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0" r:id="rId2"/>
  </p:sldMasterIdLst>
  <p:sldIdLst>
    <p:sldId id="257" r:id="rId3"/>
    <p:sldId id="258" r:id="rId4"/>
    <p:sldId id="259" r:id="rId5"/>
    <p:sldId id="29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8C5D3-4AD0-9144-9178-7E016D71DE54}" v="1" dt="2019-11-29T18:32:21.818"/>
    <p1510:client id="{FF0CC3F9-E0B8-F140-84EC-AFDEDEA53896}" v="112" dt="2019-11-29T21:48:39.8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1" autoAdjust="0"/>
    <p:restoredTop sz="95224"/>
  </p:normalViewPr>
  <p:slideViewPr>
    <p:cSldViewPr snapToGrid="0">
      <p:cViewPr varScale="1">
        <p:scale>
          <a:sx n="157" d="100"/>
          <a:sy n="157" d="100"/>
        </p:scale>
        <p:origin x="128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Higgie" userId="ca96966e-c91b-46bf-80ae-a3ad686f5520" providerId="ADAL" clId="{FF0CC3F9-E0B8-F140-84EC-AFDEDEA53896}"/>
    <pc:docChg chg="undo custSel modSld sldOrd">
      <pc:chgData name="Bob Higgie" userId="ca96966e-c91b-46bf-80ae-a3ad686f5520" providerId="ADAL" clId="{FF0CC3F9-E0B8-F140-84EC-AFDEDEA53896}" dt="2019-11-29T21:55:57.711" v="227" actId="255"/>
      <pc:docMkLst>
        <pc:docMk/>
      </pc:docMkLst>
      <pc:sldChg chg="modSp">
        <pc:chgData name="Bob Higgie" userId="ca96966e-c91b-46bf-80ae-a3ad686f5520" providerId="ADAL" clId="{FF0CC3F9-E0B8-F140-84EC-AFDEDEA53896}" dt="2019-11-29T21:49:05.933" v="207" actId="255"/>
        <pc:sldMkLst>
          <pc:docMk/>
          <pc:sldMk cId="3334950847" sldId="258"/>
        </pc:sldMkLst>
        <pc:spChg chg="mod">
          <ac:chgData name="Bob Higgie" userId="ca96966e-c91b-46bf-80ae-a3ad686f5520" providerId="ADAL" clId="{FF0CC3F9-E0B8-F140-84EC-AFDEDEA53896}" dt="2019-11-29T21:49:05.933" v="207" actId="255"/>
          <ac:spMkLst>
            <pc:docMk/>
            <pc:sldMk cId="3334950847" sldId="258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9:24.216" v="210" actId="27636"/>
        <pc:sldMkLst>
          <pc:docMk/>
          <pc:sldMk cId="1578088522" sldId="259"/>
        </pc:sldMkLst>
        <pc:spChg chg="mod">
          <ac:chgData name="Bob Higgie" userId="ca96966e-c91b-46bf-80ae-a3ad686f5520" providerId="ADAL" clId="{FF0CC3F9-E0B8-F140-84EC-AFDEDEA53896}" dt="2019-11-29T21:49:24.216" v="210" actId="27636"/>
          <ac:spMkLst>
            <pc:docMk/>
            <pc:sldMk cId="1578088522" sldId="259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50:04.220" v="218" actId="255"/>
        <pc:sldMkLst>
          <pc:docMk/>
          <pc:sldMk cId="1704003236" sldId="260"/>
        </pc:sldMkLst>
        <pc:spChg chg="mod">
          <ac:chgData name="Bob Higgie" userId="ca96966e-c91b-46bf-80ae-a3ad686f5520" providerId="ADAL" clId="{FF0CC3F9-E0B8-F140-84EC-AFDEDEA53896}" dt="2019-11-29T21:23:04.396" v="8" actId="20577"/>
          <ac:spMkLst>
            <pc:docMk/>
            <pc:sldMk cId="1704003236" sldId="260"/>
            <ac:spMk id="2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50:04.220" v="218" actId="255"/>
          <ac:spMkLst>
            <pc:docMk/>
            <pc:sldMk cId="1704003236" sldId="260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53:22.941" v="219" actId="255"/>
        <pc:sldMkLst>
          <pc:docMk/>
          <pc:sldMk cId="4113531893" sldId="261"/>
        </pc:sldMkLst>
        <pc:spChg chg="mod">
          <ac:chgData name="Bob Higgie" userId="ca96966e-c91b-46bf-80ae-a3ad686f5520" providerId="ADAL" clId="{FF0CC3F9-E0B8-F140-84EC-AFDEDEA53896}" dt="2019-11-29T21:53:22.941" v="219" actId="255"/>
          <ac:spMkLst>
            <pc:docMk/>
            <pc:sldMk cId="4113531893" sldId="261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53:35.682" v="220" actId="255"/>
        <pc:sldMkLst>
          <pc:docMk/>
          <pc:sldMk cId="2369884661" sldId="262"/>
        </pc:sldMkLst>
        <pc:spChg chg="mod">
          <ac:chgData name="Bob Higgie" userId="ca96966e-c91b-46bf-80ae-a3ad686f5520" providerId="ADAL" clId="{FF0CC3F9-E0B8-F140-84EC-AFDEDEA53896}" dt="2019-11-29T21:53:35.682" v="220" actId="255"/>
          <ac:spMkLst>
            <pc:docMk/>
            <pc:sldMk cId="2369884661" sldId="262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53:45.762" v="221" actId="255"/>
        <pc:sldMkLst>
          <pc:docMk/>
          <pc:sldMk cId="2058580242" sldId="263"/>
        </pc:sldMkLst>
        <pc:spChg chg="mod">
          <ac:chgData name="Bob Higgie" userId="ca96966e-c91b-46bf-80ae-a3ad686f5520" providerId="ADAL" clId="{FF0CC3F9-E0B8-F140-84EC-AFDEDEA53896}" dt="2019-11-29T21:53:45.762" v="221" actId="255"/>
          <ac:spMkLst>
            <pc:docMk/>
            <pc:sldMk cId="2058580242" sldId="263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54:25.480" v="224" actId="255"/>
        <pc:sldMkLst>
          <pc:docMk/>
          <pc:sldMk cId="2197304387" sldId="264"/>
        </pc:sldMkLst>
        <pc:spChg chg="mod">
          <ac:chgData name="Bob Higgie" userId="ca96966e-c91b-46bf-80ae-a3ad686f5520" providerId="ADAL" clId="{FF0CC3F9-E0B8-F140-84EC-AFDEDEA53896}" dt="2019-11-29T21:54:05.132" v="222" actId="255"/>
          <ac:spMkLst>
            <pc:docMk/>
            <pc:sldMk cId="2197304387" sldId="264"/>
            <ac:spMk id="3" creationId="{00000000-0000-0000-0000-000000000000}"/>
          </ac:spMkLst>
        </pc:spChg>
        <pc:graphicFrameChg chg="mod modGraphic">
          <ac:chgData name="Bob Higgie" userId="ca96966e-c91b-46bf-80ae-a3ad686f5520" providerId="ADAL" clId="{FF0CC3F9-E0B8-F140-84EC-AFDEDEA53896}" dt="2019-11-29T21:54:25.480" v="224" actId="255"/>
          <ac:graphicFrameMkLst>
            <pc:docMk/>
            <pc:sldMk cId="2197304387" sldId="264"/>
            <ac:graphicFrameMk id="6" creationId="{00000000-0000-0000-0000-000000000000}"/>
          </ac:graphicFrameMkLst>
        </pc:graphicFrameChg>
      </pc:sldChg>
      <pc:sldChg chg="modSp">
        <pc:chgData name="Bob Higgie" userId="ca96966e-c91b-46bf-80ae-a3ad686f5520" providerId="ADAL" clId="{FF0CC3F9-E0B8-F140-84EC-AFDEDEA53896}" dt="2019-11-29T21:55:57.711" v="227" actId="255"/>
        <pc:sldMkLst>
          <pc:docMk/>
          <pc:sldMk cId="3317531686" sldId="265"/>
        </pc:sldMkLst>
        <pc:spChg chg="mod">
          <ac:chgData name="Bob Higgie" userId="ca96966e-c91b-46bf-80ae-a3ad686f5520" providerId="ADAL" clId="{FF0CC3F9-E0B8-F140-84EC-AFDEDEA53896}" dt="2019-11-29T21:55:57.711" v="227" actId="255"/>
          <ac:spMkLst>
            <pc:docMk/>
            <pc:sldMk cId="3317531686" sldId="265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25:56.354" v="15" actId="255"/>
        <pc:sldMkLst>
          <pc:docMk/>
          <pc:sldMk cId="980782163" sldId="266"/>
        </pc:sldMkLst>
        <pc:graphicFrameChg chg="mod modGraphic">
          <ac:chgData name="Bob Higgie" userId="ca96966e-c91b-46bf-80ae-a3ad686f5520" providerId="ADAL" clId="{FF0CC3F9-E0B8-F140-84EC-AFDEDEA53896}" dt="2019-11-29T21:25:56.354" v="15" actId="255"/>
          <ac:graphicFrameMkLst>
            <pc:docMk/>
            <pc:sldMk cId="980782163" sldId="266"/>
            <ac:graphicFrameMk id="4" creationId="{00000000-0000-0000-0000-000000000000}"/>
          </ac:graphicFrameMkLst>
        </pc:graphicFrameChg>
      </pc:sldChg>
      <pc:sldChg chg="modSp">
        <pc:chgData name="Bob Higgie" userId="ca96966e-c91b-46bf-80ae-a3ad686f5520" providerId="ADAL" clId="{FF0CC3F9-E0B8-F140-84EC-AFDEDEA53896}" dt="2019-11-29T21:27:25.716" v="39" actId="20577"/>
        <pc:sldMkLst>
          <pc:docMk/>
          <pc:sldMk cId="2421863497" sldId="267"/>
        </pc:sldMkLst>
        <pc:graphicFrameChg chg="mod">
          <ac:chgData name="Bob Higgie" userId="ca96966e-c91b-46bf-80ae-a3ad686f5520" providerId="ADAL" clId="{FF0CC3F9-E0B8-F140-84EC-AFDEDEA53896}" dt="2019-11-29T21:27:25.716" v="39" actId="20577"/>
          <ac:graphicFrameMkLst>
            <pc:docMk/>
            <pc:sldMk cId="2421863497" sldId="267"/>
            <ac:graphicFrameMk id="4" creationId="{00000000-0000-0000-0000-000000000000}"/>
          </ac:graphicFrameMkLst>
        </pc:graphicFrameChg>
      </pc:sldChg>
      <pc:sldChg chg="modSp">
        <pc:chgData name="Bob Higgie" userId="ca96966e-c91b-46bf-80ae-a3ad686f5520" providerId="ADAL" clId="{FF0CC3F9-E0B8-F140-84EC-AFDEDEA53896}" dt="2019-11-29T21:27:54.388" v="42" actId="1076"/>
        <pc:sldMkLst>
          <pc:docMk/>
          <pc:sldMk cId="1847902685" sldId="268"/>
        </pc:sldMkLst>
        <pc:picChg chg="mod">
          <ac:chgData name="Bob Higgie" userId="ca96966e-c91b-46bf-80ae-a3ad686f5520" providerId="ADAL" clId="{FF0CC3F9-E0B8-F140-84EC-AFDEDEA53896}" dt="2019-11-29T21:27:54.388" v="42" actId="1076"/>
          <ac:picMkLst>
            <pc:docMk/>
            <pc:sldMk cId="1847902685" sldId="268"/>
            <ac:picMk id="6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30:36.084" v="74"/>
        <pc:sldMkLst>
          <pc:docMk/>
          <pc:sldMk cId="3317303607" sldId="269"/>
        </pc:sldMkLst>
        <pc:graphicFrameChg chg="mod">
          <ac:chgData name="Bob Higgie" userId="ca96966e-c91b-46bf-80ae-a3ad686f5520" providerId="ADAL" clId="{FF0CC3F9-E0B8-F140-84EC-AFDEDEA53896}" dt="2019-11-29T21:28:57.334" v="44" actId="1076"/>
          <ac:graphicFrameMkLst>
            <pc:docMk/>
            <pc:sldMk cId="3317303607" sldId="269"/>
            <ac:graphicFrameMk id="7" creationId="{00000000-0000-0000-0000-000000000000}"/>
          </ac:graphicFrameMkLst>
        </pc:graphicFrameChg>
        <pc:graphicFrameChg chg="mod">
          <ac:chgData name="Bob Higgie" userId="ca96966e-c91b-46bf-80ae-a3ad686f5520" providerId="ADAL" clId="{FF0CC3F9-E0B8-F140-84EC-AFDEDEA53896}" dt="2019-11-29T21:30:36.084" v="74"/>
          <ac:graphicFrameMkLst>
            <pc:docMk/>
            <pc:sldMk cId="3317303607" sldId="269"/>
            <ac:graphicFrameMk id="8" creationId="{00000000-0000-0000-0000-000000000000}"/>
          </ac:graphicFrameMkLst>
        </pc:graphicFrameChg>
      </pc:sldChg>
      <pc:sldChg chg="modSp">
        <pc:chgData name="Bob Higgie" userId="ca96966e-c91b-46bf-80ae-a3ad686f5520" providerId="ADAL" clId="{FF0CC3F9-E0B8-F140-84EC-AFDEDEA53896}" dt="2019-11-29T21:31:18.249" v="76" actId="255"/>
        <pc:sldMkLst>
          <pc:docMk/>
          <pc:sldMk cId="2669409205" sldId="270"/>
        </pc:sldMkLst>
        <pc:spChg chg="mod">
          <ac:chgData name="Bob Higgie" userId="ca96966e-c91b-46bf-80ae-a3ad686f5520" providerId="ADAL" clId="{FF0CC3F9-E0B8-F140-84EC-AFDEDEA53896}" dt="2019-11-29T21:31:08.299" v="75" actId="255"/>
          <ac:spMkLst>
            <pc:docMk/>
            <pc:sldMk cId="2669409205" sldId="270"/>
            <ac:spMk id="3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1:18.249" v="76" actId="255"/>
          <ac:spMkLst>
            <pc:docMk/>
            <pc:sldMk cId="2669409205" sldId="270"/>
            <ac:spMk id="4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1:46.395" v="77" actId="255"/>
        <pc:sldMkLst>
          <pc:docMk/>
          <pc:sldMk cId="1986435543" sldId="271"/>
        </pc:sldMkLst>
        <pc:spChg chg="mod">
          <ac:chgData name="Bob Higgie" userId="ca96966e-c91b-46bf-80ae-a3ad686f5520" providerId="ADAL" clId="{FF0CC3F9-E0B8-F140-84EC-AFDEDEA53896}" dt="2019-11-29T21:31:46.395" v="77" actId="255"/>
          <ac:spMkLst>
            <pc:docMk/>
            <pc:sldMk cId="1986435543" sldId="271"/>
            <ac:spMk id="6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1:56.984" v="78" actId="255"/>
        <pc:sldMkLst>
          <pc:docMk/>
          <pc:sldMk cId="1808444407" sldId="272"/>
        </pc:sldMkLst>
        <pc:spChg chg="mod">
          <ac:chgData name="Bob Higgie" userId="ca96966e-c91b-46bf-80ae-a3ad686f5520" providerId="ADAL" clId="{FF0CC3F9-E0B8-F140-84EC-AFDEDEA53896}" dt="2019-11-29T21:31:56.984" v="78" actId="255"/>
          <ac:spMkLst>
            <pc:docMk/>
            <pc:sldMk cId="1808444407" sldId="272"/>
            <ac:spMk id="3" creationId="{00000000-0000-0000-0000-000000000000}"/>
          </ac:spMkLst>
        </pc:spChg>
      </pc:sldChg>
      <pc:sldChg chg="modSp ord">
        <pc:chgData name="Bob Higgie" userId="ca96966e-c91b-46bf-80ae-a3ad686f5520" providerId="ADAL" clId="{FF0CC3F9-E0B8-F140-84EC-AFDEDEA53896}" dt="2019-11-29T21:32:41.913" v="81"/>
        <pc:sldMkLst>
          <pc:docMk/>
          <pc:sldMk cId="3854624704" sldId="273"/>
        </pc:sldMkLst>
        <pc:spChg chg="mod">
          <ac:chgData name="Bob Higgie" userId="ca96966e-c91b-46bf-80ae-a3ad686f5520" providerId="ADAL" clId="{FF0CC3F9-E0B8-F140-84EC-AFDEDEA53896}" dt="2019-11-29T21:32:10.992" v="79" actId="255"/>
          <ac:spMkLst>
            <pc:docMk/>
            <pc:sldMk cId="3854624704" sldId="273"/>
            <ac:spMk id="3" creationId="{00000000-0000-0000-0000-000000000000}"/>
          </ac:spMkLst>
        </pc:spChg>
      </pc:sldChg>
      <pc:sldChg chg="modSp ord">
        <pc:chgData name="Bob Higgie" userId="ca96966e-c91b-46bf-80ae-a3ad686f5520" providerId="ADAL" clId="{FF0CC3F9-E0B8-F140-84EC-AFDEDEA53896}" dt="2019-11-29T21:32:55.394" v="82"/>
        <pc:sldMkLst>
          <pc:docMk/>
          <pc:sldMk cId="2466637053" sldId="274"/>
        </pc:sldMkLst>
        <pc:spChg chg="mod">
          <ac:chgData name="Bob Higgie" userId="ca96966e-c91b-46bf-80ae-a3ad686f5520" providerId="ADAL" clId="{FF0CC3F9-E0B8-F140-84EC-AFDEDEA53896}" dt="2019-11-29T21:32:35.039" v="80" actId="255"/>
          <ac:spMkLst>
            <pc:docMk/>
            <pc:sldMk cId="2466637053" sldId="274"/>
            <ac:spMk id="3" creationId="{00000000-0000-0000-0000-000000000000}"/>
          </ac:spMkLst>
        </pc:spChg>
      </pc:sldChg>
      <pc:sldChg chg="addSp delSp modSp">
        <pc:chgData name="Bob Higgie" userId="ca96966e-c91b-46bf-80ae-a3ad686f5520" providerId="ADAL" clId="{FF0CC3F9-E0B8-F140-84EC-AFDEDEA53896}" dt="2019-11-29T21:34:04.575" v="89"/>
        <pc:sldMkLst>
          <pc:docMk/>
          <pc:sldMk cId="1221879409" sldId="275"/>
        </pc:sldMkLst>
        <pc:spChg chg="add mod">
          <ac:chgData name="Bob Higgie" userId="ca96966e-c91b-46bf-80ae-a3ad686f5520" providerId="ADAL" clId="{FF0CC3F9-E0B8-F140-84EC-AFDEDEA53896}" dt="2019-11-29T21:33:41.133" v="86" actId="255"/>
          <ac:spMkLst>
            <pc:docMk/>
            <pc:sldMk cId="1221879409" sldId="275"/>
            <ac:spMk id="3" creationId="{48F9E0C8-8F07-1542-8A79-609B3B0F9101}"/>
          </ac:spMkLst>
        </pc:spChg>
        <pc:spChg chg="del mod">
          <ac:chgData name="Bob Higgie" userId="ca96966e-c91b-46bf-80ae-a3ad686f5520" providerId="ADAL" clId="{FF0CC3F9-E0B8-F140-84EC-AFDEDEA53896}" dt="2019-11-29T21:34:04.575" v="89"/>
          <ac:spMkLst>
            <pc:docMk/>
            <pc:sldMk cId="1221879409" sldId="275"/>
            <ac:spMk id="6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4:00.781" v="87" actId="1076"/>
          <ac:spMkLst>
            <pc:docMk/>
            <pc:sldMk cId="1221879409" sldId="275"/>
            <ac:spMk id="8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4:00.781" v="87" actId="1076"/>
          <ac:spMkLst>
            <pc:docMk/>
            <pc:sldMk cId="1221879409" sldId="275"/>
            <ac:spMk id="9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4:00.781" v="87" actId="1076"/>
          <ac:spMkLst>
            <pc:docMk/>
            <pc:sldMk cId="1221879409" sldId="275"/>
            <ac:spMk id="10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4:00.781" v="87" actId="1076"/>
          <ac:spMkLst>
            <pc:docMk/>
            <pc:sldMk cId="1221879409" sldId="275"/>
            <ac:spMk id="11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4:35.660" v="90" actId="255"/>
        <pc:sldMkLst>
          <pc:docMk/>
          <pc:sldMk cId="3117782056" sldId="276"/>
        </pc:sldMkLst>
        <pc:spChg chg="mod">
          <ac:chgData name="Bob Higgie" userId="ca96966e-c91b-46bf-80ae-a3ad686f5520" providerId="ADAL" clId="{FF0CC3F9-E0B8-F140-84EC-AFDEDEA53896}" dt="2019-11-29T21:34:35.660" v="90" actId="255"/>
          <ac:spMkLst>
            <pc:docMk/>
            <pc:sldMk cId="3117782056" sldId="276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4:45.948" v="91" actId="1076"/>
        <pc:sldMkLst>
          <pc:docMk/>
          <pc:sldMk cId="1053084333" sldId="277"/>
        </pc:sldMkLst>
        <pc:picChg chg="mod">
          <ac:chgData name="Bob Higgie" userId="ca96966e-c91b-46bf-80ae-a3ad686f5520" providerId="ADAL" clId="{FF0CC3F9-E0B8-F140-84EC-AFDEDEA53896}" dt="2019-11-29T21:34:45.948" v="91" actId="1076"/>
          <ac:picMkLst>
            <pc:docMk/>
            <pc:sldMk cId="1053084333" sldId="277"/>
            <ac:picMk id="4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35:21.376" v="92" actId="255"/>
        <pc:sldMkLst>
          <pc:docMk/>
          <pc:sldMk cId="865019784" sldId="278"/>
        </pc:sldMkLst>
        <pc:spChg chg="mod">
          <ac:chgData name="Bob Higgie" userId="ca96966e-c91b-46bf-80ae-a3ad686f5520" providerId="ADAL" clId="{FF0CC3F9-E0B8-F140-84EC-AFDEDEA53896}" dt="2019-11-29T21:35:21.376" v="92" actId="255"/>
          <ac:spMkLst>
            <pc:docMk/>
            <pc:sldMk cId="865019784" sldId="278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6:14.680" v="93" actId="255"/>
        <pc:sldMkLst>
          <pc:docMk/>
          <pc:sldMk cId="1940206229" sldId="280"/>
        </pc:sldMkLst>
        <pc:spChg chg="mod">
          <ac:chgData name="Bob Higgie" userId="ca96966e-c91b-46bf-80ae-a3ad686f5520" providerId="ADAL" clId="{FF0CC3F9-E0B8-F140-84EC-AFDEDEA53896}" dt="2019-11-29T21:36:14.680" v="93" actId="255"/>
          <ac:spMkLst>
            <pc:docMk/>
            <pc:sldMk cId="1940206229" sldId="280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7:46.977" v="97" actId="1076"/>
        <pc:sldMkLst>
          <pc:docMk/>
          <pc:sldMk cId="118145102" sldId="281"/>
        </pc:sldMkLst>
        <pc:spChg chg="mod">
          <ac:chgData name="Bob Higgie" userId="ca96966e-c91b-46bf-80ae-a3ad686f5520" providerId="ADAL" clId="{FF0CC3F9-E0B8-F140-84EC-AFDEDEA53896}" dt="2019-11-29T21:37:37.795" v="96" actId="255"/>
          <ac:spMkLst>
            <pc:docMk/>
            <pc:sldMk cId="118145102" sldId="281"/>
            <ac:spMk id="3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37:46.977" v="97" actId="1076"/>
          <ac:spMkLst>
            <pc:docMk/>
            <pc:sldMk cId="118145102" sldId="281"/>
            <ac:spMk id="4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8:01.860" v="98" actId="255"/>
        <pc:sldMkLst>
          <pc:docMk/>
          <pc:sldMk cId="3596215969" sldId="282"/>
        </pc:sldMkLst>
        <pc:spChg chg="mod">
          <ac:chgData name="Bob Higgie" userId="ca96966e-c91b-46bf-80ae-a3ad686f5520" providerId="ADAL" clId="{FF0CC3F9-E0B8-F140-84EC-AFDEDEA53896}" dt="2019-11-29T21:38:01.860" v="98" actId="255"/>
          <ac:spMkLst>
            <pc:docMk/>
            <pc:sldMk cId="3596215969" sldId="282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8:18.599" v="99" actId="255"/>
        <pc:sldMkLst>
          <pc:docMk/>
          <pc:sldMk cId="3302715881" sldId="283"/>
        </pc:sldMkLst>
        <pc:spChg chg="mod">
          <ac:chgData name="Bob Higgie" userId="ca96966e-c91b-46bf-80ae-a3ad686f5520" providerId="ADAL" clId="{FF0CC3F9-E0B8-F140-84EC-AFDEDEA53896}" dt="2019-11-29T21:38:18.599" v="99" actId="255"/>
          <ac:spMkLst>
            <pc:docMk/>
            <pc:sldMk cId="3302715881" sldId="283"/>
            <ac:spMk id="3" creationId="{00000000-0000-0000-0000-000000000000}"/>
          </ac:spMkLst>
        </pc:spChg>
      </pc:sldChg>
      <pc:sldChg chg="modSp ord">
        <pc:chgData name="Bob Higgie" userId="ca96966e-c91b-46bf-80ae-a3ad686f5520" providerId="ADAL" clId="{FF0CC3F9-E0B8-F140-84EC-AFDEDEA53896}" dt="2019-11-29T21:38:59.773" v="103" actId="20577"/>
        <pc:sldMkLst>
          <pc:docMk/>
          <pc:sldMk cId="95900134" sldId="284"/>
        </pc:sldMkLst>
        <pc:spChg chg="mod">
          <ac:chgData name="Bob Higgie" userId="ca96966e-c91b-46bf-80ae-a3ad686f5520" providerId="ADAL" clId="{FF0CC3F9-E0B8-F140-84EC-AFDEDEA53896}" dt="2019-11-29T21:38:59.773" v="103" actId="20577"/>
          <ac:spMkLst>
            <pc:docMk/>
            <pc:sldMk cId="95900134" sldId="284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39:18.230" v="104" actId="255"/>
        <pc:sldMkLst>
          <pc:docMk/>
          <pc:sldMk cId="1009988761" sldId="285"/>
        </pc:sldMkLst>
        <pc:spChg chg="mod">
          <ac:chgData name="Bob Higgie" userId="ca96966e-c91b-46bf-80ae-a3ad686f5520" providerId="ADAL" clId="{FF0CC3F9-E0B8-F140-84EC-AFDEDEA53896}" dt="2019-11-29T21:39:18.230" v="104" actId="255"/>
          <ac:spMkLst>
            <pc:docMk/>
            <pc:sldMk cId="1009988761" sldId="285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1:03.325" v="111" actId="20577"/>
        <pc:sldMkLst>
          <pc:docMk/>
          <pc:sldMk cId="2840719075" sldId="286"/>
        </pc:sldMkLst>
        <pc:spChg chg="mod">
          <ac:chgData name="Bob Higgie" userId="ca96966e-c91b-46bf-80ae-a3ad686f5520" providerId="ADAL" clId="{FF0CC3F9-E0B8-F140-84EC-AFDEDEA53896}" dt="2019-11-29T21:41:03.325" v="111" actId="20577"/>
          <ac:spMkLst>
            <pc:docMk/>
            <pc:sldMk cId="2840719075" sldId="286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1:22.126" v="112" actId="255"/>
        <pc:sldMkLst>
          <pc:docMk/>
          <pc:sldMk cId="2279055480" sldId="287"/>
        </pc:sldMkLst>
        <pc:spChg chg="mod">
          <ac:chgData name="Bob Higgie" userId="ca96966e-c91b-46bf-80ae-a3ad686f5520" providerId="ADAL" clId="{FF0CC3F9-E0B8-F140-84EC-AFDEDEA53896}" dt="2019-11-29T21:41:22.126" v="112" actId="255"/>
          <ac:spMkLst>
            <pc:docMk/>
            <pc:sldMk cId="2279055480" sldId="287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1:53.597" v="115" actId="207"/>
        <pc:sldMkLst>
          <pc:docMk/>
          <pc:sldMk cId="1243618675" sldId="288"/>
        </pc:sldMkLst>
        <pc:spChg chg="mod">
          <ac:chgData name="Bob Higgie" userId="ca96966e-c91b-46bf-80ae-a3ad686f5520" providerId="ADAL" clId="{FF0CC3F9-E0B8-F140-84EC-AFDEDEA53896}" dt="2019-11-29T21:41:45.595" v="113" actId="255"/>
          <ac:spMkLst>
            <pc:docMk/>
            <pc:sldMk cId="1243618675" sldId="288"/>
            <ac:spMk id="3" creationId="{00000000-0000-0000-0000-000000000000}"/>
          </ac:spMkLst>
        </pc:spChg>
        <pc:spChg chg="mod">
          <ac:chgData name="Bob Higgie" userId="ca96966e-c91b-46bf-80ae-a3ad686f5520" providerId="ADAL" clId="{FF0CC3F9-E0B8-F140-84EC-AFDEDEA53896}" dt="2019-11-29T21:41:53.597" v="115" actId="207"/>
          <ac:spMkLst>
            <pc:docMk/>
            <pc:sldMk cId="1243618675" sldId="288"/>
            <ac:spMk id="4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2:45.230" v="116" actId="255"/>
        <pc:sldMkLst>
          <pc:docMk/>
          <pc:sldMk cId="117429838" sldId="289"/>
        </pc:sldMkLst>
        <pc:spChg chg="mod">
          <ac:chgData name="Bob Higgie" userId="ca96966e-c91b-46bf-80ae-a3ad686f5520" providerId="ADAL" clId="{FF0CC3F9-E0B8-F140-84EC-AFDEDEA53896}" dt="2019-11-29T21:42:45.230" v="116" actId="255"/>
          <ac:spMkLst>
            <pc:docMk/>
            <pc:sldMk cId="117429838" sldId="289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3:05.729" v="117" actId="255"/>
        <pc:sldMkLst>
          <pc:docMk/>
          <pc:sldMk cId="2103860329" sldId="290"/>
        </pc:sldMkLst>
        <pc:spChg chg="mod">
          <ac:chgData name="Bob Higgie" userId="ca96966e-c91b-46bf-80ae-a3ad686f5520" providerId="ADAL" clId="{FF0CC3F9-E0B8-F140-84EC-AFDEDEA53896}" dt="2019-11-29T21:43:05.729" v="117" actId="255"/>
          <ac:spMkLst>
            <pc:docMk/>
            <pc:sldMk cId="2103860329" sldId="290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3:32.564" v="119" actId="1076"/>
        <pc:sldMkLst>
          <pc:docMk/>
          <pc:sldMk cId="1087021785" sldId="291"/>
        </pc:sldMkLst>
        <pc:spChg chg="mod">
          <ac:chgData name="Bob Higgie" userId="ca96966e-c91b-46bf-80ae-a3ad686f5520" providerId="ADAL" clId="{FF0CC3F9-E0B8-F140-84EC-AFDEDEA53896}" dt="2019-11-29T21:43:26.473" v="118" actId="255"/>
          <ac:spMkLst>
            <pc:docMk/>
            <pc:sldMk cId="1087021785" sldId="291"/>
            <ac:spMk id="3" creationId="{00000000-0000-0000-0000-000000000000}"/>
          </ac:spMkLst>
        </pc:spChg>
        <pc:picChg chg="mod">
          <ac:chgData name="Bob Higgie" userId="ca96966e-c91b-46bf-80ae-a3ad686f5520" providerId="ADAL" clId="{FF0CC3F9-E0B8-F140-84EC-AFDEDEA53896}" dt="2019-11-29T21:43:32.564" v="119" actId="1076"/>
          <ac:picMkLst>
            <pc:docMk/>
            <pc:sldMk cId="1087021785" sldId="291"/>
            <ac:picMk id="4098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43:53.778" v="120" actId="255"/>
        <pc:sldMkLst>
          <pc:docMk/>
          <pc:sldMk cId="3741195932" sldId="292"/>
        </pc:sldMkLst>
        <pc:spChg chg="mod">
          <ac:chgData name="Bob Higgie" userId="ca96966e-c91b-46bf-80ae-a3ad686f5520" providerId="ADAL" clId="{FF0CC3F9-E0B8-F140-84EC-AFDEDEA53896}" dt="2019-11-29T21:43:53.778" v="120" actId="255"/>
          <ac:spMkLst>
            <pc:docMk/>
            <pc:sldMk cId="3741195932" sldId="292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4:03.930" v="121" actId="255"/>
        <pc:sldMkLst>
          <pc:docMk/>
          <pc:sldMk cId="1953863736" sldId="293"/>
        </pc:sldMkLst>
        <pc:spChg chg="mod">
          <ac:chgData name="Bob Higgie" userId="ca96966e-c91b-46bf-80ae-a3ad686f5520" providerId="ADAL" clId="{FF0CC3F9-E0B8-F140-84EC-AFDEDEA53896}" dt="2019-11-29T21:44:03.930" v="121" actId="255"/>
          <ac:spMkLst>
            <pc:docMk/>
            <pc:sldMk cId="1953863736" sldId="293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4:26.858" v="124" actId="1076"/>
        <pc:sldMkLst>
          <pc:docMk/>
          <pc:sldMk cId="4153556785" sldId="294"/>
        </pc:sldMkLst>
        <pc:spChg chg="mod">
          <ac:chgData name="Bob Higgie" userId="ca96966e-c91b-46bf-80ae-a3ad686f5520" providerId="ADAL" clId="{FF0CC3F9-E0B8-F140-84EC-AFDEDEA53896}" dt="2019-11-29T21:44:20.407" v="123" actId="6549"/>
          <ac:spMkLst>
            <pc:docMk/>
            <pc:sldMk cId="4153556785" sldId="294"/>
            <ac:spMk id="3" creationId="{00000000-0000-0000-0000-000000000000}"/>
          </ac:spMkLst>
        </pc:spChg>
        <pc:picChg chg="mod">
          <ac:chgData name="Bob Higgie" userId="ca96966e-c91b-46bf-80ae-a3ad686f5520" providerId="ADAL" clId="{FF0CC3F9-E0B8-F140-84EC-AFDEDEA53896}" dt="2019-11-29T21:44:26.858" v="124" actId="1076"/>
          <ac:picMkLst>
            <pc:docMk/>
            <pc:sldMk cId="4153556785" sldId="294"/>
            <ac:picMk id="3074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47:06.173" v="168" actId="20577"/>
        <pc:sldMkLst>
          <pc:docMk/>
          <pc:sldMk cId="1115503861" sldId="295"/>
        </pc:sldMkLst>
        <pc:spChg chg="mod">
          <ac:chgData name="Bob Higgie" userId="ca96966e-c91b-46bf-80ae-a3ad686f5520" providerId="ADAL" clId="{FF0CC3F9-E0B8-F140-84EC-AFDEDEA53896}" dt="2019-11-29T21:47:06.173" v="168" actId="20577"/>
          <ac:spMkLst>
            <pc:docMk/>
            <pc:sldMk cId="1115503861" sldId="295"/>
            <ac:spMk id="3" creationId="{00000000-0000-0000-0000-000000000000}"/>
          </ac:spMkLst>
        </pc:spChg>
        <pc:picChg chg="mod">
          <ac:chgData name="Bob Higgie" userId="ca96966e-c91b-46bf-80ae-a3ad686f5520" providerId="ADAL" clId="{FF0CC3F9-E0B8-F140-84EC-AFDEDEA53896}" dt="2019-11-29T21:46:39.402" v="162" actId="1076"/>
          <ac:picMkLst>
            <pc:docMk/>
            <pc:sldMk cId="1115503861" sldId="295"/>
            <ac:picMk id="1026" creationId="{00000000-0000-0000-0000-000000000000}"/>
          </ac:picMkLst>
        </pc:picChg>
        <pc:picChg chg="mod">
          <ac:chgData name="Bob Higgie" userId="ca96966e-c91b-46bf-80ae-a3ad686f5520" providerId="ADAL" clId="{FF0CC3F9-E0B8-F140-84EC-AFDEDEA53896}" dt="2019-11-29T21:46:44.341" v="163" actId="1076"/>
          <ac:picMkLst>
            <pc:docMk/>
            <pc:sldMk cId="1115503861" sldId="295"/>
            <ac:picMk id="1027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47:33.761" v="171" actId="1076"/>
        <pc:sldMkLst>
          <pc:docMk/>
          <pc:sldMk cId="3237113844" sldId="296"/>
        </pc:sldMkLst>
        <pc:spChg chg="mod">
          <ac:chgData name="Bob Higgie" userId="ca96966e-c91b-46bf-80ae-a3ad686f5520" providerId="ADAL" clId="{FF0CC3F9-E0B8-F140-84EC-AFDEDEA53896}" dt="2019-11-29T21:47:19.617" v="169" actId="255"/>
          <ac:spMkLst>
            <pc:docMk/>
            <pc:sldMk cId="3237113844" sldId="296"/>
            <ac:spMk id="3" creationId="{00000000-0000-0000-0000-000000000000}"/>
          </ac:spMkLst>
        </pc:spChg>
        <pc:picChg chg="mod">
          <ac:chgData name="Bob Higgie" userId="ca96966e-c91b-46bf-80ae-a3ad686f5520" providerId="ADAL" clId="{FF0CC3F9-E0B8-F140-84EC-AFDEDEA53896}" dt="2019-11-29T21:47:25.988" v="170" actId="1076"/>
          <ac:picMkLst>
            <pc:docMk/>
            <pc:sldMk cId="3237113844" sldId="296"/>
            <ac:picMk id="2050" creationId="{00000000-0000-0000-0000-000000000000}"/>
          </ac:picMkLst>
        </pc:picChg>
        <pc:picChg chg="mod">
          <ac:chgData name="Bob Higgie" userId="ca96966e-c91b-46bf-80ae-a3ad686f5520" providerId="ADAL" clId="{FF0CC3F9-E0B8-F140-84EC-AFDEDEA53896}" dt="2019-11-29T21:47:33.761" v="171" actId="1076"/>
          <ac:picMkLst>
            <pc:docMk/>
            <pc:sldMk cId="3237113844" sldId="296"/>
            <ac:picMk id="2053" creationId="{00000000-0000-0000-0000-000000000000}"/>
          </ac:picMkLst>
        </pc:picChg>
      </pc:sldChg>
      <pc:sldChg chg="modSp">
        <pc:chgData name="Bob Higgie" userId="ca96966e-c91b-46bf-80ae-a3ad686f5520" providerId="ADAL" clId="{FF0CC3F9-E0B8-F140-84EC-AFDEDEA53896}" dt="2019-11-29T21:48:50.981" v="206" actId="255"/>
        <pc:sldMkLst>
          <pc:docMk/>
          <pc:sldMk cId="2265928409" sldId="297"/>
        </pc:sldMkLst>
        <pc:spChg chg="mod">
          <ac:chgData name="Bob Higgie" userId="ca96966e-c91b-46bf-80ae-a3ad686f5520" providerId="ADAL" clId="{FF0CC3F9-E0B8-F140-84EC-AFDEDEA53896}" dt="2019-11-29T21:48:50.981" v="206" actId="255"/>
          <ac:spMkLst>
            <pc:docMk/>
            <pc:sldMk cId="2265928409" sldId="297"/>
            <ac:spMk id="3" creationId="{00000000-0000-0000-0000-000000000000}"/>
          </ac:spMkLst>
        </pc:spChg>
      </pc:sldChg>
      <pc:sldChg chg="modSp">
        <pc:chgData name="Bob Higgie" userId="ca96966e-c91b-46bf-80ae-a3ad686f5520" providerId="ADAL" clId="{FF0CC3F9-E0B8-F140-84EC-AFDEDEA53896}" dt="2019-11-29T21:49:48.304" v="217" actId="20577"/>
        <pc:sldMkLst>
          <pc:docMk/>
          <pc:sldMk cId="1546944588" sldId="298"/>
        </pc:sldMkLst>
        <pc:spChg chg="mod">
          <ac:chgData name="Bob Higgie" userId="ca96966e-c91b-46bf-80ae-a3ad686f5520" providerId="ADAL" clId="{FF0CC3F9-E0B8-F140-84EC-AFDEDEA53896}" dt="2019-11-29T21:49:48.304" v="217" actId="20577"/>
          <ac:spMkLst>
            <pc:docMk/>
            <pc:sldMk cId="1546944588" sldId="298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E9D89A-E9E2-4B65-A648-9C7FDAB3A7A7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50B4B9-0259-42FA-84CC-BEC4DB05ADD5}">
      <dgm:prSet/>
      <dgm:spPr/>
      <dgm:t>
        <a:bodyPr/>
        <a:lstStyle/>
        <a:p>
          <a:pPr rtl="0"/>
          <a:r>
            <a:rPr lang="en-GB"/>
            <a:t>COMPILED</a:t>
          </a:r>
        </a:p>
      </dgm:t>
    </dgm:pt>
    <dgm:pt modelId="{4F63F75C-180E-4457-81B9-9789A820C9C2}" type="parTrans" cxnId="{5E1E4137-D8FA-43D7-BA2F-786D75A01662}">
      <dgm:prSet/>
      <dgm:spPr/>
      <dgm:t>
        <a:bodyPr/>
        <a:lstStyle/>
        <a:p>
          <a:endParaRPr lang="en-US"/>
        </a:p>
      </dgm:t>
    </dgm:pt>
    <dgm:pt modelId="{7278F85C-502B-4B30-BE2A-51B80A640FCC}" type="sibTrans" cxnId="{5E1E4137-D8FA-43D7-BA2F-786D75A01662}">
      <dgm:prSet/>
      <dgm:spPr/>
      <dgm:t>
        <a:bodyPr/>
        <a:lstStyle/>
        <a:p>
          <a:endParaRPr lang="en-US"/>
        </a:p>
      </dgm:t>
    </dgm:pt>
    <dgm:pt modelId="{15262613-1774-429C-91BF-237D85F821C0}">
      <dgm:prSet/>
      <dgm:spPr/>
      <dgm:t>
        <a:bodyPr/>
        <a:lstStyle/>
        <a:p>
          <a:pPr rtl="0"/>
          <a:r>
            <a:rPr lang="en-GB"/>
            <a:t>A compiled language is one where the program, once compiled, is expressed in the instructions of the target machine. </a:t>
          </a:r>
        </a:p>
      </dgm:t>
    </dgm:pt>
    <dgm:pt modelId="{2113FDFC-433B-4C11-A8CF-1E5A562FACDD}" type="parTrans" cxnId="{99316F48-4C1C-4365-B199-8D6025985CD6}">
      <dgm:prSet/>
      <dgm:spPr/>
      <dgm:t>
        <a:bodyPr/>
        <a:lstStyle/>
        <a:p>
          <a:endParaRPr lang="en-US"/>
        </a:p>
      </dgm:t>
    </dgm:pt>
    <dgm:pt modelId="{D14CBCF8-073C-4F7B-A52F-6F7C9F4FCEB7}" type="sibTrans" cxnId="{99316F48-4C1C-4365-B199-8D6025985CD6}">
      <dgm:prSet/>
      <dgm:spPr/>
      <dgm:t>
        <a:bodyPr/>
        <a:lstStyle/>
        <a:p>
          <a:endParaRPr lang="en-US"/>
        </a:p>
      </dgm:t>
    </dgm:pt>
    <dgm:pt modelId="{5D99A112-1541-4283-BCD7-CC52C7D5EFD6}">
      <dgm:prSet/>
      <dgm:spPr/>
      <dgm:t>
        <a:bodyPr/>
        <a:lstStyle/>
        <a:p>
          <a:pPr rtl="0"/>
          <a:r>
            <a:rPr lang="en-GB"/>
            <a:t>E.G. an addition "+" operation in your source code could be translated directly to the "ADD" instruction in machine code.</a:t>
          </a:r>
        </a:p>
      </dgm:t>
    </dgm:pt>
    <dgm:pt modelId="{2B6C915B-2270-4828-92EC-3C4407856238}" type="parTrans" cxnId="{4BF53EC6-1922-48CB-92DC-C5F5CB5386E7}">
      <dgm:prSet/>
      <dgm:spPr/>
      <dgm:t>
        <a:bodyPr/>
        <a:lstStyle/>
        <a:p>
          <a:endParaRPr lang="en-US"/>
        </a:p>
      </dgm:t>
    </dgm:pt>
    <dgm:pt modelId="{D328DF02-B3AA-4530-BB94-F3B0790D1747}" type="sibTrans" cxnId="{4BF53EC6-1922-48CB-92DC-C5F5CB5386E7}">
      <dgm:prSet/>
      <dgm:spPr/>
      <dgm:t>
        <a:bodyPr/>
        <a:lstStyle/>
        <a:p>
          <a:endParaRPr lang="en-US"/>
        </a:p>
      </dgm:t>
    </dgm:pt>
    <dgm:pt modelId="{134D83AD-4ED9-48D3-8714-845B6CAE27AC}">
      <dgm:prSet/>
      <dgm:spPr/>
      <dgm:t>
        <a:bodyPr/>
        <a:lstStyle/>
        <a:p>
          <a:pPr rtl="0"/>
          <a:r>
            <a:rPr lang="en-GB"/>
            <a:t>INTERPRETED</a:t>
          </a:r>
        </a:p>
      </dgm:t>
    </dgm:pt>
    <dgm:pt modelId="{63570503-BC5F-4646-A99A-3188E8DC29BA}" type="parTrans" cxnId="{398E5414-1DA7-486E-83E4-C1B20D0DDBF3}">
      <dgm:prSet/>
      <dgm:spPr/>
      <dgm:t>
        <a:bodyPr/>
        <a:lstStyle/>
        <a:p>
          <a:endParaRPr lang="en-US"/>
        </a:p>
      </dgm:t>
    </dgm:pt>
    <dgm:pt modelId="{379DA0BE-9FAF-4A7F-858A-5EB87DD6427E}" type="sibTrans" cxnId="{398E5414-1DA7-486E-83E4-C1B20D0DDBF3}">
      <dgm:prSet/>
      <dgm:spPr/>
      <dgm:t>
        <a:bodyPr/>
        <a:lstStyle/>
        <a:p>
          <a:endParaRPr lang="en-US"/>
        </a:p>
      </dgm:t>
    </dgm:pt>
    <dgm:pt modelId="{9FF3AF31-07E9-473E-89A0-180AAFEEE31B}">
      <dgm:prSet/>
      <dgm:spPr/>
      <dgm:t>
        <a:bodyPr/>
        <a:lstStyle/>
        <a:p>
          <a:pPr rtl="0"/>
          <a:r>
            <a:rPr lang="en-GB" dirty="0"/>
            <a:t>An interpreted language is one where the instructions are not directly executed by the target machine, but instead read and executed by some other program, the interpreter.</a:t>
          </a:r>
        </a:p>
      </dgm:t>
    </dgm:pt>
    <dgm:pt modelId="{45E317A9-30EA-4F1B-963C-E73762F3F660}" type="parTrans" cxnId="{C027BEBC-7541-4B03-8007-6E71A4D839BD}">
      <dgm:prSet/>
      <dgm:spPr/>
      <dgm:t>
        <a:bodyPr/>
        <a:lstStyle/>
        <a:p>
          <a:endParaRPr lang="en-US"/>
        </a:p>
      </dgm:t>
    </dgm:pt>
    <dgm:pt modelId="{3111251A-24B4-4B9B-BED8-48DE5C713A4B}" type="sibTrans" cxnId="{C027BEBC-7541-4B03-8007-6E71A4D839BD}">
      <dgm:prSet/>
      <dgm:spPr/>
      <dgm:t>
        <a:bodyPr/>
        <a:lstStyle/>
        <a:p>
          <a:endParaRPr lang="en-US"/>
        </a:p>
      </dgm:t>
    </dgm:pt>
    <dgm:pt modelId="{2ABE85E2-7827-41F0-844B-A70702D02834}" type="pres">
      <dgm:prSet presAssocID="{B5E9D89A-E9E2-4B65-A648-9C7FDAB3A7A7}" presName="diagram" presStyleCnt="0">
        <dgm:presLayoutVars>
          <dgm:dir/>
          <dgm:animLvl val="lvl"/>
          <dgm:resizeHandles val="exact"/>
        </dgm:presLayoutVars>
      </dgm:prSet>
      <dgm:spPr/>
    </dgm:pt>
    <dgm:pt modelId="{13F7ADF5-AEDA-4E6A-B65D-C94B4F828AF4}" type="pres">
      <dgm:prSet presAssocID="{5050B4B9-0259-42FA-84CC-BEC4DB05ADD5}" presName="compNode" presStyleCnt="0"/>
      <dgm:spPr/>
    </dgm:pt>
    <dgm:pt modelId="{953E2B5D-831A-4D24-8390-F09B78643F05}" type="pres">
      <dgm:prSet presAssocID="{5050B4B9-0259-42FA-84CC-BEC4DB05ADD5}" presName="childRect" presStyleLbl="bgAcc1" presStyleIdx="0" presStyleCnt="2" custLinFactNeighborX="377" custLinFactNeighborY="-10091">
        <dgm:presLayoutVars>
          <dgm:bulletEnabled val="1"/>
        </dgm:presLayoutVars>
      </dgm:prSet>
      <dgm:spPr/>
    </dgm:pt>
    <dgm:pt modelId="{0974CDE0-D627-4076-A349-D368575F3024}" type="pres">
      <dgm:prSet presAssocID="{5050B4B9-0259-42FA-84CC-BEC4DB05ADD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F902A00-CE53-4A94-B990-EFE2FE03737B}" type="pres">
      <dgm:prSet presAssocID="{5050B4B9-0259-42FA-84CC-BEC4DB05ADD5}" presName="parentRect" presStyleLbl="alignNode1" presStyleIdx="0" presStyleCnt="2"/>
      <dgm:spPr/>
    </dgm:pt>
    <dgm:pt modelId="{39CE7842-5C1D-46B0-BB95-6E46E390B8E8}" type="pres">
      <dgm:prSet presAssocID="{5050B4B9-0259-42FA-84CC-BEC4DB05ADD5}" presName="adorn" presStyleLbl="fgAccFollowNode1" presStyleIdx="0" presStyleCnt="2"/>
      <dgm:spPr/>
    </dgm:pt>
    <dgm:pt modelId="{5F0757F6-7B34-4544-8C82-D3CB450F5DC2}" type="pres">
      <dgm:prSet presAssocID="{7278F85C-502B-4B30-BE2A-51B80A640FCC}" presName="sibTrans" presStyleLbl="sibTrans2D1" presStyleIdx="0" presStyleCnt="0"/>
      <dgm:spPr/>
    </dgm:pt>
    <dgm:pt modelId="{C78A8843-CEEB-4AA3-8356-2178B1B37C9D}" type="pres">
      <dgm:prSet presAssocID="{134D83AD-4ED9-48D3-8714-845B6CAE27AC}" presName="compNode" presStyleCnt="0"/>
      <dgm:spPr/>
    </dgm:pt>
    <dgm:pt modelId="{5BFF52D1-9070-4827-894E-05914DB917C8}" type="pres">
      <dgm:prSet presAssocID="{134D83AD-4ED9-48D3-8714-845B6CAE27AC}" presName="childRect" presStyleLbl="bgAcc1" presStyleIdx="1" presStyleCnt="2">
        <dgm:presLayoutVars>
          <dgm:bulletEnabled val="1"/>
        </dgm:presLayoutVars>
      </dgm:prSet>
      <dgm:spPr/>
    </dgm:pt>
    <dgm:pt modelId="{9F43B413-8BBF-4946-9CCF-4A8B80490ED4}" type="pres">
      <dgm:prSet presAssocID="{134D83AD-4ED9-48D3-8714-845B6CAE27A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39A6DDF-C90B-4683-A29A-3AC73E752713}" type="pres">
      <dgm:prSet presAssocID="{134D83AD-4ED9-48D3-8714-845B6CAE27AC}" presName="parentRect" presStyleLbl="alignNode1" presStyleIdx="1" presStyleCnt="2"/>
      <dgm:spPr/>
    </dgm:pt>
    <dgm:pt modelId="{4BC11BFF-4096-4DAE-A0B7-C98414C29C32}" type="pres">
      <dgm:prSet presAssocID="{134D83AD-4ED9-48D3-8714-845B6CAE27AC}" presName="adorn" presStyleLbl="fgAccFollowNode1" presStyleIdx="1" presStyleCnt="2"/>
      <dgm:spPr/>
    </dgm:pt>
  </dgm:ptLst>
  <dgm:cxnLst>
    <dgm:cxn modelId="{398E5414-1DA7-486E-83E4-C1B20D0DDBF3}" srcId="{B5E9D89A-E9E2-4B65-A648-9C7FDAB3A7A7}" destId="{134D83AD-4ED9-48D3-8714-845B6CAE27AC}" srcOrd="1" destOrd="0" parTransId="{63570503-BC5F-4646-A99A-3188E8DC29BA}" sibTransId="{379DA0BE-9FAF-4A7F-858A-5EB87DD6427E}"/>
    <dgm:cxn modelId="{A4BEF318-B113-4ED5-8E79-5B5D5EC7D8F5}" type="presOf" srcId="{B5E9D89A-E9E2-4B65-A648-9C7FDAB3A7A7}" destId="{2ABE85E2-7827-41F0-844B-A70702D02834}" srcOrd="0" destOrd="0" presId="urn:microsoft.com/office/officeart/2005/8/layout/bList2"/>
    <dgm:cxn modelId="{0152F725-9B57-497B-909E-BB727C26605D}" type="presOf" srcId="{134D83AD-4ED9-48D3-8714-845B6CAE27AC}" destId="{E39A6DDF-C90B-4683-A29A-3AC73E752713}" srcOrd="1" destOrd="0" presId="urn:microsoft.com/office/officeart/2005/8/layout/bList2"/>
    <dgm:cxn modelId="{595CF130-8F07-46DD-B015-C5C417D0426C}" type="presOf" srcId="{15262613-1774-429C-91BF-237D85F821C0}" destId="{953E2B5D-831A-4D24-8390-F09B78643F05}" srcOrd="0" destOrd="0" presId="urn:microsoft.com/office/officeart/2005/8/layout/bList2"/>
    <dgm:cxn modelId="{5E1E4137-D8FA-43D7-BA2F-786D75A01662}" srcId="{B5E9D89A-E9E2-4B65-A648-9C7FDAB3A7A7}" destId="{5050B4B9-0259-42FA-84CC-BEC4DB05ADD5}" srcOrd="0" destOrd="0" parTransId="{4F63F75C-180E-4457-81B9-9789A820C9C2}" sibTransId="{7278F85C-502B-4B30-BE2A-51B80A640FCC}"/>
    <dgm:cxn modelId="{99316F48-4C1C-4365-B199-8D6025985CD6}" srcId="{5050B4B9-0259-42FA-84CC-BEC4DB05ADD5}" destId="{15262613-1774-429C-91BF-237D85F821C0}" srcOrd="0" destOrd="0" parTransId="{2113FDFC-433B-4C11-A8CF-1E5A562FACDD}" sibTransId="{D14CBCF8-073C-4F7B-A52F-6F7C9F4FCEB7}"/>
    <dgm:cxn modelId="{80496B7D-59F9-44EE-B18E-697C87F7A5F1}" type="presOf" srcId="{7278F85C-502B-4B30-BE2A-51B80A640FCC}" destId="{5F0757F6-7B34-4544-8C82-D3CB450F5DC2}" srcOrd="0" destOrd="0" presId="urn:microsoft.com/office/officeart/2005/8/layout/bList2"/>
    <dgm:cxn modelId="{6C5F708D-0147-4CB8-8CB5-7A2CD6BD86EB}" type="presOf" srcId="{5050B4B9-0259-42FA-84CC-BEC4DB05ADD5}" destId="{6F902A00-CE53-4A94-B990-EFE2FE03737B}" srcOrd="1" destOrd="0" presId="urn:microsoft.com/office/officeart/2005/8/layout/bList2"/>
    <dgm:cxn modelId="{C249F8A5-C584-4F16-82B1-DFC371C18B8C}" type="presOf" srcId="{5D99A112-1541-4283-BCD7-CC52C7D5EFD6}" destId="{953E2B5D-831A-4D24-8390-F09B78643F05}" srcOrd="0" destOrd="1" presId="urn:microsoft.com/office/officeart/2005/8/layout/bList2"/>
    <dgm:cxn modelId="{C027BEBC-7541-4B03-8007-6E71A4D839BD}" srcId="{134D83AD-4ED9-48D3-8714-845B6CAE27AC}" destId="{9FF3AF31-07E9-473E-89A0-180AAFEEE31B}" srcOrd="0" destOrd="0" parTransId="{45E317A9-30EA-4F1B-963C-E73762F3F660}" sibTransId="{3111251A-24B4-4B9B-BED8-48DE5C713A4B}"/>
    <dgm:cxn modelId="{4BF53EC6-1922-48CB-92DC-C5F5CB5386E7}" srcId="{5050B4B9-0259-42FA-84CC-BEC4DB05ADD5}" destId="{5D99A112-1541-4283-BCD7-CC52C7D5EFD6}" srcOrd="1" destOrd="0" parTransId="{2B6C915B-2270-4828-92EC-3C4407856238}" sibTransId="{D328DF02-B3AA-4530-BB94-F3B0790D1747}"/>
    <dgm:cxn modelId="{6D4CB2CE-D50F-4135-BBE2-4BF6A9A2593D}" type="presOf" srcId="{5050B4B9-0259-42FA-84CC-BEC4DB05ADD5}" destId="{0974CDE0-D627-4076-A349-D368575F3024}" srcOrd="0" destOrd="0" presId="urn:microsoft.com/office/officeart/2005/8/layout/bList2"/>
    <dgm:cxn modelId="{C69D18EC-CD95-4296-BA94-C68C0D7ED3F4}" type="presOf" srcId="{134D83AD-4ED9-48D3-8714-845B6CAE27AC}" destId="{9F43B413-8BBF-4946-9CCF-4A8B80490ED4}" srcOrd="0" destOrd="0" presId="urn:microsoft.com/office/officeart/2005/8/layout/bList2"/>
    <dgm:cxn modelId="{BDF036EF-44C3-4236-96C7-2D59582FF0E8}" type="presOf" srcId="{9FF3AF31-07E9-473E-89A0-180AAFEEE31B}" destId="{5BFF52D1-9070-4827-894E-05914DB917C8}" srcOrd="0" destOrd="0" presId="urn:microsoft.com/office/officeart/2005/8/layout/bList2"/>
    <dgm:cxn modelId="{0BCD450A-286E-4B20-8636-0389DF95D08A}" type="presParOf" srcId="{2ABE85E2-7827-41F0-844B-A70702D02834}" destId="{13F7ADF5-AEDA-4E6A-B65D-C94B4F828AF4}" srcOrd="0" destOrd="0" presId="urn:microsoft.com/office/officeart/2005/8/layout/bList2"/>
    <dgm:cxn modelId="{D04ADC4E-F17D-4F7D-8D88-7858BFB68799}" type="presParOf" srcId="{13F7ADF5-AEDA-4E6A-B65D-C94B4F828AF4}" destId="{953E2B5D-831A-4D24-8390-F09B78643F05}" srcOrd="0" destOrd="0" presId="urn:microsoft.com/office/officeart/2005/8/layout/bList2"/>
    <dgm:cxn modelId="{C4EF9406-A9F4-4C5E-8D71-3D0952D4B1CA}" type="presParOf" srcId="{13F7ADF5-AEDA-4E6A-B65D-C94B4F828AF4}" destId="{0974CDE0-D627-4076-A349-D368575F3024}" srcOrd="1" destOrd="0" presId="urn:microsoft.com/office/officeart/2005/8/layout/bList2"/>
    <dgm:cxn modelId="{DA265D0A-29FC-49AA-BEB5-3C8AC161C0ED}" type="presParOf" srcId="{13F7ADF5-AEDA-4E6A-B65D-C94B4F828AF4}" destId="{6F902A00-CE53-4A94-B990-EFE2FE03737B}" srcOrd="2" destOrd="0" presId="urn:microsoft.com/office/officeart/2005/8/layout/bList2"/>
    <dgm:cxn modelId="{2BCECE38-C1CF-4BCE-AD08-4CD81CE752D5}" type="presParOf" srcId="{13F7ADF5-AEDA-4E6A-B65D-C94B4F828AF4}" destId="{39CE7842-5C1D-46B0-BB95-6E46E390B8E8}" srcOrd="3" destOrd="0" presId="urn:microsoft.com/office/officeart/2005/8/layout/bList2"/>
    <dgm:cxn modelId="{74D13C0A-DECB-4242-957C-05FA021CE637}" type="presParOf" srcId="{2ABE85E2-7827-41F0-844B-A70702D02834}" destId="{5F0757F6-7B34-4544-8C82-D3CB450F5DC2}" srcOrd="1" destOrd="0" presId="urn:microsoft.com/office/officeart/2005/8/layout/bList2"/>
    <dgm:cxn modelId="{1C7FDD1E-28D8-4D42-9115-2112CF6914B5}" type="presParOf" srcId="{2ABE85E2-7827-41F0-844B-A70702D02834}" destId="{C78A8843-CEEB-4AA3-8356-2178B1B37C9D}" srcOrd="2" destOrd="0" presId="urn:microsoft.com/office/officeart/2005/8/layout/bList2"/>
    <dgm:cxn modelId="{E6165C19-AE95-4E32-A934-2521F8973A21}" type="presParOf" srcId="{C78A8843-CEEB-4AA3-8356-2178B1B37C9D}" destId="{5BFF52D1-9070-4827-894E-05914DB917C8}" srcOrd="0" destOrd="0" presId="urn:microsoft.com/office/officeart/2005/8/layout/bList2"/>
    <dgm:cxn modelId="{4BD9EFA8-E11A-478E-A7E1-1ECC29A44FD9}" type="presParOf" srcId="{C78A8843-CEEB-4AA3-8356-2178B1B37C9D}" destId="{9F43B413-8BBF-4946-9CCF-4A8B80490ED4}" srcOrd="1" destOrd="0" presId="urn:microsoft.com/office/officeart/2005/8/layout/bList2"/>
    <dgm:cxn modelId="{14790D23-635D-461F-80EE-893FF506A5F9}" type="presParOf" srcId="{C78A8843-CEEB-4AA3-8356-2178B1B37C9D}" destId="{E39A6DDF-C90B-4683-A29A-3AC73E752713}" srcOrd="2" destOrd="0" presId="urn:microsoft.com/office/officeart/2005/8/layout/bList2"/>
    <dgm:cxn modelId="{409F26B4-1FD8-4985-9C7C-5DA561EA622A}" type="presParOf" srcId="{C78A8843-CEEB-4AA3-8356-2178B1B37C9D}" destId="{4BC11BFF-4096-4DAE-A0B7-C98414C29C32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59B6DA-D130-4CAC-9135-0F53910FAF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3C5575-42C7-4159-A5B8-5251848DD56A}">
      <dgm:prSet/>
      <dgm:spPr/>
      <dgm:t>
        <a:bodyPr/>
        <a:lstStyle/>
        <a:p>
          <a:pPr rtl="0"/>
          <a:r>
            <a:rPr lang="en-GB" dirty="0"/>
            <a:t>C</a:t>
          </a:r>
        </a:p>
      </dgm:t>
    </dgm:pt>
    <dgm:pt modelId="{F3ED1393-D361-49AA-BB33-FE1E391C35CB}" type="parTrans" cxnId="{C456284F-4BDA-4F04-B380-D1D4E13F4C56}">
      <dgm:prSet/>
      <dgm:spPr/>
      <dgm:t>
        <a:bodyPr/>
        <a:lstStyle/>
        <a:p>
          <a:endParaRPr lang="en-US"/>
        </a:p>
      </dgm:t>
    </dgm:pt>
    <dgm:pt modelId="{ED9754BB-879C-46C7-B978-516347312E03}" type="sibTrans" cxnId="{C456284F-4BDA-4F04-B380-D1D4E13F4C56}">
      <dgm:prSet/>
      <dgm:spPr/>
      <dgm:t>
        <a:bodyPr/>
        <a:lstStyle/>
        <a:p>
          <a:endParaRPr lang="en-US"/>
        </a:p>
      </dgm:t>
    </dgm:pt>
    <dgm:pt modelId="{17D30B8D-ECE2-4D1A-9FBA-6000E9F1C296}">
      <dgm:prSet/>
      <dgm:spPr/>
      <dgm:t>
        <a:bodyPr/>
        <a:lstStyle/>
        <a:p>
          <a:pPr rtl="0"/>
          <a:r>
            <a:rPr lang="en-GB"/>
            <a:t>C++</a:t>
          </a:r>
        </a:p>
      </dgm:t>
    </dgm:pt>
    <dgm:pt modelId="{ED83BF3E-9596-401D-8F8B-3FC8805C511C}" type="parTrans" cxnId="{59DE5771-24E9-412F-BC87-509A5DF8D5FC}">
      <dgm:prSet/>
      <dgm:spPr/>
      <dgm:t>
        <a:bodyPr/>
        <a:lstStyle/>
        <a:p>
          <a:endParaRPr lang="en-US"/>
        </a:p>
      </dgm:t>
    </dgm:pt>
    <dgm:pt modelId="{F1089111-C25C-41F0-BFE4-B8D870DCBF50}" type="sibTrans" cxnId="{59DE5771-24E9-412F-BC87-509A5DF8D5FC}">
      <dgm:prSet/>
      <dgm:spPr/>
      <dgm:t>
        <a:bodyPr/>
        <a:lstStyle/>
        <a:p>
          <a:endParaRPr lang="en-US"/>
        </a:p>
      </dgm:t>
    </dgm:pt>
    <dgm:pt modelId="{7A9335B3-F14C-41F5-8322-2C147E026159}">
      <dgm:prSet/>
      <dgm:spPr/>
      <dgm:t>
        <a:bodyPr/>
        <a:lstStyle/>
        <a:p>
          <a:pPr rtl="0"/>
          <a:r>
            <a:rPr lang="en-GB" dirty="0"/>
            <a:t>C# - to bytecode (CIL)</a:t>
          </a:r>
        </a:p>
      </dgm:t>
    </dgm:pt>
    <dgm:pt modelId="{520B7A76-5D3B-4675-A684-82EF9D8294CA}" type="parTrans" cxnId="{9DB21248-97B0-4779-A579-54DC0CB7E245}">
      <dgm:prSet/>
      <dgm:spPr/>
      <dgm:t>
        <a:bodyPr/>
        <a:lstStyle/>
        <a:p>
          <a:endParaRPr lang="en-US"/>
        </a:p>
      </dgm:t>
    </dgm:pt>
    <dgm:pt modelId="{7BD510C8-1F56-417F-AF2C-4D331B5BEF64}" type="sibTrans" cxnId="{9DB21248-97B0-4779-A579-54DC0CB7E245}">
      <dgm:prSet/>
      <dgm:spPr/>
      <dgm:t>
        <a:bodyPr/>
        <a:lstStyle/>
        <a:p>
          <a:endParaRPr lang="en-US"/>
        </a:p>
      </dgm:t>
    </dgm:pt>
    <dgm:pt modelId="{BDFB8ED6-0768-4652-BB31-B44716EF2F68}">
      <dgm:prSet/>
      <dgm:spPr/>
      <dgm:t>
        <a:bodyPr/>
        <a:lstStyle/>
        <a:p>
          <a:pPr rtl="0"/>
          <a:r>
            <a:rPr lang="en-GB" dirty="0" err="1"/>
            <a:t>Erlang</a:t>
          </a:r>
          <a:r>
            <a:rPr lang="en-GB" dirty="0"/>
            <a:t> – to bytecode</a:t>
          </a:r>
        </a:p>
      </dgm:t>
    </dgm:pt>
    <dgm:pt modelId="{97BD4D3A-E94C-4CF3-9CF3-C0316A8A30AB}" type="parTrans" cxnId="{ACDF1B9E-9B08-451E-9D03-3AC0E2F5AE75}">
      <dgm:prSet/>
      <dgm:spPr/>
      <dgm:t>
        <a:bodyPr/>
        <a:lstStyle/>
        <a:p>
          <a:endParaRPr lang="en-US"/>
        </a:p>
      </dgm:t>
    </dgm:pt>
    <dgm:pt modelId="{AB002EFC-FAB0-41E8-A1B5-FC2F8BC8C58D}" type="sibTrans" cxnId="{ACDF1B9E-9B08-451E-9D03-3AC0E2F5AE75}">
      <dgm:prSet/>
      <dgm:spPr/>
      <dgm:t>
        <a:bodyPr/>
        <a:lstStyle/>
        <a:p>
          <a:endParaRPr lang="en-US"/>
        </a:p>
      </dgm:t>
    </dgm:pt>
    <dgm:pt modelId="{EF0E0D5D-B67C-47A0-B1BB-5659033CD6BA}">
      <dgm:prSet/>
      <dgm:spPr/>
      <dgm:t>
        <a:bodyPr/>
        <a:lstStyle/>
        <a:p>
          <a:pPr rtl="0"/>
          <a:r>
            <a:rPr lang="en-GB" dirty="0"/>
            <a:t>Objective-C</a:t>
          </a:r>
        </a:p>
      </dgm:t>
    </dgm:pt>
    <dgm:pt modelId="{606A54E5-AD51-4EBA-96DB-422167B7E118}" type="parTrans" cxnId="{CBE33FD2-7010-4064-9F7F-4B28E1FFA875}">
      <dgm:prSet/>
      <dgm:spPr/>
      <dgm:t>
        <a:bodyPr/>
        <a:lstStyle/>
        <a:p>
          <a:endParaRPr lang="en-US"/>
        </a:p>
      </dgm:t>
    </dgm:pt>
    <dgm:pt modelId="{E78BD631-1C88-4B68-8963-4E714B3FA99B}" type="sibTrans" cxnId="{CBE33FD2-7010-4064-9F7F-4B28E1FFA875}">
      <dgm:prSet/>
      <dgm:spPr/>
      <dgm:t>
        <a:bodyPr/>
        <a:lstStyle/>
        <a:p>
          <a:endParaRPr lang="en-US"/>
        </a:p>
      </dgm:t>
    </dgm:pt>
    <dgm:pt modelId="{589B5762-EE5B-4789-BF96-FDDF684BFE9C}">
      <dgm:prSet/>
      <dgm:spPr/>
      <dgm:t>
        <a:bodyPr/>
        <a:lstStyle/>
        <a:p>
          <a:pPr rtl="0"/>
          <a:r>
            <a:rPr lang="en-GB" dirty="0"/>
            <a:t>Java – to bytecode</a:t>
          </a:r>
        </a:p>
      </dgm:t>
    </dgm:pt>
    <dgm:pt modelId="{2A01A4B8-2E1C-42B2-8A61-38144ACEE9B0}" type="parTrans" cxnId="{241D5BA0-35AA-4DAF-A49C-A4590F54939A}">
      <dgm:prSet/>
      <dgm:spPr/>
      <dgm:t>
        <a:bodyPr/>
        <a:lstStyle/>
        <a:p>
          <a:endParaRPr lang="en-US"/>
        </a:p>
      </dgm:t>
    </dgm:pt>
    <dgm:pt modelId="{D8F2141A-31C4-4677-81F7-BD8E44523955}" type="sibTrans" cxnId="{241D5BA0-35AA-4DAF-A49C-A4590F54939A}">
      <dgm:prSet/>
      <dgm:spPr/>
      <dgm:t>
        <a:bodyPr/>
        <a:lstStyle/>
        <a:p>
          <a:endParaRPr lang="en-US"/>
        </a:p>
      </dgm:t>
    </dgm:pt>
    <dgm:pt modelId="{4A455657-477E-4164-A3DE-20221BE9E78B}" type="pres">
      <dgm:prSet presAssocID="{6659B6DA-D130-4CAC-9135-0F53910FAF71}" presName="linear" presStyleCnt="0">
        <dgm:presLayoutVars>
          <dgm:animLvl val="lvl"/>
          <dgm:resizeHandles val="exact"/>
        </dgm:presLayoutVars>
      </dgm:prSet>
      <dgm:spPr/>
    </dgm:pt>
    <dgm:pt modelId="{B7817950-73FD-4633-B681-FBC1F39A17A3}" type="pres">
      <dgm:prSet presAssocID="{1B3C5575-42C7-4159-A5B8-5251848DD56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E57B6F7-D1D4-41CF-B883-6CFE9236DE74}" type="pres">
      <dgm:prSet presAssocID="{ED9754BB-879C-46C7-B978-516347312E03}" presName="spacer" presStyleCnt="0"/>
      <dgm:spPr/>
    </dgm:pt>
    <dgm:pt modelId="{AE0F514F-0D0E-41A8-B4BA-11AACA25AD72}" type="pres">
      <dgm:prSet presAssocID="{17D30B8D-ECE2-4D1A-9FBA-6000E9F1C29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6F7AC9C-A818-4149-A268-D267AFBEA583}" type="pres">
      <dgm:prSet presAssocID="{F1089111-C25C-41F0-BFE4-B8D870DCBF50}" presName="spacer" presStyleCnt="0"/>
      <dgm:spPr/>
    </dgm:pt>
    <dgm:pt modelId="{0F088163-9F82-410D-8266-63046AB498AC}" type="pres">
      <dgm:prSet presAssocID="{7A9335B3-F14C-41F5-8322-2C147E02615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774D1F6-2025-4282-A493-40026D2FB6D3}" type="pres">
      <dgm:prSet presAssocID="{7BD510C8-1F56-417F-AF2C-4D331B5BEF64}" presName="spacer" presStyleCnt="0"/>
      <dgm:spPr/>
    </dgm:pt>
    <dgm:pt modelId="{B53D6594-93FD-4266-A4B0-4D668C5DB9A2}" type="pres">
      <dgm:prSet presAssocID="{BDFB8ED6-0768-4652-BB31-B44716EF2F6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2973B218-CC36-4732-AFA3-643D6EB893F1}" type="pres">
      <dgm:prSet presAssocID="{AB002EFC-FAB0-41E8-A1B5-FC2F8BC8C58D}" presName="spacer" presStyleCnt="0"/>
      <dgm:spPr/>
    </dgm:pt>
    <dgm:pt modelId="{C2AF295A-4CFE-40B2-A1DA-176BD8D3430E}" type="pres">
      <dgm:prSet presAssocID="{EF0E0D5D-B67C-47A0-B1BB-5659033CD6B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FE47CD7-4A6D-4FD1-AD86-71CDBE19E5F2}" type="pres">
      <dgm:prSet presAssocID="{E78BD631-1C88-4B68-8963-4E714B3FA99B}" presName="spacer" presStyleCnt="0"/>
      <dgm:spPr/>
    </dgm:pt>
    <dgm:pt modelId="{B8073F01-0E48-42E6-9BF7-F1EF4641680A}" type="pres">
      <dgm:prSet presAssocID="{589B5762-EE5B-4789-BF96-FDDF684BFE9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2E64D03-429A-4DE6-BA12-7F366E291405}" type="presOf" srcId="{7A9335B3-F14C-41F5-8322-2C147E026159}" destId="{0F088163-9F82-410D-8266-63046AB498AC}" srcOrd="0" destOrd="0" presId="urn:microsoft.com/office/officeart/2005/8/layout/vList2"/>
    <dgm:cxn modelId="{9DB21248-97B0-4779-A579-54DC0CB7E245}" srcId="{6659B6DA-D130-4CAC-9135-0F53910FAF71}" destId="{7A9335B3-F14C-41F5-8322-2C147E026159}" srcOrd="2" destOrd="0" parTransId="{520B7A76-5D3B-4675-A684-82EF9D8294CA}" sibTransId="{7BD510C8-1F56-417F-AF2C-4D331B5BEF64}"/>
    <dgm:cxn modelId="{C456284F-4BDA-4F04-B380-D1D4E13F4C56}" srcId="{6659B6DA-D130-4CAC-9135-0F53910FAF71}" destId="{1B3C5575-42C7-4159-A5B8-5251848DD56A}" srcOrd="0" destOrd="0" parTransId="{F3ED1393-D361-49AA-BB33-FE1E391C35CB}" sibTransId="{ED9754BB-879C-46C7-B978-516347312E03}"/>
    <dgm:cxn modelId="{59DE5771-24E9-412F-BC87-509A5DF8D5FC}" srcId="{6659B6DA-D130-4CAC-9135-0F53910FAF71}" destId="{17D30B8D-ECE2-4D1A-9FBA-6000E9F1C296}" srcOrd="1" destOrd="0" parTransId="{ED83BF3E-9596-401D-8F8B-3FC8805C511C}" sibTransId="{F1089111-C25C-41F0-BFE4-B8D870DCBF50}"/>
    <dgm:cxn modelId="{00ADD279-683F-4E93-93BE-E3E4AD9A4452}" type="presOf" srcId="{17D30B8D-ECE2-4D1A-9FBA-6000E9F1C296}" destId="{AE0F514F-0D0E-41A8-B4BA-11AACA25AD72}" srcOrd="0" destOrd="0" presId="urn:microsoft.com/office/officeart/2005/8/layout/vList2"/>
    <dgm:cxn modelId="{9964CE91-1DA1-4B7E-A048-458E270BC31E}" type="presOf" srcId="{EF0E0D5D-B67C-47A0-B1BB-5659033CD6BA}" destId="{C2AF295A-4CFE-40B2-A1DA-176BD8D3430E}" srcOrd="0" destOrd="0" presId="urn:microsoft.com/office/officeart/2005/8/layout/vList2"/>
    <dgm:cxn modelId="{5C59BD97-A527-4543-AAA3-8514CF507ECF}" type="presOf" srcId="{6659B6DA-D130-4CAC-9135-0F53910FAF71}" destId="{4A455657-477E-4164-A3DE-20221BE9E78B}" srcOrd="0" destOrd="0" presId="urn:microsoft.com/office/officeart/2005/8/layout/vList2"/>
    <dgm:cxn modelId="{4775AE99-2804-4303-8253-7C1CBD1D6C0C}" type="presOf" srcId="{589B5762-EE5B-4789-BF96-FDDF684BFE9C}" destId="{B8073F01-0E48-42E6-9BF7-F1EF4641680A}" srcOrd="0" destOrd="0" presId="urn:microsoft.com/office/officeart/2005/8/layout/vList2"/>
    <dgm:cxn modelId="{ACDF1B9E-9B08-451E-9D03-3AC0E2F5AE75}" srcId="{6659B6DA-D130-4CAC-9135-0F53910FAF71}" destId="{BDFB8ED6-0768-4652-BB31-B44716EF2F68}" srcOrd="3" destOrd="0" parTransId="{97BD4D3A-E94C-4CF3-9CF3-C0316A8A30AB}" sibTransId="{AB002EFC-FAB0-41E8-A1B5-FC2F8BC8C58D}"/>
    <dgm:cxn modelId="{241D5BA0-35AA-4DAF-A49C-A4590F54939A}" srcId="{6659B6DA-D130-4CAC-9135-0F53910FAF71}" destId="{589B5762-EE5B-4789-BF96-FDDF684BFE9C}" srcOrd="5" destOrd="0" parTransId="{2A01A4B8-2E1C-42B2-8A61-38144ACEE9B0}" sibTransId="{D8F2141A-31C4-4677-81F7-BD8E44523955}"/>
    <dgm:cxn modelId="{913E58CF-B23B-4F58-8F80-12996756CED6}" type="presOf" srcId="{BDFB8ED6-0768-4652-BB31-B44716EF2F68}" destId="{B53D6594-93FD-4266-A4B0-4D668C5DB9A2}" srcOrd="0" destOrd="0" presId="urn:microsoft.com/office/officeart/2005/8/layout/vList2"/>
    <dgm:cxn modelId="{CBE33FD2-7010-4064-9F7F-4B28E1FFA875}" srcId="{6659B6DA-D130-4CAC-9135-0F53910FAF71}" destId="{EF0E0D5D-B67C-47A0-B1BB-5659033CD6BA}" srcOrd="4" destOrd="0" parTransId="{606A54E5-AD51-4EBA-96DB-422167B7E118}" sibTransId="{E78BD631-1C88-4B68-8963-4E714B3FA99B}"/>
    <dgm:cxn modelId="{096B3FFB-A659-4F52-A823-9E73EEABACA8}" type="presOf" srcId="{1B3C5575-42C7-4159-A5B8-5251848DD56A}" destId="{B7817950-73FD-4633-B681-FBC1F39A17A3}" srcOrd="0" destOrd="0" presId="urn:microsoft.com/office/officeart/2005/8/layout/vList2"/>
    <dgm:cxn modelId="{26145CBF-DFF8-45DA-B922-79C0F45080B2}" type="presParOf" srcId="{4A455657-477E-4164-A3DE-20221BE9E78B}" destId="{B7817950-73FD-4633-B681-FBC1F39A17A3}" srcOrd="0" destOrd="0" presId="urn:microsoft.com/office/officeart/2005/8/layout/vList2"/>
    <dgm:cxn modelId="{5E5A6089-70A8-4D47-90F3-AA52DA5A6454}" type="presParOf" srcId="{4A455657-477E-4164-A3DE-20221BE9E78B}" destId="{AE57B6F7-D1D4-41CF-B883-6CFE9236DE74}" srcOrd="1" destOrd="0" presId="urn:microsoft.com/office/officeart/2005/8/layout/vList2"/>
    <dgm:cxn modelId="{61CF5F54-F4F9-47FC-A013-F30CC321BDAB}" type="presParOf" srcId="{4A455657-477E-4164-A3DE-20221BE9E78B}" destId="{AE0F514F-0D0E-41A8-B4BA-11AACA25AD72}" srcOrd="2" destOrd="0" presId="urn:microsoft.com/office/officeart/2005/8/layout/vList2"/>
    <dgm:cxn modelId="{60CAE70F-7582-41F7-87B2-60BFE976DE37}" type="presParOf" srcId="{4A455657-477E-4164-A3DE-20221BE9E78B}" destId="{96F7AC9C-A818-4149-A268-D267AFBEA583}" srcOrd="3" destOrd="0" presId="urn:microsoft.com/office/officeart/2005/8/layout/vList2"/>
    <dgm:cxn modelId="{1012DBC0-40A7-4DED-9975-6B968791A254}" type="presParOf" srcId="{4A455657-477E-4164-A3DE-20221BE9E78B}" destId="{0F088163-9F82-410D-8266-63046AB498AC}" srcOrd="4" destOrd="0" presId="urn:microsoft.com/office/officeart/2005/8/layout/vList2"/>
    <dgm:cxn modelId="{28EE3626-FF05-406C-BE74-CBBAA116DF14}" type="presParOf" srcId="{4A455657-477E-4164-A3DE-20221BE9E78B}" destId="{D774D1F6-2025-4282-A493-40026D2FB6D3}" srcOrd="5" destOrd="0" presId="urn:microsoft.com/office/officeart/2005/8/layout/vList2"/>
    <dgm:cxn modelId="{A38BFDCB-1F50-4DEB-A039-D68B53A23466}" type="presParOf" srcId="{4A455657-477E-4164-A3DE-20221BE9E78B}" destId="{B53D6594-93FD-4266-A4B0-4D668C5DB9A2}" srcOrd="6" destOrd="0" presId="urn:microsoft.com/office/officeart/2005/8/layout/vList2"/>
    <dgm:cxn modelId="{A851B52A-F6F4-4982-9F15-28C14E38EF91}" type="presParOf" srcId="{4A455657-477E-4164-A3DE-20221BE9E78B}" destId="{2973B218-CC36-4732-AFA3-643D6EB893F1}" srcOrd="7" destOrd="0" presId="urn:microsoft.com/office/officeart/2005/8/layout/vList2"/>
    <dgm:cxn modelId="{FA8A5657-1658-4F0B-B740-8FFE5E06D1E7}" type="presParOf" srcId="{4A455657-477E-4164-A3DE-20221BE9E78B}" destId="{C2AF295A-4CFE-40B2-A1DA-176BD8D3430E}" srcOrd="8" destOrd="0" presId="urn:microsoft.com/office/officeart/2005/8/layout/vList2"/>
    <dgm:cxn modelId="{857727CD-6725-4B7D-A552-E83EF16257CE}" type="presParOf" srcId="{4A455657-477E-4164-A3DE-20221BE9E78B}" destId="{DFE47CD7-4A6D-4FD1-AD86-71CDBE19E5F2}" srcOrd="9" destOrd="0" presId="urn:microsoft.com/office/officeart/2005/8/layout/vList2"/>
    <dgm:cxn modelId="{B239469C-C968-420D-AF4A-37AFB358BDDC}" type="presParOf" srcId="{4A455657-477E-4164-A3DE-20221BE9E78B}" destId="{B8073F01-0E48-42E6-9BF7-F1EF4641680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4E827E-2411-41B8-999E-F7820A2AD5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F3811F-DFF9-4DAE-ADC1-833E7769587C}">
      <dgm:prSet custT="1"/>
      <dgm:spPr/>
      <dgm:t>
        <a:bodyPr/>
        <a:lstStyle/>
        <a:p>
          <a:pPr rtl="0"/>
          <a:r>
            <a:rPr lang="en-GB" sz="2300" dirty="0"/>
            <a:t>Pascal</a:t>
          </a:r>
        </a:p>
      </dgm:t>
    </dgm:pt>
    <dgm:pt modelId="{40B7560D-43DC-4B1A-BC48-5E5435CD4BA8}" type="parTrans" cxnId="{FD03894E-7ED1-4596-B5D6-26759B3F9422}">
      <dgm:prSet/>
      <dgm:spPr/>
      <dgm:t>
        <a:bodyPr/>
        <a:lstStyle/>
        <a:p>
          <a:endParaRPr lang="en-US"/>
        </a:p>
      </dgm:t>
    </dgm:pt>
    <dgm:pt modelId="{3DBF6EAA-BA19-429D-A598-98A598490C69}" type="sibTrans" cxnId="{FD03894E-7ED1-4596-B5D6-26759B3F9422}">
      <dgm:prSet/>
      <dgm:spPr/>
      <dgm:t>
        <a:bodyPr/>
        <a:lstStyle/>
        <a:p>
          <a:endParaRPr lang="en-US"/>
        </a:p>
      </dgm:t>
    </dgm:pt>
    <dgm:pt modelId="{61032DE7-D126-498B-BFCF-DD96E62C564C}">
      <dgm:prSet custT="1"/>
      <dgm:spPr/>
      <dgm:t>
        <a:bodyPr/>
        <a:lstStyle/>
        <a:p>
          <a:pPr rtl="0"/>
          <a:r>
            <a:rPr lang="en-GB" sz="2300"/>
            <a:t>Scala</a:t>
          </a:r>
        </a:p>
      </dgm:t>
    </dgm:pt>
    <dgm:pt modelId="{A63155AF-7C19-4ADA-A7A2-576508D894AA}" type="parTrans" cxnId="{AEEC5A4F-E662-4732-90EE-26164E1C089D}">
      <dgm:prSet/>
      <dgm:spPr/>
      <dgm:t>
        <a:bodyPr/>
        <a:lstStyle/>
        <a:p>
          <a:endParaRPr lang="en-US"/>
        </a:p>
      </dgm:t>
    </dgm:pt>
    <dgm:pt modelId="{90C24050-B82F-4263-9CE4-CEC0CD4D6694}" type="sibTrans" cxnId="{AEEC5A4F-E662-4732-90EE-26164E1C089D}">
      <dgm:prSet/>
      <dgm:spPr/>
      <dgm:t>
        <a:bodyPr/>
        <a:lstStyle/>
        <a:p>
          <a:endParaRPr lang="en-US"/>
        </a:p>
      </dgm:t>
    </dgm:pt>
    <dgm:pt modelId="{E68866E2-0059-49C1-9DF8-0ED46B9EB19F}">
      <dgm:prSet custT="1"/>
      <dgm:spPr/>
      <dgm:t>
        <a:bodyPr/>
        <a:lstStyle/>
        <a:p>
          <a:pPr rtl="0"/>
          <a:r>
            <a:rPr lang="en-GB" sz="2300" dirty="0"/>
            <a:t>Swift</a:t>
          </a:r>
        </a:p>
      </dgm:t>
    </dgm:pt>
    <dgm:pt modelId="{A5B3CE74-70FF-47FC-A8A3-6DCAB3BC12A8}" type="parTrans" cxnId="{2ACFCC35-DFE8-4602-9EA5-9BB5BEFAA063}">
      <dgm:prSet/>
      <dgm:spPr/>
      <dgm:t>
        <a:bodyPr/>
        <a:lstStyle/>
        <a:p>
          <a:endParaRPr lang="en-US"/>
        </a:p>
      </dgm:t>
    </dgm:pt>
    <dgm:pt modelId="{55BC90E5-1E34-4C58-B8AF-C067A29F13D4}" type="sibTrans" cxnId="{2ACFCC35-DFE8-4602-9EA5-9BB5BEFAA063}">
      <dgm:prSet/>
      <dgm:spPr/>
      <dgm:t>
        <a:bodyPr/>
        <a:lstStyle/>
        <a:p>
          <a:endParaRPr lang="en-US"/>
        </a:p>
      </dgm:t>
    </dgm:pt>
    <dgm:pt modelId="{7A720260-9D8C-489F-9F5F-2C643D4C0148}">
      <dgm:prSet custT="1"/>
      <dgm:spPr/>
      <dgm:t>
        <a:bodyPr/>
        <a:lstStyle/>
        <a:p>
          <a:pPr rtl="0"/>
          <a:r>
            <a:rPr lang="en-GB" sz="2300" dirty="0"/>
            <a:t>Smalltalk</a:t>
          </a:r>
        </a:p>
      </dgm:t>
    </dgm:pt>
    <dgm:pt modelId="{7EF91E15-1796-4E30-A15D-30EC2B1AACEA}" type="parTrans" cxnId="{094F04F1-E562-4455-AC56-D3DC1EA1D4FC}">
      <dgm:prSet/>
      <dgm:spPr/>
      <dgm:t>
        <a:bodyPr/>
        <a:lstStyle/>
        <a:p>
          <a:endParaRPr lang="en-US"/>
        </a:p>
      </dgm:t>
    </dgm:pt>
    <dgm:pt modelId="{D503EE27-1B6D-44A6-8EA6-30942B55C3DC}" type="sibTrans" cxnId="{094F04F1-E562-4455-AC56-D3DC1EA1D4FC}">
      <dgm:prSet/>
      <dgm:spPr/>
      <dgm:t>
        <a:bodyPr/>
        <a:lstStyle/>
        <a:p>
          <a:endParaRPr lang="en-US"/>
        </a:p>
      </dgm:t>
    </dgm:pt>
    <dgm:pt modelId="{121598F1-3423-4752-A1C0-646113168D45}">
      <dgm:prSet custT="1"/>
      <dgm:spPr/>
      <dgm:t>
        <a:bodyPr/>
        <a:lstStyle/>
        <a:p>
          <a:pPr rtl="0"/>
          <a:r>
            <a:rPr lang="en-GB" sz="2300" dirty="0" err="1"/>
            <a:t>TypeScript</a:t>
          </a:r>
          <a:endParaRPr lang="en-GB" sz="2300" dirty="0"/>
        </a:p>
      </dgm:t>
    </dgm:pt>
    <dgm:pt modelId="{1A19A5FD-F220-43B9-8E84-1DDDCE423DBF}" type="parTrans" cxnId="{5D9B9C81-A4BC-451A-95FF-A9825A3704D7}">
      <dgm:prSet/>
      <dgm:spPr/>
      <dgm:t>
        <a:bodyPr/>
        <a:lstStyle/>
        <a:p>
          <a:endParaRPr lang="en-US"/>
        </a:p>
      </dgm:t>
    </dgm:pt>
    <dgm:pt modelId="{A999EEF6-1FD1-4660-828F-D1F429A2111A}" type="sibTrans" cxnId="{5D9B9C81-A4BC-451A-95FF-A9825A3704D7}">
      <dgm:prSet/>
      <dgm:spPr/>
      <dgm:t>
        <a:bodyPr/>
        <a:lstStyle/>
        <a:p>
          <a:endParaRPr lang="en-US"/>
        </a:p>
      </dgm:t>
    </dgm:pt>
    <dgm:pt modelId="{0A405D8C-9837-401D-AB29-C7222CD0363C}">
      <dgm:prSet custT="1"/>
      <dgm:spPr/>
      <dgm:t>
        <a:bodyPr/>
        <a:lstStyle/>
        <a:p>
          <a:pPr rtl="0"/>
          <a:r>
            <a:rPr lang="en-GB" sz="2300" dirty="0"/>
            <a:t>AppleScript – to bytecode</a:t>
          </a:r>
        </a:p>
      </dgm:t>
    </dgm:pt>
    <dgm:pt modelId="{F6695137-7075-43D6-9911-803C0BA6526D}" type="parTrans" cxnId="{8572B90D-8780-486B-825C-08E560D944D0}">
      <dgm:prSet/>
      <dgm:spPr/>
      <dgm:t>
        <a:bodyPr/>
        <a:lstStyle/>
        <a:p>
          <a:endParaRPr lang="en-US"/>
        </a:p>
      </dgm:t>
    </dgm:pt>
    <dgm:pt modelId="{06839476-F2C9-468A-927D-5D555FF3B063}" type="sibTrans" cxnId="{8572B90D-8780-486B-825C-08E560D944D0}">
      <dgm:prSet/>
      <dgm:spPr/>
      <dgm:t>
        <a:bodyPr/>
        <a:lstStyle/>
        <a:p>
          <a:endParaRPr lang="en-US"/>
        </a:p>
      </dgm:t>
    </dgm:pt>
    <dgm:pt modelId="{585D3FCC-AF8A-4C07-9AB8-B2BC1453BF4B}" type="pres">
      <dgm:prSet presAssocID="{154E827E-2411-41B8-999E-F7820A2AD5CF}" presName="linear" presStyleCnt="0">
        <dgm:presLayoutVars>
          <dgm:animLvl val="lvl"/>
          <dgm:resizeHandles val="exact"/>
        </dgm:presLayoutVars>
      </dgm:prSet>
      <dgm:spPr/>
    </dgm:pt>
    <dgm:pt modelId="{3724E728-116E-4C59-8ABF-444779E238A6}" type="pres">
      <dgm:prSet presAssocID="{93F3811F-DFF9-4DAE-ADC1-833E7769587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D211E58-42F6-4261-9906-6466BBEADE7D}" type="pres">
      <dgm:prSet presAssocID="{3DBF6EAA-BA19-429D-A598-98A598490C69}" presName="spacer" presStyleCnt="0"/>
      <dgm:spPr/>
    </dgm:pt>
    <dgm:pt modelId="{B8812D5A-E3EF-4574-8360-BC0EA5AFAED8}" type="pres">
      <dgm:prSet presAssocID="{61032DE7-D126-498B-BFCF-DD96E62C564C}" presName="parentText" presStyleLbl="node1" presStyleIdx="1" presStyleCnt="6" custLinFactNeighborX="349" custLinFactNeighborY="-36970">
        <dgm:presLayoutVars>
          <dgm:chMax val="0"/>
          <dgm:bulletEnabled val="1"/>
        </dgm:presLayoutVars>
      </dgm:prSet>
      <dgm:spPr/>
    </dgm:pt>
    <dgm:pt modelId="{7BD29F28-9E8B-4160-8553-7D0ED93BF610}" type="pres">
      <dgm:prSet presAssocID="{90C24050-B82F-4263-9CE4-CEC0CD4D6694}" presName="spacer" presStyleCnt="0"/>
      <dgm:spPr/>
    </dgm:pt>
    <dgm:pt modelId="{43216085-B37B-41EF-B607-53F1062FC7AA}" type="pres">
      <dgm:prSet presAssocID="{E68866E2-0059-49C1-9DF8-0ED46B9EB19F}" presName="parentText" presStyleLbl="node1" presStyleIdx="2" presStyleCnt="6" custLinFactNeighborX="-171" custLinFactNeighborY="-59899">
        <dgm:presLayoutVars>
          <dgm:chMax val="0"/>
          <dgm:bulletEnabled val="1"/>
        </dgm:presLayoutVars>
      </dgm:prSet>
      <dgm:spPr/>
    </dgm:pt>
    <dgm:pt modelId="{90C8174D-B49E-4D42-A63C-CAEEE9FCA241}" type="pres">
      <dgm:prSet presAssocID="{55BC90E5-1E34-4C58-B8AF-C067A29F13D4}" presName="spacer" presStyleCnt="0"/>
      <dgm:spPr/>
    </dgm:pt>
    <dgm:pt modelId="{71F76BE6-09FC-477C-AE78-5BFC4B9F5B29}" type="pres">
      <dgm:prSet presAssocID="{7A720260-9D8C-489F-9F5F-2C643D4C0148}" presName="parentText" presStyleLbl="node1" presStyleIdx="3" presStyleCnt="6" custLinFactNeighborY="-57391">
        <dgm:presLayoutVars>
          <dgm:chMax val="0"/>
          <dgm:bulletEnabled val="1"/>
        </dgm:presLayoutVars>
      </dgm:prSet>
      <dgm:spPr/>
    </dgm:pt>
    <dgm:pt modelId="{9654E1F1-A443-4D91-8ABA-2F7C6762764B}" type="pres">
      <dgm:prSet presAssocID="{D503EE27-1B6D-44A6-8EA6-30942B55C3DC}" presName="spacer" presStyleCnt="0"/>
      <dgm:spPr/>
    </dgm:pt>
    <dgm:pt modelId="{4FD195FA-5D0E-4BF5-AB46-E792DE5F9F05}" type="pres">
      <dgm:prSet presAssocID="{121598F1-3423-4752-A1C0-646113168D45}" presName="parentText" presStyleLbl="node1" presStyleIdx="4" presStyleCnt="6" custLinFactNeighborY="-51758">
        <dgm:presLayoutVars>
          <dgm:chMax val="0"/>
          <dgm:bulletEnabled val="1"/>
        </dgm:presLayoutVars>
      </dgm:prSet>
      <dgm:spPr/>
    </dgm:pt>
    <dgm:pt modelId="{DB576CEA-A658-4560-A5A6-0B3F446892A9}" type="pres">
      <dgm:prSet presAssocID="{A999EEF6-1FD1-4660-828F-D1F429A2111A}" presName="spacer" presStyleCnt="0"/>
      <dgm:spPr/>
    </dgm:pt>
    <dgm:pt modelId="{688AB49E-5B2B-46F4-9EF9-011435E5DA21}" type="pres">
      <dgm:prSet presAssocID="{0A405D8C-9837-401D-AB29-C7222CD0363C}" presName="parentText" presStyleLbl="node1" presStyleIdx="5" presStyleCnt="6" custLinFactNeighborY="-88702">
        <dgm:presLayoutVars>
          <dgm:chMax val="0"/>
          <dgm:bulletEnabled val="1"/>
        </dgm:presLayoutVars>
      </dgm:prSet>
      <dgm:spPr/>
    </dgm:pt>
  </dgm:ptLst>
  <dgm:cxnLst>
    <dgm:cxn modelId="{8572B90D-8780-486B-825C-08E560D944D0}" srcId="{154E827E-2411-41B8-999E-F7820A2AD5CF}" destId="{0A405D8C-9837-401D-AB29-C7222CD0363C}" srcOrd="5" destOrd="0" parTransId="{F6695137-7075-43D6-9911-803C0BA6526D}" sibTransId="{06839476-F2C9-468A-927D-5D555FF3B063}"/>
    <dgm:cxn modelId="{6478B11E-47CF-4CB5-A93A-2B481DA5D647}" type="presOf" srcId="{93F3811F-DFF9-4DAE-ADC1-833E7769587C}" destId="{3724E728-116E-4C59-8ABF-444779E238A6}" srcOrd="0" destOrd="0" presId="urn:microsoft.com/office/officeart/2005/8/layout/vList2"/>
    <dgm:cxn modelId="{2ACFCC35-DFE8-4602-9EA5-9BB5BEFAA063}" srcId="{154E827E-2411-41B8-999E-F7820A2AD5CF}" destId="{E68866E2-0059-49C1-9DF8-0ED46B9EB19F}" srcOrd="2" destOrd="0" parTransId="{A5B3CE74-70FF-47FC-A8A3-6DCAB3BC12A8}" sibTransId="{55BC90E5-1E34-4C58-B8AF-C067A29F13D4}"/>
    <dgm:cxn modelId="{A4B93D40-4CD4-4798-89CD-FBB2523F8401}" type="presOf" srcId="{E68866E2-0059-49C1-9DF8-0ED46B9EB19F}" destId="{43216085-B37B-41EF-B607-53F1062FC7AA}" srcOrd="0" destOrd="0" presId="urn:microsoft.com/office/officeart/2005/8/layout/vList2"/>
    <dgm:cxn modelId="{FD03894E-7ED1-4596-B5D6-26759B3F9422}" srcId="{154E827E-2411-41B8-999E-F7820A2AD5CF}" destId="{93F3811F-DFF9-4DAE-ADC1-833E7769587C}" srcOrd="0" destOrd="0" parTransId="{40B7560D-43DC-4B1A-BC48-5E5435CD4BA8}" sibTransId="{3DBF6EAA-BA19-429D-A598-98A598490C69}"/>
    <dgm:cxn modelId="{AEEC5A4F-E662-4732-90EE-26164E1C089D}" srcId="{154E827E-2411-41B8-999E-F7820A2AD5CF}" destId="{61032DE7-D126-498B-BFCF-DD96E62C564C}" srcOrd="1" destOrd="0" parTransId="{A63155AF-7C19-4ADA-A7A2-576508D894AA}" sibTransId="{90C24050-B82F-4263-9CE4-CEC0CD4D6694}"/>
    <dgm:cxn modelId="{3B565F52-9523-42D2-9EFC-1A92F7E0BC65}" type="presOf" srcId="{7A720260-9D8C-489F-9F5F-2C643D4C0148}" destId="{71F76BE6-09FC-477C-AE78-5BFC4B9F5B29}" srcOrd="0" destOrd="0" presId="urn:microsoft.com/office/officeart/2005/8/layout/vList2"/>
    <dgm:cxn modelId="{5D9B9C81-A4BC-451A-95FF-A9825A3704D7}" srcId="{154E827E-2411-41B8-999E-F7820A2AD5CF}" destId="{121598F1-3423-4752-A1C0-646113168D45}" srcOrd="4" destOrd="0" parTransId="{1A19A5FD-F220-43B9-8E84-1DDDCE423DBF}" sibTransId="{A999EEF6-1FD1-4660-828F-D1F429A2111A}"/>
    <dgm:cxn modelId="{049A2E93-952D-4F8B-B60B-997AB9324810}" type="presOf" srcId="{121598F1-3423-4752-A1C0-646113168D45}" destId="{4FD195FA-5D0E-4BF5-AB46-E792DE5F9F05}" srcOrd="0" destOrd="0" presId="urn:microsoft.com/office/officeart/2005/8/layout/vList2"/>
    <dgm:cxn modelId="{E1260895-A3AD-477A-8AB3-625E10AA3FEB}" type="presOf" srcId="{154E827E-2411-41B8-999E-F7820A2AD5CF}" destId="{585D3FCC-AF8A-4C07-9AB8-B2BC1453BF4B}" srcOrd="0" destOrd="0" presId="urn:microsoft.com/office/officeart/2005/8/layout/vList2"/>
    <dgm:cxn modelId="{50C3949D-FEC4-4872-8C4F-18F8EB6A82A8}" type="presOf" srcId="{0A405D8C-9837-401D-AB29-C7222CD0363C}" destId="{688AB49E-5B2B-46F4-9EF9-011435E5DA21}" srcOrd="0" destOrd="0" presId="urn:microsoft.com/office/officeart/2005/8/layout/vList2"/>
    <dgm:cxn modelId="{094F04F1-E562-4455-AC56-D3DC1EA1D4FC}" srcId="{154E827E-2411-41B8-999E-F7820A2AD5CF}" destId="{7A720260-9D8C-489F-9F5F-2C643D4C0148}" srcOrd="3" destOrd="0" parTransId="{7EF91E15-1796-4E30-A15D-30EC2B1AACEA}" sibTransId="{D503EE27-1B6D-44A6-8EA6-30942B55C3DC}"/>
    <dgm:cxn modelId="{C8AB68F9-8496-4BE9-AE5B-171769B3D1E3}" type="presOf" srcId="{61032DE7-D126-498B-BFCF-DD96E62C564C}" destId="{B8812D5A-E3EF-4574-8360-BC0EA5AFAED8}" srcOrd="0" destOrd="0" presId="urn:microsoft.com/office/officeart/2005/8/layout/vList2"/>
    <dgm:cxn modelId="{09091C6B-B0E3-44EA-A225-BC342ECF4EFA}" type="presParOf" srcId="{585D3FCC-AF8A-4C07-9AB8-B2BC1453BF4B}" destId="{3724E728-116E-4C59-8ABF-444779E238A6}" srcOrd="0" destOrd="0" presId="urn:microsoft.com/office/officeart/2005/8/layout/vList2"/>
    <dgm:cxn modelId="{44D96763-56FC-4CEB-BE6A-11BC23FF8751}" type="presParOf" srcId="{585D3FCC-AF8A-4C07-9AB8-B2BC1453BF4B}" destId="{4D211E58-42F6-4261-9906-6466BBEADE7D}" srcOrd="1" destOrd="0" presId="urn:microsoft.com/office/officeart/2005/8/layout/vList2"/>
    <dgm:cxn modelId="{5FFB1EB0-5812-4B7D-BC0B-1554F9C8376E}" type="presParOf" srcId="{585D3FCC-AF8A-4C07-9AB8-B2BC1453BF4B}" destId="{B8812D5A-E3EF-4574-8360-BC0EA5AFAED8}" srcOrd="2" destOrd="0" presId="urn:microsoft.com/office/officeart/2005/8/layout/vList2"/>
    <dgm:cxn modelId="{903E0A75-1A0E-43B5-8413-CA6023C14B66}" type="presParOf" srcId="{585D3FCC-AF8A-4C07-9AB8-B2BC1453BF4B}" destId="{7BD29F28-9E8B-4160-8553-7D0ED93BF610}" srcOrd="3" destOrd="0" presId="urn:microsoft.com/office/officeart/2005/8/layout/vList2"/>
    <dgm:cxn modelId="{E1D7D7FD-4341-4FCD-B105-2C07A2E09A81}" type="presParOf" srcId="{585D3FCC-AF8A-4C07-9AB8-B2BC1453BF4B}" destId="{43216085-B37B-41EF-B607-53F1062FC7AA}" srcOrd="4" destOrd="0" presId="urn:microsoft.com/office/officeart/2005/8/layout/vList2"/>
    <dgm:cxn modelId="{F1880B1A-A328-4E96-ACF0-3E22131C74E3}" type="presParOf" srcId="{585D3FCC-AF8A-4C07-9AB8-B2BC1453BF4B}" destId="{90C8174D-B49E-4D42-A63C-CAEEE9FCA241}" srcOrd="5" destOrd="0" presId="urn:microsoft.com/office/officeart/2005/8/layout/vList2"/>
    <dgm:cxn modelId="{CF31A1A7-A781-4102-B4FE-44B2D83732E0}" type="presParOf" srcId="{585D3FCC-AF8A-4C07-9AB8-B2BC1453BF4B}" destId="{71F76BE6-09FC-477C-AE78-5BFC4B9F5B29}" srcOrd="6" destOrd="0" presId="urn:microsoft.com/office/officeart/2005/8/layout/vList2"/>
    <dgm:cxn modelId="{F8BDADF1-1A48-4FCC-BC73-32881417BFB7}" type="presParOf" srcId="{585D3FCC-AF8A-4C07-9AB8-B2BC1453BF4B}" destId="{9654E1F1-A443-4D91-8ABA-2F7C6762764B}" srcOrd="7" destOrd="0" presId="urn:microsoft.com/office/officeart/2005/8/layout/vList2"/>
    <dgm:cxn modelId="{36CCA751-794F-4710-A471-CB71616DA39C}" type="presParOf" srcId="{585D3FCC-AF8A-4C07-9AB8-B2BC1453BF4B}" destId="{4FD195FA-5D0E-4BF5-AB46-E792DE5F9F05}" srcOrd="8" destOrd="0" presId="urn:microsoft.com/office/officeart/2005/8/layout/vList2"/>
    <dgm:cxn modelId="{3A4A65E5-4EF2-4367-A4D6-7A6764E9E511}" type="presParOf" srcId="{585D3FCC-AF8A-4C07-9AB8-B2BC1453BF4B}" destId="{DB576CEA-A658-4560-A5A6-0B3F446892A9}" srcOrd="9" destOrd="0" presId="urn:microsoft.com/office/officeart/2005/8/layout/vList2"/>
    <dgm:cxn modelId="{FF917D52-A4BB-40D6-BE0F-C972201ABD80}" type="presParOf" srcId="{585D3FCC-AF8A-4C07-9AB8-B2BC1453BF4B}" destId="{688AB49E-5B2B-46F4-9EF9-011435E5DA2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E2B5D-831A-4D24-8390-F09B78643F05}">
      <dsp:nvSpPr>
        <dsp:cNvPr id="0" name=""/>
        <dsp:cNvSpPr/>
      </dsp:nvSpPr>
      <dsp:spPr>
        <a:xfrm>
          <a:off x="973289" y="0"/>
          <a:ext cx="4297196" cy="320776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A compiled language is one where the program, once compiled, is expressed in the instructions of the target machine. 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E.G. an addition "+" operation in your source code could be translated directly to the "ADD" instruction in machine code.</a:t>
          </a:r>
        </a:p>
      </dsp:txBody>
      <dsp:txXfrm>
        <a:off x="1048451" y="75162"/>
        <a:ext cx="4146872" cy="3132604"/>
      </dsp:txXfrm>
    </dsp:sp>
    <dsp:sp modelId="{6F902A00-CE53-4A94-B990-EFE2FE03737B}">
      <dsp:nvSpPr>
        <dsp:cNvPr id="0" name=""/>
        <dsp:cNvSpPr/>
      </dsp:nvSpPr>
      <dsp:spPr>
        <a:xfrm>
          <a:off x="957088" y="3210095"/>
          <a:ext cx="4297196" cy="13793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50800" bIns="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COMPILED</a:t>
          </a:r>
        </a:p>
      </dsp:txBody>
      <dsp:txXfrm>
        <a:off x="957088" y="3210095"/>
        <a:ext cx="3026194" cy="1379339"/>
      </dsp:txXfrm>
    </dsp:sp>
    <dsp:sp modelId="{39CE7842-5C1D-46B0-BB95-6E46E390B8E8}">
      <dsp:nvSpPr>
        <dsp:cNvPr id="0" name=""/>
        <dsp:cNvSpPr/>
      </dsp:nvSpPr>
      <dsp:spPr>
        <a:xfrm>
          <a:off x="4104844" y="3429190"/>
          <a:ext cx="1504018" cy="150401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F52D1-9070-4827-894E-05914DB917C8}">
      <dsp:nvSpPr>
        <dsp:cNvPr id="0" name=""/>
        <dsp:cNvSpPr/>
      </dsp:nvSpPr>
      <dsp:spPr>
        <a:xfrm>
          <a:off x="5981474" y="2328"/>
          <a:ext cx="4297196" cy="320776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An interpreted language is one where the instructions are not directly executed by the target machine, but instead read and executed by some other program, the interpreter.</a:t>
          </a:r>
        </a:p>
      </dsp:txBody>
      <dsp:txXfrm>
        <a:off x="6056636" y="77490"/>
        <a:ext cx="4146872" cy="3132604"/>
      </dsp:txXfrm>
    </dsp:sp>
    <dsp:sp modelId="{E39A6DDF-C90B-4683-A29A-3AC73E752713}">
      <dsp:nvSpPr>
        <dsp:cNvPr id="0" name=""/>
        <dsp:cNvSpPr/>
      </dsp:nvSpPr>
      <dsp:spPr>
        <a:xfrm>
          <a:off x="5981474" y="3210095"/>
          <a:ext cx="4297196" cy="13793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50800" bIns="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INTERPRETED</a:t>
          </a:r>
        </a:p>
      </dsp:txBody>
      <dsp:txXfrm>
        <a:off x="5981474" y="3210095"/>
        <a:ext cx="3026194" cy="1379339"/>
      </dsp:txXfrm>
    </dsp:sp>
    <dsp:sp modelId="{4BC11BFF-4096-4DAE-A0B7-C98414C29C32}">
      <dsp:nvSpPr>
        <dsp:cNvPr id="0" name=""/>
        <dsp:cNvSpPr/>
      </dsp:nvSpPr>
      <dsp:spPr>
        <a:xfrm>
          <a:off x="9129229" y="3429190"/>
          <a:ext cx="1504018" cy="1504018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17950-73FD-4633-B681-FBC1F39A17A3}">
      <dsp:nvSpPr>
        <dsp:cNvPr id="0" name=""/>
        <dsp:cNvSpPr/>
      </dsp:nvSpPr>
      <dsp:spPr>
        <a:xfrm>
          <a:off x="0" y="5263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C</a:t>
          </a:r>
        </a:p>
      </dsp:txBody>
      <dsp:txXfrm>
        <a:off x="35125" y="87762"/>
        <a:ext cx="5111350" cy="649299"/>
      </dsp:txXfrm>
    </dsp:sp>
    <dsp:sp modelId="{AE0F514F-0D0E-41A8-B4BA-11AACA25AD72}">
      <dsp:nvSpPr>
        <dsp:cNvPr id="0" name=""/>
        <dsp:cNvSpPr/>
      </dsp:nvSpPr>
      <dsp:spPr>
        <a:xfrm>
          <a:off x="0" y="85858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C++</a:t>
          </a:r>
        </a:p>
      </dsp:txBody>
      <dsp:txXfrm>
        <a:off x="35125" y="893712"/>
        <a:ext cx="5111350" cy="649299"/>
      </dsp:txXfrm>
    </dsp:sp>
    <dsp:sp modelId="{0F088163-9F82-410D-8266-63046AB498AC}">
      <dsp:nvSpPr>
        <dsp:cNvPr id="0" name=""/>
        <dsp:cNvSpPr/>
      </dsp:nvSpPr>
      <dsp:spPr>
        <a:xfrm>
          <a:off x="0" y="166453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C# - to bytecode (CIL)</a:t>
          </a:r>
        </a:p>
      </dsp:txBody>
      <dsp:txXfrm>
        <a:off x="35125" y="1699662"/>
        <a:ext cx="5111350" cy="649299"/>
      </dsp:txXfrm>
    </dsp:sp>
    <dsp:sp modelId="{B53D6594-93FD-4266-A4B0-4D668C5DB9A2}">
      <dsp:nvSpPr>
        <dsp:cNvPr id="0" name=""/>
        <dsp:cNvSpPr/>
      </dsp:nvSpPr>
      <dsp:spPr>
        <a:xfrm>
          <a:off x="0" y="247048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 err="1"/>
            <a:t>Erlang</a:t>
          </a:r>
          <a:r>
            <a:rPr lang="en-GB" sz="3000" kern="1200" dirty="0"/>
            <a:t> – to bytecode</a:t>
          </a:r>
        </a:p>
      </dsp:txBody>
      <dsp:txXfrm>
        <a:off x="35125" y="2505612"/>
        <a:ext cx="5111350" cy="649299"/>
      </dsp:txXfrm>
    </dsp:sp>
    <dsp:sp modelId="{C2AF295A-4CFE-40B2-A1DA-176BD8D3430E}">
      <dsp:nvSpPr>
        <dsp:cNvPr id="0" name=""/>
        <dsp:cNvSpPr/>
      </dsp:nvSpPr>
      <dsp:spPr>
        <a:xfrm>
          <a:off x="0" y="327643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Objective-C</a:t>
          </a:r>
        </a:p>
      </dsp:txBody>
      <dsp:txXfrm>
        <a:off x="35125" y="3311562"/>
        <a:ext cx="5111350" cy="649299"/>
      </dsp:txXfrm>
    </dsp:sp>
    <dsp:sp modelId="{B8073F01-0E48-42E6-9BF7-F1EF4641680A}">
      <dsp:nvSpPr>
        <dsp:cNvPr id="0" name=""/>
        <dsp:cNvSpPr/>
      </dsp:nvSpPr>
      <dsp:spPr>
        <a:xfrm>
          <a:off x="0" y="4082387"/>
          <a:ext cx="5181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Java – to bytecode</a:t>
          </a:r>
        </a:p>
      </dsp:txBody>
      <dsp:txXfrm>
        <a:off x="35125" y="4117512"/>
        <a:ext cx="5111350" cy="6492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4E728-116E-4C59-8ABF-444779E238A6}">
      <dsp:nvSpPr>
        <dsp:cNvPr id="0" name=""/>
        <dsp:cNvSpPr/>
      </dsp:nvSpPr>
      <dsp:spPr>
        <a:xfrm>
          <a:off x="0" y="19607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Pascal</a:t>
          </a:r>
        </a:p>
      </dsp:txBody>
      <dsp:txXfrm>
        <a:off x="34726" y="54333"/>
        <a:ext cx="5064523" cy="641908"/>
      </dsp:txXfrm>
    </dsp:sp>
    <dsp:sp modelId="{B8812D5A-E3EF-4574-8360-BC0EA5AFAED8}">
      <dsp:nvSpPr>
        <dsp:cNvPr id="0" name=""/>
        <dsp:cNvSpPr/>
      </dsp:nvSpPr>
      <dsp:spPr>
        <a:xfrm>
          <a:off x="0" y="799947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Scala</a:t>
          </a:r>
        </a:p>
      </dsp:txBody>
      <dsp:txXfrm>
        <a:off x="34726" y="834673"/>
        <a:ext cx="5064523" cy="641908"/>
      </dsp:txXfrm>
    </dsp:sp>
    <dsp:sp modelId="{43216085-B37B-41EF-B607-53F1062FC7AA}">
      <dsp:nvSpPr>
        <dsp:cNvPr id="0" name=""/>
        <dsp:cNvSpPr/>
      </dsp:nvSpPr>
      <dsp:spPr>
        <a:xfrm>
          <a:off x="0" y="1595654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Swift</a:t>
          </a:r>
        </a:p>
      </dsp:txBody>
      <dsp:txXfrm>
        <a:off x="34726" y="1630380"/>
        <a:ext cx="5064523" cy="641908"/>
      </dsp:txXfrm>
    </dsp:sp>
    <dsp:sp modelId="{71F76BE6-09FC-477C-AE78-5BFC4B9F5B29}">
      <dsp:nvSpPr>
        <dsp:cNvPr id="0" name=""/>
        <dsp:cNvSpPr/>
      </dsp:nvSpPr>
      <dsp:spPr>
        <a:xfrm>
          <a:off x="0" y="2419198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Smalltalk</a:t>
          </a:r>
        </a:p>
      </dsp:txBody>
      <dsp:txXfrm>
        <a:off x="34726" y="2453924"/>
        <a:ext cx="5064523" cy="641908"/>
      </dsp:txXfrm>
    </dsp:sp>
    <dsp:sp modelId="{4FD195FA-5D0E-4BF5-AB46-E792DE5F9F05}">
      <dsp:nvSpPr>
        <dsp:cNvPr id="0" name=""/>
        <dsp:cNvSpPr/>
      </dsp:nvSpPr>
      <dsp:spPr>
        <a:xfrm>
          <a:off x="0" y="3246163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 err="1"/>
            <a:t>TypeScript</a:t>
          </a:r>
          <a:endParaRPr lang="en-GB" sz="2300" kern="1200" dirty="0"/>
        </a:p>
      </dsp:txBody>
      <dsp:txXfrm>
        <a:off x="34726" y="3280889"/>
        <a:ext cx="5064523" cy="641908"/>
      </dsp:txXfrm>
    </dsp:sp>
    <dsp:sp modelId="{688AB49E-5B2B-46F4-9EF9-011435E5DA21}">
      <dsp:nvSpPr>
        <dsp:cNvPr id="0" name=""/>
        <dsp:cNvSpPr/>
      </dsp:nvSpPr>
      <dsp:spPr>
        <a:xfrm>
          <a:off x="0" y="4026532"/>
          <a:ext cx="5133975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AppleScript – to bytecode</a:t>
          </a:r>
        </a:p>
      </dsp:txBody>
      <dsp:txXfrm>
        <a:off x="34726" y="4061258"/>
        <a:ext cx="5064523" cy="641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48163-8683-1B44-958B-3DD07D70C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D9E6B8-5815-9343-B128-796D50F3E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0EF94-AF64-774C-95F3-42E02E9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37CB4-3055-2B4E-A599-DC9FA5396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1E0DE-931F-D644-99FA-35F8B42A2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2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B9F37-3E03-3544-8FB1-D5D5BCF8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C3BF8-C03A-3049-B0F4-711781C11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51564-EDEA-454F-A489-A4CA02F7F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224E2-1C64-A24D-9D13-38EB30AC1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7D643-6C93-BF4E-93F7-5C8B76C3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5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233182-870D-8342-8FA6-54FDC740D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5526C-D5C3-324D-A3F0-D98E41E91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7D33F-CD8A-844E-A9A1-F551A54F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EF64E-E29D-4342-81B9-D6CE212B4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03AA-F960-994A-8671-964972C1F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93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68608" y="623731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50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2" y="365127"/>
            <a:ext cx="11590421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825625"/>
            <a:ext cx="11590421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53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35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467475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98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34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52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2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1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EBF0-62C3-7B48-8E36-14E1FB023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CCB11-41C5-DE4E-B00D-02F2D8042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D609A-E451-3746-8D05-D561404D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CA600-9894-514C-A074-C80D0362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824A1-B862-7340-BBF7-CD3664E60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384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28F4E35-D83E-46BB-8E51-3877E87F04AF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27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28F4E35-D83E-46BB-8E51-3877E87F04AF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16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28F4E35-D83E-46BB-8E51-3877E87F04AF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4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35B03-9C13-7B4B-B10B-58013991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4B682-5751-A044-B1C0-120147424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BF6D-2CEC-C34B-A1B2-00310779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D6F67-19E0-B149-A363-2646C124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67CE0-A16D-C640-95EC-856A8F80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12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D90E4-D856-3042-8E67-5BB54BE48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196FB-D975-7448-BF10-D59AE598A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C6FC3-3D0C-AC42-9713-3A4182FCC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91522-6FE7-7246-81A9-1ADDCE8A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90830-8875-234D-87C0-90F6B0A9C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18C83-7460-1942-AC64-91E1E9212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9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E3CF-0BAD-6B49-A021-7178AF520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27C74-CC9F-554B-B803-FEFE39EF9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426A3-A1EE-CB48-A77E-305FFE0B3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30CE6-D1EA-CA4C-8A0A-27CDB1888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EB5B6-071A-4B4B-84C6-AF83494E0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764E92-7AB8-694E-911A-1DEA0DF4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EB8142-0C0F-794C-8851-5B4C3ED0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2697B-97AF-9744-A7DE-6AB8B43A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4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E9AA-2FBD-0F47-A1AB-CFFCA20F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573017-3B54-614E-868D-59F2FB476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F1579-643B-344B-B725-51B038E7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A6830F-87B8-F846-BA5E-5737CB5A2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3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37D78-393E-C049-94CC-F4B9262AB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2E0F4-B510-1C44-A629-2A1AB91C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C7A70-A930-4A4E-8BC0-C2B4EE98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8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F3607-68DD-F940-8C01-59A2BD75E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D39D2-B8A5-9D44-BBDB-7CEF2E693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11F37-C6F6-2E4E-83C9-145D1A275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530E5-BD13-7E46-BF68-6EB371BF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7340E-B269-9D48-8FA1-EBDF47644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58D0C-766F-FC47-B23D-38779BAE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7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0D1CD-63E2-004B-B673-7CF890C7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935167-A579-0E4F-BECD-E4FB39CF9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11050-B86B-2144-A94B-D94F0D825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C6523-C8DA-264F-9C5D-CA950903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7F3F1-D87F-1C4F-A447-5A79C9F56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6D6C5-FBA5-E549-BB80-3A46C5480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4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830F1-8A24-1248-B07E-DD2D3A5F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5A2B6-8C1A-7245-9DBC-1346AF3D8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DE83F-1127-6941-A649-66D7089B8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6289B-8C99-5141-9A95-36F64D8AEC5D}" type="datetimeFigureOut">
              <a:rPr lang="en-US" smtClean="0"/>
              <a:t>11/29/19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59AB6-525E-8745-BF35-EC791B75C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FADD9-3524-1948-896A-9C54599FD3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61775-A6EA-6445-B973-E0382F58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568" y="31740"/>
            <a:ext cx="891770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22313"/>
            <a:ext cx="83820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6600" y="6266473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5DF00-8652-4A0F-B4F0-F147D856B8AE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-6045"/>
            <a:ext cx="2131651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81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b="1" dirty="0"/>
              <a:t>BCS Level 3 Certificate in Programming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QAN 603/1192/7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434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vs. object-oriented vs. functional programming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/>
              <a:t>Functional programming languages are specially designed to handle symbolic computation and list processing applications</a:t>
            </a:r>
          </a:p>
          <a:p>
            <a:r>
              <a:rPr lang="en-GB" sz="2600" dirty="0"/>
              <a:t>Based on mathematical functions </a:t>
            </a:r>
          </a:p>
          <a:p>
            <a:r>
              <a:rPr lang="en-GB" sz="2600" dirty="0"/>
              <a:t>Popular functional programming languages include: Lisp, Python, </a:t>
            </a:r>
            <a:r>
              <a:rPr lang="en-GB" sz="2600" dirty="0" err="1"/>
              <a:t>Erlang</a:t>
            </a:r>
            <a:r>
              <a:rPr lang="en-GB" sz="2600" dirty="0"/>
              <a:t>, Haskell, </a:t>
            </a:r>
            <a:r>
              <a:rPr lang="en-GB" sz="2600" dirty="0" err="1"/>
              <a:t>Clojure</a:t>
            </a:r>
            <a:r>
              <a:rPr lang="en-GB" sz="2600" dirty="0"/>
              <a:t>, etc.</a:t>
            </a:r>
          </a:p>
          <a:p>
            <a:r>
              <a:rPr lang="en-GB" sz="2600" dirty="0"/>
              <a:t>Two categories:</a:t>
            </a:r>
          </a:p>
          <a:p>
            <a:pPr lvl="1"/>
            <a:r>
              <a:rPr lang="en-GB" sz="2600" dirty="0"/>
              <a:t>Pure functional languages</a:t>
            </a:r>
          </a:p>
          <a:p>
            <a:pPr lvl="2"/>
            <a:r>
              <a:rPr lang="en-GB" sz="2600" dirty="0"/>
              <a:t>support only the functional paradigms - Haskell</a:t>
            </a:r>
          </a:p>
          <a:p>
            <a:pPr lvl="1"/>
            <a:r>
              <a:rPr lang="en-GB" sz="2600" dirty="0"/>
              <a:t>Impure functional languages</a:t>
            </a:r>
          </a:p>
          <a:p>
            <a:pPr lvl="2"/>
            <a:r>
              <a:rPr lang="en-GB" sz="2600" dirty="0"/>
              <a:t>support the functional paradigms and imperative style programming - Lisp</a:t>
            </a:r>
          </a:p>
        </p:txBody>
      </p:sp>
    </p:spTree>
    <p:extLst>
      <p:ext uri="{BB962C8B-B14F-4D97-AF65-F5344CB8AC3E}">
        <p14:creationId xmlns:p14="http://schemas.microsoft.com/office/powerpoint/2010/main" val="331753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vs. object-oriented vs. functional programming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657744"/>
              </p:ext>
            </p:extLst>
          </p:nvPr>
        </p:nvGraphicFramePr>
        <p:xfrm>
          <a:off x="312738" y="1825625"/>
          <a:ext cx="11591066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5533">
                  <a:extLst>
                    <a:ext uri="{9D8B030D-6E8A-4147-A177-3AD203B41FA5}">
                      <a16:colId xmlns:a16="http://schemas.microsoft.com/office/drawing/2014/main" val="2836236745"/>
                    </a:ext>
                  </a:extLst>
                </a:gridCol>
                <a:gridCol w="5795533">
                  <a:extLst>
                    <a:ext uri="{9D8B030D-6E8A-4147-A177-3AD203B41FA5}">
                      <a16:colId xmlns:a16="http://schemas.microsoft.com/office/drawing/2014/main" val="4291050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Functional Programming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OOP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1936698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Uses Immutable data.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Uses Mutable data.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201316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Follows Declarative Programming Model.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Follows Imperative Programming Model.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53740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Focus is on: “What you are doing”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Focus is on “How you are doing”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68119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Supports Parallel Programming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Not suitable for Parallel Programming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29063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GB" sz="1800" dirty="0">
                          <a:effectLst/>
                        </a:rPr>
                        <a:t>Its functions have no-side effects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Its methods can produce serious side effects.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131762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Flow Control is done using function calls &amp; function calls with recursion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Flow control is done using loops and conditional statements.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165466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GB" sz="1800">
                          <a:effectLst/>
                        </a:rPr>
                        <a:t>It uses "Recursion" concept to iterate Collection Data.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It uses "Loop" concept to iterate Collection Data. For example: For-each loop in Java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1870249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/>
                        <a:t>Execution order of statements is not so important.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Execution order of statements is very important.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3551560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/>
                        <a:t>Supports both "Abstraction over Data" and "Abstraction over Behavior".</a:t>
                      </a:r>
                    </a:p>
                  </a:txBody>
                  <a:tcPr marL="127991" marR="127991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GB" sz="1800" dirty="0">
                          <a:effectLst/>
                        </a:rPr>
                        <a:t>Supports only "Abstraction over Data".</a:t>
                      </a:r>
                    </a:p>
                  </a:txBody>
                  <a:tcPr marL="127991" marR="127991" anchor="ctr"/>
                </a:tc>
                <a:extLst>
                  <a:ext uri="{0D108BD9-81ED-4DB2-BD59-A6C34878D82A}">
                    <a16:rowId xmlns:a16="http://schemas.microsoft.com/office/drawing/2014/main" val="1141005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782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Compiled vs. interpreted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699040"/>
              </p:ext>
            </p:extLst>
          </p:nvPr>
        </p:nvGraphicFramePr>
        <p:xfrm>
          <a:off x="288757" y="1445299"/>
          <a:ext cx="11590337" cy="4935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1863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Compiled vs. interpreted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62" y="1439154"/>
            <a:ext cx="9014476" cy="4443756"/>
          </a:xfrm>
        </p:spPr>
      </p:pic>
    </p:spTree>
    <p:extLst>
      <p:ext uri="{BB962C8B-B14F-4D97-AF65-F5344CB8AC3E}">
        <p14:creationId xmlns:p14="http://schemas.microsoft.com/office/powerpoint/2010/main" val="1847902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Compiled Languages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4220114"/>
              </p:ext>
            </p:extLst>
          </p:nvPr>
        </p:nvGraphicFramePr>
        <p:xfrm>
          <a:off x="865388" y="1421023"/>
          <a:ext cx="5181600" cy="485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87382293"/>
              </p:ext>
            </p:extLst>
          </p:nvPr>
        </p:nvGraphicFramePr>
        <p:xfrm>
          <a:off x="6153780" y="1477667"/>
          <a:ext cx="5133975" cy="485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7303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Interpreted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JavaScript</a:t>
            </a:r>
          </a:p>
          <a:p>
            <a:r>
              <a:rPr lang="en-GB" sz="2800" dirty="0"/>
              <a:t>Python</a:t>
            </a:r>
          </a:p>
          <a:p>
            <a:r>
              <a:rPr lang="en-GB" sz="2800" dirty="0"/>
              <a:t>PHP</a:t>
            </a:r>
          </a:p>
          <a:p>
            <a:r>
              <a:rPr lang="en-GB" sz="2800" dirty="0"/>
              <a:t>Perl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800" dirty="0"/>
              <a:t>Excel</a:t>
            </a:r>
          </a:p>
          <a:p>
            <a:r>
              <a:rPr lang="en-GB" sz="2800" dirty="0"/>
              <a:t>VBScript</a:t>
            </a:r>
          </a:p>
          <a:p>
            <a:r>
              <a:rPr lang="en-GB" sz="2800" dirty="0" err="1"/>
              <a:t>Matlab</a:t>
            </a:r>
            <a:endParaRPr lang="en-GB" sz="2800" dirty="0"/>
          </a:p>
          <a:p>
            <a:r>
              <a:rPr lang="en-GB" sz="2800" dirty="0"/>
              <a:t>PowerShell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409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Core constructs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Classes</a:t>
            </a:r>
          </a:p>
          <a:p>
            <a:r>
              <a:rPr lang="en-GB" sz="2800" dirty="0"/>
              <a:t>Objects</a:t>
            </a:r>
          </a:p>
          <a:p>
            <a:r>
              <a:rPr lang="en-GB" sz="2800" dirty="0"/>
              <a:t>Methods</a:t>
            </a:r>
          </a:p>
          <a:p>
            <a:r>
              <a:rPr lang="en-GB" sz="2800" dirty="0"/>
              <a:t>Variables</a:t>
            </a:r>
          </a:p>
          <a:p>
            <a:r>
              <a:rPr lang="en-GB" sz="2800" dirty="0"/>
              <a:t>Logic operators</a:t>
            </a:r>
          </a:p>
        </p:txBody>
      </p:sp>
    </p:spTree>
    <p:extLst>
      <p:ext uri="{BB962C8B-B14F-4D97-AF65-F5344CB8AC3E}">
        <p14:creationId xmlns:p14="http://schemas.microsoft.com/office/powerpoint/2010/main" val="1986435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 class describes data</a:t>
            </a:r>
          </a:p>
          <a:p>
            <a:r>
              <a:rPr lang="en-GB" sz="2800" dirty="0"/>
              <a:t>It defines the abstract characteristics of an object very much like a blueprint</a:t>
            </a:r>
          </a:p>
          <a:p>
            <a:r>
              <a:rPr lang="en-GB" sz="2800" dirty="0"/>
              <a:t>A class is an entity that defines how an object will behave and what the object will contain when the object is constructed, or instantiated</a:t>
            </a:r>
          </a:p>
          <a:p>
            <a:r>
              <a:rPr lang="en-GB" sz="2800" dirty="0"/>
              <a:t>Things it can do – Methods</a:t>
            </a:r>
          </a:p>
          <a:p>
            <a:r>
              <a:rPr lang="en-GB" sz="2800" dirty="0"/>
              <a:t>Attributes - Properties and fields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444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An object can be a variable, a data structure, a function, or a method, and as such, is a value in memory referenced by an identifier.</a:t>
            </a:r>
          </a:p>
          <a:p>
            <a:r>
              <a:rPr lang="en-GB" sz="2800" dirty="0"/>
              <a:t>In the class-based object-oriented programming paradigm, object refers to a particular instance of a class, where the object can be a combination of variables, functions, and data structures.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624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 method in object-oriented programming is a procedure associated with a class</a:t>
            </a:r>
          </a:p>
          <a:p>
            <a:r>
              <a:rPr lang="en-GB" sz="2800" dirty="0"/>
              <a:t>A method defines the behaviour of the objects that are created from the class</a:t>
            </a:r>
          </a:p>
          <a:p>
            <a:r>
              <a:rPr lang="en-GB" sz="2800" dirty="0"/>
              <a:t>Another way to say this is that a method is an action that an object is able to perform</a:t>
            </a:r>
          </a:p>
          <a:p>
            <a:r>
              <a:rPr lang="en-GB" sz="2800" dirty="0"/>
              <a:t>The association between method and class is called binding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63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Syllabus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For each top-level area of the syllabus a percentage and K (knowledge) level is identified. The percentage shown relates to the proportion of the exam given to that area.</a:t>
            </a:r>
            <a:endParaRPr lang="en-GB" sz="2800" dirty="0"/>
          </a:p>
          <a:p>
            <a:r>
              <a:rPr lang="en-US" sz="2800" dirty="0"/>
              <a:t>The K level identifies the maximum knowledge level that may be tested for that area.</a:t>
            </a:r>
          </a:p>
          <a:p>
            <a:pPr lvl="1"/>
            <a:r>
              <a:rPr lang="en-US" sz="2800" dirty="0"/>
              <a:t>K1 Remember and follow</a:t>
            </a:r>
          </a:p>
          <a:p>
            <a:pPr lvl="1"/>
            <a:r>
              <a:rPr lang="en-US" sz="2800" dirty="0"/>
              <a:t>K2 Understand and assist</a:t>
            </a:r>
          </a:p>
          <a:p>
            <a:pPr lvl="1"/>
            <a:r>
              <a:rPr lang="en-US" sz="2800" dirty="0"/>
              <a:t>K3 Apply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950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9E0C8-8F07-1542-8A79-609B3B0F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In OOP there are two types of variables:</a:t>
            </a:r>
          </a:p>
          <a:p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4664941" y="2622310"/>
            <a:ext cx="4614654" cy="1404577"/>
          </a:xfrm>
          <a:custGeom>
            <a:avLst/>
            <a:gdLst>
              <a:gd name="connsiteX0" fmla="*/ 234101 w 1404576"/>
              <a:gd name="connsiteY0" fmla="*/ 0 h 4614653"/>
              <a:gd name="connsiteX1" fmla="*/ 1170475 w 1404576"/>
              <a:gd name="connsiteY1" fmla="*/ 0 h 4614653"/>
              <a:gd name="connsiteX2" fmla="*/ 1404576 w 1404576"/>
              <a:gd name="connsiteY2" fmla="*/ 234101 h 4614653"/>
              <a:gd name="connsiteX3" fmla="*/ 1404576 w 1404576"/>
              <a:gd name="connsiteY3" fmla="*/ 4614653 h 4614653"/>
              <a:gd name="connsiteX4" fmla="*/ 1404576 w 1404576"/>
              <a:gd name="connsiteY4" fmla="*/ 4614653 h 4614653"/>
              <a:gd name="connsiteX5" fmla="*/ 0 w 1404576"/>
              <a:gd name="connsiteY5" fmla="*/ 4614653 h 4614653"/>
              <a:gd name="connsiteX6" fmla="*/ 0 w 1404576"/>
              <a:gd name="connsiteY6" fmla="*/ 4614653 h 4614653"/>
              <a:gd name="connsiteX7" fmla="*/ 0 w 1404576"/>
              <a:gd name="connsiteY7" fmla="*/ 234101 h 4614653"/>
              <a:gd name="connsiteX8" fmla="*/ 234101 w 1404576"/>
              <a:gd name="connsiteY8" fmla="*/ 0 h 4614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4576" h="4614653">
                <a:moveTo>
                  <a:pt x="1404576" y="769126"/>
                </a:moveTo>
                <a:lnTo>
                  <a:pt x="1404576" y="3845527"/>
                </a:lnTo>
                <a:cubicBezTo>
                  <a:pt x="1404576" y="4270301"/>
                  <a:pt x="1372674" y="4614651"/>
                  <a:pt x="1333322" y="4614651"/>
                </a:cubicBezTo>
                <a:lnTo>
                  <a:pt x="0" y="4614651"/>
                </a:lnTo>
                <a:lnTo>
                  <a:pt x="0" y="4614651"/>
                </a:lnTo>
                <a:lnTo>
                  <a:pt x="0" y="2"/>
                </a:lnTo>
                <a:lnTo>
                  <a:pt x="0" y="2"/>
                </a:lnTo>
                <a:lnTo>
                  <a:pt x="1333322" y="2"/>
                </a:lnTo>
                <a:cubicBezTo>
                  <a:pt x="1372674" y="2"/>
                  <a:pt x="1404576" y="344352"/>
                  <a:pt x="1404576" y="769126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821" tIns="110476" rIns="152386" bIns="110477" numCol="1" spcCol="1270" anchor="ctr" anchorCtr="0">
            <a:noAutofit/>
          </a:bodyPr>
          <a:lstStyle/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200" dirty="0"/>
              <a:t>a variable defined in a class of which a single copy exists, regardless of how many instances of the class exist</a:t>
            </a:r>
          </a:p>
        </p:txBody>
      </p:sp>
      <p:sp>
        <p:nvSpPr>
          <p:cNvPr id="9" name="Freeform 8"/>
          <p:cNvSpPr/>
          <p:nvPr/>
        </p:nvSpPr>
        <p:spPr>
          <a:xfrm>
            <a:off x="2069200" y="2446737"/>
            <a:ext cx="2595742" cy="1755721"/>
          </a:xfrm>
          <a:custGeom>
            <a:avLst/>
            <a:gdLst>
              <a:gd name="connsiteX0" fmla="*/ 0 w 2595742"/>
              <a:gd name="connsiteY0" fmla="*/ 292626 h 1755721"/>
              <a:gd name="connsiteX1" fmla="*/ 292626 w 2595742"/>
              <a:gd name="connsiteY1" fmla="*/ 0 h 1755721"/>
              <a:gd name="connsiteX2" fmla="*/ 2303116 w 2595742"/>
              <a:gd name="connsiteY2" fmla="*/ 0 h 1755721"/>
              <a:gd name="connsiteX3" fmla="*/ 2595742 w 2595742"/>
              <a:gd name="connsiteY3" fmla="*/ 292626 h 1755721"/>
              <a:gd name="connsiteX4" fmla="*/ 2595742 w 2595742"/>
              <a:gd name="connsiteY4" fmla="*/ 1463095 h 1755721"/>
              <a:gd name="connsiteX5" fmla="*/ 2303116 w 2595742"/>
              <a:gd name="connsiteY5" fmla="*/ 1755721 h 1755721"/>
              <a:gd name="connsiteX6" fmla="*/ 292626 w 2595742"/>
              <a:gd name="connsiteY6" fmla="*/ 1755721 h 1755721"/>
              <a:gd name="connsiteX7" fmla="*/ 0 w 2595742"/>
              <a:gd name="connsiteY7" fmla="*/ 1463095 h 1755721"/>
              <a:gd name="connsiteX8" fmla="*/ 0 w 2595742"/>
              <a:gd name="connsiteY8" fmla="*/ 292626 h 1755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5742" h="1755721">
                <a:moveTo>
                  <a:pt x="0" y="292626"/>
                </a:moveTo>
                <a:cubicBezTo>
                  <a:pt x="0" y="131013"/>
                  <a:pt x="131013" y="0"/>
                  <a:pt x="292626" y="0"/>
                </a:cubicBezTo>
                <a:lnTo>
                  <a:pt x="2303116" y="0"/>
                </a:lnTo>
                <a:cubicBezTo>
                  <a:pt x="2464729" y="0"/>
                  <a:pt x="2595742" y="131013"/>
                  <a:pt x="2595742" y="292626"/>
                </a:cubicBezTo>
                <a:lnTo>
                  <a:pt x="2595742" y="1463095"/>
                </a:lnTo>
                <a:cubicBezTo>
                  <a:pt x="2595742" y="1624708"/>
                  <a:pt x="2464729" y="1755721"/>
                  <a:pt x="2303116" y="1755721"/>
                </a:cubicBezTo>
                <a:lnTo>
                  <a:pt x="292626" y="1755721"/>
                </a:lnTo>
                <a:cubicBezTo>
                  <a:pt x="131013" y="1755721"/>
                  <a:pt x="0" y="1624708"/>
                  <a:pt x="0" y="1463095"/>
                </a:cubicBezTo>
                <a:lnTo>
                  <a:pt x="0" y="29262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297" tIns="160002" rIns="234297" bIns="160002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900" dirty="0"/>
              <a:t>class variables </a:t>
            </a:r>
          </a:p>
        </p:txBody>
      </p:sp>
      <p:sp>
        <p:nvSpPr>
          <p:cNvPr id="10" name="Freeform 9"/>
          <p:cNvSpPr/>
          <p:nvPr/>
        </p:nvSpPr>
        <p:spPr>
          <a:xfrm>
            <a:off x="4664941" y="4465816"/>
            <a:ext cx="4614654" cy="1404577"/>
          </a:xfrm>
          <a:custGeom>
            <a:avLst/>
            <a:gdLst>
              <a:gd name="connsiteX0" fmla="*/ 234101 w 1404576"/>
              <a:gd name="connsiteY0" fmla="*/ 0 h 4614653"/>
              <a:gd name="connsiteX1" fmla="*/ 1170475 w 1404576"/>
              <a:gd name="connsiteY1" fmla="*/ 0 h 4614653"/>
              <a:gd name="connsiteX2" fmla="*/ 1404576 w 1404576"/>
              <a:gd name="connsiteY2" fmla="*/ 234101 h 4614653"/>
              <a:gd name="connsiteX3" fmla="*/ 1404576 w 1404576"/>
              <a:gd name="connsiteY3" fmla="*/ 4614653 h 4614653"/>
              <a:gd name="connsiteX4" fmla="*/ 1404576 w 1404576"/>
              <a:gd name="connsiteY4" fmla="*/ 4614653 h 4614653"/>
              <a:gd name="connsiteX5" fmla="*/ 0 w 1404576"/>
              <a:gd name="connsiteY5" fmla="*/ 4614653 h 4614653"/>
              <a:gd name="connsiteX6" fmla="*/ 0 w 1404576"/>
              <a:gd name="connsiteY6" fmla="*/ 4614653 h 4614653"/>
              <a:gd name="connsiteX7" fmla="*/ 0 w 1404576"/>
              <a:gd name="connsiteY7" fmla="*/ 234101 h 4614653"/>
              <a:gd name="connsiteX8" fmla="*/ 234101 w 1404576"/>
              <a:gd name="connsiteY8" fmla="*/ 0 h 4614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4576" h="4614653">
                <a:moveTo>
                  <a:pt x="1404576" y="769126"/>
                </a:moveTo>
                <a:lnTo>
                  <a:pt x="1404576" y="3845527"/>
                </a:lnTo>
                <a:cubicBezTo>
                  <a:pt x="1404576" y="4270301"/>
                  <a:pt x="1372674" y="4614651"/>
                  <a:pt x="1333322" y="4614651"/>
                </a:cubicBezTo>
                <a:lnTo>
                  <a:pt x="0" y="4614651"/>
                </a:lnTo>
                <a:lnTo>
                  <a:pt x="0" y="4614651"/>
                </a:lnTo>
                <a:lnTo>
                  <a:pt x="0" y="2"/>
                </a:lnTo>
                <a:lnTo>
                  <a:pt x="0" y="2"/>
                </a:lnTo>
                <a:lnTo>
                  <a:pt x="1333322" y="2"/>
                </a:lnTo>
                <a:cubicBezTo>
                  <a:pt x="1372674" y="2"/>
                  <a:pt x="1404576" y="344352"/>
                  <a:pt x="1404576" y="769126"/>
                </a:cubicBez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821" tIns="110476" rIns="152386" bIns="110477" numCol="1" spcCol="1270" anchor="ctr" anchorCtr="0">
            <a:noAutofit/>
          </a:bodyPr>
          <a:lstStyle/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200" dirty="0"/>
              <a:t>a variable that has been allocated "statically", meaning that its lifetime (or "extent") is the entire run of the program</a:t>
            </a:r>
          </a:p>
        </p:txBody>
      </p:sp>
      <p:sp>
        <p:nvSpPr>
          <p:cNvPr id="11" name="Freeform 10"/>
          <p:cNvSpPr/>
          <p:nvPr/>
        </p:nvSpPr>
        <p:spPr>
          <a:xfrm>
            <a:off x="2069200" y="4290245"/>
            <a:ext cx="2595742" cy="1755721"/>
          </a:xfrm>
          <a:custGeom>
            <a:avLst/>
            <a:gdLst>
              <a:gd name="connsiteX0" fmla="*/ 0 w 2595742"/>
              <a:gd name="connsiteY0" fmla="*/ 292626 h 1755721"/>
              <a:gd name="connsiteX1" fmla="*/ 292626 w 2595742"/>
              <a:gd name="connsiteY1" fmla="*/ 0 h 1755721"/>
              <a:gd name="connsiteX2" fmla="*/ 2303116 w 2595742"/>
              <a:gd name="connsiteY2" fmla="*/ 0 h 1755721"/>
              <a:gd name="connsiteX3" fmla="*/ 2595742 w 2595742"/>
              <a:gd name="connsiteY3" fmla="*/ 292626 h 1755721"/>
              <a:gd name="connsiteX4" fmla="*/ 2595742 w 2595742"/>
              <a:gd name="connsiteY4" fmla="*/ 1463095 h 1755721"/>
              <a:gd name="connsiteX5" fmla="*/ 2303116 w 2595742"/>
              <a:gd name="connsiteY5" fmla="*/ 1755721 h 1755721"/>
              <a:gd name="connsiteX6" fmla="*/ 292626 w 2595742"/>
              <a:gd name="connsiteY6" fmla="*/ 1755721 h 1755721"/>
              <a:gd name="connsiteX7" fmla="*/ 0 w 2595742"/>
              <a:gd name="connsiteY7" fmla="*/ 1463095 h 1755721"/>
              <a:gd name="connsiteX8" fmla="*/ 0 w 2595742"/>
              <a:gd name="connsiteY8" fmla="*/ 292626 h 1755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5742" h="1755721">
                <a:moveTo>
                  <a:pt x="0" y="292626"/>
                </a:moveTo>
                <a:cubicBezTo>
                  <a:pt x="0" y="131013"/>
                  <a:pt x="131013" y="0"/>
                  <a:pt x="292626" y="0"/>
                </a:cubicBezTo>
                <a:lnTo>
                  <a:pt x="2303116" y="0"/>
                </a:lnTo>
                <a:cubicBezTo>
                  <a:pt x="2464729" y="0"/>
                  <a:pt x="2595742" y="131013"/>
                  <a:pt x="2595742" y="292626"/>
                </a:cubicBezTo>
                <a:lnTo>
                  <a:pt x="2595742" y="1463095"/>
                </a:lnTo>
                <a:cubicBezTo>
                  <a:pt x="2595742" y="1624708"/>
                  <a:pt x="2464729" y="1755721"/>
                  <a:pt x="2303116" y="1755721"/>
                </a:cubicBezTo>
                <a:lnTo>
                  <a:pt x="292626" y="1755721"/>
                </a:lnTo>
                <a:cubicBezTo>
                  <a:pt x="131013" y="1755721"/>
                  <a:pt x="0" y="1624708"/>
                  <a:pt x="0" y="1463095"/>
                </a:cubicBezTo>
                <a:lnTo>
                  <a:pt x="0" y="29262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4297" tIns="160002" rIns="234297" bIns="160002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900" dirty="0"/>
              <a:t>static variables</a:t>
            </a:r>
          </a:p>
        </p:txBody>
      </p:sp>
    </p:spTree>
    <p:extLst>
      <p:ext uri="{BB962C8B-B14F-4D97-AF65-F5344CB8AC3E}">
        <p14:creationId xmlns:p14="http://schemas.microsoft.com/office/powerpoint/2010/main" val="122187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Logic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Computers make use of logic gates to perform operations. </a:t>
            </a:r>
          </a:p>
          <a:p>
            <a:r>
              <a:rPr lang="en-GB" sz="2800" dirty="0"/>
              <a:t>While there are only three logic operators to consider when programming, there are others that could be used programmatically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7782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Logic Gates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43" y="1267275"/>
            <a:ext cx="10408867" cy="493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84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Logic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Logic operators allow a program to make a decision based on multiple conditions</a:t>
            </a:r>
          </a:p>
          <a:p>
            <a:r>
              <a:rPr lang="en-GB" sz="2800" dirty="0"/>
              <a:t>Each operand is considered a condition that can be evaluated to a true or false value</a:t>
            </a:r>
          </a:p>
          <a:p>
            <a:r>
              <a:rPr lang="en-GB" sz="2800" dirty="0"/>
              <a:t>Logic operators have precedence in the same way as normal mathematical operators</a:t>
            </a:r>
          </a:p>
        </p:txBody>
      </p:sp>
    </p:spTree>
    <p:extLst>
      <p:ext uri="{BB962C8B-B14F-4D97-AF65-F5344CB8AC3E}">
        <p14:creationId xmlns:p14="http://schemas.microsoft.com/office/powerpoint/2010/main" val="865019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Logic Operators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2738" y="1825625"/>
          <a:ext cx="11590267" cy="2314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0914">
                  <a:extLst>
                    <a:ext uri="{9D8B030D-6E8A-4147-A177-3AD203B41FA5}">
                      <a16:colId xmlns:a16="http://schemas.microsoft.com/office/drawing/2014/main" val="1995209503"/>
                    </a:ext>
                  </a:extLst>
                </a:gridCol>
                <a:gridCol w="5797586">
                  <a:extLst>
                    <a:ext uri="{9D8B030D-6E8A-4147-A177-3AD203B41FA5}">
                      <a16:colId xmlns:a16="http://schemas.microsoft.com/office/drawing/2014/main" val="1105917224"/>
                    </a:ext>
                  </a:extLst>
                </a:gridCol>
                <a:gridCol w="1626704">
                  <a:extLst>
                    <a:ext uri="{9D8B030D-6E8A-4147-A177-3AD203B41FA5}">
                      <a16:colId xmlns:a16="http://schemas.microsoft.com/office/drawing/2014/main" val="615164686"/>
                    </a:ext>
                  </a:extLst>
                </a:gridCol>
                <a:gridCol w="1118359">
                  <a:extLst>
                    <a:ext uri="{9D8B030D-6E8A-4147-A177-3AD203B41FA5}">
                      <a16:colId xmlns:a16="http://schemas.microsoft.com/office/drawing/2014/main" val="3424044403"/>
                    </a:ext>
                  </a:extLst>
                </a:gridCol>
                <a:gridCol w="1626704">
                  <a:extLst>
                    <a:ext uri="{9D8B030D-6E8A-4147-A177-3AD203B41FA5}">
                      <a16:colId xmlns:a16="http://schemas.microsoft.com/office/drawing/2014/main" val="2189995523"/>
                    </a:ext>
                  </a:extLst>
                </a:gridCol>
              </a:tblGrid>
              <a:tr h="363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</a:rPr>
                        <a:t>Function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</a:rPr>
                        <a:t>Java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</a:rPr>
                        <a:t>C#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</a:rPr>
                        <a:t>VB.net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extLst>
                  <a:ext uri="{0D108BD9-81ED-4DB2-BD59-A6C34878D82A}">
                    <a16:rowId xmlns:a16="http://schemas.microsoft.com/office/drawing/2014/main" val="1363886124"/>
                  </a:ext>
                </a:extLst>
              </a:tr>
              <a:tr h="646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Performs a logical AND operation: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A &amp;&amp; B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&amp;&amp;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&amp;&amp;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extLst>
                  <a:ext uri="{0D108BD9-81ED-4DB2-BD59-A6C34878D82A}">
                    <a16:rowId xmlns:a16="http://schemas.microsoft.com/office/drawing/2014/main" val="722203403"/>
                  </a:ext>
                </a:extLst>
              </a:tr>
              <a:tr h="646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OR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Performs a logical AND operation: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A || B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||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||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OR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extLst>
                  <a:ext uri="{0D108BD9-81ED-4DB2-BD59-A6C34878D82A}">
                    <a16:rowId xmlns:a16="http://schemas.microsoft.com/office/drawing/2014/main" val="287595275"/>
                  </a:ext>
                </a:extLst>
              </a:tr>
              <a:tr h="646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NOT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Performs a logical NOT operation: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A != B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!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!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NOT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829" marR="96829" marT="0" marB="0"/>
                </a:tc>
                <a:extLst>
                  <a:ext uri="{0D108BD9-81ED-4DB2-BD59-A6C34878D82A}">
                    <a16:rowId xmlns:a16="http://schemas.microsoft.com/office/drawing/2014/main" val="3087973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799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Control structures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Flow of control through any given function is implemented with three basic types of control structures:</a:t>
            </a:r>
          </a:p>
          <a:p>
            <a:pPr lvl="1"/>
            <a:r>
              <a:rPr lang="en-GB" sz="2800" dirty="0"/>
              <a:t>Sequential: default mode.</a:t>
            </a:r>
          </a:p>
          <a:p>
            <a:pPr lvl="1"/>
            <a:r>
              <a:rPr lang="en-GB" sz="2800" dirty="0"/>
              <a:t>Selection: used for decisions, branching - choosing between 2 or more alternative paths.</a:t>
            </a:r>
          </a:p>
          <a:p>
            <a:pPr lvl="1"/>
            <a:r>
              <a:rPr lang="en-GB" sz="2800" dirty="0"/>
              <a:t>Repetition: used for looping, i.e. repeating a piece of code multiple times in a row.</a:t>
            </a:r>
          </a:p>
        </p:txBody>
      </p:sp>
    </p:spTree>
    <p:extLst>
      <p:ext uri="{BB962C8B-B14F-4D97-AF65-F5344CB8AC3E}">
        <p14:creationId xmlns:p14="http://schemas.microsoft.com/office/powerpoint/2010/main" val="19402062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Sequential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Each statement in the source code will be executed one by one in a sequential order</a:t>
            </a:r>
          </a:p>
          <a:p>
            <a:r>
              <a:rPr lang="en-GB" sz="2800" dirty="0"/>
              <a:t>It is written for a single thread</a:t>
            </a:r>
          </a:p>
          <a:p>
            <a:r>
              <a:rPr lang="en-GB" sz="2800" dirty="0"/>
              <a:t>This is the default mode of execution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7321" y="3751749"/>
            <a:ext cx="8701421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Dim ctr1, ctr2 As Integer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For ctr2 = 1 to 5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	'Display first 10 multiples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	For ctr1 = 1 to 10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		</a:t>
            </a:r>
            <a:r>
              <a:rPr lang="en-GB" dirty="0" err="1">
                <a:latin typeface="MV Boli" panose="02000500030200090000" pitchFamily="2" charset="0"/>
                <a:cs typeface="MV Boli" panose="02000500030200090000" pitchFamily="2" charset="0"/>
              </a:rPr>
              <a:t>System.Console.WriteLine</a:t>
            </a:r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(1 &amp; "*" &amp; ctr1 &amp; "+" &amp; (1 * ctr1)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	Next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Next</a:t>
            </a:r>
          </a:p>
          <a:p>
            <a:r>
              <a:rPr lang="en-GB" dirty="0">
                <a:latin typeface="MV Boli" panose="02000500030200090000" pitchFamily="2" charset="0"/>
                <a:cs typeface="MV Boli" panose="02000500030200090000" pitchFamily="2" charset="0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118145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 selection control structure is used for making decisions and branching statements</a:t>
            </a:r>
          </a:p>
          <a:p>
            <a:r>
              <a:rPr lang="en-GB" sz="2800" dirty="0"/>
              <a:t>The following are the basic selection statements in the programming language:</a:t>
            </a:r>
          </a:p>
          <a:p>
            <a:r>
              <a:rPr lang="en-GB" sz="2800" dirty="0"/>
              <a:t>If</a:t>
            </a:r>
          </a:p>
          <a:p>
            <a:r>
              <a:rPr lang="en-GB" sz="2800" dirty="0"/>
              <a:t>If-else</a:t>
            </a:r>
          </a:p>
          <a:p>
            <a:r>
              <a:rPr lang="en-GB" sz="2800" dirty="0"/>
              <a:t>Switch case</a:t>
            </a:r>
          </a:p>
        </p:txBody>
      </p:sp>
    </p:spTree>
    <p:extLst>
      <p:ext uri="{BB962C8B-B14F-4D97-AF65-F5344CB8AC3E}">
        <p14:creationId xmlns:p14="http://schemas.microsoft.com/office/powerpoint/2010/main" val="3596215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Used to make decisions in your programming code. </a:t>
            </a:r>
          </a:p>
          <a:p>
            <a:r>
              <a:rPr lang="en-GB" sz="2800" dirty="0"/>
              <a:t>Good for complicated tests </a:t>
            </a:r>
          </a:p>
          <a:p>
            <a:pPr lvl="1"/>
            <a:r>
              <a:rPr lang="en-GB" sz="2800" dirty="0"/>
              <a:t>Comparisons </a:t>
            </a:r>
          </a:p>
          <a:p>
            <a:pPr lvl="1"/>
            <a:r>
              <a:rPr lang="en-GB" sz="2800" dirty="0"/>
              <a:t>Logic checks </a:t>
            </a:r>
          </a:p>
          <a:p>
            <a:pPr lvl="1"/>
            <a:r>
              <a:rPr lang="en-GB" sz="2800" dirty="0"/>
              <a:t>Multiple checks </a:t>
            </a:r>
          </a:p>
          <a:p>
            <a:pPr lvl="1"/>
            <a:r>
              <a:rPr lang="en-GB" sz="2800" dirty="0"/>
              <a:t>Nested checks ? </a:t>
            </a:r>
          </a:p>
          <a:p>
            <a:pPr lvl="1"/>
            <a:r>
              <a:rPr lang="en-GB" sz="2800" dirty="0" err="1"/>
              <a:t>etc</a:t>
            </a:r>
            <a:r>
              <a:rPr lang="en-GB" sz="2800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715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Example </a:t>
            </a:r>
          </a:p>
          <a:p>
            <a:endParaRPr lang="en-GB" sz="2800" dirty="0"/>
          </a:p>
          <a:p>
            <a:r>
              <a:rPr lang="en-GB" sz="2800" dirty="0"/>
              <a:t>Test if x = 5 or x = 10 </a:t>
            </a:r>
          </a:p>
          <a:p>
            <a:r>
              <a:rPr lang="en-GB" sz="2800" dirty="0"/>
              <a:t>If </a:t>
            </a:r>
            <a:r>
              <a:rPr lang="en-GB" sz="2800" dirty="0" err="1"/>
              <a:t>variableA</a:t>
            </a:r>
            <a:r>
              <a:rPr lang="en-GB" sz="2800" dirty="0"/>
              <a:t> = </a:t>
            </a:r>
            <a:r>
              <a:rPr lang="en-GB" sz="2800" dirty="0" err="1"/>
              <a:t>variableB</a:t>
            </a:r>
            <a:r>
              <a:rPr lang="en-GB" sz="2800" dirty="0"/>
              <a:t> </a:t>
            </a:r>
          </a:p>
          <a:p>
            <a:r>
              <a:rPr lang="en-GB" sz="2800" dirty="0"/>
              <a:t>If x &gt; 5 </a:t>
            </a:r>
          </a:p>
          <a:p>
            <a:r>
              <a:rPr lang="en-GB" sz="2800" dirty="0"/>
              <a:t>If x &lt;&gt; 22 </a:t>
            </a:r>
          </a:p>
          <a:p>
            <a:r>
              <a:rPr lang="en-GB" sz="2800" dirty="0"/>
              <a:t>And so on </a:t>
            </a:r>
          </a:p>
          <a:p>
            <a:r>
              <a:rPr lang="en-GB" sz="2800" dirty="0"/>
              <a:t>The If is called a selection statement since it can select alternative paths through the program.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0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/>
              <a:t>Implementing software code following a logical approach (17.5%, K3 Apply)</a:t>
            </a:r>
            <a:endParaRPr lang="en-GB" sz="2800" dirty="0"/>
          </a:p>
          <a:p>
            <a:r>
              <a:rPr lang="en-GB" sz="2800" dirty="0"/>
              <a:t>How code integrates into the wider project (10%,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r>
              <a:rPr lang="en-GB" sz="2800" dirty="0"/>
              <a:t>Developing software against a set of functional and non-functional requirements (15%,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r>
              <a:rPr lang="en-GB" sz="2800" dirty="0"/>
              <a:t>The end user context for software development (7.5%,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r>
              <a:rPr lang="en-GB" sz="2800" dirty="0"/>
              <a:t>Connecting code to data sources (5%, K2) Database normalisation (5%, K3 </a:t>
            </a:r>
            <a:r>
              <a:rPr lang="en-US" sz="2800" dirty="0"/>
              <a:t>Apply</a:t>
            </a:r>
            <a:r>
              <a:rPr lang="en-GB" sz="2800" dirty="0"/>
              <a:t>)</a:t>
            </a:r>
          </a:p>
          <a:p>
            <a:r>
              <a:rPr lang="en-GB" sz="2800" dirty="0"/>
              <a:t>Following good coding practices (12.5%,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r>
              <a:rPr lang="en-GB" sz="2800" dirty="0"/>
              <a:t>Principles of good interface design (10%,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r>
              <a:rPr lang="en-GB" sz="2800" dirty="0"/>
              <a:t>Building in security software (17.5%, K2 </a:t>
            </a:r>
            <a:r>
              <a:rPr lang="en-US" sz="2800" dirty="0"/>
              <a:t>Understand and assist</a:t>
            </a:r>
            <a:r>
              <a:rPr lang="en-GB" sz="2800" dirty="0"/>
              <a:t>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780885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 decision statement such as if can choose to take one path else take another. </a:t>
            </a:r>
          </a:p>
          <a:p>
            <a:r>
              <a:rPr lang="en-GB" sz="2800" dirty="0"/>
              <a:t>Example: </a:t>
            </a:r>
          </a:p>
          <a:p>
            <a:pPr marL="329184" lvl="1" indent="0">
              <a:buNone/>
            </a:pPr>
            <a:r>
              <a:rPr lang="en-GB" sz="2800" dirty="0"/>
              <a:t>If x &gt; 10 then </a:t>
            </a:r>
          </a:p>
          <a:p>
            <a:pPr marL="585216" lvl="2" indent="0">
              <a:buNone/>
            </a:pPr>
            <a:r>
              <a:rPr lang="en-GB" sz="2800" dirty="0">
                <a:solidFill>
                  <a:srgbClr val="00B050"/>
                </a:solidFill>
              </a:rPr>
              <a:t>'Statements</a:t>
            </a:r>
            <a:r>
              <a:rPr lang="en-GB" sz="2800" dirty="0"/>
              <a:t> </a:t>
            </a:r>
          </a:p>
          <a:p>
            <a:pPr marL="329184" lvl="1" indent="0">
              <a:buNone/>
            </a:pPr>
            <a:r>
              <a:rPr lang="en-GB" sz="2800" dirty="0"/>
              <a:t>Else </a:t>
            </a:r>
          </a:p>
          <a:p>
            <a:pPr marL="585216" lvl="2" indent="0">
              <a:buNone/>
            </a:pPr>
            <a:r>
              <a:rPr lang="en-GB" sz="2800" dirty="0">
                <a:solidFill>
                  <a:srgbClr val="00B050"/>
                </a:solidFill>
              </a:rPr>
              <a:t>'do something else </a:t>
            </a:r>
          </a:p>
          <a:p>
            <a:pPr marL="329184" lvl="1" indent="0">
              <a:buNone/>
            </a:pPr>
            <a:r>
              <a:rPr lang="en-GB" sz="2800" dirty="0"/>
              <a:t>End If </a:t>
            </a:r>
          </a:p>
        </p:txBody>
      </p:sp>
    </p:spTree>
    <p:extLst>
      <p:ext uri="{BB962C8B-B14F-4D97-AF65-F5344CB8AC3E}">
        <p14:creationId xmlns:p14="http://schemas.microsoft.com/office/powerpoint/2010/main" val="1009988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… </a:t>
            </a:r>
            <a:r>
              <a:rPr lang="en-GB" dirty="0" err="1"/>
              <a:t>IfElse</a:t>
            </a:r>
            <a:r>
              <a:rPr lang="en-GB" dirty="0"/>
              <a:t>…Else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A decision statement such as if can choose to take one path else take another, but you have situations where a number of conditions need to be checked to decide which statements to run. </a:t>
            </a:r>
          </a:p>
          <a:p>
            <a:r>
              <a:rPr lang="en-GB" sz="2800" dirty="0"/>
              <a:t>Example: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if x &gt; 10 then </a:t>
            </a:r>
          </a:p>
          <a:p>
            <a:pPr lvl="2" indent="0">
              <a:buNone/>
            </a:pPr>
            <a:r>
              <a:rPr lang="en-GB" sz="2600" b="1" dirty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	'Statements</a:t>
            </a: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elseif x &gt; 5 then </a:t>
            </a:r>
          </a:p>
          <a:p>
            <a:pPr lvl="2" indent="0">
              <a:buNone/>
            </a:pPr>
            <a:r>
              <a:rPr lang="en-GB" sz="2600" b="1" dirty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	'do these </a:t>
            </a:r>
          </a:p>
          <a:p>
            <a:pPr lvl="2" indent="0">
              <a:buNone/>
            </a:pPr>
            <a:r>
              <a:rPr lang="en-GB" sz="2600" b="1" dirty="0" err="1">
                <a:latin typeface="MV Boli" panose="02000500030200090000" pitchFamily="2" charset="0"/>
                <a:cs typeface="MV Boli" panose="02000500030200090000" pitchFamily="2" charset="0"/>
              </a:rPr>
              <a:t>elseif</a:t>
            </a: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 x &gt; 3 Then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	</a:t>
            </a:r>
            <a:r>
              <a:rPr lang="en-GB" sz="2600" b="1" dirty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'do these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else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	</a:t>
            </a:r>
            <a:r>
              <a:rPr lang="en-GB" sz="2600" b="1" dirty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'do these </a:t>
            </a:r>
          </a:p>
          <a:p>
            <a:pPr lvl="2" indent="0">
              <a:buNone/>
            </a:pPr>
            <a:r>
              <a:rPr lang="en-GB" sz="2600" b="1" dirty="0">
                <a:latin typeface="MV Boli" panose="02000500030200090000" pitchFamily="2" charset="0"/>
                <a:cs typeface="MV Boli" panose="02000500030200090000" pitchFamily="2" charset="0"/>
              </a:rPr>
              <a:t>end if </a:t>
            </a:r>
          </a:p>
        </p:txBody>
      </p:sp>
    </p:spTree>
    <p:extLst>
      <p:ext uri="{BB962C8B-B14F-4D97-AF65-F5344CB8AC3E}">
        <p14:creationId xmlns:p14="http://schemas.microsoft.com/office/powerpoint/2010/main" val="28407190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Programming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Create a new GUI program using Visual Studio. </a:t>
            </a:r>
          </a:p>
          <a:p>
            <a:r>
              <a:rPr lang="en-GB" sz="2800" dirty="0"/>
              <a:t>We are going to use a new feature for this program called the message box. </a:t>
            </a:r>
          </a:p>
          <a:p>
            <a:r>
              <a:rPr lang="en-GB" sz="2800" dirty="0"/>
              <a:t>The Message box is called a dialogue window since it displays in a small window allow the user to respond to the message. </a:t>
            </a:r>
          </a:p>
          <a:p>
            <a:r>
              <a:rPr lang="en-GB" sz="2800" dirty="0"/>
              <a:t>Let’s try this out. </a:t>
            </a:r>
          </a:p>
          <a:p>
            <a:r>
              <a:rPr lang="en-GB" sz="2800" dirty="0"/>
              <a:t>Once you have a blank form showing, double click on the form to go to the form load code stub, we are not adding controls to this program.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0554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Programming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In the Form1_load code stub enter this code then run it.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9713" y="2407054"/>
            <a:ext cx="8549135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lvl="1"/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Dim Mark as Integer </a:t>
            </a:r>
          </a:p>
          <a:p>
            <a:pPr lvl="1"/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Mark = </a:t>
            </a:r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InputBox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(“Enter an exam mark from 0 to 100”) </a:t>
            </a:r>
          </a:p>
          <a:p>
            <a:pPr lvl="1"/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If Mark &gt;= 60 then </a:t>
            </a:r>
          </a:p>
          <a:p>
            <a:pPr lvl="1"/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MessageBox.Show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(“Merit”) </a:t>
            </a:r>
          </a:p>
          <a:p>
            <a:pPr lvl="1"/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ElseIf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 Mark &gt;= 40 Then </a:t>
            </a:r>
          </a:p>
          <a:p>
            <a:pPr lvl="1"/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MessageBox.Show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(“Pass”) </a:t>
            </a:r>
          </a:p>
          <a:p>
            <a:pPr lvl="1"/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Else </a:t>
            </a:r>
          </a:p>
          <a:p>
            <a:pPr lvl="1"/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MessageBox.Show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(“A mark of “ + </a:t>
            </a:r>
            <a:r>
              <a:rPr lang="en-GB" sz="2000" i="1" dirty="0" err="1">
                <a:latin typeface="MV Boli" panose="02000500030200090000" pitchFamily="2" charset="0"/>
                <a:cs typeface="MV Boli" panose="02000500030200090000" pitchFamily="2" charset="0"/>
              </a:rPr>
              <a:t>Mark.tostring</a:t>
            </a:r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 + “ is a fail”) </a:t>
            </a:r>
          </a:p>
          <a:p>
            <a:pPr lvl="1"/>
            <a:r>
              <a:rPr lang="en-GB" sz="2000" i="1" dirty="0">
                <a:latin typeface="MV Boli" panose="02000500030200090000" pitchFamily="2" charset="0"/>
                <a:cs typeface="MV Boli" panose="02000500030200090000" pitchFamily="2" charset="0"/>
              </a:rPr>
              <a:t>End if </a:t>
            </a:r>
          </a:p>
        </p:txBody>
      </p:sp>
    </p:spTree>
    <p:extLst>
      <p:ext uri="{BB962C8B-B14F-4D97-AF65-F5344CB8AC3E}">
        <p14:creationId xmlns:p14="http://schemas.microsoft.com/office/powerpoint/2010/main" val="12436186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… </a:t>
            </a:r>
            <a:r>
              <a:rPr lang="en-GB" dirty="0" err="1"/>
              <a:t>IfElse</a:t>
            </a:r>
            <a:r>
              <a:rPr lang="en-GB" dirty="0"/>
              <a:t>…Else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Many If else statements can make your code look messy and perform poorly. </a:t>
            </a:r>
          </a:p>
          <a:p>
            <a:r>
              <a:rPr lang="en-GB" sz="2800" dirty="0"/>
              <a:t>Is there a better way? </a:t>
            </a:r>
          </a:p>
          <a:p>
            <a:r>
              <a:rPr lang="en-GB" sz="2800" dirty="0"/>
              <a:t>You will be pleased to know that there is. </a:t>
            </a:r>
          </a:p>
        </p:txBody>
      </p:sp>
    </p:spTree>
    <p:extLst>
      <p:ext uri="{BB962C8B-B14F-4D97-AF65-F5344CB8AC3E}">
        <p14:creationId xmlns:p14="http://schemas.microsoft.com/office/powerpoint/2010/main" val="1174298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Select Case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 select case statement makes it easy to code for multiple </a:t>
            </a:r>
            <a:r>
              <a:rPr lang="en-GB" sz="2800" dirty="0" err="1"/>
              <a:t>ElseIf</a:t>
            </a:r>
            <a:r>
              <a:rPr lang="en-GB" sz="2800" dirty="0"/>
              <a:t> statements in a more readable and maintainable way. </a:t>
            </a:r>
          </a:p>
          <a:p>
            <a:endParaRPr lang="en-GB" dirty="0"/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Select Case x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Case 19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	Do statements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Case 15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	Do statements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Case Else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		Do statements </a:t>
            </a:r>
          </a:p>
          <a:p>
            <a:pPr lvl="3" indent="0">
              <a:buNone/>
            </a:pPr>
            <a:r>
              <a:rPr lang="en-GB" sz="2400" dirty="0">
                <a:latin typeface="MV Boli" panose="02000500030200090000" pitchFamily="2" charset="0"/>
                <a:cs typeface="MV Boli" panose="02000500030200090000" pitchFamily="2" charset="0"/>
              </a:rPr>
              <a:t>End Select </a:t>
            </a:r>
          </a:p>
        </p:txBody>
      </p:sp>
    </p:spTree>
    <p:extLst>
      <p:ext uri="{BB962C8B-B14F-4D97-AF65-F5344CB8AC3E}">
        <p14:creationId xmlns:p14="http://schemas.microsoft.com/office/powerpoint/2010/main" val="21038603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 Case Construct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Select . . Case construct allows a large number of results. </a:t>
            </a:r>
          </a:p>
          <a:p>
            <a:endParaRPr lang="en-GB" sz="2800" dirty="0"/>
          </a:p>
          <a:p>
            <a:r>
              <a:rPr lang="en-GB" sz="2800" dirty="0"/>
              <a:t>This is the equivalent of multiple If..</a:t>
            </a:r>
            <a:r>
              <a:rPr lang="en-GB" sz="2800" dirty="0" err="1"/>
              <a:t>ElseIf</a:t>
            </a:r>
            <a:r>
              <a:rPr lang="en-GB" sz="2800" dirty="0"/>
              <a:t> constructs</a:t>
            </a:r>
            <a:r>
              <a:rPr lang="en-GB" dirty="0"/>
              <a:t>. 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17" y="2311675"/>
            <a:ext cx="3168352" cy="396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0217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Can you change your program you created earlier to use the Select Case statements rather than the If </a:t>
            </a:r>
            <a:r>
              <a:rPr lang="en-GB" sz="2800" dirty="0" err="1"/>
              <a:t>Elseif</a:t>
            </a:r>
            <a:r>
              <a:rPr lang="en-GB" sz="2800" dirty="0"/>
              <a:t> statements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11959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Iteration or Repetition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 iterative control structures are used for repetitively executing a block of code multiple times</a:t>
            </a:r>
          </a:p>
          <a:p>
            <a:r>
              <a:rPr lang="en-GB" sz="2800" dirty="0"/>
              <a:t>The following are the basic iterative control structures:</a:t>
            </a:r>
          </a:p>
          <a:p>
            <a:r>
              <a:rPr lang="en-GB" sz="2800" dirty="0"/>
              <a:t>For</a:t>
            </a:r>
          </a:p>
          <a:p>
            <a:r>
              <a:rPr lang="en-GB" sz="2800" dirty="0"/>
              <a:t>While</a:t>
            </a:r>
          </a:p>
          <a:p>
            <a:r>
              <a:rPr lang="en-GB" sz="2800" dirty="0"/>
              <a:t>Do-while</a:t>
            </a:r>
          </a:p>
        </p:txBody>
      </p:sp>
    </p:spTree>
    <p:extLst>
      <p:ext uri="{BB962C8B-B14F-4D97-AF65-F5344CB8AC3E}">
        <p14:creationId xmlns:p14="http://schemas.microsoft.com/office/powerpoint/2010/main" val="19538637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…. Next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Loop continues for specified number of repetitions.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These are fixed loops</a:t>
            </a:r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74" y="2673271"/>
            <a:ext cx="7999020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355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Examination (pass mark 26/40, multiple choice, 1 hour)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700873"/>
              </p:ext>
            </p:extLst>
          </p:nvPr>
        </p:nvGraphicFramePr>
        <p:xfrm>
          <a:off x="312739" y="1825625"/>
          <a:ext cx="9379902" cy="436220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54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1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569">
                <a:tc>
                  <a:txBody>
                    <a:bodyPr/>
                    <a:lstStyle/>
                    <a:p>
                      <a:r>
                        <a:rPr lang="en-GB" sz="1800" dirty="0"/>
                        <a:t>Syllabus Area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Target number of questions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1. Implementing software code following a logical approach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7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2. How code integrates into the wider project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7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3. Developing software against a set of functional and non-functional requirements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6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4. The end-user context for software development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3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5. Connecting code to data sources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3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6. Database normalisation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7. Following good coding practices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3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8. Principles of good interface design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9. Building in security software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5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/>
                        <a:t>Total</a:t>
                      </a:r>
                    </a:p>
                  </a:txBody>
                  <a:tcPr marL="105885" marR="1058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40</a:t>
                      </a:r>
                    </a:p>
                  </a:txBody>
                  <a:tcPr marL="105885" marR="10588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9445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…. While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Loop continues while condition is </a:t>
            </a:r>
            <a:r>
              <a:rPr lang="en-GB" sz="2800" b="1" dirty="0">
                <a:solidFill>
                  <a:schemeClr val="accent6"/>
                </a:solidFill>
              </a:rPr>
              <a:t>TRUE</a:t>
            </a:r>
            <a:endParaRPr lang="en-GB" sz="2800" dirty="0">
              <a:solidFill>
                <a:schemeClr val="accent6"/>
              </a:solidFill>
            </a:endParaRPr>
          </a:p>
          <a:p>
            <a:r>
              <a:rPr lang="en-GB" sz="2800" dirty="0"/>
              <a:t>This is a pre-check loop, it checks the condition at the start so the code within it may never run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Here the condition is at the end, the loop body executes at least once. This is a post check loop</a:t>
            </a:r>
          </a:p>
          <a:p>
            <a:endParaRPr lang="en-GB" sz="5900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72" y="3226288"/>
            <a:ext cx="65151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72" y="5152920"/>
            <a:ext cx="6467475" cy="992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5038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…. Until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Loop continues </a:t>
            </a:r>
            <a:r>
              <a:rPr lang="en-GB" sz="2800" b="1" dirty="0">
                <a:solidFill>
                  <a:srgbClr val="FF0000"/>
                </a:solidFill>
              </a:rPr>
              <a:t>until</a:t>
            </a:r>
            <a:r>
              <a:rPr lang="en-GB" sz="2800" dirty="0"/>
              <a:t> condition is true. 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28" y="2476760"/>
            <a:ext cx="7920000" cy="94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28" y="3732771"/>
            <a:ext cx="7920000" cy="96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1138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That completes the first part of </a:t>
            </a:r>
            <a:r>
              <a:rPr lang="en-US" sz="2800" dirty="0"/>
              <a:t>Implementing software code following a logical approach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6592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software code following a logical approach </a:t>
            </a:r>
            <a:br>
              <a:rPr lang="en-US" dirty="0"/>
            </a:br>
            <a:r>
              <a:rPr lang="en-US" dirty="0"/>
              <a:t>(17.5%, K3)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Fundamentals of programming</a:t>
            </a:r>
          </a:p>
          <a:p>
            <a:pPr lvl="0"/>
            <a:r>
              <a:rPr lang="en-GB" sz="2800" dirty="0"/>
              <a:t>Constructs</a:t>
            </a:r>
          </a:p>
          <a:p>
            <a:pPr lvl="0"/>
            <a:r>
              <a:rPr lang="en-GB" sz="2800" dirty="0"/>
              <a:t>Algorithms</a:t>
            </a:r>
          </a:p>
          <a:p>
            <a:pPr lvl="0"/>
            <a:r>
              <a:rPr lang="en-GB" sz="2800" dirty="0"/>
              <a:t>Data structures</a:t>
            </a:r>
          </a:p>
          <a:p>
            <a:pPr lvl="0"/>
            <a:r>
              <a:rPr lang="en-GB" sz="2800" dirty="0"/>
              <a:t>Problem solving</a:t>
            </a:r>
          </a:p>
          <a:p>
            <a:pPr lvl="0"/>
            <a:r>
              <a:rPr lang="en-GB" sz="2800" dirty="0"/>
              <a:t>Test driven development (TDD)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00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2800" dirty="0"/>
              <a:t>Understand how to implement code, following a logical approach (17.5%, K3)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sz="2800" dirty="0"/>
              <a:t>1.1.	Fundamentals of Programming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sz="2800" dirty="0"/>
              <a:t>1.2.	Core constructs used when writing code</a:t>
            </a:r>
          </a:p>
          <a:p>
            <a:pPr marL="971550" lvl="1" indent="-514350">
              <a:buFont typeface="+mj-lt"/>
              <a:buAutoNum type="alphaL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1353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vs. object-oriented vs. functional programming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Programs are made up of modules</a:t>
            </a:r>
          </a:p>
          <a:p>
            <a:r>
              <a:rPr lang="en-GB" sz="2800" dirty="0"/>
              <a:t>These are parts of a program that can be coded and tested separately</a:t>
            </a:r>
          </a:p>
          <a:p>
            <a:r>
              <a:rPr lang="en-GB" sz="2800" dirty="0"/>
              <a:t>Assembled to form a complete program</a:t>
            </a:r>
          </a:p>
          <a:p>
            <a:r>
              <a:rPr lang="en-GB" sz="2800" dirty="0"/>
              <a:t>The design method used in procedural programming is called </a:t>
            </a:r>
            <a:r>
              <a:rPr lang="en-GB" sz="2800" b="1" dirty="0">
                <a:latin typeface="MV Boli" panose="02000500030200090000" pitchFamily="2" charset="0"/>
                <a:cs typeface="MV Boli" panose="02000500030200090000" pitchFamily="2" charset="0"/>
              </a:rPr>
              <a:t>Top Down Design </a:t>
            </a:r>
            <a:r>
              <a:rPr lang="en-GB" sz="2800" dirty="0"/>
              <a:t>(TDD)</a:t>
            </a:r>
          </a:p>
        </p:txBody>
      </p:sp>
    </p:spTree>
    <p:extLst>
      <p:ext uri="{BB962C8B-B14F-4D97-AF65-F5344CB8AC3E}">
        <p14:creationId xmlns:p14="http://schemas.microsoft.com/office/powerpoint/2010/main" val="236988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vs. object-oriented vs. functional programming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An alternative to procedural programming is object oriented programming. </a:t>
            </a:r>
          </a:p>
          <a:p>
            <a:r>
              <a:rPr lang="en-GB" sz="2800" dirty="0"/>
              <a:t>Object oriented programming is meant to address the difficulties with procedural programming.  </a:t>
            </a:r>
          </a:p>
          <a:p>
            <a:r>
              <a:rPr lang="en-GB" sz="2800" dirty="0"/>
              <a:t>In object oriented programming, the main modules in a program are classes, rather than procedures.  </a:t>
            </a:r>
          </a:p>
          <a:p>
            <a:r>
              <a:rPr lang="en-GB" sz="2800" dirty="0"/>
              <a:t>The object-oriented approach lets you create classes and objects that model real world objects.</a:t>
            </a:r>
          </a:p>
        </p:txBody>
      </p:sp>
    </p:spTree>
    <p:extLst>
      <p:ext uri="{BB962C8B-B14F-4D97-AF65-F5344CB8AC3E}">
        <p14:creationId xmlns:p14="http://schemas.microsoft.com/office/powerpoint/2010/main" val="2058580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Procedural vs. object-oriented vs. functional programming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Object-oriented Programming uses data fields where Procedural Programming uses procedures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229525"/>
              </p:ext>
            </p:extLst>
          </p:nvPr>
        </p:nvGraphicFramePr>
        <p:xfrm>
          <a:off x="596113" y="2797308"/>
          <a:ext cx="7665856" cy="299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928">
                  <a:extLst>
                    <a:ext uri="{9D8B030D-6E8A-4147-A177-3AD203B41FA5}">
                      <a16:colId xmlns:a16="http://schemas.microsoft.com/office/drawing/2014/main" val="3413759559"/>
                    </a:ext>
                  </a:extLst>
                </a:gridCol>
                <a:gridCol w="3832928">
                  <a:extLst>
                    <a:ext uri="{9D8B030D-6E8A-4147-A177-3AD203B41FA5}">
                      <a16:colId xmlns:a16="http://schemas.microsoft.com/office/drawing/2014/main" val="1452417898"/>
                    </a:ext>
                  </a:extLst>
                </a:gridCol>
              </a:tblGrid>
              <a:tr h="598518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Procedural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Object-oriented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786363"/>
                  </a:ext>
                </a:extLst>
              </a:tr>
              <a:tr h="598518">
                <a:tc>
                  <a:txBody>
                    <a:bodyPr/>
                    <a:lstStyle/>
                    <a:p>
                      <a:r>
                        <a:rPr lang="en-GB" sz="2800" dirty="0"/>
                        <a:t>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553395"/>
                  </a:ext>
                </a:extLst>
              </a:tr>
              <a:tr h="598518">
                <a:tc>
                  <a:txBody>
                    <a:bodyPr/>
                    <a:lstStyle/>
                    <a:p>
                      <a:r>
                        <a:rPr lang="en-GB" sz="2800" dirty="0"/>
                        <a:t>Record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Object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4913"/>
                  </a:ext>
                </a:extLst>
              </a:tr>
              <a:tr h="598518">
                <a:tc>
                  <a:txBody>
                    <a:bodyPr/>
                    <a:lstStyle/>
                    <a:p>
                      <a:r>
                        <a:rPr lang="en-GB" sz="2800" dirty="0"/>
                        <a:t>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210301"/>
                  </a:ext>
                </a:extLst>
              </a:tr>
              <a:tr h="598518">
                <a:tc>
                  <a:txBody>
                    <a:bodyPr/>
                    <a:lstStyle/>
                    <a:p>
                      <a:r>
                        <a:rPr lang="en-GB" sz="2800" dirty="0"/>
                        <a:t>Procedure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Message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557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3043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1981</Words>
  <Application>Microsoft Macintosh PowerPoint</Application>
  <PresentationFormat>Widescreen</PresentationFormat>
  <Paragraphs>313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MV Boli</vt:lpstr>
      <vt:lpstr>Custom Design</vt:lpstr>
      <vt:lpstr>WBLPowerPointTheme</vt:lpstr>
      <vt:lpstr>BCS Level 3 Certificate in Programming</vt:lpstr>
      <vt:lpstr>Syllabus</vt:lpstr>
      <vt:lpstr>Syllabus</vt:lpstr>
      <vt:lpstr>Examination (pass mark 26/40, multiple choice, 1 hour) </vt:lpstr>
      <vt:lpstr>Implementing software code following a logical approach  (17.5%, K3)</vt:lpstr>
      <vt:lpstr>Learning outcomes</vt:lpstr>
      <vt:lpstr>Procedural vs. object-oriented vs. functional programming</vt:lpstr>
      <vt:lpstr>Procedural vs. object-oriented vs. functional programming</vt:lpstr>
      <vt:lpstr>Procedural vs. object-oriented vs. functional programming</vt:lpstr>
      <vt:lpstr>Procedural vs. object-oriented vs. functional programming</vt:lpstr>
      <vt:lpstr>Procedural vs. object-oriented vs. functional programming</vt:lpstr>
      <vt:lpstr>Compiled vs. interpreted</vt:lpstr>
      <vt:lpstr>Compiled vs. interpreted</vt:lpstr>
      <vt:lpstr>Compiled Languages</vt:lpstr>
      <vt:lpstr>Interpreted Languages</vt:lpstr>
      <vt:lpstr>Core constructs</vt:lpstr>
      <vt:lpstr>Classes</vt:lpstr>
      <vt:lpstr>Objects</vt:lpstr>
      <vt:lpstr>Methods</vt:lpstr>
      <vt:lpstr>Variables</vt:lpstr>
      <vt:lpstr>Logic Operators</vt:lpstr>
      <vt:lpstr>Logic Gates</vt:lpstr>
      <vt:lpstr>Logic Operators</vt:lpstr>
      <vt:lpstr>Logic Operators</vt:lpstr>
      <vt:lpstr>Control structures</vt:lpstr>
      <vt:lpstr>Sequential</vt:lpstr>
      <vt:lpstr>Selection</vt:lpstr>
      <vt:lpstr>IF Statements</vt:lpstr>
      <vt:lpstr>If Statements</vt:lpstr>
      <vt:lpstr>IF Else Statements</vt:lpstr>
      <vt:lpstr>IF … IfElse…Else statements</vt:lpstr>
      <vt:lpstr>Programming Task</vt:lpstr>
      <vt:lpstr>Programming Task</vt:lpstr>
      <vt:lpstr>IF … IfElse…Else Statements</vt:lpstr>
      <vt:lpstr>The Select Case Statement</vt:lpstr>
      <vt:lpstr>Select Case Construct</vt:lpstr>
      <vt:lpstr>Program Challenge</vt:lpstr>
      <vt:lpstr>Iteration or Repetition</vt:lpstr>
      <vt:lpstr>For …. Next loops</vt:lpstr>
      <vt:lpstr>Do …. While loops</vt:lpstr>
      <vt:lpstr>Do …. Until Loops</vt:lpstr>
      <vt:lpstr>End of Session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BCS Level 3 Certificate in Programming</dc:title>
  <dc:creator>Leonard Shand</dc:creator>
  <cp:lastModifiedBy>Bob Higgie</cp:lastModifiedBy>
  <cp:revision>9</cp:revision>
  <dcterms:created xsi:type="dcterms:W3CDTF">2018-06-21T08:56:56Z</dcterms:created>
  <dcterms:modified xsi:type="dcterms:W3CDTF">2019-11-29T21:56:03Z</dcterms:modified>
</cp:coreProperties>
</file>