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5"/>
  </p:notesMasterIdLst>
  <p:sldIdLst>
    <p:sldId id="259" r:id="rId2"/>
    <p:sldId id="260" r:id="rId3"/>
    <p:sldId id="1748" r:id="rId4"/>
    <p:sldId id="1750" r:id="rId5"/>
    <p:sldId id="1751" r:id="rId6"/>
    <p:sldId id="295" r:id="rId7"/>
    <p:sldId id="1864" r:id="rId8"/>
    <p:sldId id="268" r:id="rId9"/>
    <p:sldId id="361" r:id="rId10"/>
    <p:sldId id="1803" r:id="rId11"/>
    <p:sldId id="363" r:id="rId12"/>
    <p:sldId id="1804" r:id="rId13"/>
    <p:sldId id="1805" r:id="rId14"/>
    <p:sldId id="1806" r:id="rId15"/>
    <p:sldId id="1807" r:id="rId16"/>
    <p:sldId id="1808" r:id="rId17"/>
    <p:sldId id="1809" r:id="rId18"/>
    <p:sldId id="1810" r:id="rId19"/>
    <p:sldId id="1811" r:id="rId20"/>
    <p:sldId id="372" r:id="rId21"/>
    <p:sldId id="1812" r:id="rId22"/>
    <p:sldId id="271" r:id="rId23"/>
    <p:sldId id="375" r:id="rId24"/>
    <p:sldId id="376" r:id="rId25"/>
    <p:sldId id="377" r:id="rId26"/>
    <p:sldId id="378" r:id="rId27"/>
    <p:sldId id="379" r:id="rId28"/>
    <p:sldId id="1753" r:id="rId29"/>
    <p:sldId id="1752" r:id="rId30"/>
    <p:sldId id="1801" r:id="rId31"/>
    <p:sldId id="1802" r:id="rId32"/>
    <p:sldId id="1755" r:id="rId33"/>
    <p:sldId id="1754" r:id="rId34"/>
    <p:sldId id="302" r:id="rId35"/>
    <p:sldId id="298" r:id="rId36"/>
    <p:sldId id="303" r:id="rId37"/>
    <p:sldId id="304" r:id="rId38"/>
    <p:sldId id="305" r:id="rId39"/>
    <p:sldId id="306" r:id="rId40"/>
    <p:sldId id="1756" r:id="rId41"/>
    <p:sldId id="307" r:id="rId42"/>
    <p:sldId id="308" r:id="rId43"/>
    <p:sldId id="309" r:id="rId44"/>
    <p:sldId id="310" r:id="rId45"/>
    <p:sldId id="311" r:id="rId46"/>
    <p:sldId id="300" r:id="rId47"/>
    <p:sldId id="313" r:id="rId48"/>
    <p:sldId id="1759" r:id="rId49"/>
    <p:sldId id="1760" r:id="rId50"/>
    <p:sldId id="277" r:id="rId51"/>
    <p:sldId id="322" r:id="rId52"/>
    <p:sldId id="356" r:id="rId53"/>
    <p:sldId id="321" r:id="rId54"/>
    <p:sldId id="323" r:id="rId55"/>
    <p:sldId id="362" r:id="rId56"/>
    <p:sldId id="366" r:id="rId57"/>
    <p:sldId id="365" r:id="rId58"/>
    <p:sldId id="367" r:id="rId59"/>
    <p:sldId id="368" r:id="rId60"/>
    <p:sldId id="369" r:id="rId61"/>
    <p:sldId id="370" r:id="rId62"/>
    <p:sldId id="364" r:id="rId63"/>
    <p:sldId id="373" r:id="rId64"/>
    <p:sldId id="371" r:id="rId65"/>
    <p:sldId id="278" r:id="rId66"/>
    <p:sldId id="1664" r:id="rId67"/>
    <p:sldId id="1743" r:id="rId68"/>
    <p:sldId id="1666" r:id="rId69"/>
    <p:sldId id="1641" r:id="rId70"/>
    <p:sldId id="1745" r:id="rId71"/>
    <p:sldId id="1747" r:id="rId72"/>
    <p:sldId id="279" r:id="rId73"/>
    <p:sldId id="1670" r:id="rId74"/>
    <p:sldId id="1673" r:id="rId75"/>
    <p:sldId id="1674" r:id="rId76"/>
    <p:sldId id="1681" r:id="rId77"/>
    <p:sldId id="1746" r:id="rId78"/>
    <p:sldId id="1761" r:id="rId79"/>
    <p:sldId id="1817" r:id="rId80"/>
    <p:sldId id="1762" r:id="rId81"/>
    <p:sldId id="1763" r:id="rId82"/>
    <p:sldId id="1818" r:id="rId83"/>
    <p:sldId id="1819" r:id="rId84"/>
    <p:sldId id="1820" r:id="rId85"/>
    <p:sldId id="1821" r:id="rId86"/>
    <p:sldId id="1764" r:id="rId87"/>
    <p:sldId id="1813" r:id="rId88"/>
    <p:sldId id="1765" r:id="rId89"/>
    <p:sldId id="1766" r:id="rId90"/>
    <p:sldId id="1767" r:id="rId91"/>
    <p:sldId id="1814" r:id="rId92"/>
    <p:sldId id="1815" r:id="rId93"/>
    <p:sldId id="1768" r:id="rId94"/>
    <p:sldId id="1822" r:id="rId95"/>
    <p:sldId id="1770" r:id="rId96"/>
    <p:sldId id="1823" r:id="rId97"/>
    <p:sldId id="1824" r:id="rId98"/>
    <p:sldId id="1771" r:id="rId99"/>
    <p:sldId id="1816" r:id="rId100"/>
    <p:sldId id="1772" r:id="rId101"/>
    <p:sldId id="1774" r:id="rId102"/>
    <p:sldId id="1825" r:id="rId103"/>
    <p:sldId id="1775" r:id="rId104"/>
    <p:sldId id="1776" r:id="rId105"/>
    <p:sldId id="1840" r:id="rId106"/>
    <p:sldId id="1777" r:id="rId107"/>
    <p:sldId id="1783" r:id="rId108"/>
    <p:sldId id="1841" r:id="rId109"/>
    <p:sldId id="1842" r:id="rId110"/>
    <p:sldId id="1845" r:id="rId111"/>
    <p:sldId id="1846" r:id="rId112"/>
    <p:sldId id="1847" r:id="rId113"/>
    <p:sldId id="1844" r:id="rId114"/>
    <p:sldId id="1843" r:id="rId115"/>
    <p:sldId id="1848" r:id="rId116"/>
    <p:sldId id="1852" r:id="rId117"/>
    <p:sldId id="1773" r:id="rId118"/>
    <p:sldId id="1778" r:id="rId119"/>
    <p:sldId id="1853" r:id="rId120"/>
    <p:sldId id="1855" r:id="rId121"/>
    <p:sldId id="1854" r:id="rId122"/>
    <p:sldId id="1856" r:id="rId123"/>
    <p:sldId id="1779" r:id="rId124"/>
    <p:sldId id="401" r:id="rId125"/>
    <p:sldId id="402" r:id="rId126"/>
    <p:sldId id="395" r:id="rId127"/>
    <p:sldId id="396" r:id="rId128"/>
    <p:sldId id="404" r:id="rId129"/>
    <p:sldId id="405" r:id="rId130"/>
    <p:sldId id="397" r:id="rId131"/>
    <p:sldId id="398" r:id="rId132"/>
    <p:sldId id="406" r:id="rId133"/>
    <p:sldId id="1785" r:id="rId134"/>
    <p:sldId id="1826" r:id="rId135"/>
    <p:sldId id="1786" r:id="rId136"/>
    <p:sldId id="1827" r:id="rId137"/>
    <p:sldId id="1828" r:id="rId138"/>
    <p:sldId id="1829" r:id="rId139"/>
    <p:sldId id="1787" r:id="rId140"/>
    <p:sldId id="1865" r:id="rId141"/>
    <p:sldId id="1830" r:id="rId142"/>
    <p:sldId id="1863" r:id="rId143"/>
    <p:sldId id="1749" r:id="rId144"/>
    <p:sldId id="1781" r:id="rId145"/>
    <p:sldId id="1831" r:id="rId146"/>
    <p:sldId id="1782" r:id="rId147"/>
    <p:sldId id="1788" r:id="rId148"/>
    <p:sldId id="1832" r:id="rId149"/>
    <p:sldId id="1833" r:id="rId150"/>
    <p:sldId id="1834" r:id="rId151"/>
    <p:sldId id="1789" r:id="rId152"/>
    <p:sldId id="1790" r:id="rId153"/>
    <p:sldId id="1791" r:id="rId154"/>
    <p:sldId id="1835" r:id="rId155"/>
    <p:sldId id="1792" r:id="rId156"/>
    <p:sldId id="1838" r:id="rId157"/>
    <p:sldId id="1793" r:id="rId158"/>
    <p:sldId id="1836" r:id="rId159"/>
    <p:sldId id="1794" r:id="rId160"/>
    <p:sldId id="1837" r:id="rId161"/>
    <p:sldId id="1795" r:id="rId162"/>
    <p:sldId id="1796" r:id="rId163"/>
    <p:sldId id="1797" r:id="rId164"/>
    <p:sldId id="1798" r:id="rId165"/>
    <p:sldId id="1857" r:id="rId166"/>
    <p:sldId id="1799" r:id="rId167"/>
    <p:sldId id="1800" r:id="rId168"/>
    <p:sldId id="1858" r:id="rId169"/>
    <p:sldId id="1744" r:id="rId170"/>
    <p:sldId id="1860" r:id="rId171"/>
    <p:sldId id="1859" r:id="rId172"/>
    <p:sldId id="1861" r:id="rId173"/>
    <p:sldId id="1862" r:id="rId1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909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097" autoAdjust="0"/>
  </p:normalViewPr>
  <p:slideViewPr>
    <p:cSldViewPr snapToGrid="0" showGuides="1">
      <p:cViewPr varScale="1">
        <p:scale>
          <a:sx n="94" d="100"/>
          <a:sy n="94" d="100"/>
        </p:scale>
        <p:origin x="9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84A67-74E1-4A03-95A2-581F04D54C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7536F800-9463-467A-8ED0-4DD0DC50C52F}">
      <dgm:prSet/>
      <dgm:spPr/>
      <dgm:t>
        <a:bodyPr/>
        <a:lstStyle/>
        <a:p>
          <a:r>
            <a:rPr lang="en-GB"/>
            <a:t>A set of rules governing the format of data sent over the Internet or other network</a:t>
          </a:r>
        </a:p>
      </dgm:t>
    </dgm:pt>
    <dgm:pt modelId="{347CC65B-5346-44E0-A9C4-C0767D7EF843}" type="parTrans" cxnId="{F0B1A48E-6E16-4888-BACA-5C286178AAC3}">
      <dgm:prSet/>
      <dgm:spPr/>
      <dgm:t>
        <a:bodyPr/>
        <a:lstStyle/>
        <a:p>
          <a:endParaRPr lang="en-GB"/>
        </a:p>
      </dgm:t>
    </dgm:pt>
    <dgm:pt modelId="{A61B157A-C72C-4D99-B999-49B01DD55145}" type="sibTrans" cxnId="{F0B1A48E-6E16-4888-BACA-5C286178AAC3}">
      <dgm:prSet/>
      <dgm:spPr/>
      <dgm:t>
        <a:bodyPr/>
        <a:lstStyle/>
        <a:p>
          <a:endParaRPr lang="en-GB"/>
        </a:p>
      </dgm:t>
    </dgm:pt>
    <dgm:pt modelId="{6A6DCEB4-E825-416D-9C5E-3DD7D8C37F6C}">
      <dgm:prSet/>
      <dgm:spPr/>
      <dgm:t>
        <a:bodyPr/>
        <a:lstStyle/>
        <a:p>
          <a:r>
            <a:rPr lang="en-GB"/>
            <a:t>The Internet Protocol is the principal communications protocol in the Internet protocol suite for relaying datagrams across network boundaries</a:t>
          </a:r>
        </a:p>
      </dgm:t>
    </dgm:pt>
    <dgm:pt modelId="{BEAB2B7B-E0F2-4FD5-9D5F-F0A651356DF3}" type="parTrans" cxnId="{AD042A5A-320C-456D-9113-5B37B73CD980}">
      <dgm:prSet/>
      <dgm:spPr/>
      <dgm:t>
        <a:bodyPr/>
        <a:lstStyle/>
        <a:p>
          <a:endParaRPr lang="en-GB"/>
        </a:p>
      </dgm:t>
    </dgm:pt>
    <dgm:pt modelId="{453C6E08-B33D-463E-A062-DD32D3515DA0}" type="sibTrans" cxnId="{AD042A5A-320C-456D-9113-5B37B73CD980}">
      <dgm:prSet/>
      <dgm:spPr/>
      <dgm:t>
        <a:bodyPr/>
        <a:lstStyle/>
        <a:p>
          <a:endParaRPr lang="en-GB"/>
        </a:p>
      </dgm:t>
    </dgm:pt>
    <dgm:pt modelId="{F1CE1AB5-462E-458E-83E7-4C42689E6BF2}">
      <dgm:prSet/>
      <dgm:spPr/>
      <dgm:t>
        <a:bodyPr/>
        <a:lstStyle/>
        <a:p>
          <a:r>
            <a:rPr lang="en-GB"/>
            <a:t>Its routing function enables internetworking, and essentially establishes the Internet</a:t>
          </a:r>
        </a:p>
      </dgm:t>
    </dgm:pt>
    <dgm:pt modelId="{4788301C-3BDD-4491-AFDA-95274CBA9694}" type="parTrans" cxnId="{4387B63D-B765-4E47-B2D6-628C07B74E87}">
      <dgm:prSet/>
      <dgm:spPr/>
      <dgm:t>
        <a:bodyPr/>
        <a:lstStyle/>
        <a:p>
          <a:endParaRPr lang="en-GB"/>
        </a:p>
      </dgm:t>
    </dgm:pt>
    <dgm:pt modelId="{5D6761A5-EC27-4789-B024-5DDA97CB392F}" type="sibTrans" cxnId="{4387B63D-B765-4E47-B2D6-628C07B74E87}">
      <dgm:prSet/>
      <dgm:spPr/>
      <dgm:t>
        <a:bodyPr/>
        <a:lstStyle/>
        <a:p>
          <a:endParaRPr lang="en-GB"/>
        </a:p>
      </dgm:t>
    </dgm:pt>
    <dgm:pt modelId="{8842B548-71CA-42AD-BC0D-257E0024C212}" type="pres">
      <dgm:prSet presAssocID="{A0B84A67-74E1-4A03-95A2-581F04D54C8D}" presName="linear" presStyleCnt="0">
        <dgm:presLayoutVars>
          <dgm:animLvl val="lvl"/>
          <dgm:resizeHandles val="exact"/>
        </dgm:presLayoutVars>
      </dgm:prSet>
      <dgm:spPr/>
    </dgm:pt>
    <dgm:pt modelId="{BB289241-6E9E-4268-8090-C0DD55E69853}" type="pres">
      <dgm:prSet presAssocID="{7536F800-9463-467A-8ED0-4DD0DC50C52F}" presName="parentText" presStyleLbl="node1" presStyleIdx="0" presStyleCnt="3">
        <dgm:presLayoutVars>
          <dgm:chMax val="0"/>
          <dgm:bulletEnabled val="1"/>
        </dgm:presLayoutVars>
      </dgm:prSet>
      <dgm:spPr/>
    </dgm:pt>
    <dgm:pt modelId="{22201E74-1513-42E4-B365-FB4C9C20DABE}" type="pres">
      <dgm:prSet presAssocID="{A61B157A-C72C-4D99-B999-49B01DD55145}" presName="spacer" presStyleCnt="0"/>
      <dgm:spPr/>
    </dgm:pt>
    <dgm:pt modelId="{E99AAFDA-D1B7-4448-9C39-6622C285777E}" type="pres">
      <dgm:prSet presAssocID="{6A6DCEB4-E825-416D-9C5E-3DD7D8C37F6C}" presName="parentText" presStyleLbl="node1" presStyleIdx="1" presStyleCnt="3">
        <dgm:presLayoutVars>
          <dgm:chMax val="0"/>
          <dgm:bulletEnabled val="1"/>
        </dgm:presLayoutVars>
      </dgm:prSet>
      <dgm:spPr/>
    </dgm:pt>
    <dgm:pt modelId="{81946A9B-D718-4B94-8B76-EDC4A72B63F6}" type="pres">
      <dgm:prSet presAssocID="{453C6E08-B33D-463E-A062-DD32D3515DA0}" presName="spacer" presStyleCnt="0"/>
      <dgm:spPr/>
    </dgm:pt>
    <dgm:pt modelId="{6AA96224-51C8-470F-A524-BF6201303CDE}" type="pres">
      <dgm:prSet presAssocID="{F1CE1AB5-462E-458E-83E7-4C42689E6BF2}" presName="parentText" presStyleLbl="node1" presStyleIdx="2" presStyleCnt="3">
        <dgm:presLayoutVars>
          <dgm:chMax val="0"/>
          <dgm:bulletEnabled val="1"/>
        </dgm:presLayoutVars>
      </dgm:prSet>
      <dgm:spPr/>
    </dgm:pt>
  </dgm:ptLst>
  <dgm:cxnLst>
    <dgm:cxn modelId="{2487E429-585A-4A9D-85B2-89FB388DB448}" type="presOf" srcId="{A0B84A67-74E1-4A03-95A2-581F04D54C8D}" destId="{8842B548-71CA-42AD-BC0D-257E0024C212}" srcOrd="0" destOrd="0" presId="urn:microsoft.com/office/officeart/2005/8/layout/vList2"/>
    <dgm:cxn modelId="{4387B63D-B765-4E47-B2D6-628C07B74E87}" srcId="{A0B84A67-74E1-4A03-95A2-581F04D54C8D}" destId="{F1CE1AB5-462E-458E-83E7-4C42689E6BF2}" srcOrd="2" destOrd="0" parTransId="{4788301C-3BDD-4491-AFDA-95274CBA9694}" sibTransId="{5D6761A5-EC27-4789-B024-5DDA97CB392F}"/>
    <dgm:cxn modelId="{AD042A5A-320C-456D-9113-5B37B73CD980}" srcId="{A0B84A67-74E1-4A03-95A2-581F04D54C8D}" destId="{6A6DCEB4-E825-416D-9C5E-3DD7D8C37F6C}" srcOrd="1" destOrd="0" parTransId="{BEAB2B7B-E0F2-4FD5-9D5F-F0A651356DF3}" sibTransId="{453C6E08-B33D-463E-A062-DD32D3515DA0}"/>
    <dgm:cxn modelId="{F0B1A48E-6E16-4888-BACA-5C286178AAC3}" srcId="{A0B84A67-74E1-4A03-95A2-581F04D54C8D}" destId="{7536F800-9463-467A-8ED0-4DD0DC50C52F}" srcOrd="0" destOrd="0" parTransId="{347CC65B-5346-44E0-A9C4-C0767D7EF843}" sibTransId="{A61B157A-C72C-4D99-B999-49B01DD55145}"/>
    <dgm:cxn modelId="{B3A0EA93-7384-4C7A-86FE-0A36D4B50293}" type="presOf" srcId="{7536F800-9463-467A-8ED0-4DD0DC50C52F}" destId="{BB289241-6E9E-4268-8090-C0DD55E69853}" srcOrd="0" destOrd="0" presId="urn:microsoft.com/office/officeart/2005/8/layout/vList2"/>
    <dgm:cxn modelId="{25C9B8A4-1655-423B-970F-19C5913C5330}" type="presOf" srcId="{F1CE1AB5-462E-458E-83E7-4C42689E6BF2}" destId="{6AA96224-51C8-470F-A524-BF6201303CDE}" srcOrd="0" destOrd="0" presId="urn:microsoft.com/office/officeart/2005/8/layout/vList2"/>
    <dgm:cxn modelId="{3903B4EE-84A6-4393-BF4E-242CF8CD7121}" type="presOf" srcId="{6A6DCEB4-E825-416D-9C5E-3DD7D8C37F6C}" destId="{E99AAFDA-D1B7-4448-9C39-6622C285777E}" srcOrd="0" destOrd="0" presId="urn:microsoft.com/office/officeart/2005/8/layout/vList2"/>
    <dgm:cxn modelId="{47A2F729-6DA5-46DD-8263-A63F7BCA9194}" type="presParOf" srcId="{8842B548-71CA-42AD-BC0D-257E0024C212}" destId="{BB289241-6E9E-4268-8090-C0DD55E69853}" srcOrd="0" destOrd="0" presId="urn:microsoft.com/office/officeart/2005/8/layout/vList2"/>
    <dgm:cxn modelId="{D9165C41-F044-461E-BE17-C28767B5EABC}" type="presParOf" srcId="{8842B548-71CA-42AD-BC0D-257E0024C212}" destId="{22201E74-1513-42E4-B365-FB4C9C20DABE}" srcOrd="1" destOrd="0" presId="urn:microsoft.com/office/officeart/2005/8/layout/vList2"/>
    <dgm:cxn modelId="{B2FCF06D-BF55-4631-96A9-F92C15C0CB0E}" type="presParOf" srcId="{8842B548-71CA-42AD-BC0D-257E0024C212}" destId="{E99AAFDA-D1B7-4448-9C39-6622C285777E}" srcOrd="2" destOrd="0" presId="urn:microsoft.com/office/officeart/2005/8/layout/vList2"/>
    <dgm:cxn modelId="{D604A3EE-BA7E-4D8C-BB3D-6F93AC9C454A}" type="presParOf" srcId="{8842B548-71CA-42AD-BC0D-257E0024C212}" destId="{81946A9B-D718-4B94-8B76-EDC4A72B63F6}" srcOrd="3" destOrd="0" presId="urn:microsoft.com/office/officeart/2005/8/layout/vList2"/>
    <dgm:cxn modelId="{40B13109-8695-49F7-BCBA-E221CA7E84B9}" type="presParOf" srcId="{8842B548-71CA-42AD-BC0D-257E0024C212}" destId="{6AA96224-51C8-470F-A524-BF6201303CD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E0B5F6-9C04-4A3F-AC44-8714B2B1B7F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65B688D8-5F51-4E25-8DC0-F6F2636A332F}">
      <dgm:prSet/>
      <dgm:spPr/>
      <dgm:t>
        <a:bodyPr/>
        <a:lstStyle/>
        <a:p>
          <a:r>
            <a:rPr lang="en-GB"/>
            <a:t>Is a Network Layer Protocol</a:t>
          </a:r>
        </a:p>
      </dgm:t>
    </dgm:pt>
    <dgm:pt modelId="{1EEE9ED8-6601-450F-B204-B499DAED0D91}" type="parTrans" cxnId="{A339A7E4-8549-4B81-9DD3-E1974AE2F1C2}">
      <dgm:prSet/>
      <dgm:spPr/>
      <dgm:t>
        <a:bodyPr/>
        <a:lstStyle/>
        <a:p>
          <a:endParaRPr lang="en-GB"/>
        </a:p>
      </dgm:t>
    </dgm:pt>
    <dgm:pt modelId="{4457F381-42BF-4082-A86A-C512888309FC}" type="sibTrans" cxnId="{A339A7E4-8549-4B81-9DD3-E1974AE2F1C2}">
      <dgm:prSet/>
      <dgm:spPr/>
      <dgm:t>
        <a:bodyPr/>
        <a:lstStyle/>
        <a:p>
          <a:endParaRPr lang="en-GB"/>
        </a:p>
      </dgm:t>
    </dgm:pt>
    <dgm:pt modelId="{742FC1A5-D19B-4BAD-B8AB-C2962682B6C1}">
      <dgm:prSet/>
      <dgm:spPr/>
      <dgm:t>
        <a:bodyPr/>
        <a:lstStyle/>
        <a:p>
          <a:r>
            <a:rPr lang="en-GB"/>
            <a:t>Provides logical host and network addressing, and routing</a:t>
          </a:r>
        </a:p>
      </dgm:t>
    </dgm:pt>
    <dgm:pt modelId="{5C943FE3-A1AD-4E3C-B16D-5E1153309AF8}" type="parTrans" cxnId="{AF635672-FFDE-499C-ADC3-DFB2B194C4A3}">
      <dgm:prSet/>
      <dgm:spPr/>
      <dgm:t>
        <a:bodyPr/>
        <a:lstStyle/>
        <a:p>
          <a:endParaRPr lang="en-GB"/>
        </a:p>
      </dgm:t>
    </dgm:pt>
    <dgm:pt modelId="{C42B57AB-2E9F-4D63-9953-73443FCA147B}" type="sibTrans" cxnId="{AF635672-FFDE-499C-ADC3-DFB2B194C4A3}">
      <dgm:prSet/>
      <dgm:spPr/>
      <dgm:t>
        <a:bodyPr/>
        <a:lstStyle/>
        <a:p>
          <a:endParaRPr lang="en-GB"/>
        </a:p>
      </dgm:t>
    </dgm:pt>
    <dgm:pt modelId="{3D374084-F11B-45E4-8379-BF05249B4D93}">
      <dgm:prSet/>
      <dgm:spPr/>
      <dgm:t>
        <a:bodyPr/>
        <a:lstStyle/>
        <a:p>
          <a:r>
            <a:rPr lang="en-GB"/>
            <a:t>Provides a best effort delivery</a:t>
          </a:r>
        </a:p>
      </dgm:t>
    </dgm:pt>
    <dgm:pt modelId="{568582D5-58AC-42CF-93A1-0099D06F88DF}" type="parTrans" cxnId="{1BBE231A-0905-47D4-899E-69B6D1E2E1A6}">
      <dgm:prSet/>
      <dgm:spPr/>
      <dgm:t>
        <a:bodyPr/>
        <a:lstStyle/>
        <a:p>
          <a:endParaRPr lang="en-GB"/>
        </a:p>
      </dgm:t>
    </dgm:pt>
    <dgm:pt modelId="{E8856975-1D8B-4373-884E-93A46DAA39CD}" type="sibTrans" cxnId="{1BBE231A-0905-47D4-899E-69B6D1E2E1A6}">
      <dgm:prSet/>
      <dgm:spPr/>
      <dgm:t>
        <a:bodyPr/>
        <a:lstStyle/>
        <a:p>
          <a:endParaRPr lang="en-GB"/>
        </a:p>
      </dgm:t>
    </dgm:pt>
    <dgm:pt modelId="{F430615B-7F4C-461F-8F38-608760CC8A32}">
      <dgm:prSet/>
      <dgm:spPr/>
      <dgm:t>
        <a:bodyPr/>
        <a:lstStyle/>
        <a:p>
          <a:r>
            <a:rPr lang="en-GB"/>
            <a:t>Packet might be delivered out of sequence, lost entirely, duplicated, or delayed</a:t>
          </a:r>
        </a:p>
      </dgm:t>
    </dgm:pt>
    <dgm:pt modelId="{81C94AAB-EBFE-4C9C-AB7E-B7CE95FF6B51}" type="parTrans" cxnId="{DA33BEDC-8C26-48AF-8E41-2E1774B0BDC5}">
      <dgm:prSet/>
      <dgm:spPr/>
      <dgm:t>
        <a:bodyPr/>
        <a:lstStyle/>
        <a:p>
          <a:endParaRPr lang="en-GB"/>
        </a:p>
      </dgm:t>
    </dgm:pt>
    <dgm:pt modelId="{C69C8021-0663-42C7-A508-82285EE0EF84}" type="sibTrans" cxnId="{DA33BEDC-8C26-48AF-8E41-2E1774B0BDC5}">
      <dgm:prSet/>
      <dgm:spPr/>
      <dgm:t>
        <a:bodyPr/>
        <a:lstStyle/>
        <a:p>
          <a:endParaRPr lang="en-GB"/>
        </a:p>
      </dgm:t>
    </dgm:pt>
    <dgm:pt modelId="{8D563F7A-D4D9-4116-B8B5-53C33FF4C831}" type="pres">
      <dgm:prSet presAssocID="{D3E0B5F6-9C04-4A3F-AC44-8714B2B1B7FC}" presName="linearFlow" presStyleCnt="0">
        <dgm:presLayoutVars>
          <dgm:dir/>
          <dgm:resizeHandles val="exact"/>
        </dgm:presLayoutVars>
      </dgm:prSet>
      <dgm:spPr/>
    </dgm:pt>
    <dgm:pt modelId="{B9AB23D7-47E0-4CEF-B29C-C68987D839D1}" type="pres">
      <dgm:prSet presAssocID="{65B688D8-5F51-4E25-8DC0-F6F2636A332F}" presName="composite" presStyleCnt="0"/>
      <dgm:spPr/>
    </dgm:pt>
    <dgm:pt modelId="{57C95A83-15DD-43D2-95ED-B1FB70D7910F}" type="pres">
      <dgm:prSet presAssocID="{65B688D8-5F51-4E25-8DC0-F6F2636A332F}"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nections with solid fill"/>
        </a:ext>
      </dgm:extLst>
    </dgm:pt>
    <dgm:pt modelId="{0187114D-5DFF-4C4B-BBC4-DC4DDF71575F}" type="pres">
      <dgm:prSet presAssocID="{65B688D8-5F51-4E25-8DC0-F6F2636A332F}" presName="txShp" presStyleLbl="node1" presStyleIdx="0" presStyleCnt="4">
        <dgm:presLayoutVars>
          <dgm:bulletEnabled val="1"/>
        </dgm:presLayoutVars>
      </dgm:prSet>
      <dgm:spPr/>
    </dgm:pt>
    <dgm:pt modelId="{31FD4206-6700-40BA-AD20-D5C667173D00}" type="pres">
      <dgm:prSet presAssocID="{4457F381-42BF-4082-A86A-C512888309FC}" presName="spacing" presStyleCnt="0"/>
      <dgm:spPr/>
    </dgm:pt>
    <dgm:pt modelId="{1D96B83F-2C20-4C48-BA70-07498C4A490A}" type="pres">
      <dgm:prSet presAssocID="{742FC1A5-D19B-4BAD-B8AB-C2962682B6C1}" presName="composite" presStyleCnt="0"/>
      <dgm:spPr/>
    </dgm:pt>
    <dgm:pt modelId="{EFB13FC6-33B4-4D8F-8C07-B385DDCAD44B}" type="pres">
      <dgm:prSet presAssocID="{742FC1A5-D19B-4BAD-B8AB-C2962682B6C1}"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erver with solid fill"/>
        </a:ext>
      </dgm:extLst>
    </dgm:pt>
    <dgm:pt modelId="{758BC759-A884-4A69-A7BB-803E80C343B1}" type="pres">
      <dgm:prSet presAssocID="{742FC1A5-D19B-4BAD-B8AB-C2962682B6C1}" presName="txShp" presStyleLbl="node1" presStyleIdx="1" presStyleCnt="4">
        <dgm:presLayoutVars>
          <dgm:bulletEnabled val="1"/>
        </dgm:presLayoutVars>
      </dgm:prSet>
      <dgm:spPr/>
    </dgm:pt>
    <dgm:pt modelId="{74F4C47C-D0C4-4BD1-85B2-0BFA9308F936}" type="pres">
      <dgm:prSet presAssocID="{C42B57AB-2E9F-4D63-9953-73443FCA147B}" presName="spacing" presStyleCnt="0"/>
      <dgm:spPr/>
    </dgm:pt>
    <dgm:pt modelId="{1043DD79-E794-4254-8018-5D6A6E7C5D1C}" type="pres">
      <dgm:prSet presAssocID="{3D374084-F11B-45E4-8379-BF05249B4D93}" presName="composite" presStyleCnt="0"/>
      <dgm:spPr/>
    </dgm:pt>
    <dgm:pt modelId="{2D820922-1D53-4B3C-BEE1-149C425E71E4}" type="pres">
      <dgm:prSet presAssocID="{3D374084-F11B-45E4-8379-BF05249B4D93}"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fluencer with solid fill"/>
        </a:ext>
      </dgm:extLst>
    </dgm:pt>
    <dgm:pt modelId="{502F0C74-A295-442A-B195-16750AFF95E4}" type="pres">
      <dgm:prSet presAssocID="{3D374084-F11B-45E4-8379-BF05249B4D93}" presName="txShp" presStyleLbl="node1" presStyleIdx="2" presStyleCnt="4">
        <dgm:presLayoutVars>
          <dgm:bulletEnabled val="1"/>
        </dgm:presLayoutVars>
      </dgm:prSet>
      <dgm:spPr/>
    </dgm:pt>
    <dgm:pt modelId="{F0B57474-7E7D-42FF-9796-1E3CCA9ACB65}" type="pres">
      <dgm:prSet presAssocID="{E8856975-1D8B-4373-884E-93A46DAA39CD}" presName="spacing" presStyleCnt="0"/>
      <dgm:spPr/>
    </dgm:pt>
    <dgm:pt modelId="{5CB19EFB-9339-4E1F-8F5A-81A2C18CD184}" type="pres">
      <dgm:prSet presAssocID="{F430615B-7F4C-461F-8F38-608760CC8A32}" presName="composite" presStyleCnt="0"/>
      <dgm:spPr/>
    </dgm:pt>
    <dgm:pt modelId="{57C63F77-8FD1-4CDC-8EC5-013DB2525AEA}" type="pres">
      <dgm:prSet presAssocID="{F430615B-7F4C-461F-8F38-608760CC8A32}"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nline Network with solid fill"/>
        </a:ext>
      </dgm:extLst>
    </dgm:pt>
    <dgm:pt modelId="{484B7B69-CDB8-474A-BD9B-430D9327F417}" type="pres">
      <dgm:prSet presAssocID="{F430615B-7F4C-461F-8F38-608760CC8A32}" presName="txShp" presStyleLbl="node1" presStyleIdx="3" presStyleCnt="4">
        <dgm:presLayoutVars>
          <dgm:bulletEnabled val="1"/>
        </dgm:presLayoutVars>
      </dgm:prSet>
      <dgm:spPr/>
    </dgm:pt>
  </dgm:ptLst>
  <dgm:cxnLst>
    <dgm:cxn modelId="{12E93602-D1CA-476C-A14B-19AA8F45B095}" type="presOf" srcId="{65B688D8-5F51-4E25-8DC0-F6F2636A332F}" destId="{0187114D-5DFF-4C4B-BBC4-DC4DDF71575F}" srcOrd="0" destOrd="0" presId="urn:microsoft.com/office/officeart/2005/8/layout/vList3"/>
    <dgm:cxn modelId="{1BBE231A-0905-47D4-899E-69B6D1E2E1A6}" srcId="{D3E0B5F6-9C04-4A3F-AC44-8714B2B1B7FC}" destId="{3D374084-F11B-45E4-8379-BF05249B4D93}" srcOrd="2" destOrd="0" parTransId="{568582D5-58AC-42CF-93A1-0099D06F88DF}" sibTransId="{E8856975-1D8B-4373-884E-93A46DAA39CD}"/>
    <dgm:cxn modelId="{2B896A3D-DF4D-46AE-AF29-62EDC6D3A585}" type="presOf" srcId="{D3E0B5F6-9C04-4A3F-AC44-8714B2B1B7FC}" destId="{8D563F7A-D4D9-4116-B8B5-53C33FF4C831}" srcOrd="0" destOrd="0" presId="urn:microsoft.com/office/officeart/2005/8/layout/vList3"/>
    <dgm:cxn modelId="{AF635672-FFDE-499C-ADC3-DFB2B194C4A3}" srcId="{D3E0B5F6-9C04-4A3F-AC44-8714B2B1B7FC}" destId="{742FC1A5-D19B-4BAD-B8AB-C2962682B6C1}" srcOrd="1" destOrd="0" parTransId="{5C943FE3-A1AD-4E3C-B16D-5E1153309AF8}" sibTransId="{C42B57AB-2E9F-4D63-9953-73443FCA147B}"/>
    <dgm:cxn modelId="{F0CD7955-9BBD-484D-B4E5-D2BE6A15D707}" type="presOf" srcId="{F430615B-7F4C-461F-8F38-608760CC8A32}" destId="{484B7B69-CDB8-474A-BD9B-430D9327F417}" srcOrd="0" destOrd="0" presId="urn:microsoft.com/office/officeart/2005/8/layout/vList3"/>
    <dgm:cxn modelId="{C1B11987-52B9-494D-8C55-C173C525D830}" type="presOf" srcId="{3D374084-F11B-45E4-8379-BF05249B4D93}" destId="{502F0C74-A295-442A-B195-16750AFF95E4}" srcOrd="0" destOrd="0" presId="urn:microsoft.com/office/officeart/2005/8/layout/vList3"/>
    <dgm:cxn modelId="{DA33BEDC-8C26-48AF-8E41-2E1774B0BDC5}" srcId="{D3E0B5F6-9C04-4A3F-AC44-8714B2B1B7FC}" destId="{F430615B-7F4C-461F-8F38-608760CC8A32}" srcOrd="3" destOrd="0" parTransId="{81C94AAB-EBFE-4C9C-AB7E-B7CE95FF6B51}" sibTransId="{C69C8021-0663-42C7-A508-82285EE0EF84}"/>
    <dgm:cxn modelId="{A339A7E4-8549-4B81-9DD3-E1974AE2F1C2}" srcId="{D3E0B5F6-9C04-4A3F-AC44-8714B2B1B7FC}" destId="{65B688D8-5F51-4E25-8DC0-F6F2636A332F}" srcOrd="0" destOrd="0" parTransId="{1EEE9ED8-6601-450F-B204-B499DAED0D91}" sibTransId="{4457F381-42BF-4082-A86A-C512888309FC}"/>
    <dgm:cxn modelId="{A5BB85FF-A6F5-49FD-A51C-F62BACE09437}" type="presOf" srcId="{742FC1A5-D19B-4BAD-B8AB-C2962682B6C1}" destId="{758BC759-A884-4A69-A7BB-803E80C343B1}" srcOrd="0" destOrd="0" presId="urn:microsoft.com/office/officeart/2005/8/layout/vList3"/>
    <dgm:cxn modelId="{A4C9677E-4AB1-413F-BCD2-5ABEFE1AAA25}" type="presParOf" srcId="{8D563F7A-D4D9-4116-B8B5-53C33FF4C831}" destId="{B9AB23D7-47E0-4CEF-B29C-C68987D839D1}" srcOrd="0" destOrd="0" presId="urn:microsoft.com/office/officeart/2005/8/layout/vList3"/>
    <dgm:cxn modelId="{33B454EC-22F4-4744-A9A5-E5EF26555BEA}" type="presParOf" srcId="{B9AB23D7-47E0-4CEF-B29C-C68987D839D1}" destId="{57C95A83-15DD-43D2-95ED-B1FB70D7910F}" srcOrd="0" destOrd="0" presId="urn:microsoft.com/office/officeart/2005/8/layout/vList3"/>
    <dgm:cxn modelId="{280D0F5D-D80D-4292-81B7-8FA37235709B}" type="presParOf" srcId="{B9AB23D7-47E0-4CEF-B29C-C68987D839D1}" destId="{0187114D-5DFF-4C4B-BBC4-DC4DDF71575F}" srcOrd="1" destOrd="0" presId="urn:microsoft.com/office/officeart/2005/8/layout/vList3"/>
    <dgm:cxn modelId="{048BD6A3-7AC3-45E6-8EA9-4A22527DEE61}" type="presParOf" srcId="{8D563F7A-D4D9-4116-B8B5-53C33FF4C831}" destId="{31FD4206-6700-40BA-AD20-D5C667173D00}" srcOrd="1" destOrd="0" presId="urn:microsoft.com/office/officeart/2005/8/layout/vList3"/>
    <dgm:cxn modelId="{78F0E38F-1CD3-4D85-8F1A-4C9620E51717}" type="presParOf" srcId="{8D563F7A-D4D9-4116-B8B5-53C33FF4C831}" destId="{1D96B83F-2C20-4C48-BA70-07498C4A490A}" srcOrd="2" destOrd="0" presId="urn:microsoft.com/office/officeart/2005/8/layout/vList3"/>
    <dgm:cxn modelId="{9BE34D77-0CD8-41C4-87D7-0F1198C7AED0}" type="presParOf" srcId="{1D96B83F-2C20-4C48-BA70-07498C4A490A}" destId="{EFB13FC6-33B4-4D8F-8C07-B385DDCAD44B}" srcOrd="0" destOrd="0" presId="urn:microsoft.com/office/officeart/2005/8/layout/vList3"/>
    <dgm:cxn modelId="{40119891-1548-427B-ABE1-593CC4D1C698}" type="presParOf" srcId="{1D96B83F-2C20-4C48-BA70-07498C4A490A}" destId="{758BC759-A884-4A69-A7BB-803E80C343B1}" srcOrd="1" destOrd="0" presId="urn:microsoft.com/office/officeart/2005/8/layout/vList3"/>
    <dgm:cxn modelId="{3A9B2870-D57F-49EA-8691-8CE77496FB3D}" type="presParOf" srcId="{8D563F7A-D4D9-4116-B8B5-53C33FF4C831}" destId="{74F4C47C-D0C4-4BD1-85B2-0BFA9308F936}" srcOrd="3" destOrd="0" presId="urn:microsoft.com/office/officeart/2005/8/layout/vList3"/>
    <dgm:cxn modelId="{0AEC80C9-6CEB-4E14-A3FD-6DFAB76B4AA0}" type="presParOf" srcId="{8D563F7A-D4D9-4116-B8B5-53C33FF4C831}" destId="{1043DD79-E794-4254-8018-5D6A6E7C5D1C}" srcOrd="4" destOrd="0" presId="urn:microsoft.com/office/officeart/2005/8/layout/vList3"/>
    <dgm:cxn modelId="{7ECB83D1-FE75-4418-A802-FCF1168B6CBA}" type="presParOf" srcId="{1043DD79-E794-4254-8018-5D6A6E7C5D1C}" destId="{2D820922-1D53-4B3C-BEE1-149C425E71E4}" srcOrd="0" destOrd="0" presId="urn:microsoft.com/office/officeart/2005/8/layout/vList3"/>
    <dgm:cxn modelId="{DD06FEF3-538F-444D-9552-4433634BD710}" type="presParOf" srcId="{1043DD79-E794-4254-8018-5D6A6E7C5D1C}" destId="{502F0C74-A295-442A-B195-16750AFF95E4}" srcOrd="1" destOrd="0" presId="urn:microsoft.com/office/officeart/2005/8/layout/vList3"/>
    <dgm:cxn modelId="{BC08B1EF-ED53-4925-9125-EFD93FA4F87D}" type="presParOf" srcId="{8D563F7A-D4D9-4116-B8B5-53C33FF4C831}" destId="{F0B57474-7E7D-42FF-9796-1E3CCA9ACB65}" srcOrd="5" destOrd="0" presId="urn:microsoft.com/office/officeart/2005/8/layout/vList3"/>
    <dgm:cxn modelId="{DC0AA4B0-8C90-4973-AB11-8B7A31A7B2E4}" type="presParOf" srcId="{8D563F7A-D4D9-4116-B8B5-53C33FF4C831}" destId="{5CB19EFB-9339-4E1F-8F5A-81A2C18CD184}" srcOrd="6" destOrd="0" presId="urn:microsoft.com/office/officeart/2005/8/layout/vList3"/>
    <dgm:cxn modelId="{7727D090-E81D-4FEE-BF97-8341C9E856C8}" type="presParOf" srcId="{5CB19EFB-9339-4E1F-8F5A-81A2C18CD184}" destId="{57C63F77-8FD1-4CDC-8EC5-013DB2525AEA}" srcOrd="0" destOrd="0" presId="urn:microsoft.com/office/officeart/2005/8/layout/vList3"/>
    <dgm:cxn modelId="{4C787713-61B9-4664-9F76-D714FDBB7A45}" type="presParOf" srcId="{5CB19EFB-9339-4E1F-8F5A-81A2C18CD184}" destId="{484B7B69-CDB8-474A-BD9B-430D9327F41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89241-6E9E-4268-8090-C0DD55E69853}">
      <dsp:nvSpPr>
        <dsp:cNvPr id="0" name=""/>
        <dsp:cNvSpPr/>
      </dsp:nvSpPr>
      <dsp:spPr>
        <a:xfrm>
          <a:off x="0" y="486819"/>
          <a:ext cx="10515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 set of rules governing the format of data sent over the Internet or other network</a:t>
          </a:r>
        </a:p>
      </dsp:txBody>
      <dsp:txXfrm>
        <a:off x="52431" y="539250"/>
        <a:ext cx="10410738" cy="969198"/>
      </dsp:txXfrm>
    </dsp:sp>
    <dsp:sp modelId="{E99AAFDA-D1B7-4448-9C39-6622C285777E}">
      <dsp:nvSpPr>
        <dsp:cNvPr id="0" name=""/>
        <dsp:cNvSpPr/>
      </dsp:nvSpPr>
      <dsp:spPr>
        <a:xfrm>
          <a:off x="0" y="1638639"/>
          <a:ext cx="10515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The Internet Protocol is the principal communications protocol in the Internet protocol suite for relaying datagrams across network boundaries</a:t>
          </a:r>
        </a:p>
      </dsp:txBody>
      <dsp:txXfrm>
        <a:off x="52431" y="1691070"/>
        <a:ext cx="10410738" cy="969198"/>
      </dsp:txXfrm>
    </dsp:sp>
    <dsp:sp modelId="{6AA96224-51C8-470F-A524-BF6201303CDE}">
      <dsp:nvSpPr>
        <dsp:cNvPr id="0" name=""/>
        <dsp:cNvSpPr/>
      </dsp:nvSpPr>
      <dsp:spPr>
        <a:xfrm>
          <a:off x="0" y="2790459"/>
          <a:ext cx="10515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Its routing function enables internetworking, and essentially establishes the Internet</a:t>
          </a:r>
        </a:p>
      </dsp:txBody>
      <dsp:txXfrm>
        <a:off x="52431" y="2842890"/>
        <a:ext cx="10410738" cy="969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7114D-5DFF-4C4B-BBC4-DC4DDF71575F}">
      <dsp:nvSpPr>
        <dsp:cNvPr id="0" name=""/>
        <dsp:cNvSpPr/>
      </dsp:nvSpPr>
      <dsp:spPr>
        <a:xfrm rot="10800000">
          <a:off x="1983253" y="3129"/>
          <a:ext cx="6992874" cy="88756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Is a Network Layer Protocol</a:t>
          </a:r>
        </a:p>
      </dsp:txBody>
      <dsp:txXfrm rot="10800000">
        <a:off x="2205143" y="3129"/>
        <a:ext cx="6770984" cy="887561"/>
      </dsp:txXfrm>
    </dsp:sp>
    <dsp:sp modelId="{57C95A83-15DD-43D2-95ED-B1FB70D7910F}">
      <dsp:nvSpPr>
        <dsp:cNvPr id="0" name=""/>
        <dsp:cNvSpPr/>
      </dsp:nvSpPr>
      <dsp:spPr>
        <a:xfrm>
          <a:off x="1539472" y="3129"/>
          <a:ext cx="887561" cy="8875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8BC759-A884-4A69-A7BB-803E80C343B1}">
      <dsp:nvSpPr>
        <dsp:cNvPr id="0" name=""/>
        <dsp:cNvSpPr/>
      </dsp:nvSpPr>
      <dsp:spPr>
        <a:xfrm rot="10800000">
          <a:off x="1983253" y="1155635"/>
          <a:ext cx="6992874" cy="88756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Provides logical host and network addressing, and routing</a:t>
          </a:r>
        </a:p>
      </dsp:txBody>
      <dsp:txXfrm rot="10800000">
        <a:off x="2205143" y="1155635"/>
        <a:ext cx="6770984" cy="887561"/>
      </dsp:txXfrm>
    </dsp:sp>
    <dsp:sp modelId="{EFB13FC6-33B4-4D8F-8C07-B385DDCAD44B}">
      <dsp:nvSpPr>
        <dsp:cNvPr id="0" name=""/>
        <dsp:cNvSpPr/>
      </dsp:nvSpPr>
      <dsp:spPr>
        <a:xfrm>
          <a:off x="1539472" y="1155635"/>
          <a:ext cx="887561" cy="88756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2F0C74-A295-442A-B195-16750AFF95E4}">
      <dsp:nvSpPr>
        <dsp:cNvPr id="0" name=""/>
        <dsp:cNvSpPr/>
      </dsp:nvSpPr>
      <dsp:spPr>
        <a:xfrm rot="10800000">
          <a:off x="1983253" y="2308140"/>
          <a:ext cx="6992874" cy="88756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Provides a best effort delivery</a:t>
          </a:r>
        </a:p>
      </dsp:txBody>
      <dsp:txXfrm rot="10800000">
        <a:off x="2205143" y="2308140"/>
        <a:ext cx="6770984" cy="887561"/>
      </dsp:txXfrm>
    </dsp:sp>
    <dsp:sp modelId="{2D820922-1D53-4B3C-BEE1-149C425E71E4}">
      <dsp:nvSpPr>
        <dsp:cNvPr id="0" name=""/>
        <dsp:cNvSpPr/>
      </dsp:nvSpPr>
      <dsp:spPr>
        <a:xfrm>
          <a:off x="1539472" y="2308140"/>
          <a:ext cx="887561" cy="88756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4B7B69-CDB8-474A-BD9B-430D9327F417}">
      <dsp:nvSpPr>
        <dsp:cNvPr id="0" name=""/>
        <dsp:cNvSpPr/>
      </dsp:nvSpPr>
      <dsp:spPr>
        <a:xfrm rot="10800000">
          <a:off x="1983253" y="3460646"/>
          <a:ext cx="6992874" cy="88756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Packet might be delivered out of sequence, lost entirely, duplicated, or delayed</a:t>
          </a:r>
        </a:p>
      </dsp:txBody>
      <dsp:txXfrm rot="10800000">
        <a:off x="2205143" y="3460646"/>
        <a:ext cx="6770984" cy="887561"/>
      </dsp:txXfrm>
    </dsp:sp>
    <dsp:sp modelId="{57C63F77-8FD1-4CDC-8EC5-013DB2525AEA}">
      <dsp:nvSpPr>
        <dsp:cNvPr id="0" name=""/>
        <dsp:cNvSpPr/>
      </dsp:nvSpPr>
      <dsp:spPr>
        <a:xfrm>
          <a:off x="1539472" y="3460646"/>
          <a:ext cx="887561" cy="88756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75412-FAE6-4885-BD64-0A99AE635C27}" type="datetimeFigureOut">
              <a:rPr lang="en-GB" smtClean="0"/>
              <a:t>23/03/2021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C14C9-1C22-41CA-A9F1-00169E9B7700}" type="slidenum">
              <a:rPr lang="en-GB" smtClean="0"/>
              <a:t>‹#›</a:t>
            </a:fld>
            <a:endParaRPr lang="en-GB"/>
          </a:p>
        </p:txBody>
      </p:sp>
    </p:spTree>
    <p:extLst>
      <p:ext uri="{BB962C8B-B14F-4D97-AF65-F5344CB8AC3E}">
        <p14:creationId xmlns:p14="http://schemas.microsoft.com/office/powerpoint/2010/main" val="146541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216.92.67.219/free/t_SMTPCommunicationandMessageTransportMethodsClientS.htm" TargetMode="External"/><Relationship Id="rId7" Type="http://schemas.openxmlformats.org/officeDocument/2006/relationships/hyperlink" Target="http://216.92.67.219/free/t_TCPIPElectronicMailAliasesAddressBooksMultipleReci.htm"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216.92.67.219/free/t_TCPIPHistoricalandSpecialElectronicMailAddressing.htm" TargetMode="External"/><Relationship Id="rId5" Type="http://schemas.openxmlformats.org/officeDocument/2006/relationships/hyperlink" Target="http://216.92.67.219/free/t_SMTPSecurityIssues.htm" TargetMode="External"/><Relationship Id="rId4" Type="http://schemas.openxmlformats.org/officeDocument/2006/relationships/hyperlink" Target="http://216.92.67.219/free/t_DNSElectronicMailSupportandMailExchangeMXResourceR.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Data</a:t>
            </a:r>
            <a:r>
              <a:rPr lang="en-GB" sz="1800" spc="-2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and</a:t>
            </a:r>
            <a:r>
              <a:rPr lang="en-GB" sz="1800" spc="-1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Protocols</a:t>
            </a:r>
            <a:r>
              <a:rPr lang="en-GB" sz="1800" spc="-1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(70%,</a:t>
            </a:r>
            <a:r>
              <a:rPr lang="en-GB" sz="1800" spc="-1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K2)</a:t>
            </a:r>
          </a:p>
          <a:p>
            <a:r>
              <a:rPr lang="en-GB" sz="1800" dirty="0">
                <a:effectLst/>
                <a:latin typeface="Arial" panose="020B0604020202020204" pitchFamily="34" charset="0"/>
              </a:rPr>
              <a:t>K2 means that you need to understand the concepts</a:t>
            </a:r>
            <a:endParaRPr lang="en-GB" dirty="0"/>
          </a:p>
        </p:txBody>
      </p:sp>
      <p:sp>
        <p:nvSpPr>
          <p:cNvPr id="4" name="Slide Number Placeholder 3"/>
          <p:cNvSpPr>
            <a:spLocks noGrp="1"/>
          </p:cNvSpPr>
          <p:nvPr>
            <p:ph type="sldNum" sz="quarter" idx="5"/>
          </p:nvPr>
        </p:nvSpPr>
        <p:spPr/>
        <p:txBody>
          <a:bodyPr/>
          <a:lstStyle/>
          <a:p>
            <a:fld id="{4A5C14C9-1C22-41CA-A9F1-00169E9B7700}" type="slidenum">
              <a:rPr lang="en-GB" smtClean="0"/>
              <a:t>2</a:t>
            </a:fld>
            <a:endParaRPr lang="en-GB"/>
          </a:p>
        </p:txBody>
      </p:sp>
    </p:spTree>
    <p:extLst>
      <p:ext uri="{BB962C8B-B14F-4D97-AF65-F5344CB8AC3E}">
        <p14:creationId xmlns:p14="http://schemas.microsoft.com/office/powerpoint/2010/main" val="4176301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billion addresses, but more than 7 billion people with multiple devices</a:t>
            </a:r>
          </a:p>
        </p:txBody>
      </p:sp>
      <p:sp>
        <p:nvSpPr>
          <p:cNvPr id="4" name="Slide Number Placeholder 3"/>
          <p:cNvSpPr>
            <a:spLocks noGrp="1"/>
          </p:cNvSpPr>
          <p:nvPr>
            <p:ph type="sldNum" sz="quarter" idx="5"/>
          </p:nvPr>
        </p:nvSpPr>
        <p:spPr/>
        <p:txBody>
          <a:bodyPr/>
          <a:lstStyle/>
          <a:p>
            <a:fld id="{60960939-FE35-4225-A625-94D09636AB66}" type="slidenum">
              <a:rPr lang="en-GB" smtClean="0"/>
              <a:t>64</a:t>
            </a:fld>
            <a:endParaRPr lang="en-GB"/>
          </a:p>
        </p:txBody>
      </p:sp>
    </p:spTree>
    <p:extLst>
      <p:ext uri="{BB962C8B-B14F-4D97-AF65-F5344CB8AC3E}">
        <p14:creationId xmlns:p14="http://schemas.microsoft.com/office/powerpoint/2010/main" val="299630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IP addresses are 32-bit binary values: for readability purposes they're usually written as four octets in dotted decimal location. It's not just a serial number though: each address has two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i="1" dirty="0"/>
              <a:t>network ID</a:t>
            </a:r>
            <a:r>
              <a:rPr lang="en-US" dirty="0"/>
              <a:t> identifies a unique subnet on the wider network, while the </a:t>
            </a:r>
            <a:r>
              <a:rPr lang="en-US" i="1" dirty="0"/>
              <a:t>host ID</a:t>
            </a:r>
            <a:r>
              <a:rPr lang="en-US" dirty="0"/>
              <a:t> identifies a specific host on that subnet. </a:t>
            </a:r>
            <a:endParaRPr lang="en-US" b="0" i="0" dirty="0">
              <a:effectLst/>
            </a:endParaRP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65</a:t>
            </a:fld>
            <a:endParaRPr lang="en-GB"/>
          </a:p>
        </p:txBody>
      </p:sp>
    </p:spTree>
    <p:extLst>
      <p:ext uri="{BB962C8B-B14F-4D97-AF65-F5344CB8AC3E}">
        <p14:creationId xmlns:p14="http://schemas.microsoft.com/office/powerpoint/2010/main" val="47901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0.0.0.0 is a non-routable address which can either mean the current network, the default route, any address at all, or a specific error condition, depending on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255.255.255.255 is the broadcast address to the currently configured subnet.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entire Class A network 127.0.0.0 is reserved for loopback addresses, which as the name implies simply point right back to the local host. </a:t>
            </a:r>
          </a:p>
          <a:p>
            <a:endParaRPr lang="en-GB" dirty="0"/>
          </a:p>
        </p:txBody>
      </p:sp>
      <p:sp>
        <p:nvSpPr>
          <p:cNvPr id="4" name="Slide Number Placeholder 3"/>
          <p:cNvSpPr>
            <a:spLocks noGrp="1"/>
          </p:cNvSpPr>
          <p:nvPr>
            <p:ph type="sldNum" sz="quarter" idx="5"/>
          </p:nvPr>
        </p:nvSpPr>
        <p:spPr/>
        <p:txBody>
          <a:bodyPr/>
          <a:lstStyle/>
          <a:p>
            <a:fld id="{4A5C14C9-1C22-41CA-A9F1-00169E9B7700}" type="slidenum">
              <a:rPr lang="en-GB" smtClean="0"/>
              <a:t>68</a:t>
            </a:fld>
            <a:endParaRPr lang="en-GB"/>
          </a:p>
        </p:txBody>
      </p:sp>
    </p:spTree>
    <p:extLst>
      <p:ext uri="{BB962C8B-B14F-4D97-AF65-F5344CB8AC3E}">
        <p14:creationId xmlns:p14="http://schemas.microsoft.com/office/powerpoint/2010/main" val="190270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Header</a:t>
            </a:r>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ICMP header starts after the IPv4 header and is identified by IP protocol number '1'.All ICMP packets have an 8-byte header and variable-sized data section. The first 4 bytes of the header have fixed format, while the last 4 bytes depend on the type/code of that ICMP packet.</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Type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    ICMP type</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Code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    ICMP subtype.</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Checksum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    Internet checksum (RFC 1071) for error checking, calculated from the ICMP header and data with value 0 substituted for this field.</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Rest of header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    Four-byte field, contents vary based on the ICMP type and code</a:t>
            </a:r>
          </a:p>
          <a:p>
            <a:endParaRPr lang="en-GB" dirty="0"/>
          </a:p>
        </p:txBody>
      </p:sp>
      <p:sp>
        <p:nvSpPr>
          <p:cNvPr id="4" name="Slide Number Placeholder 3"/>
          <p:cNvSpPr>
            <a:spLocks noGrp="1"/>
          </p:cNvSpPr>
          <p:nvPr>
            <p:ph type="sldNum" sz="quarter" idx="10"/>
          </p:nvPr>
        </p:nvSpPr>
        <p:spPr/>
        <p:txBody>
          <a:bodyPr/>
          <a:lstStyle/>
          <a:p>
            <a:fld id="{4A5C14C9-1C22-41CA-A9F1-00169E9B7700}" type="slidenum">
              <a:rPr lang="en-GB" smtClean="0"/>
              <a:t>79</a:t>
            </a:fld>
            <a:endParaRPr lang="en-GB"/>
          </a:p>
        </p:txBody>
      </p:sp>
    </p:spTree>
    <p:extLst>
      <p:ext uri="{BB962C8B-B14F-4D97-AF65-F5344CB8AC3E}">
        <p14:creationId xmlns:p14="http://schemas.microsoft.com/office/powerpoint/2010/main" val="412127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 – Digital Equipment Corporation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Ethernet</a:t>
            </a:r>
            <a:r>
              <a:rPr lang="en-US" dirty="0"/>
              <a:t> is entirely ubiquitous. It's not just the standard used for almost all modern wired LANs, but it's increasingly being used for telecommunications and storage networks, and even being increasingly adopted as a WAN technology. Even other common standards, such as Wi-Fi, incorporate technologies and standards originally developed as part of Ethernet.</a:t>
            </a:r>
            <a:endParaRPr lang="en-US" b="0" i="0" dirty="0">
              <a:effectLst/>
            </a:endParaRP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82</a:t>
            </a:fld>
            <a:endParaRPr lang="en-GB"/>
          </a:p>
        </p:txBody>
      </p:sp>
    </p:spTree>
    <p:extLst>
      <p:ext uri="{BB962C8B-B14F-4D97-AF65-F5344CB8AC3E}">
        <p14:creationId xmlns:p14="http://schemas.microsoft.com/office/powerpoint/2010/main" val="92070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IEEE - </a:t>
            </a:r>
            <a:r>
              <a:rPr lang="en-GB" sz="1200" b="0" i="0" u="none" strike="noStrike" kern="1200" baseline="0" dirty="0">
                <a:solidFill>
                  <a:schemeClr val="tx1"/>
                </a:solidFill>
                <a:latin typeface="+mn-lt"/>
                <a:ea typeface="+mn-ea"/>
                <a:cs typeface="+mn-cs"/>
              </a:rPr>
              <a:t>Institute of Electrical and Electronics Engineers</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83</a:t>
            </a:fld>
            <a:endParaRPr lang="en-GB"/>
          </a:p>
        </p:txBody>
      </p:sp>
    </p:spTree>
    <p:extLst>
      <p:ext uri="{BB962C8B-B14F-4D97-AF65-F5344CB8AC3E}">
        <p14:creationId xmlns:p14="http://schemas.microsoft.com/office/powerpoint/2010/main" val="297137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Ethernet frame is a data link layer protocol data unit and uses the underlying Ethernet physical layer transport mechanisms</a:t>
            </a:r>
          </a:p>
        </p:txBody>
      </p:sp>
      <p:sp>
        <p:nvSpPr>
          <p:cNvPr id="4" name="Slide Number Placeholder 3"/>
          <p:cNvSpPr>
            <a:spLocks noGrp="1"/>
          </p:cNvSpPr>
          <p:nvPr>
            <p:ph type="sldNum" sz="quarter" idx="5"/>
          </p:nvPr>
        </p:nvSpPr>
        <p:spPr/>
        <p:txBody>
          <a:bodyPr/>
          <a:lstStyle/>
          <a:p>
            <a:fld id="{60960939-FE35-4225-A625-94D09636AB66}" type="slidenum">
              <a:rPr lang="en-GB" smtClean="0"/>
              <a:t>84</a:t>
            </a:fld>
            <a:endParaRPr lang="en-GB"/>
          </a:p>
        </p:txBody>
      </p:sp>
    </p:spTree>
    <p:extLst>
      <p:ext uri="{BB962C8B-B14F-4D97-AF65-F5344CB8AC3E}">
        <p14:creationId xmlns:p14="http://schemas.microsoft.com/office/powerpoint/2010/main" val="1016591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MAC header has 14 bytes and the payload can have from 46 to 1500 bytes. The checksum is 4 bytes which means that the Type II frame can therefore have from 64 to 1518 bytes</a:t>
            </a:r>
          </a:p>
        </p:txBody>
      </p:sp>
      <p:sp>
        <p:nvSpPr>
          <p:cNvPr id="4" name="Slide Number Placeholder 3"/>
          <p:cNvSpPr>
            <a:spLocks noGrp="1"/>
          </p:cNvSpPr>
          <p:nvPr>
            <p:ph type="sldNum" sz="quarter" idx="5"/>
          </p:nvPr>
        </p:nvSpPr>
        <p:spPr/>
        <p:txBody>
          <a:bodyPr/>
          <a:lstStyle/>
          <a:p>
            <a:fld id="{60960939-FE35-4225-A625-94D09636AB66}" type="slidenum">
              <a:rPr lang="en-GB" smtClean="0"/>
              <a:t>85</a:t>
            </a:fld>
            <a:endParaRPr lang="en-GB"/>
          </a:p>
        </p:txBody>
      </p:sp>
    </p:spTree>
    <p:extLst>
      <p:ext uri="{BB962C8B-B14F-4D97-AF65-F5344CB8AC3E}">
        <p14:creationId xmlns:p14="http://schemas.microsoft.com/office/powerpoint/2010/main" val="1681009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think of a protocol as a spoken language. Each language has its own rules and vocabulary. If two people share the same language, they can communicate effectively. Similarly, if two hardware devices support the same protocol, they can communicate with each other, regardless of the manufacturer or type of device. For example, an Apple iPhone can send an email to an Android device using a standard mail protocol.</a:t>
            </a:r>
          </a:p>
        </p:txBody>
      </p:sp>
      <p:sp>
        <p:nvSpPr>
          <p:cNvPr id="4" name="Slide Number Placeholder 3"/>
          <p:cNvSpPr>
            <a:spLocks noGrp="1"/>
          </p:cNvSpPr>
          <p:nvPr>
            <p:ph type="sldNum" sz="quarter" idx="10"/>
          </p:nvPr>
        </p:nvSpPr>
        <p:spPr/>
        <p:txBody>
          <a:bodyPr/>
          <a:lstStyle/>
          <a:p>
            <a:fld id="{7704AD6F-BF60-416A-A254-81FFD5CF2935}" type="slidenum">
              <a:rPr lang="en-US" smtClean="0"/>
              <a:t>96</a:t>
            </a:fld>
            <a:endParaRPr lang="en-US"/>
          </a:p>
        </p:txBody>
      </p:sp>
    </p:spTree>
    <p:extLst>
      <p:ext uri="{BB962C8B-B14F-4D97-AF65-F5344CB8AC3E}">
        <p14:creationId xmlns:p14="http://schemas.microsoft.com/office/powerpoint/2010/main" val="2620239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Format errors, where a packet’s format isn’t what the receiving device was expecting (or wanting).</a:t>
            </a:r>
          </a:p>
          <a:p>
            <a:r>
              <a:rPr lang="en-GB" dirty="0"/>
              <a:t>Think ordering a Coca-Cola in a restaurant and getting a Pepsi instead.</a:t>
            </a:r>
          </a:p>
        </p:txBody>
      </p:sp>
      <p:sp>
        <p:nvSpPr>
          <p:cNvPr id="4" name="Slide Number Placeholder 3"/>
          <p:cNvSpPr>
            <a:spLocks noGrp="1"/>
          </p:cNvSpPr>
          <p:nvPr>
            <p:ph type="sldNum" sz="quarter" idx="10"/>
          </p:nvPr>
        </p:nvSpPr>
        <p:spPr/>
        <p:txBody>
          <a:bodyPr/>
          <a:lstStyle/>
          <a:p>
            <a:fld id="{4A5C14C9-1C22-41CA-A9F1-00169E9B7700}" type="slidenum">
              <a:rPr lang="en-GB" smtClean="0"/>
              <a:t>103</a:t>
            </a:fld>
            <a:endParaRPr lang="en-GB"/>
          </a:p>
        </p:txBody>
      </p:sp>
    </p:spTree>
    <p:extLst>
      <p:ext uri="{BB962C8B-B14F-4D97-AF65-F5344CB8AC3E}">
        <p14:creationId xmlns:p14="http://schemas.microsoft.com/office/powerpoint/2010/main" val="385748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TCP/IP architectural model has four layers that approximately match six of the seven layers in the OSI Reference Model. The TCP/IP model does not address the physical layer, which is where hardware devices reside. The next three layers—</a:t>
            </a:r>
            <a:r>
              <a:rPr lang="en-US" sz="1200" i="1" kern="1200" dirty="0">
                <a:solidFill>
                  <a:schemeClr val="tx1"/>
                </a:solidFill>
                <a:latin typeface="+mn-lt"/>
                <a:ea typeface="+mn-ea"/>
                <a:cs typeface="+mn-cs"/>
              </a:rPr>
              <a:t>network interface</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internet</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(host-to-host) transport</a:t>
            </a:r>
            <a:r>
              <a:rPr lang="en-US" sz="1200" kern="1200" dirty="0">
                <a:solidFill>
                  <a:schemeClr val="tx1"/>
                </a:solidFill>
                <a:latin typeface="+mn-lt"/>
                <a:ea typeface="+mn-ea"/>
                <a:cs typeface="+mn-cs"/>
              </a:rPr>
              <a:t>—correspond to layers 2, 3 and 4 of the OSI model. The TCP/IP </a:t>
            </a:r>
            <a:r>
              <a:rPr lang="en-US" sz="1200" i="1" kern="1200" dirty="0">
                <a:solidFill>
                  <a:schemeClr val="tx1"/>
                </a:solidFill>
                <a:latin typeface="+mn-lt"/>
                <a:ea typeface="+mn-ea"/>
                <a:cs typeface="+mn-cs"/>
              </a:rPr>
              <a:t>application</a:t>
            </a:r>
            <a:r>
              <a:rPr lang="en-US" sz="1200" kern="1200" dirty="0">
                <a:solidFill>
                  <a:schemeClr val="tx1"/>
                </a:solidFill>
                <a:latin typeface="+mn-lt"/>
                <a:ea typeface="+mn-ea"/>
                <a:cs typeface="+mn-cs"/>
              </a:rPr>
              <a:t> layer conceptually “blurs” the top three OSI layers. It’s also worth noting that some people consider certain aspects of the OSI session layer to be arguably part of the TCP/IP host-to-host transport layer.</a:t>
            </a:r>
            <a:endParaRPr lang="en-US" dirty="0"/>
          </a:p>
        </p:txBody>
      </p:sp>
      <p:sp>
        <p:nvSpPr>
          <p:cNvPr id="4" name="Slide Number Placeholder 3"/>
          <p:cNvSpPr>
            <a:spLocks noGrp="1"/>
          </p:cNvSpPr>
          <p:nvPr>
            <p:ph type="sldNum" sz="quarter" idx="10"/>
          </p:nvPr>
        </p:nvSpPr>
        <p:spPr/>
        <p:txBody>
          <a:bodyPr/>
          <a:lstStyle/>
          <a:p>
            <a:fld id="{7704AD6F-BF60-416A-A254-81FFD5CF2935}" type="slidenum">
              <a:rPr lang="en-US" smtClean="0"/>
              <a:t>6</a:t>
            </a:fld>
            <a:endParaRPr lang="en-US"/>
          </a:p>
        </p:txBody>
      </p:sp>
    </p:spTree>
    <p:extLst>
      <p:ext uri="{BB962C8B-B14F-4D97-AF65-F5344CB8AC3E}">
        <p14:creationId xmlns:p14="http://schemas.microsoft.com/office/powerpoint/2010/main" val="223110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latin typeface="Arial-ItalicMT"/>
              </a:rPr>
              <a:t>Frame check sequence (FCS)</a:t>
            </a:r>
            <a:endParaRPr lang="en-GB" i="0" dirty="0"/>
          </a:p>
        </p:txBody>
      </p:sp>
      <p:sp>
        <p:nvSpPr>
          <p:cNvPr id="4" name="Slide Number Placeholder 3"/>
          <p:cNvSpPr>
            <a:spLocks noGrp="1"/>
          </p:cNvSpPr>
          <p:nvPr>
            <p:ph type="sldNum" sz="quarter" idx="5"/>
          </p:nvPr>
        </p:nvSpPr>
        <p:spPr/>
        <p:txBody>
          <a:bodyPr/>
          <a:lstStyle/>
          <a:p>
            <a:fld id="{4A5C14C9-1C22-41CA-A9F1-00169E9B7700}" type="slidenum">
              <a:rPr lang="en-GB" smtClean="0"/>
              <a:t>114</a:t>
            </a:fld>
            <a:endParaRPr lang="en-GB"/>
          </a:p>
        </p:txBody>
      </p:sp>
    </p:spTree>
    <p:extLst>
      <p:ext uri="{BB962C8B-B14F-4D97-AF65-F5344CB8AC3E}">
        <p14:creationId xmlns:p14="http://schemas.microsoft.com/office/powerpoint/2010/main" val="1269920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Routing protocols, according to the OSI routing framework, are layer management protocols for the network layer, regardless of their transport mechanism:</a:t>
            </a:r>
          </a:p>
          <a:p>
            <a:endParaRPr lang="en-GB" dirty="0"/>
          </a:p>
          <a:p>
            <a:pPr marL="171450" indent="-171450">
              <a:buFont typeface="Arial" panose="020B0604020202020204" pitchFamily="34" charset="0"/>
              <a:buChar char="•"/>
            </a:pPr>
            <a:r>
              <a:rPr lang="en-GB" dirty="0"/>
              <a:t>IS-IS runs on the data link layer (Layer 2)</a:t>
            </a:r>
          </a:p>
          <a:p>
            <a:pPr marL="171450" indent="-171450">
              <a:buFont typeface="Arial" panose="020B0604020202020204" pitchFamily="34" charset="0"/>
              <a:buChar char="•"/>
            </a:pPr>
            <a:r>
              <a:rPr lang="en-GB" dirty="0"/>
              <a:t>Open Shortest Path First (OSPF) is encapsulated in IP, but runs only on the IPv4 subnet, while the IPv6 version runs on the link using only link-local addressing.</a:t>
            </a:r>
          </a:p>
          <a:p>
            <a:pPr marL="171450" indent="-171450">
              <a:buFont typeface="Arial" panose="020B0604020202020204" pitchFamily="34" charset="0"/>
              <a:buChar char="•"/>
            </a:pPr>
            <a:r>
              <a:rPr lang="en-GB" dirty="0"/>
              <a:t>IGRP, and EIGRP are directly encapsulated in IP. EIGRP uses its own reliable transmission mechanism, while IGRP assumed an unreliable transport.</a:t>
            </a:r>
          </a:p>
          <a:p>
            <a:pPr marL="171450" indent="-171450">
              <a:buFont typeface="Arial" panose="020B0604020202020204" pitchFamily="34" charset="0"/>
              <a:buChar char="•"/>
            </a:pPr>
            <a:r>
              <a:rPr lang="en-GB" dirty="0"/>
              <a:t>Routing Information Protocol (RIP) runs over the User Datagram Protocol (UDP). Version 1 operates in broadcast mode, while version 2 uses multicast addressing.</a:t>
            </a:r>
          </a:p>
          <a:p>
            <a:pPr marL="171450" indent="-171450">
              <a:buFont typeface="Arial" panose="020B0604020202020204" pitchFamily="34" charset="0"/>
              <a:buChar char="•"/>
            </a:pPr>
            <a:r>
              <a:rPr lang="en-GB" dirty="0"/>
              <a:t>BGP runs over the Transmission Control Protocol (TCP).</a:t>
            </a:r>
          </a:p>
        </p:txBody>
      </p:sp>
      <p:sp>
        <p:nvSpPr>
          <p:cNvPr id="4" name="Slide Number Placeholder 3"/>
          <p:cNvSpPr>
            <a:spLocks noGrp="1"/>
          </p:cNvSpPr>
          <p:nvPr>
            <p:ph type="sldNum" sz="quarter" idx="5"/>
          </p:nvPr>
        </p:nvSpPr>
        <p:spPr/>
        <p:txBody>
          <a:bodyPr/>
          <a:lstStyle/>
          <a:p>
            <a:fld id="{4A5C14C9-1C22-41CA-A9F1-00169E9B7700}" type="slidenum">
              <a:rPr lang="en-GB" smtClean="0"/>
              <a:t>119</a:t>
            </a:fld>
            <a:endParaRPr lang="en-GB"/>
          </a:p>
        </p:txBody>
      </p:sp>
    </p:spTree>
    <p:extLst>
      <p:ext uri="{BB962C8B-B14F-4D97-AF65-F5344CB8AC3E}">
        <p14:creationId xmlns:p14="http://schemas.microsoft.com/office/powerpoint/2010/main" val="784119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LSP - link-state PDU. Contain information about the state of adjacencies to neighbouring IS-IS systems. Link-state PDUs are flooded periodically throughout an area.</a:t>
            </a:r>
          </a:p>
          <a:p>
            <a:r>
              <a:rPr lang="en-GB" dirty="0"/>
              <a:t>CSNP - The complete sequence number PDU (CSNP) interval controls the frequency at which a routing device sends a directory of its link-state database. CSNP packets advertise all the LSPs from the sender in Ascending order starting with 0000.0000.0000.00-00 and ending at FFFF.FFFF.FFFF.FF-FF.</a:t>
            </a:r>
          </a:p>
          <a:p>
            <a:r>
              <a:rPr lang="en-GB" dirty="0"/>
              <a:t>PSNP - Partial Sequence Number Packets are used by IS-IS routers to request updated LSPs from neighbours and acknowledge that they have received them.  a single PSNP can request multiple LSPs.</a:t>
            </a:r>
          </a:p>
        </p:txBody>
      </p:sp>
      <p:sp>
        <p:nvSpPr>
          <p:cNvPr id="4" name="Slide Number Placeholder 3"/>
          <p:cNvSpPr>
            <a:spLocks noGrp="1"/>
          </p:cNvSpPr>
          <p:nvPr>
            <p:ph type="sldNum" sz="quarter" idx="5"/>
          </p:nvPr>
        </p:nvSpPr>
        <p:spPr/>
        <p:txBody>
          <a:bodyPr/>
          <a:lstStyle/>
          <a:p>
            <a:fld id="{4A5C14C9-1C22-41CA-A9F1-00169E9B7700}" type="slidenum">
              <a:rPr lang="en-GB" smtClean="0"/>
              <a:t>141</a:t>
            </a:fld>
            <a:endParaRPr lang="en-GB"/>
          </a:p>
        </p:txBody>
      </p:sp>
    </p:spTree>
    <p:extLst>
      <p:ext uri="{BB962C8B-B14F-4D97-AF65-F5344CB8AC3E}">
        <p14:creationId xmlns:p14="http://schemas.microsoft.com/office/powerpoint/2010/main" val="2897766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Border Routers:</a:t>
            </a:r>
            <a:r>
              <a:rPr lang="en-GB" dirty="0"/>
              <a:t> Routers serve as the traffic signs of networks. They direct traffic into, out of, and throughout networks. The border router is the final router under the control of an organization before traffic appears on an untrusted network, such as the Internet.</a:t>
            </a:r>
          </a:p>
        </p:txBody>
      </p:sp>
      <p:sp>
        <p:nvSpPr>
          <p:cNvPr id="4" name="Slide Number Placeholder 3"/>
          <p:cNvSpPr>
            <a:spLocks noGrp="1"/>
          </p:cNvSpPr>
          <p:nvPr>
            <p:ph type="sldNum" sz="quarter" idx="5"/>
          </p:nvPr>
        </p:nvSpPr>
        <p:spPr/>
        <p:txBody>
          <a:bodyPr/>
          <a:lstStyle/>
          <a:p>
            <a:fld id="{4A5C14C9-1C22-41CA-A9F1-00169E9B7700}" type="slidenum">
              <a:rPr lang="en-GB" smtClean="0"/>
              <a:t>167</a:t>
            </a:fld>
            <a:endParaRPr lang="en-GB"/>
          </a:p>
        </p:txBody>
      </p:sp>
    </p:spTree>
    <p:extLst>
      <p:ext uri="{BB962C8B-B14F-4D97-AF65-F5344CB8AC3E}">
        <p14:creationId xmlns:p14="http://schemas.microsoft.com/office/powerpoint/2010/main" val="2811792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 what we did now on click</a:t>
            </a:r>
          </a:p>
          <a:p>
            <a:r>
              <a:rPr lang="en-GB" dirty="0"/>
              <a:t>At next click text will fade and "In the next session we will be covering" – text fade</a:t>
            </a:r>
          </a:p>
          <a:p>
            <a:r>
              <a:rPr lang="en-GB" dirty="0"/>
              <a:t>The text will be replaced by ICMP</a:t>
            </a:r>
          </a:p>
        </p:txBody>
      </p:sp>
      <p:sp>
        <p:nvSpPr>
          <p:cNvPr id="4" name="Slide Number Placeholder 3"/>
          <p:cNvSpPr>
            <a:spLocks noGrp="1"/>
          </p:cNvSpPr>
          <p:nvPr>
            <p:ph type="sldNum" sz="quarter" idx="5"/>
          </p:nvPr>
        </p:nvSpPr>
        <p:spPr/>
        <p:txBody>
          <a:bodyPr/>
          <a:lstStyle/>
          <a:p>
            <a:fld id="{4A5C14C9-1C22-41CA-A9F1-00169E9B7700}" type="slidenum">
              <a:rPr lang="en-GB" smtClean="0"/>
              <a:t>169</a:t>
            </a:fld>
            <a:endParaRPr lang="en-GB"/>
          </a:p>
        </p:txBody>
      </p:sp>
    </p:spTree>
    <p:extLst>
      <p:ext uri="{BB962C8B-B14F-4D97-AF65-F5344CB8AC3E}">
        <p14:creationId xmlns:p14="http://schemas.microsoft.com/office/powerpoint/2010/main" val="98170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five layers as this is the TCP/IP MODEL – used for teaching purposes</a:t>
            </a:r>
          </a:p>
          <a:p>
            <a:r>
              <a:rPr lang="en-GB" dirty="0"/>
              <a:t>There is a 4 layer TCP/IP suite. Layers 1 and 2 (network access layer includes the datalink layer and the physical layer</a:t>
            </a:r>
          </a:p>
          <a:p>
            <a:endParaRPr lang="en-GB" dirty="0"/>
          </a:p>
          <a:p>
            <a:r>
              <a:rPr lang="en-GB"/>
              <a:t>See here: https://dfdeboer.github.io/BURKS/pcinfo/hardware/ethernet/tcpip.htm</a:t>
            </a:r>
          </a:p>
          <a:p>
            <a:endParaRPr lang="en-GB" dirty="0"/>
          </a:p>
        </p:txBody>
      </p:sp>
      <p:sp>
        <p:nvSpPr>
          <p:cNvPr id="4" name="Slide Number Placeholder 3"/>
          <p:cNvSpPr>
            <a:spLocks noGrp="1"/>
          </p:cNvSpPr>
          <p:nvPr>
            <p:ph type="sldNum" sz="quarter" idx="5"/>
          </p:nvPr>
        </p:nvSpPr>
        <p:spPr/>
        <p:txBody>
          <a:bodyPr/>
          <a:lstStyle/>
          <a:p>
            <a:fld id="{4A5C14C9-1C22-41CA-A9F1-00169E9B7700}" type="slidenum">
              <a:rPr lang="en-GB" smtClean="0"/>
              <a:t>22</a:t>
            </a:fld>
            <a:endParaRPr lang="en-GB"/>
          </a:p>
        </p:txBody>
      </p:sp>
    </p:spTree>
    <p:extLst>
      <p:ext uri="{BB962C8B-B14F-4D97-AF65-F5344CB8AC3E}">
        <p14:creationId xmlns:p14="http://schemas.microsoft.com/office/powerpoint/2010/main" val="58014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Mail Relaying:</a:t>
            </a:r>
            <a:r>
              <a:rPr lang="en-GB" sz="1200" kern="1200" dirty="0">
                <a:solidFill>
                  <a:schemeClr val="tx1"/>
                </a:solidFill>
                <a:latin typeface="+mn-lt"/>
                <a:ea typeface="+mn-ea"/>
                <a:cs typeface="+mn-cs"/>
              </a:rPr>
              <a:t> As discussed in the </a:t>
            </a:r>
            <a:r>
              <a:rPr lang="en-GB" sz="1200" kern="1200" dirty="0">
                <a:solidFill>
                  <a:schemeClr val="tx1"/>
                </a:solidFill>
                <a:latin typeface="+mn-lt"/>
                <a:ea typeface="+mn-ea"/>
                <a:cs typeface="+mn-cs"/>
                <a:hlinkClick r:id="rId3"/>
              </a:rPr>
              <a:t>SMTP communication overview</a:t>
            </a:r>
            <a:r>
              <a:rPr lang="en-GB" sz="1200" kern="1200" dirty="0">
                <a:solidFill>
                  <a:schemeClr val="tx1"/>
                </a:solidFill>
                <a:latin typeface="+mn-lt"/>
                <a:ea typeface="+mn-ea"/>
                <a:cs typeface="+mn-cs"/>
              </a:rPr>
              <a:t>, the protocol was once widely used in a “relaying mode” where e-mail was routed from one SMTP server to another to reach its destination. Today, the normal method of e-mail transfer on the Internet today is directly from the sender's SMTP server to the recipient's, using </a:t>
            </a:r>
            <a:r>
              <a:rPr lang="en-GB" sz="1200" kern="1200" dirty="0">
                <a:solidFill>
                  <a:schemeClr val="tx1"/>
                </a:solidFill>
                <a:latin typeface="+mn-lt"/>
                <a:ea typeface="+mn-ea"/>
                <a:cs typeface="+mn-cs"/>
                <a:hlinkClick r:id="rId4"/>
              </a:rPr>
              <a:t>DNS MX records</a:t>
            </a:r>
            <a:r>
              <a:rPr lang="en-GB" sz="1200" kern="1200" dirty="0">
                <a:solidFill>
                  <a:schemeClr val="tx1"/>
                </a:solidFill>
                <a:latin typeface="+mn-lt"/>
                <a:ea typeface="+mn-ea"/>
                <a:cs typeface="+mn-cs"/>
              </a:rPr>
              <a:t> to determine the recipient SMTP server address. SMTP still includes the ability to relay mail from one server to another, provided certain conditions are met. Note that in addition to the inefficiency of relaying, many servers won't relay mail because this feature has been </a:t>
            </a:r>
            <a:r>
              <a:rPr lang="en-GB" sz="1200" kern="1200" dirty="0">
                <a:solidFill>
                  <a:schemeClr val="tx1"/>
                </a:solidFill>
                <a:latin typeface="+mn-lt"/>
                <a:ea typeface="+mn-ea"/>
                <a:cs typeface="+mn-cs"/>
                <a:hlinkClick r:id="rId5"/>
              </a:rPr>
              <a:t>abused for spamming and hacking</a:t>
            </a:r>
            <a:r>
              <a:rPr lang="en-GB" sz="1200" kern="1200" dirty="0">
                <a:solidFill>
                  <a:schemeClr val="tx1"/>
                </a:solidFill>
                <a:latin typeface="+mn-lt"/>
                <a:ea typeface="+mn-ea"/>
                <a:cs typeface="+mn-cs"/>
              </a:rPr>
              <a:t>.</a:t>
            </a:r>
            <a:r>
              <a:rPr lang="en-GB" dirty="0"/>
              <a:t> </a:t>
            </a:r>
            <a:br>
              <a:rPr lang="en-GB" dirty="0"/>
            </a:br>
            <a:br>
              <a:rPr lang="en-GB" dirty="0"/>
            </a:br>
            <a:endParaRPr lang="en-GB" dirty="0"/>
          </a:p>
          <a:p>
            <a:r>
              <a:rPr lang="en-GB" sz="1200" b="1" kern="1200" dirty="0">
                <a:solidFill>
                  <a:schemeClr val="tx1"/>
                </a:solidFill>
                <a:latin typeface="+mn-lt"/>
                <a:ea typeface="+mn-ea"/>
                <a:cs typeface="+mn-cs"/>
              </a:rPr>
              <a:t>Mail Forwarding:</a:t>
            </a:r>
            <a:r>
              <a:rPr lang="en-GB" sz="1200" kern="1200" dirty="0">
                <a:solidFill>
                  <a:schemeClr val="tx1"/>
                </a:solidFill>
                <a:latin typeface="+mn-lt"/>
                <a:ea typeface="+mn-ea"/>
                <a:cs typeface="+mn-cs"/>
              </a:rPr>
              <a:t> Under certain conditions, an SMTP server may agree to accept e-mail for a non-local mailbox and forward it to the appropriate destination. This sounds similar to relaying but is used in a different way. A common example is when a user changes his or her e-mail address. If I have worked at XYZ Industries for years and then retire, the company may no longer wish to let me receive e-mail at the company's SMTP server. As a courtesy, however, they may forward e-mail sent to me there so I still receive it at my new company.</a:t>
            </a:r>
            <a:r>
              <a:rPr lang="en-GB" dirty="0"/>
              <a:t> </a:t>
            </a:r>
            <a:br>
              <a:rPr lang="en-GB" dirty="0"/>
            </a:br>
            <a:br>
              <a:rPr lang="en-GB" dirty="0"/>
            </a:br>
            <a:endParaRPr lang="en-GB" dirty="0"/>
          </a:p>
          <a:p>
            <a:r>
              <a:rPr lang="en-GB" sz="1200" b="1" kern="1200" dirty="0">
                <a:solidFill>
                  <a:schemeClr val="tx1"/>
                </a:solidFill>
                <a:latin typeface="+mn-lt"/>
                <a:ea typeface="+mn-ea"/>
                <a:cs typeface="+mn-cs"/>
              </a:rPr>
              <a:t>Mail Gatewaying:</a:t>
            </a:r>
            <a:r>
              <a:rPr lang="en-GB" sz="1200" kern="1200" dirty="0">
                <a:solidFill>
                  <a:schemeClr val="tx1"/>
                </a:solidFill>
                <a:latin typeface="+mn-lt"/>
                <a:ea typeface="+mn-ea"/>
                <a:cs typeface="+mn-cs"/>
              </a:rPr>
              <a:t> Certain SMTP servers may be configured as e-mail gateways. These devices “translate” TCP/IP e-mail into a form suitable for another e-mail system, and vice-versa. Gatewaying is a complex topic because e-mail systems can be so different; one of the more important problems is the </a:t>
            </a:r>
            <a:r>
              <a:rPr lang="en-GB" sz="1200" kern="1200" dirty="0">
                <a:solidFill>
                  <a:schemeClr val="tx1"/>
                </a:solidFill>
                <a:latin typeface="+mn-lt"/>
                <a:ea typeface="+mn-ea"/>
                <a:cs typeface="+mn-cs"/>
                <a:hlinkClick r:id="rId6"/>
              </a:rPr>
              <a:t>inconsistency of addressing methods of different e-mail systems</a:t>
            </a:r>
            <a:r>
              <a:rPr lang="en-GB" sz="1200" kern="1200" dirty="0">
                <a:solidFill>
                  <a:schemeClr val="tx1"/>
                </a:solidFill>
                <a:latin typeface="+mn-lt"/>
                <a:ea typeface="+mn-ea"/>
                <a:cs typeface="+mn-cs"/>
              </a:rPr>
              <a:t>.</a:t>
            </a:r>
            <a:r>
              <a:rPr lang="en-GB" dirty="0"/>
              <a:t> </a:t>
            </a:r>
            <a:br>
              <a:rPr lang="en-GB" dirty="0"/>
            </a:br>
            <a:br>
              <a:rPr lang="en-GB" dirty="0"/>
            </a:br>
            <a:endParaRPr lang="en-GB" dirty="0"/>
          </a:p>
          <a:p>
            <a:r>
              <a:rPr lang="en-GB" sz="1200" b="1" kern="1200" dirty="0">
                <a:solidFill>
                  <a:schemeClr val="tx1"/>
                </a:solidFill>
                <a:latin typeface="+mn-lt"/>
                <a:ea typeface="+mn-ea"/>
                <a:cs typeface="+mn-cs"/>
              </a:rPr>
              <a:t>Address Debugging:</a:t>
            </a:r>
            <a:r>
              <a:rPr lang="en-GB" sz="1200" kern="1200" dirty="0">
                <a:solidFill>
                  <a:schemeClr val="tx1"/>
                </a:solidFill>
                <a:latin typeface="+mn-lt"/>
                <a:ea typeface="+mn-ea"/>
                <a:cs typeface="+mn-cs"/>
              </a:rPr>
              <a:t> SMTP includes a </a:t>
            </a:r>
            <a:r>
              <a:rPr lang="en-GB" sz="1200" i="1" kern="1200" dirty="0">
                <a:solidFill>
                  <a:schemeClr val="tx1"/>
                </a:solidFill>
                <a:latin typeface="+mn-lt"/>
                <a:ea typeface="+mn-ea"/>
                <a:cs typeface="+mn-cs"/>
              </a:rPr>
              <a:t>VRFY (verify)</a:t>
            </a:r>
            <a:r>
              <a:rPr lang="en-GB" sz="1200" kern="1200" dirty="0">
                <a:solidFill>
                  <a:schemeClr val="tx1"/>
                </a:solidFill>
                <a:latin typeface="+mn-lt"/>
                <a:ea typeface="+mn-ea"/>
                <a:cs typeface="+mn-cs"/>
              </a:rPr>
              <a:t> command, which can be used to check the validity of an e-mail address without actually sending mail to it.</a:t>
            </a:r>
            <a:r>
              <a:rPr lang="en-GB" dirty="0"/>
              <a:t> </a:t>
            </a:r>
            <a:br>
              <a:rPr lang="en-GB" dirty="0"/>
            </a:br>
            <a:br>
              <a:rPr lang="en-GB" dirty="0"/>
            </a:br>
            <a:endParaRPr lang="en-GB" dirty="0"/>
          </a:p>
          <a:p>
            <a:r>
              <a:rPr lang="en-GB" sz="1200" b="1" kern="1200" dirty="0">
                <a:solidFill>
                  <a:schemeClr val="tx1"/>
                </a:solidFill>
                <a:latin typeface="+mn-lt"/>
                <a:ea typeface="+mn-ea"/>
                <a:cs typeface="+mn-cs"/>
              </a:rPr>
              <a:t>Mailing List Expansion:</a:t>
            </a:r>
            <a:r>
              <a:rPr lang="en-GB" sz="1200" kern="1200" dirty="0">
                <a:solidFill>
                  <a:schemeClr val="tx1"/>
                </a:solidFill>
                <a:latin typeface="+mn-lt"/>
                <a:ea typeface="+mn-ea"/>
                <a:cs typeface="+mn-cs"/>
              </a:rPr>
              <a:t> The SMTP command </a:t>
            </a:r>
            <a:r>
              <a:rPr lang="en-GB" sz="1200" i="1" kern="1200" dirty="0">
                <a:solidFill>
                  <a:schemeClr val="tx1"/>
                </a:solidFill>
                <a:latin typeface="+mn-lt"/>
                <a:ea typeface="+mn-ea"/>
                <a:cs typeface="+mn-cs"/>
              </a:rPr>
              <a:t>EXPN (expand)</a:t>
            </a:r>
            <a:r>
              <a:rPr lang="en-GB" sz="1200" kern="1200" dirty="0">
                <a:solidFill>
                  <a:schemeClr val="tx1"/>
                </a:solidFill>
                <a:latin typeface="+mn-lt"/>
                <a:ea typeface="+mn-ea"/>
                <a:cs typeface="+mn-cs"/>
              </a:rPr>
              <a:t> can be used to determine the individual e-mail addresses associated with a </a:t>
            </a:r>
            <a:r>
              <a:rPr lang="en-GB" sz="1200" kern="1200" dirty="0">
                <a:solidFill>
                  <a:schemeClr val="tx1"/>
                </a:solidFill>
                <a:latin typeface="+mn-lt"/>
                <a:ea typeface="+mn-ea"/>
                <a:cs typeface="+mn-cs"/>
                <a:hlinkClick r:id="rId7"/>
              </a:rPr>
              <a:t>mailing list</a:t>
            </a:r>
            <a:r>
              <a:rPr lang="en-GB" sz="1200" kern="1200" dirty="0">
                <a:solidFill>
                  <a:schemeClr val="tx1"/>
                </a:solidFill>
                <a:latin typeface="+mn-lt"/>
                <a:ea typeface="+mn-ea"/>
                <a:cs typeface="+mn-cs"/>
              </a:rPr>
              <a:t>. (Note however that this has nothing directly to do with mailing list software like </a:t>
            </a:r>
            <a:r>
              <a:rPr lang="en-GB" sz="1200" i="1" kern="1200" dirty="0" err="1">
                <a:solidFill>
                  <a:schemeClr val="tx1"/>
                </a:solidFill>
                <a:latin typeface="+mn-lt"/>
                <a:ea typeface="+mn-ea"/>
                <a:cs typeface="+mn-cs"/>
              </a:rPr>
              <a:t>Majordomo</a:t>
            </a:r>
            <a:r>
              <a:rPr lang="en-GB" sz="1200" kern="1200" dirty="0">
                <a:solidFill>
                  <a:schemeClr val="tx1"/>
                </a:solidFill>
                <a:latin typeface="+mn-lt"/>
                <a:ea typeface="+mn-ea"/>
                <a:cs typeface="+mn-cs"/>
              </a:rPr>
              <a:t>.)</a:t>
            </a:r>
            <a:r>
              <a:rPr lang="en-GB" dirty="0"/>
              <a:t> </a:t>
            </a:r>
            <a:br>
              <a:rPr lang="en-GB" dirty="0"/>
            </a:br>
            <a:br>
              <a:rPr lang="en-GB" dirty="0"/>
            </a:br>
            <a:endParaRPr lang="en-GB" dirty="0"/>
          </a:p>
          <a:p>
            <a:r>
              <a:rPr lang="en-GB" sz="1200" b="1" kern="1200" dirty="0">
                <a:solidFill>
                  <a:schemeClr val="tx1"/>
                </a:solidFill>
                <a:latin typeface="+mn-lt"/>
                <a:ea typeface="+mn-ea"/>
                <a:cs typeface="+mn-cs"/>
              </a:rPr>
              <a:t>“Turning”:</a:t>
            </a:r>
            <a:r>
              <a:rPr lang="en-GB" sz="1200" kern="1200" dirty="0">
                <a:solidFill>
                  <a:schemeClr val="tx1"/>
                </a:solidFill>
                <a:latin typeface="+mn-lt"/>
                <a:ea typeface="+mn-ea"/>
                <a:cs typeface="+mn-cs"/>
              </a:rPr>
              <a:t> The original SMTP protocol included a command that allows the SMTP sender and SMTP receiver to change roles. This could be used to allow SMTP server A to send e-mail to server B, and then have B send e-mail it has queued for A in the same session. In practice, this capability was not widely used for a variety of reasons, including security considerations. It is now officially “not recommended”, but may still be implemented in some SMTP software.</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4A5C14C9-1C22-41CA-A9F1-00169E9B7700}" type="slidenum">
              <a:rPr lang="en-GB" smtClean="0"/>
              <a:t>33</a:t>
            </a:fld>
            <a:endParaRPr lang="en-GB"/>
          </a:p>
        </p:txBody>
      </p:sp>
    </p:spTree>
    <p:extLst>
      <p:ext uri="{BB962C8B-B14F-4D97-AF65-F5344CB8AC3E}">
        <p14:creationId xmlns:p14="http://schemas.microsoft.com/office/powerpoint/2010/main" val="307351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TCP/IP </a:t>
            </a:r>
            <a:r>
              <a:rPr lang="en-US" dirty="0"/>
              <a:t>(Transmission Control Protocol/Internet Protocol) </a:t>
            </a:r>
            <a:r>
              <a:rPr lang="en-US" b="0" i="0" baseline="0" dirty="0"/>
              <a:t>is a stream protocol. This means that a connection is negotiated between a client and a server. Any data transmitted between these two endpoints is guaranteed to arrive, thus it is a so-called lossless protocol. Since the TCP protocol (as it is also referred to in short form) can only connect two endpoints, it is also called a peer-to-peer protocol.</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HTTP </a:t>
            </a:r>
            <a:r>
              <a:rPr lang="en-US" dirty="0"/>
              <a:t>(</a:t>
            </a:r>
            <a:r>
              <a:rPr lang="en-US" dirty="0" err="1"/>
              <a:t>HyperText</a:t>
            </a:r>
            <a:r>
              <a:rPr lang="en-US" dirty="0"/>
              <a:t> Transfer Protocol)</a:t>
            </a:r>
            <a:r>
              <a:rPr lang="en-US" b="0" i="0" baseline="0" dirty="0"/>
              <a:t> is the protocol used to transmit all data present on the World Wide Web. This includes text, multimedia and graphics. It is the protocol used to transmit HTML, the language that makes all the fancy decorations in your browser. It works upon TCP/IP.</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FTP </a:t>
            </a:r>
            <a:r>
              <a:rPr lang="en-US" dirty="0"/>
              <a:t>(File Transfer Protocol) </a:t>
            </a:r>
            <a:r>
              <a:rPr lang="en-US" b="0" i="0" baseline="0" dirty="0"/>
              <a:t>is the protocol used to transmit files between computers connected to each other by a TCP/IP network, such as the Internet</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UDP</a:t>
            </a:r>
            <a:r>
              <a:rPr lang="en-US" dirty="0"/>
              <a:t> (User Datagram Protocol) </a:t>
            </a:r>
            <a:r>
              <a:rPr lang="en-GB" dirty="0"/>
              <a:t>is one of the core members of the Internet protocol suite. UDP uses a simple connectionless communication model with a minimum of protocol mechanisms</a:t>
            </a: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51</a:t>
            </a:fld>
            <a:endParaRPr lang="en-GB"/>
          </a:p>
        </p:txBody>
      </p:sp>
    </p:spTree>
    <p:extLst>
      <p:ext uri="{BB962C8B-B14F-4D97-AF65-F5344CB8AC3E}">
        <p14:creationId xmlns:p14="http://schemas.microsoft.com/office/powerpoint/2010/main" val="367508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a:t>
            </a:r>
            <a:r>
              <a:rPr lang="en-GB" b="1" dirty="0"/>
              <a:t>OSI model</a:t>
            </a:r>
            <a:r>
              <a:rPr lang="en-GB" dirty="0"/>
              <a:t> is an idealised networking model, whereas the </a:t>
            </a:r>
            <a:r>
              <a:rPr lang="en-GB" b="1" dirty="0"/>
              <a:t>TCP/IP model</a:t>
            </a:r>
            <a:r>
              <a:rPr lang="en-GB" dirty="0"/>
              <a:t> is a practical implementation.</a:t>
            </a:r>
          </a:p>
          <a:p>
            <a:endParaRPr lang="en-GB" dirty="0"/>
          </a:p>
          <a:p>
            <a:r>
              <a:rPr lang="en-GB" dirty="0"/>
              <a:t>What is important to understand is that the interfaces between the interfaces are well defined so that it is </a:t>
            </a:r>
            <a:r>
              <a:rPr lang="en-GB" i="1" u="sng" dirty="0">
                <a:effectLst/>
              </a:rPr>
              <a:t>theoretically</a:t>
            </a:r>
            <a:r>
              <a:rPr lang="en-GB" dirty="0"/>
              <a:t> possible to replace a particular protocol with another one that operates at that level.</a:t>
            </a:r>
          </a:p>
          <a:p>
            <a:endParaRPr lang="en-GB" dirty="0"/>
          </a:p>
          <a:p>
            <a:r>
              <a:rPr lang="en-GB" dirty="0"/>
              <a:t>For example you should theoretically be able to replace the </a:t>
            </a:r>
            <a:r>
              <a:rPr lang="en-GB" b="1" dirty="0"/>
              <a:t>IP</a:t>
            </a:r>
            <a:r>
              <a:rPr lang="en-GB" dirty="0"/>
              <a:t> networking protocol with the </a:t>
            </a:r>
            <a:r>
              <a:rPr lang="en-GB" b="1" dirty="0"/>
              <a:t>IPX</a:t>
            </a:r>
            <a:r>
              <a:rPr lang="en-GB" dirty="0"/>
              <a:t> networking protocol without affecting how the application e.g. POP3 works.</a:t>
            </a:r>
          </a:p>
          <a:p>
            <a:r>
              <a:rPr lang="en-GB" dirty="0"/>
              <a:t>Although this </a:t>
            </a:r>
            <a:r>
              <a:rPr lang="en-GB" b="1" dirty="0"/>
              <a:t>doesn’t always apply</a:t>
            </a:r>
            <a:r>
              <a:rPr lang="en-GB" dirty="0"/>
              <a:t> the application protocols like SMTP ,POP3 etc will work Okay across different data link protocols like </a:t>
            </a:r>
            <a:r>
              <a:rPr lang="en-GB" dirty="0" err="1"/>
              <a:t>Ethernet,Token</a:t>
            </a:r>
            <a:r>
              <a:rPr lang="en-GB" dirty="0"/>
              <a:t> ring etc.</a:t>
            </a: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52</a:t>
            </a:fld>
            <a:endParaRPr lang="en-GB"/>
          </a:p>
        </p:txBody>
      </p:sp>
    </p:spTree>
    <p:extLst>
      <p:ext uri="{BB962C8B-B14F-4D97-AF65-F5344CB8AC3E}">
        <p14:creationId xmlns:p14="http://schemas.microsoft.com/office/powerpoint/2010/main" val="2696858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Internet Protocol version 4 (IPv4) is the fourth version of the Internet Protocol (IP). It is one of the core protocols of standards-based internetworking methods in the Internet and other packet-switched networks. IPv4 was the first version deployed for production in the ARPANET in 1983</a:t>
            </a:r>
          </a:p>
        </p:txBody>
      </p:sp>
      <p:sp>
        <p:nvSpPr>
          <p:cNvPr id="4" name="Slide Number Placeholder 3"/>
          <p:cNvSpPr>
            <a:spLocks noGrp="1"/>
          </p:cNvSpPr>
          <p:nvPr>
            <p:ph type="sldNum" sz="quarter" idx="5"/>
          </p:nvPr>
        </p:nvSpPr>
        <p:spPr/>
        <p:txBody>
          <a:bodyPr/>
          <a:lstStyle/>
          <a:p>
            <a:fld id="{60960939-FE35-4225-A625-94D09636AB66}" type="slidenum">
              <a:rPr lang="en-GB" smtClean="0"/>
              <a:t>54</a:t>
            </a:fld>
            <a:endParaRPr lang="en-GB"/>
          </a:p>
        </p:txBody>
      </p:sp>
    </p:spTree>
    <p:extLst>
      <p:ext uri="{BB962C8B-B14F-4D97-AF65-F5344CB8AC3E}">
        <p14:creationId xmlns:p14="http://schemas.microsoft.com/office/powerpoint/2010/main" val="410476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representation of the format of IPv4</a:t>
            </a:r>
          </a:p>
          <a:p>
            <a:r>
              <a:rPr lang="en-GB" dirty="0"/>
              <a:t>When all bits are set to the value of 1 we get the sum of 255</a:t>
            </a:r>
          </a:p>
        </p:txBody>
      </p:sp>
      <p:sp>
        <p:nvSpPr>
          <p:cNvPr id="4" name="Slide Number Placeholder 3"/>
          <p:cNvSpPr>
            <a:spLocks noGrp="1"/>
          </p:cNvSpPr>
          <p:nvPr>
            <p:ph type="sldNum" sz="quarter" idx="5"/>
          </p:nvPr>
        </p:nvSpPr>
        <p:spPr/>
        <p:txBody>
          <a:bodyPr/>
          <a:lstStyle/>
          <a:p>
            <a:fld id="{60960939-FE35-4225-A625-94D09636AB66}" type="slidenum">
              <a:rPr lang="en-GB" smtClean="0"/>
              <a:t>57</a:t>
            </a:fld>
            <a:endParaRPr lang="en-GB"/>
          </a:p>
        </p:txBody>
      </p:sp>
    </p:spTree>
    <p:extLst>
      <p:ext uri="{BB962C8B-B14F-4D97-AF65-F5344CB8AC3E}">
        <p14:creationId xmlns:p14="http://schemas.microsoft.com/office/powerpoint/2010/main" val="221973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The </a:t>
            </a:r>
            <a:r>
              <a:rPr lang="en-GB" i="1" dirty="0"/>
              <a:t>IP Version</a:t>
            </a:r>
            <a:r>
              <a:rPr lang="en-GB" dirty="0"/>
              <a:t> field (4 bits) contains the value 4, which in binary is “0100” </a:t>
            </a:r>
          </a:p>
          <a:p>
            <a:pPr marL="228600" indent="-228600">
              <a:buAutoNum type="arabicPeriod"/>
            </a:pPr>
            <a:r>
              <a:rPr lang="en-GB" dirty="0"/>
              <a:t>The </a:t>
            </a:r>
            <a:r>
              <a:rPr lang="en-GB" i="1" dirty="0"/>
              <a:t>Header Length</a:t>
            </a:r>
            <a:r>
              <a:rPr lang="en-GB" dirty="0"/>
              <a:t> field (4 bits) indicates how long the header is, in 32 bit “words”. The minimum value is “5” which would be 160 bits, or 20 bytes. The maximum length is 15, which would be 480 bits, or 60 bytes. If you skip that number of words from the start of the packet, that is where the data starts (this is called the “offset” to the data). This will only ever be greater than 5 if there are options before the data part (which is not common).</a:t>
            </a:r>
          </a:p>
          <a:p>
            <a:pPr marL="228600" indent="-228600">
              <a:buAutoNum type="arabicPeriod"/>
            </a:pPr>
            <a:r>
              <a:rPr lang="en-GB" dirty="0"/>
              <a:t>The </a:t>
            </a:r>
            <a:r>
              <a:rPr lang="en-GB" i="1" dirty="0"/>
              <a:t>Type of Service</a:t>
            </a:r>
            <a:r>
              <a:rPr lang="en-GB" dirty="0"/>
              <a:t> field (8 bits) is defined in RFC 2474, “Definition of the Differentiated Services Field (DS Field) in the IPv4 and IPv6 headers”, December 1998. This is used to implement a fairly simple QoS (Quality of Service). QoS involves management of bandwidth by protocol, by sender, or by recipient.</a:t>
            </a:r>
          </a:p>
          <a:p>
            <a:pPr marL="228600" indent="-228600">
              <a:buAutoNum type="arabicPeriod"/>
            </a:pPr>
            <a:r>
              <a:rPr lang="en-GB" dirty="0"/>
              <a:t>The </a:t>
            </a:r>
            <a:r>
              <a:rPr lang="en-GB" i="1" dirty="0"/>
              <a:t>Total Length field </a:t>
            </a:r>
            <a:r>
              <a:rPr lang="en-GB" dirty="0"/>
              <a:t>(16 bits) contains the total length of the packet, including the packet header, in bytes. The minimum length is 20 (20 bytes of header plus 0 bytes of data), and the maximum is 65,535 bytes (since only 16 bits are available to specify this). All network systems must handle packets of at least 576 bytes, but a more typical packet size is 1508 bytes. With IPv4, it is possible for some devices (like routers) to fragment packets (break them apart into multiple smaller packets) if required to get them through a part of the network that can’t handle packets that big. Packets that are fragmented must be reassembled at the other end. Fragmentation and reassembly is one of the messy parts of IPv4 that got cleaned up a lot in IPv6.</a:t>
            </a:r>
          </a:p>
          <a:p>
            <a:pPr marL="228600" indent="-228600">
              <a:buAutoNum type="arabicPeriod"/>
            </a:pPr>
            <a:r>
              <a:rPr lang="en-GB" dirty="0"/>
              <a:t>The </a:t>
            </a:r>
            <a:r>
              <a:rPr lang="en-GB" i="1" dirty="0"/>
              <a:t>Identification (Fragment ID)</a:t>
            </a:r>
            <a:r>
              <a:rPr lang="en-GB" dirty="0"/>
              <a:t> field (16 bits) identifies which fragment of a once larger packet this one is, to help in reassembling the fragmented packet later.</a:t>
            </a:r>
          </a:p>
          <a:p>
            <a:pPr marL="228600" indent="-228600">
              <a:buAutoNum type="arabicPeriod"/>
            </a:pPr>
            <a:r>
              <a:rPr lang="en-GB" dirty="0"/>
              <a:t>The next three bits are flags related to fragmentation. The first is reserved and must be zero. The next bit is the </a:t>
            </a:r>
            <a:r>
              <a:rPr lang="en-GB" b="1" dirty="0"/>
              <a:t>DF</a:t>
            </a:r>
            <a:r>
              <a:rPr lang="en-GB" dirty="0"/>
              <a:t> (Don’t Fragment) flag.  If DF is set, the packet cannot be fragmented (so if such a packet reaches a part of the network that can’t handle one that big, that packet is dropped). The third bit is the </a:t>
            </a:r>
            <a:r>
              <a:rPr lang="en-GB" b="1" dirty="0"/>
              <a:t>MF</a:t>
            </a:r>
            <a:r>
              <a:rPr lang="en-GB" dirty="0"/>
              <a:t> (More Fragments) flag. If MF is set, there are more fragments to come. Unfragmented packets of course have the MF flag set to zero.</a:t>
            </a:r>
          </a:p>
          <a:p>
            <a:pPr marL="228600" indent="-228600">
              <a:buAutoNum type="arabicPeriod"/>
            </a:pPr>
            <a:r>
              <a:rPr lang="en-GB" dirty="0"/>
              <a:t>The </a:t>
            </a:r>
            <a:r>
              <a:rPr lang="en-GB" i="1" dirty="0"/>
              <a:t>Fragment Offset</a:t>
            </a:r>
            <a:r>
              <a:rPr lang="en-GB" dirty="0"/>
              <a:t> field (13 bits) is used in reassembly of fragmented packets. It is measured in 8 byte blocks. The first fragment of a set has an offset of 0. </a:t>
            </a:r>
          </a:p>
          <a:p>
            <a:pPr marL="228600" indent="-228600">
              <a:buAutoNum type="arabicPeriod"/>
            </a:pPr>
            <a:r>
              <a:rPr lang="en-GB" dirty="0"/>
              <a:t>The </a:t>
            </a:r>
            <a:r>
              <a:rPr lang="en-GB" i="1" dirty="0"/>
              <a:t>Time To Live (TTL)</a:t>
            </a:r>
            <a:r>
              <a:rPr lang="en-GB" dirty="0"/>
              <a:t> field (8 bits) is to prevent packets from being shuttled around indefinitely on a network. </a:t>
            </a:r>
          </a:p>
          <a:p>
            <a:pPr marL="228600" indent="-228600">
              <a:buAutoNum type="arabicPeriod"/>
            </a:pPr>
            <a:r>
              <a:rPr lang="en-GB" dirty="0"/>
              <a:t>The </a:t>
            </a:r>
            <a:r>
              <a:rPr lang="en-GB" i="1" dirty="0"/>
              <a:t>Protocol</a:t>
            </a:r>
            <a:r>
              <a:rPr lang="en-GB" dirty="0"/>
              <a:t> field (8 bits) defines the type of data found in the data portion of the packet. Protocol numbers are not to be confused with </a:t>
            </a:r>
            <a:r>
              <a:rPr lang="en-GB" i="1" dirty="0"/>
              <a:t>ports</a:t>
            </a:r>
            <a:r>
              <a:rPr lang="en-GB" dirty="0"/>
              <a:t>. </a:t>
            </a:r>
          </a:p>
          <a:p>
            <a:endParaRPr lang="en-GB" dirty="0"/>
          </a:p>
          <a:p>
            <a:r>
              <a:rPr lang="en-GB" dirty="0"/>
              <a:t>Some common protocol numbers are:</a:t>
            </a:r>
          </a:p>
          <a:p>
            <a:r>
              <a:rPr lang="en-GB" dirty="0">
                <a:effectLst/>
              </a:rPr>
              <a:t>1              ICMP     Internet Control Message Protocol (RFC 792)</a:t>
            </a:r>
          </a:p>
          <a:p>
            <a:r>
              <a:rPr lang="en-GB" dirty="0">
                <a:effectLst/>
              </a:rPr>
              <a:t>6              TCP        Transmission Control Protocol (RFC 793)</a:t>
            </a:r>
          </a:p>
          <a:p>
            <a:r>
              <a:rPr lang="en-GB" dirty="0">
                <a:effectLst/>
              </a:rPr>
              <a:t>17           UDP       User Datagram Protocol (RFC 768)</a:t>
            </a:r>
          </a:p>
          <a:p>
            <a:r>
              <a:rPr lang="en-GB" dirty="0">
                <a:effectLst/>
              </a:rPr>
              <a:t>41           IPv6       </a:t>
            </a:r>
            <a:r>
              <a:rPr lang="en-GB" dirty="0" err="1">
                <a:effectLst/>
              </a:rPr>
              <a:t>IPv6</a:t>
            </a:r>
            <a:r>
              <a:rPr lang="en-GB" dirty="0">
                <a:effectLst/>
              </a:rPr>
              <a:t> </a:t>
            </a:r>
            <a:r>
              <a:rPr lang="en-GB" dirty="0" err="1">
                <a:effectLst/>
              </a:rPr>
              <a:t>tunneled</a:t>
            </a:r>
            <a:r>
              <a:rPr lang="en-GB" dirty="0">
                <a:effectLst/>
              </a:rPr>
              <a:t> over IPv4 (RFC 2473)</a:t>
            </a:r>
          </a:p>
          <a:p>
            <a:r>
              <a:rPr lang="en-GB" dirty="0">
                <a:effectLst/>
              </a:rPr>
              <a:t>83           VINES    Banyan Vines IP</a:t>
            </a:r>
          </a:p>
          <a:p>
            <a:r>
              <a:rPr lang="en-GB" dirty="0">
                <a:effectLst/>
              </a:rPr>
              <a:t>89           OSPF     Open Shortest Path First (RFC 1583)</a:t>
            </a:r>
          </a:p>
          <a:p>
            <a:r>
              <a:rPr lang="en-GB" dirty="0">
                <a:effectLst/>
              </a:rPr>
              <a:t>132         SCTP      Streams Control Transmission Protocol</a:t>
            </a:r>
          </a:p>
          <a:p>
            <a:endParaRPr lang="en-GB" dirty="0">
              <a:effectLst/>
            </a:endParaRPr>
          </a:p>
          <a:p>
            <a:endParaRPr lang="en-GB" dirty="0">
              <a:effectLst/>
            </a:endParaRPr>
          </a:p>
          <a:p>
            <a:pPr marL="228600" indent="-228600">
              <a:buFont typeface="+mj-lt"/>
              <a:buAutoNum type="arabicPeriod" startAt="10"/>
            </a:pPr>
            <a:r>
              <a:rPr lang="en-GB" dirty="0"/>
              <a:t>The </a:t>
            </a:r>
            <a:r>
              <a:rPr lang="en-GB" i="1" dirty="0"/>
              <a:t>Header Checksum</a:t>
            </a:r>
            <a:r>
              <a:rPr lang="en-GB" dirty="0"/>
              <a:t> field (16 bits). The 16-bit one’s complement of the one’s complement sum of all 16 bit words in the header.</a:t>
            </a:r>
          </a:p>
          <a:p>
            <a:pPr marL="228600" indent="-228600">
              <a:buFont typeface="+mj-lt"/>
              <a:buAutoNum type="arabicPeriod" startAt="10"/>
            </a:pPr>
            <a:r>
              <a:rPr lang="en-GB" dirty="0"/>
              <a:t>The </a:t>
            </a:r>
            <a:r>
              <a:rPr lang="en-GB" i="1" dirty="0"/>
              <a:t>Source Address</a:t>
            </a:r>
            <a:r>
              <a:rPr lang="en-GB" dirty="0"/>
              <a:t> field (32 bits) contains the IPv4 address of the sender (may be modified by NAT).</a:t>
            </a:r>
          </a:p>
          <a:p>
            <a:pPr marL="228600" indent="-228600">
              <a:buFont typeface="+mj-lt"/>
              <a:buAutoNum type="arabicPeriod" startAt="10"/>
            </a:pPr>
            <a:r>
              <a:rPr lang="en-GB" dirty="0"/>
              <a:t>The </a:t>
            </a:r>
            <a:r>
              <a:rPr lang="en-GB" i="1" dirty="0"/>
              <a:t>Destination Address</a:t>
            </a:r>
            <a:r>
              <a:rPr lang="en-GB" dirty="0"/>
              <a:t> field (32 bits) contains the IPv4 address of the recipient (may be modified by NAT in a reply packet).</a:t>
            </a:r>
          </a:p>
          <a:p>
            <a:pPr marL="228600" indent="-228600">
              <a:buFont typeface="+mj-lt"/>
              <a:buAutoNum type="arabicPeriod" startAt="10"/>
            </a:pPr>
            <a:r>
              <a:rPr lang="en-GB" i="0" dirty="0"/>
              <a:t>Options</a:t>
            </a:r>
            <a:r>
              <a:rPr lang="en-GB" dirty="0"/>
              <a:t> (0 to 40 bytes) Not often used. Rarely if ever seen “in the wild”. These are not relevant here. If you want the details, read the RFCs.</a:t>
            </a:r>
          </a:p>
        </p:txBody>
      </p:sp>
      <p:sp>
        <p:nvSpPr>
          <p:cNvPr id="4" name="Slide Number Placeholder 3"/>
          <p:cNvSpPr>
            <a:spLocks noGrp="1"/>
          </p:cNvSpPr>
          <p:nvPr>
            <p:ph type="sldNum" sz="quarter" idx="5"/>
          </p:nvPr>
        </p:nvSpPr>
        <p:spPr/>
        <p:txBody>
          <a:bodyPr/>
          <a:lstStyle/>
          <a:p>
            <a:fld id="{60960939-FE35-4225-A625-94D09636AB66}" type="slidenum">
              <a:rPr lang="en-GB" smtClean="0"/>
              <a:t>63</a:t>
            </a:fld>
            <a:endParaRPr lang="en-GB"/>
          </a:p>
        </p:txBody>
      </p:sp>
    </p:spTree>
    <p:extLst>
      <p:ext uri="{BB962C8B-B14F-4D97-AF65-F5344CB8AC3E}">
        <p14:creationId xmlns:p14="http://schemas.microsoft.com/office/powerpoint/2010/main" val="79651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04257-6743-4ACC-B0A9-ED77A6CBA3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E18A0-4D9F-42CD-954D-6DC4F3228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A1093AA-5E4A-44DF-A131-76FC8625B827}"/>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5" name="Footer Placeholder 4">
            <a:extLst>
              <a:ext uri="{FF2B5EF4-FFF2-40B4-BE49-F238E27FC236}">
                <a16:creationId xmlns:a16="http://schemas.microsoft.com/office/drawing/2014/main" id="{99B2A6C7-A17B-4D1C-BFD3-FBE2C157EC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F0CFC-A1C6-4368-A427-98E41BC8A84D}"/>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156411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C1B4-3951-4D17-ABAD-F04920C762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1A01FB-9C91-497E-BA27-E34D4D810B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4B1BD-F79A-4994-8DA1-D3F00D01193C}"/>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5" name="Footer Placeholder 4">
            <a:extLst>
              <a:ext uri="{FF2B5EF4-FFF2-40B4-BE49-F238E27FC236}">
                <a16:creationId xmlns:a16="http://schemas.microsoft.com/office/drawing/2014/main" id="{67201FD4-A227-45B2-B481-72B4EBBD48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B57D47-2A69-4894-A1BE-63F678370E44}"/>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47280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A9CA6-4351-47B1-92A5-1BD49DCCAC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8B3016-BF3F-4871-BD13-5678A7AFDD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0CF17A-535E-4499-9EEB-2160CB29065A}"/>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5" name="Footer Placeholder 4">
            <a:extLst>
              <a:ext uri="{FF2B5EF4-FFF2-40B4-BE49-F238E27FC236}">
                <a16:creationId xmlns:a16="http://schemas.microsoft.com/office/drawing/2014/main" id="{F179B760-5F6B-417E-ACDF-1C138BF867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D5A19-3102-4766-8FF1-7EC1FB00ADBA}"/>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227323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C673-471B-4AA2-896C-5D97872C6B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7CD716-797E-4554-A135-D099B23564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425A2-1DC0-400B-96B6-DCCE1D1FA30A}"/>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5" name="Footer Placeholder 4">
            <a:extLst>
              <a:ext uri="{FF2B5EF4-FFF2-40B4-BE49-F238E27FC236}">
                <a16:creationId xmlns:a16="http://schemas.microsoft.com/office/drawing/2014/main" id="{BE1ECAEB-1D60-4669-820B-A9286C0C24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62EA9D-7F0C-4961-94E6-10FC318CF0BF}"/>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254938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D63A-8AD7-4130-8A68-341AF35A5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A2CC7B-4846-4A6B-B0BD-37EA39BB56DE}"/>
              </a:ext>
            </a:extLst>
          </p:cNvPr>
          <p:cNvSpPr>
            <a:spLocks noGrp="1"/>
          </p:cNvSpPr>
          <p:nvPr>
            <p:ph type="body" idx="1"/>
          </p:nvPr>
        </p:nvSpPr>
        <p:spPr>
          <a:xfrm>
            <a:off x="831850" y="4589463"/>
            <a:ext cx="10515600" cy="1500187"/>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4894579-EFF6-4DF2-808A-411290296F62}"/>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5" name="Footer Placeholder 4">
            <a:extLst>
              <a:ext uri="{FF2B5EF4-FFF2-40B4-BE49-F238E27FC236}">
                <a16:creationId xmlns:a16="http://schemas.microsoft.com/office/drawing/2014/main" id="{2A60EB25-FE04-404B-BBC3-86A3F5E11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4CC2D3-8CA8-48F6-9AB4-E6086CEEBF6E}"/>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223275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0961-1457-451E-B539-7F0F282D41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F71CE-2E8C-480D-9D0C-C43A590927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1A0750-650E-4554-938A-2EE2B8001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73BBF5-CD5E-4FFB-BEA8-B6DE5B657AFC}"/>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6" name="Footer Placeholder 5">
            <a:extLst>
              <a:ext uri="{FF2B5EF4-FFF2-40B4-BE49-F238E27FC236}">
                <a16:creationId xmlns:a16="http://schemas.microsoft.com/office/drawing/2014/main" id="{C80B620F-AB0F-4743-BED9-2F5A8BAE4A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CEB6DD-0691-4F8C-AF00-9304D73F424B}"/>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196321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E1FF-BFD2-4E2B-A19F-891774BEEA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CFE7B2-1DB6-4CAB-872F-DA655D078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31C04A-DF02-4E90-83F1-E94B6C32ED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F912DD-305C-4CA0-ADC5-073F7066A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555B82-079D-4156-AB22-4C7AF80290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13917C-C3FA-44A0-A8B7-4B0068DC6773}"/>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8" name="Footer Placeholder 7">
            <a:extLst>
              <a:ext uri="{FF2B5EF4-FFF2-40B4-BE49-F238E27FC236}">
                <a16:creationId xmlns:a16="http://schemas.microsoft.com/office/drawing/2014/main" id="{57C003F6-B420-4F78-9DE1-D2DA0675DB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0CE000-7E97-435D-9B2F-1938D4972CCB}"/>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52160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81FA-4ECC-43FC-A01C-EABBA9E129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E08AB4-DCF9-4F71-ABD0-49C1642B37C9}"/>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4" name="Footer Placeholder 3">
            <a:extLst>
              <a:ext uri="{FF2B5EF4-FFF2-40B4-BE49-F238E27FC236}">
                <a16:creationId xmlns:a16="http://schemas.microsoft.com/office/drawing/2014/main" id="{2A04DA23-DF17-49B8-A621-773E479031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6F7CA0-7738-46D5-A42D-4A100E8C214A}"/>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53513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8CC8A-9208-417A-B63B-F3FCDE2BCD34}"/>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3" name="Footer Placeholder 2">
            <a:extLst>
              <a:ext uri="{FF2B5EF4-FFF2-40B4-BE49-F238E27FC236}">
                <a16:creationId xmlns:a16="http://schemas.microsoft.com/office/drawing/2014/main" id="{BE3C320F-E981-4C06-B3AA-EA26363C54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9E04D9-6144-4D98-9B1A-A663FA8AED0D}"/>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241410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BAC3-6793-4218-B5A3-722607278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055085-039D-451E-9FBB-79963A421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FDDF27-D6C3-488F-AB39-E74C93C90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AA8A8-B885-429C-A1AB-DFB1382EA169}"/>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6" name="Footer Placeholder 5">
            <a:extLst>
              <a:ext uri="{FF2B5EF4-FFF2-40B4-BE49-F238E27FC236}">
                <a16:creationId xmlns:a16="http://schemas.microsoft.com/office/drawing/2014/main" id="{004FE153-362A-4F37-995A-5D9D7DBD93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FA9100-0596-4A9F-A680-D8164DDA36DA}"/>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125894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41BC-3D83-4EFE-A8C8-95CF2ECB5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8510DB-07C4-4B81-ACF3-D2B6AF657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AEC398-C7A2-4C78-9FEC-1DE838459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9F3D6-9958-4764-8125-61B58A864135}"/>
              </a:ext>
            </a:extLst>
          </p:cNvPr>
          <p:cNvSpPr>
            <a:spLocks noGrp="1"/>
          </p:cNvSpPr>
          <p:nvPr>
            <p:ph type="dt" sz="half" idx="10"/>
          </p:nvPr>
        </p:nvSpPr>
        <p:spPr/>
        <p:txBody>
          <a:bodyPr/>
          <a:lstStyle/>
          <a:p>
            <a:fld id="{6C84D08E-36C9-4BFE-A518-7A2C415D0197}" type="datetimeFigureOut">
              <a:rPr lang="en-GB" smtClean="0"/>
              <a:t>23/03/2021</a:t>
            </a:fld>
            <a:endParaRPr lang="en-GB"/>
          </a:p>
        </p:txBody>
      </p:sp>
      <p:sp>
        <p:nvSpPr>
          <p:cNvPr id="6" name="Footer Placeholder 5">
            <a:extLst>
              <a:ext uri="{FF2B5EF4-FFF2-40B4-BE49-F238E27FC236}">
                <a16:creationId xmlns:a16="http://schemas.microsoft.com/office/drawing/2014/main" id="{4EB13B08-D4D6-4ECD-B963-757EB49D86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0759CE-3DAD-425C-AD27-E6D9BAF907F5}"/>
              </a:ext>
            </a:extLst>
          </p:cNvPr>
          <p:cNvSpPr>
            <a:spLocks noGrp="1"/>
          </p:cNvSpPr>
          <p:nvPr>
            <p:ph type="sldNum" sz="quarter" idx="12"/>
          </p:nvPr>
        </p:nvSpPr>
        <p:spPr/>
        <p:txBody>
          <a:bodyPr/>
          <a:lstStyle/>
          <a:p>
            <a:fld id="{3066FF79-FB05-4D94-A48D-89399C8C7E22}" type="slidenum">
              <a:rPr lang="en-GB" smtClean="0"/>
              <a:t>‹#›</a:t>
            </a:fld>
            <a:endParaRPr lang="en-GB"/>
          </a:p>
        </p:txBody>
      </p:sp>
    </p:spTree>
    <p:extLst>
      <p:ext uri="{BB962C8B-B14F-4D97-AF65-F5344CB8AC3E}">
        <p14:creationId xmlns:p14="http://schemas.microsoft.com/office/powerpoint/2010/main" val="230592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93000">
              <a:schemeClr val="accent1">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A1CD0-3F9D-4DA5-9A13-454CC5723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DD9C0A4-7FAF-471C-8EAE-FE10A6090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F8206B8-8448-461E-97C0-FBB21C947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4D08E-36C9-4BFE-A518-7A2C415D0197}" type="datetimeFigureOut">
              <a:rPr lang="en-GB" smtClean="0"/>
              <a:t>23/03/2021</a:t>
            </a:fld>
            <a:endParaRPr lang="en-GB"/>
          </a:p>
        </p:txBody>
      </p:sp>
      <p:sp>
        <p:nvSpPr>
          <p:cNvPr id="5" name="Footer Placeholder 4">
            <a:extLst>
              <a:ext uri="{FF2B5EF4-FFF2-40B4-BE49-F238E27FC236}">
                <a16:creationId xmlns:a16="http://schemas.microsoft.com/office/drawing/2014/main" id="{215E322F-8987-4CB8-9C5F-FF7BC916D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CA2AD9-5F47-4C57-BC3A-38933D969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6FF79-FB05-4D94-A48D-89399C8C7E22}" type="slidenum">
              <a:rPr lang="en-GB" smtClean="0"/>
              <a:t>‹#›</a:t>
            </a:fld>
            <a:endParaRPr lang="en-GB"/>
          </a:p>
        </p:txBody>
      </p:sp>
    </p:spTree>
    <p:extLst>
      <p:ext uri="{BB962C8B-B14F-4D97-AF65-F5344CB8AC3E}">
        <p14:creationId xmlns:p14="http://schemas.microsoft.com/office/powerpoint/2010/main" val="1573821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1">
              <a:lumMod val="50000"/>
            </a:schemeClr>
          </a:solidFill>
          <a:latin typeface="Quantify"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www.imperva.com/blog/bgp-routing-explained/"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18572B4-29E6-4152-ADDB-459E53AAC388}"/>
              </a:ext>
            </a:extLst>
          </p:cNvPr>
          <p:cNvSpPr txBox="1"/>
          <p:nvPr/>
        </p:nvSpPr>
        <p:spPr>
          <a:xfrm rot="1368720">
            <a:off x="-173987" y="-819082"/>
            <a:ext cx="6668967" cy="7471123"/>
          </a:xfrm>
          <a:custGeom>
            <a:avLst/>
            <a:gdLst>
              <a:gd name="connsiteX0" fmla="*/ 4645259 w 6668967"/>
              <a:gd name="connsiteY0" fmla="*/ 6933346 h 7471123"/>
              <a:gd name="connsiteX1" fmla="*/ 4658415 w 6668967"/>
              <a:gd name="connsiteY1" fmla="*/ 6957790 h 7471123"/>
              <a:gd name="connsiteX2" fmla="*/ 4655125 w 6668967"/>
              <a:gd name="connsiteY2" fmla="*/ 6985727 h 7471123"/>
              <a:gd name="connsiteX3" fmla="*/ 4642382 w 6668967"/>
              <a:gd name="connsiteY3" fmla="*/ 6997949 h 7471123"/>
              <a:gd name="connsiteX4" fmla="*/ 4622238 w 6668967"/>
              <a:gd name="connsiteY4" fmla="*/ 7010171 h 7471123"/>
              <a:gd name="connsiteX5" fmla="*/ 4633748 w 6668967"/>
              <a:gd name="connsiteY5" fmla="*/ 6971759 h 7471123"/>
              <a:gd name="connsiteX6" fmla="*/ 4645259 w 6668967"/>
              <a:gd name="connsiteY6" fmla="*/ 6933346 h 7471123"/>
              <a:gd name="connsiteX7" fmla="*/ 4395313 w 6668967"/>
              <a:gd name="connsiteY7" fmla="*/ 6947315 h 7471123"/>
              <a:gd name="connsiteX8" fmla="*/ 4395724 w 6668967"/>
              <a:gd name="connsiteY8" fmla="*/ 6953862 h 7471123"/>
              <a:gd name="connsiteX9" fmla="*/ 4398602 w 6668967"/>
              <a:gd name="connsiteY9" fmla="*/ 6957790 h 7471123"/>
              <a:gd name="connsiteX10" fmla="*/ 4408467 w 6668967"/>
              <a:gd name="connsiteY10" fmla="*/ 6954298 h 7471123"/>
              <a:gd name="connsiteX11" fmla="*/ 4092745 w 6668967"/>
              <a:gd name="connsiteY11" fmla="*/ 7024140 h 7471123"/>
              <a:gd name="connsiteX12" fmla="*/ 4094800 w 6668967"/>
              <a:gd name="connsiteY12" fmla="*/ 7030687 h 7471123"/>
              <a:gd name="connsiteX13" fmla="*/ 4099322 w 6668967"/>
              <a:gd name="connsiteY13" fmla="*/ 7034616 h 7471123"/>
              <a:gd name="connsiteX14" fmla="*/ 4105900 w 6668967"/>
              <a:gd name="connsiteY14" fmla="*/ 7027631 h 7471123"/>
              <a:gd name="connsiteX15" fmla="*/ 4464376 w 6668967"/>
              <a:gd name="connsiteY15" fmla="*/ 6846045 h 7471123"/>
              <a:gd name="connsiteX16" fmla="*/ 4465198 w 6668967"/>
              <a:gd name="connsiteY16" fmla="*/ 6852592 h 7471123"/>
              <a:gd name="connsiteX17" fmla="*/ 4470954 w 6668967"/>
              <a:gd name="connsiteY17" fmla="*/ 6856521 h 7471123"/>
              <a:gd name="connsiteX18" fmla="*/ 4477531 w 6668967"/>
              <a:gd name="connsiteY18" fmla="*/ 6856521 h 7471123"/>
              <a:gd name="connsiteX19" fmla="*/ 4473420 w 6668967"/>
              <a:gd name="connsiteY19" fmla="*/ 6848664 h 7471123"/>
              <a:gd name="connsiteX20" fmla="*/ 4464376 w 6668967"/>
              <a:gd name="connsiteY20" fmla="*/ 6846045 h 7471123"/>
              <a:gd name="connsiteX21" fmla="*/ 4105900 w 6668967"/>
              <a:gd name="connsiteY21" fmla="*/ 6996204 h 7471123"/>
              <a:gd name="connsiteX22" fmla="*/ 4106722 w 6668967"/>
              <a:gd name="connsiteY22" fmla="*/ 7002751 h 7471123"/>
              <a:gd name="connsiteX23" fmla="*/ 4112477 w 6668967"/>
              <a:gd name="connsiteY23" fmla="*/ 7006679 h 7471123"/>
              <a:gd name="connsiteX24" fmla="*/ 4115766 w 6668967"/>
              <a:gd name="connsiteY24" fmla="*/ 7006679 h 7471123"/>
              <a:gd name="connsiteX25" fmla="*/ 4105900 w 6668967"/>
              <a:gd name="connsiteY25" fmla="*/ 6996204 h 7471123"/>
              <a:gd name="connsiteX26" fmla="*/ 4678147 w 6668967"/>
              <a:gd name="connsiteY26" fmla="*/ 6730807 h 7471123"/>
              <a:gd name="connsiteX27" fmla="*/ 4680202 w 6668967"/>
              <a:gd name="connsiteY27" fmla="*/ 6739100 h 7471123"/>
              <a:gd name="connsiteX28" fmla="*/ 4684724 w 6668967"/>
              <a:gd name="connsiteY28" fmla="*/ 6744775 h 7471123"/>
              <a:gd name="connsiteX29" fmla="*/ 4690480 w 6668967"/>
              <a:gd name="connsiteY29" fmla="*/ 6740846 h 7471123"/>
              <a:gd name="connsiteX30" fmla="*/ 4691303 w 6668967"/>
              <a:gd name="connsiteY30" fmla="*/ 6734299 h 7471123"/>
              <a:gd name="connsiteX31" fmla="*/ 4740994 w 6668967"/>
              <a:gd name="connsiteY31" fmla="*/ 6620753 h 7471123"/>
              <a:gd name="connsiteX32" fmla="*/ 4735289 w 6668967"/>
              <a:gd name="connsiteY32" fmla="*/ 6633466 h 7471123"/>
              <a:gd name="connsiteX33" fmla="*/ 4734056 w 6668967"/>
              <a:gd name="connsiteY33" fmla="*/ 6664458 h 7471123"/>
              <a:gd name="connsiteX34" fmla="*/ 4718023 w 6668967"/>
              <a:gd name="connsiteY34" fmla="*/ 6667077 h 7471123"/>
              <a:gd name="connsiteX35" fmla="*/ 4704457 w 6668967"/>
              <a:gd name="connsiteY35" fmla="*/ 6674933 h 7471123"/>
              <a:gd name="connsiteX36" fmla="*/ 4711035 w 6668967"/>
              <a:gd name="connsiteY36" fmla="*/ 6706363 h 7471123"/>
              <a:gd name="connsiteX37" fmla="*/ 4721312 w 6668967"/>
              <a:gd name="connsiteY37" fmla="*/ 6678863 h 7471123"/>
              <a:gd name="connsiteX38" fmla="*/ 4743923 w 6668967"/>
              <a:gd name="connsiteY38" fmla="*/ 6664458 h 7471123"/>
              <a:gd name="connsiteX39" fmla="*/ 4748855 w 6668967"/>
              <a:gd name="connsiteY39" fmla="*/ 6640013 h 7471123"/>
              <a:gd name="connsiteX40" fmla="*/ 4753789 w 6668967"/>
              <a:gd name="connsiteY40" fmla="*/ 6615569 h 7471123"/>
              <a:gd name="connsiteX41" fmla="*/ 4740994 w 6668967"/>
              <a:gd name="connsiteY41" fmla="*/ 6620753 h 7471123"/>
              <a:gd name="connsiteX42" fmla="*/ 4572906 w 6668967"/>
              <a:gd name="connsiteY42" fmla="*/ 6664458 h 7471123"/>
              <a:gd name="connsiteX43" fmla="*/ 4550707 w 6668967"/>
              <a:gd name="connsiteY43" fmla="*/ 6675807 h 7471123"/>
              <a:gd name="connsiteX44" fmla="*/ 4543307 w 6668967"/>
              <a:gd name="connsiteY44" fmla="*/ 6702871 h 7471123"/>
              <a:gd name="connsiteX45" fmla="*/ 4543307 w 6668967"/>
              <a:gd name="connsiteY45" fmla="*/ 6706362 h 7471123"/>
              <a:gd name="connsiteX46" fmla="*/ 4535085 w 6668967"/>
              <a:gd name="connsiteY46" fmla="*/ 6706799 h 7471123"/>
              <a:gd name="connsiteX47" fmla="*/ 4526863 w 6668967"/>
              <a:gd name="connsiteY47" fmla="*/ 6709854 h 7471123"/>
              <a:gd name="connsiteX48" fmla="*/ 4540429 w 6668967"/>
              <a:gd name="connsiteY48" fmla="*/ 6714656 h 7471123"/>
              <a:gd name="connsiteX49" fmla="*/ 4556463 w 6668967"/>
              <a:gd name="connsiteY49" fmla="*/ 6716839 h 7471123"/>
              <a:gd name="connsiteX50" fmla="*/ 4576195 w 6668967"/>
              <a:gd name="connsiteY50" fmla="*/ 6699379 h 7471123"/>
              <a:gd name="connsiteX51" fmla="*/ 4565918 w 6668967"/>
              <a:gd name="connsiteY51" fmla="*/ 6691522 h 7471123"/>
              <a:gd name="connsiteX52" fmla="*/ 4563040 w 6668967"/>
              <a:gd name="connsiteY52" fmla="*/ 6678426 h 7471123"/>
              <a:gd name="connsiteX53" fmla="*/ 4336114 w 6668967"/>
              <a:gd name="connsiteY53" fmla="*/ 6688902 h 7471123"/>
              <a:gd name="connsiteX54" fmla="*/ 4336114 w 6668967"/>
              <a:gd name="connsiteY54" fmla="*/ 6706362 h 7471123"/>
              <a:gd name="connsiteX55" fmla="*/ 4340225 w 6668967"/>
              <a:gd name="connsiteY55" fmla="*/ 6715528 h 7471123"/>
              <a:gd name="connsiteX56" fmla="*/ 4349270 w 6668967"/>
              <a:gd name="connsiteY56" fmla="*/ 6716839 h 7471123"/>
              <a:gd name="connsiteX57" fmla="*/ 4615660 w 6668967"/>
              <a:gd name="connsiteY57" fmla="*/ 6556204 h 7471123"/>
              <a:gd name="connsiteX58" fmla="*/ 4609905 w 6668967"/>
              <a:gd name="connsiteY58" fmla="*/ 6563625 h 7471123"/>
              <a:gd name="connsiteX59" fmla="*/ 4609083 w 6668967"/>
              <a:gd name="connsiteY59" fmla="*/ 6573665 h 7471123"/>
              <a:gd name="connsiteX60" fmla="*/ 4602505 w 6668967"/>
              <a:gd name="connsiteY60" fmla="*/ 6596799 h 7471123"/>
              <a:gd name="connsiteX61" fmla="*/ 4586062 w 6668967"/>
              <a:gd name="connsiteY61" fmla="*/ 6612077 h 7471123"/>
              <a:gd name="connsiteX62" fmla="*/ 4581128 w 6668967"/>
              <a:gd name="connsiteY62" fmla="*/ 6636521 h 7471123"/>
              <a:gd name="connsiteX63" fmla="*/ 4576195 w 6668967"/>
              <a:gd name="connsiteY63" fmla="*/ 6660967 h 7471123"/>
              <a:gd name="connsiteX64" fmla="*/ 4601683 w 6668967"/>
              <a:gd name="connsiteY64" fmla="*/ 6622116 h 7471123"/>
              <a:gd name="connsiteX65" fmla="*/ 4622238 w 6668967"/>
              <a:gd name="connsiteY65" fmla="*/ 6580648 h 7471123"/>
              <a:gd name="connsiteX66" fmla="*/ 4620183 w 6668967"/>
              <a:gd name="connsiteY66" fmla="*/ 6567117 h 7471123"/>
              <a:gd name="connsiteX67" fmla="*/ 4615660 w 6668967"/>
              <a:gd name="connsiteY67" fmla="*/ 6556204 h 7471123"/>
              <a:gd name="connsiteX68" fmla="*/ 4369002 w 6668967"/>
              <a:gd name="connsiteY68" fmla="*/ 6650490 h 7471123"/>
              <a:gd name="connsiteX69" fmla="*/ 4365713 w 6668967"/>
              <a:gd name="connsiteY69" fmla="*/ 6652236 h 7471123"/>
              <a:gd name="connsiteX70" fmla="*/ 4362425 w 6668967"/>
              <a:gd name="connsiteY70" fmla="*/ 6653982 h 7471123"/>
              <a:gd name="connsiteX71" fmla="*/ 4364481 w 6668967"/>
              <a:gd name="connsiteY71" fmla="*/ 6662275 h 7471123"/>
              <a:gd name="connsiteX72" fmla="*/ 4369002 w 6668967"/>
              <a:gd name="connsiteY72" fmla="*/ 6667950 h 7471123"/>
              <a:gd name="connsiteX73" fmla="*/ 4374758 w 6668967"/>
              <a:gd name="connsiteY73" fmla="*/ 6664022 h 7471123"/>
              <a:gd name="connsiteX74" fmla="*/ 4375579 w 6668967"/>
              <a:gd name="connsiteY74" fmla="*/ 6657473 h 7471123"/>
              <a:gd name="connsiteX75" fmla="*/ 4369002 w 6668967"/>
              <a:gd name="connsiteY75" fmla="*/ 6650490 h 7471123"/>
              <a:gd name="connsiteX76" fmla="*/ 4408467 w 6668967"/>
              <a:gd name="connsiteY76" fmla="*/ 6524775 h 7471123"/>
              <a:gd name="connsiteX77" fmla="*/ 4395313 w 6668967"/>
              <a:gd name="connsiteY77" fmla="*/ 6566681 h 7471123"/>
              <a:gd name="connsiteX78" fmla="*/ 4388735 w 6668967"/>
              <a:gd name="connsiteY78" fmla="*/ 6567117 h 7471123"/>
              <a:gd name="connsiteX79" fmla="*/ 4382158 w 6668967"/>
              <a:gd name="connsiteY79" fmla="*/ 6570172 h 7471123"/>
              <a:gd name="connsiteX80" fmla="*/ 4392845 w 6668967"/>
              <a:gd name="connsiteY80" fmla="*/ 6581957 h 7471123"/>
              <a:gd name="connsiteX81" fmla="*/ 4408467 w 6668967"/>
              <a:gd name="connsiteY81" fmla="*/ 6591125 h 7471123"/>
              <a:gd name="connsiteX82" fmla="*/ 4431489 w 6668967"/>
              <a:gd name="connsiteY82" fmla="*/ 6556204 h 7471123"/>
              <a:gd name="connsiteX83" fmla="*/ 4908361 w 6668967"/>
              <a:gd name="connsiteY83" fmla="*/ 6255887 h 7471123"/>
              <a:gd name="connsiteX84" fmla="*/ 4882050 w 6668967"/>
              <a:gd name="connsiteY84" fmla="*/ 6301284 h 7471123"/>
              <a:gd name="connsiteX85" fmla="*/ 4891917 w 6668967"/>
              <a:gd name="connsiteY85" fmla="*/ 6339696 h 7471123"/>
              <a:gd name="connsiteX86" fmla="*/ 4885751 w 6668967"/>
              <a:gd name="connsiteY86" fmla="*/ 6340569 h 7471123"/>
              <a:gd name="connsiteX87" fmla="*/ 4882050 w 6668967"/>
              <a:gd name="connsiteY87" fmla="*/ 6346681 h 7471123"/>
              <a:gd name="connsiteX88" fmla="*/ 4885750 w 6668967"/>
              <a:gd name="connsiteY88" fmla="*/ 6357156 h 7471123"/>
              <a:gd name="connsiteX89" fmla="*/ 4891917 w 6668967"/>
              <a:gd name="connsiteY89" fmla="*/ 6367633 h 7471123"/>
              <a:gd name="connsiteX90" fmla="*/ 4914938 w 6668967"/>
              <a:gd name="connsiteY90" fmla="*/ 6378110 h 7471123"/>
              <a:gd name="connsiteX91" fmla="*/ 4918227 w 6668967"/>
              <a:gd name="connsiteY91" fmla="*/ 6367633 h 7471123"/>
              <a:gd name="connsiteX92" fmla="*/ 4901783 w 6668967"/>
              <a:gd name="connsiteY92" fmla="*/ 6353665 h 7471123"/>
              <a:gd name="connsiteX93" fmla="*/ 4904660 w 6668967"/>
              <a:gd name="connsiteY93" fmla="*/ 6338824 h 7471123"/>
              <a:gd name="connsiteX94" fmla="*/ 4914938 w 6668967"/>
              <a:gd name="connsiteY94" fmla="*/ 6329220 h 7471123"/>
              <a:gd name="connsiteX95" fmla="*/ 4915350 w 6668967"/>
              <a:gd name="connsiteY95" fmla="*/ 6292554 h 7471123"/>
              <a:gd name="connsiteX96" fmla="*/ 4908361 w 6668967"/>
              <a:gd name="connsiteY96" fmla="*/ 6255887 h 7471123"/>
              <a:gd name="connsiteX97" fmla="*/ 4454510 w 6668967"/>
              <a:gd name="connsiteY97" fmla="*/ 6402554 h 7471123"/>
              <a:gd name="connsiteX98" fmla="*/ 4418333 w 6668967"/>
              <a:gd name="connsiteY98" fmla="*/ 6489854 h 7471123"/>
              <a:gd name="connsiteX99" fmla="*/ 4427789 w 6668967"/>
              <a:gd name="connsiteY99" fmla="*/ 6507315 h 7471123"/>
              <a:gd name="connsiteX100" fmla="*/ 4444644 w 6668967"/>
              <a:gd name="connsiteY100" fmla="*/ 6514300 h 7471123"/>
              <a:gd name="connsiteX101" fmla="*/ 4458621 w 6668967"/>
              <a:gd name="connsiteY101" fmla="*/ 6466283 h 7471123"/>
              <a:gd name="connsiteX102" fmla="*/ 4477531 w 6668967"/>
              <a:gd name="connsiteY102" fmla="*/ 6423506 h 7471123"/>
              <a:gd name="connsiteX103" fmla="*/ 4977425 w 6668967"/>
              <a:gd name="connsiteY103" fmla="*/ 6133665 h 7471123"/>
              <a:gd name="connsiteX104" fmla="*/ 4980714 w 6668967"/>
              <a:gd name="connsiteY104" fmla="*/ 6144141 h 7471123"/>
              <a:gd name="connsiteX105" fmla="*/ 4980714 w 6668967"/>
              <a:gd name="connsiteY105" fmla="*/ 6133664 h 7471123"/>
              <a:gd name="connsiteX106" fmla="*/ 5016890 w 6668967"/>
              <a:gd name="connsiteY106" fmla="*/ 6095252 h 7471123"/>
              <a:gd name="connsiteX107" fmla="*/ 5003735 w 6668967"/>
              <a:gd name="connsiteY107" fmla="*/ 6105729 h 7471123"/>
              <a:gd name="connsiteX108" fmla="*/ 5013602 w 6668967"/>
              <a:gd name="connsiteY108" fmla="*/ 6105729 h 7471123"/>
              <a:gd name="connsiteX109" fmla="*/ 5015246 w 6668967"/>
              <a:gd name="connsiteY109" fmla="*/ 6100491 h 7471123"/>
              <a:gd name="connsiteX110" fmla="*/ 5016890 w 6668967"/>
              <a:gd name="connsiteY110" fmla="*/ 6095252 h 7471123"/>
              <a:gd name="connsiteX111" fmla="*/ 4516996 w 6668967"/>
              <a:gd name="connsiteY111" fmla="*/ 6280331 h 7471123"/>
              <a:gd name="connsiteX112" fmla="*/ 4500554 w 6668967"/>
              <a:gd name="connsiteY112" fmla="*/ 6301284 h 7471123"/>
              <a:gd name="connsiteX113" fmla="*/ 4500554 w 6668967"/>
              <a:gd name="connsiteY113" fmla="*/ 6311760 h 7471123"/>
              <a:gd name="connsiteX114" fmla="*/ 4507131 w 6668967"/>
              <a:gd name="connsiteY114" fmla="*/ 6311760 h 7471123"/>
              <a:gd name="connsiteX115" fmla="*/ 4520286 w 6668967"/>
              <a:gd name="connsiteY115" fmla="*/ 6310013 h 7471123"/>
              <a:gd name="connsiteX116" fmla="*/ 4523575 w 6668967"/>
              <a:gd name="connsiteY116" fmla="*/ 6297792 h 7471123"/>
              <a:gd name="connsiteX117" fmla="*/ 5036623 w 6668967"/>
              <a:gd name="connsiteY117" fmla="*/ 6042871 h 7471123"/>
              <a:gd name="connsiteX118" fmla="*/ 5036623 w 6668967"/>
              <a:gd name="connsiteY118" fmla="*/ 6060332 h 7471123"/>
              <a:gd name="connsiteX119" fmla="*/ 5013602 w 6668967"/>
              <a:gd name="connsiteY119" fmla="*/ 6060332 h 7471123"/>
              <a:gd name="connsiteX120" fmla="*/ 5013602 w 6668967"/>
              <a:gd name="connsiteY120" fmla="*/ 6074300 h 7471123"/>
              <a:gd name="connsiteX121" fmla="*/ 5020179 w 6668967"/>
              <a:gd name="connsiteY121" fmla="*/ 6084777 h 7471123"/>
              <a:gd name="connsiteX122" fmla="*/ 5046490 w 6668967"/>
              <a:gd name="connsiteY122" fmla="*/ 6060332 h 7471123"/>
              <a:gd name="connsiteX123" fmla="*/ 5046490 w 6668967"/>
              <a:gd name="connsiteY123" fmla="*/ 6046364 h 7471123"/>
              <a:gd name="connsiteX124" fmla="*/ 4553174 w 6668967"/>
              <a:gd name="connsiteY124" fmla="*/ 6224459 h 7471123"/>
              <a:gd name="connsiteX125" fmla="*/ 4546596 w 6668967"/>
              <a:gd name="connsiteY125" fmla="*/ 6238427 h 7471123"/>
              <a:gd name="connsiteX126" fmla="*/ 4553174 w 6668967"/>
              <a:gd name="connsiteY126" fmla="*/ 6227950 h 7471123"/>
              <a:gd name="connsiteX127" fmla="*/ 5049779 w 6668967"/>
              <a:gd name="connsiteY127" fmla="*/ 6011444 h 7471123"/>
              <a:gd name="connsiteX128" fmla="*/ 5049778 w 6668967"/>
              <a:gd name="connsiteY128" fmla="*/ 6039379 h 7471123"/>
              <a:gd name="connsiteX129" fmla="*/ 5058411 w 6668967"/>
              <a:gd name="connsiteY129" fmla="*/ 6024975 h 7471123"/>
              <a:gd name="connsiteX130" fmla="*/ 5059644 w 6668967"/>
              <a:gd name="connsiteY130" fmla="*/ 6007952 h 7471123"/>
              <a:gd name="connsiteX131" fmla="*/ 5085954 w 6668967"/>
              <a:gd name="connsiteY131" fmla="*/ 5924141 h 7471123"/>
              <a:gd name="connsiteX132" fmla="*/ 5075267 w 6668967"/>
              <a:gd name="connsiteY132" fmla="*/ 5954697 h 7471123"/>
              <a:gd name="connsiteX133" fmla="*/ 5059644 w 6668967"/>
              <a:gd name="connsiteY133" fmla="*/ 5969539 h 7471123"/>
              <a:gd name="connsiteX134" fmla="*/ 5063344 w 6668967"/>
              <a:gd name="connsiteY134" fmla="*/ 5984815 h 7471123"/>
              <a:gd name="connsiteX135" fmla="*/ 5069511 w 6668967"/>
              <a:gd name="connsiteY135" fmla="*/ 5997475 h 7471123"/>
              <a:gd name="connsiteX136" fmla="*/ 5072389 w 6668967"/>
              <a:gd name="connsiteY136" fmla="*/ 5993546 h 7471123"/>
              <a:gd name="connsiteX137" fmla="*/ 5072800 w 6668967"/>
              <a:gd name="connsiteY137" fmla="*/ 5986998 h 7471123"/>
              <a:gd name="connsiteX138" fmla="*/ 5089655 w 6668967"/>
              <a:gd name="connsiteY138" fmla="*/ 5956880 h 7471123"/>
              <a:gd name="connsiteX139" fmla="*/ 5099110 w 6668967"/>
              <a:gd name="connsiteY139" fmla="*/ 5924141 h 7471123"/>
              <a:gd name="connsiteX140" fmla="*/ 5194484 w 6668967"/>
              <a:gd name="connsiteY140" fmla="*/ 5812396 h 7471123"/>
              <a:gd name="connsiteX141" fmla="*/ 5191606 w 6668967"/>
              <a:gd name="connsiteY141" fmla="*/ 5821126 h 7471123"/>
              <a:gd name="connsiteX142" fmla="*/ 5191196 w 6668967"/>
              <a:gd name="connsiteY142" fmla="*/ 5829856 h 7471123"/>
              <a:gd name="connsiteX143" fmla="*/ 5197772 w 6668967"/>
              <a:gd name="connsiteY143" fmla="*/ 5812396 h 7471123"/>
              <a:gd name="connsiteX144" fmla="*/ 5174751 w 6668967"/>
              <a:gd name="connsiteY144" fmla="*/ 5742554 h 7471123"/>
              <a:gd name="connsiteX145" fmla="*/ 5161596 w 6668967"/>
              <a:gd name="connsiteY145" fmla="*/ 5777475 h 7471123"/>
              <a:gd name="connsiteX146" fmla="*/ 5148442 w 6668967"/>
              <a:gd name="connsiteY146" fmla="*/ 5812395 h 7471123"/>
              <a:gd name="connsiteX147" fmla="*/ 5128708 w 6668967"/>
              <a:gd name="connsiteY147" fmla="*/ 5840333 h 7471123"/>
              <a:gd name="connsiteX148" fmla="*/ 5129531 w 6668967"/>
              <a:gd name="connsiteY148" fmla="*/ 5846880 h 7471123"/>
              <a:gd name="connsiteX149" fmla="*/ 5135286 w 6668967"/>
              <a:gd name="connsiteY149" fmla="*/ 5850808 h 7471123"/>
              <a:gd name="connsiteX150" fmla="*/ 5155019 w 6668967"/>
              <a:gd name="connsiteY150" fmla="*/ 5847316 h 7471123"/>
              <a:gd name="connsiteX151" fmla="*/ 5165707 w 6668967"/>
              <a:gd name="connsiteY151" fmla="*/ 5818943 h 7471123"/>
              <a:gd name="connsiteX152" fmla="*/ 5171463 w 6668967"/>
              <a:gd name="connsiteY152" fmla="*/ 5787952 h 7471123"/>
              <a:gd name="connsiteX153" fmla="*/ 5181740 w 6668967"/>
              <a:gd name="connsiteY153" fmla="*/ 5763943 h 7471123"/>
              <a:gd name="connsiteX154" fmla="*/ 5194484 w 6668967"/>
              <a:gd name="connsiteY154" fmla="*/ 5742554 h 7471123"/>
              <a:gd name="connsiteX155" fmla="*/ 5233949 w 6668967"/>
              <a:gd name="connsiteY155" fmla="*/ 5697158 h 7471123"/>
              <a:gd name="connsiteX156" fmla="*/ 5214216 w 6668967"/>
              <a:gd name="connsiteY156" fmla="*/ 5718110 h 7471123"/>
              <a:gd name="connsiteX157" fmla="*/ 5207227 w 6668967"/>
              <a:gd name="connsiteY157" fmla="*/ 5710253 h 7471123"/>
              <a:gd name="connsiteX158" fmla="*/ 5197773 w 6668967"/>
              <a:gd name="connsiteY158" fmla="*/ 5718110 h 7471123"/>
              <a:gd name="connsiteX159" fmla="*/ 5220795 w 6668967"/>
              <a:gd name="connsiteY159" fmla="*/ 5749539 h 7471123"/>
              <a:gd name="connsiteX160" fmla="*/ 5233949 w 6668967"/>
              <a:gd name="connsiteY160" fmla="*/ 5749539 h 7471123"/>
              <a:gd name="connsiteX161" fmla="*/ 5237239 w 6668967"/>
              <a:gd name="connsiteY161" fmla="*/ 5718110 h 7471123"/>
              <a:gd name="connsiteX162" fmla="*/ 5270125 w 6668967"/>
              <a:gd name="connsiteY162" fmla="*/ 5634302 h 7471123"/>
              <a:gd name="connsiteX163" fmla="*/ 5253683 w 6668967"/>
              <a:gd name="connsiteY163" fmla="*/ 5662238 h 7471123"/>
              <a:gd name="connsiteX164" fmla="*/ 5263549 w 6668967"/>
              <a:gd name="connsiteY164" fmla="*/ 5662238 h 7471123"/>
              <a:gd name="connsiteX165" fmla="*/ 5270125 w 6668967"/>
              <a:gd name="connsiteY165" fmla="*/ 5634302 h 7471123"/>
              <a:gd name="connsiteX166" fmla="*/ 5201062 w 6668967"/>
              <a:gd name="connsiteY166" fmla="*/ 5623825 h 7471123"/>
              <a:gd name="connsiteX167" fmla="*/ 5199418 w 6668967"/>
              <a:gd name="connsiteY167" fmla="*/ 5627317 h 7471123"/>
              <a:gd name="connsiteX168" fmla="*/ 5197773 w 6668967"/>
              <a:gd name="connsiteY168" fmla="*/ 5630809 h 7471123"/>
              <a:gd name="connsiteX169" fmla="*/ 5197772 w 6668967"/>
              <a:gd name="connsiteY169" fmla="*/ 5648269 h 7471123"/>
              <a:gd name="connsiteX170" fmla="*/ 5200240 w 6668967"/>
              <a:gd name="connsiteY170" fmla="*/ 5670532 h 7471123"/>
              <a:gd name="connsiteX171" fmla="*/ 5207640 w 6668967"/>
              <a:gd name="connsiteY171" fmla="*/ 5690175 h 7471123"/>
              <a:gd name="connsiteX172" fmla="*/ 5217505 w 6668967"/>
              <a:gd name="connsiteY172" fmla="*/ 5627317 h 7471123"/>
              <a:gd name="connsiteX173" fmla="*/ 5237239 w 6668967"/>
              <a:gd name="connsiteY173" fmla="*/ 5571444 h 7471123"/>
              <a:gd name="connsiteX174" fmla="*/ 5224083 w 6668967"/>
              <a:gd name="connsiteY174" fmla="*/ 5578429 h 7471123"/>
              <a:gd name="connsiteX175" fmla="*/ 5210928 w 6668967"/>
              <a:gd name="connsiteY175" fmla="*/ 5602873 h 7471123"/>
              <a:gd name="connsiteX176" fmla="*/ 5227372 w 6668967"/>
              <a:gd name="connsiteY176" fmla="*/ 5595888 h 7471123"/>
              <a:gd name="connsiteX177" fmla="*/ 5237239 w 6668967"/>
              <a:gd name="connsiteY177" fmla="*/ 5578429 h 7471123"/>
              <a:gd name="connsiteX178" fmla="*/ 5279993 w 6668967"/>
              <a:gd name="connsiteY178" fmla="*/ 5431762 h 7471123"/>
              <a:gd name="connsiteX179" fmla="*/ 5280815 w 6668967"/>
              <a:gd name="connsiteY179" fmla="*/ 5470175 h 7471123"/>
              <a:gd name="connsiteX180" fmla="*/ 5276704 w 6668967"/>
              <a:gd name="connsiteY180" fmla="*/ 5508587 h 7471123"/>
              <a:gd name="connsiteX181" fmla="*/ 5286569 w 6668967"/>
              <a:gd name="connsiteY181" fmla="*/ 5477158 h 7471123"/>
              <a:gd name="connsiteX182" fmla="*/ 5303014 w 6668967"/>
              <a:gd name="connsiteY182" fmla="*/ 5442238 h 7471123"/>
              <a:gd name="connsiteX183" fmla="*/ 4047148 w 6668967"/>
              <a:gd name="connsiteY183" fmla="*/ 5912931 h 7471123"/>
              <a:gd name="connsiteX184" fmla="*/ 4060304 w 6668967"/>
              <a:gd name="connsiteY184" fmla="*/ 5937375 h 7471123"/>
              <a:gd name="connsiteX185" fmla="*/ 4057014 w 6668967"/>
              <a:gd name="connsiteY185" fmla="*/ 5965312 h 7471123"/>
              <a:gd name="connsiteX186" fmla="*/ 4044270 w 6668967"/>
              <a:gd name="connsiteY186" fmla="*/ 5977534 h 7471123"/>
              <a:gd name="connsiteX187" fmla="*/ 4024127 w 6668967"/>
              <a:gd name="connsiteY187" fmla="*/ 5989756 h 7471123"/>
              <a:gd name="connsiteX188" fmla="*/ 4035638 w 6668967"/>
              <a:gd name="connsiteY188" fmla="*/ 5951344 h 7471123"/>
              <a:gd name="connsiteX189" fmla="*/ 4047148 w 6668967"/>
              <a:gd name="connsiteY189" fmla="*/ 5912931 h 7471123"/>
              <a:gd name="connsiteX190" fmla="*/ 2907530 w 6668967"/>
              <a:gd name="connsiteY190" fmla="*/ 6369991 h 7471123"/>
              <a:gd name="connsiteX191" fmla="*/ 2910819 w 6668967"/>
              <a:gd name="connsiteY191" fmla="*/ 6404912 h 7471123"/>
              <a:gd name="connsiteX192" fmla="*/ 2881219 w 6668967"/>
              <a:gd name="connsiteY192" fmla="*/ 6429356 h 7471123"/>
              <a:gd name="connsiteX193" fmla="*/ 2871354 w 6668967"/>
              <a:gd name="connsiteY193" fmla="*/ 6457293 h 7471123"/>
              <a:gd name="connsiteX194" fmla="*/ 2884508 w 6668967"/>
              <a:gd name="connsiteY194" fmla="*/ 6460785 h 7471123"/>
              <a:gd name="connsiteX195" fmla="*/ 2920684 w 6668967"/>
              <a:gd name="connsiteY195" fmla="*/ 6425865 h 7471123"/>
              <a:gd name="connsiteX196" fmla="*/ 2932196 w 6668967"/>
              <a:gd name="connsiteY196" fmla="*/ 6390943 h 7471123"/>
              <a:gd name="connsiteX197" fmla="*/ 2933840 w 6668967"/>
              <a:gd name="connsiteY197" fmla="*/ 6366499 h 7471123"/>
              <a:gd name="connsiteX198" fmla="*/ 2910819 w 6668967"/>
              <a:gd name="connsiteY198" fmla="*/ 6369991 h 7471123"/>
              <a:gd name="connsiteX199" fmla="*/ 3797201 w 6668967"/>
              <a:gd name="connsiteY199" fmla="*/ 5926900 h 7471123"/>
              <a:gd name="connsiteX200" fmla="*/ 3797612 w 6668967"/>
              <a:gd name="connsiteY200" fmla="*/ 5933448 h 7471123"/>
              <a:gd name="connsiteX201" fmla="*/ 3800490 w 6668967"/>
              <a:gd name="connsiteY201" fmla="*/ 5937376 h 7471123"/>
              <a:gd name="connsiteX202" fmla="*/ 3810356 w 6668967"/>
              <a:gd name="connsiteY202" fmla="*/ 5933884 h 7471123"/>
              <a:gd name="connsiteX203" fmla="*/ 1943816 w 6668967"/>
              <a:gd name="connsiteY203" fmla="*/ 6698445 h 7471123"/>
              <a:gd name="connsiteX204" fmla="*/ 1956972 w 6668967"/>
              <a:gd name="connsiteY204" fmla="*/ 6722889 h 7471123"/>
              <a:gd name="connsiteX205" fmla="*/ 1953682 w 6668967"/>
              <a:gd name="connsiteY205" fmla="*/ 6750826 h 7471123"/>
              <a:gd name="connsiteX206" fmla="*/ 1940938 w 6668967"/>
              <a:gd name="connsiteY206" fmla="*/ 6763048 h 7471123"/>
              <a:gd name="connsiteX207" fmla="*/ 1920795 w 6668967"/>
              <a:gd name="connsiteY207" fmla="*/ 6775270 h 7471123"/>
              <a:gd name="connsiteX208" fmla="*/ 1932306 w 6668967"/>
              <a:gd name="connsiteY208" fmla="*/ 6736857 h 7471123"/>
              <a:gd name="connsiteX209" fmla="*/ 1943816 w 6668967"/>
              <a:gd name="connsiteY209" fmla="*/ 6698445 h 7471123"/>
              <a:gd name="connsiteX210" fmla="*/ 5385233 w 6668967"/>
              <a:gd name="connsiteY210" fmla="*/ 5211762 h 7471123"/>
              <a:gd name="connsiteX211" fmla="*/ 5381945 w 6668967"/>
              <a:gd name="connsiteY211" fmla="*/ 5236206 h 7471123"/>
              <a:gd name="connsiteX212" fmla="*/ 5367556 w 6668967"/>
              <a:gd name="connsiteY212" fmla="*/ 5255849 h 7471123"/>
              <a:gd name="connsiteX213" fmla="*/ 5355633 w 6668967"/>
              <a:gd name="connsiteY213" fmla="*/ 5278111 h 7471123"/>
              <a:gd name="connsiteX214" fmla="*/ 5342479 w 6668967"/>
              <a:gd name="connsiteY214" fmla="*/ 5316523 h 7471123"/>
              <a:gd name="connsiteX215" fmla="*/ 5330968 w 6668967"/>
              <a:gd name="connsiteY215" fmla="*/ 5317833 h 7471123"/>
              <a:gd name="connsiteX216" fmla="*/ 5329324 w 6668967"/>
              <a:gd name="connsiteY216" fmla="*/ 5327000 h 7471123"/>
              <a:gd name="connsiteX217" fmla="*/ 5309592 w 6668967"/>
              <a:gd name="connsiteY217" fmla="*/ 5351444 h 7471123"/>
              <a:gd name="connsiteX218" fmla="*/ 5299725 w 6668967"/>
              <a:gd name="connsiteY218" fmla="*/ 5386364 h 7471123"/>
              <a:gd name="connsiteX219" fmla="*/ 5293147 w 6668967"/>
              <a:gd name="connsiteY219" fmla="*/ 5386365 h 7471123"/>
              <a:gd name="connsiteX220" fmla="*/ 5293148 w 6668967"/>
              <a:gd name="connsiteY220" fmla="*/ 5410808 h 7471123"/>
              <a:gd name="connsiteX221" fmla="*/ 5309591 w 6668967"/>
              <a:gd name="connsiteY221" fmla="*/ 5417793 h 7471123"/>
              <a:gd name="connsiteX222" fmla="*/ 5308769 w 6668967"/>
              <a:gd name="connsiteY222" fmla="*/ 5413428 h 7471123"/>
              <a:gd name="connsiteX223" fmla="*/ 5312880 w 6668967"/>
              <a:gd name="connsiteY223" fmla="*/ 5414302 h 7471123"/>
              <a:gd name="connsiteX224" fmla="*/ 5319457 w 6668967"/>
              <a:gd name="connsiteY224" fmla="*/ 5400333 h 7471123"/>
              <a:gd name="connsiteX225" fmla="*/ 5325624 w 6668967"/>
              <a:gd name="connsiteY225" fmla="*/ 5396404 h 7471123"/>
              <a:gd name="connsiteX226" fmla="*/ 5329324 w 6668967"/>
              <a:gd name="connsiteY226" fmla="*/ 5389857 h 7471123"/>
              <a:gd name="connsiteX227" fmla="*/ 5352345 w 6668967"/>
              <a:gd name="connsiteY227" fmla="*/ 5347952 h 7471123"/>
              <a:gd name="connsiteX228" fmla="*/ 5363445 w 6668967"/>
              <a:gd name="connsiteY228" fmla="*/ 5299936 h 7471123"/>
              <a:gd name="connsiteX229" fmla="*/ 5381945 w 6668967"/>
              <a:gd name="connsiteY229" fmla="*/ 5257158 h 7471123"/>
              <a:gd name="connsiteX230" fmla="*/ 5398389 w 6668967"/>
              <a:gd name="connsiteY230" fmla="*/ 5267635 h 7471123"/>
              <a:gd name="connsiteX231" fmla="*/ 5404143 w 6668967"/>
              <a:gd name="connsiteY231" fmla="*/ 5245374 h 7471123"/>
              <a:gd name="connsiteX232" fmla="*/ 5414833 w 6668967"/>
              <a:gd name="connsiteY232" fmla="*/ 5225731 h 7471123"/>
              <a:gd name="connsiteX233" fmla="*/ 5398389 w 6668967"/>
              <a:gd name="connsiteY233" fmla="*/ 5222239 h 7471123"/>
              <a:gd name="connsiteX234" fmla="*/ 3494634 w 6668967"/>
              <a:gd name="connsiteY234" fmla="*/ 6003725 h 7471123"/>
              <a:gd name="connsiteX235" fmla="*/ 3496689 w 6668967"/>
              <a:gd name="connsiteY235" fmla="*/ 6010273 h 7471123"/>
              <a:gd name="connsiteX236" fmla="*/ 3501211 w 6668967"/>
              <a:gd name="connsiteY236" fmla="*/ 6014202 h 7471123"/>
              <a:gd name="connsiteX237" fmla="*/ 3507789 w 6668967"/>
              <a:gd name="connsiteY237" fmla="*/ 6007217 h 7471123"/>
              <a:gd name="connsiteX238" fmla="*/ 5437854 w 6668967"/>
              <a:gd name="connsiteY238" fmla="*/ 5176841 h 7471123"/>
              <a:gd name="connsiteX239" fmla="*/ 5434565 w 6668967"/>
              <a:gd name="connsiteY239" fmla="*/ 5183825 h 7471123"/>
              <a:gd name="connsiteX240" fmla="*/ 5431277 w 6668967"/>
              <a:gd name="connsiteY240" fmla="*/ 5211762 h 7471123"/>
              <a:gd name="connsiteX241" fmla="*/ 5434565 w 6668967"/>
              <a:gd name="connsiteY241" fmla="*/ 5222239 h 7471123"/>
              <a:gd name="connsiteX242" fmla="*/ 5443610 w 6668967"/>
              <a:gd name="connsiteY242" fmla="*/ 5204778 h 7471123"/>
              <a:gd name="connsiteX243" fmla="*/ 5447721 w 6668967"/>
              <a:gd name="connsiteY243" fmla="*/ 5187318 h 7471123"/>
              <a:gd name="connsiteX244" fmla="*/ 5437854 w 6668967"/>
              <a:gd name="connsiteY244" fmla="*/ 5176841 h 7471123"/>
              <a:gd name="connsiteX245" fmla="*/ 3866265 w 6668967"/>
              <a:gd name="connsiteY245" fmla="*/ 5825631 h 7471123"/>
              <a:gd name="connsiteX246" fmla="*/ 3867087 w 6668967"/>
              <a:gd name="connsiteY246" fmla="*/ 5832178 h 7471123"/>
              <a:gd name="connsiteX247" fmla="*/ 3872843 w 6668967"/>
              <a:gd name="connsiteY247" fmla="*/ 5836106 h 7471123"/>
              <a:gd name="connsiteX248" fmla="*/ 3879420 w 6668967"/>
              <a:gd name="connsiteY248" fmla="*/ 5836106 h 7471123"/>
              <a:gd name="connsiteX249" fmla="*/ 3875309 w 6668967"/>
              <a:gd name="connsiteY249" fmla="*/ 5828250 h 7471123"/>
              <a:gd name="connsiteX250" fmla="*/ 3866265 w 6668967"/>
              <a:gd name="connsiteY250" fmla="*/ 5825631 h 7471123"/>
              <a:gd name="connsiteX251" fmla="*/ 3507789 w 6668967"/>
              <a:gd name="connsiteY251" fmla="*/ 5975790 h 7471123"/>
              <a:gd name="connsiteX252" fmla="*/ 3508611 w 6668967"/>
              <a:gd name="connsiteY252" fmla="*/ 5982337 h 7471123"/>
              <a:gd name="connsiteX253" fmla="*/ 3514366 w 6668967"/>
              <a:gd name="connsiteY253" fmla="*/ 5986265 h 7471123"/>
              <a:gd name="connsiteX254" fmla="*/ 3517655 w 6668967"/>
              <a:gd name="connsiteY254" fmla="*/ 5986265 h 7471123"/>
              <a:gd name="connsiteX255" fmla="*/ 3507789 w 6668967"/>
              <a:gd name="connsiteY255" fmla="*/ 5975790 h 7471123"/>
              <a:gd name="connsiteX256" fmla="*/ 5408254 w 6668967"/>
              <a:gd name="connsiteY256" fmla="*/ 5166364 h 7471123"/>
              <a:gd name="connsiteX257" fmla="*/ 5408254 w 6668967"/>
              <a:gd name="connsiteY257" fmla="*/ 5180333 h 7471123"/>
              <a:gd name="connsiteX258" fmla="*/ 5412777 w 6668967"/>
              <a:gd name="connsiteY258" fmla="*/ 5173350 h 7471123"/>
              <a:gd name="connsiteX259" fmla="*/ 5414833 w 6668967"/>
              <a:gd name="connsiteY259" fmla="*/ 5166365 h 7471123"/>
              <a:gd name="connsiteX260" fmla="*/ 4080036 w 6668967"/>
              <a:gd name="connsiteY260" fmla="*/ 5710392 h 7471123"/>
              <a:gd name="connsiteX261" fmla="*/ 4082092 w 6668967"/>
              <a:gd name="connsiteY261" fmla="*/ 5718686 h 7471123"/>
              <a:gd name="connsiteX262" fmla="*/ 4086613 w 6668967"/>
              <a:gd name="connsiteY262" fmla="*/ 5724360 h 7471123"/>
              <a:gd name="connsiteX263" fmla="*/ 4092369 w 6668967"/>
              <a:gd name="connsiteY263" fmla="*/ 5720431 h 7471123"/>
              <a:gd name="connsiteX264" fmla="*/ 4093192 w 6668967"/>
              <a:gd name="connsiteY264" fmla="*/ 5713885 h 7471123"/>
              <a:gd name="connsiteX265" fmla="*/ 1693870 w 6668967"/>
              <a:gd name="connsiteY265" fmla="*/ 6712414 h 7471123"/>
              <a:gd name="connsiteX266" fmla="*/ 1694280 w 6668967"/>
              <a:gd name="connsiteY266" fmla="*/ 6718961 h 7471123"/>
              <a:gd name="connsiteX267" fmla="*/ 1697158 w 6668967"/>
              <a:gd name="connsiteY267" fmla="*/ 6722889 h 7471123"/>
              <a:gd name="connsiteX268" fmla="*/ 1707024 w 6668967"/>
              <a:gd name="connsiteY268" fmla="*/ 6719397 h 7471123"/>
              <a:gd name="connsiteX269" fmla="*/ 1391302 w 6668967"/>
              <a:gd name="connsiteY269" fmla="*/ 6789239 h 7471123"/>
              <a:gd name="connsiteX270" fmla="*/ 1393357 w 6668967"/>
              <a:gd name="connsiteY270" fmla="*/ 6795786 h 7471123"/>
              <a:gd name="connsiteX271" fmla="*/ 1397879 w 6668967"/>
              <a:gd name="connsiteY271" fmla="*/ 6799715 h 7471123"/>
              <a:gd name="connsiteX272" fmla="*/ 1404457 w 6668967"/>
              <a:gd name="connsiteY272" fmla="*/ 6792730 h 7471123"/>
              <a:gd name="connsiteX273" fmla="*/ 1762933 w 6668967"/>
              <a:gd name="connsiteY273" fmla="*/ 6611144 h 7471123"/>
              <a:gd name="connsiteX274" fmla="*/ 1763755 w 6668967"/>
              <a:gd name="connsiteY274" fmla="*/ 6617690 h 7471123"/>
              <a:gd name="connsiteX275" fmla="*/ 1769511 w 6668967"/>
              <a:gd name="connsiteY275" fmla="*/ 6621620 h 7471123"/>
              <a:gd name="connsiteX276" fmla="*/ 1776088 w 6668967"/>
              <a:gd name="connsiteY276" fmla="*/ 6621620 h 7471123"/>
              <a:gd name="connsiteX277" fmla="*/ 1771977 w 6668967"/>
              <a:gd name="connsiteY277" fmla="*/ 6613763 h 7471123"/>
              <a:gd name="connsiteX278" fmla="*/ 1762933 w 6668967"/>
              <a:gd name="connsiteY278" fmla="*/ 6611144 h 7471123"/>
              <a:gd name="connsiteX279" fmla="*/ 1404457 w 6668967"/>
              <a:gd name="connsiteY279" fmla="*/ 6761302 h 7471123"/>
              <a:gd name="connsiteX280" fmla="*/ 1405279 w 6668967"/>
              <a:gd name="connsiteY280" fmla="*/ 6767850 h 7471123"/>
              <a:gd name="connsiteX281" fmla="*/ 1411034 w 6668967"/>
              <a:gd name="connsiteY281" fmla="*/ 6771778 h 7471123"/>
              <a:gd name="connsiteX282" fmla="*/ 1414322 w 6668967"/>
              <a:gd name="connsiteY282" fmla="*/ 6771778 h 7471123"/>
              <a:gd name="connsiteX283" fmla="*/ 1404457 w 6668967"/>
              <a:gd name="connsiteY283" fmla="*/ 6761302 h 7471123"/>
              <a:gd name="connsiteX284" fmla="*/ 4142883 w 6668967"/>
              <a:gd name="connsiteY284" fmla="*/ 5600338 h 7471123"/>
              <a:gd name="connsiteX285" fmla="*/ 4137178 w 6668967"/>
              <a:gd name="connsiteY285" fmla="*/ 5613052 h 7471123"/>
              <a:gd name="connsiteX286" fmla="*/ 4135945 w 6668967"/>
              <a:gd name="connsiteY286" fmla="*/ 5644044 h 7471123"/>
              <a:gd name="connsiteX287" fmla="*/ 4119912 w 6668967"/>
              <a:gd name="connsiteY287" fmla="*/ 5646662 h 7471123"/>
              <a:gd name="connsiteX288" fmla="*/ 4106346 w 6668967"/>
              <a:gd name="connsiteY288" fmla="*/ 5654519 h 7471123"/>
              <a:gd name="connsiteX289" fmla="*/ 4112924 w 6668967"/>
              <a:gd name="connsiteY289" fmla="*/ 5685948 h 7471123"/>
              <a:gd name="connsiteX290" fmla="*/ 4123201 w 6668967"/>
              <a:gd name="connsiteY290" fmla="*/ 5658448 h 7471123"/>
              <a:gd name="connsiteX291" fmla="*/ 4145812 w 6668967"/>
              <a:gd name="connsiteY291" fmla="*/ 5644043 h 7471123"/>
              <a:gd name="connsiteX292" fmla="*/ 4150744 w 6668967"/>
              <a:gd name="connsiteY292" fmla="*/ 5619598 h 7471123"/>
              <a:gd name="connsiteX293" fmla="*/ 4155678 w 6668967"/>
              <a:gd name="connsiteY293" fmla="*/ 5595155 h 7471123"/>
              <a:gd name="connsiteX294" fmla="*/ 4142883 w 6668967"/>
              <a:gd name="connsiteY294" fmla="*/ 5600338 h 7471123"/>
              <a:gd name="connsiteX295" fmla="*/ 5451419 w 6668967"/>
              <a:gd name="connsiteY295" fmla="*/ 5046762 h 7471123"/>
              <a:gd name="connsiteX296" fmla="*/ 5444430 w 6668967"/>
              <a:gd name="connsiteY296" fmla="*/ 5054619 h 7471123"/>
              <a:gd name="connsiteX297" fmla="*/ 5448131 w 6668967"/>
              <a:gd name="connsiteY297" fmla="*/ 5057675 h 7471123"/>
              <a:gd name="connsiteX298" fmla="*/ 5454297 w 6668967"/>
              <a:gd name="connsiteY298" fmla="*/ 5058112 h 7471123"/>
              <a:gd name="connsiteX299" fmla="*/ 5460875 w 6668967"/>
              <a:gd name="connsiteY299" fmla="*/ 5044143 h 7471123"/>
              <a:gd name="connsiteX300" fmla="*/ 5451419 w 6668967"/>
              <a:gd name="connsiteY300" fmla="*/ 5046762 h 7471123"/>
              <a:gd name="connsiteX301" fmla="*/ 2660872 w 6668967"/>
              <a:gd name="connsiteY301" fmla="*/ 6216341 h 7471123"/>
              <a:gd name="connsiteX302" fmla="*/ 2659253 w 6668967"/>
              <a:gd name="connsiteY302" fmla="*/ 6218393 h 7471123"/>
              <a:gd name="connsiteX303" fmla="*/ 2662628 w 6668967"/>
              <a:gd name="connsiteY303" fmla="*/ 6224664 h 7471123"/>
              <a:gd name="connsiteX304" fmla="*/ 2661634 w 6668967"/>
              <a:gd name="connsiteY304" fmla="*/ 6233111 h 7471123"/>
              <a:gd name="connsiteX305" fmla="*/ 2664161 w 6668967"/>
              <a:gd name="connsiteY305" fmla="*/ 6226818 h 7471123"/>
              <a:gd name="connsiteX306" fmla="*/ 1988214 w 6668967"/>
              <a:gd name="connsiteY306" fmla="*/ 6498962 h 7471123"/>
              <a:gd name="connsiteX307" fmla="*/ 1981850 w 6668967"/>
              <a:gd name="connsiteY307" fmla="*/ 6504030 h 7471123"/>
              <a:gd name="connsiteX308" fmla="*/ 1980892 w 6668967"/>
              <a:gd name="connsiteY308" fmla="*/ 6506877 h 7471123"/>
              <a:gd name="connsiteX309" fmla="*/ 1983281 w 6668967"/>
              <a:gd name="connsiteY309" fmla="*/ 6509874 h 7471123"/>
              <a:gd name="connsiteX310" fmla="*/ 1989037 w 6668967"/>
              <a:gd name="connsiteY310" fmla="*/ 6505945 h 7471123"/>
              <a:gd name="connsiteX311" fmla="*/ 1989859 w 6668967"/>
              <a:gd name="connsiteY311" fmla="*/ 6499398 h 7471123"/>
              <a:gd name="connsiteX312" fmla="*/ 3974795 w 6668967"/>
              <a:gd name="connsiteY312" fmla="*/ 5644043 h 7471123"/>
              <a:gd name="connsiteX313" fmla="*/ 3952595 w 6668967"/>
              <a:gd name="connsiteY313" fmla="*/ 5655392 h 7471123"/>
              <a:gd name="connsiteX314" fmla="*/ 3945196 w 6668967"/>
              <a:gd name="connsiteY314" fmla="*/ 5682457 h 7471123"/>
              <a:gd name="connsiteX315" fmla="*/ 3945196 w 6668967"/>
              <a:gd name="connsiteY315" fmla="*/ 5685948 h 7471123"/>
              <a:gd name="connsiteX316" fmla="*/ 3936974 w 6668967"/>
              <a:gd name="connsiteY316" fmla="*/ 5686384 h 7471123"/>
              <a:gd name="connsiteX317" fmla="*/ 3928752 w 6668967"/>
              <a:gd name="connsiteY317" fmla="*/ 5689440 h 7471123"/>
              <a:gd name="connsiteX318" fmla="*/ 3942318 w 6668967"/>
              <a:gd name="connsiteY318" fmla="*/ 5694242 h 7471123"/>
              <a:gd name="connsiteX319" fmla="*/ 3958351 w 6668967"/>
              <a:gd name="connsiteY319" fmla="*/ 5696425 h 7471123"/>
              <a:gd name="connsiteX320" fmla="*/ 3978083 w 6668967"/>
              <a:gd name="connsiteY320" fmla="*/ 5678964 h 7471123"/>
              <a:gd name="connsiteX321" fmla="*/ 3967806 w 6668967"/>
              <a:gd name="connsiteY321" fmla="*/ 5671107 h 7471123"/>
              <a:gd name="connsiteX322" fmla="*/ 3964928 w 6668967"/>
              <a:gd name="connsiteY322" fmla="*/ 5658012 h 7471123"/>
              <a:gd name="connsiteX323" fmla="*/ 2039551 w 6668967"/>
              <a:gd name="connsiteY323" fmla="*/ 6385851 h 7471123"/>
              <a:gd name="connsiteX324" fmla="*/ 2033846 w 6668967"/>
              <a:gd name="connsiteY324" fmla="*/ 6398565 h 7471123"/>
              <a:gd name="connsiteX325" fmla="*/ 2032613 w 6668967"/>
              <a:gd name="connsiteY325" fmla="*/ 6429557 h 7471123"/>
              <a:gd name="connsiteX326" fmla="*/ 2016580 w 6668967"/>
              <a:gd name="connsiteY326" fmla="*/ 6432175 h 7471123"/>
              <a:gd name="connsiteX327" fmla="*/ 2007092 w 6668967"/>
              <a:gd name="connsiteY327" fmla="*/ 6437670 h 7471123"/>
              <a:gd name="connsiteX328" fmla="*/ 2005283 w 6668967"/>
              <a:gd name="connsiteY328" fmla="*/ 6449466 h 7471123"/>
              <a:gd name="connsiteX329" fmla="*/ 2005062 w 6668967"/>
              <a:gd name="connsiteY329" fmla="*/ 6449815 h 7471123"/>
              <a:gd name="connsiteX330" fmla="*/ 2009592 w 6668967"/>
              <a:gd name="connsiteY330" fmla="*/ 6471462 h 7471123"/>
              <a:gd name="connsiteX331" fmla="*/ 2019869 w 6668967"/>
              <a:gd name="connsiteY331" fmla="*/ 6443961 h 7471123"/>
              <a:gd name="connsiteX332" fmla="*/ 2042480 w 6668967"/>
              <a:gd name="connsiteY332" fmla="*/ 6429557 h 7471123"/>
              <a:gd name="connsiteX333" fmla="*/ 2047412 w 6668967"/>
              <a:gd name="connsiteY333" fmla="*/ 6405112 h 7471123"/>
              <a:gd name="connsiteX334" fmla="*/ 2052345 w 6668967"/>
              <a:gd name="connsiteY334" fmla="*/ 6380667 h 7471123"/>
              <a:gd name="connsiteX335" fmla="*/ 2039551 w 6668967"/>
              <a:gd name="connsiteY335" fmla="*/ 6385851 h 7471123"/>
              <a:gd name="connsiteX336" fmla="*/ 3738003 w 6668967"/>
              <a:gd name="connsiteY336" fmla="*/ 5668488 h 7471123"/>
              <a:gd name="connsiteX337" fmla="*/ 3738003 w 6668967"/>
              <a:gd name="connsiteY337" fmla="*/ 5685948 h 7471123"/>
              <a:gd name="connsiteX338" fmla="*/ 3742114 w 6668967"/>
              <a:gd name="connsiteY338" fmla="*/ 5695114 h 7471123"/>
              <a:gd name="connsiteX339" fmla="*/ 3751158 w 6668967"/>
              <a:gd name="connsiteY339" fmla="*/ 5696425 h 7471123"/>
              <a:gd name="connsiteX340" fmla="*/ 2110113 w 6668967"/>
              <a:gd name="connsiteY340" fmla="*/ 6350379 h 7471123"/>
              <a:gd name="connsiteX341" fmla="*/ 2110113 w 6668967"/>
              <a:gd name="connsiteY341" fmla="*/ 6381681 h 7471123"/>
              <a:gd name="connsiteX342" fmla="*/ 2110310 w 6668967"/>
              <a:gd name="connsiteY342" fmla="*/ 6381541 h 7471123"/>
              <a:gd name="connsiteX343" fmla="*/ 2121410 w 6668967"/>
              <a:gd name="connsiteY343" fmla="*/ 6380668 h 7471123"/>
              <a:gd name="connsiteX344" fmla="*/ 2134876 w 6668967"/>
              <a:gd name="connsiteY344" fmla="*/ 6340153 h 7471123"/>
              <a:gd name="connsiteX345" fmla="*/ 4017549 w 6668967"/>
              <a:gd name="connsiteY345" fmla="*/ 5535789 h 7471123"/>
              <a:gd name="connsiteX346" fmla="*/ 4011794 w 6668967"/>
              <a:gd name="connsiteY346" fmla="*/ 5543211 h 7471123"/>
              <a:gd name="connsiteX347" fmla="*/ 4010972 w 6668967"/>
              <a:gd name="connsiteY347" fmla="*/ 5553250 h 7471123"/>
              <a:gd name="connsiteX348" fmla="*/ 4004393 w 6668967"/>
              <a:gd name="connsiteY348" fmla="*/ 5576385 h 7471123"/>
              <a:gd name="connsiteX349" fmla="*/ 3987951 w 6668967"/>
              <a:gd name="connsiteY349" fmla="*/ 5591663 h 7471123"/>
              <a:gd name="connsiteX350" fmla="*/ 3983017 w 6668967"/>
              <a:gd name="connsiteY350" fmla="*/ 5616106 h 7471123"/>
              <a:gd name="connsiteX351" fmla="*/ 3978084 w 6668967"/>
              <a:gd name="connsiteY351" fmla="*/ 5640552 h 7471123"/>
              <a:gd name="connsiteX352" fmla="*/ 4003572 w 6668967"/>
              <a:gd name="connsiteY352" fmla="*/ 5601702 h 7471123"/>
              <a:gd name="connsiteX353" fmla="*/ 4024127 w 6668967"/>
              <a:gd name="connsiteY353" fmla="*/ 5560233 h 7471123"/>
              <a:gd name="connsiteX354" fmla="*/ 4022071 w 6668967"/>
              <a:gd name="connsiteY354" fmla="*/ 5546703 h 7471123"/>
              <a:gd name="connsiteX355" fmla="*/ 4017549 w 6668967"/>
              <a:gd name="connsiteY355" fmla="*/ 5535789 h 7471123"/>
              <a:gd name="connsiteX356" fmla="*/ 2399526 w 6668967"/>
              <a:gd name="connsiteY356" fmla="*/ 6214189 h 7471123"/>
              <a:gd name="connsiteX357" fmla="*/ 2399937 w 6668967"/>
              <a:gd name="connsiteY357" fmla="*/ 6220736 h 7471123"/>
              <a:gd name="connsiteX358" fmla="*/ 2402814 w 6668967"/>
              <a:gd name="connsiteY358" fmla="*/ 6224664 h 7471123"/>
              <a:gd name="connsiteX359" fmla="*/ 2412680 w 6668967"/>
              <a:gd name="connsiteY359" fmla="*/ 6221173 h 7471123"/>
              <a:gd name="connsiteX360" fmla="*/ 1871463 w 6668967"/>
              <a:gd name="connsiteY360" fmla="*/ 6429557 h 7471123"/>
              <a:gd name="connsiteX361" fmla="*/ 1849263 w 6668967"/>
              <a:gd name="connsiteY361" fmla="*/ 6440905 h 7471123"/>
              <a:gd name="connsiteX362" fmla="*/ 1841864 w 6668967"/>
              <a:gd name="connsiteY362" fmla="*/ 6467970 h 7471123"/>
              <a:gd name="connsiteX363" fmla="*/ 1841864 w 6668967"/>
              <a:gd name="connsiteY363" fmla="*/ 6471462 h 7471123"/>
              <a:gd name="connsiteX364" fmla="*/ 1833642 w 6668967"/>
              <a:gd name="connsiteY364" fmla="*/ 6471898 h 7471123"/>
              <a:gd name="connsiteX365" fmla="*/ 1825420 w 6668967"/>
              <a:gd name="connsiteY365" fmla="*/ 6474953 h 7471123"/>
              <a:gd name="connsiteX366" fmla="*/ 1838986 w 6668967"/>
              <a:gd name="connsiteY366" fmla="*/ 6479755 h 7471123"/>
              <a:gd name="connsiteX367" fmla="*/ 1855020 w 6668967"/>
              <a:gd name="connsiteY367" fmla="*/ 6481938 h 7471123"/>
              <a:gd name="connsiteX368" fmla="*/ 1874752 w 6668967"/>
              <a:gd name="connsiteY368" fmla="*/ 6464477 h 7471123"/>
              <a:gd name="connsiteX369" fmla="*/ 1864474 w 6668967"/>
              <a:gd name="connsiteY369" fmla="*/ 6456621 h 7471123"/>
              <a:gd name="connsiteX370" fmla="*/ 1861597 w 6668967"/>
              <a:gd name="connsiteY370" fmla="*/ 6443526 h 7471123"/>
              <a:gd name="connsiteX371" fmla="*/ 3770891 w 6668967"/>
              <a:gd name="connsiteY371" fmla="*/ 5630075 h 7471123"/>
              <a:gd name="connsiteX372" fmla="*/ 3767602 w 6668967"/>
              <a:gd name="connsiteY372" fmla="*/ 5631821 h 7471123"/>
              <a:gd name="connsiteX373" fmla="*/ 3764314 w 6668967"/>
              <a:gd name="connsiteY373" fmla="*/ 5633567 h 7471123"/>
              <a:gd name="connsiteX374" fmla="*/ 3766369 w 6668967"/>
              <a:gd name="connsiteY374" fmla="*/ 5641861 h 7471123"/>
              <a:gd name="connsiteX375" fmla="*/ 3770891 w 6668967"/>
              <a:gd name="connsiteY375" fmla="*/ 5647535 h 7471123"/>
              <a:gd name="connsiteX376" fmla="*/ 3776647 w 6668967"/>
              <a:gd name="connsiteY376" fmla="*/ 5643608 h 7471123"/>
              <a:gd name="connsiteX377" fmla="*/ 3777468 w 6668967"/>
              <a:gd name="connsiteY377" fmla="*/ 5637059 h 7471123"/>
              <a:gd name="connsiteX378" fmla="*/ 3770891 w 6668967"/>
              <a:gd name="connsiteY378" fmla="*/ 5630075 h 7471123"/>
              <a:gd name="connsiteX379" fmla="*/ 2084938 w 6668967"/>
              <a:gd name="connsiteY379" fmla="*/ 6327864 h 7471123"/>
              <a:gd name="connsiteX380" fmla="*/ 2060781 w 6668967"/>
              <a:gd name="connsiteY380" fmla="*/ 6349505 h 7471123"/>
              <a:gd name="connsiteX381" fmla="*/ 2056169 w 6668967"/>
              <a:gd name="connsiteY381" fmla="*/ 6357587 h 7471123"/>
              <a:gd name="connsiteX382" fmla="*/ 2057279 w 6668967"/>
              <a:gd name="connsiteY382" fmla="*/ 6361024 h 7471123"/>
              <a:gd name="connsiteX383" fmla="*/ 2062212 w 6668967"/>
              <a:gd name="connsiteY383" fmla="*/ 6373684 h 7471123"/>
              <a:gd name="connsiteX384" fmla="*/ 2065089 w 6668967"/>
              <a:gd name="connsiteY384" fmla="*/ 6368445 h 7471123"/>
              <a:gd name="connsiteX385" fmla="*/ 2065501 w 6668967"/>
              <a:gd name="connsiteY385" fmla="*/ 6363207 h 7471123"/>
              <a:gd name="connsiteX386" fmla="*/ 2087091 w 6668967"/>
              <a:gd name="connsiteY386" fmla="*/ 6315459 h 7471123"/>
              <a:gd name="connsiteX387" fmla="*/ 2087091 w 6668967"/>
              <a:gd name="connsiteY387" fmla="*/ 6323949 h 7471123"/>
              <a:gd name="connsiteX388" fmla="*/ 2089457 w 6668967"/>
              <a:gd name="connsiteY388" fmla="*/ 6319647 h 7471123"/>
              <a:gd name="connsiteX389" fmla="*/ 2096958 w 6668967"/>
              <a:gd name="connsiteY389" fmla="*/ 6291014 h 7471123"/>
              <a:gd name="connsiteX390" fmla="*/ 2099013 w 6668967"/>
              <a:gd name="connsiteY390" fmla="*/ 6297562 h 7471123"/>
              <a:gd name="connsiteX391" fmla="*/ 2100173 w 6668967"/>
              <a:gd name="connsiteY391" fmla="*/ 6298570 h 7471123"/>
              <a:gd name="connsiteX392" fmla="*/ 2102424 w 6668967"/>
              <a:gd name="connsiteY392" fmla="*/ 6292465 h 7471123"/>
              <a:gd name="connsiteX393" fmla="*/ 2468589 w 6668967"/>
              <a:gd name="connsiteY393" fmla="*/ 6112920 h 7471123"/>
              <a:gd name="connsiteX394" fmla="*/ 2469411 w 6668967"/>
              <a:gd name="connsiteY394" fmla="*/ 6119466 h 7471123"/>
              <a:gd name="connsiteX395" fmla="*/ 2475167 w 6668967"/>
              <a:gd name="connsiteY395" fmla="*/ 6123395 h 7471123"/>
              <a:gd name="connsiteX396" fmla="*/ 2481744 w 6668967"/>
              <a:gd name="connsiteY396" fmla="*/ 6123395 h 7471123"/>
              <a:gd name="connsiteX397" fmla="*/ 2477633 w 6668967"/>
              <a:gd name="connsiteY397" fmla="*/ 6115538 h 7471123"/>
              <a:gd name="connsiteX398" fmla="*/ 2468589 w 6668967"/>
              <a:gd name="connsiteY398" fmla="*/ 6112920 h 7471123"/>
              <a:gd name="connsiteX399" fmla="*/ 2110113 w 6668967"/>
              <a:gd name="connsiteY399" fmla="*/ 6263078 h 7471123"/>
              <a:gd name="connsiteX400" fmla="*/ 2110913 w 6668967"/>
              <a:gd name="connsiteY400" fmla="*/ 6269447 h 7471123"/>
              <a:gd name="connsiteX401" fmla="*/ 2112375 w 6668967"/>
              <a:gd name="connsiteY401" fmla="*/ 6265481 h 7471123"/>
              <a:gd name="connsiteX402" fmla="*/ 1634671 w 6668967"/>
              <a:gd name="connsiteY402" fmla="*/ 6454001 h 7471123"/>
              <a:gd name="connsiteX403" fmla="*/ 1634671 w 6668967"/>
              <a:gd name="connsiteY403" fmla="*/ 6471461 h 7471123"/>
              <a:gd name="connsiteX404" fmla="*/ 1638782 w 6668967"/>
              <a:gd name="connsiteY404" fmla="*/ 6480627 h 7471123"/>
              <a:gd name="connsiteX405" fmla="*/ 1647826 w 6668967"/>
              <a:gd name="connsiteY405" fmla="*/ 6481938 h 7471123"/>
              <a:gd name="connsiteX406" fmla="*/ 1914217 w 6668967"/>
              <a:gd name="connsiteY406" fmla="*/ 6321303 h 7471123"/>
              <a:gd name="connsiteX407" fmla="*/ 1908462 w 6668967"/>
              <a:gd name="connsiteY407" fmla="*/ 6328724 h 7471123"/>
              <a:gd name="connsiteX408" fmla="*/ 1907640 w 6668967"/>
              <a:gd name="connsiteY408" fmla="*/ 6338763 h 7471123"/>
              <a:gd name="connsiteX409" fmla="*/ 1901061 w 6668967"/>
              <a:gd name="connsiteY409" fmla="*/ 6361898 h 7471123"/>
              <a:gd name="connsiteX410" fmla="*/ 1884619 w 6668967"/>
              <a:gd name="connsiteY410" fmla="*/ 6377176 h 7471123"/>
              <a:gd name="connsiteX411" fmla="*/ 1879685 w 6668967"/>
              <a:gd name="connsiteY411" fmla="*/ 6401620 h 7471123"/>
              <a:gd name="connsiteX412" fmla="*/ 1874752 w 6668967"/>
              <a:gd name="connsiteY412" fmla="*/ 6426065 h 7471123"/>
              <a:gd name="connsiteX413" fmla="*/ 1900240 w 6668967"/>
              <a:gd name="connsiteY413" fmla="*/ 6387216 h 7471123"/>
              <a:gd name="connsiteX414" fmla="*/ 1920795 w 6668967"/>
              <a:gd name="connsiteY414" fmla="*/ 6345747 h 7471123"/>
              <a:gd name="connsiteX415" fmla="*/ 1918740 w 6668967"/>
              <a:gd name="connsiteY415" fmla="*/ 6332215 h 7471123"/>
              <a:gd name="connsiteX416" fmla="*/ 1914217 w 6668967"/>
              <a:gd name="connsiteY416" fmla="*/ 6321303 h 7471123"/>
              <a:gd name="connsiteX417" fmla="*/ 1667559 w 6668967"/>
              <a:gd name="connsiteY417" fmla="*/ 6415588 h 7471123"/>
              <a:gd name="connsiteX418" fmla="*/ 1664270 w 6668967"/>
              <a:gd name="connsiteY418" fmla="*/ 6417335 h 7471123"/>
              <a:gd name="connsiteX419" fmla="*/ 1660982 w 6668967"/>
              <a:gd name="connsiteY419" fmla="*/ 6419080 h 7471123"/>
              <a:gd name="connsiteX420" fmla="*/ 1663037 w 6668967"/>
              <a:gd name="connsiteY420" fmla="*/ 6427374 h 7471123"/>
              <a:gd name="connsiteX421" fmla="*/ 1667559 w 6668967"/>
              <a:gd name="connsiteY421" fmla="*/ 6433048 h 7471123"/>
              <a:gd name="connsiteX422" fmla="*/ 1673315 w 6668967"/>
              <a:gd name="connsiteY422" fmla="*/ 6429121 h 7471123"/>
              <a:gd name="connsiteX423" fmla="*/ 1674136 w 6668967"/>
              <a:gd name="connsiteY423" fmla="*/ 6422572 h 7471123"/>
              <a:gd name="connsiteX424" fmla="*/ 1667559 w 6668967"/>
              <a:gd name="connsiteY424" fmla="*/ 6415588 h 7471123"/>
              <a:gd name="connsiteX425" fmla="*/ 3810356 w 6668967"/>
              <a:gd name="connsiteY425" fmla="*/ 5504361 h 7471123"/>
              <a:gd name="connsiteX426" fmla="*/ 3797202 w 6668967"/>
              <a:gd name="connsiteY426" fmla="*/ 5546266 h 7471123"/>
              <a:gd name="connsiteX427" fmla="*/ 3790623 w 6668967"/>
              <a:gd name="connsiteY427" fmla="*/ 5546702 h 7471123"/>
              <a:gd name="connsiteX428" fmla="*/ 3784046 w 6668967"/>
              <a:gd name="connsiteY428" fmla="*/ 5549758 h 7471123"/>
              <a:gd name="connsiteX429" fmla="*/ 3794734 w 6668967"/>
              <a:gd name="connsiteY429" fmla="*/ 5561543 h 7471123"/>
              <a:gd name="connsiteX430" fmla="*/ 3810356 w 6668967"/>
              <a:gd name="connsiteY430" fmla="*/ 5570710 h 7471123"/>
              <a:gd name="connsiteX431" fmla="*/ 3833378 w 6668967"/>
              <a:gd name="connsiteY431" fmla="*/ 5535790 h 7471123"/>
              <a:gd name="connsiteX432" fmla="*/ 5599003 w 6668967"/>
              <a:gd name="connsiteY432" fmla="*/ 4743827 h 7471123"/>
              <a:gd name="connsiteX433" fmla="*/ 5599003 w 6668967"/>
              <a:gd name="connsiteY433" fmla="*/ 4757795 h 7471123"/>
              <a:gd name="connsiteX434" fmla="*/ 5602291 w 6668967"/>
              <a:gd name="connsiteY434" fmla="*/ 4747318 h 7471123"/>
              <a:gd name="connsiteX435" fmla="*/ 4310250 w 6668967"/>
              <a:gd name="connsiteY435" fmla="*/ 5235473 h 7471123"/>
              <a:gd name="connsiteX436" fmla="*/ 4283939 w 6668967"/>
              <a:gd name="connsiteY436" fmla="*/ 5280869 h 7471123"/>
              <a:gd name="connsiteX437" fmla="*/ 4293806 w 6668967"/>
              <a:gd name="connsiteY437" fmla="*/ 5319281 h 7471123"/>
              <a:gd name="connsiteX438" fmla="*/ 4287640 w 6668967"/>
              <a:gd name="connsiteY438" fmla="*/ 5320155 h 7471123"/>
              <a:gd name="connsiteX439" fmla="*/ 4283939 w 6668967"/>
              <a:gd name="connsiteY439" fmla="*/ 5326267 h 7471123"/>
              <a:gd name="connsiteX440" fmla="*/ 4287639 w 6668967"/>
              <a:gd name="connsiteY440" fmla="*/ 5336742 h 7471123"/>
              <a:gd name="connsiteX441" fmla="*/ 4293806 w 6668967"/>
              <a:gd name="connsiteY441" fmla="*/ 5347218 h 7471123"/>
              <a:gd name="connsiteX442" fmla="*/ 4316827 w 6668967"/>
              <a:gd name="connsiteY442" fmla="*/ 5357695 h 7471123"/>
              <a:gd name="connsiteX443" fmla="*/ 4320116 w 6668967"/>
              <a:gd name="connsiteY443" fmla="*/ 5347218 h 7471123"/>
              <a:gd name="connsiteX444" fmla="*/ 4303672 w 6668967"/>
              <a:gd name="connsiteY444" fmla="*/ 5333250 h 7471123"/>
              <a:gd name="connsiteX445" fmla="*/ 4306550 w 6668967"/>
              <a:gd name="connsiteY445" fmla="*/ 5318409 h 7471123"/>
              <a:gd name="connsiteX446" fmla="*/ 4316827 w 6668967"/>
              <a:gd name="connsiteY446" fmla="*/ 5308806 h 7471123"/>
              <a:gd name="connsiteX447" fmla="*/ 4317239 w 6668967"/>
              <a:gd name="connsiteY447" fmla="*/ 5272139 h 7471123"/>
              <a:gd name="connsiteX448" fmla="*/ 4310250 w 6668967"/>
              <a:gd name="connsiteY448" fmla="*/ 5235473 h 7471123"/>
              <a:gd name="connsiteX449" fmla="*/ 2577120 w 6668967"/>
              <a:gd name="connsiteY449" fmla="*/ 5931332 h 7471123"/>
              <a:gd name="connsiteX450" fmla="*/ 2554920 w 6668967"/>
              <a:gd name="connsiteY450" fmla="*/ 5942682 h 7471123"/>
              <a:gd name="connsiteX451" fmla="*/ 2547520 w 6668967"/>
              <a:gd name="connsiteY451" fmla="*/ 5969745 h 7471123"/>
              <a:gd name="connsiteX452" fmla="*/ 2547520 w 6668967"/>
              <a:gd name="connsiteY452" fmla="*/ 5973237 h 7471123"/>
              <a:gd name="connsiteX453" fmla="*/ 2539298 w 6668967"/>
              <a:gd name="connsiteY453" fmla="*/ 5973673 h 7471123"/>
              <a:gd name="connsiteX454" fmla="*/ 2531076 w 6668967"/>
              <a:gd name="connsiteY454" fmla="*/ 5976729 h 7471123"/>
              <a:gd name="connsiteX455" fmla="*/ 2544642 w 6668967"/>
              <a:gd name="connsiteY455" fmla="*/ 5981531 h 7471123"/>
              <a:gd name="connsiteX456" fmla="*/ 2551723 w 6668967"/>
              <a:gd name="connsiteY456" fmla="*/ 5982496 h 7471123"/>
              <a:gd name="connsiteX457" fmla="*/ 2569374 w 6668967"/>
              <a:gd name="connsiteY457" fmla="*/ 5954950 h 7471123"/>
              <a:gd name="connsiteX458" fmla="*/ 2567253 w 6668967"/>
              <a:gd name="connsiteY458" fmla="*/ 5945301 h 7471123"/>
              <a:gd name="connsiteX459" fmla="*/ 5615447 w 6668967"/>
              <a:gd name="connsiteY459" fmla="*/ 4649541 h 7471123"/>
              <a:gd name="connsiteX460" fmla="*/ 5615447 w 6668967"/>
              <a:gd name="connsiteY460" fmla="*/ 4653033 h 7471123"/>
              <a:gd name="connsiteX461" fmla="*/ 5628603 w 6668967"/>
              <a:gd name="connsiteY461" fmla="*/ 4670494 h 7471123"/>
              <a:gd name="connsiteX462" fmla="*/ 1707024 w 6668967"/>
              <a:gd name="connsiteY462" fmla="*/ 6289874 h 7471123"/>
              <a:gd name="connsiteX463" fmla="*/ 1693870 w 6668967"/>
              <a:gd name="connsiteY463" fmla="*/ 6331780 h 7471123"/>
              <a:gd name="connsiteX464" fmla="*/ 1687291 w 6668967"/>
              <a:gd name="connsiteY464" fmla="*/ 6332215 h 7471123"/>
              <a:gd name="connsiteX465" fmla="*/ 1680714 w 6668967"/>
              <a:gd name="connsiteY465" fmla="*/ 6335271 h 7471123"/>
              <a:gd name="connsiteX466" fmla="*/ 1691402 w 6668967"/>
              <a:gd name="connsiteY466" fmla="*/ 6347056 h 7471123"/>
              <a:gd name="connsiteX467" fmla="*/ 1707024 w 6668967"/>
              <a:gd name="connsiteY467" fmla="*/ 6356224 h 7471123"/>
              <a:gd name="connsiteX468" fmla="*/ 1730046 w 6668967"/>
              <a:gd name="connsiteY468" fmla="*/ 6321303 h 7471123"/>
              <a:gd name="connsiteX469" fmla="*/ 3856399 w 6668967"/>
              <a:gd name="connsiteY469" fmla="*/ 5382139 h 7471123"/>
              <a:gd name="connsiteX470" fmla="*/ 3820223 w 6668967"/>
              <a:gd name="connsiteY470" fmla="*/ 5469440 h 7471123"/>
              <a:gd name="connsiteX471" fmla="*/ 3829678 w 6668967"/>
              <a:gd name="connsiteY471" fmla="*/ 5486901 h 7471123"/>
              <a:gd name="connsiteX472" fmla="*/ 3846532 w 6668967"/>
              <a:gd name="connsiteY472" fmla="*/ 5493885 h 7471123"/>
              <a:gd name="connsiteX473" fmla="*/ 3860510 w 6668967"/>
              <a:gd name="connsiteY473" fmla="*/ 5445869 h 7471123"/>
              <a:gd name="connsiteX474" fmla="*/ 3879420 w 6668967"/>
              <a:gd name="connsiteY474" fmla="*/ 5403091 h 7471123"/>
              <a:gd name="connsiteX475" fmla="*/ 3577192 w 6668967"/>
              <a:gd name="connsiteY475" fmla="*/ 5465753 h 7471123"/>
              <a:gd name="connsiteX476" fmla="*/ 3568573 w 6668967"/>
              <a:gd name="connsiteY476" fmla="*/ 5483008 h 7471123"/>
              <a:gd name="connsiteX477" fmla="*/ 3560763 w 6668967"/>
              <a:gd name="connsiteY477" fmla="*/ 5515747 h 7471123"/>
              <a:gd name="connsiteX478" fmla="*/ 3545552 w 6668967"/>
              <a:gd name="connsiteY478" fmla="*/ 5545866 h 7471123"/>
              <a:gd name="connsiteX479" fmla="*/ 3532396 w 6668967"/>
              <a:gd name="connsiteY479" fmla="*/ 5556343 h 7471123"/>
              <a:gd name="connsiteX480" fmla="*/ 3530753 w 6668967"/>
              <a:gd name="connsiteY480" fmla="*/ 5561580 h 7471123"/>
              <a:gd name="connsiteX481" fmla="*/ 3529108 w 6668967"/>
              <a:gd name="connsiteY481" fmla="*/ 5566818 h 7471123"/>
              <a:gd name="connsiteX482" fmla="*/ 3526230 w 6668967"/>
              <a:gd name="connsiteY482" fmla="*/ 5580787 h 7471123"/>
              <a:gd name="connsiteX483" fmla="*/ 3525819 w 6668967"/>
              <a:gd name="connsiteY483" fmla="*/ 5594755 h 7471123"/>
              <a:gd name="connsiteX484" fmla="*/ 3519241 w 6668967"/>
              <a:gd name="connsiteY484" fmla="*/ 5601739 h 7471123"/>
              <a:gd name="connsiteX485" fmla="*/ 3517597 w 6668967"/>
              <a:gd name="connsiteY485" fmla="*/ 5608723 h 7471123"/>
              <a:gd name="connsiteX486" fmla="*/ 3515952 w 6668967"/>
              <a:gd name="connsiteY486" fmla="*/ 5615707 h 7471123"/>
              <a:gd name="connsiteX487" fmla="*/ 3512664 w 6668967"/>
              <a:gd name="connsiteY487" fmla="*/ 5615708 h 7471123"/>
              <a:gd name="connsiteX488" fmla="*/ 3506087 w 6668967"/>
              <a:gd name="connsiteY488" fmla="*/ 5626183 h 7471123"/>
              <a:gd name="connsiteX489" fmla="*/ 3496220 w 6668967"/>
              <a:gd name="connsiteY489" fmla="*/ 5657612 h 7471123"/>
              <a:gd name="connsiteX490" fmla="*/ 3493944 w 6668967"/>
              <a:gd name="connsiteY490" fmla="*/ 5674874 h 7471123"/>
              <a:gd name="connsiteX491" fmla="*/ 3507789 w 6668967"/>
              <a:gd name="connsiteY491" fmla="*/ 5658012 h 7471123"/>
              <a:gd name="connsiteX492" fmla="*/ 3525466 w 6668967"/>
              <a:gd name="connsiteY492" fmla="*/ 5610869 h 7471123"/>
              <a:gd name="connsiteX493" fmla="*/ 3550542 w 6668967"/>
              <a:gd name="connsiteY493" fmla="*/ 5574202 h 7471123"/>
              <a:gd name="connsiteX494" fmla="*/ 3560410 w 6668967"/>
              <a:gd name="connsiteY494" fmla="*/ 5549758 h 7471123"/>
              <a:gd name="connsiteX495" fmla="*/ 3571920 w 6668967"/>
              <a:gd name="connsiteY495" fmla="*/ 5492139 h 7471123"/>
              <a:gd name="connsiteX496" fmla="*/ 5727266 w 6668967"/>
              <a:gd name="connsiteY496" fmla="*/ 4551764 h 7471123"/>
              <a:gd name="connsiteX497" fmla="*/ 5717400 w 6668967"/>
              <a:gd name="connsiteY497" fmla="*/ 4562239 h 7471123"/>
              <a:gd name="connsiteX498" fmla="*/ 5721510 w 6668967"/>
              <a:gd name="connsiteY498" fmla="*/ 4565731 h 7471123"/>
              <a:gd name="connsiteX499" fmla="*/ 5720688 w 6668967"/>
              <a:gd name="connsiteY499" fmla="*/ 4569223 h 7471123"/>
              <a:gd name="connsiteX500" fmla="*/ 5714110 w 6668967"/>
              <a:gd name="connsiteY500" fmla="*/ 4579699 h 7471123"/>
              <a:gd name="connsiteX501" fmla="*/ 5697667 w 6668967"/>
              <a:gd name="connsiteY501" fmla="*/ 4590175 h 7471123"/>
              <a:gd name="connsiteX502" fmla="*/ 5691088 w 6668967"/>
              <a:gd name="connsiteY502" fmla="*/ 4583192 h 7471123"/>
              <a:gd name="connsiteX503" fmla="*/ 5684512 w 6668967"/>
              <a:gd name="connsiteY503" fmla="*/ 4604143 h 7471123"/>
              <a:gd name="connsiteX504" fmla="*/ 5663134 w 6668967"/>
              <a:gd name="connsiteY504" fmla="*/ 4634699 h 7471123"/>
              <a:gd name="connsiteX505" fmla="*/ 5651623 w 6668967"/>
              <a:gd name="connsiteY505" fmla="*/ 4670493 h 7471123"/>
              <a:gd name="connsiteX506" fmla="*/ 5638468 w 6668967"/>
              <a:gd name="connsiteY506" fmla="*/ 4701922 h 7471123"/>
              <a:gd name="connsiteX507" fmla="*/ 5629836 w 6668967"/>
              <a:gd name="connsiteY507" fmla="*/ 4716327 h 7471123"/>
              <a:gd name="connsiteX508" fmla="*/ 5628603 w 6668967"/>
              <a:gd name="connsiteY508" fmla="*/ 4733350 h 7471123"/>
              <a:gd name="connsiteX509" fmla="*/ 5608870 w 6668967"/>
              <a:gd name="connsiteY509" fmla="*/ 4780492 h 7471123"/>
              <a:gd name="connsiteX510" fmla="*/ 5589138 w 6668967"/>
              <a:gd name="connsiteY510" fmla="*/ 4827635 h 7471123"/>
              <a:gd name="connsiteX511" fmla="*/ 5575982 w 6668967"/>
              <a:gd name="connsiteY511" fmla="*/ 4838112 h 7471123"/>
              <a:gd name="connsiteX512" fmla="*/ 5567349 w 6668967"/>
              <a:gd name="connsiteY512" fmla="*/ 4859064 h 7471123"/>
              <a:gd name="connsiteX513" fmla="*/ 5556250 w 6668967"/>
              <a:gd name="connsiteY513" fmla="*/ 4880016 h 7471123"/>
              <a:gd name="connsiteX514" fmla="*/ 5556249 w 6668967"/>
              <a:gd name="connsiteY514" fmla="*/ 4904461 h 7471123"/>
              <a:gd name="connsiteX515" fmla="*/ 5587903 w 6668967"/>
              <a:gd name="connsiteY515" fmla="*/ 4876525 h 7471123"/>
              <a:gd name="connsiteX516" fmla="*/ 5602291 w 6668967"/>
              <a:gd name="connsiteY516" fmla="*/ 4838112 h 7471123"/>
              <a:gd name="connsiteX517" fmla="*/ 5611336 w 6668967"/>
              <a:gd name="connsiteY517" fmla="*/ 4837239 h 7471123"/>
              <a:gd name="connsiteX518" fmla="*/ 5615447 w 6668967"/>
              <a:gd name="connsiteY518" fmla="*/ 4831128 h 7471123"/>
              <a:gd name="connsiteX519" fmla="*/ 5615447 w 6668967"/>
              <a:gd name="connsiteY519" fmla="*/ 4816723 h 7471123"/>
              <a:gd name="connsiteX520" fmla="*/ 5625314 w 6668967"/>
              <a:gd name="connsiteY520" fmla="*/ 4810175 h 7471123"/>
              <a:gd name="connsiteX521" fmla="*/ 5664779 w 6668967"/>
              <a:gd name="connsiteY521" fmla="*/ 4698429 h 7471123"/>
              <a:gd name="connsiteX522" fmla="*/ 5681223 w 6668967"/>
              <a:gd name="connsiteY522" fmla="*/ 4687954 h 7471123"/>
              <a:gd name="connsiteX523" fmla="*/ 5682867 w 6668967"/>
              <a:gd name="connsiteY523" fmla="*/ 4673985 h 7471123"/>
              <a:gd name="connsiteX524" fmla="*/ 5694378 w 6668967"/>
              <a:gd name="connsiteY524" fmla="*/ 4670493 h 7471123"/>
              <a:gd name="connsiteX525" fmla="*/ 5710822 w 6668967"/>
              <a:gd name="connsiteY525" fmla="*/ 4635573 h 7471123"/>
              <a:gd name="connsiteX526" fmla="*/ 5713289 w 6668967"/>
              <a:gd name="connsiteY526" fmla="*/ 4608946 h 7471123"/>
              <a:gd name="connsiteX527" fmla="*/ 5720688 w 6668967"/>
              <a:gd name="connsiteY527" fmla="*/ 4569223 h 7471123"/>
              <a:gd name="connsiteX528" fmla="*/ 5727266 w 6668967"/>
              <a:gd name="connsiteY528" fmla="*/ 4551764 h 7471123"/>
              <a:gd name="connsiteX529" fmla="*/ 4379314 w 6668967"/>
              <a:gd name="connsiteY529" fmla="*/ 5113251 h 7471123"/>
              <a:gd name="connsiteX530" fmla="*/ 4382603 w 6668967"/>
              <a:gd name="connsiteY530" fmla="*/ 5123727 h 7471123"/>
              <a:gd name="connsiteX531" fmla="*/ 4382603 w 6668967"/>
              <a:gd name="connsiteY531" fmla="*/ 5113251 h 7471123"/>
              <a:gd name="connsiteX532" fmla="*/ 2340327 w 6668967"/>
              <a:gd name="connsiteY532" fmla="*/ 5955776 h 7471123"/>
              <a:gd name="connsiteX533" fmla="*/ 2340327 w 6668967"/>
              <a:gd name="connsiteY533" fmla="*/ 5973237 h 7471123"/>
              <a:gd name="connsiteX534" fmla="*/ 2344438 w 6668967"/>
              <a:gd name="connsiteY534" fmla="*/ 5982403 h 7471123"/>
              <a:gd name="connsiteX535" fmla="*/ 2353483 w 6668967"/>
              <a:gd name="connsiteY535" fmla="*/ 5983713 h 7471123"/>
              <a:gd name="connsiteX536" fmla="*/ 4418779 w 6668967"/>
              <a:gd name="connsiteY536" fmla="*/ 5074838 h 7471123"/>
              <a:gd name="connsiteX537" fmla="*/ 4405624 w 6668967"/>
              <a:gd name="connsiteY537" fmla="*/ 5085314 h 7471123"/>
              <a:gd name="connsiteX538" fmla="*/ 4415491 w 6668967"/>
              <a:gd name="connsiteY538" fmla="*/ 5085315 h 7471123"/>
              <a:gd name="connsiteX539" fmla="*/ 4417134 w 6668967"/>
              <a:gd name="connsiteY539" fmla="*/ 5080076 h 7471123"/>
              <a:gd name="connsiteX540" fmla="*/ 4418779 w 6668967"/>
              <a:gd name="connsiteY540" fmla="*/ 5074838 h 7471123"/>
              <a:gd name="connsiteX541" fmla="*/ 2619873 w 6668967"/>
              <a:gd name="connsiteY541" fmla="*/ 5823079 h 7471123"/>
              <a:gd name="connsiteX542" fmla="*/ 2614119 w 6668967"/>
              <a:gd name="connsiteY542" fmla="*/ 5830500 h 7471123"/>
              <a:gd name="connsiteX543" fmla="*/ 2613296 w 6668967"/>
              <a:gd name="connsiteY543" fmla="*/ 5840539 h 7471123"/>
              <a:gd name="connsiteX544" fmla="*/ 2606718 w 6668967"/>
              <a:gd name="connsiteY544" fmla="*/ 5863673 h 7471123"/>
              <a:gd name="connsiteX545" fmla="*/ 2590275 w 6668967"/>
              <a:gd name="connsiteY545" fmla="*/ 5878951 h 7471123"/>
              <a:gd name="connsiteX546" fmla="*/ 2585342 w 6668967"/>
              <a:gd name="connsiteY546" fmla="*/ 5903395 h 7471123"/>
              <a:gd name="connsiteX547" fmla="*/ 2580408 w 6668967"/>
              <a:gd name="connsiteY547" fmla="*/ 5927841 h 7471123"/>
              <a:gd name="connsiteX548" fmla="*/ 2605896 w 6668967"/>
              <a:gd name="connsiteY548" fmla="*/ 5888991 h 7471123"/>
              <a:gd name="connsiteX549" fmla="*/ 2616254 w 6668967"/>
              <a:gd name="connsiteY549" fmla="*/ 5868097 h 7471123"/>
              <a:gd name="connsiteX550" fmla="*/ 2621406 w 6668967"/>
              <a:gd name="connsiteY550" fmla="*/ 5855787 h 7471123"/>
              <a:gd name="connsiteX551" fmla="*/ 2625870 w 6668967"/>
              <a:gd name="connsiteY551" fmla="*/ 5843699 h 7471123"/>
              <a:gd name="connsiteX552" fmla="*/ 2624396 w 6668967"/>
              <a:gd name="connsiteY552" fmla="*/ 5833992 h 7471123"/>
              <a:gd name="connsiteX553" fmla="*/ 2619873 w 6668967"/>
              <a:gd name="connsiteY553" fmla="*/ 5823079 h 7471123"/>
              <a:gd name="connsiteX554" fmla="*/ 2373215 w 6668967"/>
              <a:gd name="connsiteY554" fmla="*/ 5917364 h 7471123"/>
              <a:gd name="connsiteX555" fmla="*/ 2369927 w 6668967"/>
              <a:gd name="connsiteY555" fmla="*/ 5919110 h 7471123"/>
              <a:gd name="connsiteX556" fmla="*/ 2366638 w 6668967"/>
              <a:gd name="connsiteY556" fmla="*/ 5920856 h 7471123"/>
              <a:gd name="connsiteX557" fmla="*/ 2368693 w 6668967"/>
              <a:gd name="connsiteY557" fmla="*/ 5929150 h 7471123"/>
              <a:gd name="connsiteX558" fmla="*/ 2373215 w 6668967"/>
              <a:gd name="connsiteY558" fmla="*/ 5934825 h 7471123"/>
              <a:gd name="connsiteX559" fmla="*/ 2378971 w 6668967"/>
              <a:gd name="connsiteY559" fmla="*/ 5930896 h 7471123"/>
              <a:gd name="connsiteX560" fmla="*/ 2379792 w 6668967"/>
              <a:gd name="connsiteY560" fmla="*/ 5924348 h 7471123"/>
              <a:gd name="connsiteX561" fmla="*/ 2373215 w 6668967"/>
              <a:gd name="connsiteY561" fmla="*/ 5917364 h 7471123"/>
              <a:gd name="connsiteX562" fmla="*/ 5727266 w 6668967"/>
              <a:gd name="connsiteY562" fmla="*/ 4506366 h 7471123"/>
              <a:gd name="connsiteX563" fmla="*/ 5725719 w 6668967"/>
              <a:gd name="connsiteY563" fmla="*/ 4509243 h 7471123"/>
              <a:gd name="connsiteX564" fmla="*/ 5733843 w 6668967"/>
              <a:gd name="connsiteY564" fmla="*/ 4506366 h 7471123"/>
              <a:gd name="connsiteX565" fmla="*/ 5760153 w 6668967"/>
              <a:gd name="connsiteY565" fmla="*/ 4488906 h 7471123"/>
              <a:gd name="connsiteX566" fmla="*/ 5751520 w 6668967"/>
              <a:gd name="connsiteY566" fmla="*/ 4509858 h 7471123"/>
              <a:gd name="connsiteX567" fmla="*/ 5740421 w 6668967"/>
              <a:gd name="connsiteY567" fmla="*/ 4530811 h 7471123"/>
              <a:gd name="connsiteX568" fmla="*/ 5760153 w 6668967"/>
              <a:gd name="connsiteY568" fmla="*/ 4541287 h 7471123"/>
              <a:gd name="connsiteX569" fmla="*/ 5770019 w 6668967"/>
              <a:gd name="connsiteY569" fmla="*/ 4506366 h 7471123"/>
              <a:gd name="connsiteX570" fmla="*/ 5776186 w 6668967"/>
              <a:gd name="connsiteY570" fmla="*/ 4499382 h 7471123"/>
              <a:gd name="connsiteX571" fmla="*/ 5779886 w 6668967"/>
              <a:gd name="connsiteY571" fmla="*/ 4492398 h 7471123"/>
              <a:gd name="connsiteX572" fmla="*/ 5772486 w 6668967"/>
              <a:gd name="connsiteY572" fmla="*/ 4488033 h 7471123"/>
              <a:gd name="connsiteX573" fmla="*/ 5760153 w 6668967"/>
              <a:gd name="connsiteY573" fmla="*/ 4488906 h 7471123"/>
              <a:gd name="connsiteX574" fmla="*/ 3918885 w 6668967"/>
              <a:gd name="connsiteY574" fmla="*/ 5259917 h 7471123"/>
              <a:gd name="connsiteX575" fmla="*/ 3902442 w 6668967"/>
              <a:gd name="connsiteY575" fmla="*/ 5280869 h 7471123"/>
              <a:gd name="connsiteX576" fmla="*/ 3902443 w 6668967"/>
              <a:gd name="connsiteY576" fmla="*/ 5291346 h 7471123"/>
              <a:gd name="connsiteX577" fmla="*/ 3909020 w 6668967"/>
              <a:gd name="connsiteY577" fmla="*/ 5291346 h 7471123"/>
              <a:gd name="connsiteX578" fmla="*/ 3922175 w 6668967"/>
              <a:gd name="connsiteY578" fmla="*/ 5289599 h 7471123"/>
              <a:gd name="connsiteX579" fmla="*/ 3925464 w 6668967"/>
              <a:gd name="connsiteY579" fmla="*/ 5277378 h 7471123"/>
              <a:gd name="connsiteX580" fmla="*/ 1753067 w 6668967"/>
              <a:gd name="connsiteY580" fmla="*/ 6167653 h 7471123"/>
              <a:gd name="connsiteX581" fmla="*/ 1716891 w 6668967"/>
              <a:gd name="connsiteY581" fmla="*/ 6254953 h 7471123"/>
              <a:gd name="connsiteX582" fmla="*/ 1726346 w 6668967"/>
              <a:gd name="connsiteY582" fmla="*/ 6272413 h 7471123"/>
              <a:gd name="connsiteX583" fmla="*/ 1743200 w 6668967"/>
              <a:gd name="connsiteY583" fmla="*/ 6279399 h 7471123"/>
              <a:gd name="connsiteX584" fmla="*/ 1757178 w 6668967"/>
              <a:gd name="connsiteY584" fmla="*/ 6231383 h 7471123"/>
              <a:gd name="connsiteX585" fmla="*/ 1776088 w 6668967"/>
              <a:gd name="connsiteY585" fmla="*/ 6188605 h 7471123"/>
              <a:gd name="connsiteX586" fmla="*/ 4438511 w 6668967"/>
              <a:gd name="connsiteY586" fmla="*/ 5022457 h 7471123"/>
              <a:gd name="connsiteX587" fmla="*/ 4438511 w 6668967"/>
              <a:gd name="connsiteY587" fmla="*/ 5039917 h 7471123"/>
              <a:gd name="connsiteX588" fmla="*/ 4415490 w 6668967"/>
              <a:gd name="connsiteY588" fmla="*/ 5039917 h 7471123"/>
              <a:gd name="connsiteX589" fmla="*/ 4415490 w 6668967"/>
              <a:gd name="connsiteY589" fmla="*/ 5053885 h 7471123"/>
              <a:gd name="connsiteX590" fmla="*/ 4422067 w 6668967"/>
              <a:gd name="connsiteY590" fmla="*/ 5064362 h 7471123"/>
              <a:gd name="connsiteX591" fmla="*/ 4448378 w 6668967"/>
              <a:gd name="connsiteY591" fmla="*/ 5039917 h 7471123"/>
              <a:gd name="connsiteX592" fmla="*/ 4448379 w 6668967"/>
              <a:gd name="connsiteY592" fmla="*/ 5025950 h 7471123"/>
              <a:gd name="connsiteX593" fmla="*/ 3955063 w 6668967"/>
              <a:gd name="connsiteY593" fmla="*/ 5204044 h 7471123"/>
              <a:gd name="connsiteX594" fmla="*/ 3948484 w 6668967"/>
              <a:gd name="connsiteY594" fmla="*/ 5218012 h 7471123"/>
              <a:gd name="connsiteX595" fmla="*/ 3955062 w 6668967"/>
              <a:gd name="connsiteY595" fmla="*/ 5207536 h 7471123"/>
              <a:gd name="connsiteX596" fmla="*/ 4451667 w 6668967"/>
              <a:gd name="connsiteY596" fmla="*/ 4991029 h 7471123"/>
              <a:gd name="connsiteX597" fmla="*/ 4451667 w 6668967"/>
              <a:gd name="connsiteY597" fmla="*/ 5018965 h 7471123"/>
              <a:gd name="connsiteX598" fmla="*/ 4460299 w 6668967"/>
              <a:gd name="connsiteY598" fmla="*/ 5004560 h 7471123"/>
              <a:gd name="connsiteX599" fmla="*/ 4461532 w 6668967"/>
              <a:gd name="connsiteY599" fmla="*/ 4987537 h 7471123"/>
              <a:gd name="connsiteX600" fmla="*/ 5773308 w 6668967"/>
              <a:gd name="connsiteY600" fmla="*/ 4391129 h 7471123"/>
              <a:gd name="connsiteX601" fmla="*/ 5760153 w 6668967"/>
              <a:gd name="connsiteY601" fmla="*/ 4398112 h 7471123"/>
              <a:gd name="connsiteX602" fmla="*/ 5753575 w 6668967"/>
              <a:gd name="connsiteY602" fmla="*/ 4433033 h 7471123"/>
              <a:gd name="connsiteX603" fmla="*/ 5764676 w 6668967"/>
              <a:gd name="connsiteY603" fmla="*/ 4412081 h 7471123"/>
              <a:gd name="connsiteX604" fmla="*/ 5773308 w 6668967"/>
              <a:gd name="connsiteY604" fmla="*/ 4391129 h 7471123"/>
              <a:gd name="connsiteX605" fmla="*/ 1815553 w 6668967"/>
              <a:gd name="connsiteY605" fmla="*/ 6045430 h 7471123"/>
              <a:gd name="connsiteX606" fmla="*/ 1799110 w 6668967"/>
              <a:gd name="connsiteY606" fmla="*/ 6066383 h 7471123"/>
              <a:gd name="connsiteX607" fmla="*/ 1799110 w 6668967"/>
              <a:gd name="connsiteY607" fmla="*/ 6076859 h 7471123"/>
              <a:gd name="connsiteX608" fmla="*/ 1805688 w 6668967"/>
              <a:gd name="connsiteY608" fmla="*/ 6076859 h 7471123"/>
              <a:gd name="connsiteX609" fmla="*/ 1818843 w 6668967"/>
              <a:gd name="connsiteY609" fmla="*/ 6075112 h 7471123"/>
              <a:gd name="connsiteX610" fmla="*/ 1822131 w 6668967"/>
              <a:gd name="connsiteY610" fmla="*/ 6062891 h 7471123"/>
              <a:gd name="connsiteX611" fmla="*/ 2412680 w 6668967"/>
              <a:gd name="connsiteY611" fmla="*/ 5791649 h 7471123"/>
              <a:gd name="connsiteX612" fmla="*/ 2399526 w 6668967"/>
              <a:gd name="connsiteY612" fmla="*/ 5833556 h 7471123"/>
              <a:gd name="connsiteX613" fmla="*/ 2392948 w 6668967"/>
              <a:gd name="connsiteY613" fmla="*/ 5833992 h 7471123"/>
              <a:gd name="connsiteX614" fmla="*/ 2386371 w 6668967"/>
              <a:gd name="connsiteY614" fmla="*/ 5837047 h 7471123"/>
              <a:gd name="connsiteX615" fmla="*/ 2397059 w 6668967"/>
              <a:gd name="connsiteY615" fmla="*/ 5848832 h 7471123"/>
              <a:gd name="connsiteX616" fmla="*/ 2412680 w 6668967"/>
              <a:gd name="connsiteY616" fmla="*/ 5858000 h 7471123"/>
              <a:gd name="connsiteX617" fmla="*/ 2421827 w 6668967"/>
              <a:gd name="connsiteY617" fmla="*/ 5844127 h 7471123"/>
              <a:gd name="connsiteX618" fmla="*/ 2410821 w 6668967"/>
              <a:gd name="connsiteY618" fmla="*/ 5825430 h 7471123"/>
              <a:gd name="connsiteX619" fmla="*/ 2418227 w 6668967"/>
              <a:gd name="connsiteY619" fmla="*/ 5799223 h 7471123"/>
              <a:gd name="connsiteX620" fmla="*/ 2446999 w 6668967"/>
              <a:gd name="connsiteY620" fmla="*/ 5776542 h 7471123"/>
              <a:gd name="connsiteX621" fmla="*/ 2446557 w 6668967"/>
              <a:gd name="connsiteY621" fmla="*/ 5780221 h 7471123"/>
              <a:gd name="connsiteX622" fmla="*/ 2448857 w 6668967"/>
              <a:gd name="connsiteY622" fmla="*/ 5781174 h 7471123"/>
              <a:gd name="connsiteX623" fmla="*/ 2449520 w 6668967"/>
              <a:gd name="connsiteY623" fmla="*/ 5778898 h 7471123"/>
              <a:gd name="connsiteX624" fmla="*/ 5796329 w 6668967"/>
              <a:gd name="connsiteY624" fmla="*/ 4356208 h 7471123"/>
              <a:gd name="connsiteX625" fmla="*/ 5799619 w 6668967"/>
              <a:gd name="connsiteY625" fmla="*/ 4370176 h 7471123"/>
              <a:gd name="connsiteX626" fmla="*/ 5806196 w 6668967"/>
              <a:gd name="connsiteY626" fmla="*/ 4370176 h 7471123"/>
              <a:gd name="connsiteX627" fmla="*/ 5809485 w 6668967"/>
              <a:gd name="connsiteY627" fmla="*/ 4363192 h 7471123"/>
              <a:gd name="connsiteX628" fmla="*/ 5807019 w 6668967"/>
              <a:gd name="connsiteY628" fmla="*/ 4357081 h 7471123"/>
              <a:gd name="connsiteX629" fmla="*/ 5799619 w 6668967"/>
              <a:gd name="connsiteY629" fmla="*/ 4356208 h 7471123"/>
              <a:gd name="connsiteX630" fmla="*/ 4487844 w 6668967"/>
              <a:gd name="connsiteY630" fmla="*/ 4903727 h 7471123"/>
              <a:gd name="connsiteX631" fmla="*/ 4477155 w 6668967"/>
              <a:gd name="connsiteY631" fmla="*/ 4934283 h 7471123"/>
              <a:gd name="connsiteX632" fmla="*/ 4461533 w 6668967"/>
              <a:gd name="connsiteY632" fmla="*/ 4949124 h 7471123"/>
              <a:gd name="connsiteX633" fmla="*/ 4465233 w 6668967"/>
              <a:gd name="connsiteY633" fmla="*/ 4964401 h 7471123"/>
              <a:gd name="connsiteX634" fmla="*/ 4471399 w 6668967"/>
              <a:gd name="connsiteY634" fmla="*/ 4977060 h 7471123"/>
              <a:gd name="connsiteX635" fmla="*/ 4474278 w 6668967"/>
              <a:gd name="connsiteY635" fmla="*/ 4973132 h 7471123"/>
              <a:gd name="connsiteX636" fmla="*/ 4474688 w 6668967"/>
              <a:gd name="connsiteY636" fmla="*/ 4966583 h 7471123"/>
              <a:gd name="connsiteX637" fmla="*/ 4491544 w 6668967"/>
              <a:gd name="connsiteY637" fmla="*/ 4936465 h 7471123"/>
              <a:gd name="connsiteX638" fmla="*/ 4500999 w 6668967"/>
              <a:gd name="connsiteY638" fmla="*/ 4903727 h 7471123"/>
              <a:gd name="connsiteX639" fmla="*/ 1851731 w 6668967"/>
              <a:gd name="connsiteY639" fmla="*/ 5989557 h 7471123"/>
              <a:gd name="connsiteX640" fmla="*/ 1845153 w 6668967"/>
              <a:gd name="connsiteY640" fmla="*/ 6003526 h 7471123"/>
              <a:gd name="connsiteX641" fmla="*/ 1851731 w 6668967"/>
              <a:gd name="connsiteY641" fmla="*/ 5993049 h 7471123"/>
              <a:gd name="connsiteX642" fmla="*/ 2468246 w 6668967"/>
              <a:gd name="connsiteY642" fmla="*/ 5720917 h 7471123"/>
              <a:gd name="connsiteX643" fmla="*/ 2460153 w 6668967"/>
              <a:gd name="connsiteY643" fmla="*/ 5734638 h 7471123"/>
              <a:gd name="connsiteX644" fmla="*/ 2461262 w 6668967"/>
              <a:gd name="connsiteY644" fmla="*/ 5738561 h 7471123"/>
              <a:gd name="connsiteX645" fmla="*/ 2462834 w 6668967"/>
              <a:gd name="connsiteY645" fmla="*/ 5733158 h 7471123"/>
              <a:gd name="connsiteX646" fmla="*/ 4596373 w 6668967"/>
              <a:gd name="connsiteY646" fmla="*/ 4791982 h 7471123"/>
              <a:gd name="connsiteX647" fmla="*/ 4593495 w 6668967"/>
              <a:gd name="connsiteY647" fmla="*/ 4800712 h 7471123"/>
              <a:gd name="connsiteX648" fmla="*/ 4593085 w 6668967"/>
              <a:gd name="connsiteY648" fmla="*/ 4809442 h 7471123"/>
              <a:gd name="connsiteX649" fmla="*/ 4599662 w 6668967"/>
              <a:gd name="connsiteY649" fmla="*/ 4791982 h 7471123"/>
              <a:gd name="connsiteX650" fmla="*/ 2448952 w 6668967"/>
              <a:gd name="connsiteY650" fmla="*/ 5693011 h 7471123"/>
              <a:gd name="connsiteX651" fmla="*/ 2422547 w 6668967"/>
              <a:gd name="connsiteY651" fmla="*/ 5756729 h 7471123"/>
              <a:gd name="connsiteX652" fmla="*/ 2431473 w 6668967"/>
              <a:gd name="connsiteY652" fmla="*/ 5773213 h 7471123"/>
              <a:gd name="connsiteX653" fmla="*/ 2433843 w 6668967"/>
              <a:gd name="connsiteY653" fmla="*/ 5773050 h 7471123"/>
              <a:gd name="connsiteX654" fmla="*/ 2440010 w 6668967"/>
              <a:gd name="connsiteY654" fmla="*/ 5739875 h 7471123"/>
              <a:gd name="connsiteX655" fmla="*/ 2453576 w 6668967"/>
              <a:gd name="connsiteY655" fmla="*/ 5706701 h 7471123"/>
              <a:gd name="connsiteX656" fmla="*/ 2451520 w 6668967"/>
              <a:gd name="connsiteY656" fmla="*/ 5697971 h 7471123"/>
              <a:gd name="connsiteX657" fmla="*/ 5822640 w 6668967"/>
              <a:gd name="connsiteY657" fmla="*/ 4272398 h 7471123"/>
              <a:gd name="connsiteX658" fmla="*/ 5822640 w 6668967"/>
              <a:gd name="connsiteY658" fmla="*/ 4296843 h 7471123"/>
              <a:gd name="connsiteX659" fmla="*/ 5813596 w 6668967"/>
              <a:gd name="connsiteY659" fmla="*/ 4299461 h 7471123"/>
              <a:gd name="connsiteX660" fmla="*/ 5809485 w 6668967"/>
              <a:gd name="connsiteY660" fmla="*/ 4307318 h 7471123"/>
              <a:gd name="connsiteX661" fmla="*/ 5811952 w 6668967"/>
              <a:gd name="connsiteY661" fmla="*/ 4318668 h 7471123"/>
              <a:gd name="connsiteX662" fmla="*/ 5819352 w 6668967"/>
              <a:gd name="connsiteY662" fmla="*/ 4324779 h 7471123"/>
              <a:gd name="connsiteX663" fmla="*/ 5822229 w 6668967"/>
              <a:gd name="connsiteY663" fmla="*/ 4321287 h 7471123"/>
              <a:gd name="connsiteX664" fmla="*/ 5822640 w 6668967"/>
              <a:gd name="connsiteY664" fmla="*/ 4317795 h 7471123"/>
              <a:gd name="connsiteX665" fmla="*/ 5839084 w 6668967"/>
              <a:gd name="connsiteY665" fmla="*/ 4286366 h 7471123"/>
              <a:gd name="connsiteX666" fmla="*/ 5835796 w 6668967"/>
              <a:gd name="connsiteY666" fmla="*/ 4227002 h 7471123"/>
              <a:gd name="connsiteX667" fmla="*/ 5835796 w 6668967"/>
              <a:gd name="connsiteY667" fmla="*/ 4237479 h 7471123"/>
              <a:gd name="connsiteX668" fmla="*/ 5822640 w 6668967"/>
              <a:gd name="connsiteY668" fmla="*/ 4254938 h 7471123"/>
              <a:gd name="connsiteX669" fmla="*/ 5822640 w 6668967"/>
              <a:gd name="connsiteY669" fmla="*/ 4261923 h 7471123"/>
              <a:gd name="connsiteX670" fmla="*/ 5839084 w 6668967"/>
              <a:gd name="connsiteY670" fmla="*/ 4247954 h 7471123"/>
              <a:gd name="connsiteX671" fmla="*/ 5839084 w 6668967"/>
              <a:gd name="connsiteY671" fmla="*/ 4237479 h 7471123"/>
              <a:gd name="connsiteX672" fmla="*/ 5838672 w 6668967"/>
              <a:gd name="connsiteY672" fmla="*/ 4232240 h 7471123"/>
              <a:gd name="connsiteX673" fmla="*/ 5835796 w 6668967"/>
              <a:gd name="connsiteY673" fmla="*/ 4227002 h 7471123"/>
              <a:gd name="connsiteX674" fmla="*/ 4584077 w 6668967"/>
              <a:gd name="connsiteY674" fmla="*/ 4722140 h 7471123"/>
              <a:gd name="connsiteX675" fmla="*/ 4573213 w 6668967"/>
              <a:gd name="connsiteY675" fmla="*/ 4739441 h 7471123"/>
              <a:gd name="connsiteX676" fmla="*/ 4567459 w 6668967"/>
              <a:gd name="connsiteY676" fmla="*/ 4746511 h 7471123"/>
              <a:gd name="connsiteX677" fmla="*/ 4563485 w 6668967"/>
              <a:gd name="connsiteY677" fmla="*/ 4757061 h 7471123"/>
              <a:gd name="connsiteX678" fmla="*/ 4550331 w 6668967"/>
              <a:gd name="connsiteY678" fmla="*/ 4791981 h 7471123"/>
              <a:gd name="connsiteX679" fmla="*/ 4531360 w 6668967"/>
              <a:gd name="connsiteY679" fmla="*/ 4818839 h 7471123"/>
              <a:gd name="connsiteX680" fmla="*/ 4530759 w 6668967"/>
              <a:gd name="connsiteY680" fmla="*/ 4821202 h 7471123"/>
              <a:gd name="connsiteX681" fmla="*/ 4531419 w 6668967"/>
              <a:gd name="connsiteY681" fmla="*/ 4826466 h 7471123"/>
              <a:gd name="connsiteX682" fmla="*/ 4537175 w 6668967"/>
              <a:gd name="connsiteY682" fmla="*/ 4830394 h 7471123"/>
              <a:gd name="connsiteX683" fmla="*/ 4556908 w 6668967"/>
              <a:gd name="connsiteY683" fmla="*/ 4826902 h 7471123"/>
              <a:gd name="connsiteX684" fmla="*/ 4567596 w 6668967"/>
              <a:gd name="connsiteY684" fmla="*/ 4798529 h 7471123"/>
              <a:gd name="connsiteX685" fmla="*/ 4573352 w 6668967"/>
              <a:gd name="connsiteY685" fmla="*/ 4767538 h 7471123"/>
              <a:gd name="connsiteX686" fmla="*/ 4583629 w 6668967"/>
              <a:gd name="connsiteY686" fmla="*/ 4743530 h 7471123"/>
              <a:gd name="connsiteX687" fmla="*/ 4596373 w 6668967"/>
              <a:gd name="connsiteY687" fmla="*/ 4722140 h 7471123"/>
              <a:gd name="connsiteX688" fmla="*/ 4635838 w 6668967"/>
              <a:gd name="connsiteY688" fmla="*/ 4676743 h 7471123"/>
              <a:gd name="connsiteX689" fmla="*/ 4616105 w 6668967"/>
              <a:gd name="connsiteY689" fmla="*/ 4697696 h 7471123"/>
              <a:gd name="connsiteX690" fmla="*/ 4609117 w 6668967"/>
              <a:gd name="connsiteY690" fmla="*/ 4689839 h 7471123"/>
              <a:gd name="connsiteX691" fmla="*/ 4602621 w 6668967"/>
              <a:gd name="connsiteY691" fmla="*/ 4695237 h 7471123"/>
              <a:gd name="connsiteX692" fmla="*/ 4600006 w 6668967"/>
              <a:gd name="connsiteY692" fmla="*/ 4698166 h 7471123"/>
              <a:gd name="connsiteX693" fmla="*/ 4622684 w 6668967"/>
              <a:gd name="connsiteY693" fmla="*/ 4729125 h 7471123"/>
              <a:gd name="connsiteX694" fmla="*/ 4635838 w 6668967"/>
              <a:gd name="connsiteY694" fmla="*/ 4729125 h 7471123"/>
              <a:gd name="connsiteX695" fmla="*/ 4639127 w 6668967"/>
              <a:gd name="connsiteY695" fmla="*/ 4697696 h 7471123"/>
              <a:gd name="connsiteX696" fmla="*/ 2526250 w 6668967"/>
              <a:gd name="connsiteY696" fmla="*/ 5560583 h 7471123"/>
              <a:gd name="connsiteX697" fmla="*/ 2522640 w 6668967"/>
              <a:gd name="connsiteY697" fmla="*/ 5563526 h 7471123"/>
              <a:gd name="connsiteX698" fmla="*/ 2518986 w 6668967"/>
              <a:gd name="connsiteY698" fmla="*/ 5577620 h 7471123"/>
              <a:gd name="connsiteX699" fmla="*/ 2524499 w 6668967"/>
              <a:gd name="connsiteY699" fmla="*/ 5576888 h 7471123"/>
              <a:gd name="connsiteX700" fmla="*/ 2527788 w 6668967"/>
              <a:gd name="connsiteY700" fmla="*/ 5564666 h 7471123"/>
              <a:gd name="connsiteX701" fmla="*/ 4672014 w 6668967"/>
              <a:gd name="connsiteY701" fmla="*/ 4613887 h 7471123"/>
              <a:gd name="connsiteX702" fmla="*/ 4655572 w 6668967"/>
              <a:gd name="connsiteY702" fmla="*/ 4641823 h 7471123"/>
              <a:gd name="connsiteX703" fmla="*/ 4665437 w 6668967"/>
              <a:gd name="connsiteY703" fmla="*/ 4641823 h 7471123"/>
              <a:gd name="connsiteX704" fmla="*/ 4672014 w 6668967"/>
              <a:gd name="connsiteY704" fmla="*/ 4613887 h 7471123"/>
              <a:gd name="connsiteX705" fmla="*/ 5047619 w 6668967"/>
              <a:gd name="connsiteY705" fmla="*/ 4355752 h 7471123"/>
              <a:gd name="connsiteX706" fmla="*/ 5048030 w 6668967"/>
              <a:gd name="connsiteY706" fmla="*/ 4362300 h 7471123"/>
              <a:gd name="connsiteX707" fmla="*/ 5049351 w 6668967"/>
              <a:gd name="connsiteY707" fmla="*/ 4364102 h 7471123"/>
              <a:gd name="connsiteX708" fmla="*/ 5052150 w 6668967"/>
              <a:gd name="connsiteY708" fmla="*/ 4358156 h 7471123"/>
              <a:gd name="connsiteX709" fmla="*/ 4753633 w 6668967"/>
              <a:gd name="connsiteY709" fmla="*/ 4434855 h 7471123"/>
              <a:gd name="connsiteX710" fmla="*/ 4753411 w 6668967"/>
              <a:gd name="connsiteY710" fmla="*/ 4435791 h 7471123"/>
              <a:gd name="connsiteX711" fmla="*/ 4753653 w 6668967"/>
              <a:gd name="connsiteY711" fmla="*/ 4440906 h 7471123"/>
              <a:gd name="connsiteX712" fmla="*/ 4758207 w 6668967"/>
              <a:gd name="connsiteY712" fmla="*/ 4436069 h 7471123"/>
              <a:gd name="connsiteX713" fmla="*/ 4761700 w 6668967"/>
              <a:gd name="connsiteY713" fmla="*/ 4408351 h 7471123"/>
              <a:gd name="connsiteX714" fmla="*/ 4760183 w 6668967"/>
              <a:gd name="connsiteY714" fmla="*/ 4411976 h 7471123"/>
              <a:gd name="connsiteX715" fmla="*/ 4764784 w 6668967"/>
              <a:gd name="connsiteY715" fmla="*/ 4415117 h 7471123"/>
              <a:gd name="connsiteX716" fmla="*/ 4768072 w 6668967"/>
              <a:gd name="connsiteY716" fmla="*/ 4415117 h 7471123"/>
              <a:gd name="connsiteX717" fmla="*/ 4988421 w 6668967"/>
              <a:gd name="connsiteY717" fmla="*/ 4097339 h 7471123"/>
              <a:gd name="connsiteX718" fmla="*/ 4988421 w 6668967"/>
              <a:gd name="connsiteY718" fmla="*/ 4114800 h 7471123"/>
              <a:gd name="connsiteX719" fmla="*/ 4992532 w 6668967"/>
              <a:gd name="connsiteY719" fmla="*/ 4123966 h 7471123"/>
              <a:gd name="connsiteX720" fmla="*/ 5001576 w 6668967"/>
              <a:gd name="connsiteY720" fmla="*/ 4125277 h 7471123"/>
              <a:gd name="connsiteX721" fmla="*/ 5021309 w 6668967"/>
              <a:gd name="connsiteY721" fmla="*/ 4058927 h 7471123"/>
              <a:gd name="connsiteX722" fmla="*/ 5018020 w 6668967"/>
              <a:gd name="connsiteY722" fmla="*/ 4060673 h 7471123"/>
              <a:gd name="connsiteX723" fmla="*/ 5014732 w 6668967"/>
              <a:gd name="connsiteY723" fmla="*/ 4062419 h 7471123"/>
              <a:gd name="connsiteX724" fmla="*/ 5016787 w 6668967"/>
              <a:gd name="connsiteY724" fmla="*/ 4070713 h 7471123"/>
              <a:gd name="connsiteX725" fmla="*/ 5021309 w 6668967"/>
              <a:gd name="connsiteY725" fmla="*/ 4076387 h 7471123"/>
              <a:gd name="connsiteX726" fmla="*/ 5027064 w 6668967"/>
              <a:gd name="connsiteY726" fmla="*/ 4072459 h 7471123"/>
              <a:gd name="connsiteX727" fmla="*/ 5027886 w 6668967"/>
              <a:gd name="connsiteY727" fmla="*/ 4065911 h 7471123"/>
              <a:gd name="connsiteX728" fmla="*/ 5021309 w 6668967"/>
              <a:gd name="connsiteY728" fmla="*/ 4058927 h 7471123"/>
              <a:gd name="connsiteX729" fmla="*/ 5060774 w 6668967"/>
              <a:gd name="connsiteY729" fmla="*/ 3933213 h 7471123"/>
              <a:gd name="connsiteX730" fmla="*/ 5047619 w 6668967"/>
              <a:gd name="connsiteY730" fmla="*/ 3975119 h 7471123"/>
              <a:gd name="connsiteX731" fmla="*/ 5041041 w 6668967"/>
              <a:gd name="connsiteY731" fmla="*/ 3975555 h 7471123"/>
              <a:gd name="connsiteX732" fmla="*/ 5034464 w 6668967"/>
              <a:gd name="connsiteY732" fmla="*/ 3978611 h 7471123"/>
              <a:gd name="connsiteX733" fmla="*/ 5045152 w 6668967"/>
              <a:gd name="connsiteY733" fmla="*/ 3990395 h 7471123"/>
              <a:gd name="connsiteX734" fmla="*/ 5060773 w 6668967"/>
              <a:gd name="connsiteY734" fmla="*/ 3999563 h 7471123"/>
              <a:gd name="connsiteX735" fmla="*/ 5083796 w 6668967"/>
              <a:gd name="connsiteY735" fmla="*/ 3964642 h 7471123"/>
              <a:gd name="connsiteX736" fmla="*/ 769552 w 6668967"/>
              <a:gd name="connsiteY736" fmla="*/ 5699962 h 7471123"/>
              <a:gd name="connsiteX737" fmla="*/ 785996 w 6668967"/>
              <a:gd name="connsiteY737" fmla="*/ 5699961 h 7471123"/>
              <a:gd name="connsiteX738" fmla="*/ 812306 w 6668967"/>
              <a:gd name="connsiteY738" fmla="*/ 5702144 h 7471123"/>
              <a:gd name="connsiteX739" fmla="*/ 828750 w 6668967"/>
              <a:gd name="connsiteY739" fmla="*/ 5717421 h 7471123"/>
              <a:gd name="connsiteX740" fmla="*/ 818472 w 6668967"/>
              <a:gd name="connsiteY740" fmla="*/ 5763691 h 7471123"/>
              <a:gd name="connsiteX741" fmla="*/ 795863 w 6668967"/>
              <a:gd name="connsiteY741" fmla="*/ 5804723 h 7471123"/>
              <a:gd name="connsiteX742" fmla="*/ 800795 w 6668967"/>
              <a:gd name="connsiteY742" fmla="*/ 5827421 h 7471123"/>
              <a:gd name="connsiteX743" fmla="*/ 805729 w 6668967"/>
              <a:gd name="connsiteY743" fmla="*/ 5850120 h 7471123"/>
              <a:gd name="connsiteX744" fmla="*/ 793663 w 6668967"/>
              <a:gd name="connsiteY744" fmla="*/ 5846459 h 7471123"/>
              <a:gd name="connsiteX745" fmla="*/ 778930 w 6668967"/>
              <a:gd name="connsiteY745" fmla="*/ 5811430 h 7471123"/>
              <a:gd name="connsiteX746" fmla="*/ 789285 w 6668967"/>
              <a:gd name="connsiteY746" fmla="*/ 5780279 h 7471123"/>
              <a:gd name="connsiteX747" fmla="*/ 785996 w 6668967"/>
              <a:gd name="connsiteY747" fmla="*/ 5766310 h 7471123"/>
              <a:gd name="connsiteX748" fmla="*/ 772841 w 6668967"/>
              <a:gd name="connsiteY748" fmla="*/ 5748849 h 7471123"/>
              <a:gd name="connsiteX749" fmla="*/ 758855 w 6668967"/>
              <a:gd name="connsiteY749" fmla="*/ 5763701 h 7471123"/>
              <a:gd name="connsiteX750" fmla="*/ 752029 w 6668967"/>
              <a:gd name="connsiteY750" fmla="*/ 5747474 h 7471123"/>
              <a:gd name="connsiteX751" fmla="*/ 5106817 w 6668967"/>
              <a:gd name="connsiteY751" fmla="*/ 3810991 h 7471123"/>
              <a:gd name="connsiteX752" fmla="*/ 5070641 w 6668967"/>
              <a:gd name="connsiteY752" fmla="*/ 3898292 h 7471123"/>
              <a:gd name="connsiteX753" fmla="*/ 5080095 w 6668967"/>
              <a:gd name="connsiteY753" fmla="*/ 3915753 h 7471123"/>
              <a:gd name="connsiteX754" fmla="*/ 5096950 w 6668967"/>
              <a:gd name="connsiteY754" fmla="*/ 3922738 h 7471123"/>
              <a:gd name="connsiteX755" fmla="*/ 5110928 w 6668967"/>
              <a:gd name="connsiteY755" fmla="*/ 3874722 h 7471123"/>
              <a:gd name="connsiteX756" fmla="*/ 5129838 w 6668967"/>
              <a:gd name="connsiteY756" fmla="*/ 3831943 h 7471123"/>
              <a:gd name="connsiteX757" fmla="*/ 5700955 w 6668967"/>
              <a:gd name="connsiteY757" fmla="*/ 3539865 h 7471123"/>
              <a:gd name="connsiteX758" fmla="*/ 5699589 w 6668967"/>
              <a:gd name="connsiteY758" fmla="*/ 3543491 h 7471123"/>
              <a:gd name="connsiteX759" fmla="*/ 5700956 w 6668967"/>
              <a:gd name="connsiteY759" fmla="*/ 3542558 h 7471123"/>
              <a:gd name="connsiteX760" fmla="*/ 5692377 w 6668967"/>
              <a:gd name="connsiteY760" fmla="*/ 3474734 h 7471123"/>
              <a:gd name="connsiteX761" fmla="*/ 5681223 w 6668967"/>
              <a:gd name="connsiteY761" fmla="*/ 3483194 h 7471123"/>
              <a:gd name="connsiteX762" fmla="*/ 5681223 w 6668967"/>
              <a:gd name="connsiteY762" fmla="*/ 3485097 h 7471123"/>
              <a:gd name="connsiteX763" fmla="*/ 5169303 w 6668967"/>
              <a:gd name="connsiteY763" fmla="*/ 3688769 h 7471123"/>
              <a:gd name="connsiteX764" fmla="*/ 5152861 w 6668967"/>
              <a:gd name="connsiteY764" fmla="*/ 3709721 h 7471123"/>
              <a:gd name="connsiteX765" fmla="*/ 5152861 w 6668967"/>
              <a:gd name="connsiteY765" fmla="*/ 3720198 h 7471123"/>
              <a:gd name="connsiteX766" fmla="*/ 5159438 w 6668967"/>
              <a:gd name="connsiteY766" fmla="*/ 3720198 h 7471123"/>
              <a:gd name="connsiteX767" fmla="*/ 5172593 w 6668967"/>
              <a:gd name="connsiteY767" fmla="*/ 3718451 h 7471123"/>
              <a:gd name="connsiteX768" fmla="*/ 5175882 w 6668967"/>
              <a:gd name="connsiteY768" fmla="*/ 3706229 h 7471123"/>
              <a:gd name="connsiteX769" fmla="*/ 855060 w 6668967"/>
              <a:gd name="connsiteY769" fmla="*/ 5479962 h 7471123"/>
              <a:gd name="connsiteX770" fmla="*/ 828749 w 6668967"/>
              <a:gd name="connsiteY770" fmla="*/ 5525358 h 7471123"/>
              <a:gd name="connsiteX771" fmla="*/ 838616 w 6668967"/>
              <a:gd name="connsiteY771" fmla="*/ 5563770 h 7471123"/>
              <a:gd name="connsiteX772" fmla="*/ 832450 w 6668967"/>
              <a:gd name="connsiteY772" fmla="*/ 5564643 h 7471123"/>
              <a:gd name="connsiteX773" fmla="*/ 828749 w 6668967"/>
              <a:gd name="connsiteY773" fmla="*/ 5570755 h 7471123"/>
              <a:gd name="connsiteX774" fmla="*/ 832450 w 6668967"/>
              <a:gd name="connsiteY774" fmla="*/ 5581231 h 7471123"/>
              <a:gd name="connsiteX775" fmla="*/ 838616 w 6668967"/>
              <a:gd name="connsiteY775" fmla="*/ 5591708 h 7471123"/>
              <a:gd name="connsiteX776" fmla="*/ 861638 w 6668967"/>
              <a:gd name="connsiteY776" fmla="*/ 5602185 h 7471123"/>
              <a:gd name="connsiteX777" fmla="*/ 864926 w 6668967"/>
              <a:gd name="connsiteY777" fmla="*/ 5591707 h 7471123"/>
              <a:gd name="connsiteX778" fmla="*/ 848482 w 6668967"/>
              <a:gd name="connsiteY778" fmla="*/ 5577739 h 7471123"/>
              <a:gd name="connsiteX779" fmla="*/ 851360 w 6668967"/>
              <a:gd name="connsiteY779" fmla="*/ 5562898 h 7471123"/>
              <a:gd name="connsiteX780" fmla="*/ 861638 w 6668967"/>
              <a:gd name="connsiteY780" fmla="*/ 5553295 h 7471123"/>
              <a:gd name="connsiteX781" fmla="*/ 862049 w 6668967"/>
              <a:gd name="connsiteY781" fmla="*/ 5516628 h 7471123"/>
              <a:gd name="connsiteX782" fmla="*/ 855060 w 6668967"/>
              <a:gd name="connsiteY782" fmla="*/ 5479962 h 7471123"/>
              <a:gd name="connsiteX783" fmla="*/ 5205480 w 6668967"/>
              <a:gd name="connsiteY783" fmla="*/ 3632896 h 7471123"/>
              <a:gd name="connsiteX784" fmla="*/ 5198903 w 6668967"/>
              <a:gd name="connsiteY784" fmla="*/ 3646865 h 7471123"/>
              <a:gd name="connsiteX785" fmla="*/ 5205481 w 6668967"/>
              <a:gd name="connsiteY785" fmla="*/ 3636388 h 7471123"/>
              <a:gd name="connsiteX786" fmla="*/ 5706639 w 6668967"/>
              <a:gd name="connsiteY786" fmla="*/ 3418269 h 7471123"/>
              <a:gd name="connsiteX787" fmla="*/ 5702085 w 6668967"/>
              <a:gd name="connsiteY787" fmla="*/ 3425522 h 7471123"/>
              <a:gd name="connsiteX788" fmla="*/ 5702085 w 6668967"/>
              <a:gd name="connsiteY788" fmla="*/ 3447817 h 7471123"/>
              <a:gd name="connsiteX789" fmla="*/ 5710717 w 6668967"/>
              <a:gd name="connsiteY789" fmla="*/ 3433412 h 7471123"/>
              <a:gd name="connsiteX790" fmla="*/ 5711950 w 6668967"/>
              <a:gd name="connsiteY790" fmla="*/ 3416389 h 7471123"/>
              <a:gd name="connsiteX791" fmla="*/ 5800844 w 6668967"/>
              <a:gd name="connsiteY791" fmla="*/ 3332763 h 7471123"/>
              <a:gd name="connsiteX792" fmla="*/ 5783175 w 6668967"/>
              <a:gd name="connsiteY792" fmla="*/ 3390217 h 7471123"/>
              <a:gd name="connsiteX793" fmla="*/ 5774424 w 6668967"/>
              <a:gd name="connsiteY793" fmla="*/ 3417514 h 7471123"/>
              <a:gd name="connsiteX794" fmla="*/ 5774849 w 6668967"/>
              <a:gd name="connsiteY794" fmla="*/ 3417261 h 7471123"/>
              <a:gd name="connsiteX795" fmla="*/ 5787593 w 6668967"/>
              <a:gd name="connsiteY795" fmla="*/ 3416389 h 7471123"/>
              <a:gd name="connsiteX796" fmla="*/ 5793760 w 6668967"/>
              <a:gd name="connsiteY796" fmla="*/ 3383214 h 7471123"/>
              <a:gd name="connsiteX797" fmla="*/ 5807326 w 6668967"/>
              <a:gd name="connsiteY797" fmla="*/ 3350039 h 7471123"/>
              <a:gd name="connsiteX798" fmla="*/ 5805271 w 6668967"/>
              <a:gd name="connsiteY798" fmla="*/ 3341310 h 7471123"/>
              <a:gd name="connsiteX799" fmla="*/ 5744554 w 6668967"/>
              <a:gd name="connsiteY799" fmla="*/ 3332579 h 7471123"/>
              <a:gd name="connsiteX800" fmla="*/ 5733843 w 6668967"/>
              <a:gd name="connsiteY800" fmla="*/ 3353987 h 7471123"/>
              <a:gd name="connsiteX801" fmla="*/ 5719043 w 6668967"/>
              <a:gd name="connsiteY801" fmla="*/ 3398512 h 7471123"/>
              <a:gd name="connsiteX802" fmla="*/ 5718575 w 6668967"/>
              <a:gd name="connsiteY802" fmla="*/ 3399256 h 7471123"/>
              <a:gd name="connsiteX803" fmla="*/ 5721818 w 6668967"/>
              <a:gd name="connsiteY803" fmla="*/ 3405912 h 7471123"/>
              <a:gd name="connsiteX804" fmla="*/ 5724696 w 6668967"/>
              <a:gd name="connsiteY804" fmla="*/ 3401984 h 7471123"/>
              <a:gd name="connsiteX805" fmla="*/ 5725106 w 6668967"/>
              <a:gd name="connsiteY805" fmla="*/ 3395435 h 7471123"/>
              <a:gd name="connsiteX806" fmla="*/ 5741962 w 6668967"/>
              <a:gd name="connsiteY806" fmla="*/ 3365318 h 7471123"/>
              <a:gd name="connsiteX807" fmla="*/ 5751417 w 6668967"/>
              <a:gd name="connsiteY807" fmla="*/ 3332579 h 7471123"/>
              <a:gd name="connsiteX808" fmla="*/ 924125 w 6668967"/>
              <a:gd name="connsiteY808" fmla="*/ 5357739 h 7471123"/>
              <a:gd name="connsiteX809" fmla="*/ 927413 w 6668967"/>
              <a:gd name="connsiteY809" fmla="*/ 5368216 h 7471123"/>
              <a:gd name="connsiteX810" fmla="*/ 927413 w 6668967"/>
              <a:gd name="connsiteY810" fmla="*/ 5357739 h 7471123"/>
              <a:gd name="connsiteX811" fmla="*/ 963590 w 6668967"/>
              <a:gd name="connsiteY811" fmla="*/ 5319327 h 7471123"/>
              <a:gd name="connsiteX812" fmla="*/ 950434 w 6668967"/>
              <a:gd name="connsiteY812" fmla="*/ 5329803 h 7471123"/>
              <a:gd name="connsiteX813" fmla="*/ 960301 w 6668967"/>
              <a:gd name="connsiteY813" fmla="*/ 5329803 h 7471123"/>
              <a:gd name="connsiteX814" fmla="*/ 961945 w 6668967"/>
              <a:gd name="connsiteY814" fmla="*/ 5324565 h 7471123"/>
              <a:gd name="connsiteX815" fmla="*/ 963590 w 6668967"/>
              <a:gd name="connsiteY815" fmla="*/ 5319327 h 7471123"/>
              <a:gd name="connsiteX816" fmla="*/ 983322 w 6668967"/>
              <a:gd name="connsiteY816" fmla="*/ 5266945 h 7471123"/>
              <a:gd name="connsiteX817" fmla="*/ 983322 w 6668967"/>
              <a:gd name="connsiteY817" fmla="*/ 5284406 h 7471123"/>
              <a:gd name="connsiteX818" fmla="*/ 960301 w 6668967"/>
              <a:gd name="connsiteY818" fmla="*/ 5284406 h 7471123"/>
              <a:gd name="connsiteX819" fmla="*/ 960301 w 6668967"/>
              <a:gd name="connsiteY819" fmla="*/ 5298374 h 7471123"/>
              <a:gd name="connsiteX820" fmla="*/ 966878 w 6668967"/>
              <a:gd name="connsiteY820" fmla="*/ 5308851 h 7471123"/>
              <a:gd name="connsiteX821" fmla="*/ 993189 w 6668967"/>
              <a:gd name="connsiteY821" fmla="*/ 5284406 h 7471123"/>
              <a:gd name="connsiteX822" fmla="*/ 993189 w 6668967"/>
              <a:gd name="connsiteY822" fmla="*/ 5270438 h 7471123"/>
              <a:gd name="connsiteX823" fmla="*/ 5846791 w 6668967"/>
              <a:gd name="connsiteY823" fmla="*/ 3220834 h 7471123"/>
              <a:gd name="connsiteX824" fmla="*/ 5843913 w 6668967"/>
              <a:gd name="connsiteY824" fmla="*/ 3229563 h 7471123"/>
              <a:gd name="connsiteX825" fmla="*/ 5843502 w 6668967"/>
              <a:gd name="connsiteY825" fmla="*/ 3238294 h 7471123"/>
              <a:gd name="connsiteX826" fmla="*/ 5850079 w 6668967"/>
              <a:gd name="connsiteY826" fmla="*/ 3220834 h 7471123"/>
              <a:gd name="connsiteX827" fmla="*/ 996477 w 6668967"/>
              <a:gd name="connsiteY827" fmla="*/ 5235518 h 7471123"/>
              <a:gd name="connsiteX828" fmla="*/ 996478 w 6668967"/>
              <a:gd name="connsiteY828" fmla="*/ 5263454 h 7471123"/>
              <a:gd name="connsiteX829" fmla="*/ 1005110 w 6668967"/>
              <a:gd name="connsiteY829" fmla="*/ 5249049 h 7471123"/>
              <a:gd name="connsiteX830" fmla="*/ 1006343 w 6668967"/>
              <a:gd name="connsiteY830" fmla="*/ 5232026 h 7471123"/>
              <a:gd name="connsiteX831" fmla="*/ 5827059 w 6668967"/>
              <a:gd name="connsiteY831" fmla="*/ 3150992 h 7471123"/>
              <a:gd name="connsiteX832" fmla="*/ 5813903 w 6668967"/>
              <a:gd name="connsiteY832" fmla="*/ 3185913 h 7471123"/>
              <a:gd name="connsiteX833" fmla="*/ 5800749 w 6668967"/>
              <a:gd name="connsiteY833" fmla="*/ 3220834 h 7471123"/>
              <a:gd name="connsiteX834" fmla="*/ 5781015 w 6668967"/>
              <a:gd name="connsiteY834" fmla="*/ 3248770 h 7471123"/>
              <a:gd name="connsiteX835" fmla="*/ 5781838 w 6668967"/>
              <a:gd name="connsiteY835" fmla="*/ 3255318 h 7471123"/>
              <a:gd name="connsiteX836" fmla="*/ 5787594 w 6668967"/>
              <a:gd name="connsiteY836" fmla="*/ 3259246 h 7471123"/>
              <a:gd name="connsiteX837" fmla="*/ 5807326 w 6668967"/>
              <a:gd name="connsiteY837" fmla="*/ 3255754 h 7471123"/>
              <a:gd name="connsiteX838" fmla="*/ 5818014 w 6668967"/>
              <a:gd name="connsiteY838" fmla="*/ 3227381 h 7471123"/>
              <a:gd name="connsiteX839" fmla="*/ 5823770 w 6668967"/>
              <a:gd name="connsiteY839" fmla="*/ 3196390 h 7471123"/>
              <a:gd name="connsiteX840" fmla="*/ 5834048 w 6668967"/>
              <a:gd name="connsiteY840" fmla="*/ 3172381 h 7471123"/>
              <a:gd name="connsiteX841" fmla="*/ 5846791 w 6668967"/>
              <a:gd name="connsiteY841" fmla="*/ 3150992 h 7471123"/>
              <a:gd name="connsiteX842" fmla="*/ 1032654 w 6668967"/>
              <a:gd name="connsiteY842" fmla="*/ 5148216 h 7471123"/>
              <a:gd name="connsiteX843" fmla="*/ 1021966 w 6668967"/>
              <a:gd name="connsiteY843" fmla="*/ 5178771 h 7471123"/>
              <a:gd name="connsiteX844" fmla="*/ 1006343 w 6668967"/>
              <a:gd name="connsiteY844" fmla="*/ 5193614 h 7471123"/>
              <a:gd name="connsiteX845" fmla="*/ 1010044 w 6668967"/>
              <a:gd name="connsiteY845" fmla="*/ 5208890 h 7471123"/>
              <a:gd name="connsiteX846" fmla="*/ 1016210 w 6668967"/>
              <a:gd name="connsiteY846" fmla="*/ 5221549 h 7471123"/>
              <a:gd name="connsiteX847" fmla="*/ 1019088 w 6668967"/>
              <a:gd name="connsiteY847" fmla="*/ 5217620 h 7471123"/>
              <a:gd name="connsiteX848" fmla="*/ 1019499 w 6668967"/>
              <a:gd name="connsiteY848" fmla="*/ 5211072 h 7471123"/>
              <a:gd name="connsiteX849" fmla="*/ 1036354 w 6668967"/>
              <a:gd name="connsiteY849" fmla="*/ 5180954 h 7471123"/>
              <a:gd name="connsiteX850" fmla="*/ 1045809 w 6668967"/>
              <a:gd name="connsiteY850" fmla="*/ 5148216 h 7471123"/>
              <a:gd name="connsiteX851" fmla="*/ 5886256 w 6668967"/>
              <a:gd name="connsiteY851" fmla="*/ 3105596 h 7471123"/>
              <a:gd name="connsiteX852" fmla="*/ 5866523 w 6668967"/>
              <a:gd name="connsiteY852" fmla="*/ 3126548 h 7471123"/>
              <a:gd name="connsiteX853" fmla="*/ 5859534 w 6668967"/>
              <a:gd name="connsiteY853" fmla="*/ 3118691 h 7471123"/>
              <a:gd name="connsiteX854" fmla="*/ 5850080 w 6668967"/>
              <a:gd name="connsiteY854" fmla="*/ 3126548 h 7471123"/>
              <a:gd name="connsiteX855" fmla="*/ 5873102 w 6668967"/>
              <a:gd name="connsiteY855" fmla="*/ 3157977 h 7471123"/>
              <a:gd name="connsiteX856" fmla="*/ 5886256 w 6668967"/>
              <a:gd name="connsiteY856" fmla="*/ 3157977 h 7471123"/>
              <a:gd name="connsiteX857" fmla="*/ 5889546 w 6668967"/>
              <a:gd name="connsiteY857" fmla="*/ 3126548 h 7471123"/>
              <a:gd name="connsiteX858" fmla="*/ 5922432 w 6668967"/>
              <a:gd name="connsiteY858" fmla="*/ 3042739 h 7471123"/>
              <a:gd name="connsiteX859" fmla="*/ 5905989 w 6668967"/>
              <a:gd name="connsiteY859" fmla="*/ 3070675 h 7471123"/>
              <a:gd name="connsiteX860" fmla="*/ 5915855 w 6668967"/>
              <a:gd name="connsiteY860" fmla="*/ 3070675 h 7471123"/>
              <a:gd name="connsiteX861" fmla="*/ 5922432 w 6668967"/>
              <a:gd name="connsiteY861" fmla="*/ 3042739 h 7471123"/>
              <a:gd name="connsiteX862" fmla="*/ 1141183 w 6668967"/>
              <a:gd name="connsiteY862" fmla="*/ 5036470 h 7471123"/>
              <a:gd name="connsiteX863" fmla="*/ 1138305 w 6668967"/>
              <a:gd name="connsiteY863" fmla="*/ 5045200 h 7471123"/>
              <a:gd name="connsiteX864" fmla="*/ 1137895 w 6668967"/>
              <a:gd name="connsiteY864" fmla="*/ 5053930 h 7471123"/>
              <a:gd name="connsiteX865" fmla="*/ 1144472 w 6668967"/>
              <a:gd name="connsiteY865" fmla="*/ 5036470 h 7471123"/>
              <a:gd name="connsiteX866" fmla="*/ 5853369 w 6668967"/>
              <a:gd name="connsiteY866" fmla="*/ 3032263 h 7471123"/>
              <a:gd name="connsiteX867" fmla="*/ 5851725 w 6668967"/>
              <a:gd name="connsiteY867" fmla="*/ 3035754 h 7471123"/>
              <a:gd name="connsiteX868" fmla="*/ 5850079 w 6668967"/>
              <a:gd name="connsiteY868" fmla="*/ 3039246 h 7471123"/>
              <a:gd name="connsiteX869" fmla="*/ 5850079 w 6668967"/>
              <a:gd name="connsiteY869" fmla="*/ 3056706 h 7471123"/>
              <a:gd name="connsiteX870" fmla="*/ 5852547 w 6668967"/>
              <a:gd name="connsiteY870" fmla="*/ 3078969 h 7471123"/>
              <a:gd name="connsiteX871" fmla="*/ 5859946 w 6668967"/>
              <a:gd name="connsiteY871" fmla="*/ 3098612 h 7471123"/>
              <a:gd name="connsiteX872" fmla="*/ 5869812 w 6668967"/>
              <a:gd name="connsiteY872" fmla="*/ 3035754 h 7471123"/>
              <a:gd name="connsiteX873" fmla="*/ 5889546 w 6668967"/>
              <a:gd name="connsiteY873" fmla="*/ 2979883 h 7471123"/>
              <a:gd name="connsiteX874" fmla="*/ 5876390 w 6668967"/>
              <a:gd name="connsiteY874" fmla="*/ 2986866 h 7471123"/>
              <a:gd name="connsiteX875" fmla="*/ 5863235 w 6668967"/>
              <a:gd name="connsiteY875" fmla="*/ 3011310 h 7471123"/>
              <a:gd name="connsiteX876" fmla="*/ 5879679 w 6668967"/>
              <a:gd name="connsiteY876" fmla="*/ 3004325 h 7471123"/>
              <a:gd name="connsiteX877" fmla="*/ 5889546 w 6668967"/>
              <a:gd name="connsiteY877" fmla="*/ 2986866 h 7471123"/>
              <a:gd name="connsiteX878" fmla="*/ 1121451 w 6668967"/>
              <a:gd name="connsiteY878" fmla="*/ 4966629 h 7471123"/>
              <a:gd name="connsiteX879" fmla="*/ 1108295 w 6668967"/>
              <a:gd name="connsiteY879" fmla="*/ 5001549 h 7471123"/>
              <a:gd name="connsiteX880" fmla="*/ 1095141 w 6668967"/>
              <a:gd name="connsiteY880" fmla="*/ 5036470 h 7471123"/>
              <a:gd name="connsiteX881" fmla="*/ 1075408 w 6668967"/>
              <a:gd name="connsiteY881" fmla="*/ 5064407 h 7471123"/>
              <a:gd name="connsiteX882" fmla="*/ 1076230 w 6668967"/>
              <a:gd name="connsiteY882" fmla="*/ 5070955 h 7471123"/>
              <a:gd name="connsiteX883" fmla="*/ 1081986 w 6668967"/>
              <a:gd name="connsiteY883" fmla="*/ 5074883 h 7471123"/>
              <a:gd name="connsiteX884" fmla="*/ 1101718 w 6668967"/>
              <a:gd name="connsiteY884" fmla="*/ 5071391 h 7471123"/>
              <a:gd name="connsiteX885" fmla="*/ 1112406 w 6668967"/>
              <a:gd name="connsiteY885" fmla="*/ 5043018 h 7471123"/>
              <a:gd name="connsiteX886" fmla="*/ 1118162 w 6668967"/>
              <a:gd name="connsiteY886" fmla="*/ 5012026 h 7471123"/>
              <a:gd name="connsiteX887" fmla="*/ 1128440 w 6668967"/>
              <a:gd name="connsiteY887" fmla="*/ 4988018 h 7471123"/>
              <a:gd name="connsiteX888" fmla="*/ 1141183 w 6668967"/>
              <a:gd name="connsiteY888" fmla="*/ 4966629 h 7471123"/>
              <a:gd name="connsiteX889" fmla="*/ 1180648 w 6668967"/>
              <a:gd name="connsiteY889" fmla="*/ 4921232 h 7471123"/>
              <a:gd name="connsiteX890" fmla="*/ 1160916 w 6668967"/>
              <a:gd name="connsiteY890" fmla="*/ 4942184 h 7471123"/>
              <a:gd name="connsiteX891" fmla="*/ 1153927 w 6668967"/>
              <a:gd name="connsiteY891" fmla="*/ 4934327 h 7471123"/>
              <a:gd name="connsiteX892" fmla="*/ 1144472 w 6668967"/>
              <a:gd name="connsiteY892" fmla="*/ 4942185 h 7471123"/>
              <a:gd name="connsiteX893" fmla="*/ 1167494 w 6668967"/>
              <a:gd name="connsiteY893" fmla="*/ 4973613 h 7471123"/>
              <a:gd name="connsiteX894" fmla="*/ 1180648 w 6668967"/>
              <a:gd name="connsiteY894" fmla="*/ 4973613 h 7471123"/>
              <a:gd name="connsiteX895" fmla="*/ 1183938 w 6668967"/>
              <a:gd name="connsiteY895" fmla="*/ 4942184 h 7471123"/>
              <a:gd name="connsiteX896" fmla="*/ 1216825 w 6668967"/>
              <a:gd name="connsiteY896" fmla="*/ 4858376 h 7471123"/>
              <a:gd name="connsiteX897" fmla="*/ 1200382 w 6668967"/>
              <a:gd name="connsiteY897" fmla="*/ 4886311 h 7471123"/>
              <a:gd name="connsiteX898" fmla="*/ 1210248 w 6668967"/>
              <a:gd name="connsiteY898" fmla="*/ 4886311 h 7471123"/>
              <a:gd name="connsiteX899" fmla="*/ 1216825 w 6668967"/>
              <a:gd name="connsiteY899" fmla="*/ 4858376 h 7471123"/>
              <a:gd name="connsiteX900" fmla="*/ 2206662 w 6668967"/>
              <a:gd name="connsiteY900" fmla="*/ 4434802 h 7471123"/>
              <a:gd name="connsiteX901" fmla="*/ 2204658 w 6668967"/>
              <a:gd name="connsiteY901" fmla="*/ 4449208 h 7471123"/>
              <a:gd name="connsiteX902" fmla="*/ 2205261 w 6668967"/>
              <a:gd name="connsiteY902" fmla="*/ 4457255 h 7471123"/>
              <a:gd name="connsiteX903" fmla="*/ 2213495 w 6668967"/>
              <a:gd name="connsiteY903" fmla="*/ 4435592 h 7471123"/>
              <a:gd name="connsiteX904" fmla="*/ 2214749 w 6668967"/>
              <a:gd name="connsiteY904" fmla="*/ 4432010 h 7471123"/>
              <a:gd name="connsiteX905" fmla="*/ 5932299 w 6668967"/>
              <a:gd name="connsiteY905" fmla="*/ 2840201 h 7471123"/>
              <a:gd name="connsiteX906" fmla="*/ 5933122 w 6668967"/>
              <a:gd name="connsiteY906" fmla="*/ 2878613 h 7471123"/>
              <a:gd name="connsiteX907" fmla="*/ 5929010 w 6668967"/>
              <a:gd name="connsiteY907" fmla="*/ 2917025 h 7471123"/>
              <a:gd name="connsiteX908" fmla="*/ 5938876 w 6668967"/>
              <a:gd name="connsiteY908" fmla="*/ 2885596 h 7471123"/>
              <a:gd name="connsiteX909" fmla="*/ 5955320 w 6668967"/>
              <a:gd name="connsiteY909" fmla="*/ 2850675 h 7471123"/>
              <a:gd name="connsiteX910" fmla="*/ 1147762 w 6668967"/>
              <a:gd name="connsiteY910" fmla="*/ 4847899 h 7471123"/>
              <a:gd name="connsiteX911" fmla="*/ 1146117 w 6668967"/>
              <a:gd name="connsiteY911" fmla="*/ 4851391 h 7471123"/>
              <a:gd name="connsiteX912" fmla="*/ 1144472 w 6668967"/>
              <a:gd name="connsiteY912" fmla="*/ 4854883 h 7471123"/>
              <a:gd name="connsiteX913" fmla="*/ 1144472 w 6668967"/>
              <a:gd name="connsiteY913" fmla="*/ 4872343 h 7471123"/>
              <a:gd name="connsiteX914" fmla="*/ 1146939 w 6668967"/>
              <a:gd name="connsiteY914" fmla="*/ 4894606 h 7471123"/>
              <a:gd name="connsiteX915" fmla="*/ 1154339 w 6668967"/>
              <a:gd name="connsiteY915" fmla="*/ 4914249 h 7471123"/>
              <a:gd name="connsiteX916" fmla="*/ 1164204 w 6668967"/>
              <a:gd name="connsiteY916" fmla="*/ 4851391 h 7471123"/>
              <a:gd name="connsiteX917" fmla="*/ 2077630 w 6668967"/>
              <a:gd name="connsiteY917" fmla="*/ 4421271 h 7471123"/>
              <a:gd name="connsiteX918" fmla="*/ 2078041 w 6668967"/>
              <a:gd name="connsiteY918" fmla="*/ 4427818 h 7471123"/>
              <a:gd name="connsiteX919" fmla="*/ 2080918 w 6668967"/>
              <a:gd name="connsiteY919" fmla="*/ 4431746 h 7471123"/>
              <a:gd name="connsiteX920" fmla="*/ 2090784 w 6668967"/>
              <a:gd name="connsiteY920" fmla="*/ 4428254 h 7471123"/>
              <a:gd name="connsiteX921" fmla="*/ 1183938 w 6668967"/>
              <a:gd name="connsiteY921" fmla="*/ 4795518 h 7471123"/>
              <a:gd name="connsiteX922" fmla="*/ 1170783 w 6668967"/>
              <a:gd name="connsiteY922" fmla="*/ 4802503 h 7471123"/>
              <a:gd name="connsiteX923" fmla="*/ 1157627 w 6668967"/>
              <a:gd name="connsiteY923" fmla="*/ 4826947 h 7471123"/>
              <a:gd name="connsiteX924" fmla="*/ 1174071 w 6668967"/>
              <a:gd name="connsiteY924" fmla="*/ 4819962 h 7471123"/>
              <a:gd name="connsiteX925" fmla="*/ 1183938 w 6668967"/>
              <a:gd name="connsiteY925" fmla="*/ 4802503 h 7471123"/>
              <a:gd name="connsiteX926" fmla="*/ 1775062 w 6668967"/>
              <a:gd name="connsiteY926" fmla="*/ 4498096 h 7471123"/>
              <a:gd name="connsiteX927" fmla="*/ 1777117 w 6668967"/>
              <a:gd name="connsiteY927" fmla="*/ 4504643 h 7471123"/>
              <a:gd name="connsiteX928" fmla="*/ 1781639 w 6668967"/>
              <a:gd name="connsiteY928" fmla="*/ 4508572 h 7471123"/>
              <a:gd name="connsiteX929" fmla="*/ 1788217 w 6668967"/>
              <a:gd name="connsiteY929" fmla="*/ 4501587 h 7471123"/>
              <a:gd name="connsiteX930" fmla="*/ 2146693 w 6668967"/>
              <a:gd name="connsiteY930" fmla="*/ 4320001 h 7471123"/>
              <a:gd name="connsiteX931" fmla="*/ 2147515 w 6668967"/>
              <a:gd name="connsiteY931" fmla="*/ 4326548 h 7471123"/>
              <a:gd name="connsiteX932" fmla="*/ 2153271 w 6668967"/>
              <a:gd name="connsiteY932" fmla="*/ 4330477 h 7471123"/>
              <a:gd name="connsiteX933" fmla="*/ 2159848 w 6668967"/>
              <a:gd name="connsiteY933" fmla="*/ 4330477 h 7471123"/>
              <a:gd name="connsiteX934" fmla="*/ 2155737 w 6668967"/>
              <a:gd name="connsiteY934" fmla="*/ 4322620 h 7471123"/>
              <a:gd name="connsiteX935" fmla="*/ 2146693 w 6668967"/>
              <a:gd name="connsiteY935" fmla="*/ 4320001 h 7471123"/>
              <a:gd name="connsiteX936" fmla="*/ 1788217 w 6668967"/>
              <a:gd name="connsiteY936" fmla="*/ 4470160 h 7471123"/>
              <a:gd name="connsiteX937" fmla="*/ 1789039 w 6668967"/>
              <a:gd name="connsiteY937" fmla="*/ 4476708 h 7471123"/>
              <a:gd name="connsiteX938" fmla="*/ 1794794 w 6668967"/>
              <a:gd name="connsiteY938" fmla="*/ 4480636 h 7471123"/>
              <a:gd name="connsiteX939" fmla="*/ 1798083 w 6668967"/>
              <a:gd name="connsiteY939" fmla="*/ 4480635 h 7471123"/>
              <a:gd name="connsiteX940" fmla="*/ 1788217 w 6668967"/>
              <a:gd name="connsiteY940" fmla="*/ 4470160 h 7471123"/>
              <a:gd name="connsiteX941" fmla="*/ 1226692 w 6668967"/>
              <a:gd name="connsiteY941" fmla="*/ 4655836 h 7471123"/>
              <a:gd name="connsiteX942" fmla="*/ 1227514 w 6668967"/>
              <a:gd name="connsiteY942" fmla="*/ 4694249 h 7471123"/>
              <a:gd name="connsiteX943" fmla="*/ 1223403 w 6668967"/>
              <a:gd name="connsiteY943" fmla="*/ 4732662 h 7471123"/>
              <a:gd name="connsiteX944" fmla="*/ 1233269 w 6668967"/>
              <a:gd name="connsiteY944" fmla="*/ 4701233 h 7471123"/>
              <a:gd name="connsiteX945" fmla="*/ 1249713 w 6668967"/>
              <a:gd name="connsiteY945" fmla="*/ 4666312 h 7471123"/>
              <a:gd name="connsiteX946" fmla="*/ 6037540 w 6668967"/>
              <a:gd name="connsiteY946" fmla="*/ 2620201 h 7471123"/>
              <a:gd name="connsiteX947" fmla="*/ 6034252 w 6668967"/>
              <a:gd name="connsiteY947" fmla="*/ 2644644 h 7471123"/>
              <a:gd name="connsiteX948" fmla="*/ 6019863 w 6668967"/>
              <a:gd name="connsiteY948" fmla="*/ 2664288 h 7471123"/>
              <a:gd name="connsiteX949" fmla="*/ 6007940 w 6668967"/>
              <a:gd name="connsiteY949" fmla="*/ 2686549 h 7471123"/>
              <a:gd name="connsiteX950" fmla="*/ 5994786 w 6668967"/>
              <a:gd name="connsiteY950" fmla="*/ 2724961 h 7471123"/>
              <a:gd name="connsiteX951" fmla="*/ 5983275 w 6668967"/>
              <a:gd name="connsiteY951" fmla="*/ 2726272 h 7471123"/>
              <a:gd name="connsiteX952" fmla="*/ 5981631 w 6668967"/>
              <a:gd name="connsiteY952" fmla="*/ 2735438 h 7471123"/>
              <a:gd name="connsiteX953" fmla="*/ 5961899 w 6668967"/>
              <a:gd name="connsiteY953" fmla="*/ 2759881 h 7471123"/>
              <a:gd name="connsiteX954" fmla="*/ 5952031 w 6668967"/>
              <a:gd name="connsiteY954" fmla="*/ 2794802 h 7471123"/>
              <a:gd name="connsiteX955" fmla="*/ 5945454 w 6668967"/>
              <a:gd name="connsiteY955" fmla="*/ 2794802 h 7471123"/>
              <a:gd name="connsiteX956" fmla="*/ 5945455 w 6668967"/>
              <a:gd name="connsiteY956" fmla="*/ 2819248 h 7471123"/>
              <a:gd name="connsiteX957" fmla="*/ 5961898 w 6668967"/>
              <a:gd name="connsiteY957" fmla="*/ 2826233 h 7471123"/>
              <a:gd name="connsiteX958" fmla="*/ 5961076 w 6668967"/>
              <a:gd name="connsiteY958" fmla="*/ 2821866 h 7471123"/>
              <a:gd name="connsiteX959" fmla="*/ 5965187 w 6668967"/>
              <a:gd name="connsiteY959" fmla="*/ 2822741 h 7471123"/>
              <a:gd name="connsiteX960" fmla="*/ 5971764 w 6668967"/>
              <a:gd name="connsiteY960" fmla="*/ 2808772 h 7471123"/>
              <a:gd name="connsiteX961" fmla="*/ 5977930 w 6668967"/>
              <a:gd name="connsiteY961" fmla="*/ 2804842 h 7471123"/>
              <a:gd name="connsiteX962" fmla="*/ 5981631 w 6668967"/>
              <a:gd name="connsiteY962" fmla="*/ 2798294 h 7471123"/>
              <a:gd name="connsiteX963" fmla="*/ 6004652 w 6668967"/>
              <a:gd name="connsiteY963" fmla="*/ 2756391 h 7471123"/>
              <a:gd name="connsiteX964" fmla="*/ 6015752 w 6668967"/>
              <a:gd name="connsiteY964" fmla="*/ 2708374 h 7471123"/>
              <a:gd name="connsiteX965" fmla="*/ 6034252 w 6668967"/>
              <a:gd name="connsiteY965" fmla="*/ 2665597 h 7471123"/>
              <a:gd name="connsiteX966" fmla="*/ 6050696 w 6668967"/>
              <a:gd name="connsiteY966" fmla="*/ 2676073 h 7471123"/>
              <a:gd name="connsiteX967" fmla="*/ 6056450 w 6668967"/>
              <a:gd name="connsiteY967" fmla="*/ 2653813 h 7471123"/>
              <a:gd name="connsiteX968" fmla="*/ 6067139 w 6668967"/>
              <a:gd name="connsiteY968" fmla="*/ 2634170 h 7471123"/>
              <a:gd name="connsiteX969" fmla="*/ 6050696 w 6668967"/>
              <a:gd name="connsiteY969" fmla="*/ 2630677 h 7471123"/>
              <a:gd name="connsiteX970" fmla="*/ 6090160 w 6668967"/>
              <a:gd name="connsiteY970" fmla="*/ 2585280 h 7471123"/>
              <a:gd name="connsiteX971" fmla="*/ 6086871 w 6668967"/>
              <a:gd name="connsiteY971" fmla="*/ 2592263 h 7471123"/>
              <a:gd name="connsiteX972" fmla="*/ 6083583 w 6668967"/>
              <a:gd name="connsiteY972" fmla="*/ 2620201 h 7471123"/>
              <a:gd name="connsiteX973" fmla="*/ 6086871 w 6668967"/>
              <a:gd name="connsiteY973" fmla="*/ 2630677 h 7471123"/>
              <a:gd name="connsiteX974" fmla="*/ 6095916 w 6668967"/>
              <a:gd name="connsiteY974" fmla="*/ 2613216 h 7471123"/>
              <a:gd name="connsiteX975" fmla="*/ 6100027 w 6668967"/>
              <a:gd name="connsiteY975" fmla="*/ 2595756 h 7471123"/>
              <a:gd name="connsiteX976" fmla="*/ 6090160 w 6668967"/>
              <a:gd name="connsiteY976" fmla="*/ 2585280 h 7471123"/>
              <a:gd name="connsiteX977" fmla="*/ 6060561 w 6668967"/>
              <a:gd name="connsiteY977" fmla="*/ 2574802 h 7471123"/>
              <a:gd name="connsiteX978" fmla="*/ 6060561 w 6668967"/>
              <a:gd name="connsiteY978" fmla="*/ 2588771 h 7471123"/>
              <a:gd name="connsiteX979" fmla="*/ 6065083 w 6668967"/>
              <a:gd name="connsiteY979" fmla="*/ 2581789 h 7471123"/>
              <a:gd name="connsiteX980" fmla="*/ 6067139 w 6668967"/>
              <a:gd name="connsiteY980" fmla="*/ 2574802 h 7471123"/>
              <a:gd name="connsiteX981" fmla="*/ 2255223 w 6668967"/>
              <a:gd name="connsiteY981" fmla="*/ 4138415 h 7471123"/>
              <a:gd name="connsiteX982" fmla="*/ 2233023 w 6668967"/>
              <a:gd name="connsiteY982" fmla="*/ 4149763 h 7471123"/>
              <a:gd name="connsiteX983" fmla="*/ 2225624 w 6668967"/>
              <a:gd name="connsiteY983" fmla="*/ 4176827 h 7471123"/>
              <a:gd name="connsiteX984" fmla="*/ 2225624 w 6668967"/>
              <a:gd name="connsiteY984" fmla="*/ 4180319 h 7471123"/>
              <a:gd name="connsiteX985" fmla="*/ 2217402 w 6668967"/>
              <a:gd name="connsiteY985" fmla="*/ 4180755 h 7471123"/>
              <a:gd name="connsiteX986" fmla="*/ 2209180 w 6668967"/>
              <a:gd name="connsiteY986" fmla="*/ 4183810 h 7471123"/>
              <a:gd name="connsiteX987" fmla="*/ 2222746 w 6668967"/>
              <a:gd name="connsiteY987" fmla="*/ 4188613 h 7471123"/>
              <a:gd name="connsiteX988" fmla="*/ 2238779 w 6668967"/>
              <a:gd name="connsiteY988" fmla="*/ 4190795 h 7471123"/>
              <a:gd name="connsiteX989" fmla="*/ 2258512 w 6668967"/>
              <a:gd name="connsiteY989" fmla="*/ 4173335 h 7471123"/>
              <a:gd name="connsiteX990" fmla="*/ 2248234 w 6668967"/>
              <a:gd name="connsiteY990" fmla="*/ 4165478 h 7471123"/>
              <a:gd name="connsiteX991" fmla="*/ 2245356 w 6668967"/>
              <a:gd name="connsiteY991" fmla="*/ 4152383 h 7471123"/>
              <a:gd name="connsiteX992" fmla="*/ 6103727 w 6668967"/>
              <a:gd name="connsiteY992" fmla="*/ 2455199 h 7471123"/>
              <a:gd name="connsiteX993" fmla="*/ 6096737 w 6668967"/>
              <a:gd name="connsiteY993" fmla="*/ 2463058 h 7471123"/>
              <a:gd name="connsiteX994" fmla="*/ 6100437 w 6668967"/>
              <a:gd name="connsiteY994" fmla="*/ 2466112 h 7471123"/>
              <a:gd name="connsiteX995" fmla="*/ 6106604 w 6668967"/>
              <a:gd name="connsiteY995" fmla="*/ 2466551 h 7471123"/>
              <a:gd name="connsiteX996" fmla="*/ 6113182 w 6668967"/>
              <a:gd name="connsiteY996" fmla="*/ 2452581 h 7471123"/>
              <a:gd name="connsiteX997" fmla="*/ 6103727 w 6668967"/>
              <a:gd name="connsiteY997" fmla="*/ 2455199 h 7471123"/>
              <a:gd name="connsiteX998" fmla="*/ 2018431 w 6668967"/>
              <a:gd name="connsiteY998" fmla="*/ 4162859 h 7471123"/>
              <a:gd name="connsiteX999" fmla="*/ 2018431 w 6668967"/>
              <a:gd name="connsiteY999" fmla="*/ 4180319 h 7471123"/>
              <a:gd name="connsiteX1000" fmla="*/ 2022542 w 6668967"/>
              <a:gd name="connsiteY1000" fmla="*/ 4189485 h 7471123"/>
              <a:gd name="connsiteX1001" fmla="*/ 2031586 w 6668967"/>
              <a:gd name="connsiteY1001" fmla="*/ 4190795 h 7471123"/>
              <a:gd name="connsiteX1002" fmla="*/ 2297977 w 6668967"/>
              <a:gd name="connsiteY1002" fmla="*/ 4030160 h 7471123"/>
              <a:gd name="connsiteX1003" fmla="*/ 2292222 w 6668967"/>
              <a:gd name="connsiteY1003" fmla="*/ 4037581 h 7471123"/>
              <a:gd name="connsiteX1004" fmla="*/ 2291400 w 6668967"/>
              <a:gd name="connsiteY1004" fmla="*/ 4047620 h 7471123"/>
              <a:gd name="connsiteX1005" fmla="*/ 2284821 w 6668967"/>
              <a:gd name="connsiteY1005" fmla="*/ 4070755 h 7471123"/>
              <a:gd name="connsiteX1006" fmla="*/ 2268379 w 6668967"/>
              <a:gd name="connsiteY1006" fmla="*/ 4086033 h 7471123"/>
              <a:gd name="connsiteX1007" fmla="*/ 2263445 w 6668967"/>
              <a:gd name="connsiteY1007" fmla="*/ 4110477 h 7471123"/>
              <a:gd name="connsiteX1008" fmla="*/ 2258512 w 6668967"/>
              <a:gd name="connsiteY1008" fmla="*/ 4134922 h 7471123"/>
              <a:gd name="connsiteX1009" fmla="*/ 2284000 w 6668967"/>
              <a:gd name="connsiteY1009" fmla="*/ 4096072 h 7471123"/>
              <a:gd name="connsiteX1010" fmla="*/ 2304555 w 6668967"/>
              <a:gd name="connsiteY1010" fmla="*/ 4054604 h 7471123"/>
              <a:gd name="connsiteX1011" fmla="*/ 2302500 w 6668967"/>
              <a:gd name="connsiteY1011" fmla="*/ 4041073 h 7471123"/>
              <a:gd name="connsiteX1012" fmla="*/ 2297977 w 6668967"/>
              <a:gd name="connsiteY1012" fmla="*/ 4030160 h 7471123"/>
              <a:gd name="connsiteX1013" fmla="*/ 1331932 w 6668967"/>
              <a:gd name="connsiteY1013" fmla="*/ 4435836 h 7471123"/>
              <a:gd name="connsiteX1014" fmla="*/ 1328644 w 6668967"/>
              <a:gd name="connsiteY1014" fmla="*/ 4460280 h 7471123"/>
              <a:gd name="connsiteX1015" fmla="*/ 1314255 w 6668967"/>
              <a:gd name="connsiteY1015" fmla="*/ 4479923 h 7471123"/>
              <a:gd name="connsiteX1016" fmla="*/ 1302333 w 6668967"/>
              <a:gd name="connsiteY1016" fmla="*/ 4502185 h 7471123"/>
              <a:gd name="connsiteX1017" fmla="*/ 1289179 w 6668967"/>
              <a:gd name="connsiteY1017" fmla="*/ 4540597 h 7471123"/>
              <a:gd name="connsiteX1018" fmla="*/ 1277667 w 6668967"/>
              <a:gd name="connsiteY1018" fmla="*/ 4541908 h 7471123"/>
              <a:gd name="connsiteX1019" fmla="*/ 1276023 w 6668967"/>
              <a:gd name="connsiteY1019" fmla="*/ 4551074 h 7471123"/>
              <a:gd name="connsiteX1020" fmla="*/ 1256291 w 6668967"/>
              <a:gd name="connsiteY1020" fmla="*/ 4575518 h 7471123"/>
              <a:gd name="connsiteX1021" fmla="*/ 1246424 w 6668967"/>
              <a:gd name="connsiteY1021" fmla="*/ 4610439 h 7471123"/>
              <a:gd name="connsiteX1022" fmla="*/ 1239847 w 6668967"/>
              <a:gd name="connsiteY1022" fmla="*/ 4610439 h 7471123"/>
              <a:gd name="connsiteX1023" fmla="*/ 1239847 w 6668967"/>
              <a:gd name="connsiteY1023" fmla="*/ 4634883 h 7471123"/>
              <a:gd name="connsiteX1024" fmla="*/ 1256291 w 6668967"/>
              <a:gd name="connsiteY1024" fmla="*/ 4641868 h 7471123"/>
              <a:gd name="connsiteX1025" fmla="*/ 1255468 w 6668967"/>
              <a:gd name="connsiteY1025" fmla="*/ 4637503 h 7471123"/>
              <a:gd name="connsiteX1026" fmla="*/ 1259579 w 6668967"/>
              <a:gd name="connsiteY1026" fmla="*/ 4638376 h 7471123"/>
              <a:gd name="connsiteX1027" fmla="*/ 1266156 w 6668967"/>
              <a:gd name="connsiteY1027" fmla="*/ 4624408 h 7471123"/>
              <a:gd name="connsiteX1028" fmla="*/ 1272323 w 6668967"/>
              <a:gd name="connsiteY1028" fmla="*/ 4620478 h 7471123"/>
              <a:gd name="connsiteX1029" fmla="*/ 1276023 w 6668967"/>
              <a:gd name="connsiteY1029" fmla="*/ 4613931 h 7471123"/>
              <a:gd name="connsiteX1030" fmla="*/ 1299044 w 6668967"/>
              <a:gd name="connsiteY1030" fmla="*/ 4572026 h 7471123"/>
              <a:gd name="connsiteX1031" fmla="*/ 1310144 w 6668967"/>
              <a:gd name="connsiteY1031" fmla="*/ 4524010 h 7471123"/>
              <a:gd name="connsiteX1032" fmla="*/ 1328644 w 6668967"/>
              <a:gd name="connsiteY1032" fmla="*/ 4481233 h 7471123"/>
              <a:gd name="connsiteX1033" fmla="*/ 1345088 w 6668967"/>
              <a:gd name="connsiteY1033" fmla="*/ 4491710 h 7471123"/>
              <a:gd name="connsiteX1034" fmla="*/ 1350842 w 6668967"/>
              <a:gd name="connsiteY1034" fmla="*/ 4469448 h 7471123"/>
              <a:gd name="connsiteX1035" fmla="*/ 1361532 w 6668967"/>
              <a:gd name="connsiteY1035" fmla="*/ 4449805 h 7471123"/>
              <a:gd name="connsiteX1036" fmla="*/ 1345088 w 6668967"/>
              <a:gd name="connsiteY1036" fmla="*/ 4446314 h 7471123"/>
              <a:gd name="connsiteX1037" fmla="*/ 2051319 w 6668967"/>
              <a:gd name="connsiteY1037" fmla="*/ 4124446 h 7471123"/>
              <a:gd name="connsiteX1038" fmla="*/ 2048030 w 6668967"/>
              <a:gd name="connsiteY1038" fmla="*/ 4126192 h 7471123"/>
              <a:gd name="connsiteX1039" fmla="*/ 2044742 w 6668967"/>
              <a:gd name="connsiteY1039" fmla="*/ 4127938 h 7471123"/>
              <a:gd name="connsiteX1040" fmla="*/ 2046797 w 6668967"/>
              <a:gd name="connsiteY1040" fmla="*/ 4136232 h 7471123"/>
              <a:gd name="connsiteX1041" fmla="*/ 2051319 w 6668967"/>
              <a:gd name="connsiteY1041" fmla="*/ 4141906 h 7471123"/>
              <a:gd name="connsiteX1042" fmla="*/ 2057075 w 6668967"/>
              <a:gd name="connsiteY1042" fmla="*/ 4137978 h 7471123"/>
              <a:gd name="connsiteX1043" fmla="*/ 2057896 w 6668967"/>
              <a:gd name="connsiteY1043" fmla="*/ 4131429 h 7471123"/>
              <a:gd name="connsiteX1044" fmla="*/ 2051319 w 6668967"/>
              <a:gd name="connsiteY1044" fmla="*/ 4124446 h 7471123"/>
              <a:gd name="connsiteX1045" fmla="*/ 1384553 w 6668967"/>
              <a:gd name="connsiteY1045" fmla="*/ 4400916 h 7471123"/>
              <a:gd name="connsiteX1046" fmla="*/ 1381264 w 6668967"/>
              <a:gd name="connsiteY1046" fmla="*/ 4407899 h 7471123"/>
              <a:gd name="connsiteX1047" fmla="*/ 1377976 w 6668967"/>
              <a:gd name="connsiteY1047" fmla="*/ 4435836 h 7471123"/>
              <a:gd name="connsiteX1048" fmla="*/ 1381264 w 6668967"/>
              <a:gd name="connsiteY1048" fmla="*/ 4446313 h 7471123"/>
              <a:gd name="connsiteX1049" fmla="*/ 1390309 w 6668967"/>
              <a:gd name="connsiteY1049" fmla="*/ 4428853 h 7471123"/>
              <a:gd name="connsiteX1050" fmla="*/ 1394419 w 6668967"/>
              <a:gd name="connsiteY1050" fmla="*/ 4411392 h 7471123"/>
              <a:gd name="connsiteX1051" fmla="*/ 1384553 w 6668967"/>
              <a:gd name="connsiteY1051" fmla="*/ 4400916 h 7471123"/>
              <a:gd name="connsiteX1052" fmla="*/ 1354953 w 6668967"/>
              <a:gd name="connsiteY1052" fmla="*/ 4390439 h 7471123"/>
              <a:gd name="connsiteX1053" fmla="*/ 1354953 w 6668967"/>
              <a:gd name="connsiteY1053" fmla="*/ 4404407 h 7471123"/>
              <a:gd name="connsiteX1054" fmla="*/ 1359476 w 6668967"/>
              <a:gd name="connsiteY1054" fmla="*/ 4397424 h 7471123"/>
              <a:gd name="connsiteX1055" fmla="*/ 1361532 w 6668967"/>
              <a:gd name="connsiteY1055" fmla="*/ 4390439 h 7471123"/>
              <a:gd name="connsiteX1056" fmla="*/ 2090784 w 6668967"/>
              <a:gd name="connsiteY1056" fmla="*/ 3998731 h 7471123"/>
              <a:gd name="connsiteX1057" fmla="*/ 2077630 w 6668967"/>
              <a:gd name="connsiteY1057" fmla="*/ 4040637 h 7471123"/>
              <a:gd name="connsiteX1058" fmla="*/ 2071051 w 6668967"/>
              <a:gd name="connsiteY1058" fmla="*/ 4041073 h 7471123"/>
              <a:gd name="connsiteX1059" fmla="*/ 2064474 w 6668967"/>
              <a:gd name="connsiteY1059" fmla="*/ 4044129 h 7471123"/>
              <a:gd name="connsiteX1060" fmla="*/ 2075162 w 6668967"/>
              <a:gd name="connsiteY1060" fmla="*/ 4055913 h 7471123"/>
              <a:gd name="connsiteX1061" fmla="*/ 2090784 w 6668967"/>
              <a:gd name="connsiteY1061" fmla="*/ 4065081 h 7471123"/>
              <a:gd name="connsiteX1062" fmla="*/ 2113806 w 6668967"/>
              <a:gd name="connsiteY1062" fmla="*/ 4030160 h 7471123"/>
              <a:gd name="connsiteX1063" fmla="*/ 1398119 w 6668967"/>
              <a:gd name="connsiteY1063" fmla="*/ 4270836 h 7471123"/>
              <a:gd name="connsiteX1064" fmla="*/ 1391130 w 6668967"/>
              <a:gd name="connsiteY1064" fmla="*/ 4278693 h 7471123"/>
              <a:gd name="connsiteX1065" fmla="*/ 1394830 w 6668967"/>
              <a:gd name="connsiteY1065" fmla="*/ 4281749 h 7471123"/>
              <a:gd name="connsiteX1066" fmla="*/ 1400997 w 6668967"/>
              <a:gd name="connsiteY1066" fmla="*/ 4282186 h 7471123"/>
              <a:gd name="connsiteX1067" fmla="*/ 1407574 w 6668967"/>
              <a:gd name="connsiteY1067" fmla="*/ 4268218 h 7471123"/>
              <a:gd name="connsiteX1068" fmla="*/ 1398119 w 6668967"/>
              <a:gd name="connsiteY1068" fmla="*/ 4270836 h 7471123"/>
              <a:gd name="connsiteX1069" fmla="*/ 6251310 w 6668967"/>
              <a:gd name="connsiteY1069" fmla="*/ 2152266 h 7471123"/>
              <a:gd name="connsiteX1070" fmla="*/ 6251310 w 6668967"/>
              <a:gd name="connsiteY1070" fmla="*/ 2166233 h 7471123"/>
              <a:gd name="connsiteX1071" fmla="*/ 6254598 w 6668967"/>
              <a:gd name="connsiteY1071" fmla="*/ 2155757 h 7471123"/>
              <a:gd name="connsiteX1072" fmla="*/ 2136827 w 6668967"/>
              <a:gd name="connsiteY1072" fmla="*/ 3876510 h 7471123"/>
              <a:gd name="connsiteX1073" fmla="*/ 2100651 w 6668967"/>
              <a:gd name="connsiteY1073" fmla="*/ 3963811 h 7471123"/>
              <a:gd name="connsiteX1074" fmla="*/ 2110106 w 6668967"/>
              <a:gd name="connsiteY1074" fmla="*/ 3981271 h 7471123"/>
              <a:gd name="connsiteX1075" fmla="*/ 2126960 w 6668967"/>
              <a:gd name="connsiteY1075" fmla="*/ 3988256 h 7471123"/>
              <a:gd name="connsiteX1076" fmla="*/ 2140938 w 6668967"/>
              <a:gd name="connsiteY1076" fmla="*/ 3940240 h 7471123"/>
              <a:gd name="connsiteX1077" fmla="*/ 2159848 w 6668967"/>
              <a:gd name="connsiteY1077" fmla="*/ 3897463 h 7471123"/>
              <a:gd name="connsiteX1078" fmla="*/ 5251281 w 6668967"/>
              <a:gd name="connsiteY1078" fmla="*/ 2557808 h 7471123"/>
              <a:gd name="connsiteX1079" fmla="*/ 5249507 w 6668967"/>
              <a:gd name="connsiteY1079" fmla="*/ 2566311 h 7471123"/>
              <a:gd name="connsiteX1080" fmla="*/ 5249212 w 6668967"/>
              <a:gd name="connsiteY1080" fmla="*/ 2576629 h 7471123"/>
              <a:gd name="connsiteX1081" fmla="*/ 5233694 w 6668967"/>
              <a:gd name="connsiteY1081" fmla="*/ 2603572 h 7471123"/>
              <a:gd name="connsiteX1082" fmla="*/ 5260705 w 6668967"/>
              <a:gd name="connsiteY1082" fmla="*/ 2581510 h 7471123"/>
              <a:gd name="connsiteX1083" fmla="*/ 5267283 w 6668967"/>
              <a:gd name="connsiteY1083" fmla="*/ 2557065 h 7471123"/>
              <a:gd name="connsiteX1084" fmla="*/ 5266616 w 6668967"/>
              <a:gd name="connsiteY1084" fmla="*/ 2552999 h 7471123"/>
              <a:gd name="connsiteX1085" fmla="*/ 5262169 w 6668967"/>
              <a:gd name="connsiteY1085" fmla="*/ 2560506 h 7471123"/>
              <a:gd name="connsiteX1086" fmla="*/ 5257851 w 6668967"/>
              <a:gd name="connsiteY1086" fmla="*/ 2556536 h 7471123"/>
              <a:gd name="connsiteX1087" fmla="*/ 5251281 w 6668967"/>
              <a:gd name="connsiteY1087" fmla="*/ 2557808 h 7471123"/>
              <a:gd name="connsiteX1088" fmla="*/ 6267754 w 6668967"/>
              <a:gd name="connsiteY1088" fmla="*/ 2057979 h 7471123"/>
              <a:gd name="connsiteX1089" fmla="*/ 6267754 w 6668967"/>
              <a:gd name="connsiteY1089" fmla="*/ 2061470 h 7471123"/>
              <a:gd name="connsiteX1090" fmla="*/ 6280910 w 6668967"/>
              <a:gd name="connsiteY1090" fmla="*/ 2078931 h 7471123"/>
              <a:gd name="connsiteX1091" fmla="*/ 3130189 w 6668967"/>
              <a:gd name="connsiteY1091" fmla="*/ 3377050 h 7471123"/>
              <a:gd name="connsiteX1092" fmla="*/ 3123611 w 6668967"/>
              <a:gd name="connsiteY1092" fmla="*/ 3391019 h 7471123"/>
              <a:gd name="connsiteX1093" fmla="*/ 3130189 w 6668967"/>
              <a:gd name="connsiteY1093" fmla="*/ 3380542 h 7471123"/>
              <a:gd name="connsiteX1094" fmla="*/ 2199313 w 6668967"/>
              <a:gd name="connsiteY1094" fmla="*/ 3754287 h 7471123"/>
              <a:gd name="connsiteX1095" fmla="*/ 2182870 w 6668967"/>
              <a:gd name="connsiteY1095" fmla="*/ 3775239 h 7471123"/>
              <a:gd name="connsiteX1096" fmla="*/ 2182870 w 6668967"/>
              <a:gd name="connsiteY1096" fmla="*/ 3785716 h 7471123"/>
              <a:gd name="connsiteX1097" fmla="*/ 2189448 w 6668967"/>
              <a:gd name="connsiteY1097" fmla="*/ 3785717 h 7471123"/>
              <a:gd name="connsiteX1098" fmla="*/ 2202603 w 6668967"/>
              <a:gd name="connsiteY1098" fmla="*/ 3783970 h 7471123"/>
              <a:gd name="connsiteX1099" fmla="*/ 2205891 w 6668967"/>
              <a:gd name="connsiteY1099" fmla="*/ 3771748 h 7471123"/>
              <a:gd name="connsiteX1100" fmla="*/ 6379573 w 6668967"/>
              <a:gd name="connsiteY1100" fmla="*/ 1960202 h 7471123"/>
              <a:gd name="connsiteX1101" fmla="*/ 6369706 w 6668967"/>
              <a:gd name="connsiteY1101" fmla="*/ 1970677 h 7471123"/>
              <a:gd name="connsiteX1102" fmla="*/ 6373817 w 6668967"/>
              <a:gd name="connsiteY1102" fmla="*/ 1974169 h 7471123"/>
              <a:gd name="connsiteX1103" fmla="*/ 6372994 w 6668967"/>
              <a:gd name="connsiteY1103" fmla="*/ 1977660 h 7471123"/>
              <a:gd name="connsiteX1104" fmla="*/ 6366417 w 6668967"/>
              <a:gd name="connsiteY1104" fmla="*/ 1988137 h 7471123"/>
              <a:gd name="connsiteX1105" fmla="*/ 6349974 w 6668967"/>
              <a:gd name="connsiteY1105" fmla="*/ 1998614 h 7471123"/>
              <a:gd name="connsiteX1106" fmla="*/ 6343395 w 6668967"/>
              <a:gd name="connsiteY1106" fmla="*/ 1991629 h 7471123"/>
              <a:gd name="connsiteX1107" fmla="*/ 6336818 w 6668967"/>
              <a:gd name="connsiteY1107" fmla="*/ 2012581 h 7471123"/>
              <a:gd name="connsiteX1108" fmla="*/ 6315441 w 6668967"/>
              <a:gd name="connsiteY1108" fmla="*/ 2043137 h 7471123"/>
              <a:gd name="connsiteX1109" fmla="*/ 6303931 w 6668967"/>
              <a:gd name="connsiteY1109" fmla="*/ 2078931 h 7471123"/>
              <a:gd name="connsiteX1110" fmla="*/ 6290775 w 6668967"/>
              <a:gd name="connsiteY1110" fmla="*/ 2110360 h 7471123"/>
              <a:gd name="connsiteX1111" fmla="*/ 6282143 w 6668967"/>
              <a:gd name="connsiteY1111" fmla="*/ 2124764 h 7471123"/>
              <a:gd name="connsiteX1112" fmla="*/ 6280910 w 6668967"/>
              <a:gd name="connsiteY1112" fmla="*/ 2141789 h 7471123"/>
              <a:gd name="connsiteX1113" fmla="*/ 6261177 w 6668967"/>
              <a:gd name="connsiteY1113" fmla="*/ 2188930 h 7471123"/>
              <a:gd name="connsiteX1114" fmla="*/ 6241444 w 6668967"/>
              <a:gd name="connsiteY1114" fmla="*/ 2236073 h 7471123"/>
              <a:gd name="connsiteX1115" fmla="*/ 6228289 w 6668967"/>
              <a:gd name="connsiteY1115" fmla="*/ 2246551 h 7471123"/>
              <a:gd name="connsiteX1116" fmla="*/ 6219656 w 6668967"/>
              <a:gd name="connsiteY1116" fmla="*/ 2267502 h 7471123"/>
              <a:gd name="connsiteX1117" fmla="*/ 6208557 w 6668967"/>
              <a:gd name="connsiteY1117" fmla="*/ 2288454 h 7471123"/>
              <a:gd name="connsiteX1118" fmla="*/ 6208556 w 6668967"/>
              <a:gd name="connsiteY1118" fmla="*/ 2312898 h 7471123"/>
              <a:gd name="connsiteX1119" fmla="*/ 6240210 w 6668967"/>
              <a:gd name="connsiteY1119" fmla="*/ 2284962 h 7471123"/>
              <a:gd name="connsiteX1120" fmla="*/ 6254598 w 6668967"/>
              <a:gd name="connsiteY1120" fmla="*/ 2246551 h 7471123"/>
              <a:gd name="connsiteX1121" fmla="*/ 6263643 w 6668967"/>
              <a:gd name="connsiteY1121" fmla="*/ 2245678 h 7471123"/>
              <a:gd name="connsiteX1122" fmla="*/ 6267754 w 6668967"/>
              <a:gd name="connsiteY1122" fmla="*/ 2239567 h 7471123"/>
              <a:gd name="connsiteX1123" fmla="*/ 6267754 w 6668967"/>
              <a:gd name="connsiteY1123" fmla="*/ 2225160 h 7471123"/>
              <a:gd name="connsiteX1124" fmla="*/ 6277621 w 6668967"/>
              <a:gd name="connsiteY1124" fmla="*/ 2218612 h 7471123"/>
              <a:gd name="connsiteX1125" fmla="*/ 6317086 w 6668967"/>
              <a:gd name="connsiteY1125" fmla="*/ 2106868 h 7471123"/>
              <a:gd name="connsiteX1126" fmla="*/ 6333529 w 6668967"/>
              <a:gd name="connsiteY1126" fmla="*/ 2096391 h 7471123"/>
              <a:gd name="connsiteX1127" fmla="*/ 6335173 w 6668967"/>
              <a:gd name="connsiteY1127" fmla="*/ 2082424 h 7471123"/>
              <a:gd name="connsiteX1128" fmla="*/ 6346685 w 6668967"/>
              <a:gd name="connsiteY1128" fmla="*/ 2078931 h 7471123"/>
              <a:gd name="connsiteX1129" fmla="*/ 6363129 w 6668967"/>
              <a:gd name="connsiteY1129" fmla="*/ 2044010 h 7471123"/>
              <a:gd name="connsiteX1130" fmla="*/ 6365595 w 6668967"/>
              <a:gd name="connsiteY1130" fmla="*/ 2017384 h 7471123"/>
              <a:gd name="connsiteX1131" fmla="*/ 6372994 w 6668967"/>
              <a:gd name="connsiteY1131" fmla="*/ 1977660 h 7471123"/>
              <a:gd name="connsiteX1132" fmla="*/ 6379573 w 6668967"/>
              <a:gd name="connsiteY1132" fmla="*/ 1960202 h 7471123"/>
              <a:gd name="connsiteX1133" fmla="*/ 2235491 w 6668967"/>
              <a:gd name="connsiteY1133" fmla="*/ 3698414 h 7471123"/>
              <a:gd name="connsiteX1134" fmla="*/ 2228913 w 6668967"/>
              <a:gd name="connsiteY1134" fmla="*/ 3712383 h 7471123"/>
              <a:gd name="connsiteX1135" fmla="*/ 2235491 w 6668967"/>
              <a:gd name="connsiteY1135" fmla="*/ 3701906 h 7471123"/>
              <a:gd name="connsiteX1136" fmla="*/ 1545702 w 6668967"/>
              <a:gd name="connsiteY1136" fmla="*/ 3967901 h 7471123"/>
              <a:gd name="connsiteX1137" fmla="*/ 1545702 w 6668967"/>
              <a:gd name="connsiteY1137" fmla="*/ 3981869 h 7471123"/>
              <a:gd name="connsiteX1138" fmla="*/ 1548991 w 6668967"/>
              <a:gd name="connsiteY1138" fmla="*/ 3971393 h 7471123"/>
              <a:gd name="connsiteX1139" fmla="*/ 469835 w 6668967"/>
              <a:gd name="connsiteY1139" fmla="*/ 4407303 h 7471123"/>
              <a:gd name="connsiteX1140" fmla="*/ 482990 w 6668967"/>
              <a:gd name="connsiteY1140" fmla="*/ 4431747 h 7471123"/>
              <a:gd name="connsiteX1141" fmla="*/ 479700 w 6668967"/>
              <a:gd name="connsiteY1141" fmla="*/ 4459684 h 7471123"/>
              <a:gd name="connsiteX1142" fmla="*/ 466957 w 6668967"/>
              <a:gd name="connsiteY1142" fmla="*/ 4471906 h 7471123"/>
              <a:gd name="connsiteX1143" fmla="*/ 446814 w 6668967"/>
              <a:gd name="connsiteY1143" fmla="*/ 4484129 h 7471123"/>
              <a:gd name="connsiteX1144" fmla="*/ 458324 w 6668967"/>
              <a:gd name="connsiteY1144" fmla="*/ 4445716 h 7471123"/>
              <a:gd name="connsiteX1145" fmla="*/ 469835 w 6668967"/>
              <a:gd name="connsiteY1145" fmla="*/ 4407303 h 7471123"/>
              <a:gd name="connsiteX1146" fmla="*/ 6379573 w 6668967"/>
              <a:gd name="connsiteY1146" fmla="*/ 1914805 h 7471123"/>
              <a:gd name="connsiteX1147" fmla="*/ 6378025 w 6668967"/>
              <a:gd name="connsiteY1147" fmla="*/ 1917682 h 7471123"/>
              <a:gd name="connsiteX1148" fmla="*/ 6386150 w 6668967"/>
              <a:gd name="connsiteY1148" fmla="*/ 1914805 h 7471123"/>
              <a:gd name="connsiteX1149" fmla="*/ 6412460 w 6668967"/>
              <a:gd name="connsiteY1149" fmla="*/ 1897345 h 7471123"/>
              <a:gd name="connsiteX1150" fmla="*/ 6403827 w 6668967"/>
              <a:gd name="connsiteY1150" fmla="*/ 1918296 h 7471123"/>
              <a:gd name="connsiteX1151" fmla="*/ 6392727 w 6668967"/>
              <a:gd name="connsiteY1151" fmla="*/ 1939248 h 7471123"/>
              <a:gd name="connsiteX1152" fmla="*/ 6412459 w 6668967"/>
              <a:gd name="connsiteY1152" fmla="*/ 1949726 h 7471123"/>
              <a:gd name="connsiteX1153" fmla="*/ 6422326 w 6668967"/>
              <a:gd name="connsiteY1153" fmla="*/ 1914805 h 7471123"/>
              <a:gd name="connsiteX1154" fmla="*/ 6428493 w 6668967"/>
              <a:gd name="connsiteY1154" fmla="*/ 1907820 h 7471123"/>
              <a:gd name="connsiteX1155" fmla="*/ 6432192 w 6668967"/>
              <a:gd name="connsiteY1155" fmla="*/ 1900837 h 7471123"/>
              <a:gd name="connsiteX1156" fmla="*/ 6424793 w 6668967"/>
              <a:gd name="connsiteY1156" fmla="*/ 1896470 h 7471123"/>
              <a:gd name="connsiteX1157" fmla="*/ 6412460 w 6668967"/>
              <a:gd name="connsiteY1157" fmla="*/ 1897345 h 7471123"/>
              <a:gd name="connsiteX1158" fmla="*/ 1562146 w 6668967"/>
              <a:gd name="connsiteY1158" fmla="*/ 3873615 h 7471123"/>
              <a:gd name="connsiteX1159" fmla="*/ 1562146 w 6668967"/>
              <a:gd name="connsiteY1159" fmla="*/ 3877107 h 7471123"/>
              <a:gd name="connsiteX1160" fmla="*/ 1575302 w 6668967"/>
              <a:gd name="connsiteY1160" fmla="*/ 3894567 h 7471123"/>
              <a:gd name="connsiteX1161" fmla="*/ 219888 w 6668967"/>
              <a:gd name="connsiteY1161" fmla="*/ 4421272 h 7471123"/>
              <a:gd name="connsiteX1162" fmla="*/ 220299 w 6668967"/>
              <a:gd name="connsiteY1162" fmla="*/ 4427820 h 7471123"/>
              <a:gd name="connsiteX1163" fmla="*/ 223177 w 6668967"/>
              <a:gd name="connsiteY1163" fmla="*/ 4431747 h 7471123"/>
              <a:gd name="connsiteX1164" fmla="*/ 233042 w 6668967"/>
              <a:gd name="connsiteY1164" fmla="*/ 4428256 h 7471123"/>
              <a:gd name="connsiteX1165" fmla="*/ 3811056 w 6668967"/>
              <a:gd name="connsiteY1165" fmla="*/ 2901258 h 7471123"/>
              <a:gd name="connsiteX1166" fmla="*/ 3810820 w 6668967"/>
              <a:gd name="connsiteY1166" fmla="*/ 2901973 h 7471123"/>
              <a:gd name="connsiteX1167" fmla="*/ 3810812 w 6668967"/>
              <a:gd name="connsiteY1167" fmla="*/ 2902132 h 7471123"/>
              <a:gd name="connsiteX1168" fmla="*/ 3810964 w 6668967"/>
              <a:gd name="connsiteY1168" fmla="*/ 2902132 h 7471123"/>
              <a:gd name="connsiteX1169" fmla="*/ 6425615 w 6668967"/>
              <a:gd name="connsiteY1169" fmla="*/ 1799568 h 7471123"/>
              <a:gd name="connsiteX1170" fmla="*/ 6412460 w 6668967"/>
              <a:gd name="connsiteY1170" fmla="*/ 1806551 h 7471123"/>
              <a:gd name="connsiteX1171" fmla="*/ 6405882 w 6668967"/>
              <a:gd name="connsiteY1171" fmla="*/ 1841471 h 7471123"/>
              <a:gd name="connsiteX1172" fmla="*/ 6416983 w 6668967"/>
              <a:gd name="connsiteY1172" fmla="*/ 1820520 h 7471123"/>
              <a:gd name="connsiteX1173" fmla="*/ 6425615 w 6668967"/>
              <a:gd name="connsiteY1173" fmla="*/ 1799568 h 7471123"/>
              <a:gd name="connsiteX1174" fmla="*/ 1673965 w 6668967"/>
              <a:gd name="connsiteY1174" fmla="*/ 3775838 h 7471123"/>
              <a:gd name="connsiteX1175" fmla="*/ 1664099 w 6668967"/>
              <a:gd name="connsiteY1175" fmla="*/ 3786313 h 7471123"/>
              <a:gd name="connsiteX1176" fmla="*/ 1668210 w 6668967"/>
              <a:gd name="connsiteY1176" fmla="*/ 3789806 h 7471123"/>
              <a:gd name="connsiteX1177" fmla="*/ 1667387 w 6668967"/>
              <a:gd name="connsiteY1177" fmla="*/ 3793298 h 7471123"/>
              <a:gd name="connsiteX1178" fmla="*/ 1660810 w 6668967"/>
              <a:gd name="connsiteY1178" fmla="*/ 3803774 h 7471123"/>
              <a:gd name="connsiteX1179" fmla="*/ 1644366 w 6668967"/>
              <a:gd name="connsiteY1179" fmla="*/ 3814249 h 7471123"/>
              <a:gd name="connsiteX1180" fmla="*/ 1637788 w 6668967"/>
              <a:gd name="connsiteY1180" fmla="*/ 3807266 h 7471123"/>
              <a:gd name="connsiteX1181" fmla="*/ 1631211 w 6668967"/>
              <a:gd name="connsiteY1181" fmla="*/ 3828218 h 7471123"/>
              <a:gd name="connsiteX1182" fmla="*/ 1609833 w 6668967"/>
              <a:gd name="connsiteY1182" fmla="*/ 3858773 h 7471123"/>
              <a:gd name="connsiteX1183" fmla="*/ 1598323 w 6668967"/>
              <a:gd name="connsiteY1183" fmla="*/ 3894567 h 7471123"/>
              <a:gd name="connsiteX1184" fmla="*/ 1585167 w 6668967"/>
              <a:gd name="connsiteY1184" fmla="*/ 3925996 h 7471123"/>
              <a:gd name="connsiteX1185" fmla="*/ 1576535 w 6668967"/>
              <a:gd name="connsiteY1185" fmla="*/ 3940401 h 7471123"/>
              <a:gd name="connsiteX1186" fmla="*/ 1575302 w 6668967"/>
              <a:gd name="connsiteY1186" fmla="*/ 3957424 h 7471123"/>
              <a:gd name="connsiteX1187" fmla="*/ 1555569 w 6668967"/>
              <a:gd name="connsiteY1187" fmla="*/ 4004567 h 7471123"/>
              <a:gd name="connsiteX1188" fmla="*/ 1535837 w 6668967"/>
              <a:gd name="connsiteY1188" fmla="*/ 4051710 h 7471123"/>
              <a:gd name="connsiteX1189" fmla="*/ 1522681 w 6668967"/>
              <a:gd name="connsiteY1189" fmla="*/ 4062187 h 7471123"/>
              <a:gd name="connsiteX1190" fmla="*/ 1514049 w 6668967"/>
              <a:gd name="connsiteY1190" fmla="*/ 4083139 h 7471123"/>
              <a:gd name="connsiteX1191" fmla="*/ 1502949 w 6668967"/>
              <a:gd name="connsiteY1191" fmla="*/ 4104091 h 7471123"/>
              <a:gd name="connsiteX1192" fmla="*/ 1502949 w 6668967"/>
              <a:gd name="connsiteY1192" fmla="*/ 4128535 h 7471123"/>
              <a:gd name="connsiteX1193" fmla="*/ 1534602 w 6668967"/>
              <a:gd name="connsiteY1193" fmla="*/ 4100599 h 7471123"/>
              <a:gd name="connsiteX1194" fmla="*/ 1548991 w 6668967"/>
              <a:gd name="connsiteY1194" fmla="*/ 4062186 h 7471123"/>
              <a:gd name="connsiteX1195" fmla="*/ 1558035 w 6668967"/>
              <a:gd name="connsiteY1195" fmla="*/ 4061313 h 7471123"/>
              <a:gd name="connsiteX1196" fmla="*/ 1562146 w 6668967"/>
              <a:gd name="connsiteY1196" fmla="*/ 4055203 h 7471123"/>
              <a:gd name="connsiteX1197" fmla="*/ 1562146 w 6668967"/>
              <a:gd name="connsiteY1197" fmla="*/ 4040797 h 7471123"/>
              <a:gd name="connsiteX1198" fmla="*/ 1572013 w 6668967"/>
              <a:gd name="connsiteY1198" fmla="*/ 4034249 h 7471123"/>
              <a:gd name="connsiteX1199" fmla="*/ 1611478 w 6668967"/>
              <a:gd name="connsiteY1199" fmla="*/ 3922504 h 7471123"/>
              <a:gd name="connsiteX1200" fmla="*/ 1627922 w 6668967"/>
              <a:gd name="connsiteY1200" fmla="*/ 3912028 h 7471123"/>
              <a:gd name="connsiteX1201" fmla="*/ 1629566 w 6668967"/>
              <a:gd name="connsiteY1201" fmla="*/ 3898059 h 7471123"/>
              <a:gd name="connsiteX1202" fmla="*/ 1641078 w 6668967"/>
              <a:gd name="connsiteY1202" fmla="*/ 3894567 h 7471123"/>
              <a:gd name="connsiteX1203" fmla="*/ 1657521 w 6668967"/>
              <a:gd name="connsiteY1203" fmla="*/ 3859647 h 7471123"/>
              <a:gd name="connsiteX1204" fmla="*/ 1659987 w 6668967"/>
              <a:gd name="connsiteY1204" fmla="*/ 3833020 h 7471123"/>
              <a:gd name="connsiteX1205" fmla="*/ 1667387 w 6668967"/>
              <a:gd name="connsiteY1205" fmla="*/ 3793298 h 7471123"/>
              <a:gd name="connsiteX1206" fmla="*/ 1673965 w 6668967"/>
              <a:gd name="connsiteY1206" fmla="*/ 3775838 h 7471123"/>
              <a:gd name="connsiteX1207" fmla="*/ 6448636 w 6668967"/>
              <a:gd name="connsiteY1207" fmla="*/ 1764645 h 7471123"/>
              <a:gd name="connsiteX1208" fmla="*/ 6451926 w 6668967"/>
              <a:gd name="connsiteY1208" fmla="*/ 1778616 h 7471123"/>
              <a:gd name="connsiteX1209" fmla="*/ 6458503 w 6668967"/>
              <a:gd name="connsiteY1209" fmla="*/ 1778616 h 7471123"/>
              <a:gd name="connsiteX1210" fmla="*/ 6461791 w 6668967"/>
              <a:gd name="connsiteY1210" fmla="*/ 1771629 h 7471123"/>
              <a:gd name="connsiteX1211" fmla="*/ 6459325 w 6668967"/>
              <a:gd name="connsiteY1211" fmla="*/ 1765520 h 7471123"/>
              <a:gd name="connsiteX1212" fmla="*/ 6451926 w 6668967"/>
              <a:gd name="connsiteY1212" fmla="*/ 1764646 h 7471123"/>
              <a:gd name="connsiteX1213" fmla="*/ 3810964 w 6668967"/>
              <a:gd name="connsiteY1213" fmla="*/ 2849752 h 7471123"/>
              <a:gd name="connsiteX1214" fmla="*/ 3805368 w 6668967"/>
              <a:gd name="connsiteY1214" fmla="*/ 2855694 h 7471123"/>
              <a:gd name="connsiteX1215" fmla="*/ 3812238 w 6668967"/>
              <a:gd name="connsiteY1215" fmla="*/ 2857862 h 7471123"/>
              <a:gd name="connsiteX1216" fmla="*/ 288951 w 6668967"/>
              <a:gd name="connsiteY1216" fmla="*/ 4320003 h 7471123"/>
              <a:gd name="connsiteX1217" fmla="*/ 289774 w 6668967"/>
              <a:gd name="connsiteY1217" fmla="*/ 4326549 h 7471123"/>
              <a:gd name="connsiteX1218" fmla="*/ 295530 w 6668967"/>
              <a:gd name="connsiteY1218" fmla="*/ 4330479 h 7471123"/>
              <a:gd name="connsiteX1219" fmla="*/ 302107 w 6668967"/>
              <a:gd name="connsiteY1219" fmla="*/ 4330479 h 7471123"/>
              <a:gd name="connsiteX1220" fmla="*/ 297996 w 6668967"/>
              <a:gd name="connsiteY1220" fmla="*/ 4322622 h 7471123"/>
              <a:gd name="connsiteX1221" fmla="*/ 288951 w 6668967"/>
              <a:gd name="connsiteY1221" fmla="*/ 4320003 h 7471123"/>
              <a:gd name="connsiteX1222" fmla="*/ 1673965 w 6668967"/>
              <a:gd name="connsiteY1222" fmla="*/ 3730440 h 7471123"/>
              <a:gd name="connsiteX1223" fmla="*/ 1672418 w 6668967"/>
              <a:gd name="connsiteY1223" fmla="*/ 3733317 h 7471123"/>
              <a:gd name="connsiteX1224" fmla="*/ 1680543 w 6668967"/>
              <a:gd name="connsiteY1224" fmla="*/ 3730441 h 7471123"/>
              <a:gd name="connsiteX1225" fmla="*/ 1706852 w 6668967"/>
              <a:gd name="connsiteY1225" fmla="*/ 3712980 h 7471123"/>
              <a:gd name="connsiteX1226" fmla="*/ 1698220 w 6668967"/>
              <a:gd name="connsiteY1226" fmla="*/ 3733933 h 7471123"/>
              <a:gd name="connsiteX1227" fmla="*/ 1687120 w 6668967"/>
              <a:gd name="connsiteY1227" fmla="*/ 3754884 h 7471123"/>
              <a:gd name="connsiteX1228" fmla="*/ 1706852 w 6668967"/>
              <a:gd name="connsiteY1228" fmla="*/ 3765361 h 7471123"/>
              <a:gd name="connsiteX1229" fmla="*/ 1716719 w 6668967"/>
              <a:gd name="connsiteY1229" fmla="*/ 3730440 h 7471123"/>
              <a:gd name="connsiteX1230" fmla="*/ 1722885 w 6668967"/>
              <a:gd name="connsiteY1230" fmla="*/ 3723457 h 7471123"/>
              <a:gd name="connsiteX1231" fmla="*/ 1726585 w 6668967"/>
              <a:gd name="connsiteY1231" fmla="*/ 3716472 h 7471123"/>
              <a:gd name="connsiteX1232" fmla="*/ 1719185 w 6668967"/>
              <a:gd name="connsiteY1232" fmla="*/ 3712107 h 7471123"/>
              <a:gd name="connsiteX1233" fmla="*/ 1706852 w 6668967"/>
              <a:gd name="connsiteY1233" fmla="*/ 3712980 h 7471123"/>
              <a:gd name="connsiteX1234" fmla="*/ 3847141 w 6668967"/>
              <a:gd name="connsiteY1234" fmla="*/ 2786895 h 7471123"/>
              <a:gd name="connsiteX1235" fmla="*/ 3830698 w 6668967"/>
              <a:gd name="connsiteY1235" fmla="*/ 2814830 h 7471123"/>
              <a:gd name="connsiteX1236" fmla="*/ 3840564 w 6668967"/>
              <a:gd name="connsiteY1236" fmla="*/ 2814830 h 7471123"/>
              <a:gd name="connsiteX1237" fmla="*/ 3847141 w 6668967"/>
              <a:gd name="connsiteY1237" fmla="*/ 2786895 h 7471123"/>
              <a:gd name="connsiteX1238" fmla="*/ 6474947 w 6668967"/>
              <a:gd name="connsiteY1238" fmla="*/ 1680836 h 7471123"/>
              <a:gd name="connsiteX1239" fmla="*/ 6474947 w 6668967"/>
              <a:gd name="connsiteY1239" fmla="*/ 1705281 h 7471123"/>
              <a:gd name="connsiteX1240" fmla="*/ 6465903 w 6668967"/>
              <a:gd name="connsiteY1240" fmla="*/ 1707899 h 7471123"/>
              <a:gd name="connsiteX1241" fmla="*/ 6461791 w 6668967"/>
              <a:gd name="connsiteY1241" fmla="*/ 1715756 h 7471123"/>
              <a:gd name="connsiteX1242" fmla="*/ 6464259 w 6668967"/>
              <a:gd name="connsiteY1242" fmla="*/ 1727106 h 7471123"/>
              <a:gd name="connsiteX1243" fmla="*/ 6471659 w 6668967"/>
              <a:gd name="connsiteY1243" fmla="*/ 1733217 h 7471123"/>
              <a:gd name="connsiteX1244" fmla="*/ 6474536 w 6668967"/>
              <a:gd name="connsiteY1244" fmla="*/ 1729725 h 7471123"/>
              <a:gd name="connsiteX1245" fmla="*/ 6474947 w 6668967"/>
              <a:gd name="connsiteY1245" fmla="*/ 1726233 h 7471123"/>
              <a:gd name="connsiteX1246" fmla="*/ 6491391 w 6668967"/>
              <a:gd name="connsiteY1246" fmla="*/ 1694804 h 7471123"/>
              <a:gd name="connsiteX1247" fmla="*/ 3853719 w 6668967"/>
              <a:gd name="connsiteY1247" fmla="*/ 2755466 h 7471123"/>
              <a:gd name="connsiteX1248" fmla="*/ 3850430 w 6668967"/>
              <a:gd name="connsiteY1248" fmla="*/ 2776417 h 7471123"/>
              <a:gd name="connsiteX1249" fmla="*/ 3860337 w 6668967"/>
              <a:gd name="connsiteY1249" fmla="*/ 2793952 h 7471123"/>
              <a:gd name="connsiteX1250" fmla="*/ 3864029 w 6668967"/>
              <a:gd name="connsiteY1250" fmla="*/ 2777026 h 7471123"/>
              <a:gd name="connsiteX1251" fmla="*/ 3866613 w 6668967"/>
              <a:gd name="connsiteY1251" fmla="*/ 2771538 h 7471123"/>
              <a:gd name="connsiteX1252" fmla="*/ 3778078 w 6668967"/>
              <a:gd name="connsiteY1252" fmla="*/ 2776417 h 7471123"/>
              <a:gd name="connsiteX1253" fmla="*/ 3776433 w 6668967"/>
              <a:gd name="connsiteY1253" fmla="*/ 2779909 h 7471123"/>
              <a:gd name="connsiteX1254" fmla="*/ 3774788 w 6668967"/>
              <a:gd name="connsiteY1254" fmla="*/ 2783402 h 7471123"/>
              <a:gd name="connsiteX1255" fmla="*/ 3774788 w 6668967"/>
              <a:gd name="connsiteY1255" fmla="*/ 2800863 h 7471123"/>
              <a:gd name="connsiteX1256" fmla="*/ 3777255 w 6668967"/>
              <a:gd name="connsiteY1256" fmla="*/ 2823125 h 7471123"/>
              <a:gd name="connsiteX1257" fmla="*/ 3784654 w 6668967"/>
              <a:gd name="connsiteY1257" fmla="*/ 2842768 h 7471123"/>
              <a:gd name="connsiteX1258" fmla="*/ 3794520 w 6668967"/>
              <a:gd name="connsiteY1258" fmla="*/ 2779909 h 7471123"/>
              <a:gd name="connsiteX1259" fmla="*/ 6488103 w 6668967"/>
              <a:gd name="connsiteY1259" fmla="*/ 1635439 h 7471123"/>
              <a:gd name="connsiteX1260" fmla="*/ 6488103 w 6668967"/>
              <a:gd name="connsiteY1260" fmla="*/ 1645918 h 7471123"/>
              <a:gd name="connsiteX1261" fmla="*/ 6474947 w 6668967"/>
              <a:gd name="connsiteY1261" fmla="*/ 1663375 h 7471123"/>
              <a:gd name="connsiteX1262" fmla="*/ 6474947 w 6668967"/>
              <a:gd name="connsiteY1262" fmla="*/ 1670360 h 7471123"/>
              <a:gd name="connsiteX1263" fmla="*/ 6491391 w 6668967"/>
              <a:gd name="connsiteY1263" fmla="*/ 1656392 h 7471123"/>
              <a:gd name="connsiteX1264" fmla="*/ 6491391 w 6668967"/>
              <a:gd name="connsiteY1264" fmla="*/ 1645918 h 7471123"/>
              <a:gd name="connsiteX1265" fmla="*/ 6490979 w 6668967"/>
              <a:gd name="connsiteY1265" fmla="*/ 1640679 h 7471123"/>
              <a:gd name="connsiteX1266" fmla="*/ 6488103 w 6668967"/>
              <a:gd name="connsiteY1266" fmla="*/ 1635439 h 7471123"/>
              <a:gd name="connsiteX1267" fmla="*/ 1720008 w 6668967"/>
              <a:gd name="connsiteY1267" fmla="*/ 3615203 h 7471123"/>
              <a:gd name="connsiteX1268" fmla="*/ 1706852 w 6668967"/>
              <a:gd name="connsiteY1268" fmla="*/ 3622187 h 7471123"/>
              <a:gd name="connsiteX1269" fmla="*/ 1700275 w 6668967"/>
              <a:gd name="connsiteY1269" fmla="*/ 3657108 h 7471123"/>
              <a:gd name="connsiteX1270" fmla="*/ 1711375 w 6668967"/>
              <a:gd name="connsiteY1270" fmla="*/ 3636155 h 7471123"/>
              <a:gd name="connsiteX1271" fmla="*/ 1720008 w 6668967"/>
              <a:gd name="connsiteY1271" fmla="*/ 3615203 h 7471123"/>
              <a:gd name="connsiteX1272" fmla="*/ 657278 w 6668967"/>
              <a:gd name="connsiteY1272" fmla="*/ 4059894 h 7471123"/>
              <a:gd name="connsiteX1273" fmla="*/ 648665 w 6668967"/>
              <a:gd name="connsiteY1273" fmla="*/ 4067610 h 7471123"/>
              <a:gd name="connsiteX1274" fmla="*/ 635202 w 6668967"/>
              <a:gd name="connsiteY1274" fmla="*/ 4091198 h 7471123"/>
              <a:gd name="connsiteX1275" fmla="*/ 636328 w 6668967"/>
              <a:gd name="connsiteY1275" fmla="*/ 4090400 h 7471123"/>
              <a:gd name="connsiteX1276" fmla="*/ 647428 w 6668967"/>
              <a:gd name="connsiteY1276" fmla="*/ 4089527 h 7471123"/>
              <a:gd name="connsiteX1277" fmla="*/ 680219 w 6668967"/>
              <a:gd name="connsiteY1277" fmla="*/ 4042846 h 7471123"/>
              <a:gd name="connsiteX1278" fmla="*/ 673739 w 6668967"/>
              <a:gd name="connsiteY1278" fmla="*/ 4054606 h 7471123"/>
              <a:gd name="connsiteX1279" fmla="*/ 678425 w 6668967"/>
              <a:gd name="connsiteY1279" fmla="*/ 4076174 h 7471123"/>
              <a:gd name="connsiteX1280" fmla="*/ 684841 w 6668967"/>
              <a:gd name="connsiteY1280" fmla="*/ 4058008 h 7471123"/>
              <a:gd name="connsiteX1281" fmla="*/ 681141 w 6668967"/>
              <a:gd name="connsiteY1281" fmla="*/ 4044477 h 7471123"/>
              <a:gd name="connsiteX1282" fmla="*/ 3814254 w 6668967"/>
              <a:gd name="connsiteY1282" fmla="*/ 2724036 h 7471123"/>
              <a:gd name="connsiteX1283" fmla="*/ 3801099 w 6668967"/>
              <a:gd name="connsiteY1283" fmla="*/ 2731021 h 7471123"/>
              <a:gd name="connsiteX1284" fmla="*/ 3787943 w 6668967"/>
              <a:gd name="connsiteY1284" fmla="*/ 2755466 h 7471123"/>
              <a:gd name="connsiteX1285" fmla="*/ 3804387 w 6668967"/>
              <a:gd name="connsiteY1285" fmla="*/ 2748481 h 7471123"/>
              <a:gd name="connsiteX1286" fmla="*/ 3814254 w 6668967"/>
              <a:gd name="connsiteY1286" fmla="*/ 2731021 h 7471123"/>
              <a:gd name="connsiteX1287" fmla="*/ 1743029 w 6668967"/>
              <a:gd name="connsiteY1287" fmla="*/ 3580283 h 7471123"/>
              <a:gd name="connsiteX1288" fmla="*/ 1746318 w 6668967"/>
              <a:gd name="connsiteY1288" fmla="*/ 3594251 h 7471123"/>
              <a:gd name="connsiteX1289" fmla="*/ 1752896 w 6668967"/>
              <a:gd name="connsiteY1289" fmla="*/ 3594251 h 7471123"/>
              <a:gd name="connsiteX1290" fmla="*/ 1756184 w 6668967"/>
              <a:gd name="connsiteY1290" fmla="*/ 3587266 h 7471123"/>
              <a:gd name="connsiteX1291" fmla="*/ 1753718 w 6668967"/>
              <a:gd name="connsiteY1291" fmla="*/ 3581155 h 7471123"/>
              <a:gd name="connsiteX1292" fmla="*/ 1746318 w 6668967"/>
              <a:gd name="connsiteY1292" fmla="*/ 3580283 h 7471123"/>
              <a:gd name="connsiteX1293" fmla="*/ 397482 w 6668967"/>
              <a:gd name="connsiteY1293" fmla="*/ 4138415 h 7471123"/>
              <a:gd name="connsiteX1294" fmla="*/ 375282 w 6668967"/>
              <a:gd name="connsiteY1294" fmla="*/ 4149764 h 7471123"/>
              <a:gd name="connsiteX1295" fmla="*/ 367882 w 6668967"/>
              <a:gd name="connsiteY1295" fmla="*/ 4176828 h 7471123"/>
              <a:gd name="connsiteX1296" fmla="*/ 367882 w 6668967"/>
              <a:gd name="connsiteY1296" fmla="*/ 4180320 h 7471123"/>
              <a:gd name="connsiteX1297" fmla="*/ 359660 w 6668967"/>
              <a:gd name="connsiteY1297" fmla="*/ 4180756 h 7471123"/>
              <a:gd name="connsiteX1298" fmla="*/ 351438 w 6668967"/>
              <a:gd name="connsiteY1298" fmla="*/ 4183812 h 7471123"/>
              <a:gd name="connsiteX1299" fmla="*/ 365004 w 6668967"/>
              <a:gd name="connsiteY1299" fmla="*/ 4188615 h 7471123"/>
              <a:gd name="connsiteX1300" fmla="*/ 381038 w 6668967"/>
              <a:gd name="connsiteY1300" fmla="*/ 4190797 h 7471123"/>
              <a:gd name="connsiteX1301" fmla="*/ 400770 w 6668967"/>
              <a:gd name="connsiteY1301" fmla="*/ 4173337 h 7471123"/>
              <a:gd name="connsiteX1302" fmla="*/ 390493 w 6668967"/>
              <a:gd name="connsiteY1302" fmla="*/ 4165480 h 7471123"/>
              <a:gd name="connsiteX1303" fmla="*/ 387615 w 6668967"/>
              <a:gd name="connsiteY1303" fmla="*/ 4152385 h 7471123"/>
              <a:gd name="connsiteX1304" fmla="*/ 696642 w 6668967"/>
              <a:gd name="connsiteY1304" fmla="*/ 4012251 h 7471123"/>
              <a:gd name="connsiteX1305" fmla="*/ 696348 w 6668967"/>
              <a:gd name="connsiteY1305" fmla="*/ 4013574 h 7471123"/>
              <a:gd name="connsiteX1306" fmla="*/ 695304 w 6668967"/>
              <a:gd name="connsiteY1306" fmla="*/ 4015469 h 7471123"/>
              <a:gd name="connsiteX1307" fmla="*/ 697997 w 6668967"/>
              <a:gd name="connsiteY1307" fmla="*/ 4012610 h 7471123"/>
              <a:gd name="connsiteX1308" fmla="*/ 702485 w 6668967"/>
              <a:gd name="connsiteY1308" fmla="*/ 3985948 h 7471123"/>
              <a:gd name="connsiteX1309" fmla="*/ 701659 w 6668967"/>
              <a:gd name="connsiteY1309" fmla="*/ 3989669 h 7471123"/>
              <a:gd name="connsiteX1310" fmla="*/ 704574 w 6668967"/>
              <a:gd name="connsiteY1310" fmla="*/ 3991658 h 7471123"/>
              <a:gd name="connsiteX1311" fmla="*/ 707862 w 6668967"/>
              <a:gd name="connsiteY1311" fmla="*/ 3991658 h 7471123"/>
              <a:gd name="connsiteX1312" fmla="*/ 2004877 w 6668967"/>
              <a:gd name="connsiteY1312" fmla="*/ 3429346 h 7471123"/>
              <a:gd name="connsiteX1313" fmla="*/ 2018033 w 6668967"/>
              <a:gd name="connsiteY1313" fmla="*/ 3453790 h 7471123"/>
              <a:gd name="connsiteX1314" fmla="*/ 2014743 w 6668967"/>
              <a:gd name="connsiteY1314" fmla="*/ 3481727 h 7471123"/>
              <a:gd name="connsiteX1315" fmla="*/ 2001999 w 6668967"/>
              <a:gd name="connsiteY1315" fmla="*/ 3493949 h 7471123"/>
              <a:gd name="connsiteX1316" fmla="*/ 1981856 w 6668967"/>
              <a:gd name="connsiteY1316" fmla="*/ 3506171 h 7471123"/>
              <a:gd name="connsiteX1317" fmla="*/ 1993367 w 6668967"/>
              <a:gd name="connsiteY1317" fmla="*/ 3467758 h 7471123"/>
              <a:gd name="connsiteX1318" fmla="*/ 2004877 w 6668967"/>
              <a:gd name="connsiteY1318" fmla="*/ 3429346 h 7471123"/>
              <a:gd name="connsiteX1319" fmla="*/ 1769339 w 6668967"/>
              <a:gd name="connsiteY1319" fmla="*/ 3496473 h 7471123"/>
              <a:gd name="connsiteX1320" fmla="*/ 1769339 w 6668967"/>
              <a:gd name="connsiteY1320" fmla="*/ 3520918 h 7471123"/>
              <a:gd name="connsiteX1321" fmla="*/ 1760295 w 6668967"/>
              <a:gd name="connsiteY1321" fmla="*/ 3523536 h 7471123"/>
              <a:gd name="connsiteX1322" fmla="*/ 1756184 w 6668967"/>
              <a:gd name="connsiteY1322" fmla="*/ 3531393 h 7471123"/>
              <a:gd name="connsiteX1323" fmla="*/ 1758651 w 6668967"/>
              <a:gd name="connsiteY1323" fmla="*/ 3542743 h 7471123"/>
              <a:gd name="connsiteX1324" fmla="*/ 1766051 w 6668967"/>
              <a:gd name="connsiteY1324" fmla="*/ 3548854 h 7471123"/>
              <a:gd name="connsiteX1325" fmla="*/ 1768929 w 6668967"/>
              <a:gd name="connsiteY1325" fmla="*/ 3545362 h 7471123"/>
              <a:gd name="connsiteX1326" fmla="*/ 1769339 w 6668967"/>
              <a:gd name="connsiteY1326" fmla="*/ 3541870 h 7471123"/>
              <a:gd name="connsiteX1327" fmla="*/ 1785783 w 6668967"/>
              <a:gd name="connsiteY1327" fmla="*/ 3510441 h 7471123"/>
              <a:gd name="connsiteX1328" fmla="*/ 160689 w 6668967"/>
              <a:gd name="connsiteY1328" fmla="*/ 4162860 h 7471123"/>
              <a:gd name="connsiteX1329" fmla="*/ 160689 w 6668967"/>
              <a:gd name="connsiteY1329" fmla="*/ 4180320 h 7471123"/>
              <a:gd name="connsiteX1330" fmla="*/ 164800 w 6668967"/>
              <a:gd name="connsiteY1330" fmla="*/ 4189486 h 7471123"/>
              <a:gd name="connsiteX1331" fmla="*/ 173845 w 6668967"/>
              <a:gd name="connsiteY1331" fmla="*/ 4190797 h 7471123"/>
              <a:gd name="connsiteX1332" fmla="*/ 440235 w 6668967"/>
              <a:gd name="connsiteY1332" fmla="*/ 4030162 h 7471123"/>
              <a:gd name="connsiteX1333" fmla="*/ 434481 w 6668967"/>
              <a:gd name="connsiteY1333" fmla="*/ 4037583 h 7471123"/>
              <a:gd name="connsiteX1334" fmla="*/ 433658 w 6668967"/>
              <a:gd name="connsiteY1334" fmla="*/ 4047622 h 7471123"/>
              <a:gd name="connsiteX1335" fmla="*/ 427080 w 6668967"/>
              <a:gd name="connsiteY1335" fmla="*/ 4070757 h 7471123"/>
              <a:gd name="connsiteX1336" fmla="*/ 410637 w 6668967"/>
              <a:gd name="connsiteY1336" fmla="*/ 4086035 h 7471123"/>
              <a:gd name="connsiteX1337" fmla="*/ 405704 w 6668967"/>
              <a:gd name="connsiteY1337" fmla="*/ 4110479 h 7471123"/>
              <a:gd name="connsiteX1338" fmla="*/ 400770 w 6668967"/>
              <a:gd name="connsiteY1338" fmla="*/ 4134924 h 7471123"/>
              <a:gd name="connsiteX1339" fmla="*/ 426259 w 6668967"/>
              <a:gd name="connsiteY1339" fmla="*/ 4096074 h 7471123"/>
              <a:gd name="connsiteX1340" fmla="*/ 446814 w 6668967"/>
              <a:gd name="connsiteY1340" fmla="*/ 4054606 h 7471123"/>
              <a:gd name="connsiteX1341" fmla="*/ 444758 w 6668967"/>
              <a:gd name="connsiteY1341" fmla="*/ 4041075 h 7471123"/>
              <a:gd name="connsiteX1342" fmla="*/ 440235 w 6668967"/>
              <a:gd name="connsiteY1342" fmla="*/ 4030162 h 7471123"/>
              <a:gd name="connsiteX1343" fmla="*/ 3857007 w 6668967"/>
              <a:gd name="connsiteY1343" fmla="*/ 2584357 h 7471123"/>
              <a:gd name="connsiteX1344" fmla="*/ 3857830 w 6668967"/>
              <a:gd name="connsiteY1344" fmla="*/ 2622770 h 7471123"/>
              <a:gd name="connsiteX1345" fmla="*/ 3853719 w 6668967"/>
              <a:gd name="connsiteY1345" fmla="*/ 2661181 h 7471123"/>
              <a:gd name="connsiteX1346" fmla="*/ 3863584 w 6668967"/>
              <a:gd name="connsiteY1346" fmla="*/ 2629752 h 7471123"/>
              <a:gd name="connsiteX1347" fmla="*/ 3880029 w 6668967"/>
              <a:gd name="connsiteY1347" fmla="*/ 2594831 h 7471123"/>
              <a:gd name="connsiteX1348" fmla="*/ 193577 w 6668967"/>
              <a:gd name="connsiteY1348" fmla="*/ 4124447 h 7471123"/>
              <a:gd name="connsiteX1349" fmla="*/ 190289 w 6668967"/>
              <a:gd name="connsiteY1349" fmla="*/ 4126194 h 7471123"/>
              <a:gd name="connsiteX1350" fmla="*/ 187000 w 6668967"/>
              <a:gd name="connsiteY1350" fmla="*/ 4127939 h 7471123"/>
              <a:gd name="connsiteX1351" fmla="*/ 189056 w 6668967"/>
              <a:gd name="connsiteY1351" fmla="*/ 4136233 h 7471123"/>
              <a:gd name="connsiteX1352" fmla="*/ 193577 w 6668967"/>
              <a:gd name="connsiteY1352" fmla="*/ 4141908 h 7471123"/>
              <a:gd name="connsiteX1353" fmla="*/ 199333 w 6668967"/>
              <a:gd name="connsiteY1353" fmla="*/ 4137980 h 7471123"/>
              <a:gd name="connsiteX1354" fmla="*/ 200154 w 6668967"/>
              <a:gd name="connsiteY1354" fmla="*/ 4131431 h 7471123"/>
              <a:gd name="connsiteX1355" fmla="*/ 193577 w 6668967"/>
              <a:gd name="connsiteY1355" fmla="*/ 4124447 h 7471123"/>
              <a:gd name="connsiteX1356" fmla="*/ 3995136 w 6668967"/>
              <a:gd name="connsiteY1356" fmla="*/ 2430703 h 7471123"/>
              <a:gd name="connsiteX1357" fmla="*/ 3991848 w 6668967"/>
              <a:gd name="connsiteY1357" fmla="*/ 2465626 h 7471123"/>
              <a:gd name="connsiteX1358" fmla="*/ 3962248 w 6668967"/>
              <a:gd name="connsiteY1358" fmla="*/ 2528483 h 7471123"/>
              <a:gd name="connsiteX1359" fmla="*/ 3958960 w 6668967"/>
              <a:gd name="connsiteY1359" fmla="*/ 2528483 h 7471123"/>
              <a:gd name="connsiteX1360" fmla="*/ 3932649 w 6668967"/>
              <a:gd name="connsiteY1360" fmla="*/ 2591339 h 7471123"/>
              <a:gd name="connsiteX1361" fmla="*/ 3928538 w 6668967"/>
              <a:gd name="connsiteY1361" fmla="*/ 2608799 h 7471123"/>
              <a:gd name="connsiteX1362" fmla="*/ 3929360 w 6668967"/>
              <a:gd name="connsiteY1362" fmla="*/ 2626259 h 7471123"/>
              <a:gd name="connsiteX1363" fmla="*/ 3931871 w 6668967"/>
              <a:gd name="connsiteY1363" fmla="*/ 2626655 h 7471123"/>
              <a:gd name="connsiteX1364" fmla="*/ 3943885 w 6668967"/>
              <a:gd name="connsiteY1364" fmla="*/ 2595768 h 7471123"/>
              <a:gd name="connsiteX1365" fmla="*/ 3949537 w 6668967"/>
              <a:gd name="connsiteY1365" fmla="*/ 2581473 h 7471123"/>
              <a:gd name="connsiteX1366" fmla="*/ 3948714 w 6668967"/>
              <a:gd name="connsiteY1366" fmla="*/ 2558772 h 7471123"/>
              <a:gd name="connsiteX1367" fmla="*/ 3962693 w 6668967"/>
              <a:gd name="connsiteY1367" fmla="*/ 2546551 h 7471123"/>
              <a:gd name="connsiteX1368" fmla="*/ 4003391 w 6668967"/>
              <a:gd name="connsiteY1368" fmla="*/ 2465359 h 7471123"/>
              <a:gd name="connsiteX1369" fmla="*/ 4021446 w 6668967"/>
              <a:gd name="connsiteY1369" fmla="*/ 2425829 h 7471123"/>
              <a:gd name="connsiteX1370" fmla="*/ 4021446 w 6668967"/>
              <a:gd name="connsiteY1370" fmla="*/ 2420228 h 7471123"/>
              <a:gd name="connsiteX1371" fmla="*/ 233042 w 6668967"/>
              <a:gd name="connsiteY1371" fmla="*/ 3998733 h 7471123"/>
              <a:gd name="connsiteX1372" fmla="*/ 219888 w 6668967"/>
              <a:gd name="connsiteY1372" fmla="*/ 4040639 h 7471123"/>
              <a:gd name="connsiteX1373" fmla="*/ 213310 w 6668967"/>
              <a:gd name="connsiteY1373" fmla="*/ 4041075 h 7471123"/>
              <a:gd name="connsiteX1374" fmla="*/ 206733 w 6668967"/>
              <a:gd name="connsiteY1374" fmla="*/ 4044130 h 7471123"/>
              <a:gd name="connsiteX1375" fmla="*/ 217421 w 6668967"/>
              <a:gd name="connsiteY1375" fmla="*/ 4055915 h 7471123"/>
              <a:gd name="connsiteX1376" fmla="*/ 233042 w 6668967"/>
              <a:gd name="connsiteY1376" fmla="*/ 4065083 h 7471123"/>
              <a:gd name="connsiteX1377" fmla="*/ 256065 w 6668967"/>
              <a:gd name="connsiteY1377" fmla="*/ 4030161 h 7471123"/>
              <a:gd name="connsiteX1378" fmla="*/ 928211 w 6668967"/>
              <a:gd name="connsiteY1378" fmla="*/ 3673881 h 7471123"/>
              <a:gd name="connsiteX1379" fmla="*/ 928211 w 6668967"/>
              <a:gd name="connsiteY1379" fmla="*/ 3691341 h 7471123"/>
              <a:gd name="connsiteX1380" fmla="*/ 932322 w 6668967"/>
              <a:gd name="connsiteY1380" fmla="*/ 3700508 h 7471123"/>
              <a:gd name="connsiteX1381" fmla="*/ 939957 w 6668967"/>
              <a:gd name="connsiteY1381" fmla="*/ 3701613 h 7471123"/>
              <a:gd name="connsiteX1382" fmla="*/ 940395 w 6668967"/>
              <a:gd name="connsiteY1382" fmla="*/ 3699753 h 7471123"/>
              <a:gd name="connsiteX1383" fmla="*/ 961099 w 6668967"/>
              <a:gd name="connsiteY1383" fmla="*/ 3635469 h 7471123"/>
              <a:gd name="connsiteX1384" fmla="*/ 957810 w 6668967"/>
              <a:gd name="connsiteY1384" fmla="*/ 3637215 h 7471123"/>
              <a:gd name="connsiteX1385" fmla="*/ 954522 w 6668967"/>
              <a:gd name="connsiteY1385" fmla="*/ 3638960 h 7471123"/>
              <a:gd name="connsiteX1386" fmla="*/ 956577 w 6668967"/>
              <a:gd name="connsiteY1386" fmla="*/ 3647255 h 7471123"/>
              <a:gd name="connsiteX1387" fmla="*/ 960887 w 6668967"/>
              <a:gd name="connsiteY1387" fmla="*/ 3652663 h 7471123"/>
              <a:gd name="connsiteX1388" fmla="*/ 962902 w 6668967"/>
              <a:gd name="connsiteY1388" fmla="*/ 3637382 h 7471123"/>
              <a:gd name="connsiteX1389" fmla="*/ 3962248 w 6668967"/>
              <a:gd name="connsiteY1389" fmla="*/ 2364357 h 7471123"/>
              <a:gd name="connsiteX1390" fmla="*/ 3958960 w 6668967"/>
              <a:gd name="connsiteY1390" fmla="*/ 2388800 h 7471123"/>
              <a:gd name="connsiteX1391" fmla="*/ 3944571 w 6668967"/>
              <a:gd name="connsiteY1391" fmla="*/ 2408444 h 7471123"/>
              <a:gd name="connsiteX1392" fmla="*/ 3932649 w 6668967"/>
              <a:gd name="connsiteY1392" fmla="*/ 2430703 h 7471123"/>
              <a:gd name="connsiteX1393" fmla="*/ 3919494 w 6668967"/>
              <a:gd name="connsiteY1393" fmla="*/ 2469115 h 7471123"/>
              <a:gd name="connsiteX1394" fmla="*/ 3907983 w 6668967"/>
              <a:gd name="connsiteY1394" fmla="*/ 2470429 h 7471123"/>
              <a:gd name="connsiteX1395" fmla="*/ 3906339 w 6668967"/>
              <a:gd name="connsiteY1395" fmla="*/ 2479595 h 7471123"/>
              <a:gd name="connsiteX1396" fmla="*/ 3886607 w 6668967"/>
              <a:gd name="connsiteY1396" fmla="*/ 2504037 h 7471123"/>
              <a:gd name="connsiteX1397" fmla="*/ 3876740 w 6668967"/>
              <a:gd name="connsiteY1397" fmla="*/ 2538958 h 7471123"/>
              <a:gd name="connsiteX1398" fmla="*/ 3870163 w 6668967"/>
              <a:gd name="connsiteY1398" fmla="*/ 2538958 h 7471123"/>
              <a:gd name="connsiteX1399" fmla="*/ 3870163 w 6668967"/>
              <a:gd name="connsiteY1399" fmla="*/ 2563403 h 7471123"/>
              <a:gd name="connsiteX1400" fmla="*/ 3886606 w 6668967"/>
              <a:gd name="connsiteY1400" fmla="*/ 2570388 h 7471123"/>
              <a:gd name="connsiteX1401" fmla="*/ 3885785 w 6668967"/>
              <a:gd name="connsiteY1401" fmla="*/ 2566022 h 7471123"/>
              <a:gd name="connsiteX1402" fmla="*/ 3889895 w 6668967"/>
              <a:gd name="connsiteY1402" fmla="*/ 2566895 h 7471123"/>
              <a:gd name="connsiteX1403" fmla="*/ 3896473 w 6668967"/>
              <a:gd name="connsiteY1403" fmla="*/ 2552928 h 7471123"/>
              <a:gd name="connsiteX1404" fmla="*/ 3902639 w 6668967"/>
              <a:gd name="connsiteY1404" fmla="*/ 2548996 h 7471123"/>
              <a:gd name="connsiteX1405" fmla="*/ 3906339 w 6668967"/>
              <a:gd name="connsiteY1405" fmla="*/ 2542450 h 7471123"/>
              <a:gd name="connsiteX1406" fmla="*/ 3929361 w 6668967"/>
              <a:gd name="connsiteY1406" fmla="*/ 2500547 h 7471123"/>
              <a:gd name="connsiteX1407" fmla="*/ 3940460 w 6668967"/>
              <a:gd name="connsiteY1407" fmla="*/ 2452528 h 7471123"/>
              <a:gd name="connsiteX1408" fmla="*/ 3958959 w 6668967"/>
              <a:gd name="connsiteY1408" fmla="*/ 2409753 h 7471123"/>
              <a:gd name="connsiteX1409" fmla="*/ 3975403 w 6668967"/>
              <a:gd name="connsiteY1409" fmla="*/ 2420229 h 7471123"/>
              <a:gd name="connsiteX1410" fmla="*/ 3981158 w 6668967"/>
              <a:gd name="connsiteY1410" fmla="*/ 2397967 h 7471123"/>
              <a:gd name="connsiteX1411" fmla="*/ 3991848 w 6668967"/>
              <a:gd name="connsiteY1411" fmla="*/ 2378326 h 7471123"/>
              <a:gd name="connsiteX1412" fmla="*/ 3975404 w 6668967"/>
              <a:gd name="connsiteY1412" fmla="*/ 2374833 h 7471123"/>
              <a:gd name="connsiteX1413" fmla="*/ 4014868 w 6668967"/>
              <a:gd name="connsiteY1413" fmla="*/ 2329435 h 7471123"/>
              <a:gd name="connsiteX1414" fmla="*/ 4011580 w 6668967"/>
              <a:gd name="connsiteY1414" fmla="*/ 2336418 h 7471123"/>
              <a:gd name="connsiteX1415" fmla="*/ 4008292 w 6668967"/>
              <a:gd name="connsiteY1415" fmla="*/ 2364357 h 7471123"/>
              <a:gd name="connsiteX1416" fmla="*/ 4011580 w 6668967"/>
              <a:gd name="connsiteY1416" fmla="*/ 2374833 h 7471123"/>
              <a:gd name="connsiteX1417" fmla="*/ 4020625 w 6668967"/>
              <a:gd name="connsiteY1417" fmla="*/ 2357372 h 7471123"/>
              <a:gd name="connsiteX1418" fmla="*/ 4024736 w 6668967"/>
              <a:gd name="connsiteY1418" fmla="*/ 2339913 h 7471123"/>
              <a:gd name="connsiteX1419" fmla="*/ 4014868 w 6668967"/>
              <a:gd name="connsiteY1419" fmla="*/ 2329435 h 7471123"/>
              <a:gd name="connsiteX1420" fmla="*/ 2192321 w 6668967"/>
              <a:gd name="connsiteY1420" fmla="*/ 3081935 h 7471123"/>
              <a:gd name="connsiteX1421" fmla="*/ 2183708 w 6668967"/>
              <a:gd name="connsiteY1421" fmla="*/ 3089652 h 7471123"/>
              <a:gd name="connsiteX1422" fmla="*/ 2170245 w 6668967"/>
              <a:gd name="connsiteY1422" fmla="*/ 3113240 h 7471123"/>
              <a:gd name="connsiteX1423" fmla="*/ 2171371 w 6668967"/>
              <a:gd name="connsiteY1423" fmla="*/ 3112442 h 7471123"/>
              <a:gd name="connsiteX1424" fmla="*/ 2182471 w 6668967"/>
              <a:gd name="connsiteY1424" fmla="*/ 3111569 h 7471123"/>
              <a:gd name="connsiteX1425" fmla="*/ 1886481 w 6668967"/>
              <a:gd name="connsiteY1425" fmla="*/ 3205854 h 7471123"/>
              <a:gd name="connsiteX1426" fmla="*/ 1888160 w 6668967"/>
              <a:gd name="connsiteY1426" fmla="*/ 3206448 h 7471123"/>
              <a:gd name="connsiteX1427" fmla="*/ 1889280 w 6668967"/>
              <a:gd name="connsiteY1427" fmla="*/ 3204815 h 7471123"/>
              <a:gd name="connsiteX1428" fmla="*/ 1925671 w 6668967"/>
              <a:gd name="connsiteY1428" fmla="*/ 3187626 h 7471123"/>
              <a:gd name="connsiteX1429" fmla="*/ 1922296 w 6668967"/>
              <a:gd name="connsiteY1429" fmla="*/ 3207339 h 7471123"/>
              <a:gd name="connsiteX1430" fmla="*/ 1935813 w 6668967"/>
              <a:gd name="connsiteY1430" fmla="*/ 3195379 h 7471123"/>
              <a:gd name="connsiteX1431" fmla="*/ 3985269 w 6668967"/>
              <a:gd name="connsiteY1431" fmla="*/ 2318958 h 7471123"/>
              <a:gd name="connsiteX1432" fmla="*/ 3985269 w 6668967"/>
              <a:gd name="connsiteY1432" fmla="*/ 2332926 h 7471123"/>
              <a:gd name="connsiteX1433" fmla="*/ 3989792 w 6668967"/>
              <a:gd name="connsiteY1433" fmla="*/ 2325945 h 7471123"/>
              <a:gd name="connsiteX1434" fmla="*/ 3991847 w 6668967"/>
              <a:gd name="connsiteY1434" fmla="*/ 2318959 h 7471123"/>
              <a:gd name="connsiteX1435" fmla="*/ 279086 w 6668967"/>
              <a:gd name="connsiteY1435" fmla="*/ 3876511 h 7471123"/>
              <a:gd name="connsiteX1436" fmla="*/ 242909 w 6668967"/>
              <a:gd name="connsiteY1436" fmla="*/ 3963812 h 7471123"/>
              <a:gd name="connsiteX1437" fmla="*/ 252364 w 6668967"/>
              <a:gd name="connsiteY1437" fmla="*/ 3981273 h 7471123"/>
              <a:gd name="connsiteX1438" fmla="*/ 269219 w 6668967"/>
              <a:gd name="connsiteY1438" fmla="*/ 3988258 h 7471123"/>
              <a:gd name="connsiteX1439" fmla="*/ 283197 w 6668967"/>
              <a:gd name="connsiteY1439" fmla="*/ 3940242 h 7471123"/>
              <a:gd name="connsiteX1440" fmla="*/ 302107 w 6668967"/>
              <a:gd name="connsiteY1440" fmla="*/ 3897464 h 7471123"/>
              <a:gd name="connsiteX1441" fmla="*/ 3067550 w 6668967"/>
              <a:gd name="connsiteY1441" fmla="*/ 2685720 h 7471123"/>
              <a:gd name="connsiteX1442" fmla="*/ 3064262 w 6668967"/>
              <a:gd name="connsiteY1442" fmla="*/ 2710162 h 7471123"/>
              <a:gd name="connsiteX1443" fmla="*/ 3049873 w 6668967"/>
              <a:gd name="connsiteY1443" fmla="*/ 2729806 h 7471123"/>
              <a:gd name="connsiteX1444" fmla="*/ 3037951 w 6668967"/>
              <a:gd name="connsiteY1444" fmla="*/ 2752068 h 7471123"/>
              <a:gd name="connsiteX1445" fmla="*/ 3030012 w 6668967"/>
              <a:gd name="connsiteY1445" fmla="*/ 2775251 h 7471123"/>
              <a:gd name="connsiteX1446" fmla="*/ 3029317 w 6668967"/>
              <a:gd name="connsiteY1446" fmla="*/ 2779867 h 7471123"/>
              <a:gd name="connsiteX1447" fmla="*/ 3015134 w 6668967"/>
              <a:gd name="connsiteY1447" fmla="*/ 2815715 h 7471123"/>
              <a:gd name="connsiteX1448" fmla="*/ 2983068 w 6668967"/>
              <a:gd name="connsiteY1448" fmla="*/ 2874644 h 7471123"/>
              <a:gd name="connsiteX1449" fmla="*/ 2986357 w 6668967"/>
              <a:gd name="connsiteY1449" fmla="*/ 2874644 h 7471123"/>
              <a:gd name="connsiteX1450" fmla="*/ 2993806 w 6668967"/>
              <a:gd name="connsiteY1450" fmla="*/ 2887964 h 7471123"/>
              <a:gd name="connsiteX1451" fmla="*/ 2995197 w 6668967"/>
              <a:gd name="connsiteY1451" fmla="*/ 2888258 h 7471123"/>
              <a:gd name="connsiteX1452" fmla="*/ 3001774 w 6668967"/>
              <a:gd name="connsiteY1452" fmla="*/ 2874291 h 7471123"/>
              <a:gd name="connsiteX1453" fmla="*/ 3007941 w 6668967"/>
              <a:gd name="connsiteY1453" fmla="*/ 2870361 h 7471123"/>
              <a:gd name="connsiteX1454" fmla="*/ 3011641 w 6668967"/>
              <a:gd name="connsiteY1454" fmla="*/ 2863814 h 7471123"/>
              <a:gd name="connsiteX1455" fmla="*/ 3034662 w 6668967"/>
              <a:gd name="connsiteY1455" fmla="*/ 2821910 h 7471123"/>
              <a:gd name="connsiteX1456" fmla="*/ 3045762 w 6668967"/>
              <a:gd name="connsiteY1456" fmla="*/ 2773892 h 7471123"/>
              <a:gd name="connsiteX1457" fmla="*/ 3064262 w 6668967"/>
              <a:gd name="connsiteY1457" fmla="*/ 2731114 h 7471123"/>
              <a:gd name="connsiteX1458" fmla="*/ 3073416 w 6668967"/>
              <a:gd name="connsiteY1458" fmla="*/ 2736950 h 7471123"/>
              <a:gd name="connsiteX1459" fmla="*/ 3074969 w 6668967"/>
              <a:gd name="connsiteY1459" fmla="*/ 2729881 h 7471123"/>
              <a:gd name="connsiteX1460" fmla="*/ 3085611 w 6668967"/>
              <a:gd name="connsiteY1460" fmla="*/ 2697239 h 7471123"/>
              <a:gd name="connsiteX1461" fmla="*/ 3080706 w 6668967"/>
              <a:gd name="connsiteY1461" fmla="*/ 2696196 h 7471123"/>
              <a:gd name="connsiteX1462" fmla="*/ 1932525 w 6668967"/>
              <a:gd name="connsiteY1462" fmla="*/ 3160458 h 7471123"/>
              <a:gd name="connsiteX1463" fmla="*/ 1910325 w 6668967"/>
              <a:gd name="connsiteY1463" fmla="*/ 3171807 h 7471123"/>
              <a:gd name="connsiteX1464" fmla="*/ 1910282 w 6668967"/>
              <a:gd name="connsiteY1464" fmla="*/ 3171960 h 7471123"/>
              <a:gd name="connsiteX1465" fmla="*/ 1923250 w 6668967"/>
              <a:gd name="connsiteY1465" fmla="*/ 3177123 h 7471123"/>
              <a:gd name="connsiteX1466" fmla="*/ 1922658 w 6668967"/>
              <a:gd name="connsiteY1466" fmla="*/ 3174427 h 7471123"/>
              <a:gd name="connsiteX1467" fmla="*/ 3120171 w 6668967"/>
              <a:gd name="connsiteY1467" fmla="*/ 2650799 h 7471123"/>
              <a:gd name="connsiteX1468" fmla="*/ 3116882 w 6668967"/>
              <a:gd name="connsiteY1468" fmla="*/ 2657781 h 7471123"/>
              <a:gd name="connsiteX1469" fmla="*/ 3114488 w 6668967"/>
              <a:gd name="connsiteY1469" fmla="*/ 2678119 h 7471123"/>
              <a:gd name="connsiteX1470" fmla="*/ 3125535 w 6668967"/>
              <a:gd name="connsiteY1470" fmla="*/ 2677935 h 7471123"/>
              <a:gd name="connsiteX1471" fmla="*/ 3126205 w 6668967"/>
              <a:gd name="connsiteY1471" fmla="*/ 2677556 h 7471123"/>
              <a:gd name="connsiteX1472" fmla="*/ 3128034 w 6668967"/>
              <a:gd name="connsiteY1472" fmla="*/ 2669783 h 7471123"/>
              <a:gd name="connsiteX1473" fmla="*/ 3122246 w 6668967"/>
              <a:gd name="connsiteY1473" fmla="*/ 2664406 h 7471123"/>
              <a:gd name="connsiteX1474" fmla="*/ 3125314 w 6668967"/>
              <a:gd name="connsiteY1474" fmla="*/ 2656261 h 7471123"/>
              <a:gd name="connsiteX1475" fmla="*/ 3090571 w 6668967"/>
              <a:gd name="connsiteY1475" fmla="*/ 2640321 h 7471123"/>
              <a:gd name="connsiteX1476" fmla="*/ 3090571 w 6668967"/>
              <a:gd name="connsiteY1476" fmla="*/ 2654291 h 7471123"/>
              <a:gd name="connsiteX1477" fmla="*/ 3095094 w 6668967"/>
              <a:gd name="connsiteY1477" fmla="*/ 2647306 h 7471123"/>
              <a:gd name="connsiteX1478" fmla="*/ 3097149 w 6668967"/>
              <a:gd name="connsiteY1478" fmla="*/ 2640321 h 7471123"/>
              <a:gd name="connsiteX1479" fmla="*/ 3132115 w 6668967"/>
              <a:gd name="connsiteY1479" fmla="*/ 2616384 h 7471123"/>
              <a:gd name="connsiteX1480" fmla="*/ 3126748 w 6668967"/>
              <a:gd name="connsiteY1480" fmla="*/ 2619370 h 7471123"/>
              <a:gd name="connsiteX1481" fmla="*/ 3126747 w 6668967"/>
              <a:gd name="connsiteY1481" fmla="*/ 2622863 h 7471123"/>
              <a:gd name="connsiteX1482" fmla="*/ 3127082 w 6668967"/>
              <a:gd name="connsiteY1482" fmla="*/ 2623067 h 7471123"/>
              <a:gd name="connsiteX1483" fmla="*/ 1000564 w 6668967"/>
              <a:gd name="connsiteY1483" fmla="*/ 3509754 h 7471123"/>
              <a:gd name="connsiteX1484" fmla="*/ 987410 w 6668967"/>
              <a:gd name="connsiteY1484" fmla="*/ 3551660 h 7471123"/>
              <a:gd name="connsiteX1485" fmla="*/ 980831 w 6668967"/>
              <a:gd name="connsiteY1485" fmla="*/ 3552096 h 7471123"/>
              <a:gd name="connsiteX1486" fmla="*/ 974254 w 6668967"/>
              <a:gd name="connsiteY1486" fmla="*/ 3555152 h 7471123"/>
              <a:gd name="connsiteX1487" fmla="*/ 984942 w 6668967"/>
              <a:gd name="connsiteY1487" fmla="*/ 3566936 h 7471123"/>
              <a:gd name="connsiteX1488" fmla="*/ 1000564 w 6668967"/>
              <a:gd name="connsiteY1488" fmla="*/ 3576104 h 7471123"/>
              <a:gd name="connsiteX1489" fmla="*/ 1004657 w 6668967"/>
              <a:gd name="connsiteY1489" fmla="*/ 3569894 h 7471123"/>
              <a:gd name="connsiteX1490" fmla="*/ 1006343 w 6668967"/>
              <a:gd name="connsiteY1490" fmla="*/ 3566314 h 7471123"/>
              <a:gd name="connsiteX1491" fmla="*/ 1007763 w 6668967"/>
              <a:gd name="connsiteY1491" fmla="*/ 3565183 h 7471123"/>
              <a:gd name="connsiteX1492" fmla="*/ 1023586 w 6668967"/>
              <a:gd name="connsiteY1492" fmla="*/ 3541183 h 7471123"/>
              <a:gd name="connsiteX1493" fmla="*/ 341572 w 6668967"/>
              <a:gd name="connsiteY1493" fmla="*/ 3754289 h 7471123"/>
              <a:gd name="connsiteX1494" fmla="*/ 325129 w 6668967"/>
              <a:gd name="connsiteY1494" fmla="*/ 3775241 h 7471123"/>
              <a:gd name="connsiteX1495" fmla="*/ 325129 w 6668967"/>
              <a:gd name="connsiteY1495" fmla="*/ 3785718 h 7471123"/>
              <a:gd name="connsiteX1496" fmla="*/ 331706 w 6668967"/>
              <a:gd name="connsiteY1496" fmla="*/ 3785718 h 7471123"/>
              <a:gd name="connsiteX1497" fmla="*/ 344861 w 6668967"/>
              <a:gd name="connsiteY1497" fmla="*/ 3783972 h 7471123"/>
              <a:gd name="connsiteX1498" fmla="*/ 348150 w 6668967"/>
              <a:gd name="connsiteY1498" fmla="*/ 3771750 h 7471123"/>
              <a:gd name="connsiteX1499" fmla="*/ 4028435 w 6668967"/>
              <a:gd name="connsiteY1499" fmla="*/ 2199357 h 7471123"/>
              <a:gd name="connsiteX1500" fmla="*/ 4021446 w 6668967"/>
              <a:gd name="connsiteY1500" fmla="*/ 2207214 h 7471123"/>
              <a:gd name="connsiteX1501" fmla="*/ 4025146 w 6668967"/>
              <a:gd name="connsiteY1501" fmla="*/ 2210269 h 7471123"/>
              <a:gd name="connsiteX1502" fmla="*/ 4031313 w 6668967"/>
              <a:gd name="connsiteY1502" fmla="*/ 2210704 h 7471123"/>
              <a:gd name="connsiteX1503" fmla="*/ 4037889 w 6668967"/>
              <a:gd name="connsiteY1503" fmla="*/ 2196738 h 7471123"/>
              <a:gd name="connsiteX1504" fmla="*/ 4028435 w 6668967"/>
              <a:gd name="connsiteY1504" fmla="*/ 2199357 h 7471123"/>
              <a:gd name="connsiteX1505" fmla="*/ 1975278 w 6668967"/>
              <a:gd name="connsiteY1505" fmla="*/ 3052204 h 7471123"/>
              <a:gd name="connsiteX1506" fmla="*/ 1969524 w 6668967"/>
              <a:gd name="connsiteY1506" fmla="*/ 3059625 h 7471123"/>
              <a:gd name="connsiteX1507" fmla="*/ 1968701 w 6668967"/>
              <a:gd name="connsiteY1507" fmla="*/ 3069664 h 7471123"/>
              <a:gd name="connsiteX1508" fmla="*/ 1962123 w 6668967"/>
              <a:gd name="connsiteY1508" fmla="*/ 3092799 h 7471123"/>
              <a:gd name="connsiteX1509" fmla="*/ 1945680 w 6668967"/>
              <a:gd name="connsiteY1509" fmla="*/ 3108077 h 7471123"/>
              <a:gd name="connsiteX1510" fmla="*/ 1940747 w 6668967"/>
              <a:gd name="connsiteY1510" fmla="*/ 3132521 h 7471123"/>
              <a:gd name="connsiteX1511" fmla="*/ 1935813 w 6668967"/>
              <a:gd name="connsiteY1511" fmla="*/ 3156966 h 7471123"/>
              <a:gd name="connsiteX1512" fmla="*/ 1961301 w 6668967"/>
              <a:gd name="connsiteY1512" fmla="*/ 3118117 h 7471123"/>
              <a:gd name="connsiteX1513" fmla="*/ 1981857 w 6668967"/>
              <a:gd name="connsiteY1513" fmla="*/ 3076648 h 7471123"/>
              <a:gd name="connsiteX1514" fmla="*/ 1979801 w 6668967"/>
              <a:gd name="connsiteY1514" fmla="*/ 3063116 h 7471123"/>
              <a:gd name="connsiteX1515" fmla="*/ 1975278 w 6668967"/>
              <a:gd name="connsiteY1515" fmla="*/ 3052204 h 7471123"/>
              <a:gd name="connsiteX1516" fmla="*/ 377749 w 6668967"/>
              <a:gd name="connsiteY1516" fmla="*/ 3698416 h 7471123"/>
              <a:gd name="connsiteX1517" fmla="*/ 371171 w 6668967"/>
              <a:gd name="connsiteY1517" fmla="*/ 3712384 h 7471123"/>
              <a:gd name="connsiteX1518" fmla="*/ 377749 w 6668967"/>
              <a:gd name="connsiteY1518" fmla="*/ 3701908 h 7471123"/>
              <a:gd name="connsiteX1519" fmla="*/ 3133737 w 6668967"/>
              <a:gd name="connsiteY1519" fmla="*/ 2520719 h 7471123"/>
              <a:gd name="connsiteX1520" fmla="*/ 3126747 w 6668967"/>
              <a:gd name="connsiteY1520" fmla="*/ 2528577 h 7471123"/>
              <a:gd name="connsiteX1521" fmla="*/ 3130448 w 6668967"/>
              <a:gd name="connsiteY1521" fmla="*/ 2531631 h 7471123"/>
              <a:gd name="connsiteX1522" fmla="*/ 3136614 w 6668967"/>
              <a:gd name="connsiteY1522" fmla="*/ 2532070 h 7471123"/>
              <a:gd name="connsiteX1523" fmla="*/ 3143191 w 6668967"/>
              <a:gd name="connsiteY1523" fmla="*/ 2518101 h 7471123"/>
              <a:gd name="connsiteX1524" fmla="*/ 3133737 w 6668967"/>
              <a:gd name="connsiteY1524" fmla="*/ 2520719 h 7471123"/>
              <a:gd name="connsiteX1525" fmla="*/ 1046607 w 6668967"/>
              <a:gd name="connsiteY1525" fmla="*/ 3387533 h 7471123"/>
              <a:gd name="connsiteX1526" fmla="*/ 1010431 w 6668967"/>
              <a:gd name="connsiteY1526" fmla="*/ 3474833 h 7471123"/>
              <a:gd name="connsiteX1527" fmla="*/ 1019886 w 6668967"/>
              <a:gd name="connsiteY1527" fmla="*/ 3492294 h 7471123"/>
              <a:gd name="connsiteX1528" fmla="*/ 1036740 w 6668967"/>
              <a:gd name="connsiteY1528" fmla="*/ 3499279 h 7471123"/>
              <a:gd name="connsiteX1529" fmla="*/ 1050718 w 6668967"/>
              <a:gd name="connsiteY1529" fmla="*/ 3451262 h 7471123"/>
              <a:gd name="connsiteX1530" fmla="*/ 1069628 w 6668967"/>
              <a:gd name="connsiteY1530" fmla="*/ 3408485 h 7471123"/>
              <a:gd name="connsiteX1531" fmla="*/ 4120110 w 6668967"/>
              <a:gd name="connsiteY1531" fmla="*/ 2078008 h 7471123"/>
              <a:gd name="connsiteX1532" fmla="*/ 4106954 w 6668967"/>
              <a:gd name="connsiteY1532" fmla="*/ 2102452 h 7471123"/>
              <a:gd name="connsiteX1533" fmla="*/ 4091333 w 6668967"/>
              <a:gd name="connsiteY1533" fmla="*/ 2161818 h 7471123"/>
              <a:gd name="connsiteX1534" fmla="*/ 4080645 w 6668967"/>
              <a:gd name="connsiteY1534" fmla="*/ 2221182 h 7471123"/>
              <a:gd name="connsiteX1535" fmla="*/ 4074888 w 6668967"/>
              <a:gd name="connsiteY1535" fmla="*/ 2246936 h 7471123"/>
              <a:gd name="connsiteX1536" fmla="*/ 4044468 w 6668967"/>
              <a:gd name="connsiteY1536" fmla="*/ 2249119 h 7471123"/>
              <a:gd name="connsiteX1537" fmla="*/ 4041178 w 6668967"/>
              <a:gd name="connsiteY1537" fmla="*/ 2259595 h 7471123"/>
              <a:gd name="connsiteX1538" fmla="*/ 4051045 w 6668967"/>
              <a:gd name="connsiteY1538" fmla="*/ 2277926 h 7471123"/>
              <a:gd name="connsiteX1539" fmla="*/ 4041178 w 6668967"/>
              <a:gd name="connsiteY1539" fmla="*/ 2291022 h 7471123"/>
              <a:gd name="connsiteX1540" fmla="*/ 4030079 w 6668967"/>
              <a:gd name="connsiteY1540" fmla="*/ 2293205 h 7471123"/>
              <a:gd name="connsiteX1541" fmla="*/ 4021446 w 6668967"/>
              <a:gd name="connsiteY1541" fmla="*/ 2298007 h 7471123"/>
              <a:gd name="connsiteX1542" fmla="*/ 4021445 w 6668967"/>
              <a:gd name="connsiteY1542" fmla="*/ 2301501 h 7471123"/>
              <a:gd name="connsiteX1543" fmla="*/ 4051393 w 6668967"/>
              <a:gd name="connsiteY1543" fmla="*/ 2319669 h 7471123"/>
              <a:gd name="connsiteX1544" fmla="*/ 4071222 w 6668967"/>
              <a:gd name="connsiteY1544" fmla="*/ 2298615 h 7471123"/>
              <a:gd name="connsiteX1545" fmla="*/ 4090954 w 6668967"/>
              <a:gd name="connsiteY1545" fmla="*/ 2228774 h 7471123"/>
              <a:gd name="connsiteX1546" fmla="*/ 4093420 w 6668967"/>
              <a:gd name="connsiteY1546" fmla="*/ 2209568 h 7471123"/>
              <a:gd name="connsiteX1547" fmla="*/ 4110686 w 6668967"/>
              <a:gd name="connsiteY1547" fmla="*/ 2200838 h 7471123"/>
              <a:gd name="connsiteX1548" fmla="*/ 4115620 w 6668967"/>
              <a:gd name="connsiteY1548" fmla="*/ 2186869 h 7471123"/>
              <a:gd name="connsiteX1549" fmla="*/ 4120554 w 6668967"/>
              <a:gd name="connsiteY1549" fmla="*/ 2172901 h 7471123"/>
              <a:gd name="connsiteX1550" fmla="*/ 4134941 w 6668967"/>
              <a:gd name="connsiteY1550" fmla="*/ 2130560 h 7471123"/>
              <a:gd name="connsiteX1551" fmla="*/ 4138799 w 6668967"/>
              <a:gd name="connsiteY1551" fmla="*/ 2116012 h 7471123"/>
              <a:gd name="connsiteX1552" fmla="*/ 4139842 w 6668967"/>
              <a:gd name="connsiteY1552" fmla="*/ 2084991 h 7471123"/>
              <a:gd name="connsiteX1553" fmla="*/ 1109093 w 6668967"/>
              <a:gd name="connsiteY1553" fmla="*/ 3265310 h 7471123"/>
              <a:gd name="connsiteX1554" fmla="*/ 1092650 w 6668967"/>
              <a:gd name="connsiteY1554" fmla="*/ 3286262 h 7471123"/>
              <a:gd name="connsiteX1555" fmla="*/ 1092650 w 6668967"/>
              <a:gd name="connsiteY1555" fmla="*/ 3296739 h 7471123"/>
              <a:gd name="connsiteX1556" fmla="*/ 1099228 w 6668967"/>
              <a:gd name="connsiteY1556" fmla="*/ 3296739 h 7471123"/>
              <a:gd name="connsiteX1557" fmla="*/ 1112383 w 6668967"/>
              <a:gd name="connsiteY1557" fmla="*/ 3294993 h 7471123"/>
              <a:gd name="connsiteX1558" fmla="*/ 1115671 w 6668967"/>
              <a:gd name="connsiteY1558" fmla="*/ 3282771 h 7471123"/>
              <a:gd name="connsiteX1559" fmla="*/ 1145271 w 6668967"/>
              <a:gd name="connsiteY1559" fmla="*/ 3209437 h 7471123"/>
              <a:gd name="connsiteX1560" fmla="*/ 1138692 w 6668967"/>
              <a:gd name="connsiteY1560" fmla="*/ 3223406 h 7471123"/>
              <a:gd name="connsiteX1561" fmla="*/ 1145271 w 6668967"/>
              <a:gd name="connsiteY1561" fmla="*/ 3212929 h 7471123"/>
              <a:gd name="connsiteX1562" fmla="*/ 6277620 w 6668967"/>
              <a:gd name="connsiteY1562" fmla="*/ 1038299 h 7471123"/>
              <a:gd name="connsiteX1563" fmla="*/ 6241445 w 6668967"/>
              <a:gd name="connsiteY1563" fmla="*/ 1073220 h 7471123"/>
              <a:gd name="connsiteX1564" fmla="*/ 6229932 w 6668967"/>
              <a:gd name="connsiteY1564" fmla="*/ 1108141 h 7471123"/>
              <a:gd name="connsiteX1565" fmla="*/ 6228289 w 6668967"/>
              <a:gd name="connsiteY1565" fmla="*/ 1132583 h 7471123"/>
              <a:gd name="connsiteX1566" fmla="*/ 6251310 w 6668967"/>
              <a:gd name="connsiteY1566" fmla="*/ 1129091 h 7471123"/>
              <a:gd name="connsiteX1567" fmla="*/ 6254599 w 6668967"/>
              <a:gd name="connsiteY1567" fmla="*/ 1129091 h 7471123"/>
              <a:gd name="connsiteX1568" fmla="*/ 6251310 w 6668967"/>
              <a:gd name="connsiteY1568" fmla="*/ 1094171 h 7471123"/>
              <a:gd name="connsiteX1569" fmla="*/ 6280910 w 6668967"/>
              <a:gd name="connsiteY1569" fmla="*/ 1069728 h 7471123"/>
              <a:gd name="connsiteX1570" fmla="*/ 6290775 w 6668967"/>
              <a:gd name="connsiteY1570" fmla="*/ 1041791 h 7471123"/>
              <a:gd name="connsiteX1571" fmla="*/ 4176018 w 6668967"/>
              <a:gd name="connsiteY1571" fmla="*/ 1896420 h 7471123"/>
              <a:gd name="connsiteX1572" fmla="*/ 4176018 w 6668967"/>
              <a:gd name="connsiteY1572" fmla="*/ 1910390 h 7471123"/>
              <a:gd name="connsiteX1573" fmla="*/ 4179307 w 6668967"/>
              <a:gd name="connsiteY1573" fmla="*/ 1899912 h 7471123"/>
              <a:gd name="connsiteX1574" fmla="*/ 4192462 w 6668967"/>
              <a:gd name="connsiteY1574" fmla="*/ 1802135 h 7471123"/>
              <a:gd name="connsiteX1575" fmla="*/ 4192462 w 6668967"/>
              <a:gd name="connsiteY1575" fmla="*/ 1805627 h 7471123"/>
              <a:gd name="connsiteX1576" fmla="*/ 4205617 w 6668967"/>
              <a:gd name="connsiteY1576" fmla="*/ 1823087 h 7471123"/>
              <a:gd name="connsiteX1577" fmla="*/ 4304281 w 6668967"/>
              <a:gd name="connsiteY1577" fmla="*/ 1704359 h 7471123"/>
              <a:gd name="connsiteX1578" fmla="*/ 4294414 w 6668967"/>
              <a:gd name="connsiteY1578" fmla="*/ 1714833 h 7471123"/>
              <a:gd name="connsiteX1579" fmla="*/ 4298526 w 6668967"/>
              <a:gd name="connsiteY1579" fmla="*/ 1718325 h 7471123"/>
              <a:gd name="connsiteX1580" fmla="*/ 4297703 w 6668967"/>
              <a:gd name="connsiteY1580" fmla="*/ 1721817 h 7471123"/>
              <a:gd name="connsiteX1581" fmla="*/ 4291126 w 6668967"/>
              <a:gd name="connsiteY1581" fmla="*/ 1732293 h 7471123"/>
              <a:gd name="connsiteX1582" fmla="*/ 4274682 w 6668967"/>
              <a:gd name="connsiteY1582" fmla="*/ 1742769 h 7471123"/>
              <a:gd name="connsiteX1583" fmla="*/ 4268104 w 6668967"/>
              <a:gd name="connsiteY1583" fmla="*/ 1735785 h 7471123"/>
              <a:gd name="connsiteX1584" fmla="*/ 4261527 w 6668967"/>
              <a:gd name="connsiteY1584" fmla="*/ 1756737 h 7471123"/>
              <a:gd name="connsiteX1585" fmla="*/ 4240149 w 6668967"/>
              <a:gd name="connsiteY1585" fmla="*/ 1787293 h 7471123"/>
              <a:gd name="connsiteX1586" fmla="*/ 4228639 w 6668967"/>
              <a:gd name="connsiteY1586" fmla="*/ 1823087 h 7471123"/>
              <a:gd name="connsiteX1587" fmla="*/ 4215483 w 6668967"/>
              <a:gd name="connsiteY1587" fmla="*/ 1854516 h 7471123"/>
              <a:gd name="connsiteX1588" fmla="*/ 4206850 w 6668967"/>
              <a:gd name="connsiteY1588" fmla="*/ 1868920 h 7471123"/>
              <a:gd name="connsiteX1589" fmla="*/ 4205617 w 6668967"/>
              <a:gd name="connsiteY1589" fmla="*/ 1885942 h 7471123"/>
              <a:gd name="connsiteX1590" fmla="*/ 4185885 w 6668967"/>
              <a:gd name="connsiteY1590" fmla="*/ 1933086 h 7471123"/>
              <a:gd name="connsiteX1591" fmla="*/ 4166153 w 6668967"/>
              <a:gd name="connsiteY1591" fmla="*/ 1980229 h 7471123"/>
              <a:gd name="connsiteX1592" fmla="*/ 4152997 w 6668967"/>
              <a:gd name="connsiteY1592" fmla="*/ 1990704 h 7471123"/>
              <a:gd name="connsiteX1593" fmla="*/ 4144364 w 6668967"/>
              <a:gd name="connsiteY1593" fmla="*/ 2011658 h 7471123"/>
              <a:gd name="connsiteX1594" fmla="*/ 4133265 w 6668967"/>
              <a:gd name="connsiteY1594" fmla="*/ 2032610 h 7471123"/>
              <a:gd name="connsiteX1595" fmla="*/ 4133265 w 6668967"/>
              <a:gd name="connsiteY1595" fmla="*/ 2057055 h 7471123"/>
              <a:gd name="connsiteX1596" fmla="*/ 4164919 w 6668967"/>
              <a:gd name="connsiteY1596" fmla="*/ 2029118 h 7471123"/>
              <a:gd name="connsiteX1597" fmla="*/ 4179307 w 6668967"/>
              <a:gd name="connsiteY1597" fmla="*/ 1990704 h 7471123"/>
              <a:gd name="connsiteX1598" fmla="*/ 4188351 w 6668967"/>
              <a:gd name="connsiteY1598" fmla="*/ 1989832 h 7471123"/>
              <a:gd name="connsiteX1599" fmla="*/ 4192462 w 6668967"/>
              <a:gd name="connsiteY1599" fmla="*/ 1983722 h 7471123"/>
              <a:gd name="connsiteX1600" fmla="*/ 4192462 w 6668967"/>
              <a:gd name="connsiteY1600" fmla="*/ 1969318 h 7471123"/>
              <a:gd name="connsiteX1601" fmla="*/ 4202329 w 6668967"/>
              <a:gd name="connsiteY1601" fmla="*/ 1962769 h 7471123"/>
              <a:gd name="connsiteX1602" fmla="*/ 4241794 w 6668967"/>
              <a:gd name="connsiteY1602" fmla="*/ 1851024 h 7471123"/>
              <a:gd name="connsiteX1603" fmla="*/ 4258238 w 6668967"/>
              <a:gd name="connsiteY1603" fmla="*/ 1840547 h 7471123"/>
              <a:gd name="connsiteX1604" fmla="*/ 4259882 w 6668967"/>
              <a:gd name="connsiteY1604" fmla="*/ 1826579 h 7471123"/>
              <a:gd name="connsiteX1605" fmla="*/ 4271394 w 6668967"/>
              <a:gd name="connsiteY1605" fmla="*/ 1823087 h 7471123"/>
              <a:gd name="connsiteX1606" fmla="*/ 4280853 w 6668967"/>
              <a:gd name="connsiteY1606" fmla="*/ 1802999 h 7471123"/>
              <a:gd name="connsiteX1607" fmla="*/ 4288271 w 6668967"/>
              <a:gd name="connsiteY1607" fmla="*/ 1783481 h 7471123"/>
              <a:gd name="connsiteX1608" fmla="*/ 4290303 w 6668967"/>
              <a:gd name="connsiteY1608" fmla="*/ 1761540 h 7471123"/>
              <a:gd name="connsiteX1609" fmla="*/ 4297703 w 6668967"/>
              <a:gd name="connsiteY1609" fmla="*/ 1721817 h 7471123"/>
              <a:gd name="connsiteX1610" fmla="*/ 4304281 w 6668967"/>
              <a:gd name="connsiteY1610" fmla="*/ 1704359 h 7471123"/>
              <a:gd name="connsiteX1611" fmla="*/ 4304281 w 6668967"/>
              <a:gd name="connsiteY1611" fmla="*/ 1658960 h 7471123"/>
              <a:gd name="connsiteX1612" fmla="*/ 4302734 w 6668967"/>
              <a:gd name="connsiteY1612" fmla="*/ 1661836 h 7471123"/>
              <a:gd name="connsiteX1613" fmla="*/ 4310859 w 6668967"/>
              <a:gd name="connsiteY1613" fmla="*/ 1658960 h 7471123"/>
              <a:gd name="connsiteX1614" fmla="*/ 4337168 w 6668967"/>
              <a:gd name="connsiteY1614" fmla="*/ 1641500 h 7471123"/>
              <a:gd name="connsiteX1615" fmla="*/ 4328536 w 6668967"/>
              <a:gd name="connsiteY1615" fmla="*/ 1662452 h 7471123"/>
              <a:gd name="connsiteX1616" fmla="*/ 4317436 w 6668967"/>
              <a:gd name="connsiteY1616" fmla="*/ 1683404 h 7471123"/>
              <a:gd name="connsiteX1617" fmla="*/ 4323875 w 6668967"/>
              <a:gd name="connsiteY1617" fmla="*/ 1686822 h 7471123"/>
              <a:gd name="connsiteX1618" fmla="*/ 4325690 w 6668967"/>
              <a:gd name="connsiteY1618" fmla="*/ 1679211 h 7471123"/>
              <a:gd name="connsiteX1619" fmla="*/ 4340901 w 6668967"/>
              <a:gd name="connsiteY1619" fmla="*/ 1649091 h 7471123"/>
              <a:gd name="connsiteX1620" fmla="*/ 4350667 w 6668967"/>
              <a:gd name="connsiteY1620" fmla="*/ 1641315 h 7471123"/>
              <a:gd name="connsiteX1621" fmla="*/ 4349501 w 6668967"/>
              <a:gd name="connsiteY1621" fmla="*/ 1640626 h 7471123"/>
              <a:gd name="connsiteX1622" fmla="*/ 4337168 w 6668967"/>
              <a:gd name="connsiteY1622" fmla="*/ 1641500 h 7471123"/>
              <a:gd name="connsiteX1623" fmla="*/ 4350323 w 6668967"/>
              <a:gd name="connsiteY1623" fmla="*/ 1543722 h 7471123"/>
              <a:gd name="connsiteX1624" fmla="*/ 4337168 w 6668967"/>
              <a:gd name="connsiteY1624" fmla="*/ 1550706 h 7471123"/>
              <a:gd name="connsiteX1625" fmla="*/ 4330591 w 6668967"/>
              <a:gd name="connsiteY1625" fmla="*/ 1585627 h 7471123"/>
              <a:gd name="connsiteX1626" fmla="*/ 4341691 w 6668967"/>
              <a:gd name="connsiteY1626" fmla="*/ 1564675 h 7471123"/>
              <a:gd name="connsiteX1627" fmla="*/ 4350323 w 6668967"/>
              <a:gd name="connsiteY1627" fmla="*/ 1543722 h 7471123"/>
              <a:gd name="connsiteX1628" fmla="*/ 4373344 w 6668967"/>
              <a:gd name="connsiteY1628" fmla="*/ 1508803 h 7471123"/>
              <a:gd name="connsiteX1629" fmla="*/ 4376634 w 6668967"/>
              <a:gd name="connsiteY1629" fmla="*/ 1522770 h 7471123"/>
              <a:gd name="connsiteX1630" fmla="*/ 4383211 w 6668967"/>
              <a:gd name="connsiteY1630" fmla="*/ 1522770 h 7471123"/>
              <a:gd name="connsiteX1631" fmla="*/ 4386500 w 6668967"/>
              <a:gd name="connsiteY1631" fmla="*/ 1515785 h 7471123"/>
              <a:gd name="connsiteX1632" fmla="*/ 4384034 w 6668967"/>
              <a:gd name="connsiteY1632" fmla="*/ 1509675 h 7471123"/>
              <a:gd name="connsiteX1633" fmla="*/ 4376634 w 6668967"/>
              <a:gd name="connsiteY1633" fmla="*/ 1508803 h 7471123"/>
              <a:gd name="connsiteX1634" fmla="*/ 4399655 w 6668967"/>
              <a:gd name="connsiteY1634" fmla="*/ 1424992 h 7471123"/>
              <a:gd name="connsiteX1635" fmla="*/ 4399655 w 6668967"/>
              <a:gd name="connsiteY1635" fmla="*/ 1449437 h 7471123"/>
              <a:gd name="connsiteX1636" fmla="*/ 4390611 w 6668967"/>
              <a:gd name="connsiteY1636" fmla="*/ 1452055 h 7471123"/>
              <a:gd name="connsiteX1637" fmla="*/ 4386500 w 6668967"/>
              <a:gd name="connsiteY1637" fmla="*/ 1459912 h 7471123"/>
              <a:gd name="connsiteX1638" fmla="*/ 4388967 w 6668967"/>
              <a:gd name="connsiteY1638" fmla="*/ 1471261 h 7471123"/>
              <a:gd name="connsiteX1639" fmla="*/ 4396366 w 6668967"/>
              <a:gd name="connsiteY1639" fmla="*/ 1477373 h 7471123"/>
              <a:gd name="connsiteX1640" fmla="*/ 4399245 w 6668967"/>
              <a:gd name="connsiteY1640" fmla="*/ 1473879 h 7471123"/>
              <a:gd name="connsiteX1641" fmla="*/ 4399655 w 6668967"/>
              <a:gd name="connsiteY1641" fmla="*/ 1470389 h 7471123"/>
              <a:gd name="connsiteX1642" fmla="*/ 4416099 w 6668967"/>
              <a:gd name="connsiteY1642" fmla="*/ 1438960 h 7471123"/>
              <a:gd name="connsiteX1643" fmla="*/ 4412811 w 6668967"/>
              <a:gd name="connsiteY1643" fmla="*/ 1379595 h 7471123"/>
              <a:gd name="connsiteX1644" fmla="*/ 4412811 w 6668967"/>
              <a:gd name="connsiteY1644" fmla="*/ 1390072 h 7471123"/>
              <a:gd name="connsiteX1645" fmla="*/ 4399655 w 6668967"/>
              <a:gd name="connsiteY1645" fmla="*/ 1407531 h 7471123"/>
              <a:gd name="connsiteX1646" fmla="*/ 4399655 w 6668967"/>
              <a:gd name="connsiteY1646" fmla="*/ 1414516 h 7471123"/>
              <a:gd name="connsiteX1647" fmla="*/ 4416099 w 6668967"/>
              <a:gd name="connsiteY1647" fmla="*/ 1400548 h 7471123"/>
              <a:gd name="connsiteX1648" fmla="*/ 4416099 w 6668967"/>
              <a:gd name="connsiteY1648" fmla="*/ 1390072 h 7471123"/>
              <a:gd name="connsiteX1649" fmla="*/ 4415687 w 6668967"/>
              <a:gd name="connsiteY1649" fmla="*/ 1384834 h 7471123"/>
              <a:gd name="connsiteX1650" fmla="*/ 4412811 w 6668967"/>
              <a:gd name="connsiteY1650" fmla="*/ 1379595 h 7471123"/>
              <a:gd name="connsiteX1651" fmla="*/ 5829305 w 6668967"/>
              <a:gd name="connsiteY1651" fmla="*/ 779361 h 7471123"/>
              <a:gd name="connsiteX1652" fmla="*/ 5815313 w 6668967"/>
              <a:gd name="connsiteY1652" fmla="*/ 804893 h 7471123"/>
              <a:gd name="connsiteX1653" fmla="*/ 5815635 w 6668967"/>
              <a:gd name="connsiteY1653" fmla="*/ 842670 h 7471123"/>
              <a:gd name="connsiteX1654" fmla="*/ 5788783 w 6668967"/>
              <a:gd name="connsiteY1654" fmla="*/ 863085 h 7471123"/>
              <a:gd name="connsiteX1655" fmla="*/ 5790754 w 6668967"/>
              <a:gd name="connsiteY1655" fmla="*/ 865505 h 7471123"/>
              <a:gd name="connsiteX1656" fmla="*/ 5802062 w 6668967"/>
              <a:gd name="connsiteY1656" fmla="*/ 884739 h 7471123"/>
              <a:gd name="connsiteX1657" fmla="*/ 5818494 w 6668967"/>
              <a:gd name="connsiteY1657" fmla="*/ 867545 h 7471123"/>
              <a:gd name="connsiteX1658" fmla="*/ 5836478 w 6668967"/>
              <a:gd name="connsiteY1658" fmla="*/ 836234 h 7471123"/>
              <a:gd name="connsiteX1659" fmla="*/ 5839678 w 6668967"/>
              <a:gd name="connsiteY1659" fmla="*/ 786762 h 7471123"/>
              <a:gd name="connsiteX1660" fmla="*/ 4515202 w 6668967"/>
              <a:gd name="connsiteY1660" fmla="*/ 1291819 h 7471123"/>
              <a:gd name="connsiteX1661" fmla="*/ 4508184 w 6668967"/>
              <a:gd name="connsiteY1661" fmla="*/ 1302770 h 7471123"/>
              <a:gd name="connsiteX1662" fmla="*/ 4501607 w 6668967"/>
              <a:gd name="connsiteY1662" fmla="*/ 1302770 h 7471123"/>
              <a:gd name="connsiteX1663" fmla="*/ 4501608 w 6668967"/>
              <a:gd name="connsiteY1663" fmla="*/ 1313246 h 7471123"/>
              <a:gd name="connsiteX1664" fmla="*/ 4481875 w 6668967"/>
              <a:gd name="connsiteY1664" fmla="*/ 1348166 h 7471123"/>
              <a:gd name="connsiteX1665" fmla="*/ 4465431 w 6668967"/>
              <a:gd name="connsiteY1665" fmla="*/ 1387452 h 7471123"/>
              <a:gd name="connsiteX1666" fmla="*/ 4448987 w 6668967"/>
              <a:gd name="connsiteY1666" fmla="*/ 1431976 h 7471123"/>
              <a:gd name="connsiteX1667" fmla="*/ 4445439 w 6668967"/>
              <a:gd name="connsiteY1667" fmla="*/ 1439255 h 7471123"/>
              <a:gd name="connsiteX1668" fmla="*/ 4449430 w 6668967"/>
              <a:gd name="connsiteY1668" fmla="*/ 1436076 h 7471123"/>
              <a:gd name="connsiteX1669" fmla="*/ 4472452 w 6668967"/>
              <a:gd name="connsiteY1669" fmla="*/ 1390680 h 7471123"/>
              <a:gd name="connsiteX1670" fmla="*/ 4479030 w 6668967"/>
              <a:gd name="connsiteY1670" fmla="*/ 1373219 h 7471123"/>
              <a:gd name="connsiteX1671" fmla="*/ 4485607 w 6668967"/>
              <a:gd name="connsiteY1671" fmla="*/ 1355758 h 7471123"/>
              <a:gd name="connsiteX1672" fmla="*/ 4502051 w 6668967"/>
              <a:gd name="connsiteY1672" fmla="*/ 1327823 h 7471123"/>
              <a:gd name="connsiteX1673" fmla="*/ 4511917 w 6668967"/>
              <a:gd name="connsiteY1673" fmla="*/ 1306871 h 7471123"/>
              <a:gd name="connsiteX1674" fmla="*/ 5001945 w 6668967"/>
              <a:gd name="connsiteY1674" fmla="*/ 734173 h 7471123"/>
              <a:gd name="connsiteX1675" fmla="*/ 4965768 w 6668967"/>
              <a:gd name="connsiteY1675" fmla="*/ 769094 h 7471123"/>
              <a:gd name="connsiteX1676" fmla="*/ 4954256 w 6668967"/>
              <a:gd name="connsiteY1676" fmla="*/ 804015 h 7471123"/>
              <a:gd name="connsiteX1677" fmla="*/ 4952612 w 6668967"/>
              <a:gd name="connsiteY1677" fmla="*/ 828459 h 7471123"/>
              <a:gd name="connsiteX1678" fmla="*/ 4975633 w 6668967"/>
              <a:gd name="connsiteY1678" fmla="*/ 824967 h 7471123"/>
              <a:gd name="connsiteX1679" fmla="*/ 4978923 w 6668967"/>
              <a:gd name="connsiteY1679" fmla="*/ 824967 h 7471123"/>
              <a:gd name="connsiteX1680" fmla="*/ 4975634 w 6668967"/>
              <a:gd name="connsiteY1680" fmla="*/ 790046 h 7471123"/>
              <a:gd name="connsiteX1681" fmla="*/ 5005233 w 6668967"/>
              <a:gd name="connsiteY1681" fmla="*/ 765602 h 7471123"/>
              <a:gd name="connsiteX1682" fmla="*/ 5015098 w 6668967"/>
              <a:gd name="connsiteY1682" fmla="*/ 737665 h 7471123"/>
              <a:gd name="connsiteX1683" fmla="*/ 4332515 w 6668967"/>
              <a:gd name="connsiteY1683" fmla="*/ 694885 h 7471123"/>
              <a:gd name="connsiteX1684" fmla="*/ 4329226 w 6668967"/>
              <a:gd name="connsiteY1684" fmla="*/ 701869 h 7471123"/>
              <a:gd name="connsiteX1685" fmla="*/ 4325937 w 6668967"/>
              <a:gd name="connsiteY1685" fmla="*/ 729806 h 7471123"/>
              <a:gd name="connsiteX1686" fmla="*/ 4326638 w 6668967"/>
              <a:gd name="connsiteY1686" fmla="*/ 732038 h 7471123"/>
              <a:gd name="connsiteX1687" fmla="*/ 4333715 w 6668967"/>
              <a:gd name="connsiteY1687" fmla="*/ 731617 h 7471123"/>
              <a:gd name="connsiteX1688" fmla="*/ 4338271 w 6668967"/>
              <a:gd name="connsiteY1688" fmla="*/ 722822 h 7471123"/>
              <a:gd name="connsiteX1689" fmla="*/ 4342382 w 6668967"/>
              <a:gd name="connsiteY1689" fmla="*/ 705362 h 7471123"/>
              <a:gd name="connsiteX1690" fmla="*/ 4332515 w 6668967"/>
              <a:gd name="connsiteY1690" fmla="*/ 694885 h 7471123"/>
              <a:gd name="connsiteX1691" fmla="*/ 4353827 w 6668967"/>
              <a:gd name="connsiteY1691" fmla="*/ 562660 h 7471123"/>
              <a:gd name="connsiteX1692" fmla="*/ 4350655 w 6668967"/>
              <a:gd name="connsiteY1692" fmla="*/ 572553 h 7471123"/>
              <a:gd name="connsiteX1693" fmla="*/ 4355536 w 6668967"/>
              <a:gd name="connsiteY1693" fmla="*/ 562187 h 7471123"/>
              <a:gd name="connsiteX1694" fmla="*/ 4493664 w 6668967"/>
              <a:gd name="connsiteY1694" fmla="*/ 261870 h 7471123"/>
              <a:gd name="connsiteX1695" fmla="*/ 4493664 w 6668967"/>
              <a:gd name="connsiteY1695" fmla="*/ 275839 h 7471123"/>
              <a:gd name="connsiteX1696" fmla="*/ 4496953 w 6668967"/>
              <a:gd name="connsiteY1696" fmla="*/ 265362 h 7471123"/>
              <a:gd name="connsiteX1697" fmla="*/ 4510108 w 6668967"/>
              <a:gd name="connsiteY1697" fmla="*/ 167585 h 7471123"/>
              <a:gd name="connsiteX1698" fmla="*/ 4510108 w 6668967"/>
              <a:gd name="connsiteY1698" fmla="*/ 171076 h 7471123"/>
              <a:gd name="connsiteX1699" fmla="*/ 4523264 w 6668967"/>
              <a:gd name="connsiteY1699" fmla="*/ 188537 h 7471123"/>
              <a:gd name="connsiteX1700" fmla="*/ 4621927 w 6668967"/>
              <a:gd name="connsiteY1700" fmla="*/ 69807 h 7471123"/>
              <a:gd name="connsiteX1701" fmla="*/ 4612061 w 6668967"/>
              <a:gd name="connsiteY1701" fmla="*/ 80283 h 7471123"/>
              <a:gd name="connsiteX1702" fmla="*/ 4616171 w 6668967"/>
              <a:gd name="connsiteY1702" fmla="*/ 83775 h 7471123"/>
              <a:gd name="connsiteX1703" fmla="*/ 4615349 w 6668967"/>
              <a:gd name="connsiteY1703" fmla="*/ 87266 h 7471123"/>
              <a:gd name="connsiteX1704" fmla="*/ 4608772 w 6668967"/>
              <a:gd name="connsiteY1704" fmla="*/ 97743 h 7471123"/>
              <a:gd name="connsiteX1705" fmla="*/ 4592328 w 6668967"/>
              <a:gd name="connsiteY1705" fmla="*/ 108218 h 7471123"/>
              <a:gd name="connsiteX1706" fmla="*/ 4585750 w 6668967"/>
              <a:gd name="connsiteY1706" fmla="*/ 101235 h 7471123"/>
              <a:gd name="connsiteX1707" fmla="*/ 4579173 w 6668967"/>
              <a:gd name="connsiteY1707" fmla="*/ 122187 h 7471123"/>
              <a:gd name="connsiteX1708" fmla="*/ 4557795 w 6668967"/>
              <a:gd name="connsiteY1708" fmla="*/ 152743 h 7471123"/>
              <a:gd name="connsiteX1709" fmla="*/ 4546284 w 6668967"/>
              <a:gd name="connsiteY1709" fmla="*/ 188537 h 7471123"/>
              <a:gd name="connsiteX1710" fmla="*/ 4533129 w 6668967"/>
              <a:gd name="connsiteY1710" fmla="*/ 219966 h 7471123"/>
              <a:gd name="connsiteX1711" fmla="*/ 4524497 w 6668967"/>
              <a:gd name="connsiteY1711" fmla="*/ 234370 h 7471123"/>
              <a:gd name="connsiteX1712" fmla="*/ 4523263 w 6668967"/>
              <a:gd name="connsiteY1712" fmla="*/ 251393 h 7471123"/>
              <a:gd name="connsiteX1713" fmla="*/ 4503531 w 6668967"/>
              <a:gd name="connsiteY1713" fmla="*/ 298536 h 7471123"/>
              <a:gd name="connsiteX1714" fmla="*/ 4483799 w 6668967"/>
              <a:gd name="connsiteY1714" fmla="*/ 345679 h 7471123"/>
              <a:gd name="connsiteX1715" fmla="*/ 4470643 w 6668967"/>
              <a:gd name="connsiteY1715" fmla="*/ 356155 h 7471123"/>
              <a:gd name="connsiteX1716" fmla="*/ 4462011 w 6668967"/>
              <a:gd name="connsiteY1716" fmla="*/ 377108 h 7471123"/>
              <a:gd name="connsiteX1717" fmla="*/ 4450910 w 6668967"/>
              <a:gd name="connsiteY1717" fmla="*/ 398060 h 7471123"/>
              <a:gd name="connsiteX1718" fmla="*/ 4450911 w 6668967"/>
              <a:gd name="connsiteY1718" fmla="*/ 422504 h 7471123"/>
              <a:gd name="connsiteX1719" fmla="*/ 4482564 w 6668967"/>
              <a:gd name="connsiteY1719" fmla="*/ 394568 h 7471123"/>
              <a:gd name="connsiteX1720" fmla="*/ 4496953 w 6668967"/>
              <a:gd name="connsiteY1720" fmla="*/ 356156 h 7471123"/>
              <a:gd name="connsiteX1721" fmla="*/ 4505997 w 6668967"/>
              <a:gd name="connsiteY1721" fmla="*/ 355282 h 7471123"/>
              <a:gd name="connsiteX1722" fmla="*/ 4510108 w 6668967"/>
              <a:gd name="connsiteY1722" fmla="*/ 349172 h 7471123"/>
              <a:gd name="connsiteX1723" fmla="*/ 4510108 w 6668967"/>
              <a:gd name="connsiteY1723" fmla="*/ 334766 h 7471123"/>
              <a:gd name="connsiteX1724" fmla="*/ 4519975 w 6668967"/>
              <a:gd name="connsiteY1724" fmla="*/ 328218 h 7471123"/>
              <a:gd name="connsiteX1725" fmla="*/ 4559440 w 6668967"/>
              <a:gd name="connsiteY1725" fmla="*/ 216473 h 7471123"/>
              <a:gd name="connsiteX1726" fmla="*/ 4575884 w 6668967"/>
              <a:gd name="connsiteY1726" fmla="*/ 205997 h 7471123"/>
              <a:gd name="connsiteX1727" fmla="*/ 4577528 w 6668967"/>
              <a:gd name="connsiteY1727" fmla="*/ 192029 h 7471123"/>
              <a:gd name="connsiteX1728" fmla="*/ 4589039 w 6668967"/>
              <a:gd name="connsiteY1728" fmla="*/ 188537 h 7471123"/>
              <a:gd name="connsiteX1729" fmla="*/ 4605483 w 6668967"/>
              <a:gd name="connsiteY1729" fmla="*/ 153616 h 7471123"/>
              <a:gd name="connsiteX1730" fmla="*/ 4607949 w 6668967"/>
              <a:gd name="connsiteY1730" fmla="*/ 126990 h 7471123"/>
              <a:gd name="connsiteX1731" fmla="*/ 4615349 w 6668967"/>
              <a:gd name="connsiteY1731" fmla="*/ 87266 h 7471123"/>
              <a:gd name="connsiteX1732" fmla="*/ 4621927 w 6668967"/>
              <a:gd name="connsiteY1732" fmla="*/ 69807 h 7471123"/>
              <a:gd name="connsiteX1733" fmla="*/ 999953 w 6668967"/>
              <a:gd name="connsiteY1733" fmla="*/ 1553526 h 7471123"/>
              <a:gd name="connsiteX1734" fmla="*/ 4650172 w 6668967"/>
              <a:gd name="connsiteY1734" fmla="*/ 18216 h 7471123"/>
              <a:gd name="connsiteX1735" fmla="*/ 4646181 w 6668967"/>
              <a:gd name="connsiteY1735" fmla="*/ 27902 h 7471123"/>
              <a:gd name="connsiteX1736" fmla="*/ 4635082 w 6668967"/>
              <a:gd name="connsiteY1736" fmla="*/ 48854 h 7471123"/>
              <a:gd name="connsiteX1737" fmla="*/ 4654814 w 6668967"/>
              <a:gd name="connsiteY1737" fmla="*/ 59330 h 7471123"/>
              <a:gd name="connsiteX1738" fmla="*/ 4664681 w 6668967"/>
              <a:gd name="connsiteY1738" fmla="*/ 24410 h 7471123"/>
              <a:gd name="connsiteX1739" fmla="*/ 4670847 w 6668967"/>
              <a:gd name="connsiteY1739" fmla="*/ 17426 h 7471123"/>
              <a:gd name="connsiteX1740" fmla="*/ 4674547 w 6668967"/>
              <a:gd name="connsiteY1740" fmla="*/ 10441 h 7471123"/>
              <a:gd name="connsiteX1741" fmla="*/ 4672095 w 6668967"/>
              <a:gd name="connsiteY1741" fmla="*/ 8995 h 7471123"/>
              <a:gd name="connsiteX1742" fmla="*/ 4693481 w 6668967"/>
              <a:gd name="connsiteY1742" fmla="*/ 0 h 7471123"/>
              <a:gd name="connsiteX1743" fmla="*/ 4710724 w 6668967"/>
              <a:gd name="connsiteY1743" fmla="*/ 24410 h 7471123"/>
              <a:gd name="connsiteX1744" fmla="*/ 4717301 w 6668967"/>
              <a:gd name="connsiteY1744" fmla="*/ 27902 h 7471123"/>
              <a:gd name="connsiteX1745" fmla="*/ 4713190 w 6668967"/>
              <a:gd name="connsiteY1745" fmla="*/ 39688 h 7471123"/>
              <a:gd name="connsiteX1746" fmla="*/ 4704146 w 6668967"/>
              <a:gd name="connsiteY1746" fmla="*/ 48854 h 7471123"/>
              <a:gd name="connsiteX1747" fmla="*/ 4700857 w 6668967"/>
              <a:gd name="connsiteY1747" fmla="*/ 63258 h 7471123"/>
              <a:gd name="connsiteX1748" fmla="*/ 4687701 w 6668967"/>
              <a:gd name="connsiteY1748" fmla="*/ 69807 h 7471123"/>
              <a:gd name="connsiteX1749" fmla="*/ 4677836 w 6668967"/>
              <a:gd name="connsiteY1749" fmla="*/ 69807 h 7471123"/>
              <a:gd name="connsiteX1750" fmla="*/ 4674547 w 6668967"/>
              <a:gd name="connsiteY1750" fmla="*/ 108218 h 7471123"/>
              <a:gd name="connsiteX1751" fmla="*/ 4641660 w 6668967"/>
              <a:gd name="connsiteY1751" fmla="*/ 174568 h 7471123"/>
              <a:gd name="connsiteX1752" fmla="*/ 4628504 w 6668967"/>
              <a:gd name="connsiteY1752" fmla="*/ 185045 h 7471123"/>
              <a:gd name="connsiteX1753" fmla="*/ 4620693 w 6668967"/>
              <a:gd name="connsiteY1753" fmla="*/ 219966 h 7471123"/>
              <a:gd name="connsiteX1754" fmla="*/ 4605483 w 6668967"/>
              <a:gd name="connsiteY1754" fmla="*/ 254885 h 7471123"/>
              <a:gd name="connsiteX1755" fmla="*/ 4605483 w 6668967"/>
              <a:gd name="connsiteY1755" fmla="*/ 296791 h 7471123"/>
              <a:gd name="connsiteX1756" fmla="*/ 4579173 w 6668967"/>
              <a:gd name="connsiteY1756" fmla="*/ 321235 h 7471123"/>
              <a:gd name="connsiteX1757" fmla="*/ 4566017 w 6668967"/>
              <a:gd name="connsiteY1757" fmla="*/ 356155 h 7471123"/>
              <a:gd name="connsiteX1758" fmla="*/ 4546285 w 6668967"/>
              <a:gd name="connsiteY1758" fmla="*/ 373616 h 7471123"/>
              <a:gd name="connsiteX1759" fmla="*/ 4534774 w 6668967"/>
              <a:gd name="connsiteY1759" fmla="*/ 401989 h 7471123"/>
              <a:gd name="connsiteX1760" fmla="*/ 4523264 w 6668967"/>
              <a:gd name="connsiteY1760" fmla="*/ 432980 h 7471123"/>
              <a:gd name="connsiteX1761" fmla="*/ 4493664 w 6668967"/>
              <a:gd name="connsiteY1761" fmla="*/ 492345 h 7471123"/>
              <a:gd name="connsiteX1762" fmla="*/ 4476398 w 6668967"/>
              <a:gd name="connsiteY1762" fmla="*/ 520282 h 7471123"/>
              <a:gd name="connsiteX1763" fmla="*/ 4454199 w 6668967"/>
              <a:gd name="connsiteY1763" fmla="*/ 548218 h 7471123"/>
              <a:gd name="connsiteX1764" fmla="*/ 4457487 w 6668967"/>
              <a:gd name="connsiteY1764" fmla="*/ 450441 h 7471123"/>
              <a:gd name="connsiteX1765" fmla="*/ 4437755 w 6668967"/>
              <a:gd name="connsiteY1765" fmla="*/ 443457 h 7471123"/>
              <a:gd name="connsiteX1766" fmla="*/ 4424600 w 6668967"/>
              <a:gd name="connsiteY1766" fmla="*/ 467901 h 7471123"/>
              <a:gd name="connsiteX1767" fmla="*/ 4408978 w 6668967"/>
              <a:gd name="connsiteY1767" fmla="*/ 527266 h 7471123"/>
              <a:gd name="connsiteX1768" fmla="*/ 4398290 w 6668967"/>
              <a:gd name="connsiteY1768" fmla="*/ 586631 h 7471123"/>
              <a:gd name="connsiteX1769" fmla="*/ 4392535 w 6668967"/>
              <a:gd name="connsiteY1769" fmla="*/ 612385 h 7471123"/>
              <a:gd name="connsiteX1770" fmla="*/ 4362114 w 6668967"/>
              <a:gd name="connsiteY1770" fmla="*/ 614568 h 7471123"/>
              <a:gd name="connsiteX1771" fmla="*/ 4358824 w 6668967"/>
              <a:gd name="connsiteY1771" fmla="*/ 625043 h 7471123"/>
              <a:gd name="connsiteX1772" fmla="*/ 4368691 w 6668967"/>
              <a:gd name="connsiteY1772" fmla="*/ 643377 h 7471123"/>
              <a:gd name="connsiteX1773" fmla="*/ 4358824 w 6668967"/>
              <a:gd name="connsiteY1773" fmla="*/ 656472 h 7471123"/>
              <a:gd name="connsiteX1774" fmla="*/ 4347725 w 6668967"/>
              <a:gd name="connsiteY1774" fmla="*/ 658655 h 7471123"/>
              <a:gd name="connsiteX1775" fmla="*/ 4339091 w 6668967"/>
              <a:gd name="connsiteY1775" fmla="*/ 663456 h 7471123"/>
              <a:gd name="connsiteX1776" fmla="*/ 4339091 w 6668967"/>
              <a:gd name="connsiteY1776" fmla="*/ 666949 h 7471123"/>
              <a:gd name="connsiteX1777" fmla="*/ 4385135 w 6668967"/>
              <a:gd name="connsiteY1777" fmla="*/ 694885 h 7471123"/>
              <a:gd name="connsiteX1778" fmla="*/ 4402812 w 6668967"/>
              <a:gd name="connsiteY1778" fmla="*/ 662584 h 7471123"/>
              <a:gd name="connsiteX1779" fmla="*/ 4408156 w 6668967"/>
              <a:gd name="connsiteY1779" fmla="*/ 625043 h 7471123"/>
              <a:gd name="connsiteX1780" fmla="*/ 4421311 w 6668967"/>
              <a:gd name="connsiteY1780" fmla="*/ 590123 h 7471123"/>
              <a:gd name="connsiteX1781" fmla="*/ 4434467 w 6668967"/>
              <a:gd name="connsiteY1781" fmla="*/ 558695 h 7471123"/>
              <a:gd name="connsiteX1782" fmla="*/ 4434877 w 6668967"/>
              <a:gd name="connsiteY1782" fmla="*/ 550401 h 7471123"/>
              <a:gd name="connsiteX1783" fmla="*/ 4437755 w 6668967"/>
              <a:gd name="connsiteY1783" fmla="*/ 544726 h 7471123"/>
              <a:gd name="connsiteX1784" fmla="*/ 4454199 w 6668967"/>
              <a:gd name="connsiteY1784" fmla="*/ 563496 h 7471123"/>
              <a:gd name="connsiteX1785" fmla="*/ 4460776 w 6668967"/>
              <a:gd name="connsiteY1785" fmla="*/ 590123 h 7471123"/>
              <a:gd name="connsiteX1786" fmla="*/ 4459955 w 6668967"/>
              <a:gd name="connsiteY1786" fmla="*/ 596670 h 7471123"/>
              <a:gd name="connsiteX1787" fmla="*/ 4454199 w 6668967"/>
              <a:gd name="connsiteY1787" fmla="*/ 600599 h 7471123"/>
              <a:gd name="connsiteX1788" fmla="*/ 4437344 w 6668967"/>
              <a:gd name="connsiteY1788" fmla="*/ 653854 h 7471123"/>
              <a:gd name="connsiteX1789" fmla="*/ 4408156 w 6668967"/>
              <a:gd name="connsiteY1789" fmla="*/ 701869 h 7471123"/>
              <a:gd name="connsiteX1790" fmla="*/ 4403224 w 6668967"/>
              <a:gd name="connsiteY1790" fmla="*/ 717584 h 7471123"/>
              <a:gd name="connsiteX1791" fmla="*/ 4398290 w 6668967"/>
              <a:gd name="connsiteY1791" fmla="*/ 733297 h 7471123"/>
              <a:gd name="connsiteX1792" fmla="*/ 4389484 w 6668967"/>
              <a:gd name="connsiteY1792" fmla="*/ 752667 h 7471123"/>
              <a:gd name="connsiteX1793" fmla="*/ 4393899 w 6668967"/>
              <a:gd name="connsiteY1793" fmla="*/ 765429 h 7471123"/>
              <a:gd name="connsiteX1794" fmla="*/ 4386500 w 6668967"/>
              <a:gd name="connsiteY1794" fmla="*/ 778963 h 7471123"/>
              <a:gd name="connsiteX1795" fmla="*/ 4383622 w 6668967"/>
              <a:gd name="connsiteY1795" fmla="*/ 787692 h 7471123"/>
              <a:gd name="connsiteX1796" fmla="*/ 4383211 w 6668967"/>
              <a:gd name="connsiteY1796" fmla="*/ 796423 h 7471123"/>
              <a:gd name="connsiteX1797" fmla="*/ 4393078 w 6668967"/>
              <a:gd name="connsiteY1797" fmla="*/ 789437 h 7471123"/>
              <a:gd name="connsiteX1798" fmla="*/ 4435832 w 6668967"/>
              <a:gd name="connsiteY1798" fmla="*/ 754516 h 7471123"/>
              <a:gd name="connsiteX1799" fmla="*/ 4442409 w 6668967"/>
              <a:gd name="connsiteY1799" fmla="*/ 730072 h 7471123"/>
              <a:gd name="connsiteX1800" fmla="*/ 4440765 w 6668967"/>
              <a:gd name="connsiteY1800" fmla="*/ 720033 h 7471123"/>
              <a:gd name="connsiteX1801" fmla="*/ 4448987 w 6668967"/>
              <a:gd name="connsiteY1801" fmla="*/ 712613 h 7471123"/>
              <a:gd name="connsiteX1802" fmla="*/ 4449810 w 6668967"/>
              <a:gd name="connsiteY1802" fmla="*/ 704319 h 7471123"/>
              <a:gd name="connsiteX1803" fmla="*/ 4445699 w 6668967"/>
              <a:gd name="connsiteY1803" fmla="*/ 698644 h 7471123"/>
              <a:gd name="connsiteX1804" fmla="*/ 4472008 w 6668967"/>
              <a:gd name="connsiteY1804" fmla="*/ 663723 h 7471123"/>
              <a:gd name="connsiteX1805" fmla="*/ 4498319 w 6668967"/>
              <a:gd name="connsiteY1805" fmla="*/ 628803 h 7471123"/>
              <a:gd name="connsiteX1806" fmla="*/ 4517229 w 6668967"/>
              <a:gd name="connsiteY1806" fmla="*/ 583845 h 7471123"/>
              <a:gd name="connsiteX1807" fmla="*/ 4550939 w 6668967"/>
              <a:gd name="connsiteY1807" fmla="*/ 551978 h 7471123"/>
              <a:gd name="connsiteX1808" fmla="*/ 4547650 w 6668967"/>
              <a:gd name="connsiteY1808" fmla="*/ 534518 h 7471123"/>
              <a:gd name="connsiteX1809" fmla="*/ 4549294 w 6668967"/>
              <a:gd name="connsiteY1809" fmla="*/ 519241 h 7471123"/>
              <a:gd name="connsiteX1810" fmla="*/ 4560805 w 6668967"/>
              <a:gd name="connsiteY1810" fmla="*/ 506582 h 7471123"/>
              <a:gd name="connsiteX1811" fmla="*/ 4580537 w 6668967"/>
              <a:gd name="connsiteY1811" fmla="*/ 499597 h 7471123"/>
              <a:gd name="connsiteX1812" fmla="*/ 4593282 w 6668967"/>
              <a:gd name="connsiteY1812" fmla="*/ 519241 h 7471123"/>
              <a:gd name="connsiteX1813" fmla="*/ 4583826 w 6668967"/>
              <a:gd name="connsiteY1813" fmla="*/ 541503 h 7471123"/>
              <a:gd name="connsiteX1814" fmla="*/ 4560394 w 6668967"/>
              <a:gd name="connsiteY1814" fmla="*/ 574241 h 7471123"/>
              <a:gd name="connsiteX1815" fmla="*/ 4554228 w 6668967"/>
              <a:gd name="connsiteY1815" fmla="*/ 614836 h 7471123"/>
              <a:gd name="connsiteX1816" fmla="*/ 4540661 w 6668967"/>
              <a:gd name="connsiteY1816" fmla="*/ 664161 h 7471123"/>
              <a:gd name="connsiteX1817" fmla="*/ 4514763 w 6668967"/>
              <a:gd name="connsiteY1817" fmla="*/ 716105 h 7471123"/>
              <a:gd name="connsiteX1818" fmla="*/ 4519285 w 6668967"/>
              <a:gd name="connsiteY1818" fmla="*/ 729199 h 7471123"/>
              <a:gd name="connsiteX1819" fmla="*/ 4511473 w 6668967"/>
              <a:gd name="connsiteY1819" fmla="*/ 737057 h 7471123"/>
              <a:gd name="connsiteX1820" fmla="*/ 4513528 w 6668967"/>
              <a:gd name="connsiteY1820" fmla="*/ 764557 h 7471123"/>
              <a:gd name="connsiteX1821" fmla="*/ 4527917 w 6668967"/>
              <a:gd name="connsiteY1821" fmla="*/ 789437 h 7471123"/>
              <a:gd name="connsiteX1822" fmla="*/ 4492974 w 6668967"/>
              <a:gd name="connsiteY1822" fmla="*/ 861027 h 7471123"/>
              <a:gd name="connsiteX1823" fmla="*/ 4475296 w 6668967"/>
              <a:gd name="connsiteY1823" fmla="*/ 932613 h 7471123"/>
              <a:gd name="connsiteX1824" fmla="*/ 4448987 w 6668967"/>
              <a:gd name="connsiteY1824" fmla="*/ 957056 h 7471123"/>
              <a:gd name="connsiteX1825" fmla="*/ 4434599 w 6668967"/>
              <a:gd name="connsiteY1825" fmla="*/ 986738 h 7471123"/>
              <a:gd name="connsiteX1826" fmla="*/ 4422676 w 6668967"/>
              <a:gd name="connsiteY1826" fmla="*/ 1016422 h 7471123"/>
              <a:gd name="connsiteX1827" fmla="*/ 4425964 w 6668967"/>
              <a:gd name="connsiteY1827" fmla="*/ 1026897 h 7471123"/>
              <a:gd name="connsiteX1828" fmla="*/ 4449398 w 6668967"/>
              <a:gd name="connsiteY1828" fmla="*/ 997215 h 7471123"/>
              <a:gd name="connsiteX1829" fmla="*/ 4475296 w 6668967"/>
              <a:gd name="connsiteY1829" fmla="*/ 967533 h 7471123"/>
              <a:gd name="connsiteX1830" fmla="*/ 4498319 w 6668967"/>
              <a:gd name="connsiteY1830" fmla="*/ 960549 h 7471123"/>
              <a:gd name="connsiteX1831" fmla="*/ 4475296 w 6668967"/>
              <a:gd name="connsiteY1831" fmla="*/ 950072 h 7471123"/>
              <a:gd name="connsiteX1832" fmla="*/ 4485164 w 6668967"/>
              <a:gd name="connsiteY1832" fmla="*/ 943090 h 7471123"/>
              <a:gd name="connsiteX1833" fmla="*/ 4497907 w 6668967"/>
              <a:gd name="connsiteY1833" fmla="*/ 941344 h 7471123"/>
              <a:gd name="connsiteX1834" fmla="*/ 4508185 w 6668967"/>
              <a:gd name="connsiteY1834" fmla="*/ 950072 h 7471123"/>
              <a:gd name="connsiteX1835" fmla="*/ 4517229 w 6668967"/>
              <a:gd name="connsiteY1835" fmla="*/ 936104 h 7471123"/>
              <a:gd name="connsiteX1836" fmla="*/ 4521340 w 6668967"/>
              <a:gd name="connsiteY1836" fmla="*/ 922137 h 7471123"/>
              <a:gd name="connsiteX1837" fmla="*/ 4527507 w 6668967"/>
              <a:gd name="connsiteY1837" fmla="*/ 905548 h 7471123"/>
              <a:gd name="connsiteX1838" fmla="*/ 4531206 w 6668967"/>
              <a:gd name="connsiteY1838" fmla="*/ 883724 h 7471123"/>
              <a:gd name="connsiteX1839" fmla="*/ 4504896 w 6668967"/>
              <a:gd name="connsiteY1839" fmla="*/ 866264 h 7471123"/>
              <a:gd name="connsiteX1840" fmla="*/ 4521340 w 6668967"/>
              <a:gd name="connsiteY1840" fmla="*/ 834836 h 7471123"/>
              <a:gd name="connsiteX1841" fmla="*/ 4554228 w 6668967"/>
              <a:gd name="connsiteY1841" fmla="*/ 841820 h 7471123"/>
              <a:gd name="connsiteX1842" fmla="*/ 4544772 w 6668967"/>
              <a:gd name="connsiteY1842" fmla="*/ 857533 h 7471123"/>
              <a:gd name="connsiteX1843" fmla="*/ 4537784 w 6668967"/>
              <a:gd name="connsiteY1843" fmla="*/ 873247 h 7471123"/>
              <a:gd name="connsiteX1844" fmla="*/ 4550939 w 6668967"/>
              <a:gd name="connsiteY1844" fmla="*/ 883724 h 7471123"/>
              <a:gd name="connsiteX1845" fmla="*/ 4560805 w 6668967"/>
              <a:gd name="connsiteY1845" fmla="*/ 894199 h 7471123"/>
              <a:gd name="connsiteX1846" fmla="*/ 4555050 w 6668967"/>
              <a:gd name="connsiteY1846" fmla="*/ 914717 h 7471123"/>
              <a:gd name="connsiteX1847" fmla="*/ 4544361 w 6668967"/>
              <a:gd name="connsiteY1847" fmla="*/ 932613 h 7471123"/>
              <a:gd name="connsiteX1848" fmla="*/ 4560394 w 6668967"/>
              <a:gd name="connsiteY1848" fmla="*/ 934359 h 7471123"/>
              <a:gd name="connsiteX1849" fmla="*/ 4573960 w 6668967"/>
              <a:gd name="connsiteY1849" fmla="*/ 936104 h 7471123"/>
              <a:gd name="connsiteX1850" fmla="*/ 4566972 w 6668967"/>
              <a:gd name="connsiteY1850" fmla="*/ 958804 h 7471123"/>
              <a:gd name="connsiteX1851" fmla="*/ 4547649 w 6668967"/>
              <a:gd name="connsiteY1851" fmla="*/ 981501 h 7471123"/>
              <a:gd name="connsiteX1852" fmla="*/ 4543538 w 6668967"/>
              <a:gd name="connsiteY1852" fmla="*/ 1000707 h 7471123"/>
              <a:gd name="connsiteX1853" fmla="*/ 4534495 w 6668967"/>
              <a:gd name="connsiteY1853" fmla="*/ 1009437 h 7471123"/>
              <a:gd name="connsiteX1854" fmla="*/ 4518051 w 6668967"/>
              <a:gd name="connsiteY1854" fmla="*/ 1033880 h 7471123"/>
              <a:gd name="connsiteX1855" fmla="*/ 4518052 w 6668967"/>
              <a:gd name="connsiteY1855" fmla="*/ 1065310 h 7471123"/>
              <a:gd name="connsiteX1856" fmla="*/ 4527917 w 6668967"/>
              <a:gd name="connsiteY1856" fmla="*/ 1054835 h 7471123"/>
              <a:gd name="connsiteX1857" fmla="*/ 4541072 w 6668967"/>
              <a:gd name="connsiteY1857" fmla="*/ 1026897 h 7471123"/>
              <a:gd name="connsiteX1858" fmla="*/ 4547650 w 6668967"/>
              <a:gd name="connsiteY1858" fmla="*/ 1019041 h 7471123"/>
              <a:gd name="connsiteX1859" fmla="*/ 4554228 w 6668967"/>
              <a:gd name="connsiteY1859" fmla="*/ 1016422 h 7471123"/>
              <a:gd name="connsiteX1860" fmla="*/ 4550939 w 6668967"/>
              <a:gd name="connsiteY1860" fmla="*/ 1025588 h 7471123"/>
              <a:gd name="connsiteX1861" fmla="*/ 4547650 w 6668967"/>
              <a:gd name="connsiteY1861" fmla="*/ 1037374 h 7471123"/>
              <a:gd name="connsiteX1862" fmla="*/ 4534495 w 6668967"/>
              <a:gd name="connsiteY1862" fmla="*/ 1072295 h 7471123"/>
              <a:gd name="connsiteX1863" fmla="*/ 4521340 w 6668967"/>
              <a:gd name="connsiteY1863" fmla="*/ 1107216 h 7471123"/>
              <a:gd name="connsiteX1864" fmla="*/ 4508185 w 6668967"/>
              <a:gd name="connsiteY1864" fmla="*/ 1131660 h 7471123"/>
              <a:gd name="connsiteX1865" fmla="*/ 4501608 w 6668967"/>
              <a:gd name="connsiteY1865" fmla="*/ 1159597 h 7471123"/>
              <a:gd name="connsiteX1866" fmla="*/ 4521340 w 6668967"/>
              <a:gd name="connsiteY1866" fmla="*/ 1130786 h 7471123"/>
              <a:gd name="connsiteX1867" fmla="*/ 4531206 w 6668967"/>
              <a:gd name="connsiteY1867" fmla="*/ 1096739 h 7471123"/>
              <a:gd name="connsiteX1868" fmla="*/ 4557517 w 6668967"/>
              <a:gd name="connsiteY1868" fmla="*/ 1107216 h 7471123"/>
              <a:gd name="connsiteX1869" fmla="*/ 4550939 w 6668967"/>
              <a:gd name="connsiteY1869" fmla="*/ 1145627 h 7471123"/>
              <a:gd name="connsiteX1870" fmla="*/ 4560925 w 6668967"/>
              <a:gd name="connsiteY1870" fmla="*/ 1143506 h 7471123"/>
              <a:gd name="connsiteX1871" fmla="*/ 4564538 w 6668967"/>
              <a:gd name="connsiteY1871" fmla="*/ 1125284 h 7471123"/>
              <a:gd name="connsiteX1872" fmla="*/ 4574403 w 6668967"/>
              <a:gd name="connsiteY1872" fmla="*/ 1128776 h 7471123"/>
              <a:gd name="connsiteX1873" fmla="*/ 4587559 w 6668967"/>
              <a:gd name="connsiteY1873" fmla="*/ 1118299 h 7471123"/>
              <a:gd name="connsiteX1874" fmla="*/ 4589614 w 6668967"/>
              <a:gd name="connsiteY1874" fmla="*/ 1111315 h 7471123"/>
              <a:gd name="connsiteX1875" fmla="*/ 4584270 w 6668967"/>
              <a:gd name="connsiteY1875" fmla="*/ 1104332 h 7471123"/>
              <a:gd name="connsiteX1876" fmla="*/ 4611814 w 6668967"/>
              <a:gd name="connsiteY1876" fmla="*/ 1058062 h 7471123"/>
              <a:gd name="connsiteX1877" fmla="*/ 4627024 w 6668967"/>
              <a:gd name="connsiteY1877" fmla="*/ 1006554 h 7471123"/>
              <a:gd name="connsiteX1878" fmla="*/ 4638124 w 6668967"/>
              <a:gd name="connsiteY1878" fmla="*/ 993894 h 7471123"/>
              <a:gd name="connsiteX1879" fmla="*/ 4636890 w 6668967"/>
              <a:gd name="connsiteY1879" fmla="*/ 978616 h 7471123"/>
              <a:gd name="connsiteX1880" fmla="*/ 4650867 w 6668967"/>
              <a:gd name="connsiteY1880" fmla="*/ 951991 h 7471123"/>
              <a:gd name="connsiteX1881" fmla="*/ 4669778 w 6668967"/>
              <a:gd name="connsiteY1881" fmla="*/ 933221 h 7471123"/>
              <a:gd name="connsiteX1882" fmla="*/ 4676355 w 6668967"/>
              <a:gd name="connsiteY1882" fmla="*/ 922744 h 7471123"/>
              <a:gd name="connsiteX1883" fmla="*/ 4673067 w 6668967"/>
              <a:gd name="connsiteY1883" fmla="*/ 912269 h 7471123"/>
              <a:gd name="connsiteX1884" fmla="*/ 4702666 w 6668967"/>
              <a:gd name="connsiteY1884" fmla="*/ 856396 h 7471123"/>
              <a:gd name="connsiteX1885" fmla="*/ 4710476 w 6668967"/>
              <a:gd name="connsiteY1885" fmla="*/ 843301 h 7471123"/>
              <a:gd name="connsiteX1886" fmla="*/ 4715821 w 6668967"/>
              <a:gd name="connsiteY1886" fmla="*/ 824967 h 7471123"/>
              <a:gd name="connsiteX1887" fmla="*/ 4752819 w 6668967"/>
              <a:gd name="connsiteY1887" fmla="*/ 755562 h 7471123"/>
              <a:gd name="connsiteX1888" fmla="*/ 4794752 w 6668967"/>
              <a:gd name="connsiteY1888" fmla="*/ 688776 h 7471123"/>
              <a:gd name="connsiteX1889" fmla="*/ 4791463 w 6668967"/>
              <a:gd name="connsiteY1889" fmla="*/ 664332 h 7471123"/>
              <a:gd name="connsiteX1890" fmla="*/ 4827640 w 6668967"/>
              <a:gd name="connsiteY1890" fmla="*/ 604967 h 7471123"/>
              <a:gd name="connsiteX1891" fmla="*/ 4841206 w 6668967"/>
              <a:gd name="connsiteY1891" fmla="*/ 557388 h 7471123"/>
              <a:gd name="connsiteX1892" fmla="*/ 4867104 w 6668967"/>
              <a:gd name="connsiteY1892" fmla="*/ 507190 h 7471123"/>
              <a:gd name="connsiteX1893" fmla="*/ 4886837 w 6668967"/>
              <a:gd name="connsiteY1893" fmla="*/ 472269 h 7471123"/>
              <a:gd name="connsiteX1894" fmla="*/ 4886014 w 6668967"/>
              <a:gd name="connsiteY1894" fmla="*/ 453936 h 7471123"/>
              <a:gd name="connsiteX1895" fmla="*/ 4899992 w 6668967"/>
              <a:gd name="connsiteY1895" fmla="*/ 440840 h 7471123"/>
              <a:gd name="connsiteX1896" fmla="*/ 5021677 w 6668967"/>
              <a:gd name="connsiteY1896" fmla="*/ 213857 h 7471123"/>
              <a:gd name="connsiteX1897" fmla="*/ 5038531 w 6668967"/>
              <a:gd name="connsiteY1897" fmla="*/ 186357 h 7471123"/>
              <a:gd name="connsiteX1898" fmla="*/ 5057853 w 6668967"/>
              <a:gd name="connsiteY1898" fmla="*/ 161476 h 7471123"/>
              <a:gd name="connsiteX1899" fmla="*/ 5061965 w 6668967"/>
              <a:gd name="connsiteY1899" fmla="*/ 144453 h 7471123"/>
              <a:gd name="connsiteX1900" fmla="*/ 5071009 w 6668967"/>
              <a:gd name="connsiteY1900" fmla="*/ 130047 h 7471123"/>
              <a:gd name="connsiteX1901" fmla="*/ 5084163 w 6668967"/>
              <a:gd name="connsiteY1901" fmla="*/ 105603 h 7471123"/>
              <a:gd name="connsiteX1902" fmla="*/ 5097319 w 6668967"/>
              <a:gd name="connsiteY1902" fmla="*/ 98182 h 7471123"/>
              <a:gd name="connsiteX1903" fmla="*/ 5110474 w 6668967"/>
              <a:gd name="connsiteY1903" fmla="*/ 98619 h 7471123"/>
              <a:gd name="connsiteX1904" fmla="*/ 5093208 w 6668967"/>
              <a:gd name="connsiteY1904" fmla="*/ 154928 h 7471123"/>
              <a:gd name="connsiteX1905" fmla="*/ 5061142 w 6668967"/>
              <a:gd name="connsiteY1905" fmla="*/ 213857 h 7471123"/>
              <a:gd name="connsiteX1906" fmla="*/ 5064431 w 6668967"/>
              <a:gd name="connsiteY1906" fmla="*/ 213857 h 7471123"/>
              <a:gd name="connsiteX1907" fmla="*/ 5072242 w 6668967"/>
              <a:gd name="connsiteY1907" fmla="*/ 227825 h 7471123"/>
              <a:gd name="connsiteX1908" fmla="*/ 5067719 w 6668967"/>
              <a:gd name="connsiteY1908" fmla="*/ 241794 h 7471123"/>
              <a:gd name="connsiteX1909" fmla="*/ 5045521 w 6668967"/>
              <a:gd name="connsiteY1909" fmla="*/ 323856 h 7471123"/>
              <a:gd name="connsiteX1910" fmla="*/ 5018389 w 6668967"/>
              <a:gd name="connsiteY1910" fmla="*/ 405919 h 7471123"/>
              <a:gd name="connsiteX1911" fmla="*/ 5019621 w 6668967"/>
              <a:gd name="connsiteY1911" fmla="*/ 415959 h 7471123"/>
              <a:gd name="connsiteX1912" fmla="*/ 5008521 w 6668967"/>
              <a:gd name="connsiteY1912" fmla="*/ 423380 h 7471123"/>
              <a:gd name="connsiteX1913" fmla="*/ 5007699 w 6668967"/>
              <a:gd name="connsiteY1913" fmla="*/ 432983 h 7471123"/>
              <a:gd name="connsiteX1914" fmla="*/ 5011810 w 6668967"/>
              <a:gd name="connsiteY1914" fmla="*/ 437349 h 7471123"/>
              <a:gd name="connsiteX1915" fmla="*/ 5001533 w 6668967"/>
              <a:gd name="connsiteY1915" fmla="*/ 457865 h 7471123"/>
              <a:gd name="connsiteX1916" fmla="*/ 4998655 w 6668967"/>
              <a:gd name="connsiteY1916" fmla="*/ 475761 h 7471123"/>
              <a:gd name="connsiteX1917" fmla="*/ 5018388 w 6668967"/>
              <a:gd name="connsiteY1917" fmla="*/ 454809 h 7471123"/>
              <a:gd name="connsiteX1918" fmla="*/ 5024965 w 6668967"/>
              <a:gd name="connsiteY1918" fmla="*/ 444332 h 7471123"/>
              <a:gd name="connsiteX1919" fmla="*/ 5021677 w 6668967"/>
              <a:gd name="connsiteY1919" fmla="*/ 433857 h 7471123"/>
              <a:gd name="connsiteX1920" fmla="*/ 5032777 w 6668967"/>
              <a:gd name="connsiteY1920" fmla="*/ 419452 h 7471123"/>
              <a:gd name="connsiteX1921" fmla="*/ 5041409 w 6668967"/>
              <a:gd name="connsiteY1921" fmla="*/ 402428 h 7471123"/>
              <a:gd name="connsiteX1922" fmla="*/ 5067719 w 6668967"/>
              <a:gd name="connsiteY1922" fmla="*/ 339571 h 7471123"/>
              <a:gd name="connsiteX1923" fmla="*/ 5087453 w 6668967"/>
              <a:gd name="connsiteY1923" fmla="*/ 322111 h 7471123"/>
              <a:gd name="connsiteX1924" fmla="*/ 5095674 w 6668967"/>
              <a:gd name="connsiteY1924" fmla="*/ 309889 h 7471123"/>
              <a:gd name="connsiteX1925" fmla="*/ 5094030 w 6668967"/>
              <a:gd name="connsiteY1925" fmla="*/ 297667 h 7471123"/>
              <a:gd name="connsiteX1926" fmla="*/ 5107186 w 6668967"/>
              <a:gd name="connsiteY1926" fmla="*/ 269730 h 7471123"/>
              <a:gd name="connsiteX1927" fmla="*/ 5117051 w 6668967"/>
              <a:gd name="connsiteY1927" fmla="*/ 240047 h 7471123"/>
              <a:gd name="connsiteX1928" fmla="*/ 5126918 w 6668967"/>
              <a:gd name="connsiteY1928" fmla="*/ 210365 h 7471123"/>
              <a:gd name="connsiteX1929" fmla="*/ 5169672 w 6668967"/>
              <a:gd name="connsiteY1929" fmla="*/ 171952 h 7471123"/>
              <a:gd name="connsiteX1930" fmla="*/ 5182004 w 6668967"/>
              <a:gd name="connsiteY1930" fmla="*/ 192031 h 7471123"/>
              <a:gd name="connsiteX1931" fmla="*/ 5169672 w 6668967"/>
              <a:gd name="connsiteY1931" fmla="*/ 206873 h 7471123"/>
              <a:gd name="connsiteX1932" fmla="*/ 5169260 w 6668967"/>
              <a:gd name="connsiteY1932" fmla="*/ 229135 h 7471123"/>
              <a:gd name="connsiteX1933" fmla="*/ 5166383 w 6668967"/>
              <a:gd name="connsiteY1933" fmla="*/ 248777 h 7471123"/>
              <a:gd name="connsiteX1934" fmla="*/ 5147061 w 6668967"/>
              <a:gd name="connsiteY1934" fmla="*/ 293737 h 7471123"/>
              <a:gd name="connsiteX1935" fmla="*/ 5140073 w 6668967"/>
              <a:gd name="connsiteY1935" fmla="*/ 336079 h 7471123"/>
              <a:gd name="connsiteX1936" fmla="*/ 5113763 w 6668967"/>
              <a:gd name="connsiteY1936" fmla="*/ 402428 h 7471123"/>
              <a:gd name="connsiteX1937" fmla="*/ 5124451 w 6668967"/>
              <a:gd name="connsiteY1937" fmla="*/ 430365 h 7471123"/>
              <a:gd name="connsiteX1938" fmla="*/ 5110474 w 6668967"/>
              <a:gd name="connsiteY1938" fmla="*/ 458301 h 7471123"/>
              <a:gd name="connsiteX1939" fmla="*/ 5095674 w 6668967"/>
              <a:gd name="connsiteY1939" fmla="*/ 502825 h 7471123"/>
              <a:gd name="connsiteX1940" fmla="*/ 5071009 w 6668967"/>
              <a:gd name="connsiteY1940" fmla="*/ 542111 h 7471123"/>
              <a:gd name="connsiteX1941" fmla="*/ 5080875 w 6668967"/>
              <a:gd name="connsiteY1941" fmla="*/ 570046 h 7471123"/>
              <a:gd name="connsiteX1942" fmla="*/ 5057853 w 6668967"/>
              <a:gd name="connsiteY1942" fmla="*/ 587507 h 7471123"/>
              <a:gd name="connsiteX1943" fmla="*/ 5057853 w 6668967"/>
              <a:gd name="connsiteY1943" fmla="*/ 625919 h 7471123"/>
              <a:gd name="connsiteX1944" fmla="*/ 5049220 w 6668967"/>
              <a:gd name="connsiteY1944" fmla="*/ 645998 h 7471123"/>
              <a:gd name="connsiteX1945" fmla="*/ 5038121 w 6668967"/>
              <a:gd name="connsiteY1945" fmla="*/ 660840 h 7471123"/>
              <a:gd name="connsiteX1946" fmla="*/ 5037298 w 6668967"/>
              <a:gd name="connsiteY1946" fmla="*/ 676118 h 7471123"/>
              <a:gd name="connsiteX1947" fmla="*/ 5041410 w 6668967"/>
              <a:gd name="connsiteY1947" fmla="*/ 688776 h 7471123"/>
              <a:gd name="connsiteX1948" fmla="*/ 5047576 w 6668967"/>
              <a:gd name="connsiteY1948" fmla="*/ 692705 h 7471123"/>
              <a:gd name="connsiteX1949" fmla="*/ 5051275 w 6668967"/>
              <a:gd name="connsiteY1949" fmla="*/ 688776 h 7471123"/>
              <a:gd name="connsiteX1950" fmla="*/ 5054565 w 6668967"/>
              <a:gd name="connsiteY1950" fmla="*/ 662587 h 7471123"/>
              <a:gd name="connsiteX1951" fmla="*/ 5077586 w 6668967"/>
              <a:gd name="connsiteY1951" fmla="*/ 646872 h 7471123"/>
              <a:gd name="connsiteX1952" fmla="*/ 5077586 w 6668967"/>
              <a:gd name="connsiteY1952" fmla="*/ 594490 h 7471123"/>
              <a:gd name="connsiteX1953" fmla="*/ 5080875 w 6668967"/>
              <a:gd name="connsiteY1953" fmla="*/ 594490 h 7471123"/>
              <a:gd name="connsiteX1954" fmla="*/ 5084575 w 6668967"/>
              <a:gd name="connsiteY1954" fmla="*/ 582268 h 7471123"/>
              <a:gd name="connsiteX1955" fmla="*/ 5080875 w 6668967"/>
              <a:gd name="connsiteY1955" fmla="*/ 570046 h 7471123"/>
              <a:gd name="connsiteX1956" fmla="*/ 5102252 w 6668967"/>
              <a:gd name="connsiteY1956" fmla="*/ 540800 h 7471123"/>
              <a:gd name="connsiteX1957" fmla="*/ 5123629 w 6668967"/>
              <a:gd name="connsiteY1957" fmla="*/ 514174 h 7471123"/>
              <a:gd name="connsiteX1958" fmla="*/ 5114585 w 6668967"/>
              <a:gd name="connsiteY1958" fmla="*/ 490166 h 7471123"/>
              <a:gd name="connsiteX1959" fmla="*/ 5140073 w 6668967"/>
              <a:gd name="connsiteY1959" fmla="*/ 468777 h 7471123"/>
              <a:gd name="connsiteX1960" fmla="*/ 5156927 w 6668967"/>
              <a:gd name="connsiteY1960" fmla="*/ 417706 h 7471123"/>
              <a:gd name="connsiteX1961" fmla="*/ 5176250 w 6668967"/>
              <a:gd name="connsiteY1961" fmla="*/ 364015 h 7471123"/>
              <a:gd name="connsiteX1962" fmla="*/ 5185704 w 6668967"/>
              <a:gd name="connsiteY1962" fmla="*/ 363142 h 7471123"/>
              <a:gd name="connsiteX1963" fmla="*/ 5192694 w 6668967"/>
              <a:gd name="connsiteY1963" fmla="*/ 367507 h 7471123"/>
              <a:gd name="connsiteX1964" fmla="*/ 5197215 w 6668967"/>
              <a:gd name="connsiteY1964" fmla="*/ 401554 h 7471123"/>
              <a:gd name="connsiteX1965" fmla="*/ 5179538 w 6668967"/>
              <a:gd name="connsiteY1965" fmla="*/ 430365 h 7471123"/>
              <a:gd name="connsiteX1966" fmla="*/ 5159806 w 6668967"/>
              <a:gd name="connsiteY1966" fmla="*/ 494530 h 7471123"/>
              <a:gd name="connsiteX1967" fmla="*/ 5140073 w 6668967"/>
              <a:gd name="connsiteY1967" fmla="*/ 556078 h 7471123"/>
              <a:gd name="connsiteX1968" fmla="*/ 5141717 w 6668967"/>
              <a:gd name="connsiteY1968" fmla="*/ 564808 h 7471123"/>
              <a:gd name="connsiteX1969" fmla="*/ 5133495 w 6668967"/>
              <a:gd name="connsiteY1969" fmla="*/ 573538 h 7471123"/>
              <a:gd name="connsiteX1970" fmla="*/ 5130206 w 6668967"/>
              <a:gd name="connsiteY1970" fmla="*/ 583578 h 7471123"/>
              <a:gd name="connsiteX1971" fmla="*/ 5136784 w 6668967"/>
              <a:gd name="connsiteY1971" fmla="*/ 590999 h 7471123"/>
              <a:gd name="connsiteX1972" fmla="*/ 5123217 w 6668967"/>
              <a:gd name="connsiteY1972" fmla="*/ 608459 h 7471123"/>
              <a:gd name="connsiteX1973" fmla="*/ 5117051 w 6668967"/>
              <a:gd name="connsiteY1973" fmla="*/ 625919 h 7471123"/>
              <a:gd name="connsiteX1974" fmla="*/ 5103896 w 6668967"/>
              <a:gd name="connsiteY1974" fmla="*/ 650363 h 7471123"/>
              <a:gd name="connsiteX1975" fmla="*/ 5109651 w 6668967"/>
              <a:gd name="connsiteY1975" fmla="*/ 670444 h 7471123"/>
              <a:gd name="connsiteX1976" fmla="*/ 5100607 w 6668967"/>
              <a:gd name="connsiteY1976" fmla="*/ 685284 h 7471123"/>
              <a:gd name="connsiteX1977" fmla="*/ 5144595 w 6668967"/>
              <a:gd name="connsiteY1977" fmla="*/ 682666 h 7471123"/>
              <a:gd name="connsiteX1978" fmla="*/ 5186115 w 6668967"/>
              <a:gd name="connsiteY1978" fmla="*/ 695761 h 7471123"/>
              <a:gd name="connsiteX1979" fmla="*/ 5193515 w 6668967"/>
              <a:gd name="connsiteY1979" fmla="*/ 717149 h 7471123"/>
              <a:gd name="connsiteX1980" fmla="*/ 5186115 w 6668967"/>
              <a:gd name="connsiteY1980" fmla="*/ 730682 h 7471123"/>
              <a:gd name="connsiteX1981" fmla="*/ 5183238 w 6668967"/>
              <a:gd name="connsiteY1981" fmla="*/ 739412 h 7471123"/>
              <a:gd name="connsiteX1982" fmla="*/ 5182827 w 6668967"/>
              <a:gd name="connsiteY1982" fmla="*/ 748142 h 7471123"/>
              <a:gd name="connsiteX1983" fmla="*/ 5192693 w 6668967"/>
              <a:gd name="connsiteY1983" fmla="*/ 741157 h 7471123"/>
              <a:gd name="connsiteX1984" fmla="*/ 5235447 w 6668967"/>
              <a:gd name="connsiteY1984" fmla="*/ 706236 h 7471123"/>
              <a:gd name="connsiteX1985" fmla="*/ 5242024 w 6668967"/>
              <a:gd name="connsiteY1985" fmla="*/ 681792 h 7471123"/>
              <a:gd name="connsiteX1986" fmla="*/ 5240380 w 6668967"/>
              <a:gd name="connsiteY1986" fmla="*/ 671753 h 7471123"/>
              <a:gd name="connsiteX1987" fmla="*/ 5248603 w 6668967"/>
              <a:gd name="connsiteY1987" fmla="*/ 664332 h 7471123"/>
              <a:gd name="connsiteX1988" fmla="*/ 5249425 w 6668967"/>
              <a:gd name="connsiteY1988" fmla="*/ 656039 h 7471123"/>
              <a:gd name="connsiteX1989" fmla="*/ 5245314 w 6668967"/>
              <a:gd name="connsiteY1989" fmla="*/ 650364 h 7471123"/>
              <a:gd name="connsiteX1990" fmla="*/ 5271624 w 6668967"/>
              <a:gd name="connsiteY1990" fmla="*/ 615443 h 7471123"/>
              <a:gd name="connsiteX1991" fmla="*/ 5297934 w 6668967"/>
              <a:gd name="connsiteY1991" fmla="*/ 580523 h 7471123"/>
              <a:gd name="connsiteX1992" fmla="*/ 5316845 w 6668967"/>
              <a:gd name="connsiteY1992" fmla="*/ 535563 h 7471123"/>
              <a:gd name="connsiteX1993" fmla="*/ 5350555 w 6668967"/>
              <a:gd name="connsiteY1993" fmla="*/ 503697 h 7471123"/>
              <a:gd name="connsiteX1994" fmla="*/ 5347265 w 6668967"/>
              <a:gd name="connsiteY1994" fmla="*/ 486238 h 7471123"/>
              <a:gd name="connsiteX1995" fmla="*/ 5348910 w 6668967"/>
              <a:gd name="connsiteY1995" fmla="*/ 470960 h 7471123"/>
              <a:gd name="connsiteX1996" fmla="*/ 5360421 w 6668967"/>
              <a:gd name="connsiteY1996" fmla="*/ 458300 h 7471123"/>
              <a:gd name="connsiteX1997" fmla="*/ 5380153 w 6668967"/>
              <a:gd name="connsiteY1997" fmla="*/ 451317 h 7471123"/>
              <a:gd name="connsiteX1998" fmla="*/ 5392898 w 6668967"/>
              <a:gd name="connsiteY1998" fmla="*/ 470960 h 7471123"/>
              <a:gd name="connsiteX1999" fmla="*/ 5383442 w 6668967"/>
              <a:gd name="connsiteY1999" fmla="*/ 493221 h 7471123"/>
              <a:gd name="connsiteX2000" fmla="*/ 5360010 w 6668967"/>
              <a:gd name="connsiteY2000" fmla="*/ 525959 h 7471123"/>
              <a:gd name="connsiteX2001" fmla="*/ 5353843 w 6668967"/>
              <a:gd name="connsiteY2001" fmla="*/ 566555 h 7471123"/>
              <a:gd name="connsiteX2002" fmla="*/ 5340277 w 6668967"/>
              <a:gd name="connsiteY2002" fmla="*/ 615880 h 7471123"/>
              <a:gd name="connsiteX2003" fmla="*/ 5314378 w 6668967"/>
              <a:gd name="connsiteY2003" fmla="*/ 667824 h 7471123"/>
              <a:gd name="connsiteX2004" fmla="*/ 5318900 w 6668967"/>
              <a:gd name="connsiteY2004" fmla="*/ 680919 h 7471123"/>
              <a:gd name="connsiteX2005" fmla="*/ 5311088 w 6668967"/>
              <a:gd name="connsiteY2005" fmla="*/ 688776 h 7471123"/>
              <a:gd name="connsiteX2006" fmla="*/ 5313144 w 6668967"/>
              <a:gd name="connsiteY2006" fmla="*/ 716277 h 7471123"/>
              <a:gd name="connsiteX2007" fmla="*/ 5327533 w 6668967"/>
              <a:gd name="connsiteY2007" fmla="*/ 741157 h 7471123"/>
              <a:gd name="connsiteX2008" fmla="*/ 5292589 w 6668967"/>
              <a:gd name="connsiteY2008" fmla="*/ 812745 h 7471123"/>
              <a:gd name="connsiteX2009" fmla="*/ 5274912 w 6668967"/>
              <a:gd name="connsiteY2009" fmla="*/ 884332 h 7471123"/>
              <a:gd name="connsiteX2010" fmla="*/ 5248603 w 6668967"/>
              <a:gd name="connsiteY2010" fmla="*/ 908776 h 7471123"/>
              <a:gd name="connsiteX2011" fmla="*/ 5234214 w 6668967"/>
              <a:gd name="connsiteY2011" fmla="*/ 938458 h 7471123"/>
              <a:gd name="connsiteX2012" fmla="*/ 5222291 w 6668967"/>
              <a:gd name="connsiteY2012" fmla="*/ 968140 h 7471123"/>
              <a:gd name="connsiteX2013" fmla="*/ 5225580 w 6668967"/>
              <a:gd name="connsiteY2013" fmla="*/ 978616 h 7471123"/>
              <a:gd name="connsiteX2014" fmla="*/ 5249013 w 6668967"/>
              <a:gd name="connsiteY2014" fmla="*/ 948935 h 7471123"/>
              <a:gd name="connsiteX2015" fmla="*/ 5274912 w 6668967"/>
              <a:gd name="connsiteY2015" fmla="*/ 919252 h 7471123"/>
              <a:gd name="connsiteX2016" fmla="*/ 5280710 w 6668967"/>
              <a:gd name="connsiteY2016" fmla="*/ 917494 h 7471123"/>
              <a:gd name="connsiteX2017" fmla="*/ 5282105 w 6668967"/>
              <a:gd name="connsiteY2017" fmla="*/ 913499 h 7471123"/>
              <a:gd name="connsiteX2018" fmla="*/ 5288249 w 6668967"/>
              <a:gd name="connsiteY2018" fmla="*/ 907862 h 7471123"/>
              <a:gd name="connsiteX2019" fmla="*/ 5274912 w 6668967"/>
              <a:gd name="connsiteY2019" fmla="*/ 901792 h 7471123"/>
              <a:gd name="connsiteX2020" fmla="*/ 5284779 w 6668967"/>
              <a:gd name="connsiteY2020" fmla="*/ 894809 h 7471123"/>
              <a:gd name="connsiteX2021" fmla="*/ 5287790 w 6668967"/>
              <a:gd name="connsiteY2021" fmla="*/ 894395 h 7471123"/>
              <a:gd name="connsiteX2022" fmla="*/ 5299536 w 6668967"/>
              <a:gd name="connsiteY2022" fmla="*/ 854142 h 7471123"/>
              <a:gd name="connsiteX2023" fmla="*/ 5307758 w 6668967"/>
              <a:gd name="connsiteY2023" fmla="*/ 820136 h 7471123"/>
              <a:gd name="connsiteX2024" fmla="*/ 5304511 w 6668967"/>
              <a:gd name="connsiteY2024" fmla="*/ 817982 h 7471123"/>
              <a:gd name="connsiteX2025" fmla="*/ 5311514 w 6668967"/>
              <a:gd name="connsiteY2025" fmla="*/ 804599 h 7471123"/>
              <a:gd name="connsiteX2026" fmla="*/ 5312353 w 6668967"/>
              <a:gd name="connsiteY2026" fmla="*/ 801132 h 7471123"/>
              <a:gd name="connsiteX2027" fmla="*/ 5320699 w 6668967"/>
              <a:gd name="connsiteY2027" fmla="*/ 787046 h 7471123"/>
              <a:gd name="connsiteX2028" fmla="*/ 5320956 w 6668967"/>
              <a:gd name="connsiteY2028" fmla="*/ 786554 h 7471123"/>
              <a:gd name="connsiteX2029" fmla="*/ 5320986 w 6668967"/>
              <a:gd name="connsiteY2029" fmla="*/ 786561 h 7471123"/>
              <a:gd name="connsiteX2030" fmla="*/ 5339820 w 6668967"/>
              <a:gd name="connsiteY2030" fmla="*/ 754773 h 7471123"/>
              <a:gd name="connsiteX2031" fmla="*/ 5364605 w 6668967"/>
              <a:gd name="connsiteY2031" fmla="*/ 753178 h 7471123"/>
              <a:gd name="connsiteX2032" fmla="*/ 5371972 w 6668967"/>
              <a:gd name="connsiteY2032" fmla="*/ 767569 h 7471123"/>
              <a:gd name="connsiteX2033" fmla="*/ 5395400 w 6668967"/>
              <a:gd name="connsiteY2033" fmla="*/ 737608 h 7471123"/>
              <a:gd name="connsiteX2034" fmla="*/ 5418632 w 6668967"/>
              <a:gd name="connsiteY2034" fmla="*/ 750130 h 7471123"/>
              <a:gd name="connsiteX2035" fmla="*/ 5400286 w 6668967"/>
              <a:gd name="connsiteY2035" fmla="*/ 779658 h 7471123"/>
              <a:gd name="connsiteX2036" fmla="*/ 5391585 w 6668967"/>
              <a:gd name="connsiteY2036" fmla="*/ 813025 h 7471123"/>
              <a:gd name="connsiteX2037" fmla="*/ 5407548 w 6668967"/>
              <a:gd name="connsiteY2037" fmla="*/ 789915 h 7471123"/>
              <a:gd name="connsiteX2038" fmla="*/ 5417082 w 6668967"/>
              <a:gd name="connsiteY2038" fmla="*/ 764244 h 7471123"/>
              <a:gd name="connsiteX2039" fmla="*/ 5434079 w 6668967"/>
              <a:gd name="connsiteY2039" fmla="*/ 731723 h 7471123"/>
              <a:gd name="connsiteX2040" fmla="*/ 5451076 w 6668967"/>
              <a:gd name="connsiteY2040" fmla="*/ 699204 h 7471123"/>
              <a:gd name="connsiteX2041" fmla="*/ 5457502 w 6668967"/>
              <a:gd name="connsiteY2041" fmla="*/ 689074 h 7471123"/>
              <a:gd name="connsiteX2042" fmla="*/ 5462064 w 6668967"/>
              <a:gd name="connsiteY2042" fmla="*/ 680659 h 7471123"/>
              <a:gd name="connsiteX2043" fmla="*/ 5464139 w 6668967"/>
              <a:gd name="connsiteY2043" fmla="*/ 687216 h 7471123"/>
              <a:gd name="connsiteX2044" fmla="*/ 5462484 w 6668967"/>
              <a:gd name="connsiteY2044" fmla="*/ 697196 h 7471123"/>
              <a:gd name="connsiteX2045" fmla="*/ 5450461 w 6668967"/>
              <a:gd name="connsiteY2045" fmla="*/ 725150 h 7471123"/>
              <a:gd name="connsiteX2046" fmla="*/ 5448911 w 6668967"/>
              <a:gd name="connsiteY2046" fmla="*/ 739264 h 7471123"/>
              <a:gd name="connsiteX2047" fmla="*/ 5471305 w 6668967"/>
              <a:gd name="connsiteY2047" fmla="*/ 718712 h 7471123"/>
              <a:gd name="connsiteX2048" fmla="*/ 5478867 w 6668967"/>
              <a:gd name="connsiteY2048" fmla="*/ 690620 h 7471123"/>
              <a:gd name="connsiteX2049" fmla="*/ 5479666 w 6668967"/>
              <a:gd name="connsiteY2049" fmla="*/ 678253 h 7471123"/>
              <a:gd name="connsiteX2050" fmla="*/ 5490887 w 6668967"/>
              <a:gd name="connsiteY2050" fmla="*/ 662667 h 7471123"/>
              <a:gd name="connsiteX2051" fmla="*/ 5495481 w 6668967"/>
              <a:gd name="connsiteY2051" fmla="*/ 633598 h 7471123"/>
              <a:gd name="connsiteX2052" fmla="*/ 5507465 w 6668967"/>
              <a:gd name="connsiteY2052" fmla="*/ 613609 h 7471123"/>
              <a:gd name="connsiteX2053" fmla="*/ 5516839 w 6668967"/>
              <a:gd name="connsiteY2053" fmla="*/ 622457 h 7471123"/>
              <a:gd name="connsiteX2054" fmla="*/ 5527693 w 6668967"/>
              <a:gd name="connsiteY2054" fmla="*/ 633120 h 7471123"/>
              <a:gd name="connsiteX2055" fmla="*/ 5534039 w 6668967"/>
              <a:gd name="connsiteY2055" fmla="*/ 613547 h 7471123"/>
              <a:gd name="connsiteX2056" fmla="*/ 5545208 w 6668967"/>
              <a:gd name="connsiteY2056" fmla="*/ 595893 h 7471123"/>
              <a:gd name="connsiteX2057" fmla="*/ 5558585 w 6668967"/>
              <a:gd name="connsiteY2057" fmla="*/ 596307 h 7471123"/>
              <a:gd name="connsiteX2058" fmla="*/ 5573934 w 6668967"/>
              <a:gd name="connsiteY2058" fmla="*/ 599142 h 7471123"/>
              <a:gd name="connsiteX2059" fmla="*/ 5580943 w 6668967"/>
              <a:gd name="connsiteY2059" fmla="*/ 583720 h 7471123"/>
              <a:gd name="connsiteX2060" fmla="*/ 5586472 w 6668967"/>
              <a:gd name="connsiteY2060" fmla="*/ 566483 h 7471123"/>
              <a:gd name="connsiteX2061" fmla="*/ 5611160 w 6668967"/>
              <a:gd name="connsiteY2061" fmla="*/ 586131 h 7471123"/>
              <a:gd name="connsiteX2062" fmla="*/ 5598623 w 6668967"/>
              <a:gd name="connsiteY2062" fmla="*/ 618790 h 7471123"/>
              <a:gd name="connsiteX2063" fmla="*/ 5570413 w 6668967"/>
              <a:gd name="connsiteY2063" fmla="*/ 610836 h 7471123"/>
              <a:gd name="connsiteX2064" fmla="*/ 5557078 w 6668967"/>
              <a:gd name="connsiteY2064" fmla="*/ 627831 h 7471123"/>
              <a:gd name="connsiteX2065" fmla="*/ 5548956 w 6668967"/>
              <a:gd name="connsiteY2065" fmla="*/ 643219 h 7471123"/>
              <a:gd name="connsiteX2066" fmla="*/ 5541467 w 6668967"/>
              <a:gd name="connsiteY2066" fmla="*/ 655380 h 7471123"/>
              <a:gd name="connsiteX2067" fmla="*/ 5536934 w 6668967"/>
              <a:gd name="connsiteY2067" fmla="*/ 671173 h 7471123"/>
              <a:gd name="connsiteX2068" fmla="*/ 5549314 w 6668967"/>
              <a:gd name="connsiteY2068" fmla="*/ 673031 h 7471123"/>
              <a:gd name="connsiteX2069" fmla="*/ 5555707 w 6668967"/>
              <a:gd name="connsiteY2069" fmla="*/ 683556 h 7471123"/>
              <a:gd name="connsiteX2070" fmla="*/ 5556646 w 6668967"/>
              <a:gd name="connsiteY2070" fmla="*/ 695388 h 7471123"/>
              <a:gd name="connsiteX2071" fmla="*/ 5535383 w 6668967"/>
              <a:gd name="connsiteY2071" fmla="*/ 685288 h 7471123"/>
              <a:gd name="connsiteX2072" fmla="*/ 5544204 w 6668967"/>
              <a:gd name="connsiteY2072" fmla="*/ 706806 h 7471123"/>
              <a:gd name="connsiteX2073" fmla="*/ 5538576 w 6668967"/>
              <a:gd name="connsiteY2073" fmla="*/ 745284 h 7471123"/>
              <a:gd name="connsiteX2074" fmla="*/ 5531471 w 6668967"/>
              <a:gd name="connsiteY2074" fmla="*/ 781948 h 7471123"/>
              <a:gd name="connsiteX2075" fmla="*/ 5540907 w 6668967"/>
              <a:gd name="connsiteY2075" fmla="*/ 777518 h 7471123"/>
              <a:gd name="connsiteX2076" fmla="*/ 5554911 w 6668967"/>
              <a:gd name="connsiteY2076" fmla="*/ 749330 h 7471123"/>
              <a:gd name="connsiteX2077" fmla="*/ 5567438 w 6668967"/>
              <a:gd name="connsiteY2077" fmla="*/ 719326 h 7471123"/>
              <a:gd name="connsiteX2078" fmla="*/ 5569087 w 6668967"/>
              <a:gd name="connsiteY2078" fmla="*/ 683971 h 7471123"/>
              <a:gd name="connsiteX2079" fmla="*/ 5609500 w 6668967"/>
              <a:gd name="connsiteY2079" fmla="*/ 624144 h 7471123"/>
              <a:gd name="connsiteX2080" fmla="*/ 5639565 w 6668967"/>
              <a:gd name="connsiteY2080" fmla="*/ 551603 h 7471123"/>
              <a:gd name="connsiteX2081" fmla="*/ 5665916 w 6668967"/>
              <a:gd name="connsiteY2081" fmla="*/ 545927 h 7471123"/>
              <a:gd name="connsiteX2082" fmla="*/ 5686742 w 6668967"/>
              <a:gd name="connsiteY2082" fmla="*/ 529458 h 7471123"/>
              <a:gd name="connsiteX2083" fmla="*/ 5687659 w 6668967"/>
              <a:gd name="connsiteY2083" fmla="*/ 518569 h 7471123"/>
              <a:gd name="connsiteX2084" fmla="*/ 5699700 w 6668967"/>
              <a:gd name="connsiteY2084" fmla="*/ 513334 h 7471123"/>
              <a:gd name="connsiteX2085" fmla="*/ 5721189 w 6668967"/>
              <a:gd name="connsiteY2085" fmla="*/ 460300 h 7471123"/>
              <a:gd name="connsiteX2086" fmla="*/ 5748205 w 6668967"/>
              <a:gd name="connsiteY2086" fmla="*/ 418056 h 7471123"/>
              <a:gd name="connsiteX2087" fmla="*/ 5773434 w 6668967"/>
              <a:gd name="connsiteY2087" fmla="*/ 386970 h 7471123"/>
              <a:gd name="connsiteX2088" fmla="*/ 5782717 w 6668967"/>
              <a:gd name="connsiteY2088" fmla="*/ 348309 h 7471123"/>
              <a:gd name="connsiteX2089" fmla="*/ 5792912 w 6668967"/>
              <a:gd name="connsiteY2089" fmla="*/ 326790 h 7471123"/>
              <a:gd name="connsiteX2090" fmla="*/ 5814546 w 6668967"/>
              <a:gd name="connsiteY2090" fmla="*/ 323329 h 7471123"/>
              <a:gd name="connsiteX2091" fmla="*/ 5821397 w 6668967"/>
              <a:gd name="connsiteY2091" fmla="*/ 342425 h 7471123"/>
              <a:gd name="connsiteX2092" fmla="*/ 5819275 w 6668967"/>
              <a:gd name="connsiteY2092" fmla="*/ 359177 h 7471123"/>
              <a:gd name="connsiteX2093" fmla="*/ 5809375 w 6668967"/>
              <a:gd name="connsiteY2093" fmla="*/ 370379 h 7471123"/>
              <a:gd name="connsiteX2094" fmla="*/ 5794963 w 6668967"/>
              <a:gd name="connsiteY2094" fmla="*/ 379373 h 7471123"/>
              <a:gd name="connsiteX2095" fmla="*/ 5792462 w 6668967"/>
              <a:gd name="connsiteY2095" fmla="*/ 425031 h 7471123"/>
              <a:gd name="connsiteX2096" fmla="*/ 5771761 w 6668967"/>
              <a:gd name="connsiteY2096" fmla="*/ 468355 h 7471123"/>
              <a:gd name="connsiteX2097" fmla="*/ 5762648 w 6668967"/>
              <a:gd name="connsiteY2097" fmla="*/ 510561 h 7471123"/>
              <a:gd name="connsiteX2098" fmla="*/ 5753533 w 6668967"/>
              <a:gd name="connsiteY2098" fmla="*/ 552768 h 7471123"/>
              <a:gd name="connsiteX2099" fmla="*/ 5747026 w 6668967"/>
              <a:gd name="connsiteY2099" fmla="*/ 553453 h 7471123"/>
              <a:gd name="connsiteX2100" fmla="*/ 5741610 w 6668967"/>
              <a:gd name="connsiteY2100" fmla="*/ 559481 h 7471123"/>
              <a:gd name="connsiteX2101" fmla="*/ 5741250 w 6668967"/>
              <a:gd name="connsiteY2101" fmla="*/ 570387 h 7471123"/>
              <a:gd name="connsiteX2102" fmla="*/ 5733111 w 6668967"/>
              <a:gd name="connsiteY2102" fmla="*/ 575742 h 7471123"/>
              <a:gd name="connsiteX2103" fmla="*/ 5719637 w 6668967"/>
              <a:gd name="connsiteY2103" fmla="*/ 596569 h 7471123"/>
              <a:gd name="connsiteX2104" fmla="*/ 5720378 w 6668967"/>
              <a:gd name="connsiteY2104" fmla="*/ 650882 h 7471123"/>
              <a:gd name="connsiteX2105" fmla="*/ 5721315 w 6668967"/>
              <a:gd name="connsiteY2105" fmla="*/ 662715 h 7471123"/>
              <a:gd name="connsiteX2106" fmla="*/ 5727290 w 6668967"/>
              <a:gd name="connsiteY2106" fmla="*/ 656705 h 7471123"/>
              <a:gd name="connsiteX2107" fmla="*/ 5731785 w 6668967"/>
              <a:gd name="connsiteY2107" fmla="*/ 648877 h 7471123"/>
              <a:gd name="connsiteX2108" fmla="*/ 5736992 w 6668967"/>
              <a:gd name="connsiteY2108" fmla="*/ 634579 h 7471123"/>
              <a:gd name="connsiteX2109" fmla="*/ 5756667 w 6668967"/>
              <a:gd name="connsiteY2109" fmla="*/ 626041 h 7471123"/>
              <a:gd name="connsiteX2110" fmla="*/ 5790883 w 6668967"/>
              <a:gd name="connsiteY2110" fmla="*/ 648049 h 7471123"/>
              <a:gd name="connsiteX2111" fmla="*/ 5815380 w 6668967"/>
              <a:gd name="connsiteY2111" fmla="*/ 682149 h 7471123"/>
              <a:gd name="connsiteX2112" fmla="*/ 5820533 w 6668967"/>
              <a:gd name="connsiteY2112" fmla="*/ 665785 h 7471123"/>
              <a:gd name="connsiteX2113" fmla="*/ 5838290 w 6668967"/>
              <a:gd name="connsiteY2113" fmla="*/ 656892 h 7471123"/>
              <a:gd name="connsiteX2114" fmla="*/ 5847824 w 6668967"/>
              <a:gd name="connsiteY2114" fmla="*/ 631222 h 7471123"/>
              <a:gd name="connsiteX2115" fmla="*/ 5856570 w 6668967"/>
              <a:gd name="connsiteY2115" fmla="*/ 615264 h 7471123"/>
              <a:gd name="connsiteX2116" fmla="*/ 5860879 w 6668967"/>
              <a:gd name="connsiteY2116" fmla="*/ 593859 h 7471123"/>
              <a:gd name="connsiteX2117" fmla="*/ 5870109 w 6668967"/>
              <a:gd name="connsiteY2117" fmla="*/ 593848 h 7471123"/>
              <a:gd name="connsiteX2118" fmla="*/ 5875291 w 6668967"/>
              <a:gd name="connsiteY2118" fmla="*/ 584862 h 7471123"/>
              <a:gd name="connsiteX2119" fmla="*/ 5876585 w 6668967"/>
              <a:gd name="connsiteY2119" fmla="*/ 573100 h 7471123"/>
              <a:gd name="connsiteX2120" fmla="*/ 5883790 w 6668967"/>
              <a:gd name="connsiteY2120" fmla="*/ 568601 h 7471123"/>
              <a:gd name="connsiteX2121" fmla="*/ 5915818 w 6668967"/>
              <a:gd name="connsiteY2121" fmla="*/ 513826 h 7471123"/>
              <a:gd name="connsiteX2122" fmla="*/ 5949711 w 6668967"/>
              <a:gd name="connsiteY2122" fmla="*/ 457337 h 7471123"/>
              <a:gd name="connsiteX2123" fmla="*/ 5959645 w 6668967"/>
              <a:gd name="connsiteY2123" fmla="*/ 425483 h 7471123"/>
              <a:gd name="connsiteX2124" fmla="*/ 5986614 w 6668967"/>
              <a:gd name="connsiteY2124" fmla="*/ 406548 h 7471123"/>
              <a:gd name="connsiteX2125" fmla="*/ 5993913 w 6668967"/>
              <a:gd name="connsiteY2125" fmla="*/ 408839 h 7471123"/>
              <a:gd name="connsiteX2126" fmla="*/ 5998959 w 6668967"/>
              <a:gd name="connsiteY2126" fmla="*/ 416372 h 7471123"/>
              <a:gd name="connsiteX2127" fmla="*/ 5972281 w 6668967"/>
              <a:gd name="connsiteY2127" fmla="*/ 465708 h 7471123"/>
              <a:gd name="connsiteX2128" fmla="*/ 5945993 w 6668967"/>
              <a:gd name="connsiteY2128" fmla="*/ 511514 h 7471123"/>
              <a:gd name="connsiteX2129" fmla="*/ 5946030 w 6668967"/>
              <a:gd name="connsiteY2129" fmla="*/ 544267 h 7471123"/>
              <a:gd name="connsiteX2130" fmla="*/ 5923503 w 6668967"/>
              <a:gd name="connsiteY2130" fmla="*/ 553306 h 7471123"/>
              <a:gd name="connsiteX2131" fmla="*/ 5917343 w 6668967"/>
              <a:gd name="connsiteY2131" fmla="*/ 586458 h 7471123"/>
              <a:gd name="connsiteX2132" fmla="*/ 5909317 w 6668967"/>
              <a:gd name="connsiteY2132" fmla="*/ 621323 h 7471123"/>
              <a:gd name="connsiteX2133" fmla="*/ 5898391 w 6668967"/>
              <a:gd name="connsiteY2133" fmla="*/ 626590 h 7471123"/>
              <a:gd name="connsiteX2134" fmla="*/ 5891900 w 6668967"/>
              <a:gd name="connsiteY2134" fmla="*/ 637306 h 7471123"/>
              <a:gd name="connsiteX2135" fmla="*/ 5893871 w 6668967"/>
              <a:gd name="connsiteY2135" fmla="*/ 639728 h 7471123"/>
              <a:gd name="connsiteX2136" fmla="*/ 5856548 w 6668967"/>
              <a:gd name="connsiteY2136" fmla="*/ 673980 h 7471123"/>
              <a:gd name="connsiteX2137" fmla="*/ 5859148 w 6668967"/>
              <a:gd name="connsiteY2137" fmla="*/ 701207 h 7471123"/>
              <a:gd name="connsiteX2138" fmla="*/ 5842458 w 6668967"/>
              <a:gd name="connsiteY2138" fmla="*/ 720754 h 7471123"/>
              <a:gd name="connsiteX2139" fmla="*/ 5841876 w 6668967"/>
              <a:gd name="connsiteY2139" fmla="*/ 726048 h 7471123"/>
              <a:gd name="connsiteX2140" fmla="*/ 5848371 w 6668967"/>
              <a:gd name="connsiteY2140" fmla="*/ 728018 h 7471123"/>
              <a:gd name="connsiteX2141" fmla="*/ 5859854 w 6668967"/>
              <a:gd name="connsiteY2141" fmla="*/ 722768 h 7471123"/>
              <a:gd name="connsiteX2142" fmla="*/ 5870248 w 6668967"/>
              <a:gd name="connsiteY2142" fmla="*/ 712172 h 7471123"/>
              <a:gd name="connsiteX2143" fmla="*/ 5874171 w 6668967"/>
              <a:gd name="connsiteY2143" fmla="*/ 694296 h 7471123"/>
              <a:gd name="connsiteX2144" fmla="*/ 5883303 w 6668967"/>
              <a:gd name="connsiteY2144" fmla="*/ 674809 h 7471123"/>
              <a:gd name="connsiteX2145" fmla="*/ 5910673 w 6668967"/>
              <a:gd name="connsiteY2145" fmla="*/ 649691 h 7471123"/>
              <a:gd name="connsiteX2146" fmla="*/ 5909317 w 6668967"/>
              <a:gd name="connsiteY2146" fmla="*/ 621323 h 7471123"/>
              <a:gd name="connsiteX2147" fmla="*/ 5935135 w 6668967"/>
              <a:gd name="connsiteY2147" fmla="*/ 610319 h 7471123"/>
              <a:gd name="connsiteX2148" fmla="*/ 5948345 w 6668967"/>
              <a:gd name="connsiteY2148" fmla="*/ 566469 h 7471123"/>
              <a:gd name="connsiteX2149" fmla="*/ 5971199 w 6668967"/>
              <a:gd name="connsiteY2149" fmla="*/ 526456 h 7471123"/>
              <a:gd name="connsiteX2150" fmla="*/ 5982727 w 6668967"/>
              <a:gd name="connsiteY2150" fmla="*/ 497898 h 7471123"/>
              <a:gd name="connsiteX2151" fmla="*/ 6009039 w 6668967"/>
              <a:gd name="connsiteY2151" fmla="*/ 487499 h 7471123"/>
              <a:gd name="connsiteX2152" fmla="*/ 6040545 w 6668967"/>
              <a:gd name="connsiteY2152" fmla="*/ 424741 h 7471123"/>
              <a:gd name="connsiteX2153" fmla="*/ 6066526 w 6668967"/>
              <a:gd name="connsiteY2153" fmla="*/ 391908 h 7471123"/>
              <a:gd name="connsiteX2154" fmla="*/ 6086981 w 6668967"/>
              <a:gd name="connsiteY2154" fmla="*/ 348281 h 7471123"/>
              <a:gd name="connsiteX2155" fmla="*/ 6099253 w 6668967"/>
              <a:gd name="connsiteY2155" fmla="*/ 333318 h 7471123"/>
              <a:gd name="connsiteX2156" fmla="*/ 6114868 w 6668967"/>
              <a:gd name="connsiteY2156" fmla="*/ 318459 h 7471123"/>
              <a:gd name="connsiteX2157" fmla="*/ 6118053 w 6668967"/>
              <a:gd name="connsiteY2157" fmla="*/ 299672 h 7471123"/>
              <a:gd name="connsiteX2158" fmla="*/ 6139751 w 6668967"/>
              <a:gd name="connsiteY2158" fmla="*/ 295624 h 7471123"/>
              <a:gd name="connsiteX2159" fmla="*/ 6138004 w 6668967"/>
              <a:gd name="connsiteY2159" fmla="*/ 352221 h 7471123"/>
              <a:gd name="connsiteX2160" fmla="*/ 6122768 w 6668967"/>
              <a:gd name="connsiteY2160" fmla="*/ 378895 h 7471123"/>
              <a:gd name="connsiteX2161" fmla="*/ 6107531 w 6668967"/>
              <a:gd name="connsiteY2161" fmla="*/ 405569 h 7471123"/>
              <a:gd name="connsiteX2162" fmla="*/ 6095510 w 6668967"/>
              <a:gd name="connsiteY2162" fmla="*/ 433524 h 7471123"/>
              <a:gd name="connsiteX2163" fmla="*/ 6085816 w 6668967"/>
              <a:gd name="connsiteY2163" fmla="*/ 440305 h 7471123"/>
              <a:gd name="connsiteX2164" fmla="*/ 6082035 w 6668967"/>
              <a:gd name="connsiteY2164" fmla="*/ 454350 h 7471123"/>
              <a:gd name="connsiteX2165" fmla="*/ 6081420 w 6668967"/>
              <a:gd name="connsiteY2165" fmla="*/ 480298 h 7471123"/>
              <a:gd name="connsiteX2166" fmla="*/ 6052403 w 6668967"/>
              <a:gd name="connsiteY2166" fmla="*/ 540772 h 7471123"/>
              <a:gd name="connsiteX2167" fmla="*/ 6045446 w 6668967"/>
              <a:gd name="connsiteY2167" fmla="*/ 558260 h 7471123"/>
              <a:gd name="connsiteX2168" fmla="*/ 6041835 w 6668967"/>
              <a:gd name="connsiteY2168" fmla="*/ 575853 h 7471123"/>
              <a:gd name="connsiteX2169" fmla="*/ 6032400 w 6668967"/>
              <a:gd name="connsiteY2169" fmla="*/ 580281 h 7471123"/>
              <a:gd name="connsiteX2170" fmla="*/ 6028876 w 6668967"/>
              <a:gd name="connsiteY2170" fmla="*/ 591975 h 7471123"/>
              <a:gd name="connsiteX2171" fmla="*/ 6025775 w 6668967"/>
              <a:gd name="connsiteY2171" fmla="*/ 620205 h 7471123"/>
              <a:gd name="connsiteX2172" fmla="*/ 6036802 w 6668967"/>
              <a:gd name="connsiteY2172" fmla="*/ 606383 h 7471123"/>
              <a:gd name="connsiteX2173" fmla="*/ 6045261 w 6668967"/>
              <a:gd name="connsiteY2173" fmla="*/ 585401 h 7471123"/>
              <a:gd name="connsiteX2174" fmla="*/ 6050835 w 6668967"/>
              <a:gd name="connsiteY2174" fmla="*/ 585573 h 7471123"/>
              <a:gd name="connsiteX2175" fmla="*/ 6057184 w 6668967"/>
              <a:gd name="connsiteY2175" fmla="*/ 578688 h 7471123"/>
              <a:gd name="connsiteX2176" fmla="*/ 6055819 w 6668967"/>
              <a:gd name="connsiteY2176" fmla="*/ 565663 h 7471123"/>
              <a:gd name="connsiteX2177" fmla="*/ 6063712 w 6668967"/>
              <a:gd name="connsiteY2177" fmla="*/ 560006 h 7471123"/>
              <a:gd name="connsiteX2178" fmla="*/ 6105924 w 6668967"/>
              <a:gd name="connsiteY2178" fmla="*/ 486366 h 7471123"/>
              <a:gd name="connsiteX2179" fmla="*/ 6151089 w 6668967"/>
              <a:gd name="connsiteY2179" fmla="*/ 416361 h 7471123"/>
              <a:gd name="connsiteX2180" fmla="*/ 6158333 w 6668967"/>
              <a:gd name="connsiteY2180" fmla="*/ 403895 h 7471123"/>
              <a:gd name="connsiteX2181" fmla="*/ 6172967 w 6668967"/>
              <a:gd name="connsiteY2181" fmla="*/ 400513 h 7471123"/>
              <a:gd name="connsiteX2182" fmla="*/ 6174938 w 6668967"/>
              <a:gd name="connsiteY2182" fmla="*/ 402934 h 7471123"/>
              <a:gd name="connsiteX2183" fmla="*/ 6197708 w 6668967"/>
              <a:gd name="connsiteY2183" fmla="*/ 340790 h 7471123"/>
              <a:gd name="connsiteX2184" fmla="*/ 6227482 w 6668967"/>
              <a:gd name="connsiteY2184" fmla="*/ 291257 h 7471123"/>
              <a:gd name="connsiteX2185" fmla="*/ 6235677 w 6668967"/>
              <a:gd name="connsiteY2185" fmla="*/ 300656 h 7471123"/>
              <a:gd name="connsiteX2186" fmla="*/ 6238274 w 6668967"/>
              <a:gd name="connsiteY2186" fmla="*/ 315195 h 7471123"/>
              <a:gd name="connsiteX2187" fmla="*/ 6228741 w 6668967"/>
              <a:gd name="connsiteY2187" fmla="*/ 340864 h 7471123"/>
              <a:gd name="connsiteX2188" fmla="*/ 6223896 w 6668967"/>
              <a:gd name="connsiteY2188" fmla="*/ 356944 h 7471123"/>
              <a:gd name="connsiteX2189" fmla="*/ 6214231 w 6668967"/>
              <a:gd name="connsiteY2189" fmla="*/ 371103 h 7471123"/>
              <a:gd name="connsiteX2190" fmla="*/ 6208084 w 6668967"/>
              <a:gd name="connsiteY2190" fmla="*/ 401599 h 7471123"/>
              <a:gd name="connsiteX2191" fmla="*/ 6198590 w 6668967"/>
              <a:gd name="connsiteY2191" fmla="*/ 431991 h 7471123"/>
              <a:gd name="connsiteX2192" fmla="*/ 6109790 w 6668967"/>
              <a:gd name="connsiteY2192" fmla="*/ 670014 h 7471123"/>
              <a:gd name="connsiteX2193" fmla="*/ 6108835 w 6668967"/>
              <a:gd name="connsiteY2193" fmla="*/ 688868 h 7471123"/>
              <a:gd name="connsiteX2194" fmla="*/ 6095279 w 6668967"/>
              <a:gd name="connsiteY2194" fmla="*/ 700251 h 7471123"/>
              <a:gd name="connsiteX2195" fmla="*/ 6082225 w 6668967"/>
              <a:gd name="connsiteY2195" fmla="*/ 737616 h 7471123"/>
              <a:gd name="connsiteX2196" fmla="*/ 6061978 w 6668967"/>
              <a:gd name="connsiteY2196" fmla="*/ 789510 h 7471123"/>
              <a:gd name="connsiteX2197" fmla="*/ 6036207 w 6668967"/>
              <a:gd name="connsiteY2197" fmla="*/ 830611 h 7471123"/>
              <a:gd name="connsiteX2198" fmla="*/ 6015590 w 6668967"/>
              <a:gd name="connsiteY2198" fmla="*/ 896068 h 7471123"/>
              <a:gd name="connsiteX2199" fmla="*/ 5996202 w 6668967"/>
              <a:gd name="connsiteY2199" fmla="*/ 909631 h 7471123"/>
              <a:gd name="connsiteX2200" fmla="*/ 5973748 w 6668967"/>
              <a:gd name="connsiteY2200" fmla="*/ 984175 h 7471123"/>
              <a:gd name="connsiteX2201" fmla="*/ 5946470 w 6668967"/>
              <a:gd name="connsiteY2201" fmla="*/ 1056803 h 7471123"/>
              <a:gd name="connsiteX2202" fmla="*/ 5936609 w 6668967"/>
              <a:gd name="connsiteY2202" fmla="*/ 1072726 h 7471123"/>
              <a:gd name="connsiteX2203" fmla="*/ 5931959 w 6668967"/>
              <a:gd name="connsiteY2203" fmla="*/ 1087040 h 7471123"/>
              <a:gd name="connsiteX2204" fmla="*/ 5909888 w 6668967"/>
              <a:gd name="connsiteY2204" fmla="*/ 1145371 h 7471123"/>
              <a:gd name="connsiteX2205" fmla="*/ 5900453 w 6668967"/>
              <a:gd name="connsiteY2205" fmla="*/ 1149798 h 7471123"/>
              <a:gd name="connsiteX2206" fmla="*/ 5896930 w 6668967"/>
              <a:gd name="connsiteY2206" fmla="*/ 1161491 h 7471123"/>
              <a:gd name="connsiteX2207" fmla="*/ 5894891 w 6668967"/>
              <a:gd name="connsiteY2207" fmla="*/ 1187690 h 7471123"/>
              <a:gd name="connsiteX2208" fmla="*/ 5884295 w 6668967"/>
              <a:gd name="connsiteY2208" fmla="*/ 1215392 h 7471123"/>
              <a:gd name="connsiteX2209" fmla="*/ 5872670 w 6668967"/>
              <a:gd name="connsiteY2209" fmla="*/ 1224475 h 7471123"/>
              <a:gd name="connsiteX2210" fmla="*/ 5870302 w 6668967"/>
              <a:gd name="connsiteY2210" fmla="*/ 1240926 h 7471123"/>
              <a:gd name="connsiteX2211" fmla="*/ 5842717 w 6668967"/>
              <a:gd name="connsiteY2211" fmla="*/ 1285805 h 7471123"/>
              <a:gd name="connsiteX2212" fmla="*/ 5826257 w 6668967"/>
              <a:gd name="connsiteY2212" fmla="*/ 1336342 h 7471123"/>
              <a:gd name="connsiteX2213" fmla="*/ 5818079 w 6668967"/>
              <a:gd name="connsiteY2213" fmla="*/ 1336974 h 7471123"/>
              <a:gd name="connsiteX2214" fmla="*/ 5814333 w 6668967"/>
              <a:gd name="connsiteY2214" fmla="*/ 1343055 h 7471123"/>
              <a:gd name="connsiteX2215" fmla="*/ 5814754 w 6668967"/>
              <a:gd name="connsiteY2215" fmla="*/ 1359592 h 7471123"/>
              <a:gd name="connsiteX2216" fmla="*/ 5823155 w 6668967"/>
              <a:gd name="connsiteY2216" fmla="*/ 1364571 h 7471123"/>
              <a:gd name="connsiteX2217" fmla="*/ 5793612 w 6668967"/>
              <a:gd name="connsiteY2217" fmla="*/ 1404376 h 7471123"/>
              <a:gd name="connsiteX2218" fmla="*/ 5758784 w 6668967"/>
              <a:gd name="connsiteY2218" fmla="*/ 1461721 h 7471123"/>
              <a:gd name="connsiteX2219" fmla="*/ 5746129 w 6668967"/>
              <a:gd name="connsiteY2219" fmla="*/ 1492902 h 7471123"/>
              <a:gd name="connsiteX2220" fmla="*/ 5725306 w 6668967"/>
              <a:gd name="connsiteY2220" fmla="*/ 1522058 h 7471123"/>
              <a:gd name="connsiteX2221" fmla="*/ 5716291 w 6668967"/>
              <a:gd name="connsiteY2221" fmla="*/ 1543023 h 7471123"/>
              <a:gd name="connsiteX2222" fmla="*/ 5706241 w 6668967"/>
              <a:gd name="connsiteY2222" fmla="*/ 1573399 h 7471123"/>
              <a:gd name="connsiteX2223" fmla="*/ 5697742 w 6668967"/>
              <a:gd name="connsiteY2223" fmla="*/ 1589659 h 7471123"/>
              <a:gd name="connsiteX2224" fmla="*/ 5689244 w 6668967"/>
              <a:gd name="connsiteY2224" fmla="*/ 1605920 h 7471123"/>
              <a:gd name="connsiteX2225" fmla="*/ 5670694 w 6668967"/>
              <a:gd name="connsiteY2225" fmla="*/ 1652556 h 7471123"/>
              <a:gd name="connsiteX2226" fmla="*/ 5671114 w 6668967"/>
              <a:gd name="connsiteY2226" fmla="*/ 1669092 h 7471123"/>
              <a:gd name="connsiteX2227" fmla="*/ 5659093 w 6668967"/>
              <a:gd name="connsiteY2227" fmla="*/ 1697046 h 7471123"/>
              <a:gd name="connsiteX2228" fmla="*/ 5663814 w 6668967"/>
              <a:gd name="connsiteY2228" fmla="*/ 1707518 h 7471123"/>
              <a:gd name="connsiteX2229" fmla="*/ 5657025 w 6668967"/>
              <a:gd name="connsiteY2229" fmla="*/ 1715865 h 7471123"/>
              <a:gd name="connsiteX2230" fmla="*/ 5653943 w 6668967"/>
              <a:gd name="connsiteY2230" fmla="*/ 1726098 h 7471123"/>
              <a:gd name="connsiteX2231" fmla="*/ 5659415 w 6668967"/>
              <a:gd name="connsiteY2231" fmla="*/ 1734823 h 7471123"/>
              <a:gd name="connsiteX2232" fmla="*/ 5647842 w 6668967"/>
              <a:gd name="connsiteY2232" fmla="*/ 1745973 h 7471123"/>
              <a:gd name="connsiteX2233" fmla="*/ 5634016 w 6668967"/>
              <a:gd name="connsiteY2233" fmla="*/ 1762363 h 7471123"/>
              <a:gd name="connsiteX2234" fmla="*/ 5617536 w 6668967"/>
              <a:gd name="connsiteY2234" fmla="*/ 1790180 h 7471123"/>
              <a:gd name="connsiteX2235" fmla="*/ 5614014 w 6668967"/>
              <a:gd name="connsiteY2235" fmla="*/ 1801873 h 7471123"/>
              <a:gd name="connsiteX2236" fmla="*/ 5615985 w 6668967"/>
              <a:gd name="connsiteY2236" fmla="*/ 1804295 h 7471123"/>
              <a:gd name="connsiteX2237" fmla="*/ 5611995 w 6668967"/>
              <a:gd name="connsiteY2237" fmla="*/ 1810074 h 7471123"/>
              <a:gd name="connsiteX2238" fmla="*/ 5608003 w 6668967"/>
              <a:gd name="connsiteY2238" fmla="*/ 1815850 h 7471123"/>
              <a:gd name="connsiteX2239" fmla="*/ 5606970 w 6668967"/>
              <a:gd name="connsiteY2239" fmla="*/ 1825260 h 7471123"/>
              <a:gd name="connsiteX2240" fmla="*/ 5597262 w 6668967"/>
              <a:gd name="connsiteY2240" fmla="*/ 1834696 h 7471123"/>
              <a:gd name="connsiteX2241" fmla="*/ 5589034 w 6668967"/>
              <a:gd name="connsiteY2241" fmla="*/ 1845950 h 7471123"/>
              <a:gd name="connsiteX2242" fmla="*/ 5586288 w 6668967"/>
              <a:gd name="connsiteY2242" fmla="*/ 1850585 h 7471123"/>
              <a:gd name="connsiteX2243" fmla="*/ 5583541 w 6668967"/>
              <a:gd name="connsiteY2243" fmla="*/ 1855221 h 7471123"/>
              <a:gd name="connsiteX2244" fmla="*/ 5583962 w 6668967"/>
              <a:gd name="connsiteY2244" fmla="*/ 1871758 h 7471123"/>
              <a:gd name="connsiteX2245" fmla="*/ 5571616 w 6668967"/>
              <a:gd name="connsiteY2245" fmla="*/ 1902653 h 7471123"/>
              <a:gd name="connsiteX2246" fmla="*/ 5552970 w 6668967"/>
              <a:gd name="connsiteY2246" fmla="*/ 1929811 h 7471123"/>
              <a:gd name="connsiteX2247" fmla="*/ 5541066 w 6668967"/>
              <a:gd name="connsiteY2247" fmla="*/ 1959243 h 7471123"/>
              <a:gd name="connsiteX2248" fmla="*/ 5523953 w 6668967"/>
              <a:gd name="connsiteY2248" fmla="*/ 1990287 h 7471123"/>
              <a:gd name="connsiteX2249" fmla="*/ 5488830 w 6668967"/>
              <a:gd name="connsiteY2249" fmla="*/ 2057949 h 7471123"/>
              <a:gd name="connsiteX2250" fmla="*/ 5461876 w 6668967"/>
              <a:gd name="connsiteY2250" fmla="*/ 2127634 h 7471123"/>
              <a:gd name="connsiteX2251" fmla="*/ 5455901 w 6668967"/>
              <a:gd name="connsiteY2251" fmla="*/ 2133645 h 7471123"/>
              <a:gd name="connsiteX2252" fmla="*/ 5451406 w 6668967"/>
              <a:gd name="connsiteY2252" fmla="*/ 2141473 h 7471123"/>
              <a:gd name="connsiteX2253" fmla="*/ 5447884 w 6668967"/>
              <a:gd name="connsiteY2253" fmla="*/ 2153168 h 7471123"/>
              <a:gd name="connsiteX2254" fmla="*/ 5443671 w 6668967"/>
              <a:gd name="connsiteY2254" fmla="*/ 2153332 h 7471123"/>
              <a:gd name="connsiteX2255" fmla="*/ 5440937 w 6668967"/>
              <a:gd name="connsiteY2255" fmla="*/ 2155312 h 7471123"/>
              <a:gd name="connsiteX2256" fmla="*/ 5440322 w 6668967"/>
              <a:gd name="connsiteY2256" fmla="*/ 2181259 h 7471123"/>
              <a:gd name="connsiteX2257" fmla="*/ 5432549 w 6668967"/>
              <a:gd name="connsiteY2257" fmla="*/ 2201083 h 7471123"/>
              <a:gd name="connsiteX2258" fmla="*/ 5424778 w 6668967"/>
              <a:gd name="connsiteY2258" fmla="*/ 2220906 h 7471123"/>
              <a:gd name="connsiteX2259" fmla="*/ 5412757 w 6668967"/>
              <a:gd name="connsiteY2259" fmla="*/ 2248860 h 7471123"/>
              <a:gd name="connsiteX2260" fmla="*/ 5400994 w 6668967"/>
              <a:gd name="connsiteY2260" fmla="*/ 2274462 h 7471123"/>
              <a:gd name="connsiteX2261" fmla="*/ 5389231 w 6668967"/>
              <a:gd name="connsiteY2261" fmla="*/ 2300063 h 7471123"/>
              <a:gd name="connsiteX2262" fmla="*/ 5364341 w 6668967"/>
              <a:gd name="connsiteY2262" fmla="*/ 2338242 h 7471123"/>
              <a:gd name="connsiteX2263" fmla="*/ 5342795 w 6668967"/>
              <a:gd name="connsiteY2263" fmla="*/ 2376521 h 7471123"/>
              <a:gd name="connsiteX2264" fmla="*/ 5335799 w 6668967"/>
              <a:gd name="connsiteY2264" fmla="*/ 2389288 h 7471123"/>
              <a:gd name="connsiteX2265" fmla="*/ 5328803 w 6668967"/>
              <a:gd name="connsiteY2265" fmla="*/ 2402055 h 7471123"/>
              <a:gd name="connsiteX2266" fmla="*/ 5332931 w 6668967"/>
              <a:gd name="connsiteY2266" fmla="*/ 2420477 h 7471123"/>
              <a:gd name="connsiteX2267" fmla="*/ 5320724 w 6668967"/>
              <a:gd name="connsiteY2267" fmla="*/ 2434851 h 7471123"/>
              <a:gd name="connsiteX2268" fmla="*/ 5282787 w 6668967"/>
              <a:gd name="connsiteY2268" fmla="*/ 2495051 h 7471123"/>
              <a:gd name="connsiteX2269" fmla="*/ 5280937 w 6668967"/>
              <a:gd name="connsiteY2269" fmla="*/ 2511878 h 7471123"/>
              <a:gd name="connsiteX2270" fmla="*/ 5296881 w 6668967"/>
              <a:gd name="connsiteY2270" fmla="*/ 2490716 h 7471123"/>
              <a:gd name="connsiteX2271" fmla="*/ 5323192 w 6668967"/>
              <a:gd name="connsiteY2271" fmla="*/ 2455795 h 7471123"/>
              <a:gd name="connsiteX2272" fmla="*/ 5342103 w 6668967"/>
              <a:gd name="connsiteY2272" fmla="*/ 2410835 h 7471123"/>
              <a:gd name="connsiteX2273" fmla="*/ 5375813 w 6668967"/>
              <a:gd name="connsiteY2273" fmla="*/ 2378969 h 7471123"/>
              <a:gd name="connsiteX2274" fmla="*/ 5372523 w 6668967"/>
              <a:gd name="connsiteY2274" fmla="*/ 2361511 h 7471123"/>
              <a:gd name="connsiteX2275" fmla="*/ 5374168 w 6668967"/>
              <a:gd name="connsiteY2275" fmla="*/ 2346232 h 7471123"/>
              <a:gd name="connsiteX2276" fmla="*/ 5385679 w 6668967"/>
              <a:gd name="connsiteY2276" fmla="*/ 2333573 h 7471123"/>
              <a:gd name="connsiteX2277" fmla="*/ 5405411 w 6668967"/>
              <a:gd name="connsiteY2277" fmla="*/ 2326590 h 7471123"/>
              <a:gd name="connsiteX2278" fmla="*/ 5418156 w 6668967"/>
              <a:gd name="connsiteY2278" fmla="*/ 2346232 h 7471123"/>
              <a:gd name="connsiteX2279" fmla="*/ 5408699 w 6668967"/>
              <a:gd name="connsiteY2279" fmla="*/ 2368494 h 7471123"/>
              <a:gd name="connsiteX2280" fmla="*/ 5385268 w 6668967"/>
              <a:gd name="connsiteY2280" fmla="*/ 2401232 h 7471123"/>
              <a:gd name="connsiteX2281" fmla="*/ 5379102 w 6668967"/>
              <a:gd name="connsiteY2281" fmla="*/ 2441827 h 7471123"/>
              <a:gd name="connsiteX2282" fmla="*/ 5365535 w 6668967"/>
              <a:gd name="connsiteY2282" fmla="*/ 2491152 h 7471123"/>
              <a:gd name="connsiteX2283" fmla="*/ 5339636 w 6668967"/>
              <a:gd name="connsiteY2283" fmla="*/ 2543097 h 7471123"/>
              <a:gd name="connsiteX2284" fmla="*/ 5344158 w 6668967"/>
              <a:gd name="connsiteY2284" fmla="*/ 2556191 h 7471123"/>
              <a:gd name="connsiteX2285" fmla="*/ 5336346 w 6668967"/>
              <a:gd name="connsiteY2285" fmla="*/ 2564050 h 7471123"/>
              <a:gd name="connsiteX2286" fmla="*/ 5338402 w 6668967"/>
              <a:gd name="connsiteY2286" fmla="*/ 2591551 h 7471123"/>
              <a:gd name="connsiteX2287" fmla="*/ 5345644 w 6668967"/>
              <a:gd name="connsiteY2287" fmla="*/ 2604071 h 7471123"/>
              <a:gd name="connsiteX2288" fmla="*/ 5346898 w 6668967"/>
              <a:gd name="connsiteY2288" fmla="*/ 2602741 h 7471123"/>
              <a:gd name="connsiteX2289" fmla="*/ 5366630 w 6668967"/>
              <a:gd name="connsiteY2289" fmla="*/ 2532899 h 7471123"/>
              <a:gd name="connsiteX2290" fmla="*/ 5369097 w 6668967"/>
              <a:gd name="connsiteY2290" fmla="*/ 2513692 h 7471123"/>
              <a:gd name="connsiteX2291" fmla="*/ 5386363 w 6668967"/>
              <a:gd name="connsiteY2291" fmla="*/ 2504962 h 7471123"/>
              <a:gd name="connsiteX2292" fmla="*/ 5391297 w 6668967"/>
              <a:gd name="connsiteY2292" fmla="*/ 2490994 h 7471123"/>
              <a:gd name="connsiteX2293" fmla="*/ 5396230 w 6668967"/>
              <a:gd name="connsiteY2293" fmla="*/ 2477026 h 7471123"/>
              <a:gd name="connsiteX2294" fmla="*/ 5410617 w 6668967"/>
              <a:gd name="connsiteY2294" fmla="*/ 2434685 h 7471123"/>
              <a:gd name="connsiteX2295" fmla="*/ 5422539 w 6668967"/>
              <a:gd name="connsiteY2295" fmla="*/ 2389725 h 7471123"/>
              <a:gd name="connsiteX2296" fmla="*/ 5434050 w 6668967"/>
              <a:gd name="connsiteY2296" fmla="*/ 2363534 h 7471123"/>
              <a:gd name="connsiteX2297" fmla="*/ 5445560 w 6668967"/>
              <a:gd name="connsiteY2297" fmla="*/ 2337343 h 7471123"/>
              <a:gd name="connsiteX2298" fmla="*/ 5458715 w 6668967"/>
              <a:gd name="connsiteY2298" fmla="*/ 2309408 h 7471123"/>
              <a:gd name="connsiteX2299" fmla="*/ 5468582 w 6668967"/>
              <a:gd name="connsiteY2299" fmla="*/ 2290201 h 7471123"/>
              <a:gd name="connsiteX2300" fmla="*/ 5478448 w 6668967"/>
              <a:gd name="connsiteY2300" fmla="*/ 2270994 h 7471123"/>
              <a:gd name="connsiteX2301" fmla="*/ 5498180 w 6668967"/>
              <a:gd name="connsiteY2301" fmla="*/ 2253533 h 7471123"/>
              <a:gd name="connsiteX2302" fmla="*/ 5497770 w 6668967"/>
              <a:gd name="connsiteY2302" fmla="*/ 2250042 h 7471123"/>
              <a:gd name="connsiteX2303" fmla="*/ 5494892 w 6668967"/>
              <a:gd name="connsiteY2303" fmla="*/ 2246551 h 7471123"/>
              <a:gd name="connsiteX2304" fmla="*/ 5501471 w 6668967"/>
              <a:gd name="connsiteY2304" fmla="*/ 2236073 h 7471123"/>
              <a:gd name="connsiteX2305" fmla="*/ 5504347 w 6668967"/>
              <a:gd name="connsiteY2305" fmla="*/ 2227344 h 7471123"/>
              <a:gd name="connsiteX2306" fmla="*/ 5504759 w 6668967"/>
              <a:gd name="connsiteY2306" fmla="*/ 2218613 h 7471123"/>
              <a:gd name="connsiteX2307" fmla="*/ 5539703 w 6668967"/>
              <a:gd name="connsiteY2307" fmla="*/ 2151391 h 7471123"/>
              <a:gd name="connsiteX2308" fmla="*/ 5567245 w 6668967"/>
              <a:gd name="connsiteY2308" fmla="*/ 2078931 h 7471123"/>
              <a:gd name="connsiteX2309" fmla="*/ 5579168 w 6668967"/>
              <a:gd name="connsiteY2309" fmla="*/ 2044885 h 7471123"/>
              <a:gd name="connsiteX2310" fmla="*/ 5593556 w 6668967"/>
              <a:gd name="connsiteY2310" fmla="*/ 2016075 h 7471123"/>
              <a:gd name="connsiteX2311" fmla="*/ 5601366 w 6668967"/>
              <a:gd name="connsiteY2311" fmla="*/ 1983338 h 7471123"/>
              <a:gd name="connsiteX2312" fmla="*/ 5616577 w 6668967"/>
              <a:gd name="connsiteY2312" fmla="*/ 1953216 h 7471123"/>
              <a:gd name="connsiteX2313" fmla="*/ 5629732 w 6668967"/>
              <a:gd name="connsiteY2313" fmla="*/ 1942740 h 7471123"/>
              <a:gd name="connsiteX2314" fmla="*/ 5631376 w 6668967"/>
              <a:gd name="connsiteY2314" fmla="*/ 1937503 h 7471123"/>
              <a:gd name="connsiteX2315" fmla="*/ 5633021 w 6668967"/>
              <a:gd name="connsiteY2315" fmla="*/ 1932266 h 7471123"/>
              <a:gd name="connsiteX2316" fmla="*/ 5635899 w 6668967"/>
              <a:gd name="connsiteY2316" fmla="*/ 1918296 h 7471123"/>
              <a:gd name="connsiteX2317" fmla="*/ 5636309 w 6668967"/>
              <a:gd name="connsiteY2317" fmla="*/ 1904328 h 7471123"/>
              <a:gd name="connsiteX2318" fmla="*/ 5642887 w 6668967"/>
              <a:gd name="connsiteY2318" fmla="*/ 1897345 h 7471123"/>
              <a:gd name="connsiteX2319" fmla="*/ 5644532 w 6668967"/>
              <a:gd name="connsiteY2319" fmla="*/ 1890360 h 7471123"/>
              <a:gd name="connsiteX2320" fmla="*/ 5646176 w 6668967"/>
              <a:gd name="connsiteY2320" fmla="*/ 1883376 h 7471123"/>
              <a:gd name="connsiteX2321" fmla="*/ 5649464 w 6668967"/>
              <a:gd name="connsiteY2321" fmla="*/ 1883376 h 7471123"/>
              <a:gd name="connsiteX2322" fmla="*/ 5656042 w 6668967"/>
              <a:gd name="connsiteY2322" fmla="*/ 1872900 h 7471123"/>
              <a:gd name="connsiteX2323" fmla="*/ 5665909 w 6668967"/>
              <a:gd name="connsiteY2323" fmla="*/ 1841471 h 7471123"/>
              <a:gd name="connsiteX2324" fmla="*/ 5668787 w 6668967"/>
              <a:gd name="connsiteY2324" fmla="*/ 1819647 h 7471123"/>
              <a:gd name="connsiteX2325" fmla="*/ 5669197 w 6668967"/>
              <a:gd name="connsiteY2325" fmla="*/ 1803060 h 7471123"/>
              <a:gd name="connsiteX2326" fmla="*/ 5679885 w 6668967"/>
              <a:gd name="connsiteY2326" fmla="*/ 1801750 h 7471123"/>
              <a:gd name="connsiteX2327" fmla="*/ 5685641 w 6668967"/>
              <a:gd name="connsiteY2327" fmla="*/ 1792583 h 7471123"/>
              <a:gd name="connsiteX2328" fmla="*/ 5687286 w 6668967"/>
              <a:gd name="connsiteY2328" fmla="*/ 1781669 h 7471123"/>
              <a:gd name="connsiteX2329" fmla="*/ 5698796 w 6668967"/>
              <a:gd name="connsiteY2329" fmla="*/ 1778616 h 7471123"/>
              <a:gd name="connsiteX2330" fmla="*/ 5711950 w 6668967"/>
              <a:gd name="connsiteY2330" fmla="*/ 1750677 h 7471123"/>
              <a:gd name="connsiteX2331" fmla="*/ 5725106 w 6668967"/>
              <a:gd name="connsiteY2331" fmla="*/ 1740202 h 7471123"/>
              <a:gd name="connsiteX2332" fmla="*/ 5748129 w 6668967"/>
              <a:gd name="connsiteY2332" fmla="*/ 1694804 h 7471123"/>
              <a:gd name="connsiteX2333" fmla="*/ 5754706 w 6668967"/>
              <a:gd name="connsiteY2333" fmla="*/ 1677344 h 7471123"/>
              <a:gd name="connsiteX2334" fmla="*/ 5761282 w 6668967"/>
              <a:gd name="connsiteY2334" fmla="*/ 1659883 h 7471123"/>
              <a:gd name="connsiteX2335" fmla="*/ 5777727 w 6668967"/>
              <a:gd name="connsiteY2335" fmla="*/ 1631949 h 7471123"/>
              <a:gd name="connsiteX2336" fmla="*/ 5787594 w 6668967"/>
              <a:gd name="connsiteY2336" fmla="*/ 1610997 h 7471123"/>
              <a:gd name="connsiteX2337" fmla="*/ 5795403 w 6668967"/>
              <a:gd name="connsiteY2337" fmla="*/ 1575203 h 7471123"/>
              <a:gd name="connsiteX2338" fmla="*/ 5810615 w 6668967"/>
              <a:gd name="connsiteY2338" fmla="*/ 1544647 h 7471123"/>
              <a:gd name="connsiteX2339" fmla="*/ 5830347 w 6668967"/>
              <a:gd name="connsiteY2339" fmla="*/ 1479169 h 7471123"/>
              <a:gd name="connsiteX2340" fmla="*/ 5840214 w 6668967"/>
              <a:gd name="connsiteY2340" fmla="*/ 1429408 h 7471123"/>
              <a:gd name="connsiteX2341" fmla="*/ 5850080 w 6668967"/>
              <a:gd name="connsiteY2341" fmla="*/ 1432901 h 7471123"/>
              <a:gd name="connsiteX2342" fmla="*/ 5863235 w 6668967"/>
              <a:gd name="connsiteY2342" fmla="*/ 1422425 h 7471123"/>
              <a:gd name="connsiteX2343" fmla="*/ 5865290 w 6668967"/>
              <a:gd name="connsiteY2343" fmla="*/ 1415441 h 7471123"/>
              <a:gd name="connsiteX2344" fmla="*/ 5859946 w 6668967"/>
              <a:gd name="connsiteY2344" fmla="*/ 1408457 h 7471123"/>
              <a:gd name="connsiteX2345" fmla="*/ 5887490 w 6668967"/>
              <a:gd name="connsiteY2345" fmla="*/ 1362187 h 7471123"/>
              <a:gd name="connsiteX2346" fmla="*/ 5902700 w 6668967"/>
              <a:gd name="connsiteY2346" fmla="*/ 1310679 h 7471123"/>
              <a:gd name="connsiteX2347" fmla="*/ 5913800 w 6668967"/>
              <a:gd name="connsiteY2347" fmla="*/ 1298021 h 7471123"/>
              <a:gd name="connsiteX2348" fmla="*/ 5912566 w 6668967"/>
              <a:gd name="connsiteY2348" fmla="*/ 1282742 h 7471123"/>
              <a:gd name="connsiteX2349" fmla="*/ 5926543 w 6668967"/>
              <a:gd name="connsiteY2349" fmla="*/ 1256115 h 7471123"/>
              <a:gd name="connsiteX2350" fmla="*/ 5945454 w 6668967"/>
              <a:gd name="connsiteY2350" fmla="*/ 1237345 h 7471123"/>
              <a:gd name="connsiteX2351" fmla="*/ 5952031 w 6668967"/>
              <a:gd name="connsiteY2351" fmla="*/ 1226870 h 7471123"/>
              <a:gd name="connsiteX2352" fmla="*/ 5948743 w 6668967"/>
              <a:gd name="connsiteY2352" fmla="*/ 1216395 h 7471123"/>
              <a:gd name="connsiteX2353" fmla="*/ 5978343 w 6668967"/>
              <a:gd name="connsiteY2353" fmla="*/ 1160520 h 7471123"/>
              <a:gd name="connsiteX2354" fmla="*/ 5986152 w 6668967"/>
              <a:gd name="connsiteY2354" fmla="*/ 1147425 h 7471123"/>
              <a:gd name="connsiteX2355" fmla="*/ 5991497 w 6668967"/>
              <a:gd name="connsiteY2355" fmla="*/ 1129091 h 7471123"/>
              <a:gd name="connsiteX2356" fmla="*/ 6028496 w 6668967"/>
              <a:gd name="connsiteY2356" fmla="*/ 1059687 h 7471123"/>
              <a:gd name="connsiteX2357" fmla="*/ 6070428 w 6668967"/>
              <a:gd name="connsiteY2357" fmla="*/ 992900 h 7471123"/>
              <a:gd name="connsiteX2358" fmla="*/ 6067139 w 6668967"/>
              <a:gd name="connsiteY2358" fmla="*/ 968458 h 7471123"/>
              <a:gd name="connsiteX2359" fmla="*/ 6103316 w 6668967"/>
              <a:gd name="connsiteY2359" fmla="*/ 909093 h 7471123"/>
              <a:gd name="connsiteX2360" fmla="*/ 6116882 w 6668967"/>
              <a:gd name="connsiteY2360" fmla="*/ 861514 h 7471123"/>
              <a:gd name="connsiteX2361" fmla="*/ 6142780 w 6668967"/>
              <a:gd name="connsiteY2361" fmla="*/ 811316 h 7471123"/>
              <a:gd name="connsiteX2362" fmla="*/ 6162513 w 6668967"/>
              <a:gd name="connsiteY2362" fmla="*/ 776395 h 7471123"/>
              <a:gd name="connsiteX2363" fmla="*/ 6161690 w 6668967"/>
              <a:gd name="connsiteY2363" fmla="*/ 758061 h 7471123"/>
              <a:gd name="connsiteX2364" fmla="*/ 6175669 w 6668967"/>
              <a:gd name="connsiteY2364" fmla="*/ 744966 h 7471123"/>
              <a:gd name="connsiteX2365" fmla="*/ 6297353 w 6668967"/>
              <a:gd name="connsiteY2365" fmla="*/ 517982 h 7471123"/>
              <a:gd name="connsiteX2366" fmla="*/ 6314208 w 6668967"/>
              <a:gd name="connsiteY2366" fmla="*/ 490483 h 7471123"/>
              <a:gd name="connsiteX2367" fmla="*/ 6333530 w 6668967"/>
              <a:gd name="connsiteY2367" fmla="*/ 465601 h 7471123"/>
              <a:gd name="connsiteX2368" fmla="*/ 6337641 w 6668967"/>
              <a:gd name="connsiteY2368" fmla="*/ 448577 h 7471123"/>
              <a:gd name="connsiteX2369" fmla="*/ 6346685 w 6668967"/>
              <a:gd name="connsiteY2369" fmla="*/ 434172 h 7471123"/>
              <a:gd name="connsiteX2370" fmla="*/ 6359839 w 6668967"/>
              <a:gd name="connsiteY2370" fmla="*/ 409727 h 7471123"/>
              <a:gd name="connsiteX2371" fmla="*/ 6372994 w 6668967"/>
              <a:gd name="connsiteY2371" fmla="*/ 402306 h 7471123"/>
              <a:gd name="connsiteX2372" fmla="*/ 6386150 w 6668967"/>
              <a:gd name="connsiteY2372" fmla="*/ 402745 h 7471123"/>
              <a:gd name="connsiteX2373" fmla="*/ 6368884 w 6668967"/>
              <a:gd name="connsiteY2373" fmla="*/ 459054 h 7471123"/>
              <a:gd name="connsiteX2374" fmla="*/ 6336818 w 6668967"/>
              <a:gd name="connsiteY2374" fmla="*/ 517982 h 7471123"/>
              <a:gd name="connsiteX2375" fmla="*/ 6340107 w 6668967"/>
              <a:gd name="connsiteY2375" fmla="*/ 517982 h 7471123"/>
              <a:gd name="connsiteX2376" fmla="*/ 6347918 w 6668967"/>
              <a:gd name="connsiteY2376" fmla="*/ 531949 h 7471123"/>
              <a:gd name="connsiteX2377" fmla="*/ 6343396 w 6668967"/>
              <a:gd name="connsiteY2377" fmla="*/ 545919 h 7471123"/>
              <a:gd name="connsiteX2378" fmla="*/ 6321197 w 6668967"/>
              <a:gd name="connsiteY2378" fmla="*/ 627982 h 7471123"/>
              <a:gd name="connsiteX2379" fmla="*/ 6294065 w 6668967"/>
              <a:gd name="connsiteY2379" fmla="*/ 710045 h 7471123"/>
              <a:gd name="connsiteX2380" fmla="*/ 6295297 w 6668967"/>
              <a:gd name="connsiteY2380" fmla="*/ 720085 h 7471123"/>
              <a:gd name="connsiteX2381" fmla="*/ 6284198 w 6668967"/>
              <a:gd name="connsiteY2381" fmla="*/ 727505 h 7471123"/>
              <a:gd name="connsiteX2382" fmla="*/ 6283375 w 6668967"/>
              <a:gd name="connsiteY2382" fmla="*/ 737108 h 7471123"/>
              <a:gd name="connsiteX2383" fmla="*/ 6287486 w 6668967"/>
              <a:gd name="connsiteY2383" fmla="*/ 741474 h 7471123"/>
              <a:gd name="connsiteX2384" fmla="*/ 6277209 w 6668967"/>
              <a:gd name="connsiteY2384" fmla="*/ 761989 h 7471123"/>
              <a:gd name="connsiteX2385" fmla="*/ 6274331 w 6668967"/>
              <a:gd name="connsiteY2385" fmla="*/ 779887 h 7471123"/>
              <a:gd name="connsiteX2386" fmla="*/ 6294064 w 6668967"/>
              <a:gd name="connsiteY2386" fmla="*/ 758934 h 7471123"/>
              <a:gd name="connsiteX2387" fmla="*/ 6300642 w 6668967"/>
              <a:gd name="connsiteY2387" fmla="*/ 748456 h 7471123"/>
              <a:gd name="connsiteX2388" fmla="*/ 6297353 w 6668967"/>
              <a:gd name="connsiteY2388" fmla="*/ 737982 h 7471123"/>
              <a:gd name="connsiteX2389" fmla="*/ 6308453 w 6668967"/>
              <a:gd name="connsiteY2389" fmla="*/ 723578 h 7471123"/>
              <a:gd name="connsiteX2390" fmla="*/ 6317086 w 6668967"/>
              <a:gd name="connsiteY2390" fmla="*/ 706553 h 7471123"/>
              <a:gd name="connsiteX2391" fmla="*/ 6343395 w 6668967"/>
              <a:gd name="connsiteY2391" fmla="*/ 643697 h 7471123"/>
              <a:gd name="connsiteX2392" fmla="*/ 6363129 w 6668967"/>
              <a:gd name="connsiteY2392" fmla="*/ 626236 h 7471123"/>
              <a:gd name="connsiteX2393" fmla="*/ 6371350 w 6668967"/>
              <a:gd name="connsiteY2393" fmla="*/ 614014 h 7471123"/>
              <a:gd name="connsiteX2394" fmla="*/ 6369706 w 6668967"/>
              <a:gd name="connsiteY2394" fmla="*/ 601792 h 7471123"/>
              <a:gd name="connsiteX2395" fmla="*/ 6382862 w 6668967"/>
              <a:gd name="connsiteY2395" fmla="*/ 573855 h 7471123"/>
              <a:gd name="connsiteX2396" fmla="*/ 6392727 w 6668967"/>
              <a:gd name="connsiteY2396" fmla="*/ 544173 h 7471123"/>
              <a:gd name="connsiteX2397" fmla="*/ 6402594 w 6668967"/>
              <a:gd name="connsiteY2397" fmla="*/ 514489 h 7471123"/>
              <a:gd name="connsiteX2398" fmla="*/ 6445348 w 6668967"/>
              <a:gd name="connsiteY2398" fmla="*/ 476078 h 7471123"/>
              <a:gd name="connsiteX2399" fmla="*/ 6457681 w 6668967"/>
              <a:gd name="connsiteY2399" fmla="*/ 496157 h 7471123"/>
              <a:gd name="connsiteX2400" fmla="*/ 6445348 w 6668967"/>
              <a:gd name="connsiteY2400" fmla="*/ 510999 h 7471123"/>
              <a:gd name="connsiteX2401" fmla="*/ 6444937 w 6668967"/>
              <a:gd name="connsiteY2401" fmla="*/ 533259 h 7471123"/>
              <a:gd name="connsiteX2402" fmla="*/ 6442059 w 6668967"/>
              <a:gd name="connsiteY2402" fmla="*/ 552903 h 7471123"/>
              <a:gd name="connsiteX2403" fmla="*/ 6422737 w 6668967"/>
              <a:gd name="connsiteY2403" fmla="*/ 597863 h 7471123"/>
              <a:gd name="connsiteX2404" fmla="*/ 6415749 w 6668967"/>
              <a:gd name="connsiteY2404" fmla="*/ 640205 h 7471123"/>
              <a:gd name="connsiteX2405" fmla="*/ 6389438 w 6668967"/>
              <a:gd name="connsiteY2405" fmla="*/ 706553 h 7471123"/>
              <a:gd name="connsiteX2406" fmla="*/ 6400127 w 6668967"/>
              <a:gd name="connsiteY2406" fmla="*/ 734489 h 7471123"/>
              <a:gd name="connsiteX2407" fmla="*/ 6386150 w 6668967"/>
              <a:gd name="connsiteY2407" fmla="*/ 762426 h 7471123"/>
              <a:gd name="connsiteX2408" fmla="*/ 6371350 w 6668967"/>
              <a:gd name="connsiteY2408" fmla="*/ 806949 h 7471123"/>
              <a:gd name="connsiteX2409" fmla="*/ 6346685 w 6668967"/>
              <a:gd name="connsiteY2409" fmla="*/ 846236 h 7471123"/>
              <a:gd name="connsiteX2410" fmla="*/ 6356551 w 6668967"/>
              <a:gd name="connsiteY2410" fmla="*/ 874172 h 7471123"/>
              <a:gd name="connsiteX2411" fmla="*/ 6333529 w 6668967"/>
              <a:gd name="connsiteY2411" fmla="*/ 891632 h 7471123"/>
              <a:gd name="connsiteX2412" fmla="*/ 6333529 w 6668967"/>
              <a:gd name="connsiteY2412" fmla="*/ 930045 h 7471123"/>
              <a:gd name="connsiteX2413" fmla="*/ 6324896 w 6668967"/>
              <a:gd name="connsiteY2413" fmla="*/ 950123 h 7471123"/>
              <a:gd name="connsiteX2414" fmla="*/ 6313797 w 6668967"/>
              <a:gd name="connsiteY2414" fmla="*/ 964964 h 7471123"/>
              <a:gd name="connsiteX2415" fmla="*/ 6312975 w 6668967"/>
              <a:gd name="connsiteY2415" fmla="*/ 980244 h 7471123"/>
              <a:gd name="connsiteX2416" fmla="*/ 6317086 w 6668967"/>
              <a:gd name="connsiteY2416" fmla="*/ 992900 h 7471123"/>
              <a:gd name="connsiteX2417" fmla="*/ 6323252 w 6668967"/>
              <a:gd name="connsiteY2417" fmla="*/ 996829 h 7471123"/>
              <a:gd name="connsiteX2418" fmla="*/ 6326951 w 6668967"/>
              <a:gd name="connsiteY2418" fmla="*/ 992900 h 7471123"/>
              <a:gd name="connsiteX2419" fmla="*/ 6330241 w 6668967"/>
              <a:gd name="connsiteY2419" fmla="*/ 966712 h 7471123"/>
              <a:gd name="connsiteX2420" fmla="*/ 6353262 w 6668967"/>
              <a:gd name="connsiteY2420" fmla="*/ 950997 h 7471123"/>
              <a:gd name="connsiteX2421" fmla="*/ 6353262 w 6668967"/>
              <a:gd name="connsiteY2421" fmla="*/ 898616 h 7471123"/>
              <a:gd name="connsiteX2422" fmla="*/ 6356551 w 6668967"/>
              <a:gd name="connsiteY2422" fmla="*/ 898616 h 7471123"/>
              <a:gd name="connsiteX2423" fmla="*/ 6360251 w 6668967"/>
              <a:gd name="connsiteY2423" fmla="*/ 886394 h 7471123"/>
              <a:gd name="connsiteX2424" fmla="*/ 6356551 w 6668967"/>
              <a:gd name="connsiteY2424" fmla="*/ 874172 h 7471123"/>
              <a:gd name="connsiteX2425" fmla="*/ 6377928 w 6668967"/>
              <a:gd name="connsiteY2425" fmla="*/ 844926 h 7471123"/>
              <a:gd name="connsiteX2426" fmla="*/ 6399305 w 6668967"/>
              <a:gd name="connsiteY2426" fmla="*/ 818298 h 7471123"/>
              <a:gd name="connsiteX2427" fmla="*/ 6390261 w 6668967"/>
              <a:gd name="connsiteY2427" fmla="*/ 794291 h 7471123"/>
              <a:gd name="connsiteX2428" fmla="*/ 6415750 w 6668967"/>
              <a:gd name="connsiteY2428" fmla="*/ 772903 h 7471123"/>
              <a:gd name="connsiteX2429" fmla="*/ 6432604 w 6668967"/>
              <a:gd name="connsiteY2429" fmla="*/ 721831 h 7471123"/>
              <a:gd name="connsiteX2430" fmla="*/ 6451926 w 6668967"/>
              <a:gd name="connsiteY2430" fmla="*/ 668141 h 7471123"/>
              <a:gd name="connsiteX2431" fmla="*/ 6461381 w 6668967"/>
              <a:gd name="connsiteY2431" fmla="*/ 667266 h 7471123"/>
              <a:gd name="connsiteX2432" fmla="*/ 6468370 w 6668967"/>
              <a:gd name="connsiteY2432" fmla="*/ 671633 h 7471123"/>
              <a:gd name="connsiteX2433" fmla="*/ 6472892 w 6668967"/>
              <a:gd name="connsiteY2433" fmla="*/ 705680 h 7471123"/>
              <a:gd name="connsiteX2434" fmla="*/ 6455215 w 6668967"/>
              <a:gd name="connsiteY2434" fmla="*/ 734489 h 7471123"/>
              <a:gd name="connsiteX2435" fmla="*/ 6435482 w 6668967"/>
              <a:gd name="connsiteY2435" fmla="*/ 798656 h 7471123"/>
              <a:gd name="connsiteX2436" fmla="*/ 6415749 w 6668967"/>
              <a:gd name="connsiteY2436" fmla="*/ 860204 h 7471123"/>
              <a:gd name="connsiteX2437" fmla="*/ 6417393 w 6668967"/>
              <a:gd name="connsiteY2437" fmla="*/ 868934 h 7471123"/>
              <a:gd name="connsiteX2438" fmla="*/ 6409171 w 6668967"/>
              <a:gd name="connsiteY2438" fmla="*/ 877664 h 7471123"/>
              <a:gd name="connsiteX2439" fmla="*/ 6405882 w 6668967"/>
              <a:gd name="connsiteY2439" fmla="*/ 887703 h 7471123"/>
              <a:gd name="connsiteX2440" fmla="*/ 6412460 w 6668967"/>
              <a:gd name="connsiteY2440" fmla="*/ 895124 h 7471123"/>
              <a:gd name="connsiteX2441" fmla="*/ 6398893 w 6668967"/>
              <a:gd name="connsiteY2441" fmla="*/ 912585 h 7471123"/>
              <a:gd name="connsiteX2442" fmla="*/ 6392727 w 6668967"/>
              <a:gd name="connsiteY2442" fmla="*/ 930045 h 7471123"/>
              <a:gd name="connsiteX2443" fmla="*/ 6379573 w 6668967"/>
              <a:gd name="connsiteY2443" fmla="*/ 954489 h 7471123"/>
              <a:gd name="connsiteX2444" fmla="*/ 6385328 w 6668967"/>
              <a:gd name="connsiteY2444" fmla="*/ 974569 h 7471123"/>
              <a:gd name="connsiteX2445" fmla="*/ 6376283 w 6668967"/>
              <a:gd name="connsiteY2445" fmla="*/ 989410 h 7471123"/>
              <a:gd name="connsiteX2446" fmla="*/ 6420271 w 6668967"/>
              <a:gd name="connsiteY2446" fmla="*/ 986791 h 7471123"/>
              <a:gd name="connsiteX2447" fmla="*/ 6461791 w 6668967"/>
              <a:gd name="connsiteY2447" fmla="*/ 999886 h 7471123"/>
              <a:gd name="connsiteX2448" fmla="*/ 6469191 w 6668967"/>
              <a:gd name="connsiteY2448" fmla="*/ 1021273 h 7471123"/>
              <a:gd name="connsiteX2449" fmla="*/ 6461791 w 6668967"/>
              <a:gd name="connsiteY2449" fmla="*/ 1034807 h 7471123"/>
              <a:gd name="connsiteX2450" fmla="*/ 6458914 w 6668967"/>
              <a:gd name="connsiteY2450" fmla="*/ 1043537 h 7471123"/>
              <a:gd name="connsiteX2451" fmla="*/ 6458503 w 6668967"/>
              <a:gd name="connsiteY2451" fmla="*/ 1052268 h 7471123"/>
              <a:gd name="connsiteX2452" fmla="*/ 6468370 w 6668967"/>
              <a:gd name="connsiteY2452" fmla="*/ 1045281 h 7471123"/>
              <a:gd name="connsiteX2453" fmla="*/ 6511123 w 6668967"/>
              <a:gd name="connsiteY2453" fmla="*/ 1010361 h 7471123"/>
              <a:gd name="connsiteX2454" fmla="*/ 6517701 w 6668967"/>
              <a:gd name="connsiteY2454" fmla="*/ 985918 h 7471123"/>
              <a:gd name="connsiteX2455" fmla="*/ 6516057 w 6668967"/>
              <a:gd name="connsiteY2455" fmla="*/ 975878 h 7471123"/>
              <a:gd name="connsiteX2456" fmla="*/ 6524279 w 6668967"/>
              <a:gd name="connsiteY2456" fmla="*/ 968458 h 7471123"/>
              <a:gd name="connsiteX2457" fmla="*/ 6525101 w 6668967"/>
              <a:gd name="connsiteY2457" fmla="*/ 960165 h 7471123"/>
              <a:gd name="connsiteX2458" fmla="*/ 6520990 w 6668967"/>
              <a:gd name="connsiteY2458" fmla="*/ 954489 h 7471123"/>
              <a:gd name="connsiteX2459" fmla="*/ 6547300 w 6668967"/>
              <a:gd name="connsiteY2459" fmla="*/ 919567 h 7471123"/>
              <a:gd name="connsiteX2460" fmla="*/ 6573611 w 6668967"/>
              <a:gd name="connsiteY2460" fmla="*/ 884649 h 7471123"/>
              <a:gd name="connsiteX2461" fmla="*/ 6592521 w 6668967"/>
              <a:gd name="connsiteY2461" fmla="*/ 839689 h 7471123"/>
              <a:gd name="connsiteX2462" fmla="*/ 6626231 w 6668967"/>
              <a:gd name="connsiteY2462" fmla="*/ 807822 h 7471123"/>
              <a:gd name="connsiteX2463" fmla="*/ 6622941 w 6668967"/>
              <a:gd name="connsiteY2463" fmla="*/ 790363 h 7471123"/>
              <a:gd name="connsiteX2464" fmla="*/ 6624586 w 6668967"/>
              <a:gd name="connsiteY2464" fmla="*/ 775086 h 7471123"/>
              <a:gd name="connsiteX2465" fmla="*/ 6636097 w 6668967"/>
              <a:gd name="connsiteY2465" fmla="*/ 762426 h 7471123"/>
              <a:gd name="connsiteX2466" fmla="*/ 6655829 w 6668967"/>
              <a:gd name="connsiteY2466" fmla="*/ 755443 h 7471123"/>
              <a:gd name="connsiteX2467" fmla="*/ 6668574 w 6668967"/>
              <a:gd name="connsiteY2467" fmla="*/ 775086 h 7471123"/>
              <a:gd name="connsiteX2468" fmla="*/ 6659117 w 6668967"/>
              <a:gd name="connsiteY2468" fmla="*/ 797347 h 7471123"/>
              <a:gd name="connsiteX2469" fmla="*/ 6635686 w 6668967"/>
              <a:gd name="connsiteY2469" fmla="*/ 830085 h 7471123"/>
              <a:gd name="connsiteX2470" fmla="*/ 6629519 w 6668967"/>
              <a:gd name="connsiteY2470" fmla="*/ 870679 h 7471123"/>
              <a:gd name="connsiteX2471" fmla="*/ 6615954 w 6668967"/>
              <a:gd name="connsiteY2471" fmla="*/ 920006 h 7471123"/>
              <a:gd name="connsiteX2472" fmla="*/ 6590054 w 6668967"/>
              <a:gd name="connsiteY2472" fmla="*/ 971949 h 7471123"/>
              <a:gd name="connsiteX2473" fmla="*/ 6594576 w 6668967"/>
              <a:gd name="connsiteY2473" fmla="*/ 985043 h 7471123"/>
              <a:gd name="connsiteX2474" fmla="*/ 6586764 w 6668967"/>
              <a:gd name="connsiteY2474" fmla="*/ 992900 h 7471123"/>
              <a:gd name="connsiteX2475" fmla="*/ 6588820 w 6668967"/>
              <a:gd name="connsiteY2475" fmla="*/ 1020401 h 7471123"/>
              <a:gd name="connsiteX2476" fmla="*/ 6603209 w 6668967"/>
              <a:gd name="connsiteY2476" fmla="*/ 1045281 h 7471123"/>
              <a:gd name="connsiteX2477" fmla="*/ 6568265 w 6668967"/>
              <a:gd name="connsiteY2477" fmla="*/ 1116871 h 7471123"/>
              <a:gd name="connsiteX2478" fmla="*/ 6550588 w 6668967"/>
              <a:gd name="connsiteY2478" fmla="*/ 1188457 h 7471123"/>
              <a:gd name="connsiteX2479" fmla="*/ 6524279 w 6668967"/>
              <a:gd name="connsiteY2479" fmla="*/ 1212900 h 7471123"/>
              <a:gd name="connsiteX2480" fmla="*/ 6509890 w 6668967"/>
              <a:gd name="connsiteY2480" fmla="*/ 1242582 h 7471123"/>
              <a:gd name="connsiteX2481" fmla="*/ 6497968 w 6668967"/>
              <a:gd name="connsiteY2481" fmla="*/ 1272265 h 7471123"/>
              <a:gd name="connsiteX2482" fmla="*/ 6501257 w 6668967"/>
              <a:gd name="connsiteY2482" fmla="*/ 1282742 h 7471123"/>
              <a:gd name="connsiteX2483" fmla="*/ 6524689 w 6668967"/>
              <a:gd name="connsiteY2483" fmla="*/ 1253061 h 7471123"/>
              <a:gd name="connsiteX2484" fmla="*/ 6550589 w 6668967"/>
              <a:gd name="connsiteY2484" fmla="*/ 1223378 h 7471123"/>
              <a:gd name="connsiteX2485" fmla="*/ 6573611 w 6668967"/>
              <a:gd name="connsiteY2485" fmla="*/ 1216395 h 7471123"/>
              <a:gd name="connsiteX2486" fmla="*/ 6550589 w 6668967"/>
              <a:gd name="connsiteY2486" fmla="*/ 1205918 h 7471123"/>
              <a:gd name="connsiteX2487" fmla="*/ 6560455 w 6668967"/>
              <a:gd name="connsiteY2487" fmla="*/ 1198934 h 7471123"/>
              <a:gd name="connsiteX2488" fmla="*/ 6573198 w 6668967"/>
              <a:gd name="connsiteY2488" fmla="*/ 1197186 h 7471123"/>
              <a:gd name="connsiteX2489" fmla="*/ 6583476 w 6668967"/>
              <a:gd name="connsiteY2489" fmla="*/ 1205918 h 7471123"/>
              <a:gd name="connsiteX2490" fmla="*/ 6592521 w 6668967"/>
              <a:gd name="connsiteY2490" fmla="*/ 1191949 h 7471123"/>
              <a:gd name="connsiteX2491" fmla="*/ 6596631 w 6668967"/>
              <a:gd name="connsiteY2491" fmla="*/ 1177979 h 7471123"/>
              <a:gd name="connsiteX2492" fmla="*/ 6602798 w 6668967"/>
              <a:gd name="connsiteY2492" fmla="*/ 1161392 h 7471123"/>
              <a:gd name="connsiteX2493" fmla="*/ 6606497 w 6668967"/>
              <a:gd name="connsiteY2493" fmla="*/ 1139568 h 7471123"/>
              <a:gd name="connsiteX2494" fmla="*/ 6580187 w 6668967"/>
              <a:gd name="connsiteY2494" fmla="*/ 1122108 h 7471123"/>
              <a:gd name="connsiteX2495" fmla="*/ 6596631 w 6668967"/>
              <a:gd name="connsiteY2495" fmla="*/ 1090680 h 7471123"/>
              <a:gd name="connsiteX2496" fmla="*/ 6629519 w 6668967"/>
              <a:gd name="connsiteY2496" fmla="*/ 1097662 h 7471123"/>
              <a:gd name="connsiteX2497" fmla="*/ 6620065 w 6668967"/>
              <a:gd name="connsiteY2497" fmla="*/ 1113378 h 7471123"/>
              <a:gd name="connsiteX2498" fmla="*/ 6613075 w 6668967"/>
              <a:gd name="connsiteY2498" fmla="*/ 1129091 h 7471123"/>
              <a:gd name="connsiteX2499" fmla="*/ 6626231 w 6668967"/>
              <a:gd name="connsiteY2499" fmla="*/ 1139568 h 7471123"/>
              <a:gd name="connsiteX2500" fmla="*/ 6636096 w 6668967"/>
              <a:gd name="connsiteY2500" fmla="*/ 1150044 h 7471123"/>
              <a:gd name="connsiteX2501" fmla="*/ 6630342 w 6668967"/>
              <a:gd name="connsiteY2501" fmla="*/ 1170561 h 7471123"/>
              <a:gd name="connsiteX2502" fmla="*/ 6619653 w 6668967"/>
              <a:gd name="connsiteY2502" fmla="*/ 1188457 h 7471123"/>
              <a:gd name="connsiteX2503" fmla="*/ 6635686 w 6668967"/>
              <a:gd name="connsiteY2503" fmla="*/ 1190203 h 7471123"/>
              <a:gd name="connsiteX2504" fmla="*/ 6649252 w 6668967"/>
              <a:gd name="connsiteY2504" fmla="*/ 1191949 h 7471123"/>
              <a:gd name="connsiteX2505" fmla="*/ 6642263 w 6668967"/>
              <a:gd name="connsiteY2505" fmla="*/ 1214647 h 7471123"/>
              <a:gd name="connsiteX2506" fmla="*/ 6622941 w 6668967"/>
              <a:gd name="connsiteY2506" fmla="*/ 1237345 h 7471123"/>
              <a:gd name="connsiteX2507" fmla="*/ 6618830 w 6668967"/>
              <a:gd name="connsiteY2507" fmla="*/ 1256552 h 7471123"/>
              <a:gd name="connsiteX2508" fmla="*/ 6609787 w 6668967"/>
              <a:gd name="connsiteY2508" fmla="*/ 1265281 h 7471123"/>
              <a:gd name="connsiteX2509" fmla="*/ 6593343 w 6668967"/>
              <a:gd name="connsiteY2509" fmla="*/ 1289725 h 7471123"/>
              <a:gd name="connsiteX2510" fmla="*/ 6593343 w 6668967"/>
              <a:gd name="connsiteY2510" fmla="*/ 1321155 h 7471123"/>
              <a:gd name="connsiteX2511" fmla="*/ 6603209 w 6668967"/>
              <a:gd name="connsiteY2511" fmla="*/ 1310679 h 7471123"/>
              <a:gd name="connsiteX2512" fmla="*/ 6616364 w 6668967"/>
              <a:gd name="connsiteY2512" fmla="*/ 1282742 h 7471123"/>
              <a:gd name="connsiteX2513" fmla="*/ 6622941 w 6668967"/>
              <a:gd name="connsiteY2513" fmla="*/ 1274885 h 7471123"/>
              <a:gd name="connsiteX2514" fmla="*/ 6629520 w 6668967"/>
              <a:gd name="connsiteY2514" fmla="*/ 1272265 h 7471123"/>
              <a:gd name="connsiteX2515" fmla="*/ 6626231 w 6668967"/>
              <a:gd name="connsiteY2515" fmla="*/ 1281433 h 7471123"/>
              <a:gd name="connsiteX2516" fmla="*/ 6622941 w 6668967"/>
              <a:gd name="connsiteY2516" fmla="*/ 1293218 h 7471123"/>
              <a:gd name="connsiteX2517" fmla="*/ 6609787 w 6668967"/>
              <a:gd name="connsiteY2517" fmla="*/ 1328139 h 7471123"/>
              <a:gd name="connsiteX2518" fmla="*/ 6596632 w 6668967"/>
              <a:gd name="connsiteY2518" fmla="*/ 1363060 h 7471123"/>
              <a:gd name="connsiteX2519" fmla="*/ 6583476 w 6668967"/>
              <a:gd name="connsiteY2519" fmla="*/ 1387504 h 7471123"/>
              <a:gd name="connsiteX2520" fmla="*/ 6576899 w 6668967"/>
              <a:gd name="connsiteY2520" fmla="*/ 1415441 h 7471123"/>
              <a:gd name="connsiteX2521" fmla="*/ 6596631 w 6668967"/>
              <a:gd name="connsiteY2521" fmla="*/ 1386632 h 7471123"/>
              <a:gd name="connsiteX2522" fmla="*/ 6606497 w 6668967"/>
              <a:gd name="connsiteY2522" fmla="*/ 1352583 h 7471123"/>
              <a:gd name="connsiteX2523" fmla="*/ 6632808 w 6668967"/>
              <a:gd name="connsiteY2523" fmla="*/ 1363060 h 7471123"/>
              <a:gd name="connsiteX2524" fmla="*/ 6626231 w 6668967"/>
              <a:gd name="connsiteY2524" fmla="*/ 1401472 h 7471123"/>
              <a:gd name="connsiteX2525" fmla="*/ 6642675 w 6668967"/>
              <a:gd name="connsiteY2525" fmla="*/ 1397981 h 7471123"/>
              <a:gd name="connsiteX2526" fmla="*/ 6659118 w 6668967"/>
              <a:gd name="connsiteY2526" fmla="*/ 1418933 h 7471123"/>
              <a:gd name="connsiteX2527" fmla="*/ 6642675 w 6668967"/>
              <a:gd name="connsiteY2527" fmla="*/ 1471314 h 7471123"/>
              <a:gd name="connsiteX2528" fmla="*/ 6610608 w 6668967"/>
              <a:gd name="connsiteY2528" fmla="*/ 1516273 h 7471123"/>
              <a:gd name="connsiteX2529" fmla="*/ 6583476 w 6668967"/>
              <a:gd name="connsiteY2529" fmla="*/ 1558616 h 7471123"/>
              <a:gd name="connsiteX2530" fmla="*/ 6576899 w 6668967"/>
              <a:gd name="connsiteY2530" fmla="*/ 1558616 h 7471123"/>
              <a:gd name="connsiteX2531" fmla="*/ 6576899 w 6668967"/>
              <a:gd name="connsiteY2531" fmla="*/ 1569090 h 7471123"/>
              <a:gd name="connsiteX2532" fmla="*/ 6557167 w 6668967"/>
              <a:gd name="connsiteY2532" fmla="*/ 1604011 h 7471123"/>
              <a:gd name="connsiteX2533" fmla="*/ 6540722 w 6668967"/>
              <a:gd name="connsiteY2533" fmla="*/ 1643297 h 7471123"/>
              <a:gd name="connsiteX2534" fmla="*/ 6524279 w 6668967"/>
              <a:gd name="connsiteY2534" fmla="*/ 1687821 h 7471123"/>
              <a:gd name="connsiteX2535" fmla="*/ 6506190 w 6668967"/>
              <a:gd name="connsiteY2535" fmla="*/ 1724924 h 7471123"/>
              <a:gd name="connsiteX2536" fmla="*/ 6488103 w 6668967"/>
              <a:gd name="connsiteY2536" fmla="*/ 1754169 h 7471123"/>
              <a:gd name="connsiteX2537" fmla="*/ 6484812 w 6668967"/>
              <a:gd name="connsiteY2537" fmla="*/ 1792583 h 7471123"/>
              <a:gd name="connsiteX2538" fmla="*/ 6488103 w 6668967"/>
              <a:gd name="connsiteY2538" fmla="*/ 1792583 h 7471123"/>
              <a:gd name="connsiteX2539" fmla="*/ 6484813 w 6668967"/>
              <a:gd name="connsiteY2539" fmla="*/ 1803059 h 7471123"/>
              <a:gd name="connsiteX2540" fmla="*/ 6478235 w 6668967"/>
              <a:gd name="connsiteY2540" fmla="*/ 1803060 h 7471123"/>
              <a:gd name="connsiteX2541" fmla="*/ 6461792 w 6668967"/>
              <a:gd name="connsiteY2541" fmla="*/ 1817028 h 7471123"/>
              <a:gd name="connsiteX2542" fmla="*/ 6455214 w 6668967"/>
              <a:gd name="connsiteY2542" fmla="*/ 1851949 h 7471123"/>
              <a:gd name="connsiteX2543" fmla="*/ 6448636 w 6668967"/>
              <a:gd name="connsiteY2543" fmla="*/ 1886870 h 7471123"/>
              <a:gd name="connsiteX2544" fmla="*/ 6468370 w 6668967"/>
              <a:gd name="connsiteY2544" fmla="*/ 1914805 h 7471123"/>
              <a:gd name="connsiteX2545" fmla="*/ 6474947 w 6668967"/>
              <a:gd name="connsiteY2545" fmla="*/ 1918296 h 7471123"/>
              <a:gd name="connsiteX2546" fmla="*/ 6470836 w 6668967"/>
              <a:gd name="connsiteY2546" fmla="*/ 1930082 h 7471123"/>
              <a:gd name="connsiteX2547" fmla="*/ 6461791 w 6668967"/>
              <a:gd name="connsiteY2547" fmla="*/ 1939248 h 7471123"/>
              <a:gd name="connsiteX2548" fmla="*/ 6458503 w 6668967"/>
              <a:gd name="connsiteY2548" fmla="*/ 1953654 h 7471123"/>
              <a:gd name="connsiteX2549" fmla="*/ 6445348 w 6668967"/>
              <a:gd name="connsiteY2549" fmla="*/ 1960201 h 7471123"/>
              <a:gd name="connsiteX2550" fmla="*/ 6435482 w 6668967"/>
              <a:gd name="connsiteY2550" fmla="*/ 1960202 h 7471123"/>
              <a:gd name="connsiteX2551" fmla="*/ 6432192 w 6668967"/>
              <a:gd name="connsiteY2551" fmla="*/ 1998614 h 7471123"/>
              <a:gd name="connsiteX2552" fmla="*/ 6399306 w 6668967"/>
              <a:gd name="connsiteY2552" fmla="*/ 2064964 h 7471123"/>
              <a:gd name="connsiteX2553" fmla="*/ 6386150 w 6668967"/>
              <a:gd name="connsiteY2553" fmla="*/ 2075439 h 7471123"/>
              <a:gd name="connsiteX2554" fmla="*/ 6378338 w 6668967"/>
              <a:gd name="connsiteY2554" fmla="*/ 2110360 h 7471123"/>
              <a:gd name="connsiteX2555" fmla="*/ 6363129 w 6668967"/>
              <a:gd name="connsiteY2555" fmla="*/ 2145279 h 7471123"/>
              <a:gd name="connsiteX2556" fmla="*/ 6363129 w 6668967"/>
              <a:gd name="connsiteY2556" fmla="*/ 2187186 h 7471123"/>
              <a:gd name="connsiteX2557" fmla="*/ 6336818 w 6668967"/>
              <a:gd name="connsiteY2557" fmla="*/ 2211630 h 7471123"/>
              <a:gd name="connsiteX2558" fmla="*/ 6323663 w 6668967"/>
              <a:gd name="connsiteY2558" fmla="*/ 2246551 h 7471123"/>
              <a:gd name="connsiteX2559" fmla="*/ 6303930 w 6668967"/>
              <a:gd name="connsiteY2559" fmla="*/ 2264011 h 7471123"/>
              <a:gd name="connsiteX2560" fmla="*/ 6292420 w 6668967"/>
              <a:gd name="connsiteY2560" fmla="*/ 2292383 h 7471123"/>
              <a:gd name="connsiteX2561" fmla="*/ 6280910 w 6668967"/>
              <a:gd name="connsiteY2561" fmla="*/ 2323375 h 7471123"/>
              <a:gd name="connsiteX2562" fmla="*/ 6251310 w 6668967"/>
              <a:gd name="connsiteY2562" fmla="*/ 2382739 h 7471123"/>
              <a:gd name="connsiteX2563" fmla="*/ 6234043 w 6668967"/>
              <a:gd name="connsiteY2563" fmla="*/ 2410678 h 7471123"/>
              <a:gd name="connsiteX2564" fmla="*/ 6211845 w 6668967"/>
              <a:gd name="connsiteY2564" fmla="*/ 2438612 h 7471123"/>
              <a:gd name="connsiteX2565" fmla="*/ 6215134 w 6668967"/>
              <a:gd name="connsiteY2565" fmla="*/ 2340835 h 7471123"/>
              <a:gd name="connsiteX2566" fmla="*/ 6195401 w 6668967"/>
              <a:gd name="connsiteY2566" fmla="*/ 2333851 h 7471123"/>
              <a:gd name="connsiteX2567" fmla="*/ 6182245 w 6668967"/>
              <a:gd name="connsiteY2567" fmla="*/ 2358296 h 7471123"/>
              <a:gd name="connsiteX2568" fmla="*/ 6166624 w 6668967"/>
              <a:gd name="connsiteY2568" fmla="*/ 2417660 h 7471123"/>
              <a:gd name="connsiteX2569" fmla="*/ 6155936 w 6668967"/>
              <a:gd name="connsiteY2569" fmla="*/ 2477026 h 7471123"/>
              <a:gd name="connsiteX2570" fmla="*/ 6150180 w 6668967"/>
              <a:gd name="connsiteY2570" fmla="*/ 2502781 h 7471123"/>
              <a:gd name="connsiteX2571" fmla="*/ 6119760 w 6668967"/>
              <a:gd name="connsiteY2571" fmla="*/ 2504962 h 7471123"/>
              <a:gd name="connsiteX2572" fmla="*/ 6116470 w 6668967"/>
              <a:gd name="connsiteY2572" fmla="*/ 2515439 h 7471123"/>
              <a:gd name="connsiteX2573" fmla="*/ 6126337 w 6668967"/>
              <a:gd name="connsiteY2573" fmla="*/ 2533771 h 7471123"/>
              <a:gd name="connsiteX2574" fmla="*/ 6116470 w 6668967"/>
              <a:gd name="connsiteY2574" fmla="*/ 2546868 h 7471123"/>
              <a:gd name="connsiteX2575" fmla="*/ 6105371 w 6668967"/>
              <a:gd name="connsiteY2575" fmla="*/ 2549050 h 7471123"/>
              <a:gd name="connsiteX2576" fmla="*/ 6096738 w 6668967"/>
              <a:gd name="connsiteY2576" fmla="*/ 2553850 h 7471123"/>
              <a:gd name="connsiteX2577" fmla="*/ 6096738 w 6668967"/>
              <a:gd name="connsiteY2577" fmla="*/ 2557343 h 7471123"/>
              <a:gd name="connsiteX2578" fmla="*/ 6142780 w 6668967"/>
              <a:gd name="connsiteY2578" fmla="*/ 2585280 h 7471123"/>
              <a:gd name="connsiteX2579" fmla="*/ 6160457 w 6668967"/>
              <a:gd name="connsiteY2579" fmla="*/ 2552979 h 7471123"/>
              <a:gd name="connsiteX2580" fmla="*/ 6165801 w 6668967"/>
              <a:gd name="connsiteY2580" fmla="*/ 2515439 h 7471123"/>
              <a:gd name="connsiteX2581" fmla="*/ 6178957 w 6668967"/>
              <a:gd name="connsiteY2581" fmla="*/ 2480518 h 7471123"/>
              <a:gd name="connsiteX2582" fmla="*/ 6192113 w 6668967"/>
              <a:gd name="connsiteY2582" fmla="*/ 2449090 h 7471123"/>
              <a:gd name="connsiteX2583" fmla="*/ 6192523 w 6668967"/>
              <a:gd name="connsiteY2583" fmla="*/ 2440796 h 7471123"/>
              <a:gd name="connsiteX2584" fmla="*/ 6195401 w 6668967"/>
              <a:gd name="connsiteY2584" fmla="*/ 2435121 h 7471123"/>
              <a:gd name="connsiteX2585" fmla="*/ 6211845 w 6668967"/>
              <a:gd name="connsiteY2585" fmla="*/ 2453890 h 7471123"/>
              <a:gd name="connsiteX2586" fmla="*/ 6218422 w 6668967"/>
              <a:gd name="connsiteY2586" fmla="*/ 2480518 h 7471123"/>
              <a:gd name="connsiteX2587" fmla="*/ 6217601 w 6668967"/>
              <a:gd name="connsiteY2587" fmla="*/ 2487066 h 7471123"/>
              <a:gd name="connsiteX2588" fmla="*/ 6211845 w 6668967"/>
              <a:gd name="connsiteY2588" fmla="*/ 2490994 h 7471123"/>
              <a:gd name="connsiteX2589" fmla="*/ 6194991 w 6668967"/>
              <a:gd name="connsiteY2589" fmla="*/ 2544249 h 7471123"/>
              <a:gd name="connsiteX2590" fmla="*/ 6165802 w 6668967"/>
              <a:gd name="connsiteY2590" fmla="*/ 2592263 h 7471123"/>
              <a:gd name="connsiteX2591" fmla="*/ 6160869 w 6668967"/>
              <a:gd name="connsiteY2591" fmla="*/ 2607979 h 7471123"/>
              <a:gd name="connsiteX2592" fmla="*/ 6155936 w 6668967"/>
              <a:gd name="connsiteY2592" fmla="*/ 2623692 h 7471123"/>
              <a:gd name="connsiteX2593" fmla="*/ 6138670 w 6668967"/>
              <a:gd name="connsiteY2593" fmla="*/ 2661670 h 7471123"/>
              <a:gd name="connsiteX2594" fmla="*/ 6116470 w 6668967"/>
              <a:gd name="connsiteY2594" fmla="*/ 2697025 h 7471123"/>
              <a:gd name="connsiteX2595" fmla="*/ 6114003 w 6668967"/>
              <a:gd name="connsiteY2595" fmla="*/ 2708374 h 7471123"/>
              <a:gd name="connsiteX2596" fmla="*/ 6106604 w 6668967"/>
              <a:gd name="connsiteY2596" fmla="*/ 2714485 h 7471123"/>
              <a:gd name="connsiteX2597" fmla="*/ 6096737 w 6668967"/>
              <a:gd name="connsiteY2597" fmla="*/ 2697900 h 7471123"/>
              <a:gd name="connsiteX2598" fmla="*/ 6096738 w 6668967"/>
              <a:gd name="connsiteY2598" fmla="*/ 2676073 h 7471123"/>
              <a:gd name="connsiteX2599" fmla="*/ 6070428 w 6668967"/>
              <a:gd name="connsiteY2599" fmla="*/ 2686549 h 7471123"/>
              <a:gd name="connsiteX2600" fmla="*/ 6067139 w 6668967"/>
              <a:gd name="connsiteY2600" fmla="*/ 2721470 h 7471123"/>
              <a:gd name="connsiteX2601" fmla="*/ 6037540 w 6668967"/>
              <a:gd name="connsiteY2601" fmla="*/ 2784327 h 7471123"/>
              <a:gd name="connsiteX2602" fmla="*/ 6034251 w 6668967"/>
              <a:gd name="connsiteY2602" fmla="*/ 2784327 h 7471123"/>
              <a:gd name="connsiteX2603" fmla="*/ 6007941 w 6668967"/>
              <a:gd name="connsiteY2603" fmla="*/ 2847184 h 7471123"/>
              <a:gd name="connsiteX2604" fmla="*/ 6003829 w 6668967"/>
              <a:gd name="connsiteY2604" fmla="*/ 2864643 h 7471123"/>
              <a:gd name="connsiteX2605" fmla="*/ 6004652 w 6668967"/>
              <a:gd name="connsiteY2605" fmla="*/ 2882104 h 7471123"/>
              <a:gd name="connsiteX2606" fmla="*/ 6015752 w 6668967"/>
              <a:gd name="connsiteY2606" fmla="*/ 2883852 h 7471123"/>
              <a:gd name="connsiteX2607" fmla="*/ 6014519 w 6668967"/>
              <a:gd name="connsiteY2607" fmla="*/ 2896074 h 7471123"/>
              <a:gd name="connsiteX2608" fmla="*/ 6008353 w 6668967"/>
              <a:gd name="connsiteY2608" fmla="*/ 2896945 h 7471123"/>
              <a:gd name="connsiteX2609" fmla="*/ 6004652 w 6668967"/>
              <a:gd name="connsiteY2609" fmla="*/ 2903056 h 7471123"/>
              <a:gd name="connsiteX2610" fmla="*/ 6010408 w 6668967"/>
              <a:gd name="connsiteY2610" fmla="*/ 2915280 h 7471123"/>
              <a:gd name="connsiteX2611" fmla="*/ 6021096 w 6668967"/>
              <a:gd name="connsiteY2611" fmla="*/ 2927501 h 7471123"/>
              <a:gd name="connsiteX2612" fmla="*/ 6010408 w 6668967"/>
              <a:gd name="connsiteY2612" fmla="*/ 2961113 h 7471123"/>
              <a:gd name="connsiteX2613" fmla="*/ 5994786 w 6668967"/>
              <a:gd name="connsiteY2613" fmla="*/ 2986866 h 7471123"/>
              <a:gd name="connsiteX2614" fmla="*/ 5991908 w 6668967"/>
              <a:gd name="connsiteY2614" fmla="*/ 3010001 h 7471123"/>
              <a:gd name="connsiteX2615" fmla="*/ 5971764 w 6668967"/>
              <a:gd name="connsiteY2615" fmla="*/ 3014802 h 7471123"/>
              <a:gd name="connsiteX2616" fmla="*/ 5971764 w 6668967"/>
              <a:gd name="connsiteY2616" fmla="*/ 3053214 h 7471123"/>
              <a:gd name="connsiteX2617" fmla="*/ 5947920 w 6668967"/>
              <a:gd name="connsiteY2617" fmla="*/ 3034881 h 7471123"/>
              <a:gd name="connsiteX2618" fmla="*/ 5929011 w 6668967"/>
              <a:gd name="connsiteY2618" fmla="*/ 3011310 h 7471123"/>
              <a:gd name="connsiteX2619" fmla="*/ 5925722 w 6668967"/>
              <a:gd name="connsiteY2619" fmla="*/ 3032262 h 7471123"/>
              <a:gd name="connsiteX2620" fmla="*/ 5945454 w 6668967"/>
              <a:gd name="connsiteY2620" fmla="*/ 3067183 h 7471123"/>
              <a:gd name="connsiteX2621" fmla="*/ 5920788 w 6668967"/>
              <a:gd name="connsiteY2621" fmla="*/ 3143572 h 7471123"/>
              <a:gd name="connsiteX2622" fmla="*/ 5876390 w 6668967"/>
              <a:gd name="connsiteY2622" fmla="*/ 3206865 h 7471123"/>
              <a:gd name="connsiteX2623" fmla="*/ 5868579 w 6668967"/>
              <a:gd name="connsiteY2623" fmla="*/ 3236985 h 7471123"/>
              <a:gd name="connsiteX2624" fmla="*/ 5853369 w 6668967"/>
              <a:gd name="connsiteY2624" fmla="*/ 3259246 h 7471123"/>
              <a:gd name="connsiteX2625" fmla="*/ 5850491 w 6668967"/>
              <a:gd name="connsiteY2625" fmla="*/ 3254008 h 7471123"/>
              <a:gd name="connsiteX2626" fmla="*/ 5850079 w 6668967"/>
              <a:gd name="connsiteY2626" fmla="*/ 3248771 h 7471123"/>
              <a:gd name="connsiteX2627" fmla="*/ 5836925 w 6668967"/>
              <a:gd name="connsiteY2627" fmla="*/ 3245277 h 7471123"/>
              <a:gd name="connsiteX2628" fmla="*/ 5827059 w 6668967"/>
              <a:gd name="connsiteY2628" fmla="*/ 3259246 h 7471123"/>
              <a:gd name="connsiteX2629" fmla="*/ 5850079 w 6668967"/>
              <a:gd name="connsiteY2629" fmla="*/ 3283690 h 7471123"/>
              <a:gd name="connsiteX2630" fmla="*/ 5839391 w 6668967"/>
              <a:gd name="connsiteY2630" fmla="*/ 3334762 h 7471123"/>
              <a:gd name="connsiteX2631" fmla="*/ 5813903 w 6668967"/>
              <a:gd name="connsiteY2631" fmla="*/ 3377976 h 7471123"/>
              <a:gd name="connsiteX2632" fmla="*/ 5822537 w 6668967"/>
              <a:gd name="connsiteY2632" fmla="*/ 3408531 h 7471123"/>
              <a:gd name="connsiteX2633" fmla="*/ 5823770 w 6668967"/>
              <a:gd name="connsiteY2633" fmla="*/ 3433849 h 7471123"/>
              <a:gd name="connsiteX2634" fmla="*/ 5811025 w 6668967"/>
              <a:gd name="connsiteY2634" fmla="*/ 3429484 h 7471123"/>
              <a:gd name="connsiteX2635" fmla="*/ 5800749 w 6668967"/>
              <a:gd name="connsiteY2635" fmla="*/ 3419881 h 7471123"/>
              <a:gd name="connsiteX2636" fmla="*/ 5795815 w 6668967"/>
              <a:gd name="connsiteY2636" fmla="*/ 3460912 h 7471123"/>
              <a:gd name="connsiteX2637" fmla="*/ 5781015 w 6668967"/>
              <a:gd name="connsiteY2637" fmla="*/ 3496706 h 7471123"/>
              <a:gd name="connsiteX2638" fmla="*/ 5764571 w 6668967"/>
              <a:gd name="connsiteY2638" fmla="*/ 3468769 h 7471123"/>
              <a:gd name="connsiteX2639" fmla="*/ 5774438 w 6668967"/>
              <a:gd name="connsiteY2639" fmla="*/ 3433849 h 7471123"/>
              <a:gd name="connsiteX2640" fmla="*/ 5770311 w 6668967"/>
              <a:gd name="connsiteY2640" fmla="*/ 3430344 h 7471123"/>
              <a:gd name="connsiteX2641" fmla="*/ 5763443 w 6668967"/>
              <a:gd name="connsiteY2641" fmla="*/ 3451764 h 7471123"/>
              <a:gd name="connsiteX2642" fmla="*/ 5765086 w 6668967"/>
              <a:gd name="connsiteY2642" fmla="*/ 3460494 h 7471123"/>
              <a:gd name="connsiteX2643" fmla="*/ 5756864 w 6668967"/>
              <a:gd name="connsiteY2643" fmla="*/ 3469225 h 7471123"/>
              <a:gd name="connsiteX2644" fmla="*/ 5753575 w 6668967"/>
              <a:gd name="connsiteY2644" fmla="*/ 3479265 h 7471123"/>
              <a:gd name="connsiteX2645" fmla="*/ 5760153 w 6668967"/>
              <a:gd name="connsiteY2645" fmla="*/ 3486685 h 7471123"/>
              <a:gd name="connsiteX2646" fmla="*/ 5746587 w 6668967"/>
              <a:gd name="connsiteY2646" fmla="*/ 3504145 h 7471123"/>
              <a:gd name="connsiteX2647" fmla="*/ 5740421 w 6668967"/>
              <a:gd name="connsiteY2647" fmla="*/ 3521606 h 7471123"/>
              <a:gd name="connsiteX2648" fmla="*/ 5727266 w 6668967"/>
              <a:gd name="connsiteY2648" fmla="*/ 3546050 h 7471123"/>
              <a:gd name="connsiteX2649" fmla="*/ 5733021 w 6668967"/>
              <a:gd name="connsiteY2649" fmla="*/ 3566130 h 7471123"/>
              <a:gd name="connsiteX2650" fmla="*/ 5723977 w 6668967"/>
              <a:gd name="connsiteY2650" fmla="*/ 3580970 h 7471123"/>
              <a:gd name="connsiteX2651" fmla="*/ 5767964 w 6668967"/>
              <a:gd name="connsiteY2651" fmla="*/ 3578352 h 7471123"/>
              <a:gd name="connsiteX2652" fmla="*/ 5809484 w 6668967"/>
              <a:gd name="connsiteY2652" fmla="*/ 3591448 h 7471123"/>
              <a:gd name="connsiteX2653" fmla="*/ 5816884 w 6668967"/>
              <a:gd name="connsiteY2653" fmla="*/ 3612835 h 7471123"/>
              <a:gd name="connsiteX2654" fmla="*/ 5809484 w 6668967"/>
              <a:gd name="connsiteY2654" fmla="*/ 3626368 h 7471123"/>
              <a:gd name="connsiteX2655" fmla="*/ 5806607 w 6668967"/>
              <a:gd name="connsiteY2655" fmla="*/ 3635098 h 7471123"/>
              <a:gd name="connsiteX2656" fmla="*/ 5806196 w 6668967"/>
              <a:gd name="connsiteY2656" fmla="*/ 3643828 h 7471123"/>
              <a:gd name="connsiteX2657" fmla="*/ 5816063 w 6668967"/>
              <a:gd name="connsiteY2657" fmla="*/ 3636844 h 7471123"/>
              <a:gd name="connsiteX2658" fmla="*/ 5858816 w 6668967"/>
              <a:gd name="connsiteY2658" fmla="*/ 3601923 h 7471123"/>
              <a:gd name="connsiteX2659" fmla="*/ 5865393 w 6668967"/>
              <a:gd name="connsiteY2659" fmla="*/ 3577479 h 7471123"/>
              <a:gd name="connsiteX2660" fmla="*/ 5863750 w 6668967"/>
              <a:gd name="connsiteY2660" fmla="*/ 3567440 h 7471123"/>
              <a:gd name="connsiteX2661" fmla="*/ 5871972 w 6668967"/>
              <a:gd name="connsiteY2661" fmla="*/ 3560018 h 7471123"/>
              <a:gd name="connsiteX2662" fmla="*/ 5872794 w 6668967"/>
              <a:gd name="connsiteY2662" fmla="*/ 3551726 h 7471123"/>
              <a:gd name="connsiteX2663" fmla="*/ 5868683 w 6668967"/>
              <a:gd name="connsiteY2663" fmla="*/ 3546050 h 7471123"/>
              <a:gd name="connsiteX2664" fmla="*/ 5894993 w 6668967"/>
              <a:gd name="connsiteY2664" fmla="*/ 3511129 h 7471123"/>
              <a:gd name="connsiteX2665" fmla="*/ 5921304 w 6668967"/>
              <a:gd name="connsiteY2665" fmla="*/ 3476210 h 7471123"/>
              <a:gd name="connsiteX2666" fmla="*/ 5940214 w 6668967"/>
              <a:gd name="connsiteY2666" fmla="*/ 3431249 h 7471123"/>
              <a:gd name="connsiteX2667" fmla="*/ 5973924 w 6668967"/>
              <a:gd name="connsiteY2667" fmla="*/ 3399384 h 7471123"/>
              <a:gd name="connsiteX2668" fmla="*/ 5970634 w 6668967"/>
              <a:gd name="connsiteY2668" fmla="*/ 3381925 h 7471123"/>
              <a:gd name="connsiteX2669" fmla="*/ 5972279 w 6668967"/>
              <a:gd name="connsiteY2669" fmla="*/ 3366646 h 7471123"/>
              <a:gd name="connsiteX2670" fmla="*/ 5983790 w 6668967"/>
              <a:gd name="connsiteY2670" fmla="*/ 3353987 h 7471123"/>
              <a:gd name="connsiteX2671" fmla="*/ 6003522 w 6668967"/>
              <a:gd name="connsiteY2671" fmla="*/ 3347003 h 7471123"/>
              <a:gd name="connsiteX2672" fmla="*/ 6016267 w 6668967"/>
              <a:gd name="connsiteY2672" fmla="*/ 3366646 h 7471123"/>
              <a:gd name="connsiteX2673" fmla="*/ 6006811 w 6668967"/>
              <a:gd name="connsiteY2673" fmla="*/ 3388908 h 7471123"/>
              <a:gd name="connsiteX2674" fmla="*/ 5983379 w 6668967"/>
              <a:gd name="connsiteY2674" fmla="*/ 3421646 h 7471123"/>
              <a:gd name="connsiteX2675" fmla="*/ 5977213 w 6668967"/>
              <a:gd name="connsiteY2675" fmla="*/ 3462241 h 7471123"/>
              <a:gd name="connsiteX2676" fmla="*/ 5963647 w 6668967"/>
              <a:gd name="connsiteY2676" fmla="*/ 3511566 h 7471123"/>
              <a:gd name="connsiteX2677" fmla="*/ 5937747 w 6668967"/>
              <a:gd name="connsiteY2677" fmla="*/ 3563511 h 7471123"/>
              <a:gd name="connsiteX2678" fmla="*/ 5942269 w 6668967"/>
              <a:gd name="connsiteY2678" fmla="*/ 3576605 h 7471123"/>
              <a:gd name="connsiteX2679" fmla="*/ 5934458 w 6668967"/>
              <a:gd name="connsiteY2679" fmla="*/ 3584462 h 7471123"/>
              <a:gd name="connsiteX2680" fmla="*/ 5936514 w 6668967"/>
              <a:gd name="connsiteY2680" fmla="*/ 3611964 h 7471123"/>
              <a:gd name="connsiteX2681" fmla="*/ 5950902 w 6668967"/>
              <a:gd name="connsiteY2681" fmla="*/ 3636843 h 7471123"/>
              <a:gd name="connsiteX2682" fmla="*/ 5915958 w 6668967"/>
              <a:gd name="connsiteY2682" fmla="*/ 3708432 h 7471123"/>
              <a:gd name="connsiteX2683" fmla="*/ 5898282 w 6668967"/>
              <a:gd name="connsiteY2683" fmla="*/ 3780019 h 7471123"/>
              <a:gd name="connsiteX2684" fmla="*/ 5871972 w 6668967"/>
              <a:gd name="connsiteY2684" fmla="*/ 3804463 h 7471123"/>
              <a:gd name="connsiteX2685" fmla="*/ 5857583 w 6668967"/>
              <a:gd name="connsiteY2685" fmla="*/ 3834145 h 7471123"/>
              <a:gd name="connsiteX2686" fmla="*/ 5845661 w 6668967"/>
              <a:gd name="connsiteY2686" fmla="*/ 3863827 h 7471123"/>
              <a:gd name="connsiteX2687" fmla="*/ 5848950 w 6668967"/>
              <a:gd name="connsiteY2687" fmla="*/ 3874304 h 7471123"/>
              <a:gd name="connsiteX2688" fmla="*/ 5872382 w 6668967"/>
              <a:gd name="connsiteY2688" fmla="*/ 3844622 h 7471123"/>
              <a:gd name="connsiteX2689" fmla="*/ 5898281 w 6668967"/>
              <a:gd name="connsiteY2689" fmla="*/ 3814939 h 7471123"/>
              <a:gd name="connsiteX2690" fmla="*/ 5921304 w 6668967"/>
              <a:gd name="connsiteY2690" fmla="*/ 3807955 h 7471123"/>
              <a:gd name="connsiteX2691" fmla="*/ 5898281 w 6668967"/>
              <a:gd name="connsiteY2691" fmla="*/ 3797479 h 7471123"/>
              <a:gd name="connsiteX2692" fmla="*/ 5908149 w 6668967"/>
              <a:gd name="connsiteY2692" fmla="*/ 3790495 h 7471123"/>
              <a:gd name="connsiteX2693" fmla="*/ 5920892 w 6668967"/>
              <a:gd name="connsiteY2693" fmla="*/ 3788748 h 7471123"/>
              <a:gd name="connsiteX2694" fmla="*/ 5931169 w 6668967"/>
              <a:gd name="connsiteY2694" fmla="*/ 3797479 h 7471123"/>
              <a:gd name="connsiteX2695" fmla="*/ 5940214 w 6668967"/>
              <a:gd name="connsiteY2695" fmla="*/ 3783510 h 7471123"/>
              <a:gd name="connsiteX2696" fmla="*/ 5944324 w 6668967"/>
              <a:gd name="connsiteY2696" fmla="*/ 3769542 h 7471123"/>
              <a:gd name="connsiteX2697" fmla="*/ 5950491 w 6668967"/>
              <a:gd name="connsiteY2697" fmla="*/ 3752954 h 7471123"/>
              <a:gd name="connsiteX2698" fmla="*/ 5954191 w 6668967"/>
              <a:gd name="connsiteY2698" fmla="*/ 3731129 h 7471123"/>
              <a:gd name="connsiteX2699" fmla="*/ 5927881 w 6668967"/>
              <a:gd name="connsiteY2699" fmla="*/ 3713669 h 7471123"/>
              <a:gd name="connsiteX2700" fmla="*/ 5944325 w 6668967"/>
              <a:gd name="connsiteY2700" fmla="*/ 3682241 h 7471123"/>
              <a:gd name="connsiteX2701" fmla="*/ 5977213 w 6668967"/>
              <a:gd name="connsiteY2701" fmla="*/ 3689224 h 7471123"/>
              <a:gd name="connsiteX2702" fmla="*/ 5967758 w 6668967"/>
              <a:gd name="connsiteY2702" fmla="*/ 3704939 h 7471123"/>
              <a:gd name="connsiteX2703" fmla="*/ 5960768 w 6668967"/>
              <a:gd name="connsiteY2703" fmla="*/ 3720654 h 7471123"/>
              <a:gd name="connsiteX2704" fmla="*/ 5973924 w 6668967"/>
              <a:gd name="connsiteY2704" fmla="*/ 3731129 h 7471123"/>
              <a:gd name="connsiteX2705" fmla="*/ 5983789 w 6668967"/>
              <a:gd name="connsiteY2705" fmla="*/ 3741606 h 7471123"/>
              <a:gd name="connsiteX2706" fmla="*/ 5978035 w 6668967"/>
              <a:gd name="connsiteY2706" fmla="*/ 3762122 h 7471123"/>
              <a:gd name="connsiteX2707" fmla="*/ 5967346 w 6668967"/>
              <a:gd name="connsiteY2707" fmla="*/ 3780018 h 7471123"/>
              <a:gd name="connsiteX2708" fmla="*/ 5983379 w 6668967"/>
              <a:gd name="connsiteY2708" fmla="*/ 3781765 h 7471123"/>
              <a:gd name="connsiteX2709" fmla="*/ 5996945 w 6668967"/>
              <a:gd name="connsiteY2709" fmla="*/ 3783510 h 7471123"/>
              <a:gd name="connsiteX2710" fmla="*/ 5989956 w 6668967"/>
              <a:gd name="connsiteY2710" fmla="*/ 3806209 h 7471123"/>
              <a:gd name="connsiteX2711" fmla="*/ 5970634 w 6668967"/>
              <a:gd name="connsiteY2711" fmla="*/ 3828907 h 7471123"/>
              <a:gd name="connsiteX2712" fmla="*/ 5966523 w 6668967"/>
              <a:gd name="connsiteY2712" fmla="*/ 3848114 h 7471123"/>
              <a:gd name="connsiteX2713" fmla="*/ 5957480 w 6668967"/>
              <a:gd name="connsiteY2713" fmla="*/ 3856843 h 7471123"/>
              <a:gd name="connsiteX2714" fmla="*/ 5941036 w 6668967"/>
              <a:gd name="connsiteY2714" fmla="*/ 3881287 h 7471123"/>
              <a:gd name="connsiteX2715" fmla="*/ 5941036 w 6668967"/>
              <a:gd name="connsiteY2715" fmla="*/ 3912717 h 7471123"/>
              <a:gd name="connsiteX2716" fmla="*/ 5950902 w 6668967"/>
              <a:gd name="connsiteY2716" fmla="*/ 3902241 h 7471123"/>
              <a:gd name="connsiteX2717" fmla="*/ 5964057 w 6668967"/>
              <a:gd name="connsiteY2717" fmla="*/ 3874304 h 7471123"/>
              <a:gd name="connsiteX2718" fmla="*/ 5970634 w 6668967"/>
              <a:gd name="connsiteY2718" fmla="*/ 3866447 h 7471123"/>
              <a:gd name="connsiteX2719" fmla="*/ 5977213 w 6668967"/>
              <a:gd name="connsiteY2719" fmla="*/ 3863827 h 7471123"/>
              <a:gd name="connsiteX2720" fmla="*/ 5973924 w 6668967"/>
              <a:gd name="connsiteY2720" fmla="*/ 3872994 h 7471123"/>
              <a:gd name="connsiteX2721" fmla="*/ 5970634 w 6668967"/>
              <a:gd name="connsiteY2721" fmla="*/ 3884781 h 7471123"/>
              <a:gd name="connsiteX2722" fmla="*/ 5957480 w 6668967"/>
              <a:gd name="connsiteY2722" fmla="*/ 3919700 h 7471123"/>
              <a:gd name="connsiteX2723" fmla="*/ 5944325 w 6668967"/>
              <a:gd name="connsiteY2723" fmla="*/ 3954621 h 7471123"/>
              <a:gd name="connsiteX2724" fmla="*/ 5931169 w 6668967"/>
              <a:gd name="connsiteY2724" fmla="*/ 3979066 h 7471123"/>
              <a:gd name="connsiteX2725" fmla="*/ 5924592 w 6668967"/>
              <a:gd name="connsiteY2725" fmla="*/ 4007002 h 7471123"/>
              <a:gd name="connsiteX2726" fmla="*/ 5944324 w 6668967"/>
              <a:gd name="connsiteY2726" fmla="*/ 3978193 h 7471123"/>
              <a:gd name="connsiteX2727" fmla="*/ 5954191 w 6668967"/>
              <a:gd name="connsiteY2727" fmla="*/ 3944145 h 7471123"/>
              <a:gd name="connsiteX2728" fmla="*/ 5980501 w 6668967"/>
              <a:gd name="connsiteY2728" fmla="*/ 3954621 h 7471123"/>
              <a:gd name="connsiteX2729" fmla="*/ 5973924 w 6668967"/>
              <a:gd name="connsiteY2729" fmla="*/ 3993034 h 7471123"/>
              <a:gd name="connsiteX2730" fmla="*/ 5990368 w 6668967"/>
              <a:gd name="connsiteY2730" fmla="*/ 3989542 h 7471123"/>
              <a:gd name="connsiteX2731" fmla="*/ 6006810 w 6668967"/>
              <a:gd name="connsiteY2731" fmla="*/ 4010493 h 7471123"/>
              <a:gd name="connsiteX2732" fmla="*/ 5990368 w 6668967"/>
              <a:gd name="connsiteY2732" fmla="*/ 4062875 h 7471123"/>
              <a:gd name="connsiteX2733" fmla="*/ 5958301 w 6668967"/>
              <a:gd name="connsiteY2733" fmla="*/ 4107835 h 7471123"/>
              <a:gd name="connsiteX2734" fmla="*/ 5931169 w 6668967"/>
              <a:gd name="connsiteY2734" fmla="*/ 4150177 h 7471123"/>
              <a:gd name="connsiteX2735" fmla="*/ 5924593 w 6668967"/>
              <a:gd name="connsiteY2735" fmla="*/ 4150177 h 7471123"/>
              <a:gd name="connsiteX2736" fmla="*/ 5924592 w 6668967"/>
              <a:gd name="connsiteY2736" fmla="*/ 4160652 h 7471123"/>
              <a:gd name="connsiteX2737" fmla="*/ 5904860 w 6668967"/>
              <a:gd name="connsiteY2737" fmla="*/ 4195573 h 7471123"/>
              <a:gd name="connsiteX2738" fmla="*/ 5888416 w 6668967"/>
              <a:gd name="connsiteY2738" fmla="*/ 4234859 h 7471123"/>
              <a:gd name="connsiteX2739" fmla="*/ 5871972 w 6668967"/>
              <a:gd name="connsiteY2739" fmla="*/ 4279383 h 7471123"/>
              <a:gd name="connsiteX2740" fmla="*/ 5853883 w 6668967"/>
              <a:gd name="connsiteY2740" fmla="*/ 4316486 h 7471123"/>
              <a:gd name="connsiteX2741" fmla="*/ 5835796 w 6668967"/>
              <a:gd name="connsiteY2741" fmla="*/ 4345731 h 7471123"/>
              <a:gd name="connsiteX2742" fmla="*/ 5832506 w 6668967"/>
              <a:gd name="connsiteY2742" fmla="*/ 4384143 h 7471123"/>
              <a:gd name="connsiteX2743" fmla="*/ 5835795 w 6668967"/>
              <a:gd name="connsiteY2743" fmla="*/ 4384143 h 7471123"/>
              <a:gd name="connsiteX2744" fmla="*/ 5832506 w 6668967"/>
              <a:gd name="connsiteY2744" fmla="*/ 4394620 h 7471123"/>
              <a:gd name="connsiteX2745" fmla="*/ 5825929 w 6668967"/>
              <a:gd name="connsiteY2745" fmla="*/ 4394620 h 7471123"/>
              <a:gd name="connsiteX2746" fmla="*/ 5809485 w 6668967"/>
              <a:gd name="connsiteY2746" fmla="*/ 4408589 h 7471123"/>
              <a:gd name="connsiteX2747" fmla="*/ 5802907 w 6668967"/>
              <a:gd name="connsiteY2747" fmla="*/ 4443510 h 7471123"/>
              <a:gd name="connsiteX2748" fmla="*/ 5796329 w 6668967"/>
              <a:gd name="connsiteY2748" fmla="*/ 4478430 h 7471123"/>
              <a:gd name="connsiteX2749" fmla="*/ 5816063 w 6668967"/>
              <a:gd name="connsiteY2749" fmla="*/ 4506366 h 7471123"/>
              <a:gd name="connsiteX2750" fmla="*/ 5822640 w 6668967"/>
              <a:gd name="connsiteY2750" fmla="*/ 4509858 h 7471123"/>
              <a:gd name="connsiteX2751" fmla="*/ 5818529 w 6668967"/>
              <a:gd name="connsiteY2751" fmla="*/ 4521644 h 7471123"/>
              <a:gd name="connsiteX2752" fmla="*/ 5809485 w 6668967"/>
              <a:gd name="connsiteY2752" fmla="*/ 4530810 h 7471123"/>
              <a:gd name="connsiteX2753" fmla="*/ 5806196 w 6668967"/>
              <a:gd name="connsiteY2753" fmla="*/ 4545215 h 7471123"/>
              <a:gd name="connsiteX2754" fmla="*/ 5793041 w 6668967"/>
              <a:gd name="connsiteY2754" fmla="*/ 4551764 h 7471123"/>
              <a:gd name="connsiteX2755" fmla="*/ 5783175 w 6668967"/>
              <a:gd name="connsiteY2755" fmla="*/ 4551764 h 7471123"/>
              <a:gd name="connsiteX2756" fmla="*/ 5779886 w 6668967"/>
              <a:gd name="connsiteY2756" fmla="*/ 4590175 h 7471123"/>
              <a:gd name="connsiteX2757" fmla="*/ 5746998 w 6668967"/>
              <a:gd name="connsiteY2757" fmla="*/ 4656524 h 7471123"/>
              <a:gd name="connsiteX2758" fmla="*/ 5733843 w 6668967"/>
              <a:gd name="connsiteY2758" fmla="*/ 4667001 h 7471123"/>
              <a:gd name="connsiteX2759" fmla="*/ 5726032 w 6668967"/>
              <a:gd name="connsiteY2759" fmla="*/ 4701922 h 7471123"/>
              <a:gd name="connsiteX2760" fmla="*/ 5710822 w 6668967"/>
              <a:gd name="connsiteY2760" fmla="*/ 4736842 h 7471123"/>
              <a:gd name="connsiteX2761" fmla="*/ 5710822 w 6668967"/>
              <a:gd name="connsiteY2761" fmla="*/ 4778747 h 7471123"/>
              <a:gd name="connsiteX2762" fmla="*/ 5684511 w 6668967"/>
              <a:gd name="connsiteY2762" fmla="*/ 4803192 h 7471123"/>
              <a:gd name="connsiteX2763" fmla="*/ 5671356 w 6668967"/>
              <a:gd name="connsiteY2763" fmla="*/ 4838112 h 7471123"/>
              <a:gd name="connsiteX2764" fmla="*/ 5651623 w 6668967"/>
              <a:gd name="connsiteY2764" fmla="*/ 4855572 h 7471123"/>
              <a:gd name="connsiteX2765" fmla="*/ 5640113 w 6668967"/>
              <a:gd name="connsiteY2765" fmla="*/ 4883945 h 7471123"/>
              <a:gd name="connsiteX2766" fmla="*/ 5628603 w 6668967"/>
              <a:gd name="connsiteY2766" fmla="*/ 4914937 h 7471123"/>
              <a:gd name="connsiteX2767" fmla="*/ 5599003 w 6668967"/>
              <a:gd name="connsiteY2767" fmla="*/ 4974302 h 7471123"/>
              <a:gd name="connsiteX2768" fmla="*/ 5581736 w 6668967"/>
              <a:gd name="connsiteY2768" fmla="*/ 5002239 h 7471123"/>
              <a:gd name="connsiteX2769" fmla="*/ 5559538 w 6668967"/>
              <a:gd name="connsiteY2769" fmla="*/ 5030175 h 7471123"/>
              <a:gd name="connsiteX2770" fmla="*/ 5562827 w 6668967"/>
              <a:gd name="connsiteY2770" fmla="*/ 4932398 h 7471123"/>
              <a:gd name="connsiteX2771" fmla="*/ 5543094 w 6668967"/>
              <a:gd name="connsiteY2771" fmla="*/ 4925414 h 7471123"/>
              <a:gd name="connsiteX2772" fmla="*/ 5529939 w 6668967"/>
              <a:gd name="connsiteY2772" fmla="*/ 4949858 h 7471123"/>
              <a:gd name="connsiteX2773" fmla="*/ 5514318 w 6668967"/>
              <a:gd name="connsiteY2773" fmla="*/ 5009223 h 7471123"/>
              <a:gd name="connsiteX2774" fmla="*/ 5503629 w 6668967"/>
              <a:gd name="connsiteY2774" fmla="*/ 5068588 h 7471123"/>
              <a:gd name="connsiteX2775" fmla="*/ 5497873 w 6668967"/>
              <a:gd name="connsiteY2775" fmla="*/ 5094342 h 7471123"/>
              <a:gd name="connsiteX2776" fmla="*/ 5467453 w 6668967"/>
              <a:gd name="connsiteY2776" fmla="*/ 5096524 h 7471123"/>
              <a:gd name="connsiteX2777" fmla="*/ 5464163 w 6668967"/>
              <a:gd name="connsiteY2777" fmla="*/ 5107000 h 7471123"/>
              <a:gd name="connsiteX2778" fmla="*/ 5474030 w 6668967"/>
              <a:gd name="connsiteY2778" fmla="*/ 5125333 h 7471123"/>
              <a:gd name="connsiteX2779" fmla="*/ 5464163 w 6668967"/>
              <a:gd name="connsiteY2779" fmla="*/ 5138429 h 7471123"/>
              <a:gd name="connsiteX2780" fmla="*/ 5453065 w 6668967"/>
              <a:gd name="connsiteY2780" fmla="*/ 5140611 h 7471123"/>
              <a:gd name="connsiteX2781" fmla="*/ 5444431 w 6668967"/>
              <a:gd name="connsiteY2781" fmla="*/ 5145412 h 7471123"/>
              <a:gd name="connsiteX2782" fmla="*/ 5444431 w 6668967"/>
              <a:gd name="connsiteY2782" fmla="*/ 5148906 h 7471123"/>
              <a:gd name="connsiteX2783" fmla="*/ 5490474 w 6668967"/>
              <a:gd name="connsiteY2783" fmla="*/ 5176841 h 7471123"/>
              <a:gd name="connsiteX2784" fmla="*/ 5508151 w 6668967"/>
              <a:gd name="connsiteY2784" fmla="*/ 5144540 h 7471123"/>
              <a:gd name="connsiteX2785" fmla="*/ 5513495 w 6668967"/>
              <a:gd name="connsiteY2785" fmla="*/ 5107000 h 7471123"/>
              <a:gd name="connsiteX2786" fmla="*/ 5526650 w 6668967"/>
              <a:gd name="connsiteY2786" fmla="*/ 5072079 h 7471123"/>
              <a:gd name="connsiteX2787" fmla="*/ 5539806 w 6668967"/>
              <a:gd name="connsiteY2787" fmla="*/ 5040652 h 7471123"/>
              <a:gd name="connsiteX2788" fmla="*/ 5540217 w 6668967"/>
              <a:gd name="connsiteY2788" fmla="*/ 5032357 h 7471123"/>
              <a:gd name="connsiteX2789" fmla="*/ 5543094 w 6668967"/>
              <a:gd name="connsiteY2789" fmla="*/ 5026683 h 7471123"/>
              <a:gd name="connsiteX2790" fmla="*/ 5559538 w 6668967"/>
              <a:gd name="connsiteY2790" fmla="*/ 5045453 h 7471123"/>
              <a:gd name="connsiteX2791" fmla="*/ 5566115 w 6668967"/>
              <a:gd name="connsiteY2791" fmla="*/ 5072079 h 7471123"/>
              <a:gd name="connsiteX2792" fmla="*/ 5565294 w 6668967"/>
              <a:gd name="connsiteY2792" fmla="*/ 5078627 h 7471123"/>
              <a:gd name="connsiteX2793" fmla="*/ 5559538 w 6668967"/>
              <a:gd name="connsiteY2793" fmla="*/ 5082556 h 7471123"/>
              <a:gd name="connsiteX2794" fmla="*/ 5542684 w 6668967"/>
              <a:gd name="connsiteY2794" fmla="*/ 5135810 h 7471123"/>
              <a:gd name="connsiteX2795" fmla="*/ 5513495 w 6668967"/>
              <a:gd name="connsiteY2795" fmla="*/ 5183825 h 7471123"/>
              <a:gd name="connsiteX2796" fmla="*/ 5508563 w 6668967"/>
              <a:gd name="connsiteY2796" fmla="*/ 5199540 h 7471123"/>
              <a:gd name="connsiteX2797" fmla="*/ 5503629 w 6668967"/>
              <a:gd name="connsiteY2797" fmla="*/ 5215254 h 7471123"/>
              <a:gd name="connsiteX2798" fmla="*/ 5486363 w 6668967"/>
              <a:gd name="connsiteY2798" fmla="*/ 5253231 h 7471123"/>
              <a:gd name="connsiteX2799" fmla="*/ 5464163 w 6668967"/>
              <a:gd name="connsiteY2799" fmla="*/ 5288587 h 7471123"/>
              <a:gd name="connsiteX2800" fmla="*/ 5461697 w 6668967"/>
              <a:gd name="connsiteY2800" fmla="*/ 5299936 h 7471123"/>
              <a:gd name="connsiteX2801" fmla="*/ 5454298 w 6668967"/>
              <a:gd name="connsiteY2801" fmla="*/ 5306047 h 7471123"/>
              <a:gd name="connsiteX2802" fmla="*/ 5444430 w 6668967"/>
              <a:gd name="connsiteY2802" fmla="*/ 5289461 h 7471123"/>
              <a:gd name="connsiteX2803" fmla="*/ 5444430 w 6668967"/>
              <a:gd name="connsiteY2803" fmla="*/ 5267635 h 7471123"/>
              <a:gd name="connsiteX2804" fmla="*/ 5418121 w 6668967"/>
              <a:gd name="connsiteY2804" fmla="*/ 5278110 h 7471123"/>
              <a:gd name="connsiteX2805" fmla="*/ 5414832 w 6668967"/>
              <a:gd name="connsiteY2805" fmla="*/ 5313031 h 7471123"/>
              <a:gd name="connsiteX2806" fmla="*/ 5385233 w 6668967"/>
              <a:gd name="connsiteY2806" fmla="*/ 5375889 h 7471123"/>
              <a:gd name="connsiteX2807" fmla="*/ 5381944 w 6668967"/>
              <a:gd name="connsiteY2807" fmla="*/ 5375889 h 7471123"/>
              <a:gd name="connsiteX2808" fmla="*/ 5355633 w 6668967"/>
              <a:gd name="connsiteY2808" fmla="*/ 5438745 h 7471123"/>
              <a:gd name="connsiteX2809" fmla="*/ 5351522 w 6668967"/>
              <a:gd name="connsiteY2809" fmla="*/ 5456206 h 7471123"/>
              <a:gd name="connsiteX2810" fmla="*/ 5352345 w 6668967"/>
              <a:gd name="connsiteY2810" fmla="*/ 5473667 h 7471123"/>
              <a:gd name="connsiteX2811" fmla="*/ 5363445 w 6668967"/>
              <a:gd name="connsiteY2811" fmla="*/ 5475413 h 7471123"/>
              <a:gd name="connsiteX2812" fmla="*/ 5362212 w 6668967"/>
              <a:gd name="connsiteY2812" fmla="*/ 5487635 h 7471123"/>
              <a:gd name="connsiteX2813" fmla="*/ 5356046 w 6668967"/>
              <a:gd name="connsiteY2813" fmla="*/ 5488507 h 7471123"/>
              <a:gd name="connsiteX2814" fmla="*/ 5352345 w 6668967"/>
              <a:gd name="connsiteY2814" fmla="*/ 5494618 h 7471123"/>
              <a:gd name="connsiteX2815" fmla="*/ 5358101 w 6668967"/>
              <a:gd name="connsiteY2815" fmla="*/ 5506840 h 7471123"/>
              <a:gd name="connsiteX2816" fmla="*/ 5368789 w 6668967"/>
              <a:gd name="connsiteY2816" fmla="*/ 5519063 h 7471123"/>
              <a:gd name="connsiteX2817" fmla="*/ 5358101 w 6668967"/>
              <a:gd name="connsiteY2817" fmla="*/ 5552674 h 7471123"/>
              <a:gd name="connsiteX2818" fmla="*/ 5342479 w 6668967"/>
              <a:gd name="connsiteY2818" fmla="*/ 5578428 h 7471123"/>
              <a:gd name="connsiteX2819" fmla="*/ 5339601 w 6668967"/>
              <a:gd name="connsiteY2819" fmla="*/ 5601563 h 7471123"/>
              <a:gd name="connsiteX2820" fmla="*/ 5319458 w 6668967"/>
              <a:gd name="connsiteY2820" fmla="*/ 5606364 h 7471123"/>
              <a:gd name="connsiteX2821" fmla="*/ 5319458 w 6668967"/>
              <a:gd name="connsiteY2821" fmla="*/ 5644777 h 7471123"/>
              <a:gd name="connsiteX2822" fmla="*/ 5295614 w 6668967"/>
              <a:gd name="connsiteY2822" fmla="*/ 5626444 h 7471123"/>
              <a:gd name="connsiteX2823" fmla="*/ 5276704 w 6668967"/>
              <a:gd name="connsiteY2823" fmla="*/ 5602873 h 7471123"/>
              <a:gd name="connsiteX2824" fmla="*/ 5273415 w 6668967"/>
              <a:gd name="connsiteY2824" fmla="*/ 5623825 h 7471123"/>
              <a:gd name="connsiteX2825" fmla="*/ 5293147 w 6668967"/>
              <a:gd name="connsiteY2825" fmla="*/ 5658746 h 7471123"/>
              <a:gd name="connsiteX2826" fmla="*/ 5268482 w 6668967"/>
              <a:gd name="connsiteY2826" fmla="*/ 5735135 h 7471123"/>
              <a:gd name="connsiteX2827" fmla="*/ 5224083 w 6668967"/>
              <a:gd name="connsiteY2827" fmla="*/ 5798427 h 7471123"/>
              <a:gd name="connsiteX2828" fmla="*/ 5216272 w 6668967"/>
              <a:gd name="connsiteY2828" fmla="*/ 5828547 h 7471123"/>
              <a:gd name="connsiteX2829" fmla="*/ 5201063 w 6668967"/>
              <a:gd name="connsiteY2829" fmla="*/ 5850809 h 7471123"/>
              <a:gd name="connsiteX2830" fmla="*/ 5198185 w 6668967"/>
              <a:gd name="connsiteY2830" fmla="*/ 5845570 h 7471123"/>
              <a:gd name="connsiteX2831" fmla="*/ 5197772 w 6668967"/>
              <a:gd name="connsiteY2831" fmla="*/ 5840333 h 7471123"/>
              <a:gd name="connsiteX2832" fmla="*/ 5184618 w 6668967"/>
              <a:gd name="connsiteY2832" fmla="*/ 5836839 h 7471123"/>
              <a:gd name="connsiteX2833" fmla="*/ 5174752 w 6668967"/>
              <a:gd name="connsiteY2833" fmla="*/ 5850809 h 7471123"/>
              <a:gd name="connsiteX2834" fmla="*/ 5197772 w 6668967"/>
              <a:gd name="connsiteY2834" fmla="*/ 5875253 h 7471123"/>
              <a:gd name="connsiteX2835" fmla="*/ 5187085 w 6668967"/>
              <a:gd name="connsiteY2835" fmla="*/ 5926324 h 7471123"/>
              <a:gd name="connsiteX2836" fmla="*/ 5161596 w 6668967"/>
              <a:gd name="connsiteY2836" fmla="*/ 5969539 h 7471123"/>
              <a:gd name="connsiteX2837" fmla="*/ 5170230 w 6668967"/>
              <a:gd name="connsiteY2837" fmla="*/ 6000093 h 7471123"/>
              <a:gd name="connsiteX2838" fmla="*/ 5171463 w 6668967"/>
              <a:gd name="connsiteY2838" fmla="*/ 6025412 h 7471123"/>
              <a:gd name="connsiteX2839" fmla="*/ 5158718 w 6668967"/>
              <a:gd name="connsiteY2839" fmla="*/ 6021047 h 7471123"/>
              <a:gd name="connsiteX2840" fmla="*/ 5148442 w 6668967"/>
              <a:gd name="connsiteY2840" fmla="*/ 6011444 h 7471123"/>
              <a:gd name="connsiteX2841" fmla="*/ 5143509 w 6668967"/>
              <a:gd name="connsiteY2841" fmla="*/ 6052475 h 7471123"/>
              <a:gd name="connsiteX2842" fmla="*/ 5128708 w 6668967"/>
              <a:gd name="connsiteY2842" fmla="*/ 6088269 h 7471123"/>
              <a:gd name="connsiteX2843" fmla="*/ 5112264 w 6668967"/>
              <a:gd name="connsiteY2843" fmla="*/ 6060331 h 7471123"/>
              <a:gd name="connsiteX2844" fmla="*/ 5122131 w 6668967"/>
              <a:gd name="connsiteY2844" fmla="*/ 6025412 h 7471123"/>
              <a:gd name="connsiteX2845" fmla="*/ 5115965 w 6668967"/>
              <a:gd name="connsiteY2845" fmla="*/ 6020174 h 7471123"/>
              <a:gd name="connsiteX2846" fmla="*/ 5112265 w 6668967"/>
              <a:gd name="connsiteY2846" fmla="*/ 6014935 h 7471123"/>
              <a:gd name="connsiteX2847" fmla="*/ 5122542 w 6668967"/>
              <a:gd name="connsiteY2847" fmla="*/ 6008823 h 7471123"/>
              <a:gd name="connsiteX2848" fmla="*/ 5135286 w 6668967"/>
              <a:gd name="connsiteY2848" fmla="*/ 6007951 h 7471123"/>
              <a:gd name="connsiteX2849" fmla="*/ 5141453 w 6668967"/>
              <a:gd name="connsiteY2849" fmla="*/ 5974776 h 7471123"/>
              <a:gd name="connsiteX2850" fmla="*/ 5155019 w 6668967"/>
              <a:gd name="connsiteY2850" fmla="*/ 5941602 h 7471123"/>
              <a:gd name="connsiteX2851" fmla="*/ 5152963 w 6668967"/>
              <a:gd name="connsiteY2851" fmla="*/ 5932871 h 7471123"/>
              <a:gd name="connsiteX2852" fmla="*/ 5148442 w 6668967"/>
              <a:gd name="connsiteY2852" fmla="*/ 5924141 h 7471123"/>
              <a:gd name="connsiteX2853" fmla="*/ 5125420 w 6668967"/>
              <a:gd name="connsiteY2853" fmla="*/ 5955570 h 7471123"/>
              <a:gd name="connsiteX2854" fmla="*/ 5108976 w 6668967"/>
              <a:gd name="connsiteY2854" fmla="*/ 5959063 h 7471123"/>
              <a:gd name="connsiteX2855" fmla="*/ 5108976 w 6668967"/>
              <a:gd name="connsiteY2855" fmla="*/ 6007952 h 7471123"/>
              <a:gd name="connsiteX2856" fmla="*/ 5078144 w 6668967"/>
              <a:gd name="connsiteY2856" fmla="*/ 6052475 h 7471123"/>
              <a:gd name="connsiteX2857" fmla="*/ 5059644 w 6668967"/>
              <a:gd name="connsiteY2857" fmla="*/ 6102237 h 7471123"/>
              <a:gd name="connsiteX2858" fmla="*/ 5053067 w 6668967"/>
              <a:gd name="connsiteY2858" fmla="*/ 6119698 h 7471123"/>
              <a:gd name="connsiteX2859" fmla="*/ 5046490 w 6668967"/>
              <a:gd name="connsiteY2859" fmla="*/ 6137157 h 7471123"/>
              <a:gd name="connsiteX2860" fmla="*/ 5036623 w 6668967"/>
              <a:gd name="connsiteY2860" fmla="*/ 6165093 h 7471123"/>
              <a:gd name="connsiteX2861" fmla="*/ 5039911 w 6668967"/>
              <a:gd name="connsiteY2861" fmla="*/ 6165093 h 7471123"/>
              <a:gd name="connsiteX2862" fmla="*/ 5033335 w 6668967"/>
              <a:gd name="connsiteY2862" fmla="*/ 6182554 h 7471123"/>
              <a:gd name="connsiteX2863" fmla="*/ 5026757 w 6668967"/>
              <a:gd name="connsiteY2863" fmla="*/ 6200014 h 7471123"/>
              <a:gd name="connsiteX2864" fmla="*/ 5025112 w 6668967"/>
              <a:gd name="connsiteY2864" fmla="*/ 6214419 h 7471123"/>
              <a:gd name="connsiteX2865" fmla="*/ 5013602 w 6668967"/>
              <a:gd name="connsiteY2865" fmla="*/ 6220967 h 7471123"/>
              <a:gd name="connsiteX2866" fmla="*/ 5011135 w 6668967"/>
              <a:gd name="connsiteY2866" fmla="*/ 6241045 h 7471123"/>
              <a:gd name="connsiteX2867" fmla="*/ 4993870 w 6668967"/>
              <a:gd name="connsiteY2867" fmla="*/ 6245411 h 7471123"/>
              <a:gd name="connsiteX2868" fmla="*/ 4993870 w 6668967"/>
              <a:gd name="connsiteY2868" fmla="*/ 6283823 h 7471123"/>
              <a:gd name="connsiteX2869" fmla="*/ 4977426 w 6668967"/>
              <a:gd name="connsiteY2869" fmla="*/ 6276839 h 7471123"/>
              <a:gd name="connsiteX2870" fmla="*/ 4957693 w 6668967"/>
              <a:gd name="connsiteY2870" fmla="*/ 6325729 h 7471123"/>
              <a:gd name="connsiteX2871" fmla="*/ 4964270 w 6668967"/>
              <a:gd name="connsiteY2871" fmla="*/ 6332713 h 7471123"/>
              <a:gd name="connsiteX2872" fmla="*/ 4951114 w 6668967"/>
              <a:gd name="connsiteY2872" fmla="*/ 6343188 h 7471123"/>
              <a:gd name="connsiteX2873" fmla="*/ 4944538 w 6668967"/>
              <a:gd name="connsiteY2873" fmla="*/ 6357157 h 7471123"/>
              <a:gd name="connsiteX2874" fmla="*/ 4954403 w 6668967"/>
              <a:gd name="connsiteY2874" fmla="*/ 6381602 h 7471123"/>
              <a:gd name="connsiteX2875" fmla="*/ 4951114 w 6668967"/>
              <a:gd name="connsiteY2875" fmla="*/ 6409537 h 7471123"/>
              <a:gd name="connsiteX2876" fmla="*/ 4937960 w 6668967"/>
              <a:gd name="connsiteY2876" fmla="*/ 6423506 h 7471123"/>
              <a:gd name="connsiteX2877" fmla="*/ 4914938 w 6668967"/>
              <a:gd name="connsiteY2877" fmla="*/ 6437473 h 7471123"/>
              <a:gd name="connsiteX2878" fmla="*/ 4914938 w 6668967"/>
              <a:gd name="connsiteY2878" fmla="*/ 6420014 h 7471123"/>
              <a:gd name="connsiteX2879" fmla="*/ 4905072 w 6668967"/>
              <a:gd name="connsiteY2879" fmla="*/ 6423506 h 7471123"/>
              <a:gd name="connsiteX2880" fmla="*/ 4895206 w 6668967"/>
              <a:gd name="connsiteY2880" fmla="*/ 6448823 h 7471123"/>
              <a:gd name="connsiteX2881" fmla="*/ 4885340 w 6668967"/>
              <a:gd name="connsiteY2881" fmla="*/ 6468902 h 7471123"/>
              <a:gd name="connsiteX2882" fmla="*/ 4882462 w 6668967"/>
              <a:gd name="connsiteY2882" fmla="*/ 6465411 h 7471123"/>
              <a:gd name="connsiteX2883" fmla="*/ 4882051 w 6668967"/>
              <a:gd name="connsiteY2883" fmla="*/ 6461918 h 7471123"/>
              <a:gd name="connsiteX2884" fmla="*/ 4872185 w 6668967"/>
              <a:gd name="connsiteY2884" fmla="*/ 6452315 h 7471123"/>
              <a:gd name="connsiteX2885" fmla="*/ 4882051 w 6668967"/>
              <a:gd name="connsiteY2885" fmla="*/ 6437473 h 7471123"/>
              <a:gd name="connsiteX2886" fmla="*/ 4868896 w 6668967"/>
              <a:gd name="connsiteY2886" fmla="*/ 6406045 h 7471123"/>
              <a:gd name="connsiteX2887" fmla="*/ 4882050 w 6668967"/>
              <a:gd name="connsiteY2887" fmla="*/ 6381601 h 7471123"/>
              <a:gd name="connsiteX2888" fmla="*/ 4859030 w 6668967"/>
              <a:gd name="connsiteY2888" fmla="*/ 6371125 h 7471123"/>
              <a:gd name="connsiteX2889" fmla="*/ 4847519 w 6668967"/>
              <a:gd name="connsiteY2889" fmla="*/ 6402990 h 7471123"/>
              <a:gd name="connsiteX2890" fmla="*/ 4836008 w 6668967"/>
              <a:gd name="connsiteY2890" fmla="*/ 6437473 h 7471123"/>
              <a:gd name="connsiteX2891" fmla="*/ 4808465 w 6668967"/>
              <a:gd name="connsiteY2891" fmla="*/ 6481124 h 7471123"/>
              <a:gd name="connsiteX2892" fmla="*/ 4783388 w 6668967"/>
              <a:gd name="connsiteY2892" fmla="*/ 6524775 h 7471123"/>
              <a:gd name="connsiteX2893" fmla="*/ 4773521 w 6668967"/>
              <a:gd name="connsiteY2893" fmla="*/ 6557950 h 7471123"/>
              <a:gd name="connsiteX2894" fmla="*/ 4753789 w 6668967"/>
              <a:gd name="connsiteY2894" fmla="*/ 6580648 h 7471123"/>
              <a:gd name="connsiteX2895" fmla="*/ 4758722 w 6668967"/>
              <a:gd name="connsiteY2895" fmla="*/ 6595926 h 7471123"/>
              <a:gd name="connsiteX2896" fmla="*/ 4763656 w 6668967"/>
              <a:gd name="connsiteY2896" fmla="*/ 6608585 h 7471123"/>
              <a:gd name="connsiteX2897" fmla="*/ 4766532 w 6668967"/>
              <a:gd name="connsiteY2897" fmla="*/ 6603347 h 7471123"/>
              <a:gd name="connsiteX2898" fmla="*/ 4766944 w 6668967"/>
              <a:gd name="connsiteY2898" fmla="*/ 6598108 h 7471123"/>
              <a:gd name="connsiteX2899" fmla="*/ 4799832 w 6668967"/>
              <a:gd name="connsiteY2899" fmla="*/ 6538307 h 7471123"/>
              <a:gd name="connsiteX2900" fmla="*/ 4822853 w 6668967"/>
              <a:gd name="connsiteY2900" fmla="*/ 6475887 h 7471123"/>
              <a:gd name="connsiteX2901" fmla="*/ 4839297 w 6668967"/>
              <a:gd name="connsiteY2901" fmla="*/ 6475887 h 7471123"/>
              <a:gd name="connsiteX2902" fmla="*/ 4865607 w 6668967"/>
              <a:gd name="connsiteY2902" fmla="*/ 6478069 h 7471123"/>
              <a:gd name="connsiteX2903" fmla="*/ 4882050 w 6668967"/>
              <a:gd name="connsiteY2903" fmla="*/ 6493346 h 7471123"/>
              <a:gd name="connsiteX2904" fmla="*/ 4871773 w 6668967"/>
              <a:gd name="connsiteY2904" fmla="*/ 6539617 h 7471123"/>
              <a:gd name="connsiteX2905" fmla="*/ 4849164 w 6668967"/>
              <a:gd name="connsiteY2905" fmla="*/ 6580648 h 7471123"/>
              <a:gd name="connsiteX2906" fmla="*/ 4854096 w 6668967"/>
              <a:gd name="connsiteY2906" fmla="*/ 6603347 h 7471123"/>
              <a:gd name="connsiteX2907" fmla="*/ 4859030 w 6668967"/>
              <a:gd name="connsiteY2907" fmla="*/ 6626046 h 7471123"/>
              <a:gd name="connsiteX2908" fmla="*/ 4836008 w 6668967"/>
              <a:gd name="connsiteY2908" fmla="*/ 6619061 h 7471123"/>
              <a:gd name="connsiteX2909" fmla="*/ 4832720 w 6668967"/>
              <a:gd name="connsiteY2909" fmla="*/ 6653981 h 7471123"/>
              <a:gd name="connsiteX2910" fmla="*/ 4819565 w 6668967"/>
              <a:gd name="connsiteY2910" fmla="*/ 6688902 h 7471123"/>
              <a:gd name="connsiteX2911" fmla="*/ 4803121 w 6668967"/>
              <a:gd name="connsiteY2911" fmla="*/ 6664458 h 7471123"/>
              <a:gd name="connsiteX2912" fmla="*/ 4812986 w 6668967"/>
              <a:gd name="connsiteY2912" fmla="*/ 6633029 h 7471123"/>
              <a:gd name="connsiteX2913" fmla="*/ 4806820 w 6668967"/>
              <a:gd name="connsiteY2913" fmla="*/ 6627791 h 7471123"/>
              <a:gd name="connsiteX2914" fmla="*/ 4803121 w 6668967"/>
              <a:gd name="connsiteY2914" fmla="*/ 6622553 h 7471123"/>
              <a:gd name="connsiteX2915" fmla="*/ 4811753 w 6668967"/>
              <a:gd name="connsiteY2915" fmla="*/ 6616442 h 7471123"/>
              <a:gd name="connsiteX2916" fmla="*/ 4822853 w 6668967"/>
              <a:gd name="connsiteY2916" fmla="*/ 6615569 h 7471123"/>
              <a:gd name="connsiteX2917" fmla="*/ 4842586 w 6668967"/>
              <a:gd name="connsiteY2917" fmla="*/ 6556204 h 7471123"/>
              <a:gd name="connsiteX2918" fmla="*/ 4839297 w 6668967"/>
              <a:gd name="connsiteY2918" fmla="*/ 6542236 h 7471123"/>
              <a:gd name="connsiteX2919" fmla="*/ 4826142 w 6668967"/>
              <a:gd name="connsiteY2919" fmla="*/ 6524775 h 7471123"/>
              <a:gd name="connsiteX2920" fmla="*/ 4809698 w 6668967"/>
              <a:gd name="connsiteY2920" fmla="*/ 6542236 h 7471123"/>
              <a:gd name="connsiteX2921" fmla="*/ 4799832 w 6668967"/>
              <a:gd name="connsiteY2921" fmla="*/ 6615569 h 7471123"/>
              <a:gd name="connsiteX2922" fmla="*/ 4771877 w 6668967"/>
              <a:gd name="connsiteY2922" fmla="*/ 6656601 h 7471123"/>
              <a:gd name="connsiteX2923" fmla="*/ 4753789 w 6668967"/>
              <a:gd name="connsiteY2923" fmla="*/ 6702871 h 7471123"/>
              <a:gd name="connsiteX2924" fmla="*/ 4746389 w 6668967"/>
              <a:gd name="connsiteY2924" fmla="*/ 6737792 h 7471123"/>
              <a:gd name="connsiteX2925" fmla="*/ 4734056 w 6668967"/>
              <a:gd name="connsiteY2925" fmla="*/ 6772712 h 7471123"/>
              <a:gd name="connsiteX2926" fmla="*/ 4691303 w 6668967"/>
              <a:gd name="connsiteY2926" fmla="*/ 6821600 h 7471123"/>
              <a:gd name="connsiteX2927" fmla="*/ 4668280 w 6668967"/>
              <a:gd name="connsiteY2927" fmla="*/ 6891442 h 7471123"/>
              <a:gd name="connsiteX2928" fmla="*/ 4660470 w 6668967"/>
              <a:gd name="connsiteY2928" fmla="*/ 6892315 h 7471123"/>
              <a:gd name="connsiteX2929" fmla="*/ 4655125 w 6668967"/>
              <a:gd name="connsiteY2929" fmla="*/ 6898425 h 7471123"/>
              <a:gd name="connsiteX2930" fmla="*/ 4660470 w 6668967"/>
              <a:gd name="connsiteY2930" fmla="*/ 6905410 h 7471123"/>
              <a:gd name="connsiteX2931" fmla="*/ 4668280 w 6668967"/>
              <a:gd name="connsiteY2931" fmla="*/ 6912394 h 7471123"/>
              <a:gd name="connsiteX2932" fmla="*/ 4632104 w 6668967"/>
              <a:gd name="connsiteY2932" fmla="*/ 6933346 h 7471123"/>
              <a:gd name="connsiteX2933" fmla="*/ 4609083 w 6668967"/>
              <a:gd name="connsiteY2933" fmla="*/ 6933346 h 7471123"/>
              <a:gd name="connsiteX2934" fmla="*/ 4614838 w 6668967"/>
              <a:gd name="connsiteY2934" fmla="*/ 6895806 h 7471123"/>
              <a:gd name="connsiteX2935" fmla="*/ 4615660 w 6668967"/>
              <a:gd name="connsiteY2935" fmla="*/ 6842553 h 7471123"/>
              <a:gd name="connsiteX2936" fmla="*/ 4595928 w 6668967"/>
              <a:gd name="connsiteY2936" fmla="*/ 6873108 h 7471123"/>
              <a:gd name="connsiteX2937" fmla="*/ 4586061 w 6668967"/>
              <a:gd name="connsiteY2937" fmla="*/ 6908902 h 7471123"/>
              <a:gd name="connsiteX2938" fmla="*/ 4543307 w 6668967"/>
              <a:gd name="connsiteY2938" fmla="*/ 6954298 h 7471123"/>
              <a:gd name="connsiteX2939" fmla="*/ 4522342 w 6668967"/>
              <a:gd name="connsiteY2939" fmla="*/ 6975252 h 7471123"/>
              <a:gd name="connsiteX2940" fmla="*/ 4513708 w 6668967"/>
              <a:gd name="connsiteY2940" fmla="*/ 6996204 h 7471123"/>
              <a:gd name="connsiteX2941" fmla="*/ 4500553 w 6668967"/>
              <a:gd name="connsiteY2941" fmla="*/ 6996204 h 7471123"/>
              <a:gd name="connsiteX2942" fmla="*/ 4493975 w 6668967"/>
              <a:gd name="connsiteY2942" fmla="*/ 7018465 h 7471123"/>
              <a:gd name="connsiteX2943" fmla="*/ 4487398 w 6668967"/>
              <a:gd name="connsiteY2943" fmla="*/ 7038108 h 7471123"/>
              <a:gd name="connsiteX2944" fmla="*/ 4464376 w 6668967"/>
              <a:gd name="connsiteY2944" fmla="*/ 7059060 h 7471123"/>
              <a:gd name="connsiteX2945" fmla="*/ 4451222 w 6668967"/>
              <a:gd name="connsiteY2945" fmla="*/ 7031125 h 7471123"/>
              <a:gd name="connsiteX2946" fmla="*/ 4441355 w 6668967"/>
              <a:gd name="connsiteY2946" fmla="*/ 7020648 h 7471123"/>
              <a:gd name="connsiteX2947" fmla="*/ 4452866 w 6668967"/>
              <a:gd name="connsiteY2947" fmla="*/ 6980053 h 7471123"/>
              <a:gd name="connsiteX2948" fmla="*/ 4464376 w 6668967"/>
              <a:gd name="connsiteY2948" fmla="*/ 6936839 h 7471123"/>
              <a:gd name="connsiteX2949" fmla="*/ 4463965 w 6668967"/>
              <a:gd name="connsiteY2949" fmla="*/ 6933346 h 7471123"/>
              <a:gd name="connsiteX2950" fmla="*/ 4461088 w 6668967"/>
              <a:gd name="connsiteY2950" fmla="*/ 6929854 h 7471123"/>
              <a:gd name="connsiteX2951" fmla="*/ 4454510 w 6668967"/>
              <a:gd name="connsiteY2951" fmla="*/ 6940767 h 7471123"/>
              <a:gd name="connsiteX2952" fmla="*/ 4447933 w 6668967"/>
              <a:gd name="connsiteY2952" fmla="*/ 6954298 h 7471123"/>
              <a:gd name="connsiteX2953" fmla="*/ 4441355 w 6668967"/>
              <a:gd name="connsiteY2953" fmla="*/ 6964775 h 7471123"/>
              <a:gd name="connsiteX2954" fmla="*/ 4441355 w 6668967"/>
              <a:gd name="connsiteY2954" fmla="*/ 6979179 h 7471123"/>
              <a:gd name="connsiteX2955" fmla="*/ 4431489 w 6668967"/>
              <a:gd name="connsiteY2955" fmla="*/ 6985727 h 7471123"/>
              <a:gd name="connsiteX2956" fmla="*/ 4418334 w 6668967"/>
              <a:gd name="connsiteY2956" fmla="*/ 6992712 h 7471123"/>
              <a:gd name="connsiteX2957" fmla="*/ 4385446 w 6668967"/>
              <a:gd name="connsiteY2957" fmla="*/ 6996204 h 7471123"/>
              <a:gd name="connsiteX2958" fmla="*/ 4375579 w 6668967"/>
              <a:gd name="connsiteY2958" fmla="*/ 7024140 h 7471123"/>
              <a:gd name="connsiteX2959" fmla="*/ 4361191 w 6668967"/>
              <a:gd name="connsiteY2959" fmla="*/ 7033306 h 7471123"/>
              <a:gd name="connsiteX2960" fmla="*/ 4349270 w 6668967"/>
              <a:gd name="connsiteY2960" fmla="*/ 7045092 h 7471123"/>
              <a:gd name="connsiteX2961" fmla="*/ 4338582 w 6668967"/>
              <a:gd name="connsiteY2961" fmla="*/ 7048148 h 7471123"/>
              <a:gd name="connsiteX2962" fmla="*/ 4332825 w 6668967"/>
              <a:gd name="connsiteY2962" fmla="*/ 7059060 h 7471123"/>
              <a:gd name="connsiteX2963" fmla="*/ 4336114 w 6668967"/>
              <a:gd name="connsiteY2963" fmla="*/ 7073029 h 7471123"/>
              <a:gd name="connsiteX2964" fmla="*/ 4306515 w 6668967"/>
              <a:gd name="connsiteY2964" fmla="*/ 7073029 h 7471123"/>
              <a:gd name="connsiteX2965" fmla="*/ 4315970 w 6668967"/>
              <a:gd name="connsiteY2965" fmla="*/ 7042909 h 7471123"/>
              <a:gd name="connsiteX2966" fmla="*/ 4313093 w 6668967"/>
              <a:gd name="connsiteY2966" fmla="*/ 7020648 h 7471123"/>
              <a:gd name="connsiteX2967" fmla="*/ 4303637 w 6668967"/>
              <a:gd name="connsiteY2967" fmla="*/ 7024576 h 7471123"/>
              <a:gd name="connsiteX2968" fmla="*/ 4296649 w 6668967"/>
              <a:gd name="connsiteY2968" fmla="*/ 7031125 h 7471123"/>
              <a:gd name="connsiteX2969" fmla="*/ 4290071 w 6668967"/>
              <a:gd name="connsiteY2969" fmla="*/ 7073029 h 7471123"/>
              <a:gd name="connsiteX2970" fmla="*/ 4273627 w 6668967"/>
              <a:gd name="connsiteY2970" fmla="*/ 7097473 h 7471123"/>
              <a:gd name="connsiteX2971" fmla="*/ 4268695 w 6668967"/>
              <a:gd name="connsiteY2971" fmla="*/ 7124537 h 7471123"/>
              <a:gd name="connsiteX2972" fmla="*/ 4253895 w 6668967"/>
              <a:gd name="connsiteY2972" fmla="*/ 7146362 h 7471123"/>
              <a:gd name="connsiteX2973" fmla="*/ 4253895 w 6668967"/>
              <a:gd name="connsiteY2973" fmla="*/ 7174298 h 7471123"/>
              <a:gd name="connsiteX2974" fmla="*/ 4240739 w 6668967"/>
              <a:gd name="connsiteY2974" fmla="*/ 7212711 h 7471123"/>
              <a:gd name="connsiteX2975" fmla="*/ 4225529 w 6668967"/>
              <a:gd name="connsiteY2975" fmla="*/ 7214893 h 7471123"/>
              <a:gd name="connsiteX2976" fmla="*/ 4217718 w 6668967"/>
              <a:gd name="connsiteY2976" fmla="*/ 7230171 h 7471123"/>
              <a:gd name="connsiteX2977" fmla="*/ 4197986 w 6668967"/>
              <a:gd name="connsiteY2977" fmla="*/ 7261600 h 7471123"/>
              <a:gd name="connsiteX2978" fmla="*/ 4171676 w 6668967"/>
              <a:gd name="connsiteY2978" fmla="*/ 7251123 h 7471123"/>
              <a:gd name="connsiteX2979" fmla="*/ 4180309 w 6668967"/>
              <a:gd name="connsiteY2979" fmla="*/ 7211837 h 7471123"/>
              <a:gd name="connsiteX2980" fmla="*/ 4191408 w 6668967"/>
              <a:gd name="connsiteY2980" fmla="*/ 7177790 h 7471123"/>
              <a:gd name="connsiteX2981" fmla="*/ 4204563 w 6668967"/>
              <a:gd name="connsiteY2981" fmla="*/ 7160329 h 7471123"/>
              <a:gd name="connsiteX2982" fmla="*/ 4230874 w 6668967"/>
              <a:gd name="connsiteY2982" fmla="*/ 7159893 h 7471123"/>
              <a:gd name="connsiteX2983" fmla="*/ 4227585 w 6668967"/>
              <a:gd name="connsiteY2983" fmla="*/ 7146362 h 7471123"/>
              <a:gd name="connsiteX2984" fmla="*/ 4240739 w 6668967"/>
              <a:gd name="connsiteY2984" fmla="*/ 7111441 h 7471123"/>
              <a:gd name="connsiteX2985" fmla="*/ 4227585 w 6668967"/>
              <a:gd name="connsiteY2985" fmla="*/ 7111441 h 7471123"/>
              <a:gd name="connsiteX2986" fmla="*/ 4240739 w 6668967"/>
              <a:gd name="connsiteY2986" fmla="*/ 7093981 h 7471123"/>
              <a:gd name="connsiteX2987" fmla="*/ 4240739 w 6668967"/>
              <a:gd name="connsiteY2987" fmla="*/ 7059060 h 7471123"/>
              <a:gd name="connsiteX2988" fmla="*/ 4263761 w 6668967"/>
              <a:gd name="connsiteY2988" fmla="*/ 7041600 h 7471123"/>
              <a:gd name="connsiteX2989" fmla="*/ 4263761 w 6668967"/>
              <a:gd name="connsiteY2989" fmla="*/ 7010171 h 7471123"/>
              <a:gd name="connsiteX2990" fmla="*/ 4286782 w 6668967"/>
              <a:gd name="connsiteY2990" fmla="*/ 6982235 h 7471123"/>
              <a:gd name="connsiteX2991" fmla="*/ 4296649 w 6668967"/>
              <a:gd name="connsiteY2991" fmla="*/ 6954298 h 7471123"/>
              <a:gd name="connsiteX2992" fmla="*/ 4286782 w 6668967"/>
              <a:gd name="connsiteY2992" fmla="*/ 6918505 h 7471123"/>
              <a:gd name="connsiteX2993" fmla="*/ 4296649 w 6668967"/>
              <a:gd name="connsiteY2993" fmla="*/ 6877473 h 7471123"/>
              <a:gd name="connsiteX2994" fmla="*/ 4306515 w 6668967"/>
              <a:gd name="connsiteY2994" fmla="*/ 6855647 h 7471123"/>
              <a:gd name="connsiteX2995" fmla="*/ 4306514 w 6668967"/>
              <a:gd name="connsiteY2995" fmla="*/ 6828585 h 7471123"/>
              <a:gd name="connsiteX2996" fmla="*/ 4316792 w 6668967"/>
              <a:gd name="connsiteY2996" fmla="*/ 6817235 h 7471123"/>
              <a:gd name="connsiteX2997" fmla="*/ 4319670 w 6668967"/>
              <a:gd name="connsiteY2997" fmla="*/ 6800648 h 7471123"/>
              <a:gd name="connsiteX2998" fmla="*/ 4313093 w 6668967"/>
              <a:gd name="connsiteY2998" fmla="*/ 6784934 h 7471123"/>
              <a:gd name="connsiteX2999" fmla="*/ 4306515 w 6668967"/>
              <a:gd name="connsiteY2999" fmla="*/ 6769219 h 7471123"/>
              <a:gd name="connsiteX3000" fmla="*/ 4288837 w 6668967"/>
              <a:gd name="connsiteY3000" fmla="*/ 6800648 h 7471123"/>
              <a:gd name="connsiteX3001" fmla="*/ 4273627 w 6668967"/>
              <a:gd name="connsiteY3001" fmla="*/ 6832077 h 7471123"/>
              <a:gd name="connsiteX3002" fmla="*/ 4263350 w 6668967"/>
              <a:gd name="connsiteY3002" fmla="*/ 6862195 h 7471123"/>
              <a:gd name="connsiteX3003" fmla="*/ 4240739 w 6668967"/>
              <a:gd name="connsiteY3003" fmla="*/ 6884458 h 7471123"/>
              <a:gd name="connsiteX3004" fmla="*/ 4240739 w 6668967"/>
              <a:gd name="connsiteY3004" fmla="*/ 6929854 h 7471123"/>
              <a:gd name="connsiteX3005" fmla="*/ 4189353 w 6668967"/>
              <a:gd name="connsiteY3005" fmla="*/ 6980053 h 7471123"/>
              <a:gd name="connsiteX3006" fmla="*/ 4165098 w 6668967"/>
              <a:gd name="connsiteY3006" fmla="*/ 7059060 h 7471123"/>
              <a:gd name="connsiteX3007" fmla="*/ 4135498 w 6668967"/>
              <a:gd name="connsiteY3007" fmla="*/ 7071282 h 7471123"/>
              <a:gd name="connsiteX3008" fmla="*/ 4105900 w 6668967"/>
              <a:gd name="connsiteY3008" fmla="*/ 7083504 h 7471123"/>
              <a:gd name="connsiteX3009" fmla="*/ 4105900 w 6668967"/>
              <a:gd name="connsiteY3009" fmla="*/ 7121917 h 7471123"/>
              <a:gd name="connsiteX3010" fmla="*/ 4096033 w 6668967"/>
              <a:gd name="connsiteY3010" fmla="*/ 7121917 h 7471123"/>
              <a:gd name="connsiteX3011" fmla="*/ 4084523 w 6668967"/>
              <a:gd name="connsiteY3011" fmla="*/ 7116679 h 7471123"/>
              <a:gd name="connsiteX3012" fmla="*/ 4082878 w 6668967"/>
              <a:gd name="connsiteY3012" fmla="*/ 7100965 h 7471123"/>
              <a:gd name="connsiteX3013" fmla="*/ 4092745 w 6668967"/>
              <a:gd name="connsiteY3013" fmla="*/ 7073029 h 7471123"/>
              <a:gd name="connsiteX3014" fmla="*/ 4089044 w 6668967"/>
              <a:gd name="connsiteY3014" fmla="*/ 7059498 h 7471123"/>
              <a:gd name="connsiteX3015" fmla="*/ 4082878 w 6668967"/>
              <a:gd name="connsiteY3015" fmla="*/ 7048585 h 7471123"/>
              <a:gd name="connsiteX3016" fmla="*/ 4082878 w 6668967"/>
              <a:gd name="connsiteY3016" fmla="*/ 7059060 h 7471123"/>
              <a:gd name="connsiteX3017" fmla="*/ 4056568 w 6668967"/>
              <a:gd name="connsiteY3017" fmla="*/ 7082631 h 7471123"/>
              <a:gd name="connsiteX3018" fmla="*/ 4040124 w 6668967"/>
              <a:gd name="connsiteY3018" fmla="*/ 7111441 h 7471123"/>
              <a:gd name="connsiteX3019" fmla="*/ 4029847 w 6668967"/>
              <a:gd name="connsiteY3019" fmla="*/ 7128029 h 7471123"/>
              <a:gd name="connsiteX3020" fmla="*/ 4026969 w 6668967"/>
              <a:gd name="connsiteY3020" fmla="*/ 7149854 h 7471123"/>
              <a:gd name="connsiteX3021" fmla="*/ 4003948 w 6668967"/>
              <a:gd name="connsiteY3021" fmla="*/ 7163823 h 7471123"/>
              <a:gd name="connsiteX3022" fmla="*/ 4001070 w 6668967"/>
              <a:gd name="connsiteY3022" fmla="*/ 7182592 h 7471123"/>
              <a:gd name="connsiteX3023" fmla="*/ 3990793 w 6668967"/>
              <a:gd name="connsiteY3023" fmla="*/ 7198743 h 7471123"/>
              <a:gd name="connsiteX3024" fmla="*/ 3990793 w 6668967"/>
              <a:gd name="connsiteY3024" fmla="*/ 7226679 h 7471123"/>
              <a:gd name="connsiteX3025" fmla="*/ 3977637 w 6668967"/>
              <a:gd name="connsiteY3025" fmla="*/ 7237156 h 7471123"/>
              <a:gd name="connsiteX3026" fmla="*/ 3967361 w 6668967"/>
              <a:gd name="connsiteY3026" fmla="*/ 7267712 h 7471123"/>
              <a:gd name="connsiteX3027" fmla="*/ 3944751 w 6668967"/>
              <a:gd name="connsiteY3027" fmla="*/ 7293029 h 7471123"/>
              <a:gd name="connsiteX3028" fmla="*/ 3920906 w 6668967"/>
              <a:gd name="connsiteY3028" fmla="*/ 7331004 h 7471123"/>
              <a:gd name="connsiteX3029" fmla="*/ 3892130 w 6668967"/>
              <a:gd name="connsiteY3029" fmla="*/ 7366361 h 7471123"/>
              <a:gd name="connsiteX3030" fmla="*/ 3890896 w 6668967"/>
              <a:gd name="connsiteY3030" fmla="*/ 7383385 h 7471123"/>
              <a:gd name="connsiteX3031" fmla="*/ 3882263 w 6668967"/>
              <a:gd name="connsiteY3031" fmla="*/ 7397790 h 7471123"/>
              <a:gd name="connsiteX3032" fmla="*/ 3874041 w 6668967"/>
              <a:gd name="connsiteY3032" fmla="*/ 7430092 h 7471123"/>
              <a:gd name="connsiteX3033" fmla="*/ 3855953 w 6668967"/>
              <a:gd name="connsiteY3033" fmla="*/ 7457156 h 7471123"/>
              <a:gd name="connsiteX3034" fmla="*/ 3853486 w 6668967"/>
              <a:gd name="connsiteY3034" fmla="*/ 7466758 h 7471123"/>
              <a:gd name="connsiteX3035" fmla="*/ 3846087 w 6668967"/>
              <a:gd name="connsiteY3035" fmla="*/ 7471123 h 7471123"/>
              <a:gd name="connsiteX3036" fmla="*/ 3836220 w 6668967"/>
              <a:gd name="connsiteY3036" fmla="*/ 7467631 h 7471123"/>
              <a:gd name="connsiteX3037" fmla="*/ 3846087 w 6668967"/>
              <a:gd name="connsiteY3037" fmla="*/ 7432710 h 7471123"/>
              <a:gd name="connsiteX3038" fmla="*/ 3853486 w 6668967"/>
              <a:gd name="connsiteY3038" fmla="*/ 7418306 h 7471123"/>
              <a:gd name="connsiteX3039" fmla="*/ 3855954 w 6668967"/>
              <a:gd name="connsiteY3039" fmla="*/ 7401282 h 7471123"/>
              <a:gd name="connsiteX3040" fmla="*/ 3869107 w 6668967"/>
              <a:gd name="connsiteY3040" fmla="*/ 7369854 h 7471123"/>
              <a:gd name="connsiteX3041" fmla="*/ 3868285 w 6668967"/>
              <a:gd name="connsiteY3041" fmla="*/ 7343663 h 7471123"/>
              <a:gd name="connsiteX3042" fmla="*/ 3882263 w 6668967"/>
              <a:gd name="connsiteY3042" fmla="*/ 7327948 h 7471123"/>
              <a:gd name="connsiteX3043" fmla="*/ 3910218 w 6668967"/>
              <a:gd name="connsiteY3043" fmla="*/ 7207474 h 7471123"/>
              <a:gd name="connsiteX3044" fmla="*/ 3967772 w 6668967"/>
              <a:gd name="connsiteY3044" fmla="*/ 7097473 h 7471123"/>
              <a:gd name="connsiteX3045" fmla="*/ 3972705 w 6668967"/>
              <a:gd name="connsiteY3045" fmla="*/ 7064299 h 7471123"/>
              <a:gd name="connsiteX3046" fmla="*/ 3977637 w 6668967"/>
              <a:gd name="connsiteY3046" fmla="*/ 7031125 h 7471123"/>
              <a:gd name="connsiteX3047" fmla="*/ 3987915 w 6668967"/>
              <a:gd name="connsiteY3047" fmla="*/ 7024576 h 7471123"/>
              <a:gd name="connsiteX3048" fmla="*/ 3990792 w 6668967"/>
              <a:gd name="connsiteY3048" fmla="*/ 7010171 h 7471123"/>
              <a:gd name="connsiteX3049" fmla="*/ 3997371 w 6668967"/>
              <a:gd name="connsiteY3049" fmla="*/ 6985291 h 7471123"/>
              <a:gd name="connsiteX3050" fmla="*/ 4003948 w 6668967"/>
              <a:gd name="connsiteY3050" fmla="*/ 6968267 h 7471123"/>
              <a:gd name="connsiteX3051" fmla="*/ 4020392 w 6668967"/>
              <a:gd name="connsiteY3051" fmla="*/ 6933346 h 7471123"/>
              <a:gd name="connsiteX3052" fmla="*/ 4030669 w 6668967"/>
              <a:gd name="connsiteY3052" fmla="*/ 6923744 h 7471123"/>
              <a:gd name="connsiteX3053" fmla="*/ 4033547 w 6668967"/>
              <a:gd name="connsiteY3053" fmla="*/ 6908902 h 7471123"/>
              <a:gd name="connsiteX3054" fmla="*/ 4030257 w 6668967"/>
              <a:gd name="connsiteY3054" fmla="*/ 6891442 h 7471123"/>
              <a:gd name="connsiteX3055" fmla="*/ 4059857 w 6668967"/>
              <a:gd name="connsiteY3055" fmla="*/ 6783187 h 7471123"/>
              <a:gd name="connsiteX3056" fmla="*/ 4073012 w 6668967"/>
              <a:gd name="connsiteY3056" fmla="*/ 6772712 h 7471123"/>
              <a:gd name="connsiteX3057" fmla="*/ 4082878 w 6668967"/>
              <a:gd name="connsiteY3057" fmla="*/ 6755252 h 7471123"/>
              <a:gd name="connsiteX3058" fmla="*/ 4085345 w 6668967"/>
              <a:gd name="connsiteY3058" fmla="*/ 6736482 h 7471123"/>
              <a:gd name="connsiteX3059" fmla="*/ 4092745 w 6668967"/>
              <a:gd name="connsiteY3059" fmla="*/ 6720331 h 7471123"/>
              <a:gd name="connsiteX3060" fmla="*/ 4091922 w 6668967"/>
              <a:gd name="connsiteY3060" fmla="*/ 6695450 h 7471123"/>
              <a:gd name="connsiteX3061" fmla="*/ 4105900 w 6668967"/>
              <a:gd name="connsiteY3061" fmla="*/ 6678427 h 7471123"/>
              <a:gd name="connsiteX3062" fmla="*/ 4123577 w 6668967"/>
              <a:gd name="connsiteY3062" fmla="*/ 6631284 h 7471123"/>
              <a:gd name="connsiteX3063" fmla="*/ 4148654 w 6668967"/>
              <a:gd name="connsiteY3063" fmla="*/ 6594616 h 7471123"/>
              <a:gd name="connsiteX3064" fmla="*/ 4158521 w 6668967"/>
              <a:gd name="connsiteY3064" fmla="*/ 6570172 h 7471123"/>
              <a:gd name="connsiteX3065" fmla="*/ 4170031 w 6668967"/>
              <a:gd name="connsiteY3065" fmla="*/ 6512553 h 7471123"/>
              <a:gd name="connsiteX3066" fmla="*/ 4181542 w 6668967"/>
              <a:gd name="connsiteY3066" fmla="*/ 6454935 h 7471123"/>
              <a:gd name="connsiteX3067" fmla="*/ 4191409 w 6668967"/>
              <a:gd name="connsiteY3067" fmla="*/ 6440967 h 7471123"/>
              <a:gd name="connsiteX3068" fmla="*/ 4209496 w 6668967"/>
              <a:gd name="connsiteY3068" fmla="*/ 6395569 h 7471123"/>
              <a:gd name="connsiteX3069" fmla="*/ 4227585 w 6668967"/>
              <a:gd name="connsiteY3069" fmla="*/ 6350173 h 7471123"/>
              <a:gd name="connsiteX3070" fmla="*/ 4240739 w 6668967"/>
              <a:gd name="connsiteY3070" fmla="*/ 6318744 h 7471123"/>
              <a:gd name="connsiteX3071" fmla="*/ 4253895 w 6668967"/>
              <a:gd name="connsiteY3071" fmla="*/ 6287315 h 7471123"/>
              <a:gd name="connsiteX3072" fmla="*/ 4278972 w 6668967"/>
              <a:gd name="connsiteY3072" fmla="*/ 6204380 h 7471123"/>
              <a:gd name="connsiteX3073" fmla="*/ 4306515 w 6668967"/>
              <a:gd name="connsiteY3073" fmla="*/ 6126681 h 7471123"/>
              <a:gd name="connsiteX3074" fmla="*/ 4305692 w 6668967"/>
              <a:gd name="connsiteY3074" fmla="*/ 6107038 h 7471123"/>
              <a:gd name="connsiteX3075" fmla="*/ 4319670 w 6668967"/>
              <a:gd name="connsiteY3075" fmla="*/ 6095252 h 7471123"/>
              <a:gd name="connsiteX3076" fmla="*/ 4357080 w 6668967"/>
              <a:gd name="connsiteY3076" fmla="*/ 6019736 h 7471123"/>
              <a:gd name="connsiteX3077" fmla="*/ 4382158 w 6668967"/>
              <a:gd name="connsiteY3077" fmla="*/ 5941602 h 7471123"/>
              <a:gd name="connsiteX3078" fmla="*/ 4389967 w 6668967"/>
              <a:gd name="connsiteY3078" fmla="*/ 5935927 h 7471123"/>
              <a:gd name="connsiteX3079" fmla="*/ 4395313 w 6668967"/>
              <a:gd name="connsiteY3079" fmla="*/ 5927633 h 7471123"/>
              <a:gd name="connsiteX3080" fmla="*/ 4390379 w 6668967"/>
              <a:gd name="connsiteY3080" fmla="*/ 5924577 h 7471123"/>
              <a:gd name="connsiteX3081" fmla="*/ 4385446 w 6668967"/>
              <a:gd name="connsiteY3081" fmla="*/ 5924141 h 7471123"/>
              <a:gd name="connsiteX3082" fmla="*/ 4395313 w 6668967"/>
              <a:gd name="connsiteY3082" fmla="*/ 5892712 h 7471123"/>
              <a:gd name="connsiteX3083" fmla="*/ 4408467 w 6668967"/>
              <a:gd name="connsiteY3083" fmla="*/ 5885729 h 7471123"/>
              <a:gd name="connsiteX3084" fmla="*/ 4425734 w 6668967"/>
              <a:gd name="connsiteY3084" fmla="*/ 5846881 h 7471123"/>
              <a:gd name="connsiteX3085" fmla="*/ 4438066 w 6668967"/>
              <a:gd name="connsiteY3085" fmla="*/ 5805412 h 7471123"/>
              <a:gd name="connsiteX3086" fmla="*/ 4438889 w 6668967"/>
              <a:gd name="connsiteY3086" fmla="*/ 5786205 h 7471123"/>
              <a:gd name="connsiteX3087" fmla="*/ 4454510 w 6668967"/>
              <a:gd name="connsiteY3087" fmla="*/ 5777475 h 7471123"/>
              <a:gd name="connsiteX3088" fmla="*/ 4464376 w 6668967"/>
              <a:gd name="connsiteY3088" fmla="*/ 5753031 h 7471123"/>
              <a:gd name="connsiteX3089" fmla="*/ 4478354 w 6668967"/>
              <a:gd name="connsiteY3089" fmla="*/ 5714181 h 7471123"/>
              <a:gd name="connsiteX3090" fmla="*/ 4487398 w 6668967"/>
              <a:gd name="connsiteY3090" fmla="*/ 5672713 h 7471123"/>
              <a:gd name="connsiteX3091" fmla="*/ 4498909 w 6668967"/>
              <a:gd name="connsiteY3091" fmla="*/ 5648269 h 7471123"/>
              <a:gd name="connsiteX3092" fmla="*/ 4510419 w 6668967"/>
              <a:gd name="connsiteY3092" fmla="*/ 5623825 h 7471123"/>
              <a:gd name="connsiteX3093" fmla="*/ 4536730 w 6668967"/>
              <a:gd name="connsiteY3093" fmla="*/ 5574935 h 7471123"/>
              <a:gd name="connsiteX3094" fmla="*/ 4554818 w 6668967"/>
              <a:gd name="connsiteY3094" fmla="*/ 5523428 h 7471123"/>
              <a:gd name="connsiteX3095" fmla="*/ 4572906 w 6668967"/>
              <a:gd name="connsiteY3095" fmla="*/ 5477158 h 7471123"/>
              <a:gd name="connsiteX3096" fmla="*/ 4572084 w 6668967"/>
              <a:gd name="connsiteY3096" fmla="*/ 5454459 h 7471123"/>
              <a:gd name="connsiteX3097" fmla="*/ 4586061 w 6668967"/>
              <a:gd name="connsiteY3097" fmla="*/ 5442238 h 7471123"/>
              <a:gd name="connsiteX3098" fmla="*/ 4626760 w 6668967"/>
              <a:gd name="connsiteY3098" fmla="*/ 5361047 h 7471123"/>
              <a:gd name="connsiteX3099" fmla="*/ 4655125 w 6668967"/>
              <a:gd name="connsiteY3099" fmla="*/ 5274618 h 7471123"/>
              <a:gd name="connsiteX3100" fmla="*/ 4662936 w 6668967"/>
              <a:gd name="connsiteY3100" fmla="*/ 5267635 h 7471123"/>
              <a:gd name="connsiteX3101" fmla="*/ 4668280 w 6668967"/>
              <a:gd name="connsiteY3101" fmla="*/ 5260650 h 7471123"/>
              <a:gd name="connsiteX3102" fmla="*/ 4664581 w 6668967"/>
              <a:gd name="connsiteY3102" fmla="*/ 5254540 h 7471123"/>
              <a:gd name="connsiteX3103" fmla="*/ 4658414 w 6668967"/>
              <a:gd name="connsiteY3103" fmla="*/ 5253667 h 7471123"/>
              <a:gd name="connsiteX3104" fmla="*/ 4668280 w 6668967"/>
              <a:gd name="connsiteY3104" fmla="*/ 5222239 h 7471123"/>
              <a:gd name="connsiteX3105" fmla="*/ 4694591 w 6668967"/>
              <a:gd name="connsiteY3105" fmla="*/ 5194302 h 7471123"/>
              <a:gd name="connsiteX3106" fmla="*/ 4714323 w 6668967"/>
              <a:gd name="connsiteY3106" fmla="*/ 5124461 h 7471123"/>
              <a:gd name="connsiteX3107" fmla="*/ 4716790 w 6668967"/>
              <a:gd name="connsiteY3107" fmla="*/ 5105255 h 7471123"/>
              <a:gd name="connsiteX3108" fmla="*/ 4734056 w 6668967"/>
              <a:gd name="connsiteY3108" fmla="*/ 5096524 h 7471123"/>
              <a:gd name="connsiteX3109" fmla="*/ 4738990 w 6668967"/>
              <a:gd name="connsiteY3109" fmla="*/ 5082556 h 7471123"/>
              <a:gd name="connsiteX3110" fmla="*/ 4743923 w 6668967"/>
              <a:gd name="connsiteY3110" fmla="*/ 5068588 h 7471123"/>
              <a:gd name="connsiteX3111" fmla="*/ 4758310 w 6668967"/>
              <a:gd name="connsiteY3111" fmla="*/ 5026247 h 7471123"/>
              <a:gd name="connsiteX3112" fmla="*/ 4770232 w 6668967"/>
              <a:gd name="connsiteY3112" fmla="*/ 4981287 h 7471123"/>
              <a:gd name="connsiteX3113" fmla="*/ 4781743 w 6668967"/>
              <a:gd name="connsiteY3113" fmla="*/ 4955097 h 7471123"/>
              <a:gd name="connsiteX3114" fmla="*/ 4793254 w 6668967"/>
              <a:gd name="connsiteY3114" fmla="*/ 4928906 h 7471123"/>
              <a:gd name="connsiteX3115" fmla="*/ 4806409 w 6668967"/>
              <a:gd name="connsiteY3115" fmla="*/ 4900969 h 7471123"/>
              <a:gd name="connsiteX3116" fmla="*/ 4816276 w 6668967"/>
              <a:gd name="connsiteY3116" fmla="*/ 4881763 h 7471123"/>
              <a:gd name="connsiteX3117" fmla="*/ 4826141 w 6668967"/>
              <a:gd name="connsiteY3117" fmla="*/ 4862556 h 7471123"/>
              <a:gd name="connsiteX3118" fmla="*/ 4845874 w 6668967"/>
              <a:gd name="connsiteY3118" fmla="*/ 4845095 h 7471123"/>
              <a:gd name="connsiteX3119" fmla="*/ 4845463 w 6668967"/>
              <a:gd name="connsiteY3119" fmla="*/ 4841604 h 7471123"/>
              <a:gd name="connsiteX3120" fmla="*/ 4842586 w 6668967"/>
              <a:gd name="connsiteY3120" fmla="*/ 4838112 h 7471123"/>
              <a:gd name="connsiteX3121" fmla="*/ 4849163 w 6668967"/>
              <a:gd name="connsiteY3121" fmla="*/ 4827635 h 7471123"/>
              <a:gd name="connsiteX3122" fmla="*/ 4852040 w 6668967"/>
              <a:gd name="connsiteY3122" fmla="*/ 4818905 h 7471123"/>
              <a:gd name="connsiteX3123" fmla="*/ 4852452 w 6668967"/>
              <a:gd name="connsiteY3123" fmla="*/ 4810175 h 7471123"/>
              <a:gd name="connsiteX3124" fmla="*/ 4887396 w 6668967"/>
              <a:gd name="connsiteY3124" fmla="*/ 4742954 h 7471123"/>
              <a:gd name="connsiteX3125" fmla="*/ 4914938 w 6668967"/>
              <a:gd name="connsiteY3125" fmla="*/ 4670494 h 7471123"/>
              <a:gd name="connsiteX3126" fmla="*/ 4926861 w 6668967"/>
              <a:gd name="connsiteY3126" fmla="*/ 4636446 h 7471123"/>
              <a:gd name="connsiteX3127" fmla="*/ 4941249 w 6668967"/>
              <a:gd name="connsiteY3127" fmla="*/ 4607637 h 7471123"/>
              <a:gd name="connsiteX3128" fmla="*/ 4949059 w 6668967"/>
              <a:gd name="connsiteY3128" fmla="*/ 4574898 h 7471123"/>
              <a:gd name="connsiteX3129" fmla="*/ 4964270 w 6668967"/>
              <a:gd name="connsiteY3129" fmla="*/ 4544779 h 7471123"/>
              <a:gd name="connsiteX3130" fmla="*/ 4977426 w 6668967"/>
              <a:gd name="connsiteY3130" fmla="*/ 4534302 h 7471123"/>
              <a:gd name="connsiteX3131" fmla="*/ 4979069 w 6668967"/>
              <a:gd name="connsiteY3131" fmla="*/ 4529065 h 7471123"/>
              <a:gd name="connsiteX3132" fmla="*/ 4980714 w 6668967"/>
              <a:gd name="connsiteY3132" fmla="*/ 4523827 h 7471123"/>
              <a:gd name="connsiteX3133" fmla="*/ 4983592 w 6668967"/>
              <a:gd name="connsiteY3133" fmla="*/ 4509858 h 7471123"/>
              <a:gd name="connsiteX3134" fmla="*/ 4984002 w 6668967"/>
              <a:gd name="connsiteY3134" fmla="*/ 4495890 h 7471123"/>
              <a:gd name="connsiteX3135" fmla="*/ 4990581 w 6668967"/>
              <a:gd name="connsiteY3135" fmla="*/ 4488906 h 7471123"/>
              <a:gd name="connsiteX3136" fmla="*/ 4992224 w 6668967"/>
              <a:gd name="connsiteY3136" fmla="*/ 4481922 h 7471123"/>
              <a:gd name="connsiteX3137" fmla="*/ 4993869 w 6668967"/>
              <a:gd name="connsiteY3137" fmla="*/ 4474938 h 7471123"/>
              <a:gd name="connsiteX3138" fmla="*/ 4997158 w 6668967"/>
              <a:gd name="connsiteY3138" fmla="*/ 4474938 h 7471123"/>
              <a:gd name="connsiteX3139" fmla="*/ 5003735 w 6668967"/>
              <a:gd name="connsiteY3139" fmla="*/ 4464462 h 7471123"/>
              <a:gd name="connsiteX3140" fmla="*/ 5009683 w 6668967"/>
              <a:gd name="connsiteY3140" fmla="*/ 4445514 h 7471123"/>
              <a:gd name="connsiteX3141" fmla="*/ 5001576 w 6668967"/>
              <a:gd name="connsiteY3141" fmla="*/ 4453529 h 7471123"/>
              <a:gd name="connsiteX3142" fmla="*/ 4990888 w 6668967"/>
              <a:gd name="connsiteY3142" fmla="*/ 4456586 h 7471123"/>
              <a:gd name="connsiteX3143" fmla="*/ 4985133 w 6668967"/>
              <a:gd name="connsiteY3143" fmla="*/ 4467498 h 7471123"/>
              <a:gd name="connsiteX3144" fmla="*/ 4988421 w 6668967"/>
              <a:gd name="connsiteY3144" fmla="*/ 4481466 h 7471123"/>
              <a:gd name="connsiteX3145" fmla="*/ 4958821 w 6668967"/>
              <a:gd name="connsiteY3145" fmla="*/ 4481466 h 7471123"/>
              <a:gd name="connsiteX3146" fmla="*/ 4968277 w 6668967"/>
              <a:gd name="connsiteY3146" fmla="*/ 4451347 h 7471123"/>
              <a:gd name="connsiteX3147" fmla="*/ 4965400 w 6668967"/>
              <a:gd name="connsiteY3147" fmla="*/ 4429085 h 7471123"/>
              <a:gd name="connsiteX3148" fmla="*/ 4955943 w 6668967"/>
              <a:gd name="connsiteY3148" fmla="*/ 4433013 h 7471123"/>
              <a:gd name="connsiteX3149" fmla="*/ 4948956 w 6668967"/>
              <a:gd name="connsiteY3149" fmla="*/ 4439562 h 7471123"/>
              <a:gd name="connsiteX3150" fmla="*/ 4942378 w 6668967"/>
              <a:gd name="connsiteY3150" fmla="*/ 4481467 h 7471123"/>
              <a:gd name="connsiteX3151" fmla="*/ 4925934 w 6668967"/>
              <a:gd name="connsiteY3151" fmla="*/ 4505911 h 7471123"/>
              <a:gd name="connsiteX3152" fmla="*/ 4921002 w 6668967"/>
              <a:gd name="connsiteY3152" fmla="*/ 4532974 h 7471123"/>
              <a:gd name="connsiteX3153" fmla="*/ 4906201 w 6668967"/>
              <a:gd name="connsiteY3153" fmla="*/ 4554800 h 7471123"/>
              <a:gd name="connsiteX3154" fmla="*/ 4906201 w 6668967"/>
              <a:gd name="connsiteY3154" fmla="*/ 4582735 h 7471123"/>
              <a:gd name="connsiteX3155" fmla="*/ 4893046 w 6668967"/>
              <a:gd name="connsiteY3155" fmla="*/ 4621148 h 7471123"/>
              <a:gd name="connsiteX3156" fmla="*/ 4877836 w 6668967"/>
              <a:gd name="connsiteY3156" fmla="*/ 4623330 h 7471123"/>
              <a:gd name="connsiteX3157" fmla="*/ 4870025 w 6668967"/>
              <a:gd name="connsiteY3157" fmla="*/ 4638608 h 7471123"/>
              <a:gd name="connsiteX3158" fmla="*/ 4850292 w 6668967"/>
              <a:gd name="connsiteY3158" fmla="*/ 4670038 h 7471123"/>
              <a:gd name="connsiteX3159" fmla="*/ 4823983 w 6668967"/>
              <a:gd name="connsiteY3159" fmla="*/ 4659561 h 7471123"/>
              <a:gd name="connsiteX3160" fmla="*/ 4832615 w 6668967"/>
              <a:gd name="connsiteY3160" fmla="*/ 4620275 h 7471123"/>
              <a:gd name="connsiteX3161" fmla="*/ 4843715 w 6668967"/>
              <a:gd name="connsiteY3161" fmla="*/ 4586227 h 7471123"/>
              <a:gd name="connsiteX3162" fmla="*/ 4856869 w 6668967"/>
              <a:gd name="connsiteY3162" fmla="*/ 4568767 h 7471123"/>
              <a:gd name="connsiteX3163" fmla="*/ 4883180 w 6668967"/>
              <a:gd name="connsiteY3163" fmla="*/ 4568331 h 7471123"/>
              <a:gd name="connsiteX3164" fmla="*/ 4879892 w 6668967"/>
              <a:gd name="connsiteY3164" fmla="*/ 4554800 h 7471123"/>
              <a:gd name="connsiteX3165" fmla="*/ 4893046 w 6668967"/>
              <a:gd name="connsiteY3165" fmla="*/ 4519879 h 7471123"/>
              <a:gd name="connsiteX3166" fmla="*/ 4879891 w 6668967"/>
              <a:gd name="connsiteY3166" fmla="*/ 4519879 h 7471123"/>
              <a:gd name="connsiteX3167" fmla="*/ 4893046 w 6668967"/>
              <a:gd name="connsiteY3167" fmla="*/ 4502418 h 7471123"/>
              <a:gd name="connsiteX3168" fmla="*/ 4893046 w 6668967"/>
              <a:gd name="connsiteY3168" fmla="*/ 4467498 h 7471123"/>
              <a:gd name="connsiteX3169" fmla="*/ 4916068 w 6668967"/>
              <a:gd name="connsiteY3169" fmla="*/ 4450038 h 7471123"/>
              <a:gd name="connsiteX3170" fmla="*/ 4916068 w 6668967"/>
              <a:gd name="connsiteY3170" fmla="*/ 4418609 h 7471123"/>
              <a:gd name="connsiteX3171" fmla="*/ 4939089 w 6668967"/>
              <a:gd name="connsiteY3171" fmla="*/ 4390673 h 7471123"/>
              <a:gd name="connsiteX3172" fmla="*/ 4948956 w 6668967"/>
              <a:gd name="connsiteY3172" fmla="*/ 4362736 h 7471123"/>
              <a:gd name="connsiteX3173" fmla="*/ 4939089 w 6668967"/>
              <a:gd name="connsiteY3173" fmla="*/ 4326943 h 7471123"/>
              <a:gd name="connsiteX3174" fmla="*/ 4948956 w 6668967"/>
              <a:gd name="connsiteY3174" fmla="*/ 4285911 h 7471123"/>
              <a:gd name="connsiteX3175" fmla="*/ 4958822 w 6668967"/>
              <a:gd name="connsiteY3175" fmla="*/ 4264085 h 7471123"/>
              <a:gd name="connsiteX3176" fmla="*/ 4958822 w 6668967"/>
              <a:gd name="connsiteY3176" fmla="*/ 4237023 h 7471123"/>
              <a:gd name="connsiteX3177" fmla="*/ 4969099 w 6668967"/>
              <a:gd name="connsiteY3177" fmla="*/ 4225672 h 7471123"/>
              <a:gd name="connsiteX3178" fmla="*/ 4971977 w 6668967"/>
              <a:gd name="connsiteY3178" fmla="*/ 4209086 h 7471123"/>
              <a:gd name="connsiteX3179" fmla="*/ 4965400 w 6668967"/>
              <a:gd name="connsiteY3179" fmla="*/ 4193372 h 7471123"/>
              <a:gd name="connsiteX3180" fmla="*/ 4958822 w 6668967"/>
              <a:gd name="connsiteY3180" fmla="*/ 4177657 h 7471123"/>
              <a:gd name="connsiteX3181" fmla="*/ 4941145 w 6668967"/>
              <a:gd name="connsiteY3181" fmla="*/ 4209085 h 7471123"/>
              <a:gd name="connsiteX3182" fmla="*/ 4925934 w 6668967"/>
              <a:gd name="connsiteY3182" fmla="*/ 4240514 h 7471123"/>
              <a:gd name="connsiteX3183" fmla="*/ 4915656 w 6668967"/>
              <a:gd name="connsiteY3183" fmla="*/ 4270633 h 7471123"/>
              <a:gd name="connsiteX3184" fmla="*/ 4893045 w 6668967"/>
              <a:gd name="connsiteY3184" fmla="*/ 4292896 h 7471123"/>
              <a:gd name="connsiteX3185" fmla="*/ 4893045 w 6668967"/>
              <a:gd name="connsiteY3185" fmla="*/ 4338292 h 7471123"/>
              <a:gd name="connsiteX3186" fmla="*/ 4841660 w 6668967"/>
              <a:gd name="connsiteY3186" fmla="*/ 4388491 h 7471123"/>
              <a:gd name="connsiteX3187" fmla="*/ 4817405 w 6668967"/>
              <a:gd name="connsiteY3187" fmla="*/ 4467498 h 7471123"/>
              <a:gd name="connsiteX3188" fmla="*/ 4787805 w 6668967"/>
              <a:gd name="connsiteY3188" fmla="*/ 4479720 h 7471123"/>
              <a:gd name="connsiteX3189" fmla="*/ 4763060 w 6668967"/>
              <a:gd name="connsiteY3189" fmla="*/ 4489938 h 7471123"/>
              <a:gd name="connsiteX3190" fmla="*/ 4770678 w 6668967"/>
              <a:gd name="connsiteY3190" fmla="*/ 4498648 h 7471123"/>
              <a:gd name="connsiteX3191" fmla="*/ 4759990 w 6668967"/>
              <a:gd name="connsiteY3191" fmla="*/ 4532259 h 7471123"/>
              <a:gd name="connsiteX3192" fmla="*/ 4744369 w 6668967"/>
              <a:gd name="connsiteY3192" fmla="*/ 4558014 h 7471123"/>
              <a:gd name="connsiteX3193" fmla="*/ 4741491 w 6668967"/>
              <a:gd name="connsiteY3193" fmla="*/ 4581149 h 7471123"/>
              <a:gd name="connsiteX3194" fmla="*/ 4721346 w 6668967"/>
              <a:gd name="connsiteY3194" fmla="*/ 4585950 h 7471123"/>
              <a:gd name="connsiteX3195" fmla="*/ 4721346 w 6668967"/>
              <a:gd name="connsiteY3195" fmla="*/ 4624363 h 7471123"/>
              <a:gd name="connsiteX3196" fmla="*/ 4697503 w 6668967"/>
              <a:gd name="connsiteY3196" fmla="*/ 4606029 h 7471123"/>
              <a:gd name="connsiteX3197" fmla="*/ 4678592 w 6668967"/>
              <a:gd name="connsiteY3197" fmla="*/ 4582458 h 7471123"/>
              <a:gd name="connsiteX3198" fmla="*/ 4675304 w 6668967"/>
              <a:gd name="connsiteY3198" fmla="*/ 4603411 h 7471123"/>
              <a:gd name="connsiteX3199" fmla="*/ 4695037 w 6668967"/>
              <a:gd name="connsiteY3199" fmla="*/ 4638331 h 7471123"/>
              <a:gd name="connsiteX3200" fmla="*/ 4670371 w 6668967"/>
              <a:gd name="connsiteY3200" fmla="*/ 4714720 h 7471123"/>
              <a:gd name="connsiteX3201" fmla="*/ 4625972 w 6668967"/>
              <a:gd name="connsiteY3201" fmla="*/ 4778013 h 7471123"/>
              <a:gd name="connsiteX3202" fmla="*/ 4618161 w 6668967"/>
              <a:gd name="connsiteY3202" fmla="*/ 4808132 h 7471123"/>
              <a:gd name="connsiteX3203" fmla="*/ 4602951 w 6668967"/>
              <a:gd name="connsiteY3203" fmla="*/ 4830394 h 7471123"/>
              <a:gd name="connsiteX3204" fmla="*/ 4600073 w 6668967"/>
              <a:gd name="connsiteY3204" fmla="*/ 4825155 h 7471123"/>
              <a:gd name="connsiteX3205" fmla="*/ 4599661 w 6668967"/>
              <a:gd name="connsiteY3205" fmla="*/ 4819918 h 7471123"/>
              <a:gd name="connsiteX3206" fmla="*/ 4586507 w 6668967"/>
              <a:gd name="connsiteY3206" fmla="*/ 4816426 h 7471123"/>
              <a:gd name="connsiteX3207" fmla="*/ 4576641 w 6668967"/>
              <a:gd name="connsiteY3207" fmla="*/ 4830394 h 7471123"/>
              <a:gd name="connsiteX3208" fmla="*/ 4599662 w 6668967"/>
              <a:gd name="connsiteY3208" fmla="*/ 4854838 h 7471123"/>
              <a:gd name="connsiteX3209" fmla="*/ 4588973 w 6668967"/>
              <a:gd name="connsiteY3209" fmla="*/ 4905910 h 7471123"/>
              <a:gd name="connsiteX3210" fmla="*/ 4563485 w 6668967"/>
              <a:gd name="connsiteY3210" fmla="*/ 4949124 h 7471123"/>
              <a:gd name="connsiteX3211" fmla="*/ 4572118 w 6668967"/>
              <a:gd name="connsiteY3211" fmla="*/ 4979679 h 7471123"/>
              <a:gd name="connsiteX3212" fmla="*/ 4573352 w 6668967"/>
              <a:gd name="connsiteY3212" fmla="*/ 5004998 h 7471123"/>
              <a:gd name="connsiteX3213" fmla="*/ 4560607 w 6668967"/>
              <a:gd name="connsiteY3213" fmla="*/ 5000633 h 7471123"/>
              <a:gd name="connsiteX3214" fmla="*/ 4550331 w 6668967"/>
              <a:gd name="connsiteY3214" fmla="*/ 4991029 h 7471123"/>
              <a:gd name="connsiteX3215" fmla="*/ 4545397 w 6668967"/>
              <a:gd name="connsiteY3215" fmla="*/ 5032060 h 7471123"/>
              <a:gd name="connsiteX3216" fmla="*/ 4530597 w 6668967"/>
              <a:gd name="connsiteY3216" fmla="*/ 5067854 h 7471123"/>
              <a:gd name="connsiteX3217" fmla="*/ 4514153 w 6668967"/>
              <a:gd name="connsiteY3217" fmla="*/ 5039917 h 7471123"/>
              <a:gd name="connsiteX3218" fmla="*/ 4524020 w 6668967"/>
              <a:gd name="connsiteY3218" fmla="*/ 5004998 h 7471123"/>
              <a:gd name="connsiteX3219" fmla="*/ 4517854 w 6668967"/>
              <a:gd name="connsiteY3219" fmla="*/ 4999759 h 7471123"/>
              <a:gd name="connsiteX3220" fmla="*/ 4514153 w 6668967"/>
              <a:gd name="connsiteY3220" fmla="*/ 4994521 h 7471123"/>
              <a:gd name="connsiteX3221" fmla="*/ 4524431 w 6668967"/>
              <a:gd name="connsiteY3221" fmla="*/ 4988409 h 7471123"/>
              <a:gd name="connsiteX3222" fmla="*/ 4537176 w 6668967"/>
              <a:gd name="connsiteY3222" fmla="*/ 4987537 h 7471123"/>
              <a:gd name="connsiteX3223" fmla="*/ 4543342 w 6668967"/>
              <a:gd name="connsiteY3223" fmla="*/ 4954362 h 7471123"/>
              <a:gd name="connsiteX3224" fmla="*/ 4556908 w 6668967"/>
              <a:gd name="connsiteY3224" fmla="*/ 4921188 h 7471123"/>
              <a:gd name="connsiteX3225" fmla="*/ 4554852 w 6668967"/>
              <a:gd name="connsiteY3225" fmla="*/ 4912457 h 7471123"/>
              <a:gd name="connsiteX3226" fmla="*/ 4550331 w 6668967"/>
              <a:gd name="connsiteY3226" fmla="*/ 4903727 h 7471123"/>
              <a:gd name="connsiteX3227" fmla="*/ 4527308 w 6668967"/>
              <a:gd name="connsiteY3227" fmla="*/ 4935156 h 7471123"/>
              <a:gd name="connsiteX3228" fmla="*/ 4510864 w 6668967"/>
              <a:gd name="connsiteY3228" fmla="*/ 4938648 h 7471123"/>
              <a:gd name="connsiteX3229" fmla="*/ 4510865 w 6668967"/>
              <a:gd name="connsiteY3229" fmla="*/ 4987537 h 7471123"/>
              <a:gd name="connsiteX3230" fmla="*/ 4480032 w 6668967"/>
              <a:gd name="connsiteY3230" fmla="*/ 5032060 h 7471123"/>
              <a:gd name="connsiteX3231" fmla="*/ 4461533 w 6668967"/>
              <a:gd name="connsiteY3231" fmla="*/ 5081823 h 7471123"/>
              <a:gd name="connsiteX3232" fmla="*/ 4454955 w 6668967"/>
              <a:gd name="connsiteY3232" fmla="*/ 5099283 h 7471123"/>
              <a:gd name="connsiteX3233" fmla="*/ 4448378 w 6668967"/>
              <a:gd name="connsiteY3233" fmla="*/ 5116742 h 7471123"/>
              <a:gd name="connsiteX3234" fmla="*/ 4438512 w 6668967"/>
              <a:gd name="connsiteY3234" fmla="*/ 5144679 h 7471123"/>
              <a:gd name="connsiteX3235" fmla="*/ 4441800 w 6668967"/>
              <a:gd name="connsiteY3235" fmla="*/ 5144679 h 7471123"/>
              <a:gd name="connsiteX3236" fmla="*/ 4435223 w 6668967"/>
              <a:gd name="connsiteY3236" fmla="*/ 5162139 h 7471123"/>
              <a:gd name="connsiteX3237" fmla="*/ 4428646 w 6668967"/>
              <a:gd name="connsiteY3237" fmla="*/ 5179600 h 7471123"/>
              <a:gd name="connsiteX3238" fmla="*/ 4427001 w 6668967"/>
              <a:gd name="connsiteY3238" fmla="*/ 5194005 h 7471123"/>
              <a:gd name="connsiteX3239" fmla="*/ 4415490 w 6668967"/>
              <a:gd name="connsiteY3239" fmla="*/ 5200552 h 7471123"/>
              <a:gd name="connsiteX3240" fmla="*/ 4413023 w 6668967"/>
              <a:gd name="connsiteY3240" fmla="*/ 5220631 h 7471123"/>
              <a:gd name="connsiteX3241" fmla="*/ 4395758 w 6668967"/>
              <a:gd name="connsiteY3241" fmla="*/ 5224996 h 7471123"/>
              <a:gd name="connsiteX3242" fmla="*/ 4395758 w 6668967"/>
              <a:gd name="connsiteY3242" fmla="*/ 5263408 h 7471123"/>
              <a:gd name="connsiteX3243" fmla="*/ 4379314 w 6668967"/>
              <a:gd name="connsiteY3243" fmla="*/ 5256425 h 7471123"/>
              <a:gd name="connsiteX3244" fmla="*/ 4359582 w 6668967"/>
              <a:gd name="connsiteY3244" fmla="*/ 5305315 h 7471123"/>
              <a:gd name="connsiteX3245" fmla="*/ 4366159 w 6668967"/>
              <a:gd name="connsiteY3245" fmla="*/ 5312298 h 7471123"/>
              <a:gd name="connsiteX3246" fmla="*/ 4353004 w 6668967"/>
              <a:gd name="connsiteY3246" fmla="*/ 5322773 h 7471123"/>
              <a:gd name="connsiteX3247" fmla="*/ 4346427 w 6668967"/>
              <a:gd name="connsiteY3247" fmla="*/ 5336742 h 7471123"/>
              <a:gd name="connsiteX3248" fmla="*/ 4356292 w 6668967"/>
              <a:gd name="connsiteY3248" fmla="*/ 5361188 h 7471123"/>
              <a:gd name="connsiteX3249" fmla="*/ 4353004 w 6668967"/>
              <a:gd name="connsiteY3249" fmla="*/ 5389123 h 7471123"/>
              <a:gd name="connsiteX3250" fmla="*/ 4339849 w 6668967"/>
              <a:gd name="connsiteY3250" fmla="*/ 5403091 h 7471123"/>
              <a:gd name="connsiteX3251" fmla="*/ 4316827 w 6668967"/>
              <a:gd name="connsiteY3251" fmla="*/ 5417059 h 7471123"/>
              <a:gd name="connsiteX3252" fmla="*/ 4316827 w 6668967"/>
              <a:gd name="connsiteY3252" fmla="*/ 5399600 h 7471123"/>
              <a:gd name="connsiteX3253" fmla="*/ 4306962 w 6668967"/>
              <a:gd name="connsiteY3253" fmla="*/ 5403092 h 7471123"/>
              <a:gd name="connsiteX3254" fmla="*/ 4297095 w 6668967"/>
              <a:gd name="connsiteY3254" fmla="*/ 5428409 h 7471123"/>
              <a:gd name="connsiteX3255" fmla="*/ 4287229 w 6668967"/>
              <a:gd name="connsiteY3255" fmla="*/ 5448488 h 7471123"/>
              <a:gd name="connsiteX3256" fmla="*/ 4284351 w 6668967"/>
              <a:gd name="connsiteY3256" fmla="*/ 5444996 h 7471123"/>
              <a:gd name="connsiteX3257" fmla="*/ 4283939 w 6668967"/>
              <a:gd name="connsiteY3257" fmla="*/ 5441504 h 7471123"/>
              <a:gd name="connsiteX3258" fmla="*/ 4274074 w 6668967"/>
              <a:gd name="connsiteY3258" fmla="*/ 5431901 h 7471123"/>
              <a:gd name="connsiteX3259" fmla="*/ 4283939 w 6668967"/>
              <a:gd name="connsiteY3259" fmla="*/ 5417059 h 7471123"/>
              <a:gd name="connsiteX3260" fmla="*/ 4270785 w 6668967"/>
              <a:gd name="connsiteY3260" fmla="*/ 5385631 h 7471123"/>
              <a:gd name="connsiteX3261" fmla="*/ 4283939 w 6668967"/>
              <a:gd name="connsiteY3261" fmla="*/ 5361188 h 7471123"/>
              <a:gd name="connsiteX3262" fmla="*/ 4260918 w 6668967"/>
              <a:gd name="connsiteY3262" fmla="*/ 5350710 h 7471123"/>
              <a:gd name="connsiteX3263" fmla="*/ 4249408 w 6668967"/>
              <a:gd name="connsiteY3263" fmla="*/ 5382576 h 7471123"/>
              <a:gd name="connsiteX3264" fmla="*/ 4237897 w 6668967"/>
              <a:gd name="connsiteY3264" fmla="*/ 5417059 h 7471123"/>
              <a:gd name="connsiteX3265" fmla="*/ 4210353 w 6668967"/>
              <a:gd name="connsiteY3265" fmla="*/ 5460710 h 7471123"/>
              <a:gd name="connsiteX3266" fmla="*/ 4185277 w 6668967"/>
              <a:gd name="connsiteY3266" fmla="*/ 5504361 h 7471123"/>
              <a:gd name="connsiteX3267" fmla="*/ 4175410 w 6668967"/>
              <a:gd name="connsiteY3267" fmla="*/ 5537536 h 7471123"/>
              <a:gd name="connsiteX3268" fmla="*/ 4155678 w 6668967"/>
              <a:gd name="connsiteY3268" fmla="*/ 5560234 h 7471123"/>
              <a:gd name="connsiteX3269" fmla="*/ 4160611 w 6668967"/>
              <a:gd name="connsiteY3269" fmla="*/ 5575512 h 7471123"/>
              <a:gd name="connsiteX3270" fmla="*/ 4165544 w 6668967"/>
              <a:gd name="connsiteY3270" fmla="*/ 5588171 h 7471123"/>
              <a:gd name="connsiteX3271" fmla="*/ 4168421 w 6668967"/>
              <a:gd name="connsiteY3271" fmla="*/ 5582932 h 7471123"/>
              <a:gd name="connsiteX3272" fmla="*/ 4168833 w 6668967"/>
              <a:gd name="connsiteY3272" fmla="*/ 5577694 h 7471123"/>
              <a:gd name="connsiteX3273" fmla="*/ 4201721 w 6668967"/>
              <a:gd name="connsiteY3273" fmla="*/ 5517894 h 7471123"/>
              <a:gd name="connsiteX3274" fmla="*/ 4224741 w 6668967"/>
              <a:gd name="connsiteY3274" fmla="*/ 5455473 h 7471123"/>
              <a:gd name="connsiteX3275" fmla="*/ 4241185 w 6668967"/>
              <a:gd name="connsiteY3275" fmla="*/ 5455473 h 7471123"/>
              <a:gd name="connsiteX3276" fmla="*/ 4267495 w 6668967"/>
              <a:gd name="connsiteY3276" fmla="*/ 5457656 h 7471123"/>
              <a:gd name="connsiteX3277" fmla="*/ 4283939 w 6668967"/>
              <a:gd name="connsiteY3277" fmla="*/ 5472932 h 7471123"/>
              <a:gd name="connsiteX3278" fmla="*/ 4273662 w 6668967"/>
              <a:gd name="connsiteY3278" fmla="*/ 5519202 h 7471123"/>
              <a:gd name="connsiteX3279" fmla="*/ 4251053 w 6668967"/>
              <a:gd name="connsiteY3279" fmla="*/ 5560233 h 7471123"/>
              <a:gd name="connsiteX3280" fmla="*/ 4255985 w 6668967"/>
              <a:gd name="connsiteY3280" fmla="*/ 5582932 h 7471123"/>
              <a:gd name="connsiteX3281" fmla="*/ 4260918 w 6668967"/>
              <a:gd name="connsiteY3281" fmla="*/ 5605631 h 7471123"/>
              <a:gd name="connsiteX3282" fmla="*/ 4237897 w 6668967"/>
              <a:gd name="connsiteY3282" fmla="*/ 5598646 h 7471123"/>
              <a:gd name="connsiteX3283" fmla="*/ 4234609 w 6668967"/>
              <a:gd name="connsiteY3283" fmla="*/ 5633567 h 7471123"/>
              <a:gd name="connsiteX3284" fmla="*/ 4221453 w 6668967"/>
              <a:gd name="connsiteY3284" fmla="*/ 5668487 h 7471123"/>
              <a:gd name="connsiteX3285" fmla="*/ 4205009 w 6668967"/>
              <a:gd name="connsiteY3285" fmla="*/ 5644043 h 7471123"/>
              <a:gd name="connsiteX3286" fmla="*/ 4214875 w 6668967"/>
              <a:gd name="connsiteY3286" fmla="*/ 5612615 h 7471123"/>
              <a:gd name="connsiteX3287" fmla="*/ 4208709 w 6668967"/>
              <a:gd name="connsiteY3287" fmla="*/ 5607376 h 7471123"/>
              <a:gd name="connsiteX3288" fmla="*/ 4205009 w 6668967"/>
              <a:gd name="connsiteY3288" fmla="*/ 5602140 h 7471123"/>
              <a:gd name="connsiteX3289" fmla="*/ 4213641 w 6668967"/>
              <a:gd name="connsiteY3289" fmla="*/ 5596027 h 7471123"/>
              <a:gd name="connsiteX3290" fmla="*/ 4224742 w 6668967"/>
              <a:gd name="connsiteY3290" fmla="*/ 5595154 h 7471123"/>
              <a:gd name="connsiteX3291" fmla="*/ 4244474 w 6668967"/>
              <a:gd name="connsiteY3291" fmla="*/ 5535790 h 7471123"/>
              <a:gd name="connsiteX3292" fmla="*/ 4241186 w 6668967"/>
              <a:gd name="connsiteY3292" fmla="*/ 5521821 h 7471123"/>
              <a:gd name="connsiteX3293" fmla="*/ 4228030 w 6668967"/>
              <a:gd name="connsiteY3293" fmla="*/ 5504361 h 7471123"/>
              <a:gd name="connsiteX3294" fmla="*/ 4211586 w 6668967"/>
              <a:gd name="connsiteY3294" fmla="*/ 5521821 h 7471123"/>
              <a:gd name="connsiteX3295" fmla="*/ 4201721 w 6668967"/>
              <a:gd name="connsiteY3295" fmla="*/ 5595154 h 7471123"/>
              <a:gd name="connsiteX3296" fmla="*/ 4173766 w 6668967"/>
              <a:gd name="connsiteY3296" fmla="*/ 5636187 h 7471123"/>
              <a:gd name="connsiteX3297" fmla="*/ 4155678 w 6668967"/>
              <a:gd name="connsiteY3297" fmla="*/ 5682457 h 7471123"/>
              <a:gd name="connsiteX3298" fmla="*/ 4148278 w 6668967"/>
              <a:gd name="connsiteY3298" fmla="*/ 5717377 h 7471123"/>
              <a:gd name="connsiteX3299" fmla="*/ 4135945 w 6668967"/>
              <a:gd name="connsiteY3299" fmla="*/ 5752297 h 7471123"/>
              <a:gd name="connsiteX3300" fmla="*/ 4093192 w 6668967"/>
              <a:gd name="connsiteY3300" fmla="*/ 5801185 h 7471123"/>
              <a:gd name="connsiteX3301" fmla="*/ 4070169 w 6668967"/>
              <a:gd name="connsiteY3301" fmla="*/ 5871027 h 7471123"/>
              <a:gd name="connsiteX3302" fmla="*/ 4062359 w 6668967"/>
              <a:gd name="connsiteY3302" fmla="*/ 5871900 h 7471123"/>
              <a:gd name="connsiteX3303" fmla="*/ 4057013 w 6668967"/>
              <a:gd name="connsiteY3303" fmla="*/ 5878011 h 7471123"/>
              <a:gd name="connsiteX3304" fmla="*/ 4062359 w 6668967"/>
              <a:gd name="connsiteY3304" fmla="*/ 5884996 h 7471123"/>
              <a:gd name="connsiteX3305" fmla="*/ 4070169 w 6668967"/>
              <a:gd name="connsiteY3305" fmla="*/ 5891979 h 7471123"/>
              <a:gd name="connsiteX3306" fmla="*/ 4033993 w 6668967"/>
              <a:gd name="connsiteY3306" fmla="*/ 5912931 h 7471123"/>
              <a:gd name="connsiteX3307" fmla="*/ 4010971 w 6668967"/>
              <a:gd name="connsiteY3307" fmla="*/ 5912931 h 7471123"/>
              <a:gd name="connsiteX3308" fmla="*/ 4016726 w 6668967"/>
              <a:gd name="connsiteY3308" fmla="*/ 5875392 h 7471123"/>
              <a:gd name="connsiteX3309" fmla="*/ 4017549 w 6668967"/>
              <a:gd name="connsiteY3309" fmla="*/ 5822139 h 7471123"/>
              <a:gd name="connsiteX3310" fmla="*/ 3997816 w 6668967"/>
              <a:gd name="connsiteY3310" fmla="*/ 5852693 h 7471123"/>
              <a:gd name="connsiteX3311" fmla="*/ 3987951 w 6668967"/>
              <a:gd name="connsiteY3311" fmla="*/ 5888487 h 7471123"/>
              <a:gd name="connsiteX3312" fmla="*/ 3945196 w 6668967"/>
              <a:gd name="connsiteY3312" fmla="*/ 5933884 h 7471123"/>
              <a:gd name="connsiteX3313" fmla="*/ 3924230 w 6668967"/>
              <a:gd name="connsiteY3313" fmla="*/ 5954838 h 7471123"/>
              <a:gd name="connsiteX3314" fmla="*/ 3915597 w 6668967"/>
              <a:gd name="connsiteY3314" fmla="*/ 5975790 h 7471123"/>
              <a:gd name="connsiteX3315" fmla="*/ 3902443 w 6668967"/>
              <a:gd name="connsiteY3315" fmla="*/ 5975790 h 7471123"/>
              <a:gd name="connsiteX3316" fmla="*/ 3895864 w 6668967"/>
              <a:gd name="connsiteY3316" fmla="*/ 5998051 h 7471123"/>
              <a:gd name="connsiteX3317" fmla="*/ 3889287 w 6668967"/>
              <a:gd name="connsiteY3317" fmla="*/ 6017694 h 7471123"/>
              <a:gd name="connsiteX3318" fmla="*/ 3866265 w 6668967"/>
              <a:gd name="connsiteY3318" fmla="*/ 6038646 h 7471123"/>
              <a:gd name="connsiteX3319" fmla="*/ 3853111 w 6668967"/>
              <a:gd name="connsiteY3319" fmla="*/ 6010710 h 7471123"/>
              <a:gd name="connsiteX3320" fmla="*/ 3843244 w 6668967"/>
              <a:gd name="connsiteY3320" fmla="*/ 6000233 h 7471123"/>
              <a:gd name="connsiteX3321" fmla="*/ 3854754 w 6668967"/>
              <a:gd name="connsiteY3321" fmla="*/ 5959638 h 7471123"/>
              <a:gd name="connsiteX3322" fmla="*/ 3866265 w 6668967"/>
              <a:gd name="connsiteY3322" fmla="*/ 5916425 h 7471123"/>
              <a:gd name="connsiteX3323" fmla="*/ 3865854 w 6668967"/>
              <a:gd name="connsiteY3323" fmla="*/ 5912931 h 7471123"/>
              <a:gd name="connsiteX3324" fmla="*/ 3862976 w 6668967"/>
              <a:gd name="connsiteY3324" fmla="*/ 5909440 h 7471123"/>
              <a:gd name="connsiteX3325" fmla="*/ 3856399 w 6668967"/>
              <a:gd name="connsiteY3325" fmla="*/ 5920352 h 7471123"/>
              <a:gd name="connsiteX3326" fmla="*/ 3849822 w 6668967"/>
              <a:gd name="connsiteY3326" fmla="*/ 5933884 h 7471123"/>
              <a:gd name="connsiteX3327" fmla="*/ 3843244 w 6668967"/>
              <a:gd name="connsiteY3327" fmla="*/ 5944361 h 7471123"/>
              <a:gd name="connsiteX3328" fmla="*/ 3843244 w 6668967"/>
              <a:gd name="connsiteY3328" fmla="*/ 5958765 h 7471123"/>
              <a:gd name="connsiteX3329" fmla="*/ 3833378 w 6668967"/>
              <a:gd name="connsiteY3329" fmla="*/ 5965312 h 7471123"/>
              <a:gd name="connsiteX3330" fmla="*/ 3820223 w 6668967"/>
              <a:gd name="connsiteY3330" fmla="*/ 5972297 h 7471123"/>
              <a:gd name="connsiteX3331" fmla="*/ 3787335 w 6668967"/>
              <a:gd name="connsiteY3331" fmla="*/ 5975789 h 7471123"/>
              <a:gd name="connsiteX3332" fmla="*/ 3777468 w 6668967"/>
              <a:gd name="connsiteY3332" fmla="*/ 6003725 h 7471123"/>
              <a:gd name="connsiteX3333" fmla="*/ 3763079 w 6668967"/>
              <a:gd name="connsiteY3333" fmla="*/ 6012891 h 7471123"/>
              <a:gd name="connsiteX3334" fmla="*/ 3751159 w 6668967"/>
              <a:gd name="connsiteY3334" fmla="*/ 6024678 h 7471123"/>
              <a:gd name="connsiteX3335" fmla="*/ 3740470 w 6668967"/>
              <a:gd name="connsiteY3335" fmla="*/ 6027733 h 7471123"/>
              <a:gd name="connsiteX3336" fmla="*/ 3734714 w 6668967"/>
              <a:gd name="connsiteY3336" fmla="*/ 6038646 h 7471123"/>
              <a:gd name="connsiteX3337" fmla="*/ 3738003 w 6668967"/>
              <a:gd name="connsiteY3337" fmla="*/ 6052614 h 7471123"/>
              <a:gd name="connsiteX3338" fmla="*/ 3708404 w 6668967"/>
              <a:gd name="connsiteY3338" fmla="*/ 6052615 h 7471123"/>
              <a:gd name="connsiteX3339" fmla="*/ 3717858 w 6668967"/>
              <a:gd name="connsiteY3339" fmla="*/ 6022495 h 7471123"/>
              <a:gd name="connsiteX3340" fmla="*/ 3714982 w 6668967"/>
              <a:gd name="connsiteY3340" fmla="*/ 6000234 h 7471123"/>
              <a:gd name="connsiteX3341" fmla="*/ 3705526 w 6668967"/>
              <a:gd name="connsiteY3341" fmla="*/ 6004161 h 7471123"/>
              <a:gd name="connsiteX3342" fmla="*/ 3698538 w 6668967"/>
              <a:gd name="connsiteY3342" fmla="*/ 6010710 h 7471123"/>
              <a:gd name="connsiteX3343" fmla="*/ 3691960 w 6668967"/>
              <a:gd name="connsiteY3343" fmla="*/ 6052615 h 7471123"/>
              <a:gd name="connsiteX3344" fmla="*/ 3675515 w 6668967"/>
              <a:gd name="connsiteY3344" fmla="*/ 6077059 h 7471123"/>
              <a:gd name="connsiteX3345" fmla="*/ 3670583 w 6668967"/>
              <a:gd name="connsiteY3345" fmla="*/ 6104122 h 7471123"/>
              <a:gd name="connsiteX3346" fmla="*/ 3655783 w 6668967"/>
              <a:gd name="connsiteY3346" fmla="*/ 6125948 h 7471123"/>
              <a:gd name="connsiteX3347" fmla="*/ 3655783 w 6668967"/>
              <a:gd name="connsiteY3347" fmla="*/ 6153884 h 7471123"/>
              <a:gd name="connsiteX3348" fmla="*/ 3642628 w 6668967"/>
              <a:gd name="connsiteY3348" fmla="*/ 6192296 h 7471123"/>
              <a:gd name="connsiteX3349" fmla="*/ 3627418 w 6668967"/>
              <a:gd name="connsiteY3349" fmla="*/ 6194478 h 7471123"/>
              <a:gd name="connsiteX3350" fmla="*/ 3619607 w 6668967"/>
              <a:gd name="connsiteY3350" fmla="*/ 6209756 h 7471123"/>
              <a:gd name="connsiteX3351" fmla="*/ 3599875 w 6668967"/>
              <a:gd name="connsiteY3351" fmla="*/ 6241185 h 7471123"/>
              <a:gd name="connsiteX3352" fmla="*/ 3573565 w 6668967"/>
              <a:gd name="connsiteY3352" fmla="*/ 6230709 h 7471123"/>
              <a:gd name="connsiteX3353" fmla="*/ 3582198 w 6668967"/>
              <a:gd name="connsiteY3353" fmla="*/ 6191423 h 7471123"/>
              <a:gd name="connsiteX3354" fmla="*/ 3593297 w 6668967"/>
              <a:gd name="connsiteY3354" fmla="*/ 6157376 h 7471123"/>
              <a:gd name="connsiteX3355" fmla="*/ 3606452 w 6668967"/>
              <a:gd name="connsiteY3355" fmla="*/ 6139915 h 7471123"/>
              <a:gd name="connsiteX3356" fmla="*/ 3632762 w 6668967"/>
              <a:gd name="connsiteY3356" fmla="*/ 6139479 h 7471123"/>
              <a:gd name="connsiteX3357" fmla="*/ 3629474 w 6668967"/>
              <a:gd name="connsiteY3357" fmla="*/ 6125948 h 7471123"/>
              <a:gd name="connsiteX3358" fmla="*/ 3642628 w 6668967"/>
              <a:gd name="connsiteY3358" fmla="*/ 6091027 h 7471123"/>
              <a:gd name="connsiteX3359" fmla="*/ 3629474 w 6668967"/>
              <a:gd name="connsiteY3359" fmla="*/ 6091027 h 7471123"/>
              <a:gd name="connsiteX3360" fmla="*/ 3642628 w 6668967"/>
              <a:gd name="connsiteY3360" fmla="*/ 6073566 h 7471123"/>
              <a:gd name="connsiteX3361" fmla="*/ 3642628 w 6668967"/>
              <a:gd name="connsiteY3361" fmla="*/ 6038646 h 7471123"/>
              <a:gd name="connsiteX3362" fmla="*/ 3665650 w 6668967"/>
              <a:gd name="connsiteY3362" fmla="*/ 6021185 h 7471123"/>
              <a:gd name="connsiteX3363" fmla="*/ 3665650 w 6668967"/>
              <a:gd name="connsiteY3363" fmla="*/ 5989756 h 7471123"/>
              <a:gd name="connsiteX3364" fmla="*/ 3688671 w 6668967"/>
              <a:gd name="connsiteY3364" fmla="*/ 5961821 h 7471123"/>
              <a:gd name="connsiteX3365" fmla="*/ 3698538 w 6668967"/>
              <a:gd name="connsiteY3365" fmla="*/ 5933884 h 7471123"/>
              <a:gd name="connsiteX3366" fmla="*/ 3688671 w 6668967"/>
              <a:gd name="connsiteY3366" fmla="*/ 5898091 h 7471123"/>
              <a:gd name="connsiteX3367" fmla="*/ 3698538 w 6668967"/>
              <a:gd name="connsiteY3367" fmla="*/ 5857058 h 7471123"/>
              <a:gd name="connsiteX3368" fmla="*/ 3708404 w 6668967"/>
              <a:gd name="connsiteY3368" fmla="*/ 5835233 h 7471123"/>
              <a:gd name="connsiteX3369" fmla="*/ 3708404 w 6668967"/>
              <a:gd name="connsiteY3369" fmla="*/ 5808170 h 7471123"/>
              <a:gd name="connsiteX3370" fmla="*/ 3718681 w 6668967"/>
              <a:gd name="connsiteY3370" fmla="*/ 5796820 h 7471123"/>
              <a:gd name="connsiteX3371" fmla="*/ 3721559 w 6668967"/>
              <a:gd name="connsiteY3371" fmla="*/ 5780234 h 7471123"/>
              <a:gd name="connsiteX3372" fmla="*/ 3714982 w 6668967"/>
              <a:gd name="connsiteY3372" fmla="*/ 5764520 h 7471123"/>
              <a:gd name="connsiteX3373" fmla="*/ 3708403 w 6668967"/>
              <a:gd name="connsiteY3373" fmla="*/ 5748804 h 7471123"/>
              <a:gd name="connsiteX3374" fmla="*/ 3690727 w 6668967"/>
              <a:gd name="connsiteY3374" fmla="*/ 5780234 h 7471123"/>
              <a:gd name="connsiteX3375" fmla="*/ 3675516 w 6668967"/>
              <a:gd name="connsiteY3375" fmla="*/ 5811662 h 7471123"/>
              <a:gd name="connsiteX3376" fmla="*/ 3665238 w 6668967"/>
              <a:gd name="connsiteY3376" fmla="*/ 5841781 h 7471123"/>
              <a:gd name="connsiteX3377" fmla="*/ 3642628 w 6668967"/>
              <a:gd name="connsiteY3377" fmla="*/ 5864043 h 7471123"/>
              <a:gd name="connsiteX3378" fmla="*/ 3642628 w 6668967"/>
              <a:gd name="connsiteY3378" fmla="*/ 5909440 h 7471123"/>
              <a:gd name="connsiteX3379" fmla="*/ 3591242 w 6668967"/>
              <a:gd name="connsiteY3379" fmla="*/ 5959638 h 7471123"/>
              <a:gd name="connsiteX3380" fmla="*/ 3566987 w 6668967"/>
              <a:gd name="connsiteY3380" fmla="*/ 6038646 h 7471123"/>
              <a:gd name="connsiteX3381" fmla="*/ 3537387 w 6668967"/>
              <a:gd name="connsiteY3381" fmla="*/ 6050868 h 7471123"/>
              <a:gd name="connsiteX3382" fmla="*/ 3507789 w 6668967"/>
              <a:gd name="connsiteY3382" fmla="*/ 6063090 h 7471123"/>
              <a:gd name="connsiteX3383" fmla="*/ 3507789 w 6668967"/>
              <a:gd name="connsiteY3383" fmla="*/ 6101503 h 7471123"/>
              <a:gd name="connsiteX3384" fmla="*/ 3497922 w 6668967"/>
              <a:gd name="connsiteY3384" fmla="*/ 6101503 h 7471123"/>
              <a:gd name="connsiteX3385" fmla="*/ 3486412 w 6668967"/>
              <a:gd name="connsiteY3385" fmla="*/ 6096264 h 7471123"/>
              <a:gd name="connsiteX3386" fmla="*/ 3484767 w 6668967"/>
              <a:gd name="connsiteY3386" fmla="*/ 6080550 h 7471123"/>
              <a:gd name="connsiteX3387" fmla="*/ 3494634 w 6668967"/>
              <a:gd name="connsiteY3387" fmla="*/ 6052615 h 7471123"/>
              <a:gd name="connsiteX3388" fmla="*/ 3490933 w 6668967"/>
              <a:gd name="connsiteY3388" fmla="*/ 6039083 h 7471123"/>
              <a:gd name="connsiteX3389" fmla="*/ 3484767 w 6668967"/>
              <a:gd name="connsiteY3389" fmla="*/ 6028170 h 7471123"/>
              <a:gd name="connsiteX3390" fmla="*/ 3484767 w 6668967"/>
              <a:gd name="connsiteY3390" fmla="*/ 6038646 h 7471123"/>
              <a:gd name="connsiteX3391" fmla="*/ 3458457 w 6668967"/>
              <a:gd name="connsiteY3391" fmla="*/ 6062217 h 7471123"/>
              <a:gd name="connsiteX3392" fmla="*/ 3442013 w 6668967"/>
              <a:gd name="connsiteY3392" fmla="*/ 6091027 h 7471123"/>
              <a:gd name="connsiteX3393" fmla="*/ 3431735 w 6668967"/>
              <a:gd name="connsiteY3393" fmla="*/ 6107614 h 7471123"/>
              <a:gd name="connsiteX3394" fmla="*/ 3428858 w 6668967"/>
              <a:gd name="connsiteY3394" fmla="*/ 6129440 h 7471123"/>
              <a:gd name="connsiteX3395" fmla="*/ 3405837 w 6668967"/>
              <a:gd name="connsiteY3395" fmla="*/ 6143408 h 7471123"/>
              <a:gd name="connsiteX3396" fmla="*/ 3402959 w 6668967"/>
              <a:gd name="connsiteY3396" fmla="*/ 6162178 h 7471123"/>
              <a:gd name="connsiteX3397" fmla="*/ 3392681 w 6668967"/>
              <a:gd name="connsiteY3397" fmla="*/ 6178329 h 7471123"/>
              <a:gd name="connsiteX3398" fmla="*/ 3392681 w 6668967"/>
              <a:gd name="connsiteY3398" fmla="*/ 6206265 h 7471123"/>
              <a:gd name="connsiteX3399" fmla="*/ 3379526 w 6668967"/>
              <a:gd name="connsiteY3399" fmla="*/ 6216742 h 7471123"/>
              <a:gd name="connsiteX3400" fmla="*/ 3369250 w 6668967"/>
              <a:gd name="connsiteY3400" fmla="*/ 6247297 h 7471123"/>
              <a:gd name="connsiteX3401" fmla="*/ 3346639 w 6668967"/>
              <a:gd name="connsiteY3401" fmla="*/ 6272614 h 7471123"/>
              <a:gd name="connsiteX3402" fmla="*/ 3322795 w 6668967"/>
              <a:gd name="connsiteY3402" fmla="*/ 6310589 h 7471123"/>
              <a:gd name="connsiteX3403" fmla="*/ 3294019 w 6668967"/>
              <a:gd name="connsiteY3403" fmla="*/ 6345947 h 7471123"/>
              <a:gd name="connsiteX3404" fmla="*/ 3292785 w 6668967"/>
              <a:gd name="connsiteY3404" fmla="*/ 6362971 h 7471123"/>
              <a:gd name="connsiteX3405" fmla="*/ 3284152 w 6668967"/>
              <a:gd name="connsiteY3405" fmla="*/ 6377375 h 7471123"/>
              <a:gd name="connsiteX3406" fmla="*/ 3275930 w 6668967"/>
              <a:gd name="connsiteY3406" fmla="*/ 6409678 h 7471123"/>
              <a:gd name="connsiteX3407" fmla="*/ 3257842 w 6668967"/>
              <a:gd name="connsiteY3407" fmla="*/ 6436741 h 7471123"/>
              <a:gd name="connsiteX3408" fmla="*/ 3255375 w 6668967"/>
              <a:gd name="connsiteY3408" fmla="*/ 6446343 h 7471123"/>
              <a:gd name="connsiteX3409" fmla="*/ 3247976 w 6668967"/>
              <a:gd name="connsiteY3409" fmla="*/ 6450708 h 7471123"/>
              <a:gd name="connsiteX3410" fmla="*/ 3238109 w 6668967"/>
              <a:gd name="connsiteY3410" fmla="*/ 6447217 h 7471123"/>
              <a:gd name="connsiteX3411" fmla="*/ 3247976 w 6668967"/>
              <a:gd name="connsiteY3411" fmla="*/ 6412296 h 7471123"/>
              <a:gd name="connsiteX3412" fmla="*/ 3255375 w 6668967"/>
              <a:gd name="connsiteY3412" fmla="*/ 6397892 h 7471123"/>
              <a:gd name="connsiteX3413" fmla="*/ 3257842 w 6668967"/>
              <a:gd name="connsiteY3413" fmla="*/ 6380867 h 7471123"/>
              <a:gd name="connsiteX3414" fmla="*/ 3270996 w 6668967"/>
              <a:gd name="connsiteY3414" fmla="*/ 6349439 h 7471123"/>
              <a:gd name="connsiteX3415" fmla="*/ 3270174 w 6668967"/>
              <a:gd name="connsiteY3415" fmla="*/ 6323249 h 7471123"/>
              <a:gd name="connsiteX3416" fmla="*/ 3284152 w 6668967"/>
              <a:gd name="connsiteY3416" fmla="*/ 6307534 h 7471123"/>
              <a:gd name="connsiteX3417" fmla="*/ 3312106 w 6668967"/>
              <a:gd name="connsiteY3417" fmla="*/ 6187059 h 7471123"/>
              <a:gd name="connsiteX3418" fmla="*/ 3369660 w 6668967"/>
              <a:gd name="connsiteY3418" fmla="*/ 6077058 h 7471123"/>
              <a:gd name="connsiteX3419" fmla="*/ 3374594 w 6668967"/>
              <a:gd name="connsiteY3419" fmla="*/ 6043884 h 7471123"/>
              <a:gd name="connsiteX3420" fmla="*/ 3379526 w 6668967"/>
              <a:gd name="connsiteY3420" fmla="*/ 6010710 h 7471123"/>
              <a:gd name="connsiteX3421" fmla="*/ 3389803 w 6668967"/>
              <a:gd name="connsiteY3421" fmla="*/ 6004161 h 7471123"/>
              <a:gd name="connsiteX3422" fmla="*/ 3392681 w 6668967"/>
              <a:gd name="connsiteY3422" fmla="*/ 5989756 h 7471123"/>
              <a:gd name="connsiteX3423" fmla="*/ 3399260 w 6668967"/>
              <a:gd name="connsiteY3423" fmla="*/ 5964876 h 7471123"/>
              <a:gd name="connsiteX3424" fmla="*/ 3405837 w 6668967"/>
              <a:gd name="connsiteY3424" fmla="*/ 5947852 h 7471123"/>
              <a:gd name="connsiteX3425" fmla="*/ 3422281 w 6668967"/>
              <a:gd name="connsiteY3425" fmla="*/ 5912931 h 7471123"/>
              <a:gd name="connsiteX3426" fmla="*/ 3432558 w 6668967"/>
              <a:gd name="connsiteY3426" fmla="*/ 5903330 h 7471123"/>
              <a:gd name="connsiteX3427" fmla="*/ 3435436 w 6668967"/>
              <a:gd name="connsiteY3427" fmla="*/ 5888487 h 7471123"/>
              <a:gd name="connsiteX3428" fmla="*/ 3432147 w 6668967"/>
              <a:gd name="connsiteY3428" fmla="*/ 5871027 h 7471123"/>
              <a:gd name="connsiteX3429" fmla="*/ 3461746 w 6668967"/>
              <a:gd name="connsiteY3429" fmla="*/ 5762773 h 7471123"/>
              <a:gd name="connsiteX3430" fmla="*/ 3474901 w 6668967"/>
              <a:gd name="connsiteY3430" fmla="*/ 5752297 h 7471123"/>
              <a:gd name="connsiteX3431" fmla="*/ 3484767 w 6668967"/>
              <a:gd name="connsiteY3431" fmla="*/ 5734837 h 7471123"/>
              <a:gd name="connsiteX3432" fmla="*/ 3487234 w 6668967"/>
              <a:gd name="connsiteY3432" fmla="*/ 5716068 h 7471123"/>
              <a:gd name="connsiteX3433" fmla="*/ 3494634 w 6668967"/>
              <a:gd name="connsiteY3433" fmla="*/ 5699916 h 7471123"/>
              <a:gd name="connsiteX3434" fmla="*/ 3493833 w 6668967"/>
              <a:gd name="connsiteY3434" fmla="*/ 5675710 h 7471123"/>
              <a:gd name="connsiteX3435" fmla="*/ 3493342 w 6668967"/>
              <a:gd name="connsiteY3435" fmla="*/ 5679437 h 7471123"/>
              <a:gd name="connsiteX3436" fmla="*/ 3492932 w 6668967"/>
              <a:gd name="connsiteY3436" fmla="*/ 5696024 h 7471123"/>
              <a:gd name="connsiteX3437" fmla="*/ 3482243 w 6668967"/>
              <a:gd name="connsiteY3437" fmla="*/ 5697334 h 7471123"/>
              <a:gd name="connsiteX3438" fmla="*/ 3476487 w 6668967"/>
              <a:gd name="connsiteY3438" fmla="*/ 5706501 h 7471123"/>
              <a:gd name="connsiteX3439" fmla="*/ 3474843 w 6668967"/>
              <a:gd name="connsiteY3439" fmla="*/ 5717414 h 7471123"/>
              <a:gd name="connsiteX3440" fmla="*/ 3463332 w 6668967"/>
              <a:gd name="connsiteY3440" fmla="*/ 5720468 h 7471123"/>
              <a:gd name="connsiteX3441" fmla="*/ 3450178 w 6668967"/>
              <a:gd name="connsiteY3441" fmla="*/ 5748405 h 7471123"/>
              <a:gd name="connsiteX3442" fmla="*/ 3437022 w 6668967"/>
              <a:gd name="connsiteY3442" fmla="*/ 5758881 h 7471123"/>
              <a:gd name="connsiteX3443" fmla="*/ 3414000 w 6668967"/>
              <a:gd name="connsiteY3443" fmla="*/ 5804279 h 7471123"/>
              <a:gd name="connsiteX3444" fmla="*/ 3407423 w 6668967"/>
              <a:gd name="connsiteY3444" fmla="*/ 5821739 h 7471123"/>
              <a:gd name="connsiteX3445" fmla="*/ 3400846 w 6668967"/>
              <a:gd name="connsiteY3445" fmla="*/ 5839199 h 7471123"/>
              <a:gd name="connsiteX3446" fmla="*/ 3384402 w 6668967"/>
              <a:gd name="connsiteY3446" fmla="*/ 5867135 h 7471123"/>
              <a:gd name="connsiteX3447" fmla="*/ 3374535 w 6668967"/>
              <a:gd name="connsiteY3447" fmla="*/ 5888087 h 7471123"/>
              <a:gd name="connsiteX3448" fmla="*/ 3366725 w 6668967"/>
              <a:gd name="connsiteY3448" fmla="*/ 5923882 h 7471123"/>
              <a:gd name="connsiteX3449" fmla="*/ 3351514 w 6668967"/>
              <a:gd name="connsiteY3449" fmla="*/ 5954437 h 7471123"/>
              <a:gd name="connsiteX3450" fmla="*/ 3331782 w 6668967"/>
              <a:gd name="connsiteY3450" fmla="*/ 6019913 h 7471123"/>
              <a:gd name="connsiteX3451" fmla="*/ 3321915 w 6668967"/>
              <a:gd name="connsiteY3451" fmla="*/ 6069675 h 7471123"/>
              <a:gd name="connsiteX3452" fmla="*/ 3312049 w 6668967"/>
              <a:gd name="connsiteY3452" fmla="*/ 6066183 h 7471123"/>
              <a:gd name="connsiteX3453" fmla="*/ 3298894 w 6668967"/>
              <a:gd name="connsiteY3453" fmla="*/ 6076658 h 7471123"/>
              <a:gd name="connsiteX3454" fmla="*/ 3296838 w 6668967"/>
              <a:gd name="connsiteY3454" fmla="*/ 6083643 h 7471123"/>
              <a:gd name="connsiteX3455" fmla="*/ 3302182 w 6668967"/>
              <a:gd name="connsiteY3455" fmla="*/ 6090627 h 7471123"/>
              <a:gd name="connsiteX3456" fmla="*/ 3274638 w 6668967"/>
              <a:gd name="connsiteY3456" fmla="*/ 6136896 h 7471123"/>
              <a:gd name="connsiteX3457" fmla="*/ 3259429 w 6668967"/>
              <a:gd name="connsiteY3457" fmla="*/ 6188404 h 7471123"/>
              <a:gd name="connsiteX3458" fmla="*/ 3248329 w 6668967"/>
              <a:gd name="connsiteY3458" fmla="*/ 6201063 h 7471123"/>
              <a:gd name="connsiteX3459" fmla="*/ 3249562 w 6668967"/>
              <a:gd name="connsiteY3459" fmla="*/ 6216341 h 7471123"/>
              <a:gd name="connsiteX3460" fmla="*/ 3235586 w 6668967"/>
              <a:gd name="connsiteY3460" fmla="*/ 6242967 h 7471123"/>
              <a:gd name="connsiteX3461" fmla="*/ 3216674 w 6668967"/>
              <a:gd name="connsiteY3461" fmla="*/ 6261738 h 7471123"/>
              <a:gd name="connsiteX3462" fmla="*/ 3210097 w 6668967"/>
              <a:gd name="connsiteY3462" fmla="*/ 6272214 h 7471123"/>
              <a:gd name="connsiteX3463" fmla="*/ 3213386 w 6668967"/>
              <a:gd name="connsiteY3463" fmla="*/ 6282689 h 7471123"/>
              <a:gd name="connsiteX3464" fmla="*/ 3183786 w 6668967"/>
              <a:gd name="connsiteY3464" fmla="*/ 6338562 h 7471123"/>
              <a:gd name="connsiteX3465" fmla="*/ 3175976 w 6668967"/>
              <a:gd name="connsiteY3465" fmla="*/ 6351658 h 7471123"/>
              <a:gd name="connsiteX3466" fmla="*/ 3170632 w 6668967"/>
              <a:gd name="connsiteY3466" fmla="*/ 6369991 h 7471123"/>
              <a:gd name="connsiteX3467" fmla="*/ 3133633 w 6668967"/>
              <a:gd name="connsiteY3467" fmla="*/ 6439397 h 7471123"/>
              <a:gd name="connsiteX3468" fmla="*/ 3091701 w 6668967"/>
              <a:gd name="connsiteY3468" fmla="*/ 6506182 h 7471123"/>
              <a:gd name="connsiteX3469" fmla="*/ 3094989 w 6668967"/>
              <a:gd name="connsiteY3469" fmla="*/ 6530626 h 7471123"/>
              <a:gd name="connsiteX3470" fmla="*/ 3058813 w 6668967"/>
              <a:gd name="connsiteY3470" fmla="*/ 6589991 h 7471123"/>
              <a:gd name="connsiteX3471" fmla="*/ 3045247 w 6668967"/>
              <a:gd name="connsiteY3471" fmla="*/ 6637570 h 7471123"/>
              <a:gd name="connsiteX3472" fmla="*/ 3019348 w 6668967"/>
              <a:gd name="connsiteY3472" fmla="*/ 6687768 h 7471123"/>
              <a:gd name="connsiteX3473" fmla="*/ 2999615 w 6668967"/>
              <a:gd name="connsiteY3473" fmla="*/ 6722689 h 7471123"/>
              <a:gd name="connsiteX3474" fmla="*/ 3000438 w 6668967"/>
              <a:gd name="connsiteY3474" fmla="*/ 6741023 h 7471123"/>
              <a:gd name="connsiteX3475" fmla="*/ 2986460 w 6668967"/>
              <a:gd name="connsiteY3475" fmla="*/ 6754118 h 7471123"/>
              <a:gd name="connsiteX3476" fmla="*/ 2864775 w 6668967"/>
              <a:gd name="connsiteY3476" fmla="*/ 6981102 h 7471123"/>
              <a:gd name="connsiteX3477" fmla="*/ 2847921 w 6668967"/>
              <a:gd name="connsiteY3477" fmla="*/ 7008602 h 7471123"/>
              <a:gd name="connsiteX3478" fmla="*/ 2828599 w 6668967"/>
              <a:gd name="connsiteY3478" fmla="*/ 7033483 h 7471123"/>
              <a:gd name="connsiteX3479" fmla="*/ 2824488 w 6668967"/>
              <a:gd name="connsiteY3479" fmla="*/ 7050506 h 7471123"/>
              <a:gd name="connsiteX3480" fmla="*/ 2815444 w 6668967"/>
              <a:gd name="connsiteY3480" fmla="*/ 7064912 h 7471123"/>
              <a:gd name="connsiteX3481" fmla="*/ 2802289 w 6668967"/>
              <a:gd name="connsiteY3481" fmla="*/ 7089356 h 7471123"/>
              <a:gd name="connsiteX3482" fmla="*/ 2789134 w 6668967"/>
              <a:gd name="connsiteY3482" fmla="*/ 7096777 h 7471123"/>
              <a:gd name="connsiteX3483" fmla="*/ 2775979 w 6668967"/>
              <a:gd name="connsiteY3483" fmla="*/ 7096339 h 7471123"/>
              <a:gd name="connsiteX3484" fmla="*/ 2793245 w 6668967"/>
              <a:gd name="connsiteY3484" fmla="*/ 7040030 h 7471123"/>
              <a:gd name="connsiteX3485" fmla="*/ 2825310 w 6668967"/>
              <a:gd name="connsiteY3485" fmla="*/ 6981102 h 7471123"/>
              <a:gd name="connsiteX3486" fmla="*/ 2822022 w 6668967"/>
              <a:gd name="connsiteY3486" fmla="*/ 6981102 h 7471123"/>
              <a:gd name="connsiteX3487" fmla="*/ 2814210 w 6668967"/>
              <a:gd name="connsiteY3487" fmla="*/ 6967133 h 7471123"/>
              <a:gd name="connsiteX3488" fmla="*/ 2818733 w 6668967"/>
              <a:gd name="connsiteY3488" fmla="*/ 6953165 h 7471123"/>
              <a:gd name="connsiteX3489" fmla="*/ 2840932 w 6668967"/>
              <a:gd name="connsiteY3489" fmla="*/ 6871103 h 7471123"/>
              <a:gd name="connsiteX3490" fmla="*/ 2868064 w 6668967"/>
              <a:gd name="connsiteY3490" fmla="*/ 6789039 h 7471123"/>
              <a:gd name="connsiteX3491" fmla="*/ 2866831 w 6668967"/>
              <a:gd name="connsiteY3491" fmla="*/ 6779000 h 7471123"/>
              <a:gd name="connsiteX3492" fmla="*/ 2877931 w 6668967"/>
              <a:gd name="connsiteY3492" fmla="*/ 6771579 h 7471123"/>
              <a:gd name="connsiteX3493" fmla="*/ 2878753 w 6668967"/>
              <a:gd name="connsiteY3493" fmla="*/ 6761975 h 7471123"/>
              <a:gd name="connsiteX3494" fmla="*/ 2874642 w 6668967"/>
              <a:gd name="connsiteY3494" fmla="*/ 6757610 h 7471123"/>
              <a:gd name="connsiteX3495" fmla="*/ 2884920 w 6668967"/>
              <a:gd name="connsiteY3495" fmla="*/ 6737094 h 7471123"/>
              <a:gd name="connsiteX3496" fmla="*/ 2887798 w 6668967"/>
              <a:gd name="connsiteY3496" fmla="*/ 6719198 h 7471123"/>
              <a:gd name="connsiteX3497" fmla="*/ 2868064 w 6668967"/>
              <a:gd name="connsiteY3497" fmla="*/ 6740149 h 7471123"/>
              <a:gd name="connsiteX3498" fmla="*/ 2861487 w 6668967"/>
              <a:gd name="connsiteY3498" fmla="*/ 6750626 h 7471123"/>
              <a:gd name="connsiteX3499" fmla="*/ 2864775 w 6668967"/>
              <a:gd name="connsiteY3499" fmla="*/ 6761102 h 7471123"/>
              <a:gd name="connsiteX3500" fmla="*/ 2853675 w 6668967"/>
              <a:gd name="connsiteY3500" fmla="*/ 6775506 h 7471123"/>
              <a:gd name="connsiteX3501" fmla="*/ 2845043 w 6668967"/>
              <a:gd name="connsiteY3501" fmla="*/ 6792531 h 7471123"/>
              <a:gd name="connsiteX3502" fmla="*/ 2818733 w 6668967"/>
              <a:gd name="connsiteY3502" fmla="*/ 6855387 h 7471123"/>
              <a:gd name="connsiteX3503" fmla="*/ 2799000 w 6668967"/>
              <a:gd name="connsiteY3503" fmla="*/ 6872847 h 7471123"/>
              <a:gd name="connsiteX3504" fmla="*/ 2790779 w 6668967"/>
              <a:gd name="connsiteY3504" fmla="*/ 6885069 h 7471123"/>
              <a:gd name="connsiteX3505" fmla="*/ 2792423 w 6668967"/>
              <a:gd name="connsiteY3505" fmla="*/ 6897291 h 7471123"/>
              <a:gd name="connsiteX3506" fmla="*/ 2779267 w 6668967"/>
              <a:gd name="connsiteY3506" fmla="*/ 6925229 h 7471123"/>
              <a:gd name="connsiteX3507" fmla="*/ 2769401 w 6668967"/>
              <a:gd name="connsiteY3507" fmla="*/ 6954911 h 7471123"/>
              <a:gd name="connsiteX3508" fmla="*/ 2759535 w 6668967"/>
              <a:gd name="connsiteY3508" fmla="*/ 6984594 h 7471123"/>
              <a:gd name="connsiteX3509" fmla="*/ 2716781 w 6668967"/>
              <a:gd name="connsiteY3509" fmla="*/ 7023006 h 7471123"/>
              <a:gd name="connsiteX3510" fmla="*/ 2704448 w 6668967"/>
              <a:gd name="connsiteY3510" fmla="*/ 7002927 h 7471123"/>
              <a:gd name="connsiteX3511" fmla="*/ 2716781 w 6668967"/>
              <a:gd name="connsiteY3511" fmla="*/ 6988085 h 7471123"/>
              <a:gd name="connsiteX3512" fmla="*/ 2717192 w 6668967"/>
              <a:gd name="connsiteY3512" fmla="*/ 6965824 h 7471123"/>
              <a:gd name="connsiteX3513" fmla="*/ 2720070 w 6668967"/>
              <a:gd name="connsiteY3513" fmla="*/ 6946181 h 7471123"/>
              <a:gd name="connsiteX3514" fmla="*/ 2739392 w 6668967"/>
              <a:gd name="connsiteY3514" fmla="*/ 6901221 h 7471123"/>
              <a:gd name="connsiteX3515" fmla="*/ 2746379 w 6668967"/>
              <a:gd name="connsiteY3515" fmla="*/ 6858879 h 7471123"/>
              <a:gd name="connsiteX3516" fmla="*/ 2772690 w 6668967"/>
              <a:gd name="connsiteY3516" fmla="*/ 6792531 h 7471123"/>
              <a:gd name="connsiteX3517" fmla="*/ 2762002 w 6668967"/>
              <a:gd name="connsiteY3517" fmla="*/ 6764593 h 7471123"/>
              <a:gd name="connsiteX3518" fmla="*/ 2775979 w 6668967"/>
              <a:gd name="connsiteY3518" fmla="*/ 6736658 h 7471123"/>
              <a:gd name="connsiteX3519" fmla="*/ 2790779 w 6668967"/>
              <a:gd name="connsiteY3519" fmla="*/ 6692134 h 7471123"/>
              <a:gd name="connsiteX3520" fmla="*/ 2815444 w 6668967"/>
              <a:gd name="connsiteY3520" fmla="*/ 6652848 h 7471123"/>
              <a:gd name="connsiteX3521" fmla="*/ 2805578 w 6668967"/>
              <a:gd name="connsiteY3521" fmla="*/ 6624912 h 7471123"/>
              <a:gd name="connsiteX3522" fmla="*/ 2828599 w 6668967"/>
              <a:gd name="connsiteY3522" fmla="*/ 6607451 h 7471123"/>
              <a:gd name="connsiteX3523" fmla="*/ 2828599 w 6668967"/>
              <a:gd name="connsiteY3523" fmla="*/ 6569039 h 7471123"/>
              <a:gd name="connsiteX3524" fmla="*/ 2837233 w 6668967"/>
              <a:gd name="connsiteY3524" fmla="*/ 6548960 h 7471123"/>
              <a:gd name="connsiteX3525" fmla="*/ 2848331 w 6668967"/>
              <a:gd name="connsiteY3525" fmla="*/ 6534118 h 7471123"/>
              <a:gd name="connsiteX3526" fmla="*/ 2849154 w 6668967"/>
              <a:gd name="connsiteY3526" fmla="*/ 6518841 h 7471123"/>
              <a:gd name="connsiteX3527" fmla="*/ 2845043 w 6668967"/>
              <a:gd name="connsiteY3527" fmla="*/ 6506182 h 7471123"/>
              <a:gd name="connsiteX3528" fmla="*/ 2838876 w 6668967"/>
              <a:gd name="connsiteY3528" fmla="*/ 6502253 h 7471123"/>
              <a:gd name="connsiteX3529" fmla="*/ 2835177 w 6668967"/>
              <a:gd name="connsiteY3529" fmla="*/ 6506182 h 7471123"/>
              <a:gd name="connsiteX3530" fmla="*/ 2831887 w 6668967"/>
              <a:gd name="connsiteY3530" fmla="*/ 6532372 h 7471123"/>
              <a:gd name="connsiteX3531" fmla="*/ 2808866 w 6668967"/>
              <a:gd name="connsiteY3531" fmla="*/ 6548087 h 7471123"/>
              <a:gd name="connsiteX3532" fmla="*/ 2808866 w 6668967"/>
              <a:gd name="connsiteY3532" fmla="*/ 6600468 h 7471123"/>
              <a:gd name="connsiteX3533" fmla="*/ 2805578 w 6668967"/>
              <a:gd name="connsiteY3533" fmla="*/ 6600468 h 7471123"/>
              <a:gd name="connsiteX3534" fmla="*/ 2801878 w 6668967"/>
              <a:gd name="connsiteY3534" fmla="*/ 6612690 h 7471123"/>
              <a:gd name="connsiteX3535" fmla="*/ 2805578 w 6668967"/>
              <a:gd name="connsiteY3535" fmla="*/ 6624912 h 7471123"/>
              <a:gd name="connsiteX3536" fmla="*/ 2784201 w 6668967"/>
              <a:gd name="connsiteY3536" fmla="*/ 6654158 h 7471123"/>
              <a:gd name="connsiteX3537" fmla="*/ 2762823 w 6668967"/>
              <a:gd name="connsiteY3537" fmla="*/ 6680785 h 7471123"/>
              <a:gd name="connsiteX3538" fmla="*/ 2771868 w 6668967"/>
              <a:gd name="connsiteY3538" fmla="*/ 6704793 h 7471123"/>
              <a:gd name="connsiteX3539" fmla="*/ 2746379 w 6668967"/>
              <a:gd name="connsiteY3539" fmla="*/ 6726181 h 7471123"/>
              <a:gd name="connsiteX3540" fmla="*/ 2729525 w 6668967"/>
              <a:gd name="connsiteY3540" fmla="*/ 6777253 h 7471123"/>
              <a:gd name="connsiteX3541" fmla="*/ 2710203 w 6668967"/>
              <a:gd name="connsiteY3541" fmla="*/ 6830944 h 7471123"/>
              <a:gd name="connsiteX3542" fmla="*/ 2700748 w 6668967"/>
              <a:gd name="connsiteY3542" fmla="*/ 6831817 h 7471123"/>
              <a:gd name="connsiteX3543" fmla="*/ 2693759 w 6668967"/>
              <a:gd name="connsiteY3543" fmla="*/ 6827451 h 7471123"/>
              <a:gd name="connsiteX3544" fmla="*/ 2689237 w 6668967"/>
              <a:gd name="connsiteY3544" fmla="*/ 6793404 h 7471123"/>
              <a:gd name="connsiteX3545" fmla="*/ 2706914 w 6668967"/>
              <a:gd name="connsiteY3545" fmla="*/ 6764593 h 7471123"/>
              <a:gd name="connsiteX3546" fmla="*/ 2726647 w 6668967"/>
              <a:gd name="connsiteY3546" fmla="*/ 6700428 h 7471123"/>
              <a:gd name="connsiteX3547" fmla="*/ 2746379 w 6668967"/>
              <a:gd name="connsiteY3547" fmla="*/ 6638880 h 7471123"/>
              <a:gd name="connsiteX3548" fmla="*/ 2744736 w 6668967"/>
              <a:gd name="connsiteY3548" fmla="*/ 6630150 h 7471123"/>
              <a:gd name="connsiteX3549" fmla="*/ 2752958 w 6668967"/>
              <a:gd name="connsiteY3549" fmla="*/ 6621420 h 7471123"/>
              <a:gd name="connsiteX3550" fmla="*/ 2756246 w 6668967"/>
              <a:gd name="connsiteY3550" fmla="*/ 6611380 h 7471123"/>
              <a:gd name="connsiteX3551" fmla="*/ 2749669 w 6668967"/>
              <a:gd name="connsiteY3551" fmla="*/ 6603960 h 7471123"/>
              <a:gd name="connsiteX3552" fmla="*/ 2763235 w 6668967"/>
              <a:gd name="connsiteY3552" fmla="*/ 6586500 h 7471123"/>
              <a:gd name="connsiteX3553" fmla="*/ 2769401 w 6668967"/>
              <a:gd name="connsiteY3553" fmla="*/ 6569039 h 7471123"/>
              <a:gd name="connsiteX3554" fmla="*/ 2782556 w 6668967"/>
              <a:gd name="connsiteY3554" fmla="*/ 6544595 h 7471123"/>
              <a:gd name="connsiteX3555" fmla="*/ 2776801 w 6668967"/>
              <a:gd name="connsiteY3555" fmla="*/ 6524515 h 7471123"/>
              <a:gd name="connsiteX3556" fmla="*/ 2785845 w 6668967"/>
              <a:gd name="connsiteY3556" fmla="*/ 6509674 h 7471123"/>
              <a:gd name="connsiteX3557" fmla="*/ 2741858 w 6668967"/>
              <a:gd name="connsiteY3557" fmla="*/ 6512293 h 7471123"/>
              <a:gd name="connsiteX3558" fmla="*/ 2700337 w 6668967"/>
              <a:gd name="connsiteY3558" fmla="*/ 6499198 h 7471123"/>
              <a:gd name="connsiteX3559" fmla="*/ 2692938 w 6668967"/>
              <a:gd name="connsiteY3559" fmla="*/ 6477810 h 7471123"/>
              <a:gd name="connsiteX3560" fmla="*/ 2700337 w 6668967"/>
              <a:gd name="connsiteY3560" fmla="*/ 6464277 h 7471123"/>
              <a:gd name="connsiteX3561" fmla="*/ 2703215 w 6668967"/>
              <a:gd name="connsiteY3561" fmla="*/ 6455546 h 7471123"/>
              <a:gd name="connsiteX3562" fmla="*/ 2703626 w 6668967"/>
              <a:gd name="connsiteY3562" fmla="*/ 6446817 h 7471123"/>
              <a:gd name="connsiteX3563" fmla="*/ 2693759 w 6668967"/>
              <a:gd name="connsiteY3563" fmla="*/ 6453801 h 7471123"/>
              <a:gd name="connsiteX3564" fmla="*/ 2651005 w 6668967"/>
              <a:gd name="connsiteY3564" fmla="*/ 6488722 h 7471123"/>
              <a:gd name="connsiteX3565" fmla="*/ 2644428 w 6668967"/>
              <a:gd name="connsiteY3565" fmla="*/ 6513166 h 7471123"/>
              <a:gd name="connsiteX3566" fmla="*/ 2646072 w 6668967"/>
              <a:gd name="connsiteY3566" fmla="*/ 6523206 h 7471123"/>
              <a:gd name="connsiteX3567" fmla="*/ 2637850 w 6668967"/>
              <a:gd name="connsiteY3567" fmla="*/ 6530626 h 7471123"/>
              <a:gd name="connsiteX3568" fmla="*/ 2637027 w 6668967"/>
              <a:gd name="connsiteY3568" fmla="*/ 6538919 h 7471123"/>
              <a:gd name="connsiteX3569" fmla="*/ 2641138 w 6668967"/>
              <a:gd name="connsiteY3569" fmla="*/ 6544595 h 7471123"/>
              <a:gd name="connsiteX3570" fmla="*/ 2614829 w 6668967"/>
              <a:gd name="connsiteY3570" fmla="*/ 6579516 h 7471123"/>
              <a:gd name="connsiteX3571" fmla="*/ 2588518 w 6668967"/>
              <a:gd name="connsiteY3571" fmla="*/ 6614436 h 7471123"/>
              <a:gd name="connsiteX3572" fmla="*/ 2569608 w 6668967"/>
              <a:gd name="connsiteY3572" fmla="*/ 6659395 h 7471123"/>
              <a:gd name="connsiteX3573" fmla="*/ 2535898 w 6668967"/>
              <a:gd name="connsiteY3573" fmla="*/ 6691262 h 7471123"/>
              <a:gd name="connsiteX3574" fmla="*/ 2539187 w 6668967"/>
              <a:gd name="connsiteY3574" fmla="*/ 6708720 h 7471123"/>
              <a:gd name="connsiteX3575" fmla="*/ 2537543 w 6668967"/>
              <a:gd name="connsiteY3575" fmla="*/ 6723998 h 7471123"/>
              <a:gd name="connsiteX3576" fmla="*/ 2526032 w 6668967"/>
              <a:gd name="connsiteY3576" fmla="*/ 6736658 h 7471123"/>
              <a:gd name="connsiteX3577" fmla="*/ 2506300 w 6668967"/>
              <a:gd name="connsiteY3577" fmla="*/ 6743642 h 7471123"/>
              <a:gd name="connsiteX3578" fmla="*/ 2493555 w 6668967"/>
              <a:gd name="connsiteY3578" fmla="*/ 6723998 h 7471123"/>
              <a:gd name="connsiteX3579" fmla="*/ 2503011 w 6668967"/>
              <a:gd name="connsiteY3579" fmla="*/ 6701737 h 7471123"/>
              <a:gd name="connsiteX3580" fmla="*/ 2526443 w 6668967"/>
              <a:gd name="connsiteY3580" fmla="*/ 6668999 h 7471123"/>
              <a:gd name="connsiteX3581" fmla="*/ 2532609 w 6668967"/>
              <a:gd name="connsiteY3581" fmla="*/ 6628404 h 7471123"/>
              <a:gd name="connsiteX3582" fmla="*/ 2546175 w 6668967"/>
              <a:gd name="connsiteY3582" fmla="*/ 6579078 h 7471123"/>
              <a:gd name="connsiteX3583" fmla="*/ 2572074 w 6668967"/>
              <a:gd name="connsiteY3583" fmla="*/ 6527134 h 7471123"/>
              <a:gd name="connsiteX3584" fmla="*/ 2567553 w 6668967"/>
              <a:gd name="connsiteY3584" fmla="*/ 6514039 h 7471123"/>
              <a:gd name="connsiteX3585" fmla="*/ 2575364 w 6668967"/>
              <a:gd name="connsiteY3585" fmla="*/ 6506182 h 7471123"/>
              <a:gd name="connsiteX3586" fmla="*/ 2573308 w 6668967"/>
              <a:gd name="connsiteY3586" fmla="*/ 6478682 h 7471123"/>
              <a:gd name="connsiteX3587" fmla="*/ 2558920 w 6668967"/>
              <a:gd name="connsiteY3587" fmla="*/ 6453802 h 7471123"/>
              <a:gd name="connsiteX3588" fmla="*/ 2593864 w 6668967"/>
              <a:gd name="connsiteY3588" fmla="*/ 6382214 h 7471123"/>
              <a:gd name="connsiteX3589" fmla="*/ 2611540 w 6668967"/>
              <a:gd name="connsiteY3589" fmla="*/ 6310626 h 7471123"/>
              <a:gd name="connsiteX3590" fmla="*/ 2637850 w 6668967"/>
              <a:gd name="connsiteY3590" fmla="*/ 6286182 h 7471123"/>
              <a:gd name="connsiteX3591" fmla="*/ 2649602 w 6668967"/>
              <a:gd name="connsiteY3591" fmla="*/ 6261939 h 7471123"/>
              <a:gd name="connsiteX3592" fmla="*/ 2646594 w 6668967"/>
              <a:gd name="connsiteY3592" fmla="*/ 6264823 h 7471123"/>
              <a:gd name="connsiteX3593" fmla="*/ 2626451 w 6668967"/>
              <a:gd name="connsiteY3593" fmla="*/ 6277045 h 7471123"/>
              <a:gd name="connsiteX3594" fmla="*/ 2634862 w 6668967"/>
              <a:gd name="connsiteY3594" fmla="*/ 6248978 h 7471123"/>
              <a:gd name="connsiteX3595" fmla="*/ 2611540 w 6668967"/>
              <a:gd name="connsiteY3595" fmla="*/ 6275706 h 7471123"/>
              <a:gd name="connsiteX3596" fmla="*/ 2588518 w 6668967"/>
              <a:gd name="connsiteY3596" fmla="*/ 6282689 h 7471123"/>
              <a:gd name="connsiteX3597" fmla="*/ 2611541 w 6668967"/>
              <a:gd name="connsiteY3597" fmla="*/ 6293166 h 7471123"/>
              <a:gd name="connsiteX3598" fmla="*/ 2601673 w 6668967"/>
              <a:gd name="connsiteY3598" fmla="*/ 6300150 h 7471123"/>
              <a:gd name="connsiteX3599" fmla="*/ 2588930 w 6668967"/>
              <a:gd name="connsiteY3599" fmla="*/ 6301896 h 7471123"/>
              <a:gd name="connsiteX3600" fmla="*/ 2578652 w 6668967"/>
              <a:gd name="connsiteY3600" fmla="*/ 6293167 h 7471123"/>
              <a:gd name="connsiteX3601" fmla="*/ 2569608 w 6668967"/>
              <a:gd name="connsiteY3601" fmla="*/ 6307135 h 7471123"/>
              <a:gd name="connsiteX3602" fmla="*/ 2565497 w 6668967"/>
              <a:gd name="connsiteY3602" fmla="*/ 6321104 h 7471123"/>
              <a:gd name="connsiteX3603" fmla="*/ 2559331 w 6668967"/>
              <a:gd name="connsiteY3603" fmla="*/ 6337690 h 7471123"/>
              <a:gd name="connsiteX3604" fmla="*/ 2555631 w 6668967"/>
              <a:gd name="connsiteY3604" fmla="*/ 6359516 h 7471123"/>
              <a:gd name="connsiteX3605" fmla="*/ 2581941 w 6668967"/>
              <a:gd name="connsiteY3605" fmla="*/ 6376977 h 7471123"/>
              <a:gd name="connsiteX3606" fmla="*/ 2565497 w 6668967"/>
              <a:gd name="connsiteY3606" fmla="*/ 6408404 h 7471123"/>
              <a:gd name="connsiteX3607" fmla="*/ 2532609 w 6668967"/>
              <a:gd name="connsiteY3607" fmla="*/ 6401420 h 7471123"/>
              <a:gd name="connsiteX3608" fmla="*/ 2542064 w 6668967"/>
              <a:gd name="connsiteY3608" fmla="*/ 6385706 h 7471123"/>
              <a:gd name="connsiteX3609" fmla="*/ 2549053 w 6668967"/>
              <a:gd name="connsiteY3609" fmla="*/ 6369992 h 7471123"/>
              <a:gd name="connsiteX3610" fmla="*/ 2535898 w 6668967"/>
              <a:gd name="connsiteY3610" fmla="*/ 6359516 h 7471123"/>
              <a:gd name="connsiteX3611" fmla="*/ 2526032 w 6668967"/>
              <a:gd name="connsiteY3611" fmla="*/ 6349039 h 7471123"/>
              <a:gd name="connsiteX3612" fmla="*/ 2531787 w 6668967"/>
              <a:gd name="connsiteY3612" fmla="*/ 6328523 h 7471123"/>
              <a:gd name="connsiteX3613" fmla="*/ 2542476 w 6668967"/>
              <a:gd name="connsiteY3613" fmla="*/ 6310627 h 7471123"/>
              <a:gd name="connsiteX3614" fmla="*/ 2526443 w 6668967"/>
              <a:gd name="connsiteY3614" fmla="*/ 6308880 h 7471123"/>
              <a:gd name="connsiteX3615" fmla="*/ 2512877 w 6668967"/>
              <a:gd name="connsiteY3615" fmla="*/ 6307135 h 7471123"/>
              <a:gd name="connsiteX3616" fmla="*/ 2519866 w 6668967"/>
              <a:gd name="connsiteY3616" fmla="*/ 6284436 h 7471123"/>
              <a:gd name="connsiteX3617" fmla="*/ 2539187 w 6668967"/>
              <a:gd name="connsiteY3617" fmla="*/ 6261738 h 7471123"/>
              <a:gd name="connsiteX3618" fmla="*/ 2543298 w 6668967"/>
              <a:gd name="connsiteY3618" fmla="*/ 6242531 h 7471123"/>
              <a:gd name="connsiteX3619" fmla="*/ 2552342 w 6668967"/>
              <a:gd name="connsiteY3619" fmla="*/ 6233802 h 7471123"/>
              <a:gd name="connsiteX3620" fmla="*/ 2568786 w 6668967"/>
              <a:gd name="connsiteY3620" fmla="*/ 6209358 h 7471123"/>
              <a:gd name="connsiteX3621" fmla="*/ 2568786 w 6668967"/>
              <a:gd name="connsiteY3621" fmla="*/ 6198594 h 7471123"/>
              <a:gd name="connsiteX3622" fmla="*/ 2547520 w 6668967"/>
              <a:gd name="connsiteY3622" fmla="*/ 6221173 h 7471123"/>
              <a:gd name="connsiteX3623" fmla="*/ 2539362 w 6668967"/>
              <a:gd name="connsiteY3623" fmla="*/ 6223991 h 7471123"/>
              <a:gd name="connsiteX3624" fmla="*/ 2539188 w 6668967"/>
              <a:gd name="connsiteY3624" fmla="*/ 6224198 h 7471123"/>
              <a:gd name="connsiteX3625" fmla="*/ 2532609 w 6668967"/>
              <a:gd name="connsiteY3625" fmla="*/ 6226818 h 7471123"/>
              <a:gd name="connsiteX3626" fmla="*/ 2532813 w 6668967"/>
              <a:gd name="connsiteY3626" fmla="*/ 6226252 h 7471123"/>
              <a:gd name="connsiteX3627" fmla="*/ 2528558 w 6668967"/>
              <a:gd name="connsiteY3627" fmla="*/ 6227722 h 7471123"/>
              <a:gd name="connsiteX3628" fmla="*/ 2526555 w 6668967"/>
              <a:gd name="connsiteY3628" fmla="*/ 6242126 h 7471123"/>
              <a:gd name="connsiteX3629" fmla="*/ 2517921 w 6668967"/>
              <a:gd name="connsiteY3629" fmla="*/ 6263078 h 7471123"/>
              <a:gd name="connsiteX3630" fmla="*/ 2504767 w 6668967"/>
              <a:gd name="connsiteY3630" fmla="*/ 6263078 h 7471123"/>
              <a:gd name="connsiteX3631" fmla="*/ 2498188 w 6668967"/>
              <a:gd name="connsiteY3631" fmla="*/ 6285340 h 7471123"/>
              <a:gd name="connsiteX3632" fmla="*/ 2491611 w 6668967"/>
              <a:gd name="connsiteY3632" fmla="*/ 6304982 h 7471123"/>
              <a:gd name="connsiteX3633" fmla="*/ 2468589 w 6668967"/>
              <a:gd name="connsiteY3633" fmla="*/ 6325935 h 7471123"/>
              <a:gd name="connsiteX3634" fmla="*/ 2455435 w 6668967"/>
              <a:gd name="connsiteY3634" fmla="*/ 6297999 h 7471123"/>
              <a:gd name="connsiteX3635" fmla="*/ 2445568 w 6668967"/>
              <a:gd name="connsiteY3635" fmla="*/ 6287523 h 7471123"/>
              <a:gd name="connsiteX3636" fmla="*/ 2457078 w 6668967"/>
              <a:gd name="connsiteY3636" fmla="*/ 6246927 h 7471123"/>
              <a:gd name="connsiteX3637" fmla="*/ 2468589 w 6668967"/>
              <a:gd name="connsiteY3637" fmla="*/ 6203713 h 7471123"/>
              <a:gd name="connsiteX3638" fmla="*/ 2468178 w 6668967"/>
              <a:gd name="connsiteY3638" fmla="*/ 6200220 h 7471123"/>
              <a:gd name="connsiteX3639" fmla="*/ 2465300 w 6668967"/>
              <a:gd name="connsiteY3639" fmla="*/ 6196728 h 7471123"/>
              <a:gd name="connsiteX3640" fmla="*/ 2458723 w 6668967"/>
              <a:gd name="connsiteY3640" fmla="*/ 6207641 h 7471123"/>
              <a:gd name="connsiteX3641" fmla="*/ 2452146 w 6668967"/>
              <a:gd name="connsiteY3641" fmla="*/ 6221172 h 7471123"/>
              <a:gd name="connsiteX3642" fmla="*/ 2445568 w 6668967"/>
              <a:gd name="connsiteY3642" fmla="*/ 6231649 h 7471123"/>
              <a:gd name="connsiteX3643" fmla="*/ 2445568 w 6668967"/>
              <a:gd name="connsiteY3643" fmla="*/ 6246054 h 7471123"/>
              <a:gd name="connsiteX3644" fmla="*/ 2435702 w 6668967"/>
              <a:gd name="connsiteY3644" fmla="*/ 6252602 h 7471123"/>
              <a:gd name="connsiteX3645" fmla="*/ 2422547 w 6668967"/>
              <a:gd name="connsiteY3645" fmla="*/ 6259586 h 7471123"/>
              <a:gd name="connsiteX3646" fmla="*/ 2389659 w 6668967"/>
              <a:gd name="connsiteY3646" fmla="*/ 6263078 h 7471123"/>
              <a:gd name="connsiteX3647" fmla="*/ 2379792 w 6668967"/>
              <a:gd name="connsiteY3647" fmla="*/ 6291014 h 7471123"/>
              <a:gd name="connsiteX3648" fmla="*/ 2365404 w 6668967"/>
              <a:gd name="connsiteY3648" fmla="*/ 6300180 h 7471123"/>
              <a:gd name="connsiteX3649" fmla="*/ 2353483 w 6668967"/>
              <a:gd name="connsiteY3649" fmla="*/ 6311966 h 7471123"/>
              <a:gd name="connsiteX3650" fmla="*/ 2342795 w 6668967"/>
              <a:gd name="connsiteY3650" fmla="*/ 6315022 h 7471123"/>
              <a:gd name="connsiteX3651" fmla="*/ 2337039 w 6668967"/>
              <a:gd name="connsiteY3651" fmla="*/ 6325935 h 7471123"/>
              <a:gd name="connsiteX3652" fmla="*/ 2340327 w 6668967"/>
              <a:gd name="connsiteY3652" fmla="*/ 6339903 h 7471123"/>
              <a:gd name="connsiteX3653" fmla="*/ 2310728 w 6668967"/>
              <a:gd name="connsiteY3653" fmla="*/ 6339903 h 7471123"/>
              <a:gd name="connsiteX3654" fmla="*/ 2320183 w 6668967"/>
              <a:gd name="connsiteY3654" fmla="*/ 6309784 h 7471123"/>
              <a:gd name="connsiteX3655" fmla="*/ 2317306 w 6668967"/>
              <a:gd name="connsiteY3655" fmla="*/ 6287522 h 7471123"/>
              <a:gd name="connsiteX3656" fmla="*/ 2307850 w 6668967"/>
              <a:gd name="connsiteY3656" fmla="*/ 6291450 h 7471123"/>
              <a:gd name="connsiteX3657" fmla="*/ 2300862 w 6668967"/>
              <a:gd name="connsiteY3657" fmla="*/ 6297999 h 7471123"/>
              <a:gd name="connsiteX3658" fmla="*/ 2294284 w 6668967"/>
              <a:gd name="connsiteY3658" fmla="*/ 6339903 h 7471123"/>
              <a:gd name="connsiteX3659" fmla="*/ 2277840 w 6668967"/>
              <a:gd name="connsiteY3659" fmla="*/ 6364347 h 7471123"/>
              <a:gd name="connsiteX3660" fmla="*/ 2272908 w 6668967"/>
              <a:gd name="connsiteY3660" fmla="*/ 6391411 h 7471123"/>
              <a:gd name="connsiteX3661" fmla="*/ 2258107 w 6668967"/>
              <a:gd name="connsiteY3661" fmla="*/ 6413236 h 7471123"/>
              <a:gd name="connsiteX3662" fmla="*/ 2258107 w 6668967"/>
              <a:gd name="connsiteY3662" fmla="*/ 6441172 h 7471123"/>
              <a:gd name="connsiteX3663" fmla="*/ 2244952 w 6668967"/>
              <a:gd name="connsiteY3663" fmla="*/ 6479585 h 7471123"/>
              <a:gd name="connsiteX3664" fmla="*/ 2229742 w 6668967"/>
              <a:gd name="connsiteY3664" fmla="*/ 6481767 h 7471123"/>
              <a:gd name="connsiteX3665" fmla="*/ 2221931 w 6668967"/>
              <a:gd name="connsiteY3665" fmla="*/ 6497045 h 7471123"/>
              <a:gd name="connsiteX3666" fmla="*/ 2202199 w 6668967"/>
              <a:gd name="connsiteY3666" fmla="*/ 6528474 h 7471123"/>
              <a:gd name="connsiteX3667" fmla="*/ 2175889 w 6668967"/>
              <a:gd name="connsiteY3667" fmla="*/ 6517997 h 7471123"/>
              <a:gd name="connsiteX3668" fmla="*/ 2184522 w 6668967"/>
              <a:gd name="connsiteY3668" fmla="*/ 6478712 h 7471123"/>
              <a:gd name="connsiteX3669" fmla="*/ 2195621 w 6668967"/>
              <a:gd name="connsiteY3669" fmla="*/ 6444664 h 7471123"/>
              <a:gd name="connsiteX3670" fmla="*/ 2208776 w 6668967"/>
              <a:gd name="connsiteY3670" fmla="*/ 6427204 h 7471123"/>
              <a:gd name="connsiteX3671" fmla="*/ 2235086 w 6668967"/>
              <a:gd name="connsiteY3671" fmla="*/ 6426768 h 7471123"/>
              <a:gd name="connsiteX3672" fmla="*/ 2231798 w 6668967"/>
              <a:gd name="connsiteY3672" fmla="*/ 6413237 h 7471123"/>
              <a:gd name="connsiteX3673" fmla="*/ 2244952 w 6668967"/>
              <a:gd name="connsiteY3673" fmla="*/ 6378316 h 7471123"/>
              <a:gd name="connsiteX3674" fmla="*/ 2231798 w 6668967"/>
              <a:gd name="connsiteY3674" fmla="*/ 6378316 h 7471123"/>
              <a:gd name="connsiteX3675" fmla="*/ 2244952 w 6668967"/>
              <a:gd name="connsiteY3675" fmla="*/ 6360856 h 7471123"/>
              <a:gd name="connsiteX3676" fmla="*/ 2244952 w 6668967"/>
              <a:gd name="connsiteY3676" fmla="*/ 6325935 h 7471123"/>
              <a:gd name="connsiteX3677" fmla="*/ 2267974 w 6668967"/>
              <a:gd name="connsiteY3677" fmla="*/ 6308474 h 7471123"/>
              <a:gd name="connsiteX3678" fmla="*/ 2267974 w 6668967"/>
              <a:gd name="connsiteY3678" fmla="*/ 6277046 h 7471123"/>
              <a:gd name="connsiteX3679" fmla="*/ 2290995 w 6668967"/>
              <a:gd name="connsiteY3679" fmla="*/ 6249110 h 7471123"/>
              <a:gd name="connsiteX3680" fmla="*/ 2300862 w 6668967"/>
              <a:gd name="connsiteY3680" fmla="*/ 6221172 h 7471123"/>
              <a:gd name="connsiteX3681" fmla="*/ 2290995 w 6668967"/>
              <a:gd name="connsiteY3681" fmla="*/ 6185380 h 7471123"/>
              <a:gd name="connsiteX3682" fmla="*/ 2300862 w 6668967"/>
              <a:gd name="connsiteY3682" fmla="*/ 6144347 h 7471123"/>
              <a:gd name="connsiteX3683" fmla="*/ 2310728 w 6668967"/>
              <a:gd name="connsiteY3683" fmla="*/ 6122522 h 7471123"/>
              <a:gd name="connsiteX3684" fmla="*/ 2310728 w 6668967"/>
              <a:gd name="connsiteY3684" fmla="*/ 6095459 h 7471123"/>
              <a:gd name="connsiteX3685" fmla="*/ 2321005 w 6668967"/>
              <a:gd name="connsiteY3685" fmla="*/ 6084109 h 7471123"/>
              <a:gd name="connsiteX3686" fmla="*/ 2323883 w 6668967"/>
              <a:gd name="connsiteY3686" fmla="*/ 6067522 h 7471123"/>
              <a:gd name="connsiteX3687" fmla="*/ 2317306 w 6668967"/>
              <a:gd name="connsiteY3687" fmla="*/ 6051809 h 7471123"/>
              <a:gd name="connsiteX3688" fmla="*/ 2310728 w 6668967"/>
              <a:gd name="connsiteY3688" fmla="*/ 6036093 h 7471123"/>
              <a:gd name="connsiteX3689" fmla="*/ 2293051 w 6668967"/>
              <a:gd name="connsiteY3689" fmla="*/ 6067522 h 7471123"/>
              <a:gd name="connsiteX3690" fmla="*/ 2277840 w 6668967"/>
              <a:gd name="connsiteY3690" fmla="*/ 6098951 h 7471123"/>
              <a:gd name="connsiteX3691" fmla="*/ 2267562 w 6668967"/>
              <a:gd name="connsiteY3691" fmla="*/ 6129069 h 7471123"/>
              <a:gd name="connsiteX3692" fmla="*/ 2252021 w 6668967"/>
              <a:gd name="connsiteY3692" fmla="*/ 6144373 h 7471123"/>
              <a:gd name="connsiteX3693" fmla="*/ 2252960 w 6668967"/>
              <a:gd name="connsiteY3693" fmla="*/ 6146700 h 7471123"/>
              <a:gd name="connsiteX3694" fmla="*/ 2249671 w 6668967"/>
              <a:gd name="connsiteY3694" fmla="*/ 6174637 h 7471123"/>
              <a:gd name="connsiteX3695" fmla="*/ 2244952 w 6668967"/>
              <a:gd name="connsiteY3695" fmla="*/ 6179649 h 7471123"/>
              <a:gd name="connsiteX3696" fmla="*/ 2244952 w 6668967"/>
              <a:gd name="connsiteY3696" fmla="*/ 6196728 h 7471123"/>
              <a:gd name="connsiteX3697" fmla="*/ 2193566 w 6668967"/>
              <a:gd name="connsiteY3697" fmla="*/ 6246927 h 7471123"/>
              <a:gd name="connsiteX3698" fmla="*/ 2169311 w 6668967"/>
              <a:gd name="connsiteY3698" fmla="*/ 6325935 h 7471123"/>
              <a:gd name="connsiteX3699" fmla="*/ 2155493 w 6668967"/>
              <a:gd name="connsiteY3699" fmla="*/ 6331641 h 7471123"/>
              <a:gd name="connsiteX3700" fmla="*/ 2147721 w 6668967"/>
              <a:gd name="connsiteY3700" fmla="*/ 6345747 h 7471123"/>
              <a:gd name="connsiteX3701" fmla="*/ 2152653 w 6668967"/>
              <a:gd name="connsiteY3701" fmla="*/ 6368446 h 7471123"/>
              <a:gd name="connsiteX3702" fmla="*/ 2157586 w 6668967"/>
              <a:gd name="connsiteY3702" fmla="*/ 6391144 h 7471123"/>
              <a:gd name="connsiteX3703" fmla="*/ 2134565 w 6668967"/>
              <a:gd name="connsiteY3703" fmla="*/ 6384159 h 7471123"/>
              <a:gd name="connsiteX3704" fmla="*/ 2131277 w 6668967"/>
              <a:gd name="connsiteY3704" fmla="*/ 6419080 h 7471123"/>
              <a:gd name="connsiteX3705" fmla="*/ 2118121 w 6668967"/>
              <a:gd name="connsiteY3705" fmla="*/ 6454001 h 7471123"/>
              <a:gd name="connsiteX3706" fmla="*/ 2101677 w 6668967"/>
              <a:gd name="connsiteY3706" fmla="*/ 6429557 h 7471123"/>
              <a:gd name="connsiteX3707" fmla="*/ 2111543 w 6668967"/>
              <a:gd name="connsiteY3707" fmla="*/ 6398128 h 7471123"/>
              <a:gd name="connsiteX3708" fmla="*/ 2105376 w 6668967"/>
              <a:gd name="connsiteY3708" fmla="*/ 6392889 h 7471123"/>
              <a:gd name="connsiteX3709" fmla="*/ 2102481 w 6668967"/>
              <a:gd name="connsiteY3709" fmla="*/ 6388791 h 7471123"/>
              <a:gd name="connsiteX3710" fmla="*/ 2100246 w 6668967"/>
              <a:gd name="connsiteY3710" fmla="*/ 6388791 h 7471123"/>
              <a:gd name="connsiteX3711" fmla="*/ 2094604 w 6668967"/>
              <a:gd name="connsiteY3711" fmla="*/ 6386224 h 7471123"/>
              <a:gd name="connsiteX3712" fmla="*/ 2070434 w 6668967"/>
              <a:gd name="connsiteY3712" fmla="*/ 6421700 h 7471123"/>
              <a:gd name="connsiteX3713" fmla="*/ 2052345 w 6668967"/>
              <a:gd name="connsiteY3713" fmla="*/ 6467970 h 7471123"/>
              <a:gd name="connsiteX3714" fmla="*/ 2044946 w 6668967"/>
              <a:gd name="connsiteY3714" fmla="*/ 6502890 h 7471123"/>
              <a:gd name="connsiteX3715" fmla="*/ 2032613 w 6668967"/>
              <a:gd name="connsiteY3715" fmla="*/ 6537811 h 7471123"/>
              <a:gd name="connsiteX3716" fmla="*/ 1989859 w 6668967"/>
              <a:gd name="connsiteY3716" fmla="*/ 6586699 h 7471123"/>
              <a:gd name="connsiteX3717" fmla="*/ 1966837 w 6668967"/>
              <a:gd name="connsiteY3717" fmla="*/ 6656540 h 7471123"/>
              <a:gd name="connsiteX3718" fmla="*/ 1959027 w 6668967"/>
              <a:gd name="connsiteY3718" fmla="*/ 6657413 h 7471123"/>
              <a:gd name="connsiteX3719" fmla="*/ 1953682 w 6668967"/>
              <a:gd name="connsiteY3719" fmla="*/ 6663524 h 7471123"/>
              <a:gd name="connsiteX3720" fmla="*/ 1959027 w 6668967"/>
              <a:gd name="connsiteY3720" fmla="*/ 6670509 h 7471123"/>
              <a:gd name="connsiteX3721" fmla="*/ 1966837 w 6668967"/>
              <a:gd name="connsiteY3721" fmla="*/ 6677492 h 7471123"/>
              <a:gd name="connsiteX3722" fmla="*/ 1930661 w 6668967"/>
              <a:gd name="connsiteY3722" fmla="*/ 6698445 h 7471123"/>
              <a:gd name="connsiteX3723" fmla="*/ 1907640 w 6668967"/>
              <a:gd name="connsiteY3723" fmla="*/ 6698445 h 7471123"/>
              <a:gd name="connsiteX3724" fmla="*/ 1913394 w 6668967"/>
              <a:gd name="connsiteY3724" fmla="*/ 6660906 h 7471123"/>
              <a:gd name="connsiteX3725" fmla="*/ 1914159 w 6668967"/>
              <a:gd name="connsiteY3725" fmla="*/ 6611344 h 7471123"/>
              <a:gd name="connsiteX3726" fmla="*/ 1902890 w 6668967"/>
              <a:gd name="connsiteY3726" fmla="*/ 6625192 h 7471123"/>
              <a:gd name="connsiteX3727" fmla="*/ 1896171 w 6668967"/>
              <a:gd name="connsiteY3727" fmla="*/ 6635593 h 7471123"/>
              <a:gd name="connsiteX3728" fmla="*/ 1895109 w 6668967"/>
              <a:gd name="connsiteY3728" fmla="*/ 6650259 h 7471123"/>
              <a:gd name="connsiteX3729" fmla="*/ 1887801 w 6668967"/>
              <a:gd name="connsiteY3729" fmla="*/ 6662454 h 7471123"/>
              <a:gd name="connsiteX3730" fmla="*/ 1884619 w 6668967"/>
              <a:gd name="connsiteY3730" fmla="*/ 6674001 h 7471123"/>
              <a:gd name="connsiteX3731" fmla="*/ 1883907 w 6668967"/>
              <a:gd name="connsiteY3731" fmla="*/ 6674757 h 7471123"/>
              <a:gd name="connsiteX3732" fmla="*/ 1878254 w 6668967"/>
              <a:gd name="connsiteY3732" fmla="*/ 6696966 h 7471123"/>
              <a:gd name="connsiteX3733" fmla="*/ 1860167 w 6668967"/>
              <a:gd name="connsiteY3733" fmla="*/ 6724030 h 7471123"/>
              <a:gd name="connsiteX3734" fmla="*/ 1857699 w 6668967"/>
              <a:gd name="connsiteY3734" fmla="*/ 6733633 h 7471123"/>
              <a:gd name="connsiteX3735" fmla="*/ 1850300 w 6668967"/>
              <a:gd name="connsiteY3735" fmla="*/ 6737997 h 7471123"/>
              <a:gd name="connsiteX3736" fmla="*/ 1840433 w 6668967"/>
              <a:gd name="connsiteY3736" fmla="*/ 6734505 h 7471123"/>
              <a:gd name="connsiteX3737" fmla="*/ 1845918 w 6668967"/>
              <a:gd name="connsiteY3737" fmla="*/ 6715092 h 7471123"/>
              <a:gd name="connsiteX3738" fmla="*/ 1841864 w 6668967"/>
              <a:gd name="connsiteY3738" fmla="*/ 6719397 h 7471123"/>
              <a:gd name="connsiteX3739" fmla="*/ 1820898 w 6668967"/>
              <a:gd name="connsiteY3739" fmla="*/ 6740351 h 7471123"/>
              <a:gd name="connsiteX3740" fmla="*/ 1812265 w 6668967"/>
              <a:gd name="connsiteY3740" fmla="*/ 6761302 h 7471123"/>
              <a:gd name="connsiteX3741" fmla="*/ 1799110 w 6668967"/>
              <a:gd name="connsiteY3741" fmla="*/ 6761302 h 7471123"/>
              <a:gd name="connsiteX3742" fmla="*/ 1792532 w 6668967"/>
              <a:gd name="connsiteY3742" fmla="*/ 6783564 h 7471123"/>
              <a:gd name="connsiteX3743" fmla="*/ 1785955 w 6668967"/>
              <a:gd name="connsiteY3743" fmla="*/ 6803207 h 7471123"/>
              <a:gd name="connsiteX3744" fmla="*/ 1762933 w 6668967"/>
              <a:gd name="connsiteY3744" fmla="*/ 6824159 h 7471123"/>
              <a:gd name="connsiteX3745" fmla="*/ 1749778 w 6668967"/>
              <a:gd name="connsiteY3745" fmla="*/ 6796223 h 7471123"/>
              <a:gd name="connsiteX3746" fmla="*/ 1739912 w 6668967"/>
              <a:gd name="connsiteY3746" fmla="*/ 6785746 h 7471123"/>
              <a:gd name="connsiteX3747" fmla="*/ 1751422 w 6668967"/>
              <a:gd name="connsiteY3747" fmla="*/ 6745151 h 7471123"/>
              <a:gd name="connsiteX3748" fmla="*/ 1762933 w 6668967"/>
              <a:gd name="connsiteY3748" fmla="*/ 6701938 h 7471123"/>
              <a:gd name="connsiteX3749" fmla="*/ 1762522 w 6668967"/>
              <a:gd name="connsiteY3749" fmla="*/ 6698445 h 7471123"/>
              <a:gd name="connsiteX3750" fmla="*/ 1759644 w 6668967"/>
              <a:gd name="connsiteY3750" fmla="*/ 6694953 h 7471123"/>
              <a:gd name="connsiteX3751" fmla="*/ 1753067 w 6668967"/>
              <a:gd name="connsiteY3751" fmla="*/ 6705866 h 7471123"/>
              <a:gd name="connsiteX3752" fmla="*/ 1746490 w 6668967"/>
              <a:gd name="connsiteY3752" fmla="*/ 6719397 h 7471123"/>
              <a:gd name="connsiteX3753" fmla="*/ 1739912 w 6668967"/>
              <a:gd name="connsiteY3753" fmla="*/ 6729873 h 7471123"/>
              <a:gd name="connsiteX3754" fmla="*/ 1739912 w 6668967"/>
              <a:gd name="connsiteY3754" fmla="*/ 6744279 h 7471123"/>
              <a:gd name="connsiteX3755" fmla="*/ 1730046 w 6668967"/>
              <a:gd name="connsiteY3755" fmla="*/ 6750826 h 7471123"/>
              <a:gd name="connsiteX3756" fmla="*/ 1716891 w 6668967"/>
              <a:gd name="connsiteY3756" fmla="*/ 6757811 h 7471123"/>
              <a:gd name="connsiteX3757" fmla="*/ 1684003 w 6668967"/>
              <a:gd name="connsiteY3757" fmla="*/ 6761303 h 7471123"/>
              <a:gd name="connsiteX3758" fmla="*/ 1674136 w 6668967"/>
              <a:gd name="connsiteY3758" fmla="*/ 6789239 h 7471123"/>
              <a:gd name="connsiteX3759" fmla="*/ 1659747 w 6668967"/>
              <a:gd name="connsiteY3759" fmla="*/ 6798405 h 7471123"/>
              <a:gd name="connsiteX3760" fmla="*/ 1647826 w 6668967"/>
              <a:gd name="connsiteY3760" fmla="*/ 6810190 h 7471123"/>
              <a:gd name="connsiteX3761" fmla="*/ 1637138 w 6668967"/>
              <a:gd name="connsiteY3761" fmla="*/ 6813246 h 7471123"/>
              <a:gd name="connsiteX3762" fmla="*/ 1631382 w 6668967"/>
              <a:gd name="connsiteY3762" fmla="*/ 6824159 h 7471123"/>
              <a:gd name="connsiteX3763" fmla="*/ 1634671 w 6668967"/>
              <a:gd name="connsiteY3763" fmla="*/ 6838128 h 7471123"/>
              <a:gd name="connsiteX3764" fmla="*/ 1605072 w 6668967"/>
              <a:gd name="connsiteY3764" fmla="*/ 6838128 h 7471123"/>
              <a:gd name="connsiteX3765" fmla="*/ 1614527 w 6668967"/>
              <a:gd name="connsiteY3765" fmla="*/ 6808008 h 7471123"/>
              <a:gd name="connsiteX3766" fmla="*/ 1611650 w 6668967"/>
              <a:gd name="connsiteY3766" fmla="*/ 6785746 h 7471123"/>
              <a:gd name="connsiteX3767" fmla="*/ 1602194 w 6668967"/>
              <a:gd name="connsiteY3767" fmla="*/ 6789674 h 7471123"/>
              <a:gd name="connsiteX3768" fmla="*/ 1595206 w 6668967"/>
              <a:gd name="connsiteY3768" fmla="*/ 6796223 h 7471123"/>
              <a:gd name="connsiteX3769" fmla="*/ 1588628 w 6668967"/>
              <a:gd name="connsiteY3769" fmla="*/ 6838128 h 7471123"/>
              <a:gd name="connsiteX3770" fmla="*/ 1572184 w 6668967"/>
              <a:gd name="connsiteY3770" fmla="*/ 6862571 h 7471123"/>
              <a:gd name="connsiteX3771" fmla="*/ 1567252 w 6668967"/>
              <a:gd name="connsiteY3771" fmla="*/ 6889636 h 7471123"/>
              <a:gd name="connsiteX3772" fmla="*/ 1552451 w 6668967"/>
              <a:gd name="connsiteY3772" fmla="*/ 6911461 h 7471123"/>
              <a:gd name="connsiteX3773" fmla="*/ 1552451 w 6668967"/>
              <a:gd name="connsiteY3773" fmla="*/ 6939397 h 7471123"/>
              <a:gd name="connsiteX3774" fmla="*/ 1539296 w 6668967"/>
              <a:gd name="connsiteY3774" fmla="*/ 6977809 h 7471123"/>
              <a:gd name="connsiteX3775" fmla="*/ 1524086 w 6668967"/>
              <a:gd name="connsiteY3775" fmla="*/ 6979992 h 7471123"/>
              <a:gd name="connsiteX3776" fmla="*/ 1516275 w 6668967"/>
              <a:gd name="connsiteY3776" fmla="*/ 6995270 h 7471123"/>
              <a:gd name="connsiteX3777" fmla="*/ 1496542 w 6668967"/>
              <a:gd name="connsiteY3777" fmla="*/ 7026699 h 7471123"/>
              <a:gd name="connsiteX3778" fmla="*/ 1470233 w 6668967"/>
              <a:gd name="connsiteY3778" fmla="*/ 7016222 h 7471123"/>
              <a:gd name="connsiteX3779" fmla="*/ 1478865 w 6668967"/>
              <a:gd name="connsiteY3779" fmla="*/ 6976936 h 7471123"/>
              <a:gd name="connsiteX3780" fmla="*/ 1489965 w 6668967"/>
              <a:gd name="connsiteY3780" fmla="*/ 6942889 h 7471123"/>
              <a:gd name="connsiteX3781" fmla="*/ 1503119 w 6668967"/>
              <a:gd name="connsiteY3781" fmla="*/ 6925428 h 7471123"/>
              <a:gd name="connsiteX3782" fmla="*/ 1529430 w 6668967"/>
              <a:gd name="connsiteY3782" fmla="*/ 6924992 h 7471123"/>
              <a:gd name="connsiteX3783" fmla="*/ 1526142 w 6668967"/>
              <a:gd name="connsiteY3783" fmla="*/ 6911461 h 7471123"/>
              <a:gd name="connsiteX3784" fmla="*/ 1539296 w 6668967"/>
              <a:gd name="connsiteY3784" fmla="*/ 6876540 h 7471123"/>
              <a:gd name="connsiteX3785" fmla="*/ 1526142 w 6668967"/>
              <a:gd name="connsiteY3785" fmla="*/ 6876540 h 7471123"/>
              <a:gd name="connsiteX3786" fmla="*/ 1539296 w 6668967"/>
              <a:gd name="connsiteY3786" fmla="*/ 6859080 h 7471123"/>
              <a:gd name="connsiteX3787" fmla="*/ 1539296 w 6668967"/>
              <a:gd name="connsiteY3787" fmla="*/ 6824159 h 7471123"/>
              <a:gd name="connsiteX3788" fmla="*/ 1562318 w 6668967"/>
              <a:gd name="connsiteY3788" fmla="*/ 6806699 h 7471123"/>
              <a:gd name="connsiteX3789" fmla="*/ 1562318 w 6668967"/>
              <a:gd name="connsiteY3789" fmla="*/ 6775270 h 7471123"/>
              <a:gd name="connsiteX3790" fmla="*/ 1585339 w 6668967"/>
              <a:gd name="connsiteY3790" fmla="*/ 6747334 h 7471123"/>
              <a:gd name="connsiteX3791" fmla="*/ 1595206 w 6668967"/>
              <a:gd name="connsiteY3791" fmla="*/ 6719397 h 7471123"/>
              <a:gd name="connsiteX3792" fmla="*/ 1585339 w 6668967"/>
              <a:gd name="connsiteY3792" fmla="*/ 6683604 h 7471123"/>
              <a:gd name="connsiteX3793" fmla="*/ 1595206 w 6668967"/>
              <a:gd name="connsiteY3793" fmla="*/ 6642572 h 7471123"/>
              <a:gd name="connsiteX3794" fmla="*/ 1605071 w 6668967"/>
              <a:gd name="connsiteY3794" fmla="*/ 6620746 h 7471123"/>
              <a:gd name="connsiteX3795" fmla="*/ 1605072 w 6668967"/>
              <a:gd name="connsiteY3795" fmla="*/ 6593684 h 7471123"/>
              <a:gd name="connsiteX3796" fmla="*/ 1615349 w 6668967"/>
              <a:gd name="connsiteY3796" fmla="*/ 6582334 h 7471123"/>
              <a:gd name="connsiteX3797" fmla="*/ 1618227 w 6668967"/>
              <a:gd name="connsiteY3797" fmla="*/ 6565747 h 7471123"/>
              <a:gd name="connsiteX3798" fmla="*/ 1611650 w 6668967"/>
              <a:gd name="connsiteY3798" fmla="*/ 6550033 h 7471123"/>
              <a:gd name="connsiteX3799" fmla="*/ 1605072 w 6668967"/>
              <a:gd name="connsiteY3799" fmla="*/ 6534318 h 7471123"/>
              <a:gd name="connsiteX3800" fmla="*/ 1587395 w 6668967"/>
              <a:gd name="connsiteY3800" fmla="*/ 6565747 h 7471123"/>
              <a:gd name="connsiteX3801" fmla="*/ 1572184 w 6668967"/>
              <a:gd name="connsiteY3801" fmla="*/ 6597176 h 7471123"/>
              <a:gd name="connsiteX3802" fmla="*/ 1561906 w 6668967"/>
              <a:gd name="connsiteY3802" fmla="*/ 6627294 h 7471123"/>
              <a:gd name="connsiteX3803" fmla="*/ 1539296 w 6668967"/>
              <a:gd name="connsiteY3803" fmla="*/ 6649557 h 7471123"/>
              <a:gd name="connsiteX3804" fmla="*/ 1539296 w 6668967"/>
              <a:gd name="connsiteY3804" fmla="*/ 6694953 h 7471123"/>
              <a:gd name="connsiteX3805" fmla="*/ 1487910 w 6668967"/>
              <a:gd name="connsiteY3805" fmla="*/ 6745151 h 7471123"/>
              <a:gd name="connsiteX3806" fmla="*/ 1463654 w 6668967"/>
              <a:gd name="connsiteY3806" fmla="*/ 6824159 h 7471123"/>
              <a:gd name="connsiteX3807" fmla="*/ 1434055 w 6668967"/>
              <a:gd name="connsiteY3807" fmla="*/ 6836381 h 7471123"/>
              <a:gd name="connsiteX3808" fmla="*/ 1404457 w 6668967"/>
              <a:gd name="connsiteY3808" fmla="*/ 6848603 h 7471123"/>
              <a:gd name="connsiteX3809" fmla="*/ 1404457 w 6668967"/>
              <a:gd name="connsiteY3809" fmla="*/ 6887015 h 7471123"/>
              <a:gd name="connsiteX3810" fmla="*/ 1394590 w 6668967"/>
              <a:gd name="connsiteY3810" fmla="*/ 6887015 h 7471123"/>
              <a:gd name="connsiteX3811" fmla="*/ 1383080 w 6668967"/>
              <a:gd name="connsiteY3811" fmla="*/ 6881777 h 7471123"/>
              <a:gd name="connsiteX3812" fmla="*/ 1381435 w 6668967"/>
              <a:gd name="connsiteY3812" fmla="*/ 6866064 h 7471123"/>
              <a:gd name="connsiteX3813" fmla="*/ 1391302 w 6668967"/>
              <a:gd name="connsiteY3813" fmla="*/ 6838128 h 7471123"/>
              <a:gd name="connsiteX3814" fmla="*/ 1387601 w 6668967"/>
              <a:gd name="connsiteY3814" fmla="*/ 6824596 h 7471123"/>
              <a:gd name="connsiteX3815" fmla="*/ 1381435 w 6668967"/>
              <a:gd name="connsiteY3815" fmla="*/ 6813684 h 7471123"/>
              <a:gd name="connsiteX3816" fmla="*/ 1381435 w 6668967"/>
              <a:gd name="connsiteY3816" fmla="*/ 6824159 h 7471123"/>
              <a:gd name="connsiteX3817" fmla="*/ 1355125 w 6668967"/>
              <a:gd name="connsiteY3817" fmla="*/ 6847730 h 7471123"/>
              <a:gd name="connsiteX3818" fmla="*/ 1338681 w 6668967"/>
              <a:gd name="connsiteY3818" fmla="*/ 6876540 h 7471123"/>
              <a:gd name="connsiteX3819" fmla="*/ 1328404 w 6668967"/>
              <a:gd name="connsiteY3819" fmla="*/ 6893128 h 7471123"/>
              <a:gd name="connsiteX3820" fmla="*/ 1325526 w 6668967"/>
              <a:gd name="connsiteY3820" fmla="*/ 6914953 h 7471123"/>
              <a:gd name="connsiteX3821" fmla="*/ 1302505 w 6668967"/>
              <a:gd name="connsiteY3821" fmla="*/ 6928921 h 7471123"/>
              <a:gd name="connsiteX3822" fmla="*/ 1299627 w 6668967"/>
              <a:gd name="connsiteY3822" fmla="*/ 6947691 h 7471123"/>
              <a:gd name="connsiteX3823" fmla="*/ 1289349 w 6668967"/>
              <a:gd name="connsiteY3823" fmla="*/ 6963842 h 7471123"/>
              <a:gd name="connsiteX3824" fmla="*/ 1289349 w 6668967"/>
              <a:gd name="connsiteY3824" fmla="*/ 6991778 h 7471123"/>
              <a:gd name="connsiteX3825" fmla="*/ 1278895 w 6668967"/>
              <a:gd name="connsiteY3825" fmla="*/ 7000104 h 7471123"/>
              <a:gd name="connsiteX3826" fmla="*/ 1239213 w 6668967"/>
              <a:gd name="connsiteY3826" fmla="*/ 6905759 h 7471123"/>
              <a:gd name="connsiteX3827" fmla="*/ 1266328 w 6668967"/>
              <a:gd name="connsiteY3827" fmla="*/ 6862572 h 7471123"/>
              <a:gd name="connsiteX3828" fmla="*/ 1271262 w 6668967"/>
              <a:gd name="connsiteY3828" fmla="*/ 6829398 h 7471123"/>
              <a:gd name="connsiteX3829" fmla="*/ 1276194 w 6668967"/>
              <a:gd name="connsiteY3829" fmla="*/ 6796224 h 7471123"/>
              <a:gd name="connsiteX3830" fmla="*/ 1286471 w 6668967"/>
              <a:gd name="connsiteY3830" fmla="*/ 6789675 h 7471123"/>
              <a:gd name="connsiteX3831" fmla="*/ 1289349 w 6668967"/>
              <a:gd name="connsiteY3831" fmla="*/ 6775270 h 7471123"/>
              <a:gd name="connsiteX3832" fmla="*/ 1295928 w 6668967"/>
              <a:gd name="connsiteY3832" fmla="*/ 6750390 h 7471123"/>
              <a:gd name="connsiteX3833" fmla="*/ 1302505 w 6668967"/>
              <a:gd name="connsiteY3833" fmla="*/ 6733366 h 7471123"/>
              <a:gd name="connsiteX3834" fmla="*/ 1318949 w 6668967"/>
              <a:gd name="connsiteY3834" fmla="*/ 6698445 h 7471123"/>
              <a:gd name="connsiteX3835" fmla="*/ 1329226 w 6668967"/>
              <a:gd name="connsiteY3835" fmla="*/ 6688842 h 7471123"/>
              <a:gd name="connsiteX3836" fmla="*/ 1332104 w 6668967"/>
              <a:gd name="connsiteY3836" fmla="*/ 6674001 h 7471123"/>
              <a:gd name="connsiteX3837" fmla="*/ 1328814 w 6668967"/>
              <a:gd name="connsiteY3837" fmla="*/ 6656540 h 7471123"/>
              <a:gd name="connsiteX3838" fmla="*/ 1358414 w 6668967"/>
              <a:gd name="connsiteY3838" fmla="*/ 6548287 h 7471123"/>
              <a:gd name="connsiteX3839" fmla="*/ 1371569 w 6668967"/>
              <a:gd name="connsiteY3839" fmla="*/ 6537811 h 7471123"/>
              <a:gd name="connsiteX3840" fmla="*/ 1381435 w 6668967"/>
              <a:gd name="connsiteY3840" fmla="*/ 6520351 h 7471123"/>
              <a:gd name="connsiteX3841" fmla="*/ 1383902 w 6668967"/>
              <a:gd name="connsiteY3841" fmla="*/ 6501581 h 7471123"/>
              <a:gd name="connsiteX3842" fmla="*/ 1391301 w 6668967"/>
              <a:gd name="connsiteY3842" fmla="*/ 6485430 h 7471123"/>
              <a:gd name="connsiteX3843" fmla="*/ 1390479 w 6668967"/>
              <a:gd name="connsiteY3843" fmla="*/ 6460548 h 7471123"/>
              <a:gd name="connsiteX3844" fmla="*/ 1404457 w 6668967"/>
              <a:gd name="connsiteY3844" fmla="*/ 6443526 h 7471123"/>
              <a:gd name="connsiteX3845" fmla="*/ 1422134 w 6668967"/>
              <a:gd name="connsiteY3845" fmla="*/ 6396383 h 7471123"/>
              <a:gd name="connsiteX3846" fmla="*/ 1447210 w 6668967"/>
              <a:gd name="connsiteY3846" fmla="*/ 6359715 h 7471123"/>
              <a:gd name="connsiteX3847" fmla="*/ 1457077 w 6668967"/>
              <a:gd name="connsiteY3847" fmla="*/ 6335271 h 7471123"/>
              <a:gd name="connsiteX3848" fmla="*/ 1468588 w 6668967"/>
              <a:gd name="connsiteY3848" fmla="*/ 6277652 h 7471123"/>
              <a:gd name="connsiteX3849" fmla="*/ 1480098 w 6668967"/>
              <a:gd name="connsiteY3849" fmla="*/ 6220034 h 7471123"/>
              <a:gd name="connsiteX3850" fmla="*/ 1489965 w 6668967"/>
              <a:gd name="connsiteY3850" fmla="*/ 6206065 h 7471123"/>
              <a:gd name="connsiteX3851" fmla="*/ 1508053 w 6668967"/>
              <a:gd name="connsiteY3851" fmla="*/ 6160668 h 7471123"/>
              <a:gd name="connsiteX3852" fmla="*/ 1526142 w 6668967"/>
              <a:gd name="connsiteY3852" fmla="*/ 6115271 h 7471123"/>
              <a:gd name="connsiteX3853" fmla="*/ 1539296 w 6668967"/>
              <a:gd name="connsiteY3853" fmla="*/ 6083843 h 7471123"/>
              <a:gd name="connsiteX3854" fmla="*/ 1552451 w 6668967"/>
              <a:gd name="connsiteY3854" fmla="*/ 6052413 h 7471123"/>
              <a:gd name="connsiteX3855" fmla="*/ 1577529 w 6668967"/>
              <a:gd name="connsiteY3855" fmla="*/ 5969479 h 7471123"/>
              <a:gd name="connsiteX3856" fmla="*/ 1605072 w 6668967"/>
              <a:gd name="connsiteY3856" fmla="*/ 5891780 h 7471123"/>
              <a:gd name="connsiteX3857" fmla="*/ 1604249 w 6668967"/>
              <a:gd name="connsiteY3857" fmla="*/ 5872137 h 7471123"/>
              <a:gd name="connsiteX3858" fmla="*/ 1618227 w 6668967"/>
              <a:gd name="connsiteY3858" fmla="*/ 5860351 h 7471123"/>
              <a:gd name="connsiteX3859" fmla="*/ 1655636 w 6668967"/>
              <a:gd name="connsiteY3859" fmla="*/ 5784835 h 7471123"/>
              <a:gd name="connsiteX3860" fmla="*/ 1680714 w 6668967"/>
              <a:gd name="connsiteY3860" fmla="*/ 5706701 h 7471123"/>
              <a:gd name="connsiteX3861" fmla="*/ 1688524 w 6668967"/>
              <a:gd name="connsiteY3861" fmla="*/ 5701026 h 7471123"/>
              <a:gd name="connsiteX3862" fmla="*/ 1693870 w 6668967"/>
              <a:gd name="connsiteY3862" fmla="*/ 5692732 h 7471123"/>
              <a:gd name="connsiteX3863" fmla="*/ 1688936 w 6668967"/>
              <a:gd name="connsiteY3863" fmla="*/ 5689676 h 7471123"/>
              <a:gd name="connsiteX3864" fmla="*/ 1684003 w 6668967"/>
              <a:gd name="connsiteY3864" fmla="*/ 5689241 h 7471123"/>
              <a:gd name="connsiteX3865" fmla="*/ 1693870 w 6668967"/>
              <a:gd name="connsiteY3865" fmla="*/ 5657811 h 7471123"/>
              <a:gd name="connsiteX3866" fmla="*/ 1707024 w 6668967"/>
              <a:gd name="connsiteY3866" fmla="*/ 5650828 h 7471123"/>
              <a:gd name="connsiteX3867" fmla="*/ 1724290 w 6668967"/>
              <a:gd name="connsiteY3867" fmla="*/ 5611980 h 7471123"/>
              <a:gd name="connsiteX3868" fmla="*/ 1736623 w 6668967"/>
              <a:gd name="connsiteY3868" fmla="*/ 5570511 h 7471123"/>
              <a:gd name="connsiteX3869" fmla="*/ 1737446 w 6668967"/>
              <a:gd name="connsiteY3869" fmla="*/ 5551304 h 7471123"/>
              <a:gd name="connsiteX3870" fmla="*/ 1753067 w 6668967"/>
              <a:gd name="connsiteY3870" fmla="*/ 5542574 h 7471123"/>
              <a:gd name="connsiteX3871" fmla="*/ 1762933 w 6668967"/>
              <a:gd name="connsiteY3871" fmla="*/ 5518130 h 7471123"/>
              <a:gd name="connsiteX3872" fmla="*/ 1776911 w 6668967"/>
              <a:gd name="connsiteY3872" fmla="*/ 5479280 h 7471123"/>
              <a:gd name="connsiteX3873" fmla="*/ 1785955 w 6668967"/>
              <a:gd name="connsiteY3873" fmla="*/ 5437812 h 7471123"/>
              <a:gd name="connsiteX3874" fmla="*/ 1797465 w 6668967"/>
              <a:gd name="connsiteY3874" fmla="*/ 5413367 h 7471123"/>
              <a:gd name="connsiteX3875" fmla="*/ 1808976 w 6668967"/>
              <a:gd name="connsiteY3875" fmla="*/ 5388923 h 7471123"/>
              <a:gd name="connsiteX3876" fmla="*/ 1835287 w 6668967"/>
              <a:gd name="connsiteY3876" fmla="*/ 5340034 h 7471123"/>
              <a:gd name="connsiteX3877" fmla="*/ 1853374 w 6668967"/>
              <a:gd name="connsiteY3877" fmla="*/ 5288526 h 7471123"/>
              <a:gd name="connsiteX3878" fmla="*/ 1871463 w 6668967"/>
              <a:gd name="connsiteY3878" fmla="*/ 5242257 h 7471123"/>
              <a:gd name="connsiteX3879" fmla="*/ 1870641 w 6668967"/>
              <a:gd name="connsiteY3879" fmla="*/ 5219558 h 7471123"/>
              <a:gd name="connsiteX3880" fmla="*/ 1884619 w 6668967"/>
              <a:gd name="connsiteY3880" fmla="*/ 5207336 h 7471123"/>
              <a:gd name="connsiteX3881" fmla="*/ 1925317 w 6668967"/>
              <a:gd name="connsiteY3881" fmla="*/ 5126146 h 7471123"/>
              <a:gd name="connsiteX3882" fmla="*/ 1953682 w 6668967"/>
              <a:gd name="connsiteY3882" fmla="*/ 5039718 h 7471123"/>
              <a:gd name="connsiteX3883" fmla="*/ 1961493 w 6668967"/>
              <a:gd name="connsiteY3883" fmla="*/ 5032734 h 7471123"/>
              <a:gd name="connsiteX3884" fmla="*/ 1966837 w 6668967"/>
              <a:gd name="connsiteY3884" fmla="*/ 5025749 h 7471123"/>
              <a:gd name="connsiteX3885" fmla="*/ 1963138 w 6668967"/>
              <a:gd name="connsiteY3885" fmla="*/ 5019638 h 7471123"/>
              <a:gd name="connsiteX3886" fmla="*/ 1956971 w 6668967"/>
              <a:gd name="connsiteY3886" fmla="*/ 5018765 h 7471123"/>
              <a:gd name="connsiteX3887" fmla="*/ 1966837 w 6668967"/>
              <a:gd name="connsiteY3887" fmla="*/ 4987337 h 7471123"/>
              <a:gd name="connsiteX3888" fmla="*/ 1993148 w 6668967"/>
              <a:gd name="connsiteY3888" fmla="*/ 4959400 h 7471123"/>
              <a:gd name="connsiteX3889" fmla="*/ 2012880 w 6668967"/>
              <a:gd name="connsiteY3889" fmla="*/ 4889559 h 7471123"/>
              <a:gd name="connsiteX3890" fmla="*/ 2015347 w 6668967"/>
              <a:gd name="connsiteY3890" fmla="*/ 4870353 h 7471123"/>
              <a:gd name="connsiteX3891" fmla="*/ 2032613 w 6668967"/>
              <a:gd name="connsiteY3891" fmla="*/ 4861623 h 7471123"/>
              <a:gd name="connsiteX3892" fmla="*/ 2037546 w 6668967"/>
              <a:gd name="connsiteY3892" fmla="*/ 4847655 h 7471123"/>
              <a:gd name="connsiteX3893" fmla="*/ 2042480 w 6668967"/>
              <a:gd name="connsiteY3893" fmla="*/ 4833686 h 7471123"/>
              <a:gd name="connsiteX3894" fmla="*/ 2056867 w 6668967"/>
              <a:gd name="connsiteY3894" fmla="*/ 4791346 h 7471123"/>
              <a:gd name="connsiteX3895" fmla="*/ 2068789 w 6668967"/>
              <a:gd name="connsiteY3895" fmla="*/ 4746385 h 7471123"/>
              <a:gd name="connsiteX3896" fmla="*/ 2080300 w 6668967"/>
              <a:gd name="connsiteY3896" fmla="*/ 4720195 h 7471123"/>
              <a:gd name="connsiteX3897" fmla="*/ 2091810 w 6668967"/>
              <a:gd name="connsiteY3897" fmla="*/ 4694004 h 7471123"/>
              <a:gd name="connsiteX3898" fmla="*/ 2104966 w 6668967"/>
              <a:gd name="connsiteY3898" fmla="*/ 4666067 h 7471123"/>
              <a:gd name="connsiteX3899" fmla="*/ 2114833 w 6668967"/>
              <a:gd name="connsiteY3899" fmla="*/ 4646862 h 7471123"/>
              <a:gd name="connsiteX3900" fmla="*/ 2124698 w 6668967"/>
              <a:gd name="connsiteY3900" fmla="*/ 4627655 h 7471123"/>
              <a:gd name="connsiteX3901" fmla="*/ 2144431 w 6668967"/>
              <a:gd name="connsiteY3901" fmla="*/ 4610195 h 7471123"/>
              <a:gd name="connsiteX3902" fmla="*/ 2144020 w 6668967"/>
              <a:gd name="connsiteY3902" fmla="*/ 4606702 h 7471123"/>
              <a:gd name="connsiteX3903" fmla="*/ 2141142 w 6668967"/>
              <a:gd name="connsiteY3903" fmla="*/ 4603211 h 7471123"/>
              <a:gd name="connsiteX3904" fmla="*/ 2147721 w 6668967"/>
              <a:gd name="connsiteY3904" fmla="*/ 4592734 h 7471123"/>
              <a:gd name="connsiteX3905" fmla="*/ 2150597 w 6668967"/>
              <a:gd name="connsiteY3905" fmla="*/ 4584004 h 7471123"/>
              <a:gd name="connsiteX3906" fmla="*/ 2151009 w 6668967"/>
              <a:gd name="connsiteY3906" fmla="*/ 4575274 h 7471123"/>
              <a:gd name="connsiteX3907" fmla="*/ 2185952 w 6668967"/>
              <a:gd name="connsiteY3907" fmla="*/ 4508052 h 7471123"/>
              <a:gd name="connsiteX3908" fmla="*/ 2201848 w 6668967"/>
              <a:gd name="connsiteY3908" fmla="*/ 4466235 h 7471123"/>
              <a:gd name="connsiteX3909" fmla="*/ 2196025 w 6668967"/>
              <a:gd name="connsiteY3909" fmla="*/ 4470160 h 7471123"/>
              <a:gd name="connsiteX3910" fmla="*/ 2182870 w 6668967"/>
              <a:gd name="connsiteY3910" fmla="*/ 4470160 h 7471123"/>
              <a:gd name="connsiteX3911" fmla="*/ 2176292 w 6668967"/>
              <a:gd name="connsiteY3911" fmla="*/ 4492421 h 7471123"/>
              <a:gd name="connsiteX3912" fmla="*/ 2169715 w 6668967"/>
              <a:gd name="connsiteY3912" fmla="*/ 4512065 h 7471123"/>
              <a:gd name="connsiteX3913" fmla="*/ 2146693 w 6668967"/>
              <a:gd name="connsiteY3913" fmla="*/ 4533017 h 7471123"/>
              <a:gd name="connsiteX3914" fmla="*/ 2133539 w 6668967"/>
              <a:gd name="connsiteY3914" fmla="*/ 4505081 h 7471123"/>
              <a:gd name="connsiteX3915" fmla="*/ 2123672 w 6668967"/>
              <a:gd name="connsiteY3915" fmla="*/ 4494604 h 7471123"/>
              <a:gd name="connsiteX3916" fmla="*/ 2135182 w 6668967"/>
              <a:gd name="connsiteY3916" fmla="*/ 4454009 h 7471123"/>
              <a:gd name="connsiteX3917" fmla="*/ 2146693 w 6668967"/>
              <a:gd name="connsiteY3917" fmla="*/ 4410795 h 7471123"/>
              <a:gd name="connsiteX3918" fmla="*/ 2146282 w 6668967"/>
              <a:gd name="connsiteY3918" fmla="*/ 4407302 h 7471123"/>
              <a:gd name="connsiteX3919" fmla="*/ 2143404 w 6668967"/>
              <a:gd name="connsiteY3919" fmla="*/ 4403810 h 7471123"/>
              <a:gd name="connsiteX3920" fmla="*/ 2136827 w 6668967"/>
              <a:gd name="connsiteY3920" fmla="*/ 4414723 h 7471123"/>
              <a:gd name="connsiteX3921" fmla="*/ 2130250 w 6668967"/>
              <a:gd name="connsiteY3921" fmla="*/ 4428254 h 7471123"/>
              <a:gd name="connsiteX3922" fmla="*/ 2123672 w 6668967"/>
              <a:gd name="connsiteY3922" fmla="*/ 4438731 h 7471123"/>
              <a:gd name="connsiteX3923" fmla="*/ 2123672 w 6668967"/>
              <a:gd name="connsiteY3923" fmla="*/ 4453135 h 7471123"/>
              <a:gd name="connsiteX3924" fmla="*/ 2113806 w 6668967"/>
              <a:gd name="connsiteY3924" fmla="*/ 4459684 h 7471123"/>
              <a:gd name="connsiteX3925" fmla="*/ 2100651 w 6668967"/>
              <a:gd name="connsiteY3925" fmla="*/ 4466668 h 7471123"/>
              <a:gd name="connsiteX3926" fmla="*/ 2067763 w 6668967"/>
              <a:gd name="connsiteY3926" fmla="*/ 4470160 h 7471123"/>
              <a:gd name="connsiteX3927" fmla="*/ 2057896 w 6668967"/>
              <a:gd name="connsiteY3927" fmla="*/ 4498096 h 7471123"/>
              <a:gd name="connsiteX3928" fmla="*/ 2043508 w 6668967"/>
              <a:gd name="connsiteY3928" fmla="*/ 4507262 h 7471123"/>
              <a:gd name="connsiteX3929" fmla="*/ 2031586 w 6668967"/>
              <a:gd name="connsiteY3929" fmla="*/ 4519048 h 7471123"/>
              <a:gd name="connsiteX3930" fmla="*/ 2020898 w 6668967"/>
              <a:gd name="connsiteY3930" fmla="*/ 4522104 h 7471123"/>
              <a:gd name="connsiteX3931" fmla="*/ 2015142 w 6668967"/>
              <a:gd name="connsiteY3931" fmla="*/ 4533017 h 7471123"/>
              <a:gd name="connsiteX3932" fmla="*/ 2018431 w 6668967"/>
              <a:gd name="connsiteY3932" fmla="*/ 4546985 h 7471123"/>
              <a:gd name="connsiteX3933" fmla="*/ 1988832 w 6668967"/>
              <a:gd name="connsiteY3933" fmla="*/ 4546985 h 7471123"/>
              <a:gd name="connsiteX3934" fmla="*/ 1998287 w 6668967"/>
              <a:gd name="connsiteY3934" fmla="*/ 4516865 h 7471123"/>
              <a:gd name="connsiteX3935" fmla="*/ 1995410 w 6668967"/>
              <a:gd name="connsiteY3935" fmla="*/ 4494604 h 7471123"/>
              <a:gd name="connsiteX3936" fmla="*/ 1985954 w 6668967"/>
              <a:gd name="connsiteY3936" fmla="*/ 4498532 h 7471123"/>
              <a:gd name="connsiteX3937" fmla="*/ 1978966 w 6668967"/>
              <a:gd name="connsiteY3937" fmla="*/ 4505081 h 7471123"/>
              <a:gd name="connsiteX3938" fmla="*/ 1972388 w 6668967"/>
              <a:gd name="connsiteY3938" fmla="*/ 4546985 h 7471123"/>
              <a:gd name="connsiteX3939" fmla="*/ 1955944 w 6668967"/>
              <a:gd name="connsiteY3939" fmla="*/ 4571429 h 7471123"/>
              <a:gd name="connsiteX3940" fmla="*/ 1951012 w 6668967"/>
              <a:gd name="connsiteY3940" fmla="*/ 4598493 h 7471123"/>
              <a:gd name="connsiteX3941" fmla="*/ 1936211 w 6668967"/>
              <a:gd name="connsiteY3941" fmla="*/ 4620318 h 7471123"/>
              <a:gd name="connsiteX3942" fmla="*/ 1936211 w 6668967"/>
              <a:gd name="connsiteY3942" fmla="*/ 4648254 h 7471123"/>
              <a:gd name="connsiteX3943" fmla="*/ 1923056 w 6668967"/>
              <a:gd name="connsiteY3943" fmla="*/ 4686667 h 7471123"/>
              <a:gd name="connsiteX3944" fmla="*/ 1907846 w 6668967"/>
              <a:gd name="connsiteY3944" fmla="*/ 4688849 h 7471123"/>
              <a:gd name="connsiteX3945" fmla="*/ 1900035 w 6668967"/>
              <a:gd name="connsiteY3945" fmla="*/ 4704127 h 7471123"/>
              <a:gd name="connsiteX3946" fmla="*/ 1880302 w 6668967"/>
              <a:gd name="connsiteY3946" fmla="*/ 4735556 h 7471123"/>
              <a:gd name="connsiteX3947" fmla="*/ 1853993 w 6668967"/>
              <a:gd name="connsiteY3947" fmla="*/ 4725079 h 7471123"/>
              <a:gd name="connsiteX3948" fmla="*/ 1862625 w 6668967"/>
              <a:gd name="connsiteY3948" fmla="*/ 4685793 h 7471123"/>
              <a:gd name="connsiteX3949" fmla="*/ 1873725 w 6668967"/>
              <a:gd name="connsiteY3949" fmla="*/ 4651746 h 7471123"/>
              <a:gd name="connsiteX3950" fmla="*/ 1886879 w 6668967"/>
              <a:gd name="connsiteY3950" fmla="*/ 4634286 h 7471123"/>
              <a:gd name="connsiteX3951" fmla="*/ 1913190 w 6668967"/>
              <a:gd name="connsiteY3951" fmla="*/ 4633850 h 7471123"/>
              <a:gd name="connsiteX3952" fmla="*/ 1909902 w 6668967"/>
              <a:gd name="connsiteY3952" fmla="*/ 4620318 h 7471123"/>
              <a:gd name="connsiteX3953" fmla="*/ 1923056 w 6668967"/>
              <a:gd name="connsiteY3953" fmla="*/ 4585398 h 7471123"/>
              <a:gd name="connsiteX3954" fmla="*/ 1909902 w 6668967"/>
              <a:gd name="connsiteY3954" fmla="*/ 4585398 h 7471123"/>
              <a:gd name="connsiteX3955" fmla="*/ 1923056 w 6668967"/>
              <a:gd name="connsiteY3955" fmla="*/ 4567937 h 7471123"/>
              <a:gd name="connsiteX3956" fmla="*/ 1923056 w 6668967"/>
              <a:gd name="connsiteY3956" fmla="*/ 4533016 h 7471123"/>
              <a:gd name="connsiteX3957" fmla="*/ 1946078 w 6668967"/>
              <a:gd name="connsiteY3957" fmla="*/ 4515556 h 7471123"/>
              <a:gd name="connsiteX3958" fmla="*/ 1946078 w 6668967"/>
              <a:gd name="connsiteY3958" fmla="*/ 4484127 h 7471123"/>
              <a:gd name="connsiteX3959" fmla="*/ 1969099 w 6668967"/>
              <a:gd name="connsiteY3959" fmla="*/ 4456192 h 7471123"/>
              <a:gd name="connsiteX3960" fmla="*/ 1978966 w 6668967"/>
              <a:gd name="connsiteY3960" fmla="*/ 4428254 h 7471123"/>
              <a:gd name="connsiteX3961" fmla="*/ 1969099 w 6668967"/>
              <a:gd name="connsiteY3961" fmla="*/ 4392461 h 7471123"/>
              <a:gd name="connsiteX3962" fmla="*/ 1978966 w 6668967"/>
              <a:gd name="connsiteY3962" fmla="*/ 4351429 h 7471123"/>
              <a:gd name="connsiteX3963" fmla="*/ 1988832 w 6668967"/>
              <a:gd name="connsiteY3963" fmla="*/ 4329604 h 7471123"/>
              <a:gd name="connsiteX3964" fmla="*/ 1988832 w 6668967"/>
              <a:gd name="connsiteY3964" fmla="*/ 4302541 h 7471123"/>
              <a:gd name="connsiteX3965" fmla="*/ 1999109 w 6668967"/>
              <a:gd name="connsiteY3965" fmla="*/ 4291191 h 7471123"/>
              <a:gd name="connsiteX3966" fmla="*/ 2001987 w 6668967"/>
              <a:gd name="connsiteY3966" fmla="*/ 4274604 h 7471123"/>
              <a:gd name="connsiteX3967" fmla="*/ 1995410 w 6668967"/>
              <a:gd name="connsiteY3967" fmla="*/ 4258890 h 7471123"/>
              <a:gd name="connsiteX3968" fmla="*/ 1988832 w 6668967"/>
              <a:gd name="connsiteY3968" fmla="*/ 4243175 h 7471123"/>
              <a:gd name="connsiteX3969" fmla="*/ 1971155 w 6668967"/>
              <a:gd name="connsiteY3969" fmla="*/ 4274604 h 7471123"/>
              <a:gd name="connsiteX3970" fmla="*/ 1955944 w 6668967"/>
              <a:gd name="connsiteY3970" fmla="*/ 4306033 h 7471123"/>
              <a:gd name="connsiteX3971" fmla="*/ 1945666 w 6668967"/>
              <a:gd name="connsiteY3971" fmla="*/ 4336151 h 7471123"/>
              <a:gd name="connsiteX3972" fmla="*/ 1923056 w 6668967"/>
              <a:gd name="connsiteY3972" fmla="*/ 4358414 h 7471123"/>
              <a:gd name="connsiteX3973" fmla="*/ 1923056 w 6668967"/>
              <a:gd name="connsiteY3973" fmla="*/ 4403810 h 7471123"/>
              <a:gd name="connsiteX3974" fmla="*/ 1871670 w 6668967"/>
              <a:gd name="connsiteY3974" fmla="*/ 4454009 h 7471123"/>
              <a:gd name="connsiteX3975" fmla="*/ 1847414 w 6668967"/>
              <a:gd name="connsiteY3975" fmla="*/ 4533016 h 7471123"/>
              <a:gd name="connsiteX3976" fmla="*/ 1817815 w 6668967"/>
              <a:gd name="connsiteY3976" fmla="*/ 4545238 h 7471123"/>
              <a:gd name="connsiteX3977" fmla="*/ 1788217 w 6668967"/>
              <a:gd name="connsiteY3977" fmla="*/ 4557460 h 7471123"/>
              <a:gd name="connsiteX3978" fmla="*/ 1788217 w 6668967"/>
              <a:gd name="connsiteY3978" fmla="*/ 4595873 h 7471123"/>
              <a:gd name="connsiteX3979" fmla="*/ 1778350 w 6668967"/>
              <a:gd name="connsiteY3979" fmla="*/ 4595873 h 7471123"/>
              <a:gd name="connsiteX3980" fmla="*/ 1766840 w 6668967"/>
              <a:gd name="connsiteY3980" fmla="*/ 4590635 h 7471123"/>
              <a:gd name="connsiteX3981" fmla="*/ 1765195 w 6668967"/>
              <a:gd name="connsiteY3981" fmla="*/ 4574921 h 7471123"/>
              <a:gd name="connsiteX3982" fmla="*/ 1775062 w 6668967"/>
              <a:gd name="connsiteY3982" fmla="*/ 4546985 h 7471123"/>
              <a:gd name="connsiteX3983" fmla="*/ 1771361 w 6668967"/>
              <a:gd name="connsiteY3983" fmla="*/ 4533454 h 7471123"/>
              <a:gd name="connsiteX3984" fmla="*/ 1765195 w 6668967"/>
              <a:gd name="connsiteY3984" fmla="*/ 4522541 h 7471123"/>
              <a:gd name="connsiteX3985" fmla="*/ 1765195 w 6668967"/>
              <a:gd name="connsiteY3985" fmla="*/ 4533016 h 7471123"/>
              <a:gd name="connsiteX3986" fmla="*/ 1738885 w 6668967"/>
              <a:gd name="connsiteY3986" fmla="*/ 4556588 h 7471123"/>
              <a:gd name="connsiteX3987" fmla="*/ 1722441 w 6668967"/>
              <a:gd name="connsiteY3987" fmla="*/ 4585398 h 7471123"/>
              <a:gd name="connsiteX3988" fmla="*/ 1712164 w 6668967"/>
              <a:gd name="connsiteY3988" fmla="*/ 4601985 h 7471123"/>
              <a:gd name="connsiteX3989" fmla="*/ 1709286 w 6668967"/>
              <a:gd name="connsiteY3989" fmla="*/ 4623811 h 7471123"/>
              <a:gd name="connsiteX3990" fmla="*/ 1686265 w 6668967"/>
              <a:gd name="connsiteY3990" fmla="*/ 4637779 h 7471123"/>
              <a:gd name="connsiteX3991" fmla="*/ 1683387 w 6668967"/>
              <a:gd name="connsiteY3991" fmla="*/ 4656548 h 7471123"/>
              <a:gd name="connsiteX3992" fmla="*/ 1673109 w 6668967"/>
              <a:gd name="connsiteY3992" fmla="*/ 4672699 h 7471123"/>
              <a:gd name="connsiteX3993" fmla="*/ 1673109 w 6668967"/>
              <a:gd name="connsiteY3993" fmla="*/ 4700635 h 7471123"/>
              <a:gd name="connsiteX3994" fmla="*/ 1659954 w 6668967"/>
              <a:gd name="connsiteY3994" fmla="*/ 4711112 h 7471123"/>
              <a:gd name="connsiteX3995" fmla="*/ 1649678 w 6668967"/>
              <a:gd name="connsiteY3995" fmla="*/ 4741668 h 7471123"/>
              <a:gd name="connsiteX3996" fmla="*/ 1627067 w 6668967"/>
              <a:gd name="connsiteY3996" fmla="*/ 4766985 h 7471123"/>
              <a:gd name="connsiteX3997" fmla="*/ 1603223 w 6668967"/>
              <a:gd name="connsiteY3997" fmla="*/ 4804961 h 7471123"/>
              <a:gd name="connsiteX3998" fmla="*/ 1574447 w 6668967"/>
              <a:gd name="connsiteY3998" fmla="*/ 4840317 h 7471123"/>
              <a:gd name="connsiteX3999" fmla="*/ 1573213 w 6668967"/>
              <a:gd name="connsiteY3999" fmla="*/ 4857342 h 7471123"/>
              <a:gd name="connsiteX4000" fmla="*/ 1564580 w 6668967"/>
              <a:gd name="connsiteY4000" fmla="*/ 4871746 h 7471123"/>
              <a:gd name="connsiteX4001" fmla="*/ 1556358 w 6668967"/>
              <a:gd name="connsiteY4001" fmla="*/ 4904048 h 7471123"/>
              <a:gd name="connsiteX4002" fmla="*/ 1538271 w 6668967"/>
              <a:gd name="connsiteY4002" fmla="*/ 4931112 h 7471123"/>
              <a:gd name="connsiteX4003" fmla="*/ 1535803 w 6668967"/>
              <a:gd name="connsiteY4003" fmla="*/ 4940714 h 7471123"/>
              <a:gd name="connsiteX4004" fmla="*/ 1528404 w 6668967"/>
              <a:gd name="connsiteY4004" fmla="*/ 4945079 h 7471123"/>
              <a:gd name="connsiteX4005" fmla="*/ 1518537 w 6668967"/>
              <a:gd name="connsiteY4005" fmla="*/ 4941587 h 7471123"/>
              <a:gd name="connsiteX4006" fmla="*/ 1528404 w 6668967"/>
              <a:gd name="connsiteY4006" fmla="*/ 4906666 h 7471123"/>
              <a:gd name="connsiteX4007" fmla="*/ 1535803 w 6668967"/>
              <a:gd name="connsiteY4007" fmla="*/ 4892262 h 7471123"/>
              <a:gd name="connsiteX4008" fmla="*/ 1538270 w 6668967"/>
              <a:gd name="connsiteY4008" fmla="*/ 4875238 h 7471123"/>
              <a:gd name="connsiteX4009" fmla="*/ 1551425 w 6668967"/>
              <a:gd name="connsiteY4009" fmla="*/ 4843810 h 7471123"/>
              <a:gd name="connsiteX4010" fmla="*/ 1550602 w 6668967"/>
              <a:gd name="connsiteY4010" fmla="*/ 4817619 h 7471123"/>
              <a:gd name="connsiteX4011" fmla="*/ 1564580 w 6668967"/>
              <a:gd name="connsiteY4011" fmla="*/ 4801905 h 7471123"/>
              <a:gd name="connsiteX4012" fmla="*/ 1592534 w 6668967"/>
              <a:gd name="connsiteY4012" fmla="*/ 4681430 h 7471123"/>
              <a:gd name="connsiteX4013" fmla="*/ 1650088 w 6668967"/>
              <a:gd name="connsiteY4013" fmla="*/ 4571429 h 7471123"/>
              <a:gd name="connsiteX4014" fmla="*/ 1655022 w 6668967"/>
              <a:gd name="connsiteY4014" fmla="*/ 4538255 h 7471123"/>
              <a:gd name="connsiteX4015" fmla="*/ 1659954 w 6668967"/>
              <a:gd name="connsiteY4015" fmla="*/ 4505081 h 7471123"/>
              <a:gd name="connsiteX4016" fmla="*/ 1670231 w 6668967"/>
              <a:gd name="connsiteY4016" fmla="*/ 4498532 h 7471123"/>
              <a:gd name="connsiteX4017" fmla="*/ 1673109 w 6668967"/>
              <a:gd name="connsiteY4017" fmla="*/ 4484127 h 7471123"/>
              <a:gd name="connsiteX4018" fmla="*/ 1679688 w 6668967"/>
              <a:gd name="connsiteY4018" fmla="*/ 4459247 h 7471123"/>
              <a:gd name="connsiteX4019" fmla="*/ 1686265 w 6668967"/>
              <a:gd name="connsiteY4019" fmla="*/ 4442223 h 7471123"/>
              <a:gd name="connsiteX4020" fmla="*/ 1702709 w 6668967"/>
              <a:gd name="connsiteY4020" fmla="*/ 4407302 h 7471123"/>
              <a:gd name="connsiteX4021" fmla="*/ 1712986 w 6668967"/>
              <a:gd name="connsiteY4021" fmla="*/ 4397700 h 7471123"/>
              <a:gd name="connsiteX4022" fmla="*/ 1715864 w 6668967"/>
              <a:gd name="connsiteY4022" fmla="*/ 4382858 h 7471123"/>
              <a:gd name="connsiteX4023" fmla="*/ 1712574 w 6668967"/>
              <a:gd name="connsiteY4023" fmla="*/ 4365398 h 7471123"/>
              <a:gd name="connsiteX4024" fmla="*/ 1742174 w 6668967"/>
              <a:gd name="connsiteY4024" fmla="*/ 4257144 h 7471123"/>
              <a:gd name="connsiteX4025" fmla="*/ 1755329 w 6668967"/>
              <a:gd name="connsiteY4025" fmla="*/ 4246668 h 7471123"/>
              <a:gd name="connsiteX4026" fmla="*/ 1765195 w 6668967"/>
              <a:gd name="connsiteY4026" fmla="*/ 4229208 h 7471123"/>
              <a:gd name="connsiteX4027" fmla="*/ 1767662 w 6668967"/>
              <a:gd name="connsiteY4027" fmla="*/ 4210438 h 7471123"/>
              <a:gd name="connsiteX4028" fmla="*/ 1775062 w 6668967"/>
              <a:gd name="connsiteY4028" fmla="*/ 4194287 h 7471123"/>
              <a:gd name="connsiteX4029" fmla="*/ 1774239 w 6668967"/>
              <a:gd name="connsiteY4029" fmla="*/ 4169406 h 7471123"/>
              <a:gd name="connsiteX4030" fmla="*/ 1788217 w 6668967"/>
              <a:gd name="connsiteY4030" fmla="*/ 4152383 h 7471123"/>
              <a:gd name="connsiteX4031" fmla="*/ 1805894 w 6668967"/>
              <a:gd name="connsiteY4031" fmla="*/ 4105240 h 7471123"/>
              <a:gd name="connsiteX4032" fmla="*/ 1830971 w 6668967"/>
              <a:gd name="connsiteY4032" fmla="*/ 4068573 h 7471123"/>
              <a:gd name="connsiteX4033" fmla="*/ 1840837 w 6668967"/>
              <a:gd name="connsiteY4033" fmla="*/ 4044129 h 7471123"/>
              <a:gd name="connsiteX4034" fmla="*/ 1852348 w 6668967"/>
              <a:gd name="connsiteY4034" fmla="*/ 3986509 h 7471123"/>
              <a:gd name="connsiteX4035" fmla="*/ 1863858 w 6668967"/>
              <a:gd name="connsiteY4035" fmla="*/ 3928891 h 7471123"/>
              <a:gd name="connsiteX4036" fmla="*/ 1873725 w 6668967"/>
              <a:gd name="connsiteY4036" fmla="*/ 3914923 h 7471123"/>
              <a:gd name="connsiteX4037" fmla="*/ 1891813 w 6668967"/>
              <a:gd name="connsiteY4037" fmla="*/ 3869525 h 7471123"/>
              <a:gd name="connsiteX4038" fmla="*/ 1909902 w 6668967"/>
              <a:gd name="connsiteY4038" fmla="*/ 3824129 h 7471123"/>
              <a:gd name="connsiteX4039" fmla="*/ 1923056 w 6668967"/>
              <a:gd name="connsiteY4039" fmla="*/ 3792700 h 7471123"/>
              <a:gd name="connsiteX4040" fmla="*/ 1936211 w 6668967"/>
              <a:gd name="connsiteY4040" fmla="*/ 3761271 h 7471123"/>
              <a:gd name="connsiteX4041" fmla="*/ 1961289 w 6668967"/>
              <a:gd name="connsiteY4041" fmla="*/ 3678335 h 7471123"/>
              <a:gd name="connsiteX4042" fmla="*/ 1988832 w 6668967"/>
              <a:gd name="connsiteY4042" fmla="*/ 3600637 h 7471123"/>
              <a:gd name="connsiteX4043" fmla="*/ 1988009 w 6668967"/>
              <a:gd name="connsiteY4043" fmla="*/ 3580995 h 7471123"/>
              <a:gd name="connsiteX4044" fmla="*/ 2001987 w 6668967"/>
              <a:gd name="connsiteY4044" fmla="*/ 3569208 h 7471123"/>
              <a:gd name="connsiteX4045" fmla="*/ 2039397 w 6668967"/>
              <a:gd name="connsiteY4045" fmla="*/ 3493693 h 7471123"/>
              <a:gd name="connsiteX4046" fmla="*/ 2064474 w 6668967"/>
              <a:gd name="connsiteY4046" fmla="*/ 3415558 h 7471123"/>
              <a:gd name="connsiteX4047" fmla="*/ 2072284 w 6668967"/>
              <a:gd name="connsiteY4047" fmla="*/ 3409884 h 7471123"/>
              <a:gd name="connsiteX4048" fmla="*/ 2077630 w 6668967"/>
              <a:gd name="connsiteY4048" fmla="*/ 3401589 h 7471123"/>
              <a:gd name="connsiteX4049" fmla="*/ 2072696 w 6668967"/>
              <a:gd name="connsiteY4049" fmla="*/ 3398534 h 7471123"/>
              <a:gd name="connsiteX4050" fmla="*/ 2067763 w 6668967"/>
              <a:gd name="connsiteY4050" fmla="*/ 3398098 h 7471123"/>
              <a:gd name="connsiteX4051" fmla="*/ 2077630 w 6668967"/>
              <a:gd name="connsiteY4051" fmla="*/ 3366669 h 7471123"/>
              <a:gd name="connsiteX4052" fmla="*/ 2090784 w 6668967"/>
              <a:gd name="connsiteY4052" fmla="*/ 3359686 h 7471123"/>
              <a:gd name="connsiteX4053" fmla="*/ 2108050 w 6668967"/>
              <a:gd name="connsiteY4053" fmla="*/ 3320837 h 7471123"/>
              <a:gd name="connsiteX4054" fmla="*/ 2120383 w 6668967"/>
              <a:gd name="connsiteY4054" fmla="*/ 3279369 h 7471123"/>
              <a:gd name="connsiteX4055" fmla="*/ 2121206 w 6668967"/>
              <a:gd name="connsiteY4055" fmla="*/ 3260161 h 7471123"/>
              <a:gd name="connsiteX4056" fmla="*/ 2136827 w 6668967"/>
              <a:gd name="connsiteY4056" fmla="*/ 3251432 h 7471123"/>
              <a:gd name="connsiteX4057" fmla="*/ 2146693 w 6668967"/>
              <a:gd name="connsiteY4057" fmla="*/ 3226988 h 7471123"/>
              <a:gd name="connsiteX4058" fmla="*/ 2160671 w 6668967"/>
              <a:gd name="connsiteY4058" fmla="*/ 3188138 h 7471123"/>
              <a:gd name="connsiteX4059" fmla="*/ 2165736 w 6668967"/>
              <a:gd name="connsiteY4059" fmla="*/ 3164914 h 7471123"/>
              <a:gd name="connsiteX4060" fmla="*/ 2162739 w 6668967"/>
              <a:gd name="connsiteY4060" fmla="*/ 3160458 h 7471123"/>
              <a:gd name="connsiteX4061" fmla="*/ 2172604 w 6668967"/>
              <a:gd name="connsiteY4061" fmla="*/ 3129029 h 7471123"/>
              <a:gd name="connsiteX4062" fmla="*/ 2166438 w 6668967"/>
              <a:gd name="connsiteY4062" fmla="*/ 3123790 h 7471123"/>
              <a:gd name="connsiteX4063" fmla="*/ 2165119 w 6668967"/>
              <a:gd name="connsiteY4063" fmla="*/ 3121924 h 7471123"/>
              <a:gd name="connsiteX4064" fmla="*/ 2156986 w 6668967"/>
              <a:gd name="connsiteY4064" fmla="*/ 3135049 h 7471123"/>
              <a:gd name="connsiteX4065" fmla="*/ 2154108 w 6668967"/>
              <a:gd name="connsiteY4065" fmla="*/ 3156875 h 7471123"/>
              <a:gd name="connsiteX4066" fmla="*/ 2131087 w 6668967"/>
              <a:gd name="connsiteY4066" fmla="*/ 3170844 h 7471123"/>
              <a:gd name="connsiteX4067" fmla="*/ 2128210 w 6668967"/>
              <a:gd name="connsiteY4067" fmla="*/ 3189613 h 7471123"/>
              <a:gd name="connsiteX4068" fmla="*/ 2117932 w 6668967"/>
              <a:gd name="connsiteY4068" fmla="*/ 3205765 h 7471123"/>
              <a:gd name="connsiteX4069" fmla="*/ 2117932 w 6668967"/>
              <a:gd name="connsiteY4069" fmla="*/ 3233700 h 7471123"/>
              <a:gd name="connsiteX4070" fmla="*/ 2104776 w 6668967"/>
              <a:gd name="connsiteY4070" fmla="*/ 3244177 h 7471123"/>
              <a:gd name="connsiteX4071" fmla="*/ 2094501 w 6668967"/>
              <a:gd name="connsiteY4071" fmla="*/ 3274733 h 7471123"/>
              <a:gd name="connsiteX4072" fmla="*/ 2071890 w 6668967"/>
              <a:gd name="connsiteY4072" fmla="*/ 3300049 h 7471123"/>
              <a:gd name="connsiteX4073" fmla="*/ 2048045 w 6668967"/>
              <a:gd name="connsiteY4073" fmla="*/ 3338025 h 7471123"/>
              <a:gd name="connsiteX4074" fmla="*/ 2041561 w 6668967"/>
              <a:gd name="connsiteY4074" fmla="*/ 3345992 h 7471123"/>
              <a:gd name="connsiteX4075" fmla="*/ 2027898 w 6668967"/>
              <a:gd name="connsiteY4075" fmla="*/ 3387442 h 7471123"/>
              <a:gd name="connsiteX4076" fmla="*/ 2020088 w 6668967"/>
              <a:gd name="connsiteY4076" fmla="*/ 3388315 h 7471123"/>
              <a:gd name="connsiteX4077" fmla="*/ 2017549 w 6668967"/>
              <a:gd name="connsiteY4077" fmla="*/ 3391218 h 7471123"/>
              <a:gd name="connsiteX4078" fmla="*/ 2015238 w 6668967"/>
              <a:gd name="connsiteY4078" fmla="*/ 3395073 h 7471123"/>
              <a:gd name="connsiteX4079" fmla="*/ 2020088 w 6668967"/>
              <a:gd name="connsiteY4079" fmla="*/ 3401410 h 7471123"/>
              <a:gd name="connsiteX4080" fmla="*/ 2027898 w 6668967"/>
              <a:gd name="connsiteY4080" fmla="*/ 3408394 h 7471123"/>
              <a:gd name="connsiteX4081" fmla="*/ 2005135 w 6668967"/>
              <a:gd name="connsiteY4081" fmla="*/ 3421578 h 7471123"/>
              <a:gd name="connsiteX4082" fmla="*/ 2001181 w 6668967"/>
              <a:gd name="connsiteY4082" fmla="*/ 3437113 h 7471123"/>
              <a:gd name="connsiteX4083" fmla="*/ 1983093 w 6668967"/>
              <a:gd name="connsiteY4083" fmla="*/ 3464176 h 7471123"/>
              <a:gd name="connsiteX4084" fmla="*/ 1980626 w 6668967"/>
              <a:gd name="connsiteY4084" fmla="*/ 3473779 h 7471123"/>
              <a:gd name="connsiteX4085" fmla="*/ 1973227 w 6668967"/>
              <a:gd name="connsiteY4085" fmla="*/ 3478144 h 7471123"/>
              <a:gd name="connsiteX4086" fmla="*/ 1963360 w 6668967"/>
              <a:gd name="connsiteY4086" fmla="*/ 3474652 h 7471123"/>
              <a:gd name="connsiteX4087" fmla="*/ 1973226 w 6668967"/>
              <a:gd name="connsiteY4087" fmla="*/ 3439732 h 7471123"/>
              <a:gd name="connsiteX4088" fmla="*/ 1978562 w 6668967"/>
              <a:gd name="connsiteY4088" fmla="*/ 3429346 h 7471123"/>
              <a:gd name="connsiteX4089" fmla="*/ 1968701 w 6668967"/>
              <a:gd name="connsiteY4089" fmla="*/ 3429346 h 7471123"/>
              <a:gd name="connsiteX4090" fmla="*/ 1974456 w 6668967"/>
              <a:gd name="connsiteY4090" fmla="*/ 3391807 h 7471123"/>
              <a:gd name="connsiteX4091" fmla="*/ 1975278 w 6668967"/>
              <a:gd name="connsiteY4091" fmla="*/ 3338554 h 7471123"/>
              <a:gd name="connsiteX4092" fmla="*/ 1955546 w 6668967"/>
              <a:gd name="connsiteY4092" fmla="*/ 3369108 h 7471123"/>
              <a:gd name="connsiteX4093" fmla="*/ 1945680 w 6668967"/>
              <a:gd name="connsiteY4093" fmla="*/ 3404902 h 7471123"/>
              <a:gd name="connsiteX4094" fmla="*/ 1902925 w 6668967"/>
              <a:gd name="connsiteY4094" fmla="*/ 3450298 h 7471123"/>
              <a:gd name="connsiteX4095" fmla="*/ 1881960 w 6668967"/>
              <a:gd name="connsiteY4095" fmla="*/ 3471251 h 7471123"/>
              <a:gd name="connsiteX4096" fmla="*/ 1873326 w 6668967"/>
              <a:gd name="connsiteY4096" fmla="*/ 3492204 h 7471123"/>
              <a:gd name="connsiteX4097" fmla="*/ 1860172 w 6668967"/>
              <a:gd name="connsiteY4097" fmla="*/ 3492203 h 7471123"/>
              <a:gd name="connsiteX4098" fmla="*/ 1853593 w 6668967"/>
              <a:gd name="connsiteY4098" fmla="*/ 3514465 h 7471123"/>
              <a:gd name="connsiteX4099" fmla="*/ 1847016 w 6668967"/>
              <a:gd name="connsiteY4099" fmla="*/ 3534108 h 7471123"/>
              <a:gd name="connsiteX4100" fmla="*/ 1823994 w 6668967"/>
              <a:gd name="connsiteY4100" fmla="*/ 3555060 h 7471123"/>
              <a:gd name="connsiteX4101" fmla="*/ 1810840 w 6668967"/>
              <a:gd name="connsiteY4101" fmla="*/ 3527125 h 7471123"/>
              <a:gd name="connsiteX4102" fmla="*/ 1808397 w 6668967"/>
              <a:gd name="connsiteY4102" fmla="*/ 3524531 h 7471123"/>
              <a:gd name="connsiteX4103" fmla="*/ 1800582 w 6668967"/>
              <a:gd name="connsiteY4103" fmla="*/ 3540560 h 7471123"/>
              <a:gd name="connsiteX4104" fmla="*/ 1782495 w 6668967"/>
              <a:gd name="connsiteY4104" fmla="*/ 3569806 h 7471123"/>
              <a:gd name="connsiteX4105" fmla="*/ 1779205 w 6668967"/>
              <a:gd name="connsiteY4105" fmla="*/ 3608218 h 7471123"/>
              <a:gd name="connsiteX4106" fmla="*/ 1782495 w 6668967"/>
              <a:gd name="connsiteY4106" fmla="*/ 3608218 h 7471123"/>
              <a:gd name="connsiteX4107" fmla="*/ 1779205 w 6668967"/>
              <a:gd name="connsiteY4107" fmla="*/ 3618695 h 7471123"/>
              <a:gd name="connsiteX4108" fmla="*/ 1772628 w 6668967"/>
              <a:gd name="connsiteY4108" fmla="*/ 3618695 h 7471123"/>
              <a:gd name="connsiteX4109" fmla="*/ 1756184 w 6668967"/>
              <a:gd name="connsiteY4109" fmla="*/ 3632664 h 7471123"/>
              <a:gd name="connsiteX4110" fmla="*/ 1749607 w 6668967"/>
              <a:gd name="connsiteY4110" fmla="*/ 3667584 h 7471123"/>
              <a:gd name="connsiteX4111" fmla="*/ 1743029 w 6668967"/>
              <a:gd name="connsiteY4111" fmla="*/ 3702505 h 7471123"/>
              <a:gd name="connsiteX4112" fmla="*/ 1762762 w 6668967"/>
              <a:gd name="connsiteY4112" fmla="*/ 3730441 h 7471123"/>
              <a:gd name="connsiteX4113" fmla="*/ 1769339 w 6668967"/>
              <a:gd name="connsiteY4113" fmla="*/ 3733933 h 7471123"/>
              <a:gd name="connsiteX4114" fmla="*/ 1765228 w 6668967"/>
              <a:gd name="connsiteY4114" fmla="*/ 3745718 h 7471123"/>
              <a:gd name="connsiteX4115" fmla="*/ 1756184 w 6668967"/>
              <a:gd name="connsiteY4115" fmla="*/ 3754885 h 7471123"/>
              <a:gd name="connsiteX4116" fmla="*/ 1752895 w 6668967"/>
              <a:gd name="connsiteY4116" fmla="*/ 3769290 h 7471123"/>
              <a:gd name="connsiteX4117" fmla="*/ 1739740 w 6668967"/>
              <a:gd name="connsiteY4117" fmla="*/ 3775838 h 7471123"/>
              <a:gd name="connsiteX4118" fmla="*/ 1729874 w 6668967"/>
              <a:gd name="connsiteY4118" fmla="*/ 3775838 h 7471123"/>
              <a:gd name="connsiteX4119" fmla="*/ 1726584 w 6668967"/>
              <a:gd name="connsiteY4119" fmla="*/ 3814249 h 7471123"/>
              <a:gd name="connsiteX4120" fmla="*/ 1693698 w 6668967"/>
              <a:gd name="connsiteY4120" fmla="*/ 3880599 h 7471123"/>
              <a:gd name="connsiteX4121" fmla="*/ 1680543 w 6668967"/>
              <a:gd name="connsiteY4121" fmla="*/ 3891076 h 7471123"/>
              <a:gd name="connsiteX4122" fmla="*/ 1672731 w 6668967"/>
              <a:gd name="connsiteY4122" fmla="*/ 3925996 h 7471123"/>
              <a:gd name="connsiteX4123" fmla="*/ 1657521 w 6668967"/>
              <a:gd name="connsiteY4123" fmla="*/ 3960916 h 7471123"/>
              <a:gd name="connsiteX4124" fmla="*/ 1657521 w 6668967"/>
              <a:gd name="connsiteY4124" fmla="*/ 4002821 h 7471123"/>
              <a:gd name="connsiteX4125" fmla="*/ 1631211 w 6668967"/>
              <a:gd name="connsiteY4125" fmla="*/ 4027265 h 7471123"/>
              <a:gd name="connsiteX4126" fmla="*/ 1618055 w 6668967"/>
              <a:gd name="connsiteY4126" fmla="*/ 4062186 h 7471123"/>
              <a:gd name="connsiteX4127" fmla="*/ 1598323 w 6668967"/>
              <a:gd name="connsiteY4127" fmla="*/ 4079647 h 7471123"/>
              <a:gd name="connsiteX4128" fmla="*/ 1586812 w 6668967"/>
              <a:gd name="connsiteY4128" fmla="*/ 4108020 h 7471123"/>
              <a:gd name="connsiteX4129" fmla="*/ 1575302 w 6668967"/>
              <a:gd name="connsiteY4129" fmla="*/ 4139011 h 7471123"/>
              <a:gd name="connsiteX4130" fmla="*/ 1545702 w 6668967"/>
              <a:gd name="connsiteY4130" fmla="*/ 4198376 h 7471123"/>
              <a:gd name="connsiteX4131" fmla="*/ 1528436 w 6668967"/>
              <a:gd name="connsiteY4131" fmla="*/ 4226313 h 7471123"/>
              <a:gd name="connsiteX4132" fmla="*/ 1506237 w 6668967"/>
              <a:gd name="connsiteY4132" fmla="*/ 4254249 h 7471123"/>
              <a:gd name="connsiteX4133" fmla="*/ 1509526 w 6668967"/>
              <a:gd name="connsiteY4133" fmla="*/ 4156472 h 7471123"/>
              <a:gd name="connsiteX4134" fmla="*/ 1489793 w 6668967"/>
              <a:gd name="connsiteY4134" fmla="*/ 4149489 h 7471123"/>
              <a:gd name="connsiteX4135" fmla="*/ 1476638 w 6668967"/>
              <a:gd name="connsiteY4135" fmla="*/ 4173932 h 7471123"/>
              <a:gd name="connsiteX4136" fmla="*/ 1461016 w 6668967"/>
              <a:gd name="connsiteY4136" fmla="*/ 4233297 h 7471123"/>
              <a:gd name="connsiteX4137" fmla="*/ 1450328 w 6668967"/>
              <a:gd name="connsiteY4137" fmla="*/ 4292662 h 7471123"/>
              <a:gd name="connsiteX4138" fmla="*/ 1444573 w 6668967"/>
              <a:gd name="connsiteY4138" fmla="*/ 4318417 h 7471123"/>
              <a:gd name="connsiteX4139" fmla="*/ 1414152 w 6668967"/>
              <a:gd name="connsiteY4139" fmla="*/ 4320599 h 7471123"/>
              <a:gd name="connsiteX4140" fmla="*/ 1410862 w 6668967"/>
              <a:gd name="connsiteY4140" fmla="*/ 4331074 h 7471123"/>
              <a:gd name="connsiteX4141" fmla="*/ 1420729 w 6668967"/>
              <a:gd name="connsiteY4141" fmla="*/ 4349408 h 7471123"/>
              <a:gd name="connsiteX4142" fmla="*/ 1410862 w 6668967"/>
              <a:gd name="connsiteY4142" fmla="*/ 4362503 h 7471123"/>
              <a:gd name="connsiteX4143" fmla="*/ 1399764 w 6668967"/>
              <a:gd name="connsiteY4143" fmla="*/ 4364686 h 7471123"/>
              <a:gd name="connsiteX4144" fmla="*/ 1391130 w 6668967"/>
              <a:gd name="connsiteY4144" fmla="*/ 4369487 h 7471123"/>
              <a:gd name="connsiteX4145" fmla="*/ 1391130 w 6668967"/>
              <a:gd name="connsiteY4145" fmla="*/ 4372980 h 7471123"/>
              <a:gd name="connsiteX4146" fmla="*/ 1437173 w 6668967"/>
              <a:gd name="connsiteY4146" fmla="*/ 4400916 h 7471123"/>
              <a:gd name="connsiteX4147" fmla="*/ 1454850 w 6668967"/>
              <a:gd name="connsiteY4147" fmla="*/ 4368615 h 7471123"/>
              <a:gd name="connsiteX4148" fmla="*/ 1460194 w 6668967"/>
              <a:gd name="connsiteY4148" fmla="*/ 4331074 h 7471123"/>
              <a:gd name="connsiteX4149" fmla="*/ 1473350 w 6668967"/>
              <a:gd name="connsiteY4149" fmla="*/ 4296153 h 7471123"/>
              <a:gd name="connsiteX4150" fmla="*/ 1486505 w 6668967"/>
              <a:gd name="connsiteY4150" fmla="*/ 4264726 h 7471123"/>
              <a:gd name="connsiteX4151" fmla="*/ 1486916 w 6668967"/>
              <a:gd name="connsiteY4151" fmla="*/ 4256432 h 7471123"/>
              <a:gd name="connsiteX4152" fmla="*/ 1489793 w 6668967"/>
              <a:gd name="connsiteY4152" fmla="*/ 4250757 h 7471123"/>
              <a:gd name="connsiteX4153" fmla="*/ 1506237 w 6668967"/>
              <a:gd name="connsiteY4153" fmla="*/ 4269527 h 7471123"/>
              <a:gd name="connsiteX4154" fmla="*/ 1512815 w 6668967"/>
              <a:gd name="connsiteY4154" fmla="*/ 4296153 h 7471123"/>
              <a:gd name="connsiteX4155" fmla="*/ 1511993 w 6668967"/>
              <a:gd name="connsiteY4155" fmla="*/ 4302701 h 7471123"/>
              <a:gd name="connsiteX4156" fmla="*/ 1506237 w 6668967"/>
              <a:gd name="connsiteY4156" fmla="*/ 4306630 h 7471123"/>
              <a:gd name="connsiteX4157" fmla="*/ 1489383 w 6668967"/>
              <a:gd name="connsiteY4157" fmla="*/ 4359884 h 7471123"/>
              <a:gd name="connsiteX4158" fmla="*/ 1460194 w 6668967"/>
              <a:gd name="connsiteY4158" fmla="*/ 4407899 h 7471123"/>
              <a:gd name="connsiteX4159" fmla="*/ 1455262 w 6668967"/>
              <a:gd name="connsiteY4159" fmla="*/ 4423614 h 7471123"/>
              <a:gd name="connsiteX4160" fmla="*/ 1450328 w 6668967"/>
              <a:gd name="connsiteY4160" fmla="*/ 4439328 h 7471123"/>
              <a:gd name="connsiteX4161" fmla="*/ 1433062 w 6668967"/>
              <a:gd name="connsiteY4161" fmla="*/ 4477305 h 7471123"/>
              <a:gd name="connsiteX4162" fmla="*/ 1410862 w 6668967"/>
              <a:gd name="connsiteY4162" fmla="*/ 4512661 h 7471123"/>
              <a:gd name="connsiteX4163" fmla="*/ 1408396 w 6668967"/>
              <a:gd name="connsiteY4163" fmla="*/ 4524010 h 7471123"/>
              <a:gd name="connsiteX4164" fmla="*/ 1400997 w 6668967"/>
              <a:gd name="connsiteY4164" fmla="*/ 4530122 h 7471123"/>
              <a:gd name="connsiteX4165" fmla="*/ 1391130 w 6668967"/>
              <a:gd name="connsiteY4165" fmla="*/ 4513535 h 7471123"/>
              <a:gd name="connsiteX4166" fmla="*/ 1391130 w 6668967"/>
              <a:gd name="connsiteY4166" fmla="*/ 4491709 h 7471123"/>
              <a:gd name="connsiteX4167" fmla="*/ 1364820 w 6668967"/>
              <a:gd name="connsiteY4167" fmla="*/ 4502185 h 7471123"/>
              <a:gd name="connsiteX4168" fmla="*/ 1361532 w 6668967"/>
              <a:gd name="connsiteY4168" fmla="*/ 4537105 h 7471123"/>
              <a:gd name="connsiteX4169" fmla="*/ 1331932 w 6668967"/>
              <a:gd name="connsiteY4169" fmla="*/ 4599963 h 7471123"/>
              <a:gd name="connsiteX4170" fmla="*/ 1328644 w 6668967"/>
              <a:gd name="connsiteY4170" fmla="*/ 4599963 h 7471123"/>
              <a:gd name="connsiteX4171" fmla="*/ 1302333 w 6668967"/>
              <a:gd name="connsiteY4171" fmla="*/ 4662820 h 7471123"/>
              <a:gd name="connsiteX4172" fmla="*/ 1298222 w 6668967"/>
              <a:gd name="connsiteY4172" fmla="*/ 4680280 h 7471123"/>
              <a:gd name="connsiteX4173" fmla="*/ 1299044 w 6668967"/>
              <a:gd name="connsiteY4173" fmla="*/ 4697741 h 7471123"/>
              <a:gd name="connsiteX4174" fmla="*/ 1310144 w 6668967"/>
              <a:gd name="connsiteY4174" fmla="*/ 4699487 h 7471123"/>
              <a:gd name="connsiteX4175" fmla="*/ 1308911 w 6668967"/>
              <a:gd name="connsiteY4175" fmla="*/ 4711709 h 7471123"/>
              <a:gd name="connsiteX4176" fmla="*/ 1302745 w 6668967"/>
              <a:gd name="connsiteY4176" fmla="*/ 4712581 h 7471123"/>
              <a:gd name="connsiteX4177" fmla="*/ 1299044 w 6668967"/>
              <a:gd name="connsiteY4177" fmla="*/ 4718693 h 7471123"/>
              <a:gd name="connsiteX4178" fmla="*/ 1304800 w 6668967"/>
              <a:gd name="connsiteY4178" fmla="*/ 4730915 h 7471123"/>
              <a:gd name="connsiteX4179" fmla="*/ 1315488 w 6668967"/>
              <a:gd name="connsiteY4179" fmla="*/ 4743137 h 7471123"/>
              <a:gd name="connsiteX4180" fmla="*/ 1304800 w 6668967"/>
              <a:gd name="connsiteY4180" fmla="*/ 4776749 h 7471123"/>
              <a:gd name="connsiteX4181" fmla="*/ 1289179 w 6668967"/>
              <a:gd name="connsiteY4181" fmla="*/ 4802503 h 7471123"/>
              <a:gd name="connsiteX4182" fmla="*/ 1286301 w 6668967"/>
              <a:gd name="connsiteY4182" fmla="*/ 4825637 h 7471123"/>
              <a:gd name="connsiteX4183" fmla="*/ 1266157 w 6668967"/>
              <a:gd name="connsiteY4183" fmla="*/ 4830439 h 7471123"/>
              <a:gd name="connsiteX4184" fmla="*/ 1266157 w 6668967"/>
              <a:gd name="connsiteY4184" fmla="*/ 4868851 h 7471123"/>
              <a:gd name="connsiteX4185" fmla="*/ 1242313 w 6668967"/>
              <a:gd name="connsiteY4185" fmla="*/ 4850517 h 7471123"/>
              <a:gd name="connsiteX4186" fmla="*/ 1223403 w 6668967"/>
              <a:gd name="connsiteY4186" fmla="*/ 4826947 h 7471123"/>
              <a:gd name="connsiteX4187" fmla="*/ 1220114 w 6668967"/>
              <a:gd name="connsiteY4187" fmla="*/ 4847899 h 7471123"/>
              <a:gd name="connsiteX4188" fmla="*/ 1239847 w 6668967"/>
              <a:gd name="connsiteY4188" fmla="*/ 4882820 h 7471123"/>
              <a:gd name="connsiteX4189" fmla="*/ 1215181 w 6668967"/>
              <a:gd name="connsiteY4189" fmla="*/ 4959209 h 7471123"/>
              <a:gd name="connsiteX4190" fmla="*/ 1170783 w 6668967"/>
              <a:gd name="connsiteY4190" fmla="*/ 5022501 h 7471123"/>
              <a:gd name="connsiteX4191" fmla="*/ 1162971 w 6668967"/>
              <a:gd name="connsiteY4191" fmla="*/ 5052621 h 7471123"/>
              <a:gd name="connsiteX4192" fmla="*/ 1147762 w 6668967"/>
              <a:gd name="connsiteY4192" fmla="*/ 5074883 h 7471123"/>
              <a:gd name="connsiteX4193" fmla="*/ 1144884 w 6668967"/>
              <a:gd name="connsiteY4193" fmla="*/ 5069644 h 7471123"/>
              <a:gd name="connsiteX4194" fmla="*/ 1144472 w 6668967"/>
              <a:gd name="connsiteY4194" fmla="*/ 5064407 h 7471123"/>
              <a:gd name="connsiteX4195" fmla="*/ 1131318 w 6668967"/>
              <a:gd name="connsiteY4195" fmla="*/ 5060914 h 7471123"/>
              <a:gd name="connsiteX4196" fmla="*/ 1121451 w 6668967"/>
              <a:gd name="connsiteY4196" fmla="*/ 5074882 h 7471123"/>
              <a:gd name="connsiteX4197" fmla="*/ 1144472 w 6668967"/>
              <a:gd name="connsiteY4197" fmla="*/ 5099326 h 7471123"/>
              <a:gd name="connsiteX4198" fmla="*/ 1133784 w 6668967"/>
              <a:gd name="connsiteY4198" fmla="*/ 5150399 h 7471123"/>
              <a:gd name="connsiteX4199" fmla="*/ 1108295 w 6668967"/>
              <a:gd name="connsiteY4199" fmla="*/ 5193614 h 7471123"/>
              <a:gd name="connsiteX4200" fmla="*/ 1116929 w 6668967"/>
              <a:gd name="connsiteY4200" fmla="*/ 5224168 h 7471123"/>
              <a:gd name="connsiteX4201" fmla="*/ 1118162 w 6668967"/>
              <a:gd name="connsiteY4201" fmla="*/ 5249486 h 7471123"/>
              <a:gd name="connsiteX4202" fmla="*/ 1105417 w 6668967"/>
              <a:gd name="connsiteY4202" fmla="*/ 5245121 h 7471123"/>
              <a:gd name="connsiteX4203" fmla="*/ 1095141 w 6668967"/>
              <a:gd name="connsiteY4203" fmla="*/ 5235518 h 7471123"/>
              <a:gd name="connsiteX4204" fmla="*/ 1090208 w 6668967"/>
              <a:gd name="connsiteY4204" fmla="*/ 5276549 h 7471123"/>
              <a:gd name="connsiteX4205" fmla="*/ 1075408 w 6668967"/>
              <a:gd name="connsiteY4205" fmla="*/ 5312343 h 7471123"/>
              <a:gd name="connsiteX4206" fmla="*/ 1058963 w 6668967"/>
              <a:gd name="connsiteY4206" fmla="*/ 5284406 h 7471123"/>
              <a:gd name="connsiteX4207" fmla="*/ 1068830 w 6668967"/>
              <a:gd name="connsiteY4207" fmla="*/ 5249486 h 7471123"/>
              <a:gd name="connsiteX4208" fmla="*/ 1062664 w 6668967"/>
              <a:gd name="connsiteY4208" fmla="*/ 5244248 h 7471123"/>
              <a:gd name="connsiteX4209" fmla="*/ 1058964 w 6668967"/>
              <a:gd name="connsiteY4209" fmla="*/ 5239009 h 7471123"/>
              <a:gd name="connsiteX4210" fmla="*/ 1069241 w 6668967"/>
              <a:gd name="connsiteY4210" fmla="*/ 5232898 h 7471123"/>
              <a:gd name="connsiteX4211" fmla="*/ 1081986 w 6668967"/>
              <a:gd name="connsiteY4211" fmla="*/ 5232026 h 7471123"/>
              <a:gd name="connsiteX4212" fmla="*/ 1088152 w 6668967"/>
              <a:gd name="connsiteY4212" fmla="*/ 5198850 h 7471123"/>
              <a:gd name="connsiteX4213" fmla="*/ 1101718 w 6668967"/>
              <a:gd name="connsiteY4213" fmla="*/ 5165676 h 7471123"/>
              <a:gd name="connsiteX4214" fmla="*/ 1099663 w 6668967"/>
              <a:gd name="connsiteY4214" fmla="*/ 5156946 h 7471123"/>
              <a:gd name="connsiteX4215" fmla="*/ 1095141 w 6668967"/>
              <a:gd name="connsiteY4215" fmla="*/ 5148216 h 7471123"/>
              <a:gd name="connsiteX4216" fmla="*/ 1072119 w 6668967"/>
              <a:gd name="connsiteY4216" fmla="*/ 5179645 h 7471123"/>
              <a:gd name="connsiteX4217" fmla="*/ 1055675 w 6668967"/>
              <a:gd name="connsiteY4217" fmla="*/ 5183136 h 7471123"/>
              <a:gd name="connsiteX4218" fmla="*/ 1055675 w 6668967"/>
              <a:gd name="connsiteY4218" fmla="*/ 5232026 h 7471123"/>
              <a:gd name="connsiteX4219" fmla="*/ 1024843 w 6668967"/>
              <a:gd name="connsiteY4219" fmla="*/ 5276549 h 7471123"/>
              <a:gd name="connsiteX4220" fmla="*/ 1006343 w 6668967"/>
              <a:gd name="connsiteY4220" fmla="*/ 5326311 h 7471123"/>
              <a:gd name="connsiteX4221" fmla="*/ 999766 w 6668967"/>
              <a:gd name="connsiteY4221" fmla="*/ 5343772 h 7471123"/>
              <a:gd name="connsiteX4222" fmla="*/ 993189 w 6668967"/>
              <a:gd name="connsiteY4222" fmla="*/ 5361231 h 7471123"/>
              <a:gd name="connsiteX4223" fmla="*/ 983322 w 6668967"/>
              <a:gd name="connsiteY4223" fmla="*/ 5389168 h 7471123"/>
              <a:gd name="connsiteX4224" fmla="*/ 986611 w 6668967"/>
              <a:gd name="connsiteY4224" fmla="*/ 5389168 h 7471123"/>
              <a:gd name="connsiteX4225" fmla="*/ 980034 w 6668967"/>
              <a:gd name="connsiteY4225" fmla="*/ 5406628 h 7471123"/>
              <a:gd name="connsiteX4226" fmla="*/ 973456 w 6668967"/>
              <a:gd name="connsiteY4226" fmla="*/ 5424089 h 7471123"/>
              <a:gd name="connsiteX4227" fmla="*/ 971812 w 6668967"/>
              <a:gd name="connsiteY4227" fmla="*/ 5438494 h 7471123"/>
              <a:gd name="connsiteX4228" fmla="*/ 960301 w 6668967"/>
              <a:gd name="connsiteY4228" fmla="*/ 5445041 h 7471123"/>
              <a:gd name="connsiteX4229" fmla="*/ 957834 w 6668967"/>
              <a:gd name="connsiteY4229" fmla="*/ 5465120 h 7471123"/>
              <a:gd name="connsiteX4230" fmla="*/ 940569 w 6668967"/>
              <a:gd name="connsiteY4230" fmla="*/ 5469485 h 7471123"/>
              <a:gd name="connsiteX4231" fmla="*/ 940569 w 6668967"/>
              <a:gd name="connsiteY4231" fmla="*/ 5507897 h 7471123"/>
              <a:gd name="connsiteX4232" fmla="*/ 924125 w 6668967"/>
              <a:gd name="connsiteY4232" fmla="*/ 5500914 h 7471123"/>
              <a:gd name="connsiteX4233" fmla="*/ 904392 w 6668967"/>
              <a:gd name="connsiteY4233" fmla="*/ 5549803 h 7471123"/>
              <a:gd name="connsiteX4234" fmla="*/ 910969 w 6668967"/>
              <a:gd name="connsiteY4234" fmla="*/ 5556787 h 7471123"/>
              <a:gd name="connsiteX4235" fmla="*/ 897814 w 6668967"/>
              <a:gd name="connsiteY4235" fmla="*/ 5567262 h 7471123"/>
              <a:gd name="connsiteX4236" fmla="*/ 891237 w 6668967"/>
              <a:gd name="connsiteY4236" fmla="*/ 5581231 h 7471123"/>
              <a:gd name="connsiteX4237" fmla="*/ 901102 w 6668967"/>
              <a:gd name="connsiteY4237" fmla="*/ 5605676 h 7471123"/>
              <a:gd name="connsiteX4238" fmla="*/ 897814 w 6668967"/>
              <a:gd name="connsiteY4238" fmla="*/ 5633612 h 7471123"/>
              <a:gd name="connsiteX4239" fmla="*/ 884660 w 6668967"/>
              <a:gd name="connsiteY4239" fmla="*/ 5647580 h 7471123"/>
              <a:gd name="connsiteX4240" fmla="*/ 861638 w 6668967"/>
              <a:gd name="connsiteY4240" fmla="*/ 5661548 h 7471123"/>
              <a:gd name="connsiteX4241" fmla="*/ 861638 w 6668967"/>
              <a:gd name="connsiteY4241" fmla="*/ 5644088 h 7471123"/>
              <a:gd name="connsiteX4242" fmla="*/ 851772 w 6668967"/>
              <a:gd name="connsiteY4242" fmla="*/ 5647580 h 7471123"/>
              <a:gd name="connsiteX4243" fmla="*/ 841905 w 6668967"/>
              <a:gd name="connsiteY4243" fmla="*/ 5672898 h 7471123"/>
              <a:gd name="connsiteX4244" fmla="*/ 832039 w 6668967"/>
              <a:gd name="connsiteY4244" fmla="*/ 5692976 h 7471123"/>
              <a:gd name="connsiteX4245" fmla="*/ 829161 w 6668967"/>
              <a:gd name="connsiteY4245" fmla="*/ 5689485 h 7471123"/>
              <a:gd name="connsiteX4246" fmla="*/ 828749 w 6668967"/>
              <a:gd name="connsiteY4246" fmla="*/ 5685993 h 7471123"/>
              <a:gd name="connsiteX4247" fmla="*/ 818884 w 6668967"/>
              <a:gd name="connsiteY4247" fmla="*/ 5676389 h 7471123"/>
              <a:gd name="connsiteX4248" fmla="*/ 828750 w 6668967"/>
              <a:gd name="connsiteY4248" fmla="*/ 5661547 h 7471123"/>
              <a:gd name="connsiteX4249" fmla="*/ 815595 w 6668967"/>
              <a:gd name="connsiteY4249" fmla="*/ 5630120 h 7471123"/>
              <a:gd name="connsiteX4250" fmla="*/ 828750 w 6668967"/>
              <a:gd name="connsiteY4250" fmla="*/ 5605676 h 7471123"/>
              <a:gd name="connsiteX4251" fmla="*/ 805728 w 6668967"/>
              <a:gd name="connsiteY4251" fmla="*/ 5595199 h 7471123"/>
              <a:gd name="connsiteX4252" fmla="*/ 794218 w 6668967"/>
              <a:gd name="connsiteY4252" fmla="*/ 5627064 h 7471123"/>
              <a:gd name="connsiteX4253" fmla="*/ 782707 w 6668967"/>
              <a:gd name="connsiteY4253" fmla="*/ 5661547 h 7471123"/>
              <a:gd name="connsiteX4254" fmla="*/ 755164 w 6668967"/>
              <a:gd name="connsiteY4254" fmla="*/ 5705198 h 7471123"/>
              <a:gd name="connsiteX4255" fmla="*/ 743089 w 6668967"/>
              <a:gd name="connsiteY4255" fmla="*/ 5726217 h 7471123"/>
              <a:gd name="connsiteX4256" fmla="*/ 419412 w 6668967"/>
              <a:gd name="connsiteY4256" fmla="*/ 4956671 h 7471123"/>
              <a:gd name="connsiteX4257" fmla="*/ 425053 w 6668967"/>
              <a:gd name="connsiteY4257" fmla="*/ 4938255 h 7471123"/>
              <a:gd name="connsiteX4258" fmla="*/ 434097 w 6668967"/>
              <a:gd name="connsiteY4258" fmla="*/ 4896787 h 7471123"/>
              <a:gd name="connsiteX4259" fmla="*/ 445608 w 6668967"/>
              <a:gd name="connsiteY4259" fmla="*/ 4872343 h 7471123"/>
              <a:gd name="connsiteX4260" fmla="*/ 457118 w 6668967"/>
              <a:gd name="connsiteY4260" fmla="*/ 4847899 h 7471123"/>
              <a:gd name="connsiteX4261" fmla="*/ 483429 w 6668967"/>
              <a:gd name="connsiteY4261" fmla="*/ 4799010 h 7471123"/>
              <a:gd name="connsiteX4262" fmla="*/ 501517 w 6668967"/>
              <a:gd name="connsiteY4262" fmla="*/ 4747502 h 7471123"/>
              <a:gd name="connsiteX4263" fmla="*/ 519606 w 6668967"/>
              <a:gd name="connsiteY4263" fmla="*/ 4701232 h 7471123"/>
              <a:gd name="connsiteX4264" fmla="*/ 518783 w 6668967"/>
              <a:gd name="connsiteY4264" fmla="*/ 4678534 h 7471123"/>
              <a:gd name="connsiteX4265" fmla="*/ 532761 w 6668967"/>
              <a:gd name="connsiteY4265" fmla="*/ 4666312 h 7471123"/>
              <a:gd name="connsiteX4266" fmla="*/ 573459 w 6668967"/>
              <a:gd name="connsiteY4266" fmla="*/ 4585121 h 7471123"/>
              <a:gd name="connsiteX4267" fmla="*/ 601824 w 6668967"/>
              <a:gd name="connsiteY4267" fmla="*/ 4498693 h 7471123"/>
              <a:gd name="connsiteX4268" fmla="*/ 609635 w 6668967"/>
              <a:gd name="connsiteY4268" fmla="*/ 4491710 h 7471123"/>
              <a:gd name="connsiteX4269" fmla="*/ 614980 w 6668967"/>
              <a:gd name="connsiteY4269" fmla="*/ 4484724 h 7471123"/>
              <a:gd name="connsiteX4270" fmla="*/ 611280 w 6668967"/>
              <a:gd name="connsiteY4270" fmla="*/ 4478614 h 7471123"/>
              <a:gd name="connsiteX4271" fmla="*/ 605114 w 6668967"/>
              <a:gd name="connsiteY4271" fmla="*/ 4477741 h 7471123"/>
              <a:gd name="connsiteX4272" fmla="*/ 614980 w 6668967"/>
              <a:gd name="connsiteY4272" fmla="*/ 4446314 h 7471123"/>
              <a:gd name="connsiteX4273" fmla="*/ 641290 w 6668967"/>
              <a:gd name="connsiteY4273" fmla="*/ 4418376 h 7471123"/>
              <a:gd name="connsiteX4274" fmla="*/ 661023 w 6668967"/>
              <a:gd name="connsiteY4274" fmla="*/ 4348535 h 7471123"/>
              <a:gd name="connsiteX4275" fmla="*/ 663489 w 6668967"/>
              <a:gd name="connsiteY4275" fmla="*/ 4329329 h 7471123"/>
              <a:gd name="connsiteX4276" fmla="*/ 680755 w 6668967"/>
              <a:gd name="connsiteY4276" fmla="*/ 4320599 h 7471123"/>
              <a:gd name="connsiteX4277" fmla="*/ 685689 w 6668967"/>
              <a:gd name="connsiteY4277" fmla="*/ 4306630 h 7471123"/>
              <a:gd name="connsiteX4278" fmla="*/ 690622 w 6668967"/>
              <a:gd name="connsiteY4278" fmla="*/ 4292662 h 7471123"/>
              <a:gd name="connsiteX4279" fmla="*/ 705009 w 6668967"/>
              <a:gd name="connsiteY4279" fmla="*/ 4250321 h 7471123"/>
              <a:gd name="connsiteX4280" fmla="*/ 716932 w 6668967"/>
              <a:gd name="connsiteY4280" fmla="*/ 4205361 h 7471123"/>
              <a:gd name="connsiteX4281" fmla="*/ 728442 w 6668967"/>
              <a:gd name="connsiteY4281" fmla="*/ 4179170 h 7471123"/>
              <a:gd name="connsiteX4282" fmla="*/ 739953 w 6668967"/>
              <a:gd name="connsiteY4282" fmla="*/ 4152980 h 7471123"/>
              <a:gd name="connsiteX4283" fmla="*/ 753108 w 6668967"/>
              <a:gd name="connsiteY4283" fmla="*/ 4125043 h 7471123"/>
              <a:gd name="connsiteX4284" fmla="*/ 762975 w 6668967"/>
              <a:gd name="connsiteY4284" fmla="*/ 4105838 h 7471123"/>
              <a:gd name="connsiteX4285" fmla="*/ 772841 w 6668967"/>
              <a:gd name="connsiteY4285" fmla="*/ 4086631 h 7471123"/>
              <a:gd name="connsiteX4286" fmla="*/ 792573 w 6668967"/>
              <a:gd name="connsiteY4286" fmla="*/ 4069170 h 7471123"/>
              <a:gd name="connsiteX4287" fmla="*/ 792163 w 6668967"/>
              <a:gd name="connsiteY4287" fmla="*/ 4065679 h 7471123"/>
              <a:gd name="connsiteX4288" fmla="*/ 789285 w 6668967"/>
              <a:gd name="connsiteY4288" fmla="*/ 4062187 h 7471123"/>
              <a:gd name="connsiteX4289" fmla="*/ 795863 w 6668967"/>
              <a:gd name="connsiteY4289" fmla="*/ 4051710 h 7471123"/>
              <a:gd name="connsiteX4290" fmla="*/ 798740 w 6668967"/>
              <a:gd name="connsiteY4290" fmla="*/ 4042980 h 7471123"/>
              <a:gd name="connsiteX4291" fmla="*/ 799151 w 6668967"/>
              <a:gd name="connsiteY4291" fmla="*/ 4034249 h 7471123"/>
              <a:gd name="connsiteX4292" fmla="*/ 834095 w 6668967"/>
              <a:gd name="connsiteY4292" fmla="*/ 3967028 h 7471123"/>
              <a:gd name="connsiteX4293" fmla="*/ 861638 w 6668967"/>
              <a:gd name="connsiteY4293" fmla="*/ 3894567 h 7471123"/>
              <a:gd name="connsiteX4294" fmla="*/ 873560 w 6668967"/>
              <a:gd name="connsiteY4294" fmla="*/ 3860520 h 7471123"/>
              <a:gd name="connsiteX4295" fmla="*/ 887948 w 6668967"/>
              <a:gd name="connsiteY4295" fmla="*/ 3831711 h 7471123"/>
              <a:gd name="connsiteX4296" fmla="*/ 895758 w 6668967"/>
              <a:gd name="connsiteY4296" fmla="*/ 3798973 h 7471123"/>
              <a:gd name="connsiteX4297" fmla="*/ 907566 w 6668967"/>
              <a:gd name="connsiteY4297" fmla="*/ 3775591 h 7471123"/>
              <a:gd name="connsiteX4298" fmla="*/ 905190 w 6668967"/>
              <a:gd name="connsiteY4298" fmla="*/ 3769913 h 7471123"/>
              <a:gd name="connsiteX4299" fmla="*/ 898612 w 6668967"/>
              <a:gd name="connsiteY4299" fmla="*/ 3754198 h 7471123"/>
              <a:gd name="connsiteX4300" fmla="*/ 880935 w 6668967"/>
              <a:gd name="connsiteY4300" fmla="*/ 3785627 h 7471123"/>
              <a:gd name="connsiteX4301" fmla="*/ 865724 w 6668967"/>
              <a:gd name="connsiteY4301" fmla="*/ 3817056 h 7471123"/>
              <a:gd name="connsiteX4302" fmla="*/ 855446 w 6668967"/>
              <a:gd name="connsiteY4302" fmla="*/ 3847174 h 7471123"/>
              <a:gd name="connsiteX4303" fmla="*/ 832836 w 6668967"/>
              <a:gd name="connsiteY4303" fmla="*/ 3869437 h 7471123"/>
              <a:gd name="connsiteX4304" fmla="*/ 832836 w 6668967"/>
              <a:gd name="connsiteY4304" fmla="*/ 3914833 h 7471123"/>
              <a:gd name="connsiteX4305" fmla="*/ 781450 w 6668967"/>
              <a:gd name="connsiteY4305" fmla="*/ 3965032 h 7471123"/>
              <a:gd name="connsiteX4306" fmla="*/ 757194 w 6668967"/>
              <a:gd name="connsiteY4306" fmla="*/ 4044039 h 7471123"/>
              <a:gd name="connsiteX4307" fmla="*/ 727595 w 6668967"/>
              <a:gd name="connsiteY4307" fmla="*/ 4056261 h 7471123"/>
              <a:gd name="connsiteX4308" fmla="*/ 697997 w 6668967"/>
              <a:gd name="connsiteY4308" fmla="*/ 4068483 h 7471123"/>
              <a:gd name="connsiteX4309" fmla="*/ 697997 w 6668967"/>
              <a:gd name="connsiteY4309" fmla="*/ 4106896 h 7471123"/>
              <a:gd name="connsiteX4310" fmla="*/ 688130 w 6668967"/>
              <a:gd name="connsiteY4310" fmla="*/ 4106896 h 7471123"/>
              <a:gd name="connsiteX4311" fmla="*/ 676620 w 6668967"/>
              <a:gd name="connsiteY4311" fmla="*/ 4101658 h 7471123"/>
              <a:gd name="connsiteX4312" fmla="*/ 676211 w 6668967"/>
              <a:gd name="connsiteY4312" fmla="*/ 4097760 h 7471123"/>
              <a:gd name="connsiteX4313" fmla="*/ 660584 w 6668967"/>
              <a:gd name="connsiteY4313" fmla="*/ 4093018 h 7471123"/>
              <a:gd name="connsiteX4314" fmla="*/ 657295 w 6668967"/>
              <a:gd name="connsiteY4314" fmla="*/ 4127939 h 7471123"/>
              <a:gd name="connsiteX4315" fmla="*/ 644140 w 6668967"/>
              <a:gd name="connsiteY4315" fmla="*/ 4162859 h 7471123"/>
              <a:gd name="connsiteX4316" fmla="*/ 627696 w 6668967"/>
              <a:gd name="connsiteY4316" fmla="*/ 4138415 h 7471123"/>
              <a:gd name="connsiteX4317" fmla="*/ 637561 w 6668967"/>
              <a:gd name="connsiteY4317" fmla="*/ 4106987 h 7471123"/>
              <a:gd name="connsiteX4318" fmla="*/ 631395 w 6668967"/>
              <a:gd name="connsiteY4318" fmla="*/ 4101749 h 7471123"/>
              <a:gd name="connsiteX4319" fmla="*/ 630076 w 6668967"/>
              <a:gd name="connsiteY4319" fmla="*/ 4099882 h 7471123"/>
              <a:gd name="connsiteX4320" fmla="*/ 621944 w 6668967"/>
              <a:gd name="connsiteY4320" fmla="*/ 4113008 h 7471123"/>
              <a:gd name="connsiteX4321" fmla="*/ 619066 w 6668967"/>
              <a:gd name="connsiteY4321" fmla="*/ 4134833 h 7471123"/>
              <a:gd name="connsiteX4322" fmla="*/ 596045 w 6668967"/>
              <a:gd name="connsiteY4322" fmla="*/ 4148801 h 7471123"/>
              <a:gd name="connsiteX4323" fmla="*/ 593167 w 6668967"/>
              <a:gd name="connsiteY4323" fmla="*/ 4167571 h 7471123"/>
              <a:gd name="connsiteX4324" fmla="*/ 582889 w 6668967"/>
              <a:gd name="connsiteY4324" fmla="*/ 4183722 h 7471123"/>
              <a:gd name="connsiteX4325" fmla="*/ 582889 w 6668967"/>
              <a:gd name="connsiteY4325" fmla="*/ 4211658 h 7471123"/>
              <a:gd name="connsiteX4326" fmla="*/ 569734 w 6668967"/>
              <a:gd name="connsiteY4326" fmla="*/ 4222134 h 7471123"/>
              <a:gd name="connsiteX4327" fmla="*/ 559458 w 6668967"/>
              <a:gd name="connsiteY4327" fmla="*/ 4252690 h 7471123"/>
              <a:gd name="connsiteX4328" fmla="*/ 536847 w 6668967"/>
              <a:gd name="connsiteY4328" fmla="*/ 4278007 h 7471123"/>
              <a:gd name="connsiteX4329" fmla="*/ 513002 w 6668967"/>
              <a:gd name="connsiteY4329" fmla="*/ 4315983 h 7471123"/>
              <a:gd name="connsiteX4330" fmla="*/ 506519 w 6668967"/>
              <a:gd name="connsiteY4330" fmla="*/ 4323949 h 7471123"/>
              <a:gd name="connsiteX4331" fmla="*/ 492856 w 6668967"/>
              <a:gd name="connsiteY4331" fmla="*/ 4365399 h 7471123"/>
              <a:gd name="connsiteX4332" fmla="*/ 485045 w 6668967"/>
              <a:gd name="connsiteY4332" fmla="*/ 4366272 h 7471123"/>
              <a:gd name="connsiteX4333" fmla="*/ 482506 w 6668967"/>
              <a:gd name="connsiteY4333" fmla="*/ 4369175 h 7471123"/>
              <a:gd name="connsiteX4334" fmla="*/ 480195 w 6668967"/>
              <a:gd name="connsiteY4334" fmla="*/ 4373030 h 7471123"/>
              <a:gd name="connsiteX4335" fmla="*/ 485045 w 6668967"/>
              <a:gd name="connsiteY4335" fmla="*/ 4379368 h 7471123"/>
              <a:gd name="connsiteX4336" fmla="*/ 492856 w 6668967"/>
              <a:gd name="connsiteY4336" fmla="*/ 4386351 h 7471123"/>
              <a:gd name="connsiteX4337" fmla="*/ 470092 w 6668967"/>
              <a:gd name="connsiteY4337" fmla="*/ 4399535 h 7471123"/>
              <a:gd name="connsiteX4338" fmla="*/ 466138 w 6668967"/>
              <a:gd name="connsiteY4338" fmla="*/ 4415070 h 7471123"/>
              <a:gd name="connsiteX4339" fmla="*/ 448050 w 6668967"/>
              <a:gd name="connsiteY4339" fmla="*/ 4442135 h 7471123"/>
              <a:gd name="connsiteX4340" fmla="*/ 445583 w 6668967"/>
              <a:gd name="connsiteY4340" fmla="*/ 4451736 h 7471123"/>
              <a:gd name="connsiteX4341" fmla="*/ 438183 w 6668967"/>
              <a:gd name="connsiteY4341" fmla="*/ 4456102 h 7471123"/>
              <a:gd name="connsiteX4342" fmla="*/ 428317 w 6668967"/>
              <a:gd name="connsiteY4342" fmla="*/ 4452610 h 7471123"/>
              <a:gd name="connsiteX4343" fmla="*/ 438183 w 6668967"/>
              <a:gd name="connsiteY4343" fmla="*/ 4417689 h 7471123"/>
              <a:gd name="connsiteX4344" fmla="*/ 443519 w 6668967"/>
              <a:gd name="connsiteY4344" fmla="*/ 4407303 h 7471123"/>
              <a:gd name="connsiteX4345" fmla="*/ 433658 w 6668967"/>
              <a:gd name="connsiteY4345" fmla="*/ 4407303 h 7471123"/>
              <a:gd name="connsiteX4346" fmla="*/ 439413 w 6668967"/>
              <a:gd name="connsiteY4346" fmla="*/ 4369765 h 7471123"/>
              <a:gd name="connsiteX4347" fmla="*/ 440235 w 6668967"/>
              <a:gd name="connsiteY4347" fmla="*/ 4316511 h 7471123"/>
              <a:gd name="connsiteX4348" fmla="*/ 420503 w 6668967"/>
              <a:gd name="connsiteY4348" fmla="*/ 4347065 h 7471123"/>
              <a:gd name="connsiteX4349" fmla="*/ 410637 w 6668967"/>
              <a:gd name="connsiteY4349" fmla="*/ 4382859 h 7471123"/>
              <a:gd name="connsiteX4350" fmla="*/ 367882 w 6668967"/>
              <a:gd name="connsiteY4350" fmla="*/ 4428256 h 7471123"/>
              <a:gd name="connsiteX4351" fmla="*/ 346917 w 6668967"/>
              <a:gd name="connsiteY4351" fmla="*/ 4449210 h 7471123"/>
              <a:gd name="connsiteX4352" fmla="*/ 338283 w 6668967"/>
              <a:gd name="connsiteY4352" fmla="*/ 4470162 h 7471123"/>
              <a:gd name="connsiteX4353" fmla="*/ 325129 w 6668967"/>
              <a:gd name="connsiteY4353" fmla="*/ 4470162 h 7471123"/>
              <a:gd name="connsiteX4354" fmla="*/ 318551 w 6668967"/>
              <a:gd name="connsiteY4354" fmla="*/ 4492423 h 7471123"/>
              <a:gd name="connsiteX4355" fmla="*/ 311973 w 6668967"/>
              <a:gd name="connsiteY4355" fmla="*/ 4512066 h 7471123"/>
              <a:gd name="connsiteX4356" fmla="*/ 288951 w 6668967"/>
              <a:gd name="connsiteY4356" fmla="*/ 4533018 h 7471123"/>
              <a:gd name="connsiteX4357" fmla="*/ 275797 w 6668967"/>
              <a:gd name="connsiteY4357" fmla="*/ 4505082 h 7471123"/>
              <a:gd name="connsiteX4358" fmla="*/ 265930 w 6668967"/>
              <a:gd name="connsiteY4358" fmla="*/ 4494606 h 7471123"/>
              <a:gd name="connsiteX4359" fmla="*/ 277441 w 6668967"/>
              <a:gd name="connsiteY4359" fmla="*/ 4454010 h 7471123"/>
              <a:gd name="connsiteX4360" fmla="*/ 288951 w 6668967"/>
              <a:gd name="connsiteY4360" fmla="*/ 4410796 h 7471123"/>
              <a:gd name="connsiteX4361" fmla="*/ 288541 w 6668967"/>
              <a:gd name="connsiteY4361" fmla="*/ 4407303 h 7471123"/>
              <a:gd name="connsiteX4362" fmla="*/ 285663 w 6668967"/>
              <a:gd name="connsiteY4362" fmla="*/ 4403812 h 7471123"/>
              <a:gd name="connsiteX4363" fmla="*/ 279086 w 6668967"/>
              <a:gd name="connsiteY4363" fmla="*/ 4414724 h 7471123"/>
              <a:gd name="connsiteX4364" fmla="*/ 272508 w 6668967"/>
              <a:gd name="connsiteY4364" fmla="*/ 4428256 h 7471123"/>
              <a:gd name="connsiteX4365" fmla="*/ 265930 w 6668967"/>
              <a:gd name="connsiteY4365" fmla="*/ 4438733 h 7471123"/>
              <a:gd name="connsiteX4366" fmla="*/ 265930 w 6668967"/>
              <a:gd name="connsiteY4366" fmla="*/ 4453137 h 7471123"/>
              <a:gd name="connsiteX4367" fmla="*/ 256064 w 6668967"/>
              <a:gd name="connsiteY4367" fmla="*/ 4459684 h 7471123"/>
              <a:gd name="connsiteX4368" fmla="*/ 242909 w 6668967"/>
              <a:gd name="connsiteY4368" fmla="*/ 4466669 h 7471123"/>
              <a:gd name="connsiteX4369" fmla="*/ 214578 w 6668967"/>
              <a:gd name="connsiteY4369" fmla="*/ 4469677 h 7471123"/>
              <a:gd name="connsiteX4370" fmla="*/ 140097 w 6668967"/>
              <a:gd name="connsiteY4370" fmla="*/ 4292596 h 7471123"/>
              <a:gd name="connsiteX4371" fmla="*/ 141367 w 6668967"/>
              <a:gd name="connsiteY4371" fmla="*/ 4291193 h 7471123"/>
              <a:gd name="connsiteX4372" fmla="*/ 144245 w 6668967"/>
              <a:gd name="connsiteY4372" fmla="*/ 4274606 h 7471123"/>
              <a:gd name="connsiteX4373" fmla="*/ 137668 w 6668967"/>
              <a:gd name="connsiteY4373" fmla="*/ 4258891 h 7471123"/>
              <a:gd name="connsiteX4374" fmla="*/ 131090 w 6668967"/>
              <a:gd name="connsiteY4374" fmla="*/ 4243177 h 7471123"/>
              <a:gd name="connsiteX4375" fmla="*/ 122006 w 6668967"/>
              <a:gd name="connsiteY4375" fmla="*/ 4249584 h 7471123"/>
              <a:gd name="connsiteX4376" fmla="*/ 0 w 6668967"/>
              <a:gd name="connsiteY4376" fmla="*/ 3959514 h 7471123"/>
              <a:gd name="connsiteX4377" fmla="*/ 6117 w 6668967"/>
              <a:gd name="connsiteY4377" fmla="*/ 3928893 h 7471123"/>
              <a:gd name="connsiteX4378" fmla="*/ 15984 w 6668967"/>
              <a:gd name="connsiteY4378" fmla="*/ 3914924 h 7471123"/>
              <a:gd name="connsiteX4379" fmla="*/ 34071 w 6668967"/>
              <a:gd name="connsiteY4379" fmla="*/ 3869527 h 7471123"/>
              <a:gd name="connsiteX4380" fmla="*/ 52160 w 6668967"/>
              <a:gd name="connsiteY4380" fmla="*/ 3824131 h 7471123"/>
              <a:gd name="connsiteX4381" fmla="*/ 65314 w 6668967"/>
              <a:gd name="connsiteY4381" fmla="*/ 3792702 h 7471123"/>
              <a:gd name="connsiteX4382" fmla="*/ 78470 w 6668967"/>
              <a:gd name="connsiteY4382" fmla="*/ 3761273 h 7471123"/>
              <a:gd name="connsiteX4383" fmla="*/ 103547 w 6668967"/>
              <a:gd name="connsiteY4383" fmla="*/ 3678337 h 7471123"/>
              <a:gd name="connsiteX4384" fmla="*/ 131090 w 6668967"/>
              <a:gd name="connsiteY4384" fmla="*/ 3600639 h 7471123"/>
              <a:gd name="connsiteX4385" fmla="*/ 130268 w 6668967"/>
              <a:gd name="connsiteY4385" fmla="*/ 3580996 h 7471123"/>
              <a:gd name="connsiteX4386" fmla="*/ 144246 w 6668967"/>
              <a:gd name="connsiteY4386" fmla="*/ 3569210 h 7471123"/>
              <a:gd name="connsiteX4387" fmla="*/ 181655 w 6668967"/>
              <a:gd name="connsiteY4387" fmla="*/ 3493694 h 7471123"/>
              <a:gd name="connsiteX4388" fmla="*/ 206733 w 6668967"/>
              <a:gd name="connsiteY4388" fmla="*/ 3415560 h 7471123"/>
              <a:gd name="connsiteX4389" fmla="*/ 214543 w 6668967"/>
              <a:gd name="connsiteY4389" fmla="*/ 3409885 h 7471123"/>
              <a:gd name="connsiteX4390" fmla="*/ 219888 w 6668967"/>
              <a:gd name="connsiteY4390" fmla="*/ 3401591 h 7471123"/>
              <a:gd name="connsiteX4391" fmla="*/ 214955 w 6668967"/>
              <a:gd name="connsiteY4391" fmla="*/ 3398535 h 7471123"/>
              <a:gd name="connsiteX4392" fmla="*/ 210021 w 6668967"/>
              <a:gd name="connsiteY4392" fmla="*/ 3398099 h 7471123"/>
              <a:gd name="connsiteX4393" fmla="*/ 219888 w 6668967"/>
              <a:gd name="connsiteY4393" fmla="*/ 3366670 h 7471123"/>
              <a:gd name="connsiteX4394" fmla="*/ 233042 w 6668967"/>
              <a:gd name="connsiteY4394" fmla="*/ 3359687 h 7471123"/>
              <a:gd name="connsiteX4395" fmla="*/ 250309 w 6668967"/>
              <a:gd name="connsiteY4395" fmla="*/ 3320838 h 7471123"/>
              <a:gd name="connsiteX4396" fmla="*/ 262642 w 6668967"/>
              <a:gd name="connsiteY4396" fmla="*/ 3279370 h 7471123"/>
              <a:gd name="connsiteX4397" fmla="*/ 263464 w 6668967"/>
              <a:gd name="connsiteY4397" fmla="*/ 3260163 h 7471123"/>
              <a:gd name="connsiteX4398" fmla="*/ 279086 w 6668967"/>
              <a:gd name="connsiteY4398" fmla="*/ 3251433 h 7471123"/>
              <a:gd name="connsiteX4399" fmla="*/ 288951 w 6668967"/>
              <a:gd name="connsiteY4399" fmla="*/ 3226989 h 7471123"/>
              <a:gd name="connsiteX4400" fmla="*/ 302929 w 6668967"/>
              <a:gd name="connsiteY4400" fmla="*/ 3188139 h 7471123"/>
              <a:gd name="connsiteX4401" fmla="*/ 311974 w 6668967"/>
              <a:gd name="connsiteY4401" fmla="*/ 3146671 h 7471123"/>
              <a:gd name="connsiteX4402" fmla="*/ 323484 w 6668967"/>
              <a:gd name="connsiteY4402" fmla="*/ 3122227 h 7471123"/>
              <a:gd name="connsiteX4403" fmla="*/ 334995 w 6668967"/>
              <a:gd name="connsiteY4403" fmla="*/ 3097783 h 7471123"/>
              <a:gd name="connsiteX4404" fmla="*/ 361305 w 6668967"/>
              <a:gd name="connsiteY4404" fmla="*/ 3048893 h 7471123"/>
              <a:gd name="connsiteX4405" fmla="*/ 379393 w 6668967"/>
              <a:gd name="connsiteY4405" fmla="*/ 2997386 h 7471123"/>
              <a:gd name="connsiteX4406" fmla="*/ 397482 w 6668967"/>
              <a:gd name="connsiteY4406" fmla="*/ 2951116 h 7471123"/>
              <a:gd name="connsiteX4407" fmla="*/ 396659 w 6668967"/>
              <a:gd name="connsiteY4407" fmla="*/ 2928417 h 7471123"/>
              <a:gd name="connsiteX4408" fmla="*/ 410637 w 6668967"/>
              <a:gd name="connsiteY4408" fmla="*/ 2916195 h 7471123"/>
              <a:gd name="connsiteX4409" fmla="*/ 451335 w 6668967"/>
              <a:gd name="connsiteY4409" fmla="*/ 2835005 h 7471123"/>
              <a:gd name="connsiteX4410" fmla="*/ 479700 w 6668967"/>
              <a:gd name="connsiteY4410" fmla="*/ 2748578 h 7471123"/>
              <a:gd name="connsiteX4411" fmla="*/ 487512 w 6668967"/>
              <a:gd name="connsiteY4411" fmla="*/ 2741594 h 7471123"/>
              <a:gd name="connsiteX4412" fmla="*/ 492856 w 6668967"/>
              <a:gd name="connsiteY4412" fmla="*/ 2734609 h 7471123"/>
              <a:gd name="connsiteX4413" fmla="*/ 489156 w 6668967"/>
              <a:gd name="connsiteY4413" fmla="*/ 2728498 h 7471123"/>
              <a:gd name="connsiteX4414" fmla="*/ 482990 w 6668967"/>
              <a:gd name="connsiteY4414" fmla="*/ 2727626 h 7471123"/>
              <a:gd name="connsiteX4415" fmla="*/ 492856 w 6668967"/>
              <a:gd name="connsiteY4415" fmla="*/ 2696197 h 7471123"/>
              <a:gd name="connsiteX4416" fmla="*/ 519166 w 6668967"/>
              <a:gd name="connsiteY4416" fmla="*/ 2668260 h 7471123"/>
              <a:gd name="connsiteX4417" fmla="*/ 538899 w 6668967"/>
              <a:gd name="connsiteY4417" fmla="*/ 2598419 h 7471123"/>
              <a:gd name="connsiteX4418" fmla="*/ 541365 w 6668967"/>
              <a:gd name="connsiteY4418" fmla="*/ 2579214 h 7471123"/>
              <a:gd name="connsiteX4419" fmla="*/ 558631 w 6668967"/>
              <a:gd name="connsiteY4419" fmla="*/ 2570484 h 7471123"/>
              <a:gd name="connsiteX4420" fmla="*/ 563565 w 6668967"/>
              <a:gd name="connsiteY4420" fmla="*/ 2556515 h 7471123"/>
              <a:gd name="connsiteX4421" fmla="*/ 568498 w 6668967"/>
              <a:gd name="connsiteY4421" fmla="*/ 2542548 h 7471123"/>
              <a:gd name="connsiteX4422" fmla="*/ 582886 w 6668967"/>
              <a:gd name="connsiteY4422" fmla="*/ 2500207 h 7471123"/>
              <a:gd name="connsiteX4423" fmla="*/ 594808 w 6668967"/>
              <a:gd name="connsiteY4423" fmla="*/ 2455246 h 7471123"/>
              <a:gd name="connsiteX4424" fmla="*/ 606318 w 6668967"/>
              <a:gd name="connsiteY4424" fmla="*/ 2429055 h 7471123"/>
              <a:gd name="connsiteX4425" fmla="*/ 617829 w 6668967"/>
              <a:gd name="connsiteY4425" fmla="*/ 2402865 h 7471123"/>
              <a:gd name="connsiteX4426" fmla="*/ 630984 w 6668967"/>
              <a:gd name="connsiteY4426" fmla="*/ 2374927 h 7471123"/>
              <a:gd name="connsiteX4427" fmla="*/ 640851 w 6668967"/>
              <a:gd name="connsiteY4427" fmla="*/ 2355723 h 7471123"/>
              <a:gd name="connsiteX4428" fmla="*/ 650717 w 6668967"/>
              <a:gd name="connsiteY4428" fmla="*/ 2336514 h 7471123"/>
              <a:gd name="connsiteX4429" fmla="*/ 670449 w 6668967"/>
              <a:gd name="connsiteY4429" fmla="*/ 2319055 h 7471123"/>
              <a:gd name="connsiteX4430" fmla="*/ 670039 w 6668967"/>
              <a:gd name="connsiteY4430" fmla="*/ 2315564 h 7471123"/>
              <a:gd name="connsiteX4431" fmla="*/ 667161 w 6668967"/>
              <a:gd name="connsiteY4431" fmla="*/ 2312071 h 7471123"/>
              <a:gd name="connsiteX4432" fmla="*/ 673739 w 6668967"/>
              <a:gd name="connsiteY4432" fmla="*/ 2301596 h 7471123"/>
              <a:gd name="connsiteX4433" fmla="*/ 676616 w 6668967"/>
              <a:gd name="connsiteY4433" fmla="*/ 2292864 h 7471123"/>
              <a:gd name="connsiteX4434" fmla="*/ 677028 w 6668967"/>
              <a:gd name="connsiteY4434" fmla="*/ 2284133 h 7471123"/>
              <a:gd name="connsiteX4435" fmla="*/ 711971 w 6668967"/>
              <a:gd name="connsiteY4435" fmla="*/ 2216912 h 7471123"/>
              <a:gd name="connsiteX4436" fmla="*/ 739514 w 6668967"/>
              <a:gd name="connsiteY4436" fmla="*/ 2144452 h 7471123"/>
              <a:gd name="connsiteX4437" fmla="*/ 751436 w 6668967"/>
              <a:gd name="connsiteY4437" fmla="*/ 2110406 h 7471123"/>
              <a:gd name="connsiteX4438" fmla="*/ 765824 w 6668967"/>
              <a:gd name="connsiteY4438" fmla="*/ 2081597 h 7471123"/>
              <a:gd name="connsiteX4439" fmla="*/ 773635 w 6668967"/>
              <a:gd name="connsiteY4439" fmla="*/ 2048859 h 7471123"/>
              <a:gd name="connsiteX4440" fmla="*/ 788845 w 6668967"/>
              <a:gd name="connsiteY4440" fmla="*/ 2018738 h 7471123"/>
              <a:gd name="connsiteX4441" fmla="*/ 802001 w 6668967"/>
              <a:gd name="connsiteY4441" fmla="*/ 2008261 h 7471123"/>
              <a:gd name="connsiteX4442" fmla="*/ 803644 w 6668967"/>
              <a:gd name="connsiteY4442" fmla="*/ 2003025 h 7471123"/>
              <a:gd name="connsiteX4443" fmla="*/ 805289 w 6668967"/>
              <a:gd name="connsiteY4443" fmla="*/ 1997787 h 7471123"/>
              <a:gd name="connsiteX4444" fmla="*/ 808167 w 6668967"/>
              <a:gd name="connsiteY4444" fmla="*/ 1983819 h 7471123"/>
              <a:gd name="connsiteX4445" fmla="*/ 808578 w 6668967"/>
              <a:gd name="connsiteY4445" fmla="*/ 1969850 h 7471123"/>
              <a:gd name="connsiteX4446" fmla="*/ 815156 w 6668967"/>
              <a:gd name="connsiteY4446" fmla="*/ 1962865 h 7471123"/>
              <a:gd name="connsiteX4447" fmla="*/ 816800 w 6668967"/>
              <a:gd name="connsiteY4447" fmla="*/ 1955881 h 7471123"/>
              <a:gd name="connsiteX4448" fmla="*/ 818445 w 6668967"/>
              <a:gd name="connsiteY4448" fmla="*/ 1948896 h 7471123"/>
              <a:gd name="connsiteX4449" fmla="*/ 821733 w 6668967"/>
              <a:gd name="connsiteY4449" fmla="*/ 1948896 h 7471123"/>
              <a:gd name="connsiteX4450" fmla="*/ 828310 w 6668967"/>
              <a:gd name="connsiteY4450" fmla="*/ 1938422 h 7471123"/>
              <a:gd name="connsiteX4451" fmla="*/ 838177 w 6668967"/>
              <a:gd name="connsiteY4451" fmla="*/ 1906993 h 7471123"/>
              <a:gd name="connsiteX4452" fmla="*/ 841055 w 6668967"/>
              <a:gd name="connsiteY4452" fmla="*/ 1885167 h 7471123"/>
              <a:gd name="connsiteX4453" fmla="*/ 841466 w 6668967"/>
              <a:gd name="connsiteY4453" fmla="*/ 1868581 h 7471123"/>
              <a:gd name="connsiteX4454" fmla="*/ 852154 w 6668967"/>
              <a:gd name="connsiteY4454" fmla="*/ 1867272 h 7471123"/>
              <a:gd name="connsiteX4455" fmla="*/ 857910 w 6668967"/>
              <a:gd name="connsiteY4455" fmla="*/ 1858103 h 7471123"/>
              <a:gd name="connsiteX4456" fmla="*/ 859555 w 6668967"/>
              <a:gd name="connsiteY4456" fmla="*/ 1847190 h 7471123"/>
              <a:gd name="connsiteX4457" fmla="*/ 871065 w 6668967"/>
              <a:gd name="connsiteY4457" fmla="*/ 1844136 h 7471123"/>
              <a:gd name="connsiteX4458" fmla="*/ 884219 w 6668967"/>
              <a:gd name="connsiteY4458" fmla="*/ 1816200 h 7471123"/>
              <a:gd name="connsiteX4459" fmla="*/ 897375 w 6668967"/>
              <a:gd name="connsiteY4459" fmla="*/ 1805723 h 7471123"/>
              <a:gd name="connsiteX4460" fmla="*/ 920397 w 6668967"/>
              <a:gd name="connsiteY4460" fmla="*/ 1760326 h 7471123"/>
              <a:gd name="connsiteX4461" fmla="*/ 926974 w 6668967"/>
              <a:gd name="connsiteY4461" fmla="*/ 1742866 h 7471123"/>
              <a:gd name="connsiteX4462" fmla="*/ 933551 w 6668967"/>
              <a:gd name="connsiteY4462" fmla="*/ 1725405 h 7471123"/>
              <a:gd name="connsiteX4463" fmla="*/ 949995 w 6668967"/>
              <a:gd name="connsiteY4463" fmla="*/ 1697469 h 7471123"/>
              <a:gd name="connsiteX4464" fmla="*/ 959862 w 6668967"/>
              <a:gd name="connsiteY4464" fmla="*/ 1676517 h 7471123"/>
              <a:gd name="connsiteX4465" fmla="*/ 967672 w 6668967"/>
              <a:gd name="connsiteY4465" fmla="*/ 1640723 h 7471123"/>
              <a:gd name="connsiteX4466" fmla="*/ 982883 w 6668967"/>
              <a:gd name="connsiteY4466" fmla="*/ 1610167 h 747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Lst>
            <a:rect l="l" t="t" r="r" b="b"/>
            <a:pathLst>
              <a:path w="6668967" h="7471123">
                <a:moveTo>
                  <a:pt x="4645259" y="6933346"/>
                </a:moveTo>
                <a:lnTo>
                  <a:pt x="4658415" y="6957790"/>
                </a:lnTo>
                <a:lnTo>
                  <a:pt x="4655125" y="6985727"/>
                </a:lnTo>
                <a:cubicBezTo>
                  <a:pt x="4646973" y="6986746"/>
                  <a:pt x="4642724" y="6990820"/>
                  <a:pt x="4642382" y="6997949"/>
                </a:cubicBezTo>
                <a:cubicBezTo>
                  <a:pt x="4642039" y="7005079"/>
                  <a:pt x="4635324" y="7009152"/>
                  <a:pt x="4622238" y="7010171"/>
                </a:cubicBezTo>
                <a:cubicBezTo>
                  <a:pt x="4623198" y="6996494"/>
                  <a:pt x="4627033" y="6983690"/>
                  <a:pt x="4633748" y="6971759"/>
                </a:cubicBezTo>
                <a:cubicBezTo>
                  <a:pt x="4640463" y="6959828"/>
                  <a:pt x="4644300" y="6947024"/>
                  <a:pt x="4645259" y="6933346"/>
                </a:cubicBezTo>
                <a:close/>
                <a:moveTo>
                  <a:pt x="4395313" y="6947315"/>
                </a:moveTo>
                <a:cubicBezTo>
                  <a:pt x="4395243" y="6949279"/>
                  <a:pt x="4395381" y="6951462"/>
                  <a:pt x="4395724" y="6953862"/>
                </a:cubicBezTo>
                <a:cubicBezTo>
                  <a:pt x="4396066" y="6956263"/>
                  <a:pt x="4397025" y="6957572"/>
                  <a:pt x="4398602" y="6957790"/>
                </a:cubicBezTo>
                <a:lnTo>
                  <a:pt x="4408467" y="6954298"/>
                </a:lnTo>
                <a:close/>
                <a:moveTo>
                  <a:pt x="4092745" y="7024140"/>
                </a:moveTo>
                <a:cubicBezTo>
                  <a:pt x="4092813" y="7026104"/>
                  <a:pt x="4093498" y="7028287"/>
                  <a:pt x="4094800" y="7030687"/>
                </a:cubicBezTo>
                <a:cubicBezTo>
                  <a:pt x="4096102" y="7033088"/>
                  <a:pt x="4097610" y="7034398"/>
                  <a:pt x="4099322" y="7034616"/>
                </a:cubicBezTo>
                <a:cubicBezTo>
                  <a:pt x="4103159" y="7034034"/>
                  <a:pt x="4105352" y="7031706"/>
                  <a:pt x="4105900" y="7027631"/>
                </a:cubicBezTo>
                <a:close/>
                <a:moveTo>
                  <a:pt x="4464376" y="6846045"/>
                </a:moveTo>
                <a:cubicBezTo>
                  <a:pt x="4464239" y="6848010"/>
                  <a:pt x="4464514" y="6850191"/>
                  <a:pt x="4465198" y="6852592"/>
                </a:cubicBezTo>
                <a:cubicBezTo>
                  <a:pt x="4465884" y="6854993"/>
                  <a:pt x="4467803" y="6856303"/>
                  <a:pt x="4470954" y="6856521"/>
                </a:cubicBezTo>
                <a:lnTo>
                  <a:pt x="4477531" y="6856521"/>
                </a:lnTo>
                <a:cubicBezTo>
                  <a:pt x="4477395" y="6853029"/>
                  <a:pt x="4476025" y="6850410"/>
                  <a:pt x="4473420" y="6848664"/>
                </a:cubicBezTo>
                <a:cubicBezTo>
                  <a:pt x="4470818" y="6846918"/>
                  <a:pt x="4467802" y="6846045"/>
                  <a:pt x="4464376" y="6846045"/>
                </a:cubicBezTo>
                <a:close/>
                <a:moveTo>
                  <a:pt x="4105900" y="6996204"/>
                </a:moveTo>
                <a:cubicBezTo>
                  <a:pt x="4105763" y="6998168"/>
                  <a:pt x="4106037" y="7000350"/>
                  <a:pt x="4106722" y="7002751"/>
                </a:cubicBezTo>
                <a:cubicBezTo>
                  <a:pt x="4107407" y="7005152"/>
                  <a:pt x="4109325" y="7006461"/>
                  <a:pt x="4112477" y="7006679"/>
                </a:cubicBezTo>
                <a:lnTo>
                  <a:pt x="4115766" y="7006679"/>
                </a:lnTo>
                <a:cubicBezTo>
                  <a:pt x="4115765" y="6999696"/>
                  <a:pt x="4112477" y="6996204"/>
                  <a:pt x="4105900" y="6996204"/>
                </a:cubicBezTo>
                <a:close/>
                <a:moveTo>
                  <a:pt x="4678147" y="6730807"/>
                </a:moveTo>
                <a:cubicBezTo>
                  <a:pt x="4678216" y="6732917"/>
                  <a:pt x="4678900" y="6735681"/>
                  <a:pt x="4680202" y="6739100"/>
                </a:cubicBezTo>
                <a:cubicBezTo>
                  <a:pt x="4681504" y="6742520"/>
                  <a:pt x="4683011" y="6744411"/>
                  <a:pt x="4684724" y="6744775"/>
                </a:cubicBezTo>
                <a:cubicBezTo>
                  <a:pt x="4687876" y="6744557"/>
                  <a:pt x="4689795" y="6743248"/>
                  <a:pt x="4690480" y="6740846"/>
                </a:cubicBezTo>
                <a:cubicBezTo>
                  <a:pt x="4691165" y="6738446"/>
                  <a:pt x="4691439" y="6736263"/>
                  <a:pt x="4691303" y="6734299"/>
                </a:cubicBezTo>
                <a:close/>
                <a:moveTo>
                  <a:pt x="4740994" y="6620753"/>
                </a:moveTo>
                <a:cubicBezTo>
                  <a:pt x="4737910" y="6623735"/>
                  <a:pt x="4736009" y="6627973"/>
                  <a:pt x="4735289" y="6633466"/>
                </a:cubicBezTo>
                <a:cubicBezTo>
                  <a:pt x="4733851" y="6644450"/>
                  <a:pt x="4733439" y="6654782"/>
                  <a:pt x="4734056" y="6664458"/>
                </a:cubicBezTo>
                <a:cubicBezTo>
                  <a:pt x="4728918" y="6664458"/>
                  <a:pt x="4723574" y="6665331"/>
                  <a:pt x="4718023" y="6667077"/>
                </a:cubicBezTo>
                <a:cubicBezTo>
                  <a:pt x="4712474" y="6668823"/>
                  <a:pt x="4707952" y="6671441"/>
                  <a:pt x="4704457" y="6674933"/>
                </a:cubicBezTo>
                <a:lnTo>
                  <a:pt x="4711035" y="6706363"/>
                </a:lnTo>
                <a:cubicBezTo>
                  <a:pt x="4712610" y="6696977"/>
                  <a:pt x="4716036" y="6687811"/>
                  <a:pt x="4721312" y="6678863"/>
                </a:cubicBezTo>
                <a:cubicBezTo>
                  <a:pt x="4726588" y="6669914"/>
                  <a:pt x="4734125" y="6665112"/>
                  <a:pt x="4743923" y="6664458"/>
                </a:cubicBezTo>
                <a:cubicBezTo>
                  <a:pt x="4744333" y="6655873"/>
                  <a:pt x="4745979" y="6647725"/>
                  <a:pt x="4748855" y="6640013"/>
                </a:cubicBezTo>
                <a:cubicBezTo>
                  <a:pt x="4751733" y="6632302"/>
                  <a:pt x="4753378" y="6624154"/>
                  <a:pt x="4753789" y="6615569"/>
                </a:cubicBezTo>
                <a:cubicBezTo>
                  <a:pt x="4748342" y="6616042"/>
                  <a:pt x="4744077" y="6617770"/>
                  <a:pt x="4740994" y="6620753"/>
                </a:cubicBezTo>
                <a:close/>
                <a:moveTo>
                  <a:pt x="4572906" y="6664458"/>
                </a:moveTo>
                <a:cubicBezTo>
                  <a:pt x="4563040" y="6664749"/>
                  <a:pt x="4555640" y="6668533"/>
                  <a:pt x="4550707" y="6675807"/>
                </a:cubicBezTo>
                <a:cubicBezTo>
                  <a:pt x="4545773" y="6683082"/>
                  <a:pt x="4543307" y="6692103"/>
                  <a:pt x="4543307" y="6702871"/>
                </a:cubicBezTo>
                <a:lnTo>
                  <a:pt x="4543307" y="6706362"/>
                </a:lnTo>
                <a:cubicBezTo>
                  <a:pt x="4542621" y="6706290"/>
                  <a:pt x="4539882" y="6706435"/>
                  <a:pt x="4535085" y="6706799"/>
                </a:cubicBezTo>
                <a:cubicBezTo>
                  <a:pt x="4530288" y="6707163"/>
                  <a:pt x="4527549" y="6708181"/>
                  <a:pt x="4526863" y="6709854"/>
                </a:cubicBezTo>
                <a:cubicBezTo>
                  <a:pt x="4527891" y="6711674"/>
                  <a:pt x="4532413" y="6713273"/>
                  <a:pt x="4540429" y="6714656"/>
                </a:cubicBezTo>
                <a:cubicBezTo>
                  <a:pt x="4548446" y="6716038"/>
                  <a:pt x="4553790" y="6716767"/>
                  <a:pt x="4556463" y="6716839"/>
                </a:cubicBezTo>
                <a:lnTo>
                  <a:pt x="4576195" y="6699379"/>
                </a:lnTo>
                <a:cubicBezTo>
                  <a:pt x="4571330" y="6698942"/>
                  <a:pt x="4567905" y="6696323"/>
                  <a:pt x="4565918" y="6691522"/>
                </a:cubicBezTo>
                <a:cubicBezTo>
                  <a:pt x="4563931" y="6686719"/>
                  <a:pt x="4562971" y="6682354"/>
                  <a:pt x="4563040" y="6678426"/>
                </a:cubicBezTo>
                <a:close/>
                <a:moveTo>
                  <a:pt x="4336114" y="6688902"/>
                </a:moveTo>
                <a:lnTo>
                  <a:pt x="4336114" y="6706362"/>
                </a:lnTo>
                <a:cubicBezTo>
                  <a:pt x="4336251" y="6711383"/>
                  <a:pt x="4337622" y="6714438"/>
                  <a:pt x="4340225" y="6715528"/>
                </a:cubicBezTo>
                <a:cubicBezTo>
                  <a:pt x="4342829" y="6716620"/>
                  <a:pt x="4345844" y="6717057"/>
                  <a:pt x="4349270" y="6716839"/>
                </a:cubicBezTo>
                <a:close/>
                <a:moveTo>
                  <a:pt x="4615660" y="6556204"/>
                </a:moveTo>
                <a:cubicBezTo>
                  <a:pt x="4612508" y="6556714"/>
                  <a:pt x="4610590" y="6559187"/>
                  <a:pt x="4609905" y="6563625"/>
                </a:cubicBezTo>
                <a:cubicBezTo>
                  <a:pt x="4609220" y="6568063"/>
                  <a:pt x="4608946" y="6571409"/>
                  <a:pt x="4609083" y="6573665"/>
                </a:cubicBezTo>
                <a:cubicBezTo>
                  <a:pt x="4608946" y="6582468"/>
                  <a:pt x="4606753" y="6590179"/>
                  <a:pt x="4602505" y="6596799"/>
                </a:cubicBezTo>
                <a:cubicBezTo>
                  <a:pt x="4598257" y="6603419"/>
                  <a:pt x="4592775" y="6608512"/>
                  <a:pt x="4586062" y="6612077"/>
                </a:cubicBezTo>
                <a:cubicBezTo>
                  <a:pt x="4585650" y="6620662"/>
                  <a:pt x="4584007" y="6628810"/>
                  <a:pt x="4581128" y="6636521"/>
                </a:cubicBezTo>
                <a:cubicBezTo>
                  <a:pt x="4578251" y="6644233"/>
                  <a:pt x="4576606" y="6652381"/>
                  <a:pt x="4576195" y="6660967"/>
                </a:cubicBezTo>
                <a:cubicBezTo>
                  <a:pt x="4585924" y="6648670"/>
                  <a:pt x="4594421" y="6635721"/>
                  <a:pt x="4601683" y="6622116"/>
                </a:cubicBezTo>
                <a:cubicBezTo>
                  <a:pt x="4608946" y="6608512"/>
                  <a:pt x="4615797" y="6594690"/>
                  <a:pt x="4622238" y="6580648"/>
                </a:cubicBezTo>
                <a:cubicBezTo>
                  <a:pt x="4622170" y="6578102"/>
                  <a:pt x="4621484" y="6573592"/>
                  <a:pt x="4620183" y="6567117"/>
                </a:cubicBezTo>
                <a:cubicBezTo>
                  <a:pt x="4618880" y="6560642"/>
                  <a:pt x="4617373" y="6557004"/>
                  <a:pt x="4615660" y="6556204"/>
                </a:cubicBezTo>
                <a:close/>
                <a:moveTo>
                  <a:pt x="4369002" y="6650490"/>
                </a:moveTo>
                <a:cubicBezTo>
                  <a:pt x="4367495" y="6650635"/>
                  <a:pt x="4366398" y="6651217"/>
                  <a:pt x="4365713" y="6652236"/>
                </a:cubicBezTo>
                <a:cubicBezTo>
                  <a:pt x="4365028" y="6653253"/>
                  <a:pt x="4363932" y="6653836"/>
                  <a:pt x="4362425" y="6653982"/>
                </a:cubicBezTo>
                <a:cubicBezTo>
                  <a:pt x="4362494" y="6656091"/>
                  <a:pt x="4363178" y="6658856"/>
                  <a:pt x="4364481" y="6662275"/>
                </a:cubicBezTo>
                <a:cubicBezTo>
                  <a:pt x="4365782" y="6665694"/>
                  <a:pt x="4367289" y="6667587"/>
                  <a:pt x="4369002" y="6667950"/>
                </a:cubicBezTo>
                <a:cubicBezTo>
                  <a:pt x="4372153" y="6667732"/>
                  <a:pt x="4374072" y="6666423"/>
                  <a:pt x="4374758" y="6664022"/>
                </a:cubicBezTo>
                <a:cubicBezTo>
                  <a:pt x="4375442" y="6661620"/>
                  <a:pt x="4375717" y="6659437"/>
                  <a:pt x="4375579" y="6657473"/>
                </a:cubicBezTo>
                <a:cubicBezTo>
                  <a:pt x="4375032" y="6653400"/>
                  <a:pt x="4372839" y="6651071"/>
                  <a:pt x="4369002" y="6650490"/>
                </a:cubicBezTo>
                <a:close/>
                <a:moveTo>
                  <a:pt x="4408467" y="6524775"/>
                </a:moveTo>
                <a:lnTo>
                  <a:pt x="4395313" y="6566681"/>
                </a:lnTo>
                <a:cubicBezTo>
                  <a:pt x="4394764" y="6566608"/>
                  <a:pt x="4392572" y="6566753"/>
                  <a:pt x="4388735" y="6567117"/>
                </a:cubicBezTo>
                <a:cubicBezTo>
                  <a:pt x="4384897" y="6567480"/>
                  <a:pt x="4382705" y="6568499"/>
                  <a:pt x="4382158" y="6570172"/>
                </a:cubicBezTo>
                <a:cubicBezTo>
                  <a:pt x="4382842" y="6573882"/>
                  <a:pt x="4386405" y="6577811"/>
                  <a:pt x="4392845" y="6581957"/>
                </a:cubicBezTo>
                <a:cubicBezTo>
                  <a:pt x="4399285" y="6586104"/>
                  <a:pt x="4404493" y="6589160"/>
                  <a:pt x="4408467" y="6591125"/>
                </a:cubicBezTo>
                <a:lnTo>
                  <a:pt x="4431489" y="6556204"/>
                </a:lnTo>
                <a:close/>
                <a:moveTo>
                  <a:pt x="4908361" y="6255887"/>
                </a:moveTo>
                <a:lnTo>
                  <a:pt x="4882050" y="6301284"/>
                </a:lnTo>
                <a:cubicBezTo>
                  <a:pt x="4888629" y="6312342"/>
                  <a:pt x="4891917" y="6325146"/>
                  <a:pt x="4891917" y="6339696"/>
                </a:cubicBezTo>
                <a:cubicBezTo>
                  <a:pt x="4890067" y="6339551"/>
                  <a:pt x="4888011" y="6339841"/>
                  <a:pt x="4885751" y="6340569"/>
                </a:cubicBezTo>
                <a:cubicBezTo>
                  <a:pt x="4883490" y="6341297"/>
                  <a:pt x="4882257" y="6343335"/>
                  <a:pt x="4882050" y="6346681"/>
                </a:cubicBezTo>
                <a:cubicBezTo>
                  <a:pt x="4882257" y="6350173"/>
                  <a:pt x="4883490" y="6353665"/>
                  <a:pt x="4885750" y="6357156"/>
                </a:cubicBezTo>
                <a:cubicBezTo>
                  <a:pt x="4888011" y="6360649"/>
                  <a:pt x="4890067" y="6364142"/>
                  <a:pt x="4891917" y="6367633"/>
                </a:cubicBezTo>
                <a:lnTo>
                  <a:pt x="4914938" y="6378110"/>
                </a:lnTo>
                <a:lnTo>
                  <a:pt x="4918227" y="6367633"/>
                </a:lnTo>
                <a:lnTo>
                  <a:pt x="4901783" y="6353665"/>
                </a:lnTo>
                <a:cubicBezTo>
                  <a:pt x="4901715" y="6348281"/>
                  <a:pt x="4902674" y="6343334"/>
                  <a:pt x="4904660" y="6338824"/>
                </a:cubicBezTo>
                <a:cubicBezTo>
                  <a:pt x="4906648" y="6334313"/>
                  <a:pt x="4910075" y="6331111"/>
                  <a:pt x="4914938" y="6329220"/>
                </a:cubicBezTo>
                <a:cubicBezTo>
                  <a:pt x="4915281" y="6316998"/>
                  <a:pt x="4915419" y="6304777"/>
                  <a:pt x="4915350" y="6292554"/>
                </a:cubicBezTo>
                <a:cubicBezTo>
                  <a:pt x="4915281" y="6280331"/>
                  <a:pt x="4912951" y="6268109"/>
                  <a:pt x="4908361" y="6255887"/>
                </a:cubicBezTo>
                <a:close/>
                <a:moveTo>
                  <a:pt x="4454510" y="6402554"/>
                </a:moveTo>
                <a:cubicBezTo>
                  <a:pt x="4440808" y="6429909"/>
                  <a:pt x="4428748" y="6459008"/>
                  <a:pt x="4418333" y="6489854"/>
                </a:cubicBezTo>
                <a:cubicBezTo>
                  <a:pt x="4420047" y="6496985"/>
                  <a:pt x="4423199" y="6502804"/>
                  <a:pt x="4427789" y="6507315"/>
                </a:cubicBezTo>
                <a:cubicBezTo>
                  <a:pt x="4432379" y="6511825"/>
                  <a:pt x="4437998" y="6514154"/>
                  <a:pt x="4444644" y="6514300"/>
                </a:cubicBezTo>
                <a:cubicBezTo>
                  <a:pt x="4448070" y="6503533"/>
                  <a:pt x="4452729" y="6487526"/>
                  <a:pt x="4458621" y="6466283"/>
                </a:cubicBezTo>
                <a:cubicBezTo>
                  <a:pt x="4464514" y="6445039"/>
                  <a:pt x="4470818" y="6430782"/>
                  <a:pt x="4477531" y="6423506"/>
                </a:cubicBezTo>
                <a:close/>
                <a:moveTo>
                  <a:pt x="4977425" y="6133665"/>
                </a:moveTo>
                <a:cubicBezTo>
                  <a:pt x="4976877" y="6137156"/>
                  <a:pt x="4977973" y="6140650"/>
                  <a:pt x="4980714" y="6144141"/>
                </a:cubicBezTo>
                <a:lnTo>
                  <a:pt x="4980714" y="6133664"/>
                </a:lnTo>
                <a:close/>
                <a:moveTo>
                  <a:pt x="5016890" y="6095252"/>
                </a:moveTo>
                <a:cubicBezTo>
                  <a:pt x="5010861" y="6095252"/>
                  <a:pt x="5006476" y="6098744"/>
                  <a:pt x="5003735" y="6105729"/>
                </a:cubicBezTo>
                <a:lnTo>
                  <a:pt x="5013602" y="6105729"/>
                </a:lnTo>
                <a:cubicBezTo>
                  <a:pt x="5013738" y="6103982"/>
                  <a:pt x="5014286" y="6102237"/>
                  <a:pt x="5015246" y="6100491"/>
                </a:cubicBezTo>
                <a:cubicBezTo>
                  <a:pt x="5016205" y="6098744"/>
                  <a:pt x="5016753" y="6096998"/>
                  <a:pt x="5016890" y="6095252"/>
                </a:cubicBezTo>
                <a:close/>
                <a:moveTo>
                  <a:pt x="4516996" y="6280331"/>
                </a:moveTo>
                <a:lnTo>
                  <a:pt x="4500554" y="6301284"/>
                </a:lnTo>
                <a:lnTo>
                  <a:pt x="4500554" y="6311760"/>
                </a:lnTo>
                <a:lnTo>
                  <a:pt x="4507131" y="6311760"/>
                </a:lnTo>
                <a:cubicBezTo>
                  <a:pt x="4513571" y="6312051"/>
                  <a:pt x="4517955" y="6311468"/>
                  <a:pt x="4520286" y="6310013"/>
                </a:cubicBezTo>
                <a:cubicBezTo>
                  <a:pt x="4522615" y="6308559"/>
                  <a:pt x="4523711" y="6304485"/>
                  <a:pt x="4523575" y="6297792"/>
                </a:cubicBezTo>
                <a:close/>
                <a:moveTo>
                  <a:pt x="5036623" y="6042871"/>
                </a:moveTo>
                <a:lnTo>
                  <a:pt x="5036623" y="6060332"/>
                </a:lnTo>
                <a:lnTo>
                  <a:pt x="5013602" y="6060332"/>
                </a:lnTo>
                <a:lnTo>
                  <a:pt x="5013602" y="6074300"/>
                </a:lnTo>
                <a:lnTo>
                  <a:pt x="5020179" y="6084777"/>
                </a:lnTo>
                <a:lnTo>
                  <a:pt x="5046490" y="6060332"/>
                </a:lnTo>
                <a:lnTo>
                  <a:pt x="5046490" y="6046364"/>
                </a:lnTo>
                <a:close/>
                <a:moveTo>
                  <a:pt x="4553174" y="6224459"/>
                </a:moveTo>
                <a:lnTo>
                  <a:pt x="4546596" y="6238427"/>
                </a:lnTo>
                <a:cubicBezTo>
                  <a:pt x="4550433" y="6234935"/>
                  <a:pt x="4552625" y="6231442"/>
                  <a:pt x="4553174" y="6227950"/>
                </a:cubicBezTo>
                <a:close/>
                <a:moveTo>
                  <a:pt x="5049779" y="6011444"/>
                </a:moveTo>
                <a:lnTo>
                  <a:pt x="5049778" y="6039379"/>
                </a:lnTo>
                <a:cubicBezTo>
                  <a:pt x="5054505" y="6035670"/>
                  <a:pt x="5057383" y="6030868"/>
                  <a:pt x="5058411" y="6024975"/>
                </a:cubicBezTo>
                <a:cubicBezTo>
                  <a:pt x="5059439" y="6019082"/>
                  <a:pt x="5059850" y="6013408"/>
                  <a:pt x="5059644" y="6007952"/>
                </a:cubicBezTo>
                <a:close/>
                <a:moveTo>
                  <a:pt x="5085954" y="5924141"/>
                </a:moveTo>
                <a:cubicBezTo>
                  <a:pt x="5082803" y="5935200"/>
                  <a:pt x="5079240" y="5945384"/>
                  <a:pt x="5075267" y="5954697"/>
                </a:cubicBezTo>
                <a:cubicBezTo>
                  <a:pt x="5071293" y="5964008"/>
                  <a:pt x="5066086" y="5968957"/>
                  <a:pt x="5059644" y="5969539"/>
                </a:cubicBezTo>
                <a:cubicBezTo>
                  <a:pt x="5059850" y="5972230"/>
                  <a:pt x="5061083" y="5977323"/>
                  <a:pt x="5063344" y="5984815"/>
                </a:cubicBezTo>
                <a:cubicBezTo>
                  <a:pt x="5065605" y="5992309"/>
                  <a:pt x="5067661" y="5996529"/>
                  <a:pt x="5069511" y="5997475"/>
                </a:cubicBezTo>
                <a:cubicBezTo>
                  <a:pt x="5071087" y="5997257"/>
                  <a:pt x="5072046" y="5995948"/>
                  <a:pt x="5072389" y="5993546"/>
                </a:cubicBezTo>
                <a:cubicBezTo>
                  <a:pt x="5072731" y="5991145"/>
                  <a:pt x="5072868" y="5988962"/>
                  <a:pt x="5072800" y="5986998"/>
                </a:cubicBezTo>
                <a:cubicBezTo>
                  <a:pt x="5078212" y="5979360"/>
                  <a:pt x="5083831" y="5969319"/>
                  <a:pt x="5089655" y="5956880"/>
                </a:cubicBezTo>
                <a:cubicBezTo>
                  <a:pt x="5095478" y="5944440"/>
                  <a:pt x="5098630" y="5933527"/>
                  <a:pt x="5099110" y="5924141"/>
                </a:cubicBezTo>
                <a:close/>
                <a:moveTo>
                  <a:pt x="5194484" y="5812396"/>
                </a:moveTo>
                <a:cubicBezTo>
                  <a:pt x="5192909" y="5815742"/>
                  <a:pt x="5191949" y="5818653"/>
                  <a:pt x="5191606" y="5821126"/>
                </a:cubicBezTo>
                <a:cubicBezTo>
                  <a:pt x="5191264" y="5823599"/>
                  <a:pt x="5191127" y="5826510"/>
                  <a:pt x="5191196" y="5829856"/>
                </a:cubicBezTo>
                <a:cubicBezTo>
                  <a:pt x="5195032" y="5825781"/>
                  <a:pt x="5197225" y="5819962"/>
                  <a:pt x="5197772" y="5812396"/>
                </a:cubicBezTo>
                <a:close/>
                <a:moveTo>
                  <a:pt x="5174751" y="5742554"/>
                </a:moveTo>
                <a:cubicBezTo>
                  <a:pt x="5173655" y="5755942"/>
                  <a:pt x="5169270" y="5767581"/>
                  <a:pt x="5161596" y="5777475"/>
                </a:cubicBezTo>
                <a:cubicBezTo>
                  <a:pt x="5153923" y="5787369"/>
                  <a:pt x="5149538" y="5799010"/>
                  <a:pt x="5148442" y="5812395"/>
                </a:cubicBezTo>
                <a:lnTo>
                  <a:pt x="5128708" y="5840333"/>
                </a:lnTo>
                <a:cubicBezTo>
                  <a:pt x="5127339" y="5842296"/>
                  <a:pt x="5127612" y="5844478"/>
                  <a:pt x="5129531" y="5846880"/>
                </a:cubicBezTo>
                <a:cubicBezTo>
                  <a:pt x="5131449" y="5849281"/>
                  <a:pt x="5133368" y="5850590"/>
                  <a:pt x="5135286" y="5850808"/>
                </a:cubicBezTo>
                <a:lnTo>
                  <a:pt x="5155019" y="5847316"/>
                </a:lnTo>
                <a:cubicBezTo>
                  <a:pt x="5158582" y="5838514"/>
                  <a:pt x="5162145" y="5829056"/>
                  <a:pt x="5165707" y="5818943"/>
                </a:cubicBezTo>
                <a:cubicBezTo>
                  <a:pt x="5169271" y="5808831"/>
                  <a:pt x="5171190" y="5798500"/>
                  <a:pt x="5171463" y="5787952"/>
                </a:cubicBezTo>
                <a:cubicBezTo>
                  <a:pt x="5174683" y="5780603"/>
                  <a:pt x="5178108" y="5772601"/>
                  <a:pt x="5181740" y="5763943"/>
                </a:cubicBezTo>
                <a:cubicBezTo>
                  <a:pt x="5185371" y="5755286"/>
                  <a:pt x="5189619" y="5748156"/>
                  <a:pt x="5194484" y="5742554"/>
                </a:cubicBezTo>
                <a:close/>
                <a:moveTo>
                  <a:pt x="5233949" y="5697158"/>
                </a:moveTo>
                <a:lnTo>
                  <a:pt x="5214216" y="5718110"/>
                </a:lnTo>
                <a:cubicBezTo>
                  <a:pt x="5214971" y="5712872"/>
                  <a:pt x="5212641" y="5710253"/>
                  <a:pt x="5207227" y="5710253"/>
                </a:cubicBezTo>
                <a:cubicBezTo>
                  <a:pt x="5201815" y="5710253"/>
                  <a:pt x="5198664" y="5712872"/>
                  <a:pt x="5197773" y="5718110"/>
                </a:cubicBezTo>
                <a:lnTo>
                  <a:pt x="5220795" y="5749539"/>
                </a:lnTo>
                <a:lnTo>
                  <a:pt x="5233949" y="5749539"/>
                </a:lnTo>
                <a:lnTo>
                  <a:pt x="5237239" y="5718110"/>
                </a:lnTo>
                <a:close/>
                <a:moveTo>
                  <a:pt x="5270125" y="5634302"/>
                </a:moveTo>
                <a:lnTo>
                  <a:pt x="5253683" y="5662238"/>
                </a:lnTo>
                <a:lnTo>
                  <a:pt x="5263549" y="5662238"/>
                </a:lnTo>
                <a:cubicBezTo>
                  <a:pt x="5267386" y="5654671"/>
                  <a:pt x="5269578" y="5645360"/>
                  <a:pt x="5270125" y="5634302"/>
                </a:cubicBezTo>
                <a:close/>
                <a:moveTo>
                  <a:pt x="5201062" y="5623825"/>
                </a:moveTo>
                <a:cubicBezTo>
                  <a:pt x="5200924" y="5625426"/>
                  <a:pt x="5200377" y="5626588"/>
                  <a:pt x="5199418" y="5627317"/>
                </a:cubicBezTo>
                <a:cubicBezTo>
                  <a:pt x="5198458" y="5628045"/>
                  <a:pt x="5197909" y="5629208"/>
                  <a:pt x="5197773" y="5630809"/>
                </a:cubicBezTo>
                <a:lnTo>
                  <a:pt x="5197772" y="5648269"/>
                </a:lnTo>
                <a:cubicBezTo>
                  <a:pt x="5197772" y="5655471"/>
                  <a:pt x="5198595" y="5662892"/>
                  <a:pt x="5200240" y="5670532"/>
                </a:cubicBezTo>
                <a:cubicBezTo>
                  <a:pt x="5201884" y="5678169"/>
                  <a:pt x="5204351" y="5684718"/>
                  <a:pt x="5207640" y="5690175"/>
                </a:cubicBezTo>
                <a:lnTo>
                  <a:pt x="5217505" y="5627317"/>
                </a:lnTo>
                <a:close/>
                <a:moveTo>
                  <a:pt x="5237239" y="5571444"/>
                </a:moveTo>
                <a:lnTo>
                  <a:pt x="5224083" y="5578429"/>
                </a:lnTo>
                <a:lnTo>
                  <a:pt x="5210928" y="5602873"/>
                </a:lnTo>
                <a:lnTo>
                  <a:pt x="5227372" y="5595888"/>
                </a:lnTo>
                <a:lnTo>
                  <a:pt x="5237239" y="5578429"/>
                </a:lnTo>
                <a:close/>
                <a:moveTo>
                  <a:pt x="5279993" y="5431762"/>
                </a:moveTo>
                <a:cubicBezTo>
                  <a:pt x="5280266" y="5442820"/>
                  <a:pt x="5280541" y="5455625"/>
                  <a:pt x="5280815" y="5470175"/>
                </a:cubicBezTo>
                <a:cubicBezTo>
                  <a:pt x="5281089" y="5484724"/>
                  <a:pt x="5279718" y="5497529"/>
                  <a:pt x="5276704" y="5508587"/>
                </a:cubicBezTo>
                <a:cubicBezTo>
                  <a:pt x="5283281" y="5501602"/>
                  <a:pt x="5286570" y="5491127"/>
                  <a:pt x="5286569" y="5477158"/>
                </a:cubicBezTo>
                <a:lnTo>
                  <a:pt x="5303014" y="5442238"/>
                </a:lnTo>
                <a:close/>
                <a:moveTo>
                  <a:pt x="4047148" y="5912931"/>
                </a:moveTo>
                <a:lnTo>
                  <a:pt x="4060304" y="5937375"/>
                </a:lnTo>
                <a:lnTo>
                  <a:pt x="4057014" y="5965312"/>
                </a:lnTo>
                <a:cubicBezTo>
                  <a:pt x="4048862" y="5966331"/>
                  <a:pt x="4044612" y="5970405"/>
                  <a:pt x="4044270" y="5977534"/>
                </a:cubicBezTo>
                <a:cubicBezTo>
                  <a:pt x="4043928" y="5984665"/>
                  <a:pt x="4037213" y="5988738"/>
                  <a:pt x="4024127" y="5989756"/>
                </a:cubicBezTo>
                <a:cubicBezTo>
                  <a:pt x="4025086" y="5976080"/>
                  <a:pt x="4028923" y="5963275"/>
                  <a:pt x="4035638" y="5951344"/>
                </a:cubicBezTo>
                <a:cubicBezTo>
                  <a:pt x="4042352" y="5939414"/>
                  <a:pt x="4046189" y="5926610"/>
                  <a:pt x="4047148" y="5912931"/>
                </a:cubicBezTo>
                <a:close/>
                <a:moveTo>
                  <a:pt x="2907530" y="6369991"/>
                </a:moveTo>
                <a:lnTo>
                  <a:pt x="2910819" y="6404912"/>
                </a:lnTo>
                <a:lnTo>
                  <a:pt x="2881219" y="6429356"/>
                </a:lnTo>
                <a:lnTo>
                  <a:pt x="2871354" y="6457293"/>
                </a:lnTo>
                <a:lnTo>
                  <a:pt x="2884508" y="6460785"/>
                </a:lnTo>
                <a:lnTo>
                  <a:pt x="2920684" y="6425865"/>
                </a:lnTo>
                <a:cubicBezTo>
                  <a:pt x="2930688" y="6414661"/>
                  <a:pt x="2934525" y="6403020"/>
                  <a:pt x="2932196" y="6390943"/>
                </a:cubicBezTo>
                <a:cubicBezTo>
                  <a:pt x="2929866" y="6378867"/>
                  <a:pt x="2930414" y="6370719"/>
                  <a:pt x="2933840" y="6366499"/>
                </a:cubicBezTo>
                <a:lnTo>
                  <a:pt x="2910819" y="6369991"/>
                </a:lnTo>
                <a:close/>
                <a:moveTo>
                  <a:pt x="3797201" y="5926900"/>
                </a:moveTo>
                <a:cubicBezTo>
                  <a:pt x="3797132" y="5928864"/>
                  <a:pt x="3797270" y="5931047"/>
                  <a:pt x="3797612" y="5933448"/>
                </a:cubicBezTo>
                <a:cubicBezTo>
                  <a:pt x="3797954" y="5935848"/>
                  <a:pt x="3798913" y="5937157"/>
                  <a:pt x="3800490" y="5937376"/>
                </a:cubicBezTo>
                <a:lnTo>
                  <a:pt x="3810356" y="5933884"/>
                </a:lnTo>
                <a:close/>
                <a:moveTo>
                  <a:pt x="1943816" y="6698445"/>
                </a:moveTo>
                <a:lnTo>
                  <a:pt x="1956972" y="6722889"/>
                </a:lnTo>
                <a:lnTo>
                  <a:pt x="1953682" y="6750826"/>
                </a:lnTo>
                <a:cubicBezTo>
                  <a:pt x="1945529" y="6751845"/>
                  <a:pt x="1941280" y="6755919"/>
                  <a:pt x="1940938" y="6763048"/>
                </a:cubicBezTo>
                <a:cubicBezTo>
                  <a:pt x="1940596" y="6770178"/>
                  <a:pt x="1933881" y="6774252"/>
                  <a:pt x="1920795" y="6775270"/>
                </a:cubicBezTo>
                <a:cubicBezTo>
                  <a:pt x="1921754" y="6761593"/>
                  <a:pt x="1925590" y="6748789"/>
                  <a:pt x="1932306" y="6736857"/>
                </a:cubicBezTo>
                <a:cubicBezTo>
                  <a:pt x="1939020" y="6724928"/>
                  <a:pt x="1942857" y="6712122"/>
                  <a:pt x="1943816" y="6698445"/>
                </a:cubicBezTo>
                <a:close/>
                <a:moveTo>
                  <a:pt x="5385233" y="5211762"/>
                </a:moveTo>
                <a:lnTo>
                  <a:pt x="5381945" y="5236206"/>
                </a:lnTo>
                <a:cubicBezTo>
                  <a:pt x="5376942" y="5241663"/>
                  <a:pt x="5372146" y="5248210"/>
                  <a:pt x="5367556" y="5255849"/>
                </a:cubicBezTo>
                <a:cubicBezTo>
                  <a:pt x="5362965" y="5263488"/>
                  <a:pt x="5358992" y="5270909"/>
                  <a:pt x="5355633" y="5278111"/>
                </a:cubicBezTo>
                <a:cubicBezTo>
                  <a:pt x="5356182" y="5292662"/>
                  <a:pt x="5351797" y="5305465"/>
                  <a:pt x="5342479" y="5316523"/>
                </a:cubicBezTo>
                <a:cubicBezTo>
                  <a:pt x="5338642" y="5313686"/>
                  <a:pt x="5334805" y="5314122"/>
                  <a:pt x="5330968" y="5317833"/>
                </a:cubicBezTo>
                <a:cubicBezTo>
                  <a:pt x="5327132" y="5321543"/>
                  <a:pt x="5326583" y="5324600"/>
                  <a:pt x="5329324" y="5327000"/>
                </a:cubicBezTo>
                <a:lnTo>
                  <a:pt x="5309592" y="5351444"/>
                </a:lnTo>
                <a:lnTo>
                  <a:pt x="5299725" y="5386364"/>
                </a:lnTo>
                <a:lnTo>
                  <a:pt x="5293147" y="5386365"/>
                </a:lnTo>
                <a:lnTo>
                  <a:pt x="5293148" y="5410808"/>
                </a:lnTo>
                <a:lnTo>
                  <a:pt x="5309591" y="5417793"/>
                </a:lnTo>
                <a:cubicBezTo>
                  <a:pt x="5308083" y="5415902"/>
                  <a:pt x="5307810" y="5414447"/>
                  <a:pt x="5308769" y="5413428"/>
                </a:cubicBezTo>
                <a:cubicBezTo>
                  <a:pt x="5309728" y="5412410"/>
                  <a:pt x="5311099" y="5412701"/>
                  <a:pt x="5312880" y="5414302"/>
                </a:cubicBezTo>
                <a:lnTo>
                  <a:pt x="5319457" y="5400333"/>
                </a:lnTo>
                <a:cubicBezTo>
                  <a:pt x="5321307" y="5401425"/>
                  <a:pt x="5323363" y="5400115"/>
                  <a:pt x="5325624" y="5396404"/>
                </a:cubicBezTo>
                <a:cubicBezTo>
                  <a:pt x="5327884" y="5392694"/>
                  <a:pt x="5329119" y="5390512"/>
                  <a:pt x="5329324" y="5389857"/>
                </a:cubicBezTo>
                <a:lnTo>
                  <a:pt x="5352345" y="5347952"/>
                </a:lnTo>
                <a:cubicBezTo>
                  <a:pt x="5352963" y="5338495"/>
                  <a:pt x="5356661" y="5322489"/>
                  <a:pt x="5363445" y="5299936"/>
                </a:cubicBezTo>
                <a:cubicBezTo>
                  <a:pt x="5370228" y="5277384"/>
                  <a:pt x="5376394" y="5263125"/>
                  <a:pt x="5381945" y="5257158"/>
                </a:cubicBezTo>
                <a:lnTo>
                  <a:pt x="5398389" y="5267635"/>
                </a:lnTo>
                <a:cubicBezTo>
                  <a:pt x="5399895" y="5260432"/>
                  <a:pt x="5401814" y="5253013"/>
                  <a:pt x="5404143" y="5245374"/>
                </a:cubicBezTo>
                <a:cubicBezTo>
                  <a:pt x="5406473" y="5237735"/>
                  <a:pt x="5410036" y="5231187"/>
                  <a:pt x="5414833" y="5225731"/>
                </a:cubicBezTo>
                <a:lnTo>
                  <a:pt x="5398389" y="5222239"/>
                </a:lnTo>
                <a:close/>
                <a:moveTo>
                  <a:pt x="3494634" y="6003725"/>
                </a:moveTo>
                <a:cubicBezTo>
                  <a:pt x="3494702" y="6005690"/>
                  <a:pt x="3495388" y="6007872"/>
                  <a:pt x="3496689" y="6010273"/>
                </a:cubicBezTo>
                <a:cubicBezTo>
                  <a:pt x="3497991" y="6012674"/>
                  <a:pt x="3499498" y="6013984"/>
                  <a:pt x="3501211" y="6014202"/>
                </a:cubicBezTo>
                <a:cubicBezTo>
                  <a:pt x="3505048" y="6013619"/>
                  <a:pt x="3507240" y="6011291"/>
                  <a:pt x="3507789" y="6007217"/>
                </a:cubicBezTo>
                <a:close/>
                <a:moveTo>
                  <a:pt x="5437854" y="5176841"/>
                </a:moveTo>
                <a:cubicBezTo>
                  <a:pt x="5438402" y="5180916"/>
                  <a:pt x="5437306" y="5183243"/>
                  <a:pt x="5434565" y="5183825"/>
                </a:cubicBezTo>
                <a:lnTo>
                  <a:pt x="5431277" y="5211762"/>
                </a:lnTo>
                <a:lnTo>
                  <a:pt x="5434565" y="5222239"/>
                </a:lnTo>
                <a:cubicBezTo>
                  <a:pt x="5437990" y="5216855"/>
                  <a:pt x="5441005" y="5211034"/>
                  <a:pt x="5443610" y="5204778"/>
                </a:cubicBezTo>
                <a:cubicBezTo>
                  <a:pt x="5446213" y="5198522"/>
                  <a:pt x="5447582" y="5192702"/>
                  <a:pt x="5447721" y="5187318"/>
                </a:cubicBezTo>
                <a:cubicBezTo>
                  <a:pt x="5447720" y="5180333"/>
                  <a:pt x="5444430" y="5176841"/>
                  <a:pt x="5437854" y="5176841"/>
                </a:cubicBezTo>
                <a:close/>
                <a:moveTo>
                  <a:pt x="3866265" y="5825631"/>
                </a:moveTo>
                <a:cubicBezTo>
                  <a:pt x="3866128" y="5827596"/>
                  <a:pt x="3866403" y="5829777"/>
                  <a:pt x="3867087" y="5832178"/>
                </a:cubicBezTo>
                <a:cubicBezTo>
                  <a:pt x="3867773" y="5834579"/>
                  <a:pt x="3869691" y="5835888"/>
                  <a:pt x="3872843" y="5836106"/>
                </a:cubicBezTo>
                <a:lnTo>
                  <a:pt x="3879420" y="5836106"/>
                </a:lnTo>
                <a:cubicBezTo>
                  <a:pt x="3879283" y="5832614"/>
                  <a:pt x="3877913" y="5829996"/>
                  <a:pt x="3875309" y="5828250"/>
                </a:cubicBezTo>
                <a:cubicBezTo>
                  <a:pt x="3872706" y="5826503"/>
                  <a:pt x="3869691" y="5825631"/>
                  <a:pt x="3866265" y="5825631"/>
                </a:cubicBezTo>
                <a:close/>
                <a:moveTo>
                  <a:pt x="3507789" y="5975790"/>
                </a:moveTo>
                <a:cubicBezTo>
                  <a:pt x="3507652" y="5977754"/>
                  <a:pt x="3507926" y="5979935"/>
                  <a:pt x="3508611" y="5982337"/>
                </a:cubicBezTo>
                <a:cubicBezTo>
                  <a:pt x="3509296" y="5984737"/>
                  <a:pt x="3511214" y="5986047"/>
                  <a:pt x="3514366" y="5986265"/>
                </a:cubicBezTo>
                <a:lnTo>
                  <a:pt x="3517655" y="5986265"/>
                </a:lnTo>
                <a:cubicBezTo>
                  <a:pt x="3517654" y="5979281"/>
                  <a:pt x="3514366" y="5975789"/>
                  <a:pt x="3507789" y="5975790"/>
                </a:cubicBezTo>
                <a:close/>
                <a:moveTo>
                  <a:pt x="5408254" y="5166364"/>
                </a:moveTo>
                <a:lnTo>
                  <a:pt x="5408254" y="5180333"/>
                </a:lnTo>
                <a:cubicBezTo>
                  <a:pt x="5409968" y="5178441"/>
                  <a:pt x="5411474" y="5176113"/>
                  <a:pt x="5412777" y="5173350"/>
                </a:cubicBezTo>
                <a:cubicBezTo>
                  <a:pt x="5414079" y="5170585"/>
                  <a:pt x="5414764" y="5168256"/>
                  <a:pt x="5414833" y="5166365"/>
                </a:cubicBezTo>
                <a:close/>
                <a:moveTo>
                  <a:pt x="4080036" y="5710392"/>
                </a:moveTo>
                <a:cubicBezTo>
                  <a:pt x="4080105" y="5712502"/>
                  <a:pt x="4080789" y="5715267"/>
                  <a:pt x="4082092" y="5718686"/>
                </a:cubicBezTo>
                <a:cubicBezTo>
                  <a:pt x="4083393" y="5722105"/>
                  <a:pt x="4084900" y="5723998"/>
                  <a:pt x="4086613" y="5724360"/>
                </a:cubicBezTo>
                <a:cubicBezTo>
                  <a:pt x="4089765" y="5724142"/>
                  <a:pt x="4091684" y="5722833"/>
                  <a:pt x="4092369" y="5720431"/>
                </a:cubicBezTo>
                <a:cubicBezTo>
                  <a:pt x="4093053" y="5718031"/>
                  <a:pt x="4093328" y="5715849"/>
                  <a:pt x="4093192" y="5713885"/>
                </a:cubicBezTo>
                <a:close/>
                <a:moveTo>
                  <a:pt x="1693870" y="6712414"/>
                </a:moveTo>
                <a:cubicBezTo>
                  <a:pt x="1693800" y="6714378"/>
                  <a:pt x="1693938" y="6716561"/>
                  <a:pt x="1694280" y="6718961"/>
                </a:cubicBezTo>
                <a:cubicBezTo>
                  <a:pt x="1694623" y="6721362"/>
                  <a:pt x="1695582" y="6722671"/>
                  <a:pt x="1697158" y="6722889"/>
                </a:cubicBezTo>
                <a:lnTo>
                  <a:pt x="1707024" y="6719397"/>
                </a:lnTo>
                <a:close/>
                <a:moveTo>
                  <a:pt x="1391302" y="6789239"/>
                </a:moveTo>
                <a:cubicBezTo>
                  <a:pt x="1391370" y="6791203"/>
                  <a:pt x="1392056" y="6793386"/>
                  <a:pt x="1393357" y="6795786"/>
                </a:cubicBezTo>
                <a:cubicBezTo>
                  <a:pt x="1394658" y="6798186"/>
                  <a:pt x="1396166" y="6799497"/>
                  <a:pt x="1397879" y="6799715"/>
                </a:cubicBezTo>
                <a:cubicBezTo>
                  <a:pt x="1401716" y="6799133"/>
                  <a:pt x="1403908" y="6796805"/>
                  <a:pt x="1404457" y="6792730"/>
                </a:cubicBezTo>
                <a:close/>
                <a:moveTo>
                  <a:pt x="1762933" y="6611144"/>
                </a:moveTo>
                <a:cubicBezTo>
                  <a:pt x="1762796" y="6613109"/>
                  <a:pt x="1763071" y="6615290"/>
                  <a:pt x="1763755" y="6617690"/>
                </a:cubicBezTo>
                <a:cubicBezTo>
                  <a:pt x="1764441" y="6620092"/>
                  <a:pt x="1766359" y="6621401"/>
                  <a:pt x="1769511" y="6621620"/>
                </a:cubicBezTo>
                <a:lnTo>
                  <a:pt x="1776088" y="6621620"/>
                </a:lnTo>
                <a:cubicBezTo>
                  <a:pt x="1775951" y="6618128"/>
                  <a:pt x="1774581" y="6615509"/>
                  <a:pt x="1771977" y="6613763"/>
                </a:cubicBezTo>
                <a:cubicBezTo>
                  <a:pt x="1769374" y="6612016"/>
                  <a:pt x="1766359" y="6611145"/>
                  <a:pt x="1762933" y="6611144"/>
                </a:cubicBezTo>
                <a:close/>
                <a:moveTo>
                  <a:pt x="1404457" y="6761302"/>
                </a:moveTo>
                <a:cubicBezTo>
                  <a:pt x="1404320" y="6763267"/>
                  <a:pt x="1404594" y="6765449"/>
                  <a:pt x="1405279" y="6767850"/>
                </a:cubicBezTo>
                <a:cubicBezTo>
                  <a:pt x="1405964" y="6770251"/>
                  <a:pt x="1407882" y="6771560"/>
                  <a:pt x="1411034" y="6771778"/>
                </a:cubicBezTo>
                <a:lnTo>
                  <a:pt x="1414322" y="6771778"/>
                </a:lnTo>
                <a:cubicBezTo>
                  <a:pt x="1414323" y="6764795"/>
                  <a:pt x="1411034" y="6761302"/>
                  <a:pt x="1404457" y="6761302"/>
                </a:cubicBezTo>
                <a:close/>
                <a:moveTo>
                  <a:pt x="4142883" y="5600338"/>
                </a:moveTo>
                <a:cubicBezTo>
                  <a:pt x="4139799" y="5603321"/>
                  <a:pt x="4137898" y="5607559"/>
                  <a:pt x="4137178" y="5613052"/>
                </a:cubicBezTo>
                <a:cubicBezTo>
                  <a:pt x="4135739" y="5624036"/>
                  <a:pt x="4135328" y="5634368"/>
                  <a:pt x="4135945" y="5644044"/>
                </a:cubicBezTo>
                <a:cubicBezTo>
                  <a:pt x="4130806" y="5644043"/>
                  <a:pt x="4125462" y="5644917"/>
                  <a:pt x="4119912" y="5646662"/>
                </a:cubicBezTo>
                <a:cubicBezTo>
                  <a:pt x="4114362" y="5648409"/>
                  <a:pt x="4109841" y="5651027"/>
                  <a:pt x="4106346" y="5654519"/>
                </a:cubicBezTo>
                <a:lnTo>
                  <a:pt x="4112924" y="5685948"/>
                </a:lnTo>
                <a:cubicBezTo>
                  <a:pt x="4114499" y="5676562"/>
                  <a:pt x="4117925" y="5667396"/>
                  <a:pt x="4123201" y="5658448"/>
                </a:cubicBezTo>
                <a:cubicBezTo>
                  <a:pt x="4128477" y="5649500"/>
                  <a:pt x="4136013" y="5644697"/>
                  <a:pt x="4145812" y="5644043"/>
                </a:cubicBezTo>
                <a:cubicBezTo>
                  <a:pt x="4146223" y="5635459"/>
                  <a:pt x="4147867" y="5627311"/>
                  <a:pt x="4150744" y="5619598"/>
                </a:cubicBezTo>
                <a:cubicBezTo>
                  <a:pt x="4153622" y="5611888"/>
                  <a:pt x="4155266" y="5603739"/>
                  <a:pt x="4155678" y="5595155"/>
                </a:cubicBezTo>
                <a:cubicBezTo>
                  <a:pt x="4150231" y="5595627"/>
                  <a:pt x="4145966" y="5597355"/>
                  <a:pt x="4142883" y="5600338"/>
                </a:cubicBezTo>
                <a:close/>
                <a:moveTo>
                  <a:pt x="5451419" y="5046762"/>
                </a:moveTo>
                <a:cubicBezTo>
                  <a:pt x="5447240" y="5048509"/>
                  <a:pt x="5444911" y="5051127"/>
                  <a:pt x="5444430" y="5054619"/>
                </a:cubicBezTo>
                <a:cubicBezTo>
                  <a:pt x="5444637" y="5056293"/>
                  <a:pt x="5445870" y="5057311"/>
                  <a:pt x="5448131" y="5057675"/>
                </a:cubicBezTo>
                <a:cubicBezTo>
                  <a:pt x="5450392" y="5058040"/>
                  <a:pt x="5452447" y="5058185"/>
                  <a:pt x="5454297" y="5058112"/>
                </a:cubicBezTo>
                <a:lnTo>
                  <a:pt x="5460875" y="5044143"/>
                </a:lnTo>
                <a:cubicBezTo>
                  <a:pt x="5458750" y="5044143"/>
                  <a:pt x="5455599" y="5045017"/>
                  <a:pt x="5451419" y="5046762"/>
                </a:cubicBezTo>
                <a:close/>
                <a:moveTo>
                  <a:pt x="2660872" y="6216341"/>
                </a:moveTo>
                <a:lnTo>
                  <a:pt x="2659253" y="6218393"/>
                </a:lnTo>
                <a:lnTo>
                  <a:pt x="2662628" y="6224664"/>
                </a:lnTo>
                <a:lnTo>
                  <a:pt x="2661634" y="6233111"/>
                </a:lnTo>
                <a:lnTo>
                  <a:pt x="2664161" y="6226818"/>
                </a:lnTo>
                <a:close/>
                <a:moveTo>
                  <a:pt x="1988214" y="6498962"/>
                </a:moveTo>
                <a:lnTo>
                  <a:pt x="1981850" y="6504030"/>
                </a:lnTo>
                <a:lnTo>
                  <a:pt x="1980892" y="6506877"/>
                </a:lnTo>
                <a:lnTo>
                  <a:pt x="1983281" y="6509874"/>
                </a:lnTo>
                <a:cubicBezTo>
                  <a:pt x="1986433" y="6509656"/>
                  <a:pt x="1988351" y="6508346"/>
                  <a:pt x="1989037" y="6505945"/>
                </a:cubicBezTo>
                <a:cubicBezTo>
                  <a:pt x="1989721" y="6503544"/>
                  <a:pt x="1989996" y="6501362"/>
                  <a:pt x="1989859" y="6499398"/>
                </a:cubicBezTo>
                <a:close/>
                <a:moveTo>
                  <a:pt x="3974795" y="5644043"/>
                </a:moveTo>
                <a:cubicBezTo>
                  <a:pt x="3964928" y="5644334"/>
                  <a:pt x="3957528" y="5648118"/>
                  <a:pt x="3952595" y="5655392"/>
                </a:cubicBezTo>
                <a:cubicBezTo>
                  <a:pt x="3947662" y="5662668"/>
                  <a:pt x="3945196" y="5671689"/>
                  <a:pt x="3945196" y="5682457"/>
                </a:cubicBezTo>
                <a:lnTo>
                  <a:pt x="3945196" y="5685948"/>
                </a:lnTo>
                <a:cubicBezTo>
                  <a:pt x="3944510" y="5685876"/>
                  <a:pt x="3941771" y="5686021"/>
                  <a:pt x="3936974" y="5686384"/>
                </a:cubicBezTo>
                <a:cubicBezTo>
                  <a:pt x="3932177" y="5686749"/>
                  <a:pt x="3929438" y="5687767"/>
                  <a:pt x="3928752" y="5689440"/>
                </a:cubicBezTo>
                <a:cubicBezTo>
                  <a:pt x="3929780" y="5691259"/>
                  <a:pt x="3934301" y="5692859"/>
                  <a:pt x="3942318" y="5694242"/>
                </a:cubicBezTo>
                <a:cubicBezTo>
                  <a:pt x="3950334" y="5695624"/>
                  <a:pt x="3955679" y="5696352"/>
                  <a:pt x="3958351" y="5696425"/>
                </a:cubicBezTo>
                <a:lnTo>
                  <a:pt x="3978083" y="5678964"/>
                </a:lnTo>
                <a:cubicBezTo>
                  <a:pt x="3973219" y="5678527"/>
                  <a:pt x="3969793" y="5675908"/>
                  <a:pt x="3967806" y="5671107"/>
                </a:cubicBezTo>
                <a:cubicBezTo>
                  <a:pt x="3965819" y="5666305"/>
                  <a:pt x="3964860" y="5661940"/>
                  <a:pt x="3964928" y="5658012"/>
                </a:cubicBezTo>
                <a:close/>
                <a:moveTo>
                  <a:pt x="2039551" y="6385851"/>
                </a:moveTo>
                <a:cubicBezTo>
                  <a:pt x="2036467" y="6388834"/>
                  <a:pt x="2034566" y="6393072"/>
                  <a:pt x="2033846" y="6398565"/>
                </a:cubicBezTo>
                <a:cubicBezTo>
                  <a:pt x="2032408" y="6409550"/>
                  <a:pt x="2031996" y="6419881"/>
                  <a:pt x="2032613" y="6429557"/>
                </a:cubicBezTo>
                <a:cubicBezTo>
                  <a:pt x="2027474" y="6429557"/>
                  <a:pt x="2022130" y="6430430"/>
                  <a:pt x="2016580" y="6432175"/>
                </a:cubicBezTo>
                <a:lnTo>
                  <a:pt x="2007092" y="6437670"/>
                </a:lnTo>
                <a:lnTo>
                  <a:pt x="2005283" y="6449466"/>
                </a:lnTo>
                <a:lnTo>
                  <a:pt x="2005062" y="6449815"/>
                </a:lnTo>
                <a:lnTo>
                  <a:pt x="2009592" y="6471462"/>
                </a:lnTo>
                <a:cubicBezTo>
                  <a:pt x="2011167" y="6462076"/>
                  <a:pt x="2014592" y="6452909"/>
                  <a:pt x="2019869" y="6443961"/>
                </a:cubicBezTo>
                <a:cubicBezTo>
                  <a:pt x="2025145" y="6435014"/>
                  <a:pt x="2032681" y="6430211"/>
                  <a:pt x="2042480" y="6429557"/>
                </a:cubicBezTo>
                <a:cubicBezTo>
                  <a:pt x="2042890" y="6420972"/>
                  <a:pt x="2044535" y="6412824"/>
                  <a:pt x="2047412" y="6405112"/>
                </a:cubicBezTo>
                <a:cubicBezTo>
                  <a:pt x="2050290" y="6397401"/>
                  <a:pt x="2051935" y="6389253"/>
                  <a:pt x="2052345" y="6380667"/>
                </a:cubicBezTo>
                <a:cubicBezTo>
                  <a:pt x="2046899" y="6381141"/>
                  <a:pt x="2042634" y="6382868"/>
                  <a:pt x="2039551" y="6385851"/>
                </a:cubicBezTo>
                <a:close/>
                <a:moveTo>
                  <a:pt x="3738003" y="5668488"/>
                </a:moveTo>
                <a:lnTo>
                  <a:pt x="3738003" y="5685948"/>
                </a:lnTo>
                <a:cubicBezTo>
                  <a:pt x="3738140" y="5690968"/>
                  <a:pt x="3739511" y="5694025"/>
                  <a:pt x="3742114" y="5695114"/>
                </a:cubicBezTo>
                <a:cubicBezTo>
                  <a:pt x="3744718" y="5696206"/>
                  <a:pt x="3747733" y="5696643"/>
                  <a:pt x="3751158" y="5696425"/>
                </a:cubicBezTo>
                <a:close/>
                <a:moveTo>
                  <a:pt x="2110113" y="6350379"/>
                </a:moveTo>
                <a:lnTo>
                  <a:pt x="2110113" y="6381681"/>
                </a:lnTo>
                <a:lnTo>
                  <a:pt x="2110310" y="6381541"/>
                </a:lnTo>
                <a:cubicBezTo>
                  <a:pt x="2115449" y="6380813"/>
                  <a:pt x="2119149" y="6380522"/>
                  <a:pt x="2121410" y="6380668"/>
                </a:cubicBezTo>
                <a:lnTo>
                  <a:pt x="2134876" y="6340153"/>
                </a:lnTo>
                <a:close/>
                <a:moveTo>
                  <a:pt x="4017549" y="5535789"/>
                </a:moveTo>
                <a:cubicBezTo>
                  <a:pt x="4014397" y="5536299"/>
                  <a:pt x="4012479" y="5538773"/>
                  <a:pt x="4011794" y="5543211"/>
                </a:cubicBezTo>
                <a:cubicBezTo>
                  <a:pt x="4011108" y="5547648"/>
                  <a:pt x="4010835" y="5550995"/>
                  <a:pt x="4010972" y="5553250"/>
                </a:cubicBezTo>
                <a:cubicBezTo>
                  <a:pt x="4010835" y="5562053"/>
                  <a:pt x="4008643" y="5569764"/>
                  <a:pt x="4004393" y="5576385"/>
                </a:cubicBezTo>
                <a:cubicBezTo>
                  <a:pt x="4000146" y="5583005"/>
                  <a:pt x="3994665" y="5588098"/>
                  <a:pt x="3987951" y="5591663"/>
                </a:cubicBezTo>
                <a:cubicBezTo>
                  <a:pt x="3987538" y="5600247"/>
                  <a:pt x="3985895" y="5608395"/>
                  <a:pt x="3983017" y="5616106"/>
                </a:cubicBezTo>
                <a:cubicBezTo>
                  <a:pt x="3980139" y="5623818"/>
                  <a:pt x="3978495" y="5631967"/>
                  <a:pt x="3978084" y="5640552"/>
                </a:cubicBezTo>
                <a:cubicBezTo>
                  <a:pt x="3987813" y="5628256"/>
                  <a:pt x="3996310" y="5615306"/>
                  <a:pt x="4003572" y="5601702"/>
                </a:cubicBezTo>
                <a:cubicBezTo>
                  <a:pt x="4010835" y="5588098"/>
                  <a:pt x="4017686" y="5574275"/>
                  <a:pt x="4024127" y="5560233"/>
                </a:cubicBezTo>
                <a:cubicBezTo>
                  <a:pt x="4024059" y="5557688"/>
                  <a:pt x="4023373" y="5553177"/>
                  <a:pt x="4022071" y="5546703"/>
                </a:cubicBezTo>
                <a:cubicBezTo>
                  <a:pt x="4020768" y="5540228"/>
                  <a:pt x="4019262" y="5536590"/>
                  <a:pt x="4017549" y="5535789"/>
                </a:cubicBezTo>
                <a:close/>
                <a:moveTo>
                  <a:pt x="2399526" y="6214189"/>
                </a:moveTo>
                <a:cubicBezTo>
                  <a:pt x="2399456" y="6216154"/>
                  <a:pt x="2399594" y="6218336"/>
                  <a:pt x="2399937" y="6220736"/>
                </a:cubicBezTo>
                <a:cubicBezTo>
                  <a:pt x="2400279" y="6223137"/>
                  <a:pt x="2401238" y="6224446"/>
                  <a:pt x="2402814" y="6224664"/>
                </a:cubicBezTo>
                <a:lnTo>
                  <a:pt x="2412680" y="6221173"/>
                </a:lnTo>
                <a:close/>
                <a:moveTo>
                  <a:pt x="1871463" y="6429557"/>
                </a:moveTo>
                <a:cubicBezTo>
                  <a:pt x="1861596" y="6429847"/>
                  <a:pt x="1854197" y="6433632"/>
                  <a:pt x="1849263" y="6440905"/>
                </a:cubicBezTo>
                <a:cubicBezTo>
                  <a:pt x="1844330" y="6448181"/>
                  <a:pt x="1841864" y="6457202"/>
                  <a:pt x="1841864" y="6467970"/>
                </a:cubicBezTo>
                <a:lnTo>
                  <a:pt x="1841864" y="6471462"/>
                </a:lnTo>
                <a:cubicBezTo>
                  <a:pt x="1841178" y="6471388"/>
                  <a:pt x="1838438" y="6471534"/>
                  <a:pt x="1833642" y="6471898"/>
                </a:cubicBezTo>
                <a:cubicBezTo>
                  <a:pt x="1828846" y="6472262"/>
                  <a:pt x="1826106" y="6473281"/>
                  <a:pt x="1825420" y="6474953"/>
                </a:cubicBezTo>
                <a:cubicBezTo>
                  <a:pt x="1826448" y="6476773"/>
                  <a:pt x="1830969" y="6478373"/>
                  <a:pt x="1838986" y="6479755"/>
                </a:cubicBezTo>
                <a:cubicBezTo>
                  <a:pt x="1847003" y="6481138"/>
                  <a:pt x="1852347" y="6481865"/>
                  <a:pt x="1855020" y="6481938"/>
                </a:cubicBezTo>
                <a:lnTo>
                  <a:pt x="1874752" y="6464477"/>
                </a:lnTo>
                <a:cubicBezTo>
                  <a:pt x="1869887" y="6464040"/>
                  <a:pt x="1866461" y="6461422"/>
                  <a:pt x="1864474" y="6456621"/>
                </a:cubicBezTo>
                <a:cubicBezTo>
                  <a:pt x="1862487" y="6451818"/>
                  <a:pt x="1861528" y="6447453"/>
                  <a:pt x="1861597" y="6443526"/>
                </a:cubicBezTo>
                <a:close/>
                <a:moveTo>
                  <a:pt x="3770891" y="5630075"/>
                </a:moveTo>
                <a:cubicBezTo>
                  <a:pt x="3769384" y="5630220"/>
                  <a:pt x="3768286" y="5630803"/>
                  <a:pt x="3767602" y="5631821"/>
                </a:cubicBezTo>
                <a:cubicBezTo>
                  <a:pt x="3766917" y="5632839"/>
                  <a:pt x="3765821" y="5633422"/>
                  <a:pt x="3764314" y="5633567"/>
                </a:cubicBezTo>
                <a:cubicBezTo>
                  <a:pt x="3764382" y="5635677"/>
                  <a:pt x="3765067" y="5638442"/>
                  <a:pt x="3766369" y="5641861"/>
                </a:cubicBezTo>
                <a:cubicBezTo>
                  <a:pt x="3767671" y="5645280"/>
                  <a:pt x="3769177" y="5647172"/>
                  <a:pt x="3770891" y="5647535"/>
                </a:cubicBezTo>
                <a:cubicBezTo>
                  <a:pt x="3774042" y="5647317"/>
                  <a:pt x="3775961" y="5646009"/>
                  <a:pt x="3776647" y="5643608"/>
                </a:cubicBezTo>
                <a:cubicBezTo>
                  <a:pt x="3777331" y="5641206"/>
                  <a:pt x="3777606" y="5639023"/>
                  <a:pt x="3777468" y="5637059"/>
                </a:cubicBezTo>
                <a:cubicBezTo>
                  <a:pt x="3776920" y="5632986"/>
                  <a:pt x="3774728" y="5630656"/>
                  <a:pt x="3770891" y="5630075"/>
                </a:cubicBezTo>
                <a:close/>
                <a:moveTo>
                  <a:pt x="2084938" y="6327864"/>
                </a:moveTo>
                <a:lnTo>
                  <a:pt x="2060781" y="6349505"/>
                </a:lnTo>
                <a:lnTo>
                  <a:pt x="2056169" y="6357587"/>
                </a:lnTo>
                <a:lnTo>
                  <a:pt x="2057279" y="6361024"/>
                </a:lnTo>
                <a:cubicBezTo>
                  <a:pt x="2060157" y="6368519"/>
                  <a:pt x="2061800" y="6372738"/>
                  <a:pt x="2062212" y="6373684"/>
                </a:cubicBezTo>
                <a:cubicBezTo>
                  <a:pt x="2063787" y="6373246"/>
                  <a:pt x="2064747" y="6371501"/>
                  <a:pt x="2065089" y="6368445"/>
                </a:cubicBezTo>
                <a:cubicBezTo>
                  <a:pt x="2065432" y="6365390"/>
                  <a:pt x="2065569" y="6363644"/>
                  <a:pt x="2065501" y="6363207"/>
                </a:cubicBezTo>
                <a:close/>
                <a:moveTo>
                  <a:pt x="2087091" y="6315459"/>
                </a:moveTo>
                <a:lnTo>
                  <a:pt x="2087091" y="6323949"/>
                </a:lnTo>
                <a:lnTo>
                  <a:pt x="2089457" y="6319647"/>
                </a:lnTo>
                <a:close/>
                <a:moveTo>
                  <a:pt x="2096958" y="6291014"/>
                </a:moveTo>
                <a:cubicBezTo>
                  <a:pt x="2097026" y="6292978"/>
                  <a:pt x="2097712" y="6295161"/>
                  <a:pt x="2099013" y="6297562"/>
                </a:cubicBezTo>
                <a:lnTo>
                  <a:pt x="2100173" y="6298570"/>
                </a:lnTo>
                <a:lnTo>
                  <a:pt x="2102424" y="6292465"/>
                </a:lnTo>
                <a:close/>
                <a:moveTo>
                  <a:pt x="2468589" y="6112920"/>
                </a:moveTo>
                <a:cubicBezTo>
                  <a:pt x="2468452" y="6114884"/>
                  <a:pt x="2468727" y="6117065"/>
                  <a:pt x="2469411" y="6119466"/>
                </a:cubicBezTo>
                <a:cubicBezTo>
                  <a:pt x="2470097" y="6121868"/>
                  <a:pt x="2472016" y="6123177"/>
                  <a:pt x="2475167" y="6123395"/>
                </a:cubicBezTo>
                <a:lnTo>
                  <a:pt x="2481744" y="6123395"/>
                </a:lnTo>
                <a:cubicBezTo>
                  <a:pt x="2481608" y="6119903"/>
                  <a:pt x="2480238" y="6117285"/>
                  <a:pt x="2477633" y="6115538"/>
                </a:cubicBezTo>
                <a:cubicBezTo>
                  <a:pt x="2475030" y="6113792"/>
                  <a:pt x="2472016" y="6112920"/>
                  <a:pt x="2468589" y="6112920"/>
                </a:cubicBezTo>
                <a:close/>
                <a:moveTo>
                  <a:pt x="2110113" y="6263078"/>
                </a:moveTo>
                <a:lnTo>
                  <a:pt x="2110913" y="6269447"/>
                </a:lnTo>
                <a:lnTo>
                  <a:pt x="2112375" y="6265481"/>
                </a:lnTo>
                <a:close/>
                <a:moveTo>
                  <a:pt x="1634671" y="6454001"/>
                </a:moveTo>
                <a:lnTo>
                  <a:pt x="1634671" y="6471461"/>
                </a:lnTo>
                <a:cubicBezTo>
                  <a:pt x="1634808" y="6476481"/>
                  <a:pt x="1636179" y="6479537"/>
                  <a:pt x="1638782" y="6480627"/>
                </a:cubicBezTo>
                <a:cubicBezTo>
                  <a:pt x="1641386" y="6481718"/>
                  <a:pt x="1644401" y="6482156"/>
                  <a:pt x="1647826" y="6481938"/>
                </a:cubicBezTo>
                <a:close/>
                <a:moveTo>
                  <a:pt x="1914217" y="6321303"/>
                </a:moveTo>
                <a:cubicBezTo>
                  <a:pt x="1911065" y="6321813"/>
                  <a:pt x="1909146" y="6324286"/>
                  <a:pt x="1908462" y="6328724"/>
                </a:cubicBezTo>
                <a:cubicBezTo>
                  <a:pt x="1907777" y="6333162"/>
                  <a:pt x="1907503" y="6336508"/>
                  <a:pt x="1907640" y="6338763"/>
                </a:cubicBezTo>
                <a:cubicBezTo>
                  <a:pt x="1907503" y="6347566"/>
                  <a:pt x="1905310" y="6355277"/>
                  <a:pt x="1901061" y="6361898"/>
                </a:cubicBezTo>
                <a:cubicBezTo>
                  <a:pt x="1896813" y="6368518"/>
                  <a:pt x="1891333" y="6373612"/>
                  <a:pt x="1884619" y="6377176"/>
                </a:cubicBezTo>
                <a:cubicBezTo>
                  <a:pt x="1884207" y="6385761"/>
                  <a:pt x="1882563" y="6393908"/>
                  <a:pt x="1879685" y="6401620"/>
                </a:cubicBezTo>
                <a:cubicBezTo>
                  <a:pt x="1876807" y="6409332"/>
                  <a:pt x="1875162" y="6417480"/>
                  <a:pt x="1874752" y="6426065"/>
                </a:cubicBezTo>
                <a:cubicBezTo>
                  <a:pt x="1884480" y="6413769"/>
                  <a:pt x="1892977" y="6400819"/>
                  <a:pt x="1900240" y="6387216"/>
                </a:cubicBezTo>
                <a:cubicBezTo>
                  <a:pt x="1907503" y="6373611"/>
                  <a:pt x="1914354" y="6359788"/>
                  <a:pt x="1920795" y="6345747"/>
                </a:cubicBezTo>
                <a:cubicBezTo>
                  <a:pt x="1920727" y="6343201"/>
                  <a:pt x="1920041" y="6338691"/>
                  <a:pt x="1918740" y="6332215"/>
                </a:cubicBezTo>
                <a:cubicBezTo>
                  <a:pt x="1917437" y="6325740"/>
                  <a:pt x="1915930" y="6322104"/>
                  <a:pt x="1914217" y="6321303"/>
                </a:cubicBezTo>
                <a:close/>
                <a:moveTo>
                  <a:pt x="1667559" y="6415588"/>
                </a:moveTo>
                <a:cubicBezTo>
                  <a:pt x="1666052" y="6415734"/>
                  <a:pt x="1664955" y="6416317"/>
                  <a:pt x="1664270" y="6417335"/>
                </a:cubicBezTo>
                <a:cubicBezTo>
                  <a:pt x="1663585" y="6418352"/>
                  <a:pt x="1662489" y="6418935"/>
                  <a:pt x="1660982" y="6419080"/>
                </a:cubicBezTo>
                <a:cubicBezTo>
                  <a:pt x="1661050" y="6421190"/>
                  <a:pt x="1661735" y="6423955"/>
                  <a:pt x="1663037" y="6427374"/>
                </a:cubicBezTo>
                <a:cubicBezTo>
                  <a:pt x="1664339" y="6430793"/>
                  <a:pt x="1665846" y="6432686"/>
                  <a:pt x="1667559" y="6433048"/>
                </a:cubicBezTo>
                <a:cubicBezTo>
                  <a:pt x="1670710" y="6432831"/>
                  <a:pt x="1672629" y="6431521"/>
                  <a:pt x="1673315" y="6429121"/>
                </a:cubicBezTo>
                <a:cubicBezTo>
                  <a:pt x="1673999" y="6426719"/>
                  <a:pt x="1674274" y="6424536"/>
                  <a:pt x="1674136" y="6422572"/>
                </a:cubicBezTo>
                <a:cubicBezTo>
                  <a:pt x="1673588" y="6418499"/>
                  <a:pt x="1671396" y="6416169"/>
                  <a:pt x="1667559" y="6415588"/>
                </a:cubicBezTo>
                <a:close/>
                <a:moveTo>
                  <a:pt x="3810356" y="5504361"/>
                </a:moveTo>
                <a:lnTo>
                  <a:pt x="3797202" y="5546266"/>
                </a:lnTo>
                <a:cubicBezTo>
                  <a:pt x="3796653" y="5546194"/>
                  <a:pt x="3794460" y="5546339"/>
                  <a:pt x="3790623" y="5546702"/>
                </a:cubicBezTo>
                <a:cubicBezTo>
                  <a:pt x="3786786" y="5547066"/>
                  <a:pt x="3784594" y="5548084"/>
                  <a:pt x="3784046" y="5549758"/>
                </a:cubicBezTo>
                <a:cubicBezTo>
                  <a:pt x="3784730" y="5553468"/>
                  <a:pt x="3788294" y="5557397"/>
                  <a:pt x="3794734" y="5561543"/>
                </a:cubicBezTo>
                <a:cubicBezTo>
                  <a:pt x="3801174" y="5565690"/>
                  <a:pt x="3806382" y="5568746"/>
                  <a:pt x="3810356" y="5570710"/>
                </a:cubicBezTo>
                <a:lnTo>
                  <a:pt x="3833378" y="5535790"/>
                </a:lnTo>
                <a:close/>
                <a:moveTo>
                  <a:pt x="5599003" y="4743827"/>
                </a:moveTo>
                <a:lnTo>
                  <a:pt x="5599003" y="4757795"/>
                </a:lnTo>
                <a:lnTo>
                  <a:pt x="5602291" y="4747318"/>
                </a:lnTo>
                <a:close/>
                <a:moveTo>
                  <a:pt x="4310250" y="5235473"/>
                </a:moveTo>
                <a:lnTo>
                  <a:pt x="4283939" y="5280869"/>
                </a:lnTo>
                <a:cubicBezTo>
                  <a:pt x="4290518" y="5291927"/>
                  <a:pt x="4293806" y="5304732"/>
                  <a:pt x="4293806" y="5319281"/>
                </a:cubicBezTo>
                <a:cubicBezTo>
                  <a:pt x="4291956" y="5319136"/>
                  <a:pt x="4289901" y="5319427"/>
                  <a:pt x="4287640" y="5320155"/>
                </a:cubicBezTo>
                <a:cubicBezTo>
                  <a:pt x="4285379" y="5320883"/>
                  <a:pt x="4284146" y="5322920"/>
                  <a:pt x="4283939" y="5326267"/>
                </a:cubicBezTo>
                <a:cubicBezTo>
                  <a:pt x="4284146" y="5329759"/>
                  <a:pt x="4285379" y="5333250"/>
                  <a:pt x="4287639" y="5336742"/>
                </a:cubicBezTo>
                <a:cubicBezTo>
                  <a:pt x="4289901" y="5340235"/>
                  <a:pt x="4291956" y="5343727"/>
                  <a:pt x="4293806" y="5347218"/>
                </a:cubicBezTo>
                <a:lnTo>
                  <a:pt x="4316827" y="5357695"/>
                </a:lnTo>
                <a:lnTo>
                  <a:pt x="4320116" y="5347218"/>
                </a:lnTo>
                <a:lnTo>
                  <a:pt x="4303672" y="5333250"/>
                </a:lnTo>
                <a:cubicBezTo>
                  <a:pt x="4303603" y="5327866"/>
                  <a:pt x="4304563" y="5322920"/>
                  <a:pt x="4306550" y="5318409"/>
                </a:cubicBezTo>
                <a:cubicBezTo>
                  <a:pt x="4308537" y="5313899"/>
                  <a:pt x="4311963" y="5310697"/>
                  <a:pt x="4316827" y="5308806"/>
                </a:cubicBezTo>
                <a:cubicBezTo>
                  <a:pt x="4317170" y="5296584"/>
                  <a:pt x="4317307" y="5284362"/>
                  <a:pt x="4317239" y="5272139"/>
                </a:cubicBezTo>
                <a:cubicBezTo>
                  <a:pt x="4317171" y="5259917"/>
                  <a:pt x="4314840" y="5247695"/>
                  <a:pt x="4310250" y="5235473"/>
                </a:cubicBezTo>
                <a:close/>
                <a:moveTo>
                  <a:pt x="2577120" y="5931332"/>
                </a:moveTo>
                <a:cubicBezTo>
                  <a:pt x="2567253" y="5931624"/>
                  <a:pt x="2559853" y="5935407"/>
                  <a:pt x="2554920" y="5942682"/>
                </a:cubicBezTo>
                <a:cubicBezTo>
                  <a:pt x="2549986" y="5949957"/>
                  <a:pt x="2547520" y="5958978"/>
                  <a:pt x="2547520" y="5969745"/>
                </a:cubicBezTo>
                <a:lnTo>
                  <a:pt x="2547520" y="5973237"/>
                </a:lnTo>
                <a:cubicBezTo>
                  <a:pt x="2546835" y="5973165"/>
                  <a:pt x="2544095" y="5973310"/>
                  <a:pt x="2539298" y="5973673"/>
                </a:cubicBezTo>
                <a:cubicBezTo>
                  <a:pt x="2534502" y="5974038"/>
                  <a:pt x="2531762" y="5975056"/>
                  <a:pt x="2531076" y="5976729"/>
                </a:cubicBezTo>
                <a:cubicBezTo>
                  <a:pt x="2532104" y="5978548"/>
                  <a:pt x="2536626" y="5980148"/>
                  <a:pt x="2544642" y="5981531"/>
                </a:cubicBezTo>
                <a:lnTo>
                  <a:pt x="2551723" y="5982496"/>
                </a:lnTo>
                <a:lnTo>
                  <a:pt x="2569374" y="5954950"/>
                </a:lnTo>
                <a:lnTo>
                  <a:pt x="2567253" y="5945301"/>
                </a:lnTo>
                <a:close/>
                <a:moveTo>
                  <a:pt x="5615447" y="4649541"/>
                </a:moveTo>
                <a:lnTo>
                  <a:pt x="5615447" y="4653033"/>
                </a:lnTo>
                <a:cubicBezTo>
                  <a:pt x="5614900" y="4664091"/>
                  <a:pt x="5619285" y="4669910"/>
                  <a:pt x="5628603" y="4670494"/>
                </a:cubicBezTo>
                <a:close/>
                <a:moveTo>
                  <a:pt x="1707024" y="6289874"/>
                </a:moveTo>
                <a:lnTo>
                  <a:pt x="1693870" y="6331780"/>
                </a:lnTo>
                <a:cubicBezTo>
                  <a:pt x="1693321" y="6331707"/>
                  <a:pt x="1691129" y="6331853"/>
                  <a:pt x="1687291" y="6332215"/>
                </a:cubicBezTo>
                <a:cubicBezTo>
                  <a:pt x="1683454" y="6332579"/>
                  <a:pt x="1681262" y="6333598"/>
                  <a:pt x="1680714" y="6335271"/>
                </a:cubicBezTo>
                <a:cubicBezTo>
                  <a:pt x="1681399" y="6338982"/>
                  <a:pt x="1684962" y="6342910"/>
                  <a:pt x="1691402" y="6347056"/>
                </a:cubicBezTo>
                <a:cubicBezTo>
                  <a:pt x="1697843" y="6351204"/>
                  <a:pt x="1703050" y="6354259"/>
                  <a:pt x="1707024" y="6356224"/>
                </a:cubicBezTo>
                <a:lnTo>
                  <a:pt x="1730046" y="6321303"/>
                </a:lnTo>
                <a:close/>
                <a:moveTo>
                  <a:pt x="3856399" y="5382139"/>
                </a:moveTo>
                <a:cubicBezTo>
                  <a:pt x="3842696" y="5409494"/>
                  <a:pt x="3830637" y="5438593"/>
                  <a:pt x="3820223" y="5469440"/>
                </a:cubicBezTo>
                <a:cubicBezTo>
                  <a:pt x="3821936" y="5476570"/>
                  <a:pt x="3825088" y="5482390"/>
                  <a:pt x="3829678" y="5486901"/>
                </a:cubicBezTo>
                <a:cubicBezTo>
                  <a:pt x="3834268" y="5491411"/>
                  <a:pt x="3839887" y="5493740"/>
                  <a:pt x="3846532" y="5493885"/>
                </a:cubicBezTo>
                <a:cubicBezTo>
                  <a:pt x="3849959" y="5483118"/>
                  <a:pt x="3854617" y="5467112"/>
                  <a:pt x="3860510" y="5445869"/>
                </a:cubicBezTo>
                <a:cubicBezTo>
                  <a:pt x="3866403" y="5424625"/>
                  <a:pt x="3872706" y="5410367"/>
                  <a:pt x="3879420" y="5403091"/>
                </a:cubicBezTo>
                <a:close/>
                <a:moveTo>
                  <a:pt x="3577192" y="5465753"/>
                </a:moveTo>
                <a:lnTo>
                  <a:pt x="3568573" y="5483008"/>
                </a:lnTo>
                <a:cubicBezTo>
                  <a:pt x="3568231" y="5495012"/>
                  <a:pt x="3565626" y="5505925"/>
                  <a:pt x="3560763" y="5515747"/>
                </a:cubicBezTo>
                <a:cubicBezTo>
                  <a:pt x="3555898" y="5525568"/>
                  <a:pt x="3550828" y="5535609"/>
                  <a:pt x="3545552" y="5545866"/>
                </a:cubicBezTo>
                <a:lnTo>
                  <a:pt x="3532396" y="5556343"/>
                </a:lnTo>
                <a:cubicBezTo>
                  <a:pt x="3532260" y="5558088"/>
                  <a:pt x="3531712" y="5559834"/>
                  <a:pt x="3530753" y="5561580"/>
                </a:cubicBezTo>
                <a:cubicBezTo>
                  <a:pt x="3529793" y="5563326"/>
                  <a:pt x="3529245" y="5565071"/>
                  <a:pt x="3529108" y="5566818"/>
                </a:cubicBezTo>
                <a:cubicBezTo>
                  <a:pt x="3527531" y="5571911"/>
                  <a:pt x="3526573" y="5576567"/>
                  <a:pt x="3526230" y="5580787"/>
                </a:cubicBezTo>
                <a:cubicBezTo>
                  <a:pt x="3525888" y="5585006"/>
                  <a:pt x="3525751" y="5589663"/>
                  <a:pt x="3525819" y="5594755"/>
                </a:cubicBezTo>
                <a:cubicBezTo>
                  <a:pt x="3521982" y="5595336"/>
                  <a:pt x="3519789" y="5597665"/>
                  <a:pt x="3519241" y="5601739"/>
                </a:cubicBezTo>
                <a:cubicBezTo>
                  <a:pt x="3519104" y="5603631"/>
                  <a:pt x="3518557" y="5605959"/>
                  <a:pt x="3517597" y="5608723"/>
                </a:cubicBezTo>
                <a:cubicBezTo>
                  <a:pt x="3516638" y="5611488"/>
                  <a:pt x="3516089" y="5613816"/>
                  <a:pt x="3515952" y="5615707"/>
                </a:cubicBezTo>
                <a:lnTo>
                  <a:pt x="3512664" y="5615708"/>
                </a:lnTo>
                <a:cubicBezTo>
                  <a:pt x="3512117" y="5619200"/>
                  <a:pt x="3509923" y="5622691"/>
                  <a:pt x="3506087" y="5626183"/>
                </a:cubicBezTo>
                <a:lnTo>
                  <a:pt x="3496220" y="5657612"/>
                </a:lnTo>
                <a:lnTo>
                  <a:pt x="3493944" y="5674874"/>
                </a:lnTo>
                <a:lnTo>
                  <a:pt x="3507789" y="5658012"/>
                </a:lnTo>
                <a:cubicBezTo>
                  <a:pt x="3508953" y="5648409"/>
                  <a:pt x="3514846" y="5632695"/>
                  <a:pt x="3525466" y="5610869"/>
                </a:cubicBezTo>
                <a:cubicBezTo>
                  <a:pt x="3536085" y="5589044"/>
                  <a:pt x="3544445" y="5576822"/>
                  <a:pt x="3550542" y="5574202"/>
                </a:cubicBezTo>
                <a:lnTo>
                  <a:pt x="3560410" y="5549758"/>
                </a:lnTo>
                <a:cubicBezTo>
                  <a:pt x="3561369" y="5527933"/>
                  <a:pt x="3565205" y="5508726"/>
                  <a:pt x="3571920" y="5492139"/>
                </a:cubicBezTo>
                <a:close/>
                <a:moveTo>
                  <a:pt x="5727266" y="4551764"/>
                </a:moveTo>
                <a:lnTo>
                  <a:pt x="5717400" y="4562239"/>
                </a:lnTo>
                <a:cubicBezTo>
                  <a:pt x="5719181" y="4563839"/>
                  <a:pt x="5720551" y="4565004"/>
                  <a:pt x="5721510" y="4565731"/>
                </a:cubicBezTo>
                <a:cubicBezTo>
                  <a:pt x="5722470" y="4566459"/>
                  <a:pt x="5722196" y="4567623"/>
                  <a:pt x="5720688" y="4569223"/>
                </a:cubicBezTo>
                <a:cubicBezTo>
                  <a:pt x="5720140" y="4572716"/>
                  <a:pt x="5717947" y="4576208"/>
                  <a:pt x="5714110" y="4579699"/>
                </a:cubicBezTo>
                <a:lnTo>
                  <a:pt x="5697667" y="4590175"/>
                </a:lnTo>
                <a:lnTo>
                  <a:pt x="5691088" y="4583192"/>
                </a:lnTo>
                <a:cubicBezTo>
                  <a:pt x="5687253" y="4593668"/>
                  <a:pt x="5685060" y="4600652"/>
                  <a:pt x="5684512" y="4604143"/>
                </a:cubicBezTo>
                <a:cubicBezTo>
                  <a:pt x="5677386" y="4614330"/>
                  <a:pt x="5670260" y="4624514"/>
                  <a:pt x="5663134" y="4634699"/>
                </a:cubicBezTo>
                <a:cubicBezTo>
                  <a:pt x="5656008" y="4644885"/>
                  <a:pt x="5652172" y="4656816"/>
                  <a:pt x="5651623" y="4670493"/>
                </a:cubicBezTo>
                <a:lnTo>
                  <a:pt x="5638468" y="4701922"/>
                </a:lnTo>
                <a:cubicBezTo>
                  <a:pt x="5633741" y="4705632"/>
                  <a:pt x="5630863" y="4710433"/>
                  <a:pt x="5629836" y="4716327"/>
                </a:cubicBezTo>
                <a:cubicBezTo>
                  <a:pt x="5628808" y="4722219"/>
                  <a:pt x="5628397" y="4727894"/>
                  <a:pt x="5628603" y="4733350"/>
                </a:cubicBezTo>
                <a:cubicBezTo>
                  <a:pt x="5626957" y="4749065"/>
                  <a:pt x="5620380" y="4764779"/>
                  <a:pt x="5608870" y="4780492"/>
                </a:cubicBezTo>
                <a:cubicBezTo>
                  <a:pt x="5597360" y="4796207"/>
                  <a:pt x="5590781" y="4811922"/>
                  <a:pt x="5589138" y="4827635"/>
                </a:cubicBezTo>
                <a:lnTo>
                  <a:pt x="5575982" y="4838112"/>
                </a:lnTo>
                <a:cubicBezTo>
                  <a:pt x="5574132" y="4845095"/>
                  <a:pt x="5571254" y="4852081"/>
                  <a:pt x="5567349" y="4859064"/>
                </a:cubicBezTo>
                <a:cubicBezTo>
                  <a:pt x="5563444" y="4866048"/>
                  <a:pt x="5559743" y="4873033"/>
                  <a:pt x="5556250" y="4880016"/>
                </a:cubicBezTo>
                <a:lnTo>
                  <a:pt x="5556249" y="4904461"/>
                </a:lnTo>
                <a:cubicBezTo>
                  <a:pt x="5568239" y="4899950"/>
                  <a:pt x="5578792" y="4890639"/>
                  <a:pt x="5587903" y="4876525"/>
                </a:cubicBezTo>
                <a:cubicBezTo>
                  <a:pt x="5597016" y="4862410"/>
                  <a:pt x="5601813" y="4849606"/>
                  <a:pt x="5602291" y="4838112"/>
                </a:cubicBezTo>
                <a:cubicBezTo>
                  <a:pt x="5605719" y="4838258"/>
                  <a:pt x="5608733" y="4837967"/>
                  <a:pt x="5611336" y="4837239"/>
                </a:cubicBezTo>
                <a:cubicBezTo>
                  <a:pt x="5613941" y="4836511"/>
                  <a:pt x="5615310" y="4834475"/>
                  <a:pt x="5615447" y="4831128"/>
                </a:cubicBezTo>
                <a:cubicBezTo>
                  <a:pt x="5615037" y="4825672"/>
                  <a:pt x="5615037" y="4820869"/>
                  <a:pt x="5615447" y="4816723"/>
                </a:cubicBezTo>
                <a:cubicBezTo>
                  <a:pt x="5615859" y="4812575"/>
                  <a:pt x="5619147" y="4810394"/>
                  <a:pt x="5625314" y="4810175"/>
                </a:cubicBezTo>
                <a:lnTo>
                  <a:pt x="5664779" y="4698429"/>
                </a:lnTo>
                <a:cubicBezTo>
                  <a:pt x="5675193" y="4698429"/>
                  <a:pt x="5680674" y="4694938"/>
                  <a:pt x="5681223" y="4687954"/>
                </a:cubicBezTo>
                <a:cubicBezTo>
                  <a:pt x="5680949" y="4681115"/>
                  <a:pt x="5681496" y="4676458"/>
                  <a:pt x="5682867" y="4673985"/>
                </a:cubicBezTo>
                <a:cubicBezTo>
                  <a:pt x="5684238" y="4671512"/>
                  <a:pt x="5688075" y="4670348"/>
                  <a:pt x="5694378" y="4670493"/>
                </a:cubicBezTo>
                <a:lnTo>
                  <a:pt x="5710822" y="4635573"/>
                </a:lnTo>
                <a:cubicBezTo>
                  <a:pt x="5710822" y="4629971"/>
                  <a:pt x="5711643" y="4621096"/>
                  <a:pt x="5713289" y="4608946"/>
                </a:cubicBezTo>
                <a:cubicBezTo>
                  <a:pt x="5714933" y="4596797"/>
                  <a:pt x="5717400" y="4583556"/>
                  <a:pt x="5720688" y="4569223"/>
                </a:cubicBezTo>
                <a:cubicBezTo>
                  <a:pt x="5724525" y="4561657"/>
                  <a:pt x="5726718" y="4555837"/>
                  <a:pt x="5727266" y="4551764"/>
                </a:cubicBezTo>
                <a:close/>
                <a:moveTo>
                  <a:pt x="4379314" y="5113251"/>
                </a:moveTo>
                <a:cubicBezTo>
                  <a:pt x="4378765" y="5116742"/>
                  <a:pt x="4379861" y="5120235"/>
                  <a:pt x="4382603" y="5123727"/>
                </a:cubicBezTo>
                <a:lnTo>
                  <a:pt x="4382603" y="5113251"/>
                </a:lnTo>
                <a:close/>
                <a:moveTo>
                  <a:pt x="2340327" y="5955776"/>
                </a:moveTo>
                <a:lnTo>
                  <a:pt x="2340327" y="5973237"/>
                </a:lnTo>
                <a:cubicBezTo>
                  <a:pt x="2340464" y="5978258"/>
                  <a:pt x="2341835" y="5981313"/>
                  <a:pt x="2344438" y="5982403"/>
                </a:cubicBezTo>
                <a:cubicBezTo>
                  <a:pt x="2347042" y="5983494"/>
                  <a:pt x="2350057" y="5983932"/>
                  <a:pt x="2353483" y="5983713"/>
                </a:cubicBezTo>
                <a:close/>
                <a:moveTo>
                  <a:pt x="4418779" y="5074838"/>
                </a:moveTo>
                <a:cubicBezTo>
                  <a:pt x="4412749" y="5074837"/>
                  <a:pt x="4408365" y="5078329"/>
                  <a:pt x="4405624" y="5085314"/>
                </a:cubicBezTo>
                <a:lnTo>
                  <a:pt x="4415491" y="5085315"/>
                </a:lnTo>
                <a:cubicBezTo>
                  <a:pt x="4415627" y="5083568"/>
                  <a:pt x="4416175" y="5081823"/>
                  <a:pt x="4417134" y="5080076"/>
                </a:cubicBezTo>
                <a:cubicBezTo>
                  <a:pt x="4418094" y="5078330"/>
                  <a:pt x="4418642" y="5076584"/>
                  <a:pt x="4418779" y="5074838"/>
                </a:cubicBezTo>
                <a:close/>
                <a:moveTo>
                  <a:pt x="2619873" y="5823079"/>
                </a:moveTo>
                <a:cubicBezTo>
                  <a:pt x="2616721" y="5823588"/>
                  <a:pt x="2614803" y="5826062"/>
                  <a:pt x="2614119" y="5830500"/>
                </a:cubicBezTo>
                <a:cubicBezTo>
                  <a:pt x="2613433" y="5834937"/>
                  <a:pt x="2613159" y="5838283"/>
                  <a:pt x="2613296" y="5840539"/>
                </a:cubicBezTo>
                <a:cubicBezTo>
                  <a:pt x="2613159" y="5849342"/>
                  <a:pt x="2610967" y="5857054"/>
                  <a:pt x="2606718" y="5863673"/>
                </a:cubicBezTo>
                <a:cubicBezTo>
                  <a:pt x="2602470" y="5870294"/>
                  <a:pt x="2596989" y="5875387"/>
                  <a:pt x="2590275" y="5878951"/>
                </a:cubicBezTo>
                <a:cubicBezTo>
                  <a:pt x="2589863" y="5887536"/>
                  <a:pt x="2588219" y="5895684"/>
                  <a:pt x="2585342" y="5903395"/>
                </a:cubicBezTo>
                <a:cubicBezTo>
                  <a:pt x="2582464" y="5911107"/>
                  <a:pt x="2580819" y="5919256"/>
                  <a:pt x="2580408" y="5927841"/>
                </a:cubicBezTo>
                <a:cubicBezTo>
                  <a:pt x="2590137" y="5915545"/>
                  <a:pt x="2598634" y="5902595"/>
                  <a:pt x="2605896" y="5888991"/>
                </a:cubicBezTo>
                <a:lnTo>
                  <a:pt x="2616254" y="5868097"/>
                </a:lnTo>
                <a:lnTo>
                  <a:pt x="2621406" y="5855787"/>
                </a:lnTo>
                <a:lnTo>
                  <a:pt x="2625870" y="5843699"/>
                </a:lnTo>
                <a:lnTo>
                  <a:pt x="2624396" y="5833992"/>
                </a:lnTo>
                <a:cubicBezTo>
                  <a:pt x="2623093" y="5827516"/>
                  <a:pt x="2621586" y="5823879"/>
                  <a:pt x="2619873" y="5823079"/>
                </a:cubicBezTo>
                <a:close/>
                <a:moveTo>
                  <a:pt x="2373215" y="5917364"/>
                </a:moveTo>
                <a:cubicBezTo>
                  <a:pt x="2371708" y="5917509"/>
                  <a:pt x="2370611" y="5918092"/>
                  <a:pt x="2369927" y="5919110"/>
                </a:cubicBezTo>
                <a:cubicBezTo>
                  <a:pt x="2369241" y="5920128"/>
                  <a:pt x="2368145" y="5920710"/>
                  <a:pt x="2366638" y="5920856"/>
                </a:cubicBezTo>
                <a:cubicBezTo>
                  <a:pt x="2366706" y="5922965"/>
                  <a:pt x="2367391" y="5925731"/>
                  <a:pt x="2368693" y="5929150"/>
                </a:cubicBezTo>
                <a:cubicBezTo>
                  <a:pt x="2369995" y="5932569"/>
                  <a:pt x="2371502" y="5934461"/>
                  <a:pt x="2373215" y="5934825"/>
                </a:cubicBezTo>
                <a:cubicBezTo>
                  <a:pt x="2376367" y="5934606"/>
                  <a:pt x="2378285" y="5933297"/>
                  <a:pt x="2378971" y="5930896"/>
                </a:cubicBezTo>
                <a:cubicBezTo>
                  <a:pt x="2379655" y="5928495"/>
                  <a:pt x="2379931" y="5926312"/>
                  <a:pt x="2379792" y="5924348"/>
                </a:cubicBezTo>
                <a:cubicBezTo>
                  <a:pt x="2379245" y="5920274"/>
                  <a:pt x="2377052" y="5917946"/>
                  <a:pt x="2373215" y="5917364"/>
                </a:cubicBezTo>
                <a:close/>
                <a:moveTo>
                  <a:pt x="5727266" y="4506366"/>
                </a:moveTo>
                <a:lnTo>
                  <a:pt x="5725719" y="4509243"/>
                </a:lnTo>
                <a:lnTo>
                  <a:pt x="5733843" y="4506366"/>
                </a:lnTo>
                <a:close/>
                <a:moveTo>
                  <a:pt x="5760153" y="4488906"/>
                </a:moveTo>
                <a:cubicBezTo>
                  <a:pt x="5757070" y="4495890"/>
                  <a:pt x="5754193" y="4502874"/>
                  <a:pt x="5751520" y="4509858"/>
                </a:cubicBezTo>
                <a:cubicBezTo>
                  <a:pt x="5748847" y="4516843"/>
                  <a:pt x="5745148" y="4523826"/>
                  <a:pt x="5740421" y="4530811"/>
                </a:cubicBezTo>
                <a:cubicBezTo>
                  <a:pt x="5746998" y="4530810"/>
                  <a:pt x="5753576" y="4534302"/>
                  <a:pt x="5760153" y="4541287"/>
                </a:cubicBezTo>
                <a:lnTo>
                  <a:pt x="5770019" y="4506366"/>
                </a:lnTo>
                <a:cubicBezTo>
                  <a:pt x="5771870" y="4504474"/>
                  <a:pt x="5773925" y="4502146"/>
                  <a:pt x="5776186" y="4499382"/>
                </a:cubicBezTo>
                <a:cubicBezTo>
                  <a:pt x="5778447" y="4496617"/>
                  <a:pt x="5779680" y="4494289"/>
                  <a:pt x="5779886" y="4492398"/>
                </a:cubicBezTo>
                <a:cubicBezTo>
                  <a:pt x="5779475" y="4489197"/>
                  <a:pt x="5777008" y="4487742"/>
                  <a:pt x="5772486" y="4488033"/>
                </a:cubicBezTo>
                <a:cubicBezTo>
                  <a:pt x="5767964" y="4488325"/>
                  <a:pt x="5763853" y="4488615"/>
                  <a:pt x="5760153" y="4488906"/>
                </a:cubicBezTo>
                <a:close/>
                <a:moveTo>
                  <a:pt x="3918885" y="5259917"/>
                </a:moveTo>
                <a:lnTo>
                  <a:pt x="3902442" y="5280869"/>
                </a:lnTo>
                <a:lnTo>
                  <a:pt x="3902443" y="5291346"/>
                </a:lnTo>
                <a:lnTo>
                  <a:pt x="3909020" y="5291346"/>
                </a:lnTo>
                <a:cubicBezTo>
                  <a:pt x="3915460" y="5291637"/>
                  <a:pt x="3919845" y="5291054"/>
                  <a:pt x="3922175" y="5289599"/>
                </a:cubicBezTo>
                <a:cubicBezTo>
                  <a:pt x="3924504" y="5288144"/>
                  <a:pt x="3925600" y="5284070"/>
                  <a:pt x="3925464" y="5277378"/>
                </a:cubicBezTo>
                <a:close/>
                <a:moveTo>
                  <a:pt x="1753067" y="6167653"/>
                </a:moveTo>
                <a:cubicBezTo>
                  <a:pt x="1739364" y="6195007"/>
                  <a:pt x="1727305" y="6224107"/>
                  <a:pt x="1716891" y="6254953"/>
                </a:cubicBezTo>
                <a:cubicBezTo>
                  <a:pt x="1718604" y="6262083"/>
                  <a:pt x="1721756" y="6267903"/>
                  <a:pt x="1726346" y="6272413"/>
                </a:cubicBezTo>
                <a:cubicBezTo>
                  <a:pt x="1730936" y="6276924"/>
                  <a:pt x="1736555" y="6279253"/>
                  <a:pt x="1743200" y="6279399"/>
                </a:cubicBezTo>
                <a:cubicBezTo>
                  <a:pt x="1746627" y="6268631"/>
                  <a:pt x="1751285" y="6252625"/>
                  <a:pt x="1757178" y="6231383"/>
                </a:cubicBezTo>
                <a:cubicBezTo>
                  <a:pt x="1763071" y="6210138"/>
                  <a:pt x="1769374" y="6195881"/>
                  <a:pt x="1776088" y="6188605"/>
                </a:cubicBezTo>
                <a:close/>
                <a:moveTo>
                  <a:pt x="4438511" y="5022457"/>
                </a:moveTo>
                <a:lnTo>
                  <a:pt x="4438511" y="5039917"/>
                </a:lnTo>
                <a:lnTo>
                  <a:pt x="4415490" y="5039917"/>
                </a:lnTo>
                <a:lnTo>
                  <a:pt x="4415490" y="5053885"/>
                </a:lnTo>
                <a:lnTo>
                  <a:pt x="4422067" y="5064362"/>
                </a:lnTo>
                <a:lnTo>
                  <a:pt x="4448378" y="5039917"/>
                </a:lnTo>
                <a:lnTo>
                  <a:pt x="4448379" y="5025950"/>
                </a:lnTo>
                <a:close/>
                <a:moveTo>
                  <a:pt x="3955063" y="5204044"/>
                </a:moveTo>
                <a:lnTo>
                  <a:pt x="3948484" y="5218012"/>
                </a:lnTo>
                <a:cubicBezTo>
                  <a:pt x="3952322" y="5214520"/>
                  <a:pt x="3954514" y="5211027"/>
                  <a:pt x="3955062" y="5207536"/>
                </a:cubicBezTo>
                <a:close/>
                <a:moveTo>
                  <a:pt x="4451667" y="4991029"/>
                </a:moveTo>
                <a:lnTo>
                  <a:pt x="4451667" y="5018965"/>
                </a:lnTo>
                <a:cubicBezTo>
                  <a:pt x="4456394" y="5015255"/>
                  <a:pt x="4459272" y="5010454"/>
                  <a:pt x="4460299" y="5004560"/>
                </a:cubicBezTo>
                <a:cubicBezTo>
                  <a:pt x="4461327" y="4998668"/>
                  <a:pt x="4461739" y="4992994"/>
                  <a:pt x="4461532" y="4987537"/>
                </a:cubicBezTo>
                <a:close/>
                <a:moveTo>
                  <a:pt x="5773308" y="4391129"/>
                </a:moveTo>
                <a:lnTo>
                  <a:pt x="5760153" y="4398112"/>
                </a:lnTo>
                <a:cubicBezTo>
                  <a:pt x="5759606" y="4411498"/>
                  <a:pt x="5757413" y="4423139"/>
                  <a:pt x="5753575" y="4433033"/>
                </a:cubicBezTo>
                <a:cubicBezTo>
                  <a:pt x="5758304" y="4426049"/>
                  <a:pt x="5762003" y="4419066"/>
                  <a:pt x="5764676" y="4412081"/>
                </a:cubicBezTo>
                <a:cubicBezTo>
                  <a:pt x="5767347" y="4405097"/>
                  <a:pt x="5770225" y="4398112"/>
                  <a:pt x="5773308" y="4391129"/>
                </a:cubicBezTo>
                <a:close/>
                <a:moveTo>
                  <a:pt x="1815553" y="6045430"/>
                </a:moveTo>
                <a:lnTo>
                  <a:pt x="1799110" y="6066383"/>
                </a:lnTo>
                <a:lnTo>
                  <a:pt x="1799110" y="6076859"/>
                </a:lnTo>
                <a:lnTo>
                  <a:pt x="1805688" y="6076859"/>
                </a:lnTo>
                <a:cubicBezTo>
                  <a:pt x="1812128" y="6077149"/>
                  <a:pt x="1816512" y="6076567"/>
                  <a:pt x="1818843" y="6075112"/>
                </a:cubicBezTo>
                <a:cubicBezTo>
                  <a:pt x="1821172" y="6073658"/>
                  <a:pt x="1822268" y="6069584"/>
                  <a:pt x="1822131" y="6062891"/>
                </a:cubicBezTo>
                <a:close/>
                <a:moveTo>
                  <a:pt x="2412680" y="5791649"/>
                </a:moveTo>
                <a:lnTo>
                  <a:pt x="2399526" y="5833556"/>
                </a:lnTo>
                <a:cubicBezTo>
                  <a:pt x="2398977" y="5833483"/>
                  <a:pt x="2396785" y="5833628"/>
                  <a:pt x="2392948" y="5833992"/>
                </a:cubicBezTo>
                <a:cubicBezTo>
                  <a:pt x="2389110" y="5834354"/>
                  <a:pt x="2386918" y="5835373"/>
                  <a:pt x="2386371" y="5837047"/>
                </a:cubicBezTo>
                <a:cubicBezTo>
                  <a:pt x="2387055" y="5840757"/>
                  <a:pt x="2390619" y="5844686"/>
                  <a:pt x="2397059" y="5848832"/>
                </a:cubicBezTo>
                <a:cubicBezTo>
                  <a:pt x="2403499" y="5852979"/>
                  <a:pt x="2408706" y="5856035"/>
                  <a:pt x="2412680" y="5858000"/>
                </a:cubicBezTo>
                <a:lnTo>
                  <a:pt x="2421827" y="5844127"/>
                </a:lnTo>
                <a:lnTo>
                  <a:pt x="2410821" y="5825430"/>
                </a:lnTo>
                <a:lnTo>
                  <a:pt x="2418227" y="5799223"/>
                </a:lnTo>
                <a:close/>
                <a:moveTo>
                  <a:pt x="2446999" y="5776542"/>
                </a:moveTo>
                <a:lnTo>
                  <a:pt x="2446557" y="5780221"/>
                </a:lnTo>
                <a:lnTo>
                  <a:pt x="2448857" y="5781174"/>
                </a:lnTo>
                <a:lnTo>
                  <a:pt x="2449520" y="5778898"/>
                </a:lnTo>
                <a:close/>
                <a:moveTo>
                  <a:pt x="5796329" y="4356208"/>
                </a:moveTo>
                <a:cubicBezTo>
                  <a:pt x="5795782" y="4362610"/>
                  <a:pt x="5796878" y="4367266"/>
                  <a:pt x="5799619" y="4370176"/>
                </a:cubicBezTo>
                <a:lnTo>
                  <a:pt x="5806196" y="4370176"/>
                </a:lnTo>
                <a:cubicBezTo>
                  <a:pt x="5808937" y="4369594"/>
                  <a:pt x="5810033" y="4367266"/>
                  <a:pt x="5809485" y="4363192"/>
                </a:cubicBezTo>
                <a:cubicBezTo>
                  <a:pt x="5809485" y="4359845"/>
                  <a:pt x="5808662" y="4357808"/>
                  <a:pt x="5807019" y="4357081"/>
                </a:cubicBezTo>
                <a:cubicBezTo>
                  <a:pt x="5805374" y="4356354"/>
                  <a:pt x="5802907" y="4356063"/>
                  <a:pt x="5799619" y="4356208"/>
                </a:cubicBezTo>
                <a:close/>
                <a:moveTo>
                  <a:pt x="4487844" y="4903727"/>
                </a:moveTo>
                <a:cubicBezTo>
                  <a:pt x="4484692" y="4914785"/>
                  <a:pt x="4481128" y="4924970"/>
                  <a:pt x="4477155" y="4934283"/>
                </a:cubicBezTo>
                <a:cubicBezTo>
                  <a:pt x="4473181" y="4943594"/>
                  <a:pt x="4467974" y="4948542"/>
                  <a:pt x="4461533" y="4949124"/>
                </a:cubicBezTo>
                <a:cubicBezTo>
                  <a:pt x="4461739" y="4951816"/>
                  <a:pt x="4462973" y="4956909"/>
                  <a:pt x="4465233" y="4964401"/>
                </a:cubicBezTo>
                <a:cubicBezTo>
                  <a:pt x="4467494" y="4971895"/>
                  <a:pt x="4469549" y="4976115"/>
                  <a:pt x="4471399" y="4977060"/>
                </a:cubicBezTo>
                <a:cubicBezTo>
                  <a:pt x="4472976" y="4976843"/>
                  <a:pt x="4473934" y="4975533"/>
                  <a:pt x="4474278" y="4973132"/>
                </a:cubicBezTo>
                <a:cubicBezTo>
                  <a:pt x="4474619" y="4970731"/>
                  <a:pt x="4474757" y="4968549"/>
                  <a:pt x="4474688" y="4966583"/>
                </a:cubicBezTo>
                <a:cubicBezTo>
                  <a:pt x="4480101" y="4958946"/>
                  <a:pt x="4485720" y="4948906"/>
                  <a:pt x="4491544" y="4936465"/>
                </a:cubicBezTo>
                <a:cubicBezTo>
                  <a:pt x="4497367" y="4924025"/>
                  <a:pt x="4500519" y="4913112"/>
                  <a:pt x="4500999" y="4903727"/>
                </a:cubicBezTo>
                <a:close/>
                <a:moveTo>
                  <a:pt x="1851731" y="5989557"/>
                </a:moveTo>
                <a:lnTo>
                  <a:pt x="1845153" y="6003526"/>
                </a:lnTo>
                <a:cubicBezTo>
                  <a:pt x="1848990" y="6000034"/>
                  <a:pt x="1851182" y="5996541"/>
                  <a:pt x="1851731" y="5993049"/>
                </a:cubicBezTo>
                <a:close/>
                <a:moveTo>
                  <a:pt x="2468246" y="5720917"/>
                </a:moveTo>
                <a:lnTo>
                  <a:pt x="2460153" y="5734638"/>
                </a:lnTo>
                <a:lnTo>
                  <a:pt x="2461262" y="5738561"/>
                </a:lnTo>
                <a:lnTo>
                  <a:pt x="2462834" y="5733158"/>
                </a:lnTo>
                <a:close/>
                <a:moveTo>
                  <a:pt x="4596373" y="4791982"/>
                </a:moveTo>
                <a:cubicBezTo>
                  <a:pt x="4594798" y="4795328"/>
                  <a:pt x="4593839" y="4798239"/>
                  <a:pt x="4593495" y="4800712"/>
                </a:cubicBezTo>
                <a:cubicBezTo>
                  <a:pt x="4593152" y="4803184"/>
                  <a:pt x="4593016" y="4806095"/>
                  <a:pt x="4593085" y="4809442"/>
                </a:cubicBezTo>
                <a:cubicBezTo>
                  <a:pt x="4596922" y="4805367"/>
                  <a:pt x="4599114" y="4799548"/>
                  <a:pt x="4599662" y="4791982"/>
                </a:cubicBezTo>
                <a:close/>
                <a:moveTo>
                  <a:pt x="2448952" y="5693011"/>
                </a:moveTo>
                <a:lnTo>
                  <a:pt x="2422547" y="5756729"/>
                </a:lnTo>
                <a:lnTo>
                  <a:pt x="2431473" y="5773213"/>
                </a:lnTo>
                <a:lnTo>
                  <a:pt x="2433843" y="5773050"/>
                </a:lnTo>
                <a:cubicBezTo>
                  <a:pt x="2434049" y="5762428"/>
                  <a:pt x="2436104" y="5751370"/>
                  <a:pt x="2440010" y="5739875"/>
                </a:cubicBezTo>
                <a:cubicBezTo>
                  <a:pt x="2443916" y="5728381"/>
                  <a:pt x="2448437" y="5717323"/>
                  <a:pt x="2453576" y="5706701"/>
                </a:cubicBezTo>
                <a:cubicBezTo>
                  <a:pt x="2453507" y="5704663"/>
                  <a:pt x="2452822" y="5701753"/>
                  <a:pt x="2451520" y="5697971"/>
                </a:cubicBezTo>
                <a:close/>
                <a:moveTo>
                  <a:pt x="5822640" y="4272398"/>
                </a:moveTo>
                <a:lnTo>
                  <a:pt x="5822640" y="4296843"/>
                </a:lnTo>
                <a:cubicBezTo>
                  <a:pt x="5819214" y="4296843"/>
                  <a:pt x="5816200" y="4297717"/>
                  <a:pt x="5813596" y="4299461"/>
                </a:cubicBezTo>
                <a:cubicBezTo>
                  <a:pt x="5810992" y="4301208"/>
                  <a:pt x="5809621" y="4303827"/>
                  <a:pt x="5809485" y="4307318"/>
                </a:cubicBezTo>
                <a:cubicBezTo>
                  <a:pt x="5809484" y="4311102"/>
                  <a:pt x="5810307" y="4314885"/>
                  <a:pt x="5811952" y="4318668"/>
                </a:cubicBezTo>
                <a:cubicBezTo>
                  <a:pt x="5813595" y="4322451"/>
                  <a:pt x="5816063" y="4324488"/>
                  <a:pt x="5819352" y="4324779"/>
                </a:cubicBezTo>
                <a:cubicBezTo>
                  <a:pt x="5820927" y="4324489"/>
                  <a:pt x="5821886" y="4323325"/>
                  <a:pt x="5822229" y="4321287"/>
                </a:cubicBezTo>
                <a:cubicBezTo>
                  <a:pt x="5822571" y="4319250"/>
                  <a:pt x="5822708" y="4318086"/>
                  <a:pt x="5822640" y="4317795"/>
                </a:cubicBezTo>
                <a:lnTo>
                  <a:pt x="5839084" y="4286366"/>
                </a:lnTo>
                <a:close/>
                <a:moveTo>
                  <a:pt x="5835796" y="4227002"/>
                </a:moveTo>
                <a:lnTo>
                  <a:pt x="5835796" y="4237479"/>
                </a:lnTo>
                <a:lnTo>
                  <a:pt x="5822640" y="4254938"/>
                </a:lnTo>
                <a:lnTo>
                  <a:pt x="5822640" y="4261923"/>
                </a:lnTo>
                <a:lnTo>
                  <a:pt x="5839084" y="4247954"/>
                </a:lnTo>
                <a:lnTo>
                  <a:pt x="5839084" y="4237479"/>
                </a:lnTo>
                <a:cubicBezTo>
                  <a:pt x="5839153" y="4237041"/>
                  <a:pt x="5839015" y="4235296"/>
                  <a:pt x="5838672" y="4232240"/>
                </a:cubicBezTo>
                <a:cubicBezTo>
                  <a:pt x="5838330" y="4229185"/>
                  <a:pt x="5837370" y="4227438"/>
                  <a:pt x="5835796" y="4227002"/>
                </a:cubicBezTo>
                <a:close/>
                <a:moveTo>
                  <a:pt x="4584077" y="4722140"/>
                </a:moveTo>
                <a:lnTo>
                  <a:pt x="4573213" y="4739441"/>
                </a:lnTo>
                <a:lnTo>
                  <a:pt x="4567459" y="4746511"/>
                </a:lnTo>
                <a:lnTo>
                  <a:pt x="4563485" y="4757061"/>
                </a:lnTo>
                <a:cubicBezTo>
                  <a:pt x="4555812" y="4766955"/>
                  <a:pt x="4551427" y="4778596"/>
                  <a:pt x="4550331" y="4791981"/>
                </a:cubicBezTo>
                <a:lnTo>
                  <a:pt x="4531360" y="4818839"/>
                </a:lnTo>
                <a:lnTo>
                  <a:pt x="4530759" y="4821202"/>
                </a:lnTo>
                <a:lnTo>
                  <a:pt x="4531419" y="4826466"/>
                </a:lnTo>
                <a:cubicBezTo>
                  <a:pt x="4533338" y="4828866"/>
                  <a:pt x="4535257" y="4830176"/>
                  <a:pt x="4537175" y="4830394"/>
                </a:cubicBezTo>
                <a:lnTo>
                  <a:pt x="4556908" y="4826902"/>
                </a:lnTo>
                <a:cubicBezTo>
                  <a:pt x="4560470" y="4818099"/>
                  <a:pt x="4564034" y="4808641"/>
                  <a:pt x="4567596" y="4798529"/>
                </a:cubicBezTo>
                <a:cubicBezTo>
                  <a:pt x="4571160" y="4788417"/>
                  <a:pt x="4573078" y="4778085"/>
                  <a:pt x="4573352" y="4767538"/>
                </a:cubicBezTo>
                <a:cubicBezTo>
                  <a:pt x="4576572" y="4760189"/>
                  <a:pt x="4579997" y="4752187"/>
                  <a:pt x="4583629" y="4743530"/>
                </a:cubicBezTo>
                <a:cubicBezTo>
                  <a:pt x="4587260" y="4734872"/>
                  <a:pt x="4591508" y="4727742"/>
                  <a:pt x="4596373" y="4722140"/>
                </a:cubicBezTo>
                <a:close/>
                <a:moveTo>
                  <a:pt x="4635838" y="4676743"/>
                </a:moveTo>
                <a:lnTo>
                  <a:pt x="4616105" y="4697696"/>
                </a:lnTo>
                <a:cubicBezTo>
                  <a:pt x="4616860" y="4692458"/>
                  <a:pt x="4614530" y="4689839"/>
                  <a:pt x="4609117" y="4689839"/>
                </a:cubicBezTo>
                <a:lnTo>
                  <a:pt x="4602621" y="4695237"/>
                </a:lnTo>
                <a:lnTo>
                  <a:pt x="4600006" y="4698166"/>
                </a:lnTo>
                <a:lnTo>
                  <a:pt x="4622684" y="4729125"/>
                </a:lnTo>
                <a:lnTo>
                  <a:pt x="4635838" y="4729125"/>
                </a:lnTo>
                <a:lnTo>
                  <a:pt x="4639127" y="4697696"/>
                </a:lnTo>
                <a:close/>
                <a:moveTo>
                  <a:pt x="2526250" y="5560583"/>
                </a:moveTo>
                <a:lnTo>
                  <a:pt x="2522640" y="5563526"/>
                </a:lnTo>
                <a:lnTo>
                  <a:pt x="2518986" y="5577620"/>
                </a:lnTo>
                <a:lnTo>
                  <a:pt x="2524499" y="5576888"/>
                </a:lnTo>
                <a:cubicBezTo>
                  <a:pt x="2526828" y="5575433"/>
                  <a:pt x="2527925" y="5571359"/>
                  <a:pt x="2527788" y="5564666"/>
                </a:cubicBezTo>
                <a:close/>
                <a:moveTo>
                  <a:pt x="4672014" y="4613887"/>
                </a:moveTo>
                <a:lnTo>
                  <a:pt x="4655572" y="4641823"/>
                </a:lnTo>
                <a:lnTo>
                  <a:pt x="4665437" y="4641823"/>
                </a:lnTo>
                <a:cubicBezTo>
                  <a:pt x="4669274" y="4634257"/>
                  <a:pt x="4671466" y="4624945"/>
                  <a:pt x="4672014" y="4613887"/>
                </a:cubicBezTo>
                <a:close/>
                <a:moveTo>
                  <a:pt x="5047619" y="4355752"/>
                </a:moveTo>
                <a:cubicBezTo>
                  <a:pt x="5047550" y="4357716"/>
                  <a:pt x="5047688" y="4359899"/>
                  <a:pt x="5048030" y="4362300"/>
                </a:cubicBezTo>
                <a:lnTo>
                  <a:pt x="5049351" y="4364102"/>
                </a:lnTo>
                <a:lnTo>
                  <a:pt x="5052150" y="4358156"/>
                </a:lnTo>
                <a:close/>
                <a:moveTo>
                  <a:pt x="4753633" y="4434855"/>
                </a:moveTo>
                <a:lnTo>
                  <a:pt x="4753411" y="4435791"/>
                </a:lnTo>
                <a:lnTo>
                  <a:pt x="4753653" y="4440906"/>
                </a:lnTo>
                <a:lnTo>
                  <a:pt x="4758207" y="4436069"/>
                </a:lnTo>
                <a:close/>
                <a:moveTo>
                  <a:pt x="4761700" y="4408351"/>
                </a:moveTo>
                <a:lnTo>
                  <a:pt x="4760183" y="4411976"/>
                </a:lnTo>
                <a:lnTo>
                  <a:pt x="4764784" y="4415117"/>
                </a:lnTo>
                <a:lnTo>
                  <a:pt x="4768072" y="4415117"/>
                </a:lnTo>
                <a:close/>
                <a:moveTo>
                  <a:pt x="4988421" y="4097339"/>
                </a:moveTo>
                <a:lnTo>
                  <a:pt x="4988421" y="4114800"/>
                </a:lnTo>
                <a:cubicBezTo>
                  <a:pt x="4988557" y="4119821"/>
                  <a:pt x="4989929" y="4122876"/>
                  <a:pt x="4992532" y="4123966"/>
                </a:cubicBezTo>
                <a:cubicBezTo>
                  <a:pt x="4995136" y="4125058"/>
                  <a:pt x="4998151" y="4125495"/>
                  <a:pt x="5001576" y="4125277"/>
                </a:cubicBezTo>
                <a:close/>
                <a:moveTo>
                  <a:pt x="5021309" y="4058927"/>
                </a:moveTo>
                <a:cubicBezTo>
                  <a:pt x="5019802" y="4059072"/>
                  <a:pt x="5018705" y="4059655"/>
                  <a:pt x="5018020" y="4060673"/>
                </a:cubicBezTo>
                <a:cubicBezTo>
                  <a:pt x="5017334" y="4061691"/>
                  <a:pt x="5016239" y="4062273"/>
                  <a:pt x="5014732" y="4062419"/>
                </a:cubicBezTo>
                <a:cubicBezTo>
                  <a:pt x="5014800" y="4064529"/>
                  <a:pt x="5015485" y="4067294"/>
                  <a:pt x="5016787" y="4070713"/>
                </a:cubicBezTo>
                <a:cubicBezTo>
                  <a:pt x="5018089" y="4074133"/>
                  <a:pt x="5019595" y="4076024"/>
                  <a:pt x="5021309" y="4076387"/>
                </a:cubicBezTo>
                <a:cubicBezTo>
                  <a:pt x="5024460" y="4076170"/>
                  <a:pt x="5026379" y="4074861"/>
                  <a:pt x="5027064" y="4072459"/>
                </a:cubicBezTo>
                <a:cubicBezTo>
                  <a:pt x="5027749" y="4070058"/>
                  <a:pt x="5028024" y="4067876"/>
                  <a:pt x="5027886" y="4065911"/>
                </a:cubicBezTo>
                <a:cubicBezTo>
                  <a:pt x="5027339" y="4061837"/>
                  <a:pt x="5025146" y="4059509"/>
                  <a:pt x="5021309" y="4058927"/>
                </a:cubicBezTo>
                <a:close/>
                <a:moveTo>
                  <a:pt x="5060774" y="3933213"/>
                </a:moveTo>
                <a:lnTo>
                  <a:pt x="5047619" y="3975119"/>
                </a:lnTo>
                <a:cubicBezTo>
                  <a:pt x="5047071" y="3975046"/>
                  <a:pt x="5044879" y="3975191"/>
                  <a:pt x="5041041" y="3975555"/>
                </a:cubicBezTo>
                <a:cubicBezTo>
                  <a:pt x="5037204" y="3975917"/>
                  <a:pt x="5035011" y="3976936"/>
                  <a:pt x="5034464" y="3978611"/>
                </a:cubicBezTo>
                <a:cubicBezTo>
                  <a:pt x="5035149" y="3982320"/>
                  <a:pt x="5038712" y="3986249"/>
                  <a:pt x="5045152" y="3990395"/>
                </a:cubicBezTo>
                <a:cubicBezTo>
                  <a:pt x="5051592" y="3994542"/>
                  <a:pt x="5056799" y="3997598"/>
                  <a:pt x="5060773" y="3999563"/>
                </a:cubicBezTo>
                <a:lnTo>
                  <a:pt x="5083796" y="3964642"/>
                </a:lnTo>
                <a:close/>
                <a:moveTo>
                  <a:pt x="769552" y="5699962"/>
                </a:moveTo>
                <a:lnTo>
                  <a:pt x="785996" y="5699961"/>
                </a:lnTo>
                <a:cubicBezTo>
                  <a:pt x="793532" y="5699597"/>
                  <a:pt x="802303" y="5700325"/>
                  <a:pt x="812306" y="5702144"/>
                </a:cubicBezTo>
                <a:cubicBezTo>
                  <a:pt x="822309" y="5703962"/>
                  <a:pt x="827790" y="5709055"/>
                  <a:pt x="828750" y="5717421"/>
                </a:cubicBezTo>
                <a:cubicBezTo>
                  <a:pt x="828407" y="5733281"/>
                  <a:pt x="824982" y="5748704"/>
                  <a:pt x="818472" y="5763691"/>
                </a:cubicBezTo>
                <a:cubicBezTo>
                  <a:pt x="811964" y="5778678"/>
                  <a:pt x="804427" y="5792355"/>
                  <a:pt x="795863" y="5804723"/>
                </a:cubicBezTo>
                <a:cubicBezTo>
                  <a:pt x="796273" y="5813162"/>
                  <a:pt x="797917" y="5820728"/>
                  <a:pt x="800795" y="5827421"/>
                </a:cubicBezTo>
                <a:cubicBezTo>
                  <a:pt x="803673" y="5834114"/>
                  <a:pt x="805318" y="5841681"/>
                  <a:pt x="805729" y="5850120"/>
                </a:cubicBezTo>
                <a:lnTo>
                  <a:pt x="793663" y="5846459"/>
                </a:lnTo>
                <a:lnTo>
                  <a:pt x="778930" y="5811430"/>
                </a:lnTo>
                <a:lnTo>
                  <a:pt x="789285" y="5780279"/>
                </a:lnTo>
                <a:lnTo>
                  <a:pt x="785996" y="5766310"/>
                </a:lnTo>
                <a:lnTo>
                  <a:pt x="772841" y="5748849"/>
                </a:lnTo>
                <a:lnTo>
                  <a:pt x="758855" y="5763701"/>
                </a:lnTo>
                <a:lnTo>
                  <a:pt x="752029" y="5747474"/>
                </a:lnTo>
                <a:close/>
                <a:moveTo>
                  <a:pt x="5106817" y="3810991"/>
                </a:moveTo>
                <a:cubicBezTo>
                  <a:pt x="5093114" y="3838346"/>
                  <a:pt x="5081055" y="3867446"/>
                  <a:pt x="5070641" y="3898292"/>
                </a:cubicBezTo>
                <a:cubicBezTo>
                  <a:pt x="5072354" y="3905423"/>
                  <a:pt x="5075506" y="3911242"/>
                  <a:pt x="5080095" y="3915753"/>
                </a:cubicBezTo>
                <a:cubicBezTo>
                  <a:pt x="5084686" y="3920263"/>
                  <a:pt x="5090305" y="3922592"/>
                  <a:pt x="5096950" y="3922738"/>
                </a:cubicBezTo>
                <a:cubicBezTo>
                  <a:pt x="5100377" y="3911970"/>
                  <a:pt x="5105035" y="3895964"/>
                  <a:pt x="5110928" y="3874722"/>
                </a:cubicBezTo>
                <a:cubicBezTo>
                  <a:pt x="5116821" y="3853477"/>
                  <a:pt x="5123124" y="3839219"/>
                  <a:pt x="5129838" y="3831943"/>
                </a:cubicBezTo>
                <a:close/>
                <a:moveTo>
                  <a:pt x="5700955" y="3539865"/>
                </a:moveTo>
                <a:lnTo>
                  <a:pt x="5699589" y="3543491"/>
                </a:lnTo>
                <a:lnTo>
                  <a:pt x="5700956" y="3542558"/>
                </a:lnTo>
                <a:close/>
                <a:moveTo>
                  <a:pt x="5692377" y="3474734"/>
                </a:moveTo>
                <a:lnTo>
                  <a:pt x="5681223" y="3483194"/>
                </a:lnTo>
                <a:lnTo>
                  <a:pt x="5681223" y="3485097"/>
                </a:lnTo>
                <a:close/>
                <a:moveTo>
                  <a:pt x="5169303" y="3688769"/>
                </a:moveTo>
                <a:lnTo>
                  <a:pt x="5152861" y="3709721"/>
                </a:lnTo>
                <a:lnTo>
                  <a:pt x="5152861" y="3720198"/>
                </a:lnTo>
                <a:lnTo>
                  <a:pt x="5159438" y="3720198"/>
                </a:lnTo>
                <a:cubicBezTo>
                  <a:pt x="5165877" y="3720488"/>
                  <a:pt x="5170263" y="3719906"/>
                  <a:pt x="5172593" y="3718451"/>
                </a:cubicBezTo>
                <a:cubicBezTo>
                  <a:pt x="5174922" y="3716996"/>
                  <a:pt x="5176018" y="3712922"/>
                  <a:pt x="5175882" y="3706229"/>
                </a:cubicBezTo>
                <a:close/>
                <a:moveTo>
                  <a:pt x="855060" y="5479962"/>
                </a:moveTo>
                <a:lnTo>
                  <a:pt x="828749" y="5525358"/>
                </a:lnTo>
                <a:cubicBezTo>
                  <a:pt x="835328" y="5536416"/>
                  <a:pt x="838616" y="5549221"/>
                  <a:pt x="838616" y="5563770"/>
                </a:cubicBezTo>
                <a:cubicBezTo>
                  <a:pt x="836766" y="5563625"/>
                  <a:pt x="834711" y="5563915"/>
                  <a:pt x="832450" y="5564643"/>
                </a:cubicBezTo>
                <a:cubicBezTo>
                  <a:pt x="830189" y="5565371"/>
                  <a:pt x="828956" y="5567409"/>
                  <a:pt x="828749" y="5570755"/>
                </a:cubicBezTo>
                <a:cubicBezTo>
                  <a:pt x="828956" y="5574247"/>
                  <a:pt x="830189" y="5577739"/>
                  <a:pt x="832450" y="5581231"/>
                </a:cubicBezTo>
                <a:cubicBezTo>
                  <a:pt x="834711" y="5584724"/>
                  <a:pt x="836766" y="5588215"/>
                  <a:pt x="838616" y="5591708"/>
                </a:cubicBezTo>
                <a:lnTo>
                  <a:pt x="861638" y="5602185"/>
                </a:lnTo>
                <a:lnTo>
                  <a:pt x="864926" y="5591707"/>
                </a:lnTo>
                <a:lnTo>
                  <a:pt x="848482" y="5577739"/>
                </a:lnTo>
                <a:cubicBezTo>
                  <a:pt x="848414" y="5572355"/>
                  <a:pt x="849373" y="5567409"/>
                  <a:pt x="851360" y="5562898"/>
                </a:cubicBezTo>
                <a:cubicBezTo>
                  <a:pt x="853347" y="5558388"/>
                  <a:pt x="856774" y="5555185"/>
                  <a:pt x="861638" y="5553295"/>
                </a:cubicBezTo>
                <a:cubicBezTo>
                  <a:pt x="861981" y="5541073"/>
                  <a:pt x="862118" y="5528851"/>
                  <a:pt x="862049" y="5516628"/>
                </a:cubicBezTo>
                <a:cubicBezTo>
                  <a:pt x="861981" y="5504405"/>
                  <a:pt x="859650" y="5492183"/>
                  <a:pt x="855060" y="5479962"/>
                </a:cubicBezTo>
                <a:close/>
                <a:moveTo>
                  <a:pt x="5205480" y="3632896"/>
                </a:moveTo>
                <a:lnTo>
                  <a:pt x="5198903" y="3646865"/>
                </a:lnTo>
                <a:cubicBezTo>
                  <a:pt x="5202740" y="3643372"/>
                  <a:pt x="5204932" y="3639880"/>
                  <a:pt x="5205481" y="3636388"/>
                </a:cubicBezTo>
                <a:close/>
                <a:moveTo>
                  <a:pt x="5706639" y="3418269"/>
                </a:moveTo>
                <a:lnTo>
                  <a:pt x="5702085" y="3425522"/>
                </a:lnTo>
                <a:lnTo>
                  <a:pt x="5702085" y="3447817"/>
                </a:lnTo>
                <a:cubicBezTo>
                  <a:pt x="5706812" y="3444107"/>
                  <a:pt x="5709690" y="3439306"/>
                  <a:pt x="5710717" y="3433412"/>
                </a:cubicBezTo>
                <a:cubicBezTo>
                  <a:pt x="5711745" y="3427520"/>
                  <a:pt x="5712157" y="3421845"/>
                  <a:pt x="5711950" y="3416389"/>
                </a:cubicBezTo>
                <a:close/>
                <a:moveTo>
                  <a:pt x="5800844" y="3332763"/>
                </a:moveTo>
                <a:lnTo>
                  <a:pt x="5783175" y="3390217"/>
                </a:lnTo>
                <a:lnTo>
                  <a:pt x="5774424" y="3417514"/>
                </a:lnTo>
                <a:lnTo>
                  <a:pt x="5774849" y="3417261"/>
                </a:lnTo>
                <a:cubicBezTo>
                  <a:pt x="5780946" y="3416534"/>
                  <a:pt x="5785194" y="3416243"/>
                  <a:pt x="5787593" y="3416389"/>
                </a:cubicBezTo>
                <a:cubicBezTo>
                  <a:pt x="5787799" y="3405767"/>
                  <a:pt x="5789854" y="3394709"/>
                  <a:pt x="5793760" y="3383214"/>
                </a:cubicBezTo>
                <a:cubicBezTo>
                  <a:pt x="5797665" y="3371719"/>
                  <a:pt x="5802187" y="3360662"/>
                  <a:pt x="5807326" y="3350039"/>
                </a:cubicBezTo>
                <a:cubicBezTo>
                  <a:pt x="5807257" y="3348002"/>
                  <a:pt x="5806572" y="3345092"/>
                  <a:pt x="5805271" y="3341310"/>
                </a:cubicBezTo>
                <a:close/>
                <a:moveTo>
                  <a:pt x="5744554" y="3332579"/>
                </a:moveTo>
                <a:lnTo>
                  <a:pt x="5733843" y="3353987"/>
                </a:lnTo>
                <a:cubicBezTo>
                  <a:pt x="5730554" y="3368391"/>
                  <a:pt x="5725621" y="3383233"/>
                  <a:pt x="5719043" y="3398512"/>
                </a:cubicBezTo>
                <a:lnTo>
                  <a:pt x="5718575" y="3399256"/>
                </a:lnTo>
                <a:lnTo>
                  <a:pt x="5721818" y="3405912"/>
                </a:lnTo>
                <a:cubicBezTo>
                  <a:pt x="5723394" y="3405694"/>
                  <a:pt x="5724352" y="3404385"/>
                  <a:pt x="5724696" y="3401984"/>
                </a:cubicBezTo>
                <a:cubicBezTo>
                  <a:pt x="5725038" y="3399583"/>
                  <a:pt x="5725175" y="3397401"/>
                  <a:pt x="5725106" y="3395435"/>
                </a:cubicBezTo>
                <a:cubicBezTo>
                  <a:pt x="5730519" y="3387798"/>
                  <a:pt x="5736137" y="3377757"/>
                  <a:pt x="5741962" y="3365318"/>
                </a:cubicBezTo>
                <a:cubicBezTo>
                  <a:pt x="5747785" y="3352877"/>
                  <a:pt x="5750937" y="3341965"/>
                  <a:pt x="5751417" y="3332579"/>
                </a:cubicBezTo>
                <a:close/>
                <a:moveTo>
                  <a:pt x="924125" y="5357739"/>
                </a:moveTo>
                <a:cubicBezTo>
                  <a:pt x="923576" y="5361231"/>
                  <a:pt x="924672" y="5364724"/>
                  <a:pt x="927413" y="5368216"/>
                </a:cubicBezTo>
                <a:lnTo>
                  <a:pt x="927413" y="5357739"/>
                </a:lnTo>
                <a:close/>
                <a:moveTo>
                  <a:pt x="963590" y="5319327"/>
                </a:moveTo>
                <a:cubicBezTo>
                  <a:pt x="957560" y="5319326"/>
                  <a:pt x="953175" y="5322819"/>
                  <a:pt x="950434" y="5329803"/>
                </a:cubicBezTo>
                <a:lnTo>
                  <a:pt x="960301" y="5329803"/>
                </a:lnTo>
                <a:cubicBezTo>
                  <a:pt x="960438" y="5328056"/>
                  <a:pt x="960985" y="5326311"/>
                  <a:pt x="961945" y="5324565"/>
                </a:cubicBezTo>
                <a:cubicBezTo>
                  <a:pt x="962904" y="5322818"/>
                  <a:pt x="963453" y="5321073"/>
                  <a:pt x="963590" y="5319327"/>
                </a:cubicBezTo>
                <a:close/>
                <a:moveTo>
                  <a:pt x="983322" y="5266945"/>
                </a:moveTo>
                <a:lnTo>
                  <a:pt x="983322" y="5284406"/>
                </a:lnTo>
                <a:lnTo>
                  <a:pt x="960301" y="5284406"/>
                </a:lnTo>
                <a:lnTo>
                  <a:pt x="960301" y="5298374"/>
                </a:lnTo>
                <a:lnTo>
                  <a:pt x="966878" y="5308851"/>
                </a:lnTo>
                <a:lnTo>
                  <a:pt x="993189" y="5284406"/>
                </a:lnTo>
                <a:lnTo>
                  <a:pt x="993189" y="5270438"/>
                </a:lnTo>
                <a:close/>
                <a:moveTo>
                  <a:pt x="5846791" y="3220834"/>
                </a:moveTo>
                <a:cubicBezTo>
                  <a:pt x="5845215" y="3224180"/>
                  <a:pt x="5844256" y="3227090"/>
                  <a:pt x="5843913" y="3229563"/>
                </a:cubicBezTo>
                <a:cubicBezTo>
                  <a:pt x="5843570" y="3232037"/>
                  <a:pt x="5843434" y="3234947"/>
                  <a:pt x="5843502" y="3238294"/>
                </a:cubicBezTo>
                <a:cubicBezTo>
                  <a:pt x="5847339" y="3234219"/>
                  <a:pt x="5849532" y="3228399"/>
                  <a:pt x="5850079" y="3220834"/>
                </a:cubicBezTo>
                <a:close/>
                <a:moveTo>
                  <a:pt x="996477" y="5235518"/>
                </a:moveTo>
                <a:lnTo>
                  <a:pt x="996478" y="5263454"/>
                </a:lnTo>
                <a:cubicBezTo>
                  <a:pt x="1001204" y="5259744"/>
                  <a:pt x="1004082" y="5254942"/>
                  <a:pt x="1005110" y="5249049"/>
                </a:cubicBezTo>
                <a:cubicBezTo>
                  <a:pt x="1006138" y="5243157"/>
                  <a:pt x="1006550" y="5237483"/>
                  <a:pt x="1006343" y="5232026"/>
                </a:cubicBezTo>
                <a:close/>
                <a:moveTo>
                  <a:pt x="5827059" y="3150992"/>
                </a:moveTo>
                <a:cubicBezTo>
                  <a:pt x="5825962" y="3164379"/>
                  <a:pt x="5821577" y="3176019"/>
                  <a:pt x="5813903" y="3185913"/>
                </a:cubicBezTo>
                <a:cubicBezTo>
                  <a:pt x="5806229" y="3195807"/>
                  <a:pt x="5801845" y="3207447"/>
                  <a:pt x="5800749" y="3220834"/>
                </a:cubicBezTo>
                <a:lnTo>
                  <a:pt x="5781015" y="3248770"/>
                </a:lnTo>
                <a:cubicBezTo>
                  <a:pt x="5779645" y="3250733"/>
                  <a:pt x="5779919" y="3252916"/>
                  <a:pt x="5781838" y="3255318"/>
                </a:cubicBezTo>
                <a:cubicBezTo>
                  <a:pt x="5783756" y="3257719"/>
                  <a:pt x="5785675" y="3259028"/>
                  <a:pt x="5787594" y="3259246"/>
                </a:cubicBezTo>
                <a:lnTo>
                  <a:pt x="5807326" y="3255754"/>
                </a:lnTo>
                <a:cubicBezTo>
                  <a:pt x="5810888" y="3246951"/>
                  <a:pt x="5814452" y="3237493"/>
                  <a:pt x="5818014" y="3227381"/>
                </a:cubicBezTo>
                <a:cubicBezTo>
                  <a:pt x="5821578" y="3217269"/>
                  <a:pt x="5823496" y="3206938"/>
                  <a:pt x="5823770" y="3196390"/>
                </a:cubicBezTo>
                <a:cubicBezTo>
                  <a:pt x="5826990" y="3189041"/>
                  <a:pt x="5830416" y="3181039"/>
                  <a:pt x="5834048" y="3172381"/>
                </a:cubicBezTo>
                <a:cubicBezTo>
                  <a:pt x="5837678" y="3163724"/>
                  <a:pt x="5841926" y="3156593"/>
                  <a:pt x="5846791" y="3150992"/>
                </a:cubicBezTo>
                <a:close/>
                <a:moveTo>
                  <a:pt x="1032654" y="5148216"/>
                </a:moveTo>
                <a:cubicBezTo>
                  <a:pt x="1029502" y="5159274"/>
                  <a:pt x="1025939" y="5169459"/>
                  <a:pt x="1021966" y="5178771"/>
                </a:cubicBezTo>
                <a:cubicBezTo>
                  <a:pt x="1017992" y="5188083"/>
                  <a:pt x="1012785" y="5193031"/>
                  <a:pt x="1006343" y="5193614"/>
                </a:cubicBezTo>
                <a:cubicBezTo>
                  <a:pt x="1006550" y="5196304"/>
                  <a:pt x="1007783" y="5201397"/>
                  <a:pt x="1010044" y="5208890"/>
                </a:cubicBezTo>
                <a:cubicBezTo>
                  <a:pt x="1012304" y="5216383"/>
                  <a:pt x="1014360" y="5220604"/>
                  <a:pt x="1016210" y="5221549"/>
                </a:cubicBezTo>
                <a:cubicBezTo>
                  <a:pt x="1017786" y="5221331"/>
                  <a:pt x="1018745" y="5220022"/>
                  <a:pt x="1019088" y="5217620"/>
                </a:cubicBezTo>
                <a:cubicBezTo>
                  <a:pt x="1019430" y="5215219"/>
                  <a:pt x="1019567" y="5213037"/>
                  <a:pt x="1019499" y="5211072"/>
                </a:cubicBezTo>
                <a:cubicBezTo>
                  <a:pt x="1024911" y="5203435"/>
                  <a:pt x="1030530" y="5193394"/>
                  <a:pt x="1036354" y="5180954"/>
                </a:cubicBezTo>
                <a:cubicBezTo>
                  <a:pt x="1042178" y="5168514"/>
                  <a:pt x="1045329" y="5157602"/>
                  <a:pt x="1045809" y="5148216"/>
                </a:cubicBezTo>
                <a:close/>
                <a:moveTo>
                  <a:pt x="5886256" y="3105596"/>
                </a:moveTo>
                <a:lnTo>
                  <a:pt x="5866523" y="3126548"/>
                </a:lnTo>
                <a:cubicBezTo>
                  <a:pt x="5867277" y="3121310"/>
                  <a:pt x="5864948" y="3118691"/>
                  <a:pt x="5859534" y="3118691"/>
                </a:cubicBezTo>
                <a:cubicBezTo>
                  <a:pt x="5854122" y="3118691"/>
                  <a:pt x="5850970" y="3121310"/>
                  <a:pt x="5850080" y="3126548"/>
                </a:cubicBezTo>
                <a:lnTo>
                  <a:pt x="5873102" y="3157977"/>
                </a:lnTo>
                <a:lnTo>
                  <a:pt x="5886256" y="3157977"/>
                </a:lnTo>
                <a:lnTo>
                  <a:pt x="5889546" y="3126548"/>
                </a:lnTo>
                <a:close/>
                <a:moveTo>
                  <a:pt x="5922432" y="3042739"/>
                </a:moveTo>
                <a:lnTo>
                  <a:pt x="5905989" y="3070675"/>
                </a:lnTo>
                <a:lnTo>
                  <a:pt x="5915855" y="3070675"/>
                </a:lnTo>
                <a:cubicBezTo>
                  <a:pt x="5919693" y="3063109"/>
                  <a:pt x="5921885" y="3053797"/>
                  <a:pt x="5922432" y="3042739"/>
                </a:cubicBezTo>
                <a:close/>
                <a:moveTo>
                  <a:pt x="1141183" y="5036470"/>
                </a:moveTo>
                <a:cubicBezTo>
                  <a:pt x="1139608" y="5039816"/>
                  <a:pt x="1138649" y="5042727"/>
                  <a:pt x="1138305" y="5045200"/>
                </a:cubicBezTo>
                <a:cubicBezTo>
                  <a:pt x="1137963" y="5047673"/>
                  <a:pt x="1137826" y="5050584"/>
                  <a:pt x="1137895" y="5053930"/>
                </a:cubicBezTo>
                <a:cubicBezTo>
                  <a:pt x="1141732" y="5049856"/>
                  <a:pt x="1143924" y="5044036"/>
                  <a:pt x="1144472" y="5036470"/>
                </a:cubicBezTo>
                <a:close/>
                <a:moveTo>
                  <a:pt x="5853369" y="3032263"/>
                </a:moveTo>
                <a:cubicBezTo>
                  <a:pt x="5853231" y="3033864"/>
                  <a:pt x="5852684" y="3035027"/>
                  <a:pt x="5851725" y="3035754"/>
                </a:cubicBezTo>
                <a:cubicBezTo>
                  <a:pt x="5850765" y="3036482"/>
                  <a:pt x="5850216" y="3037646"/>
                  <a:pt x="5850079" y="3039246"/>
                </a:cubicBezTo>
                <a:lnTo>
                  <a:pt x="5850079" y="3056706"/>
                </a:lnTo>
                <a:cubicBezTo>
                  <a:pt x="5850080" y="3063910"/>
                  <a:pt x="5850902" y="3071330"/>
                  <a:pt x="5852547" y="3078969"/>
                </a:cubicBezTo>
                <a:cubicBezTo>
                  <a:pt x="5854190" y="3086607"/>
                  <a:pt x="5856658" y="3093156"/>
                  <a:pt x="5859946" y="3098612"/>
                </a:cubicBezTo>
                <a:lnTo>
                  <a:pt x="5869812" y="3035754"/>
                </a:lnTo>
                <a:close/>
                <a:moveTo>
                  <a:pt x="5889546" y="2979883"/>
                </a:moveTo>
                <a:lnTo>
                  <a:pt x="5876390" y="2986866"/>
                </a:lnTo>
                <a:lnTo>
                  <a:pt x="5863235" y="3011310"/>
                </a:lnTo>
                <a:lnTo>
                  <a:pt x="5879679" y="3004325"/>
                </a:lnTo>
                <a:lnTo>
                  <a:pt x="5889546" y="2986866"/>
                </a:lnTo>
                <a:close/>
                <a:moveTo>
                  <a:pt x="1121451" y="4966629"/>
                </a:moveTo>
                <a:cubicBezTo>
                  <a:pt x="1120355" y="4980016"/>
                  <a:pt x="1115970" y="4991656"/>
                  <a:pt x="1108295" y="5001549"/>
                </a:cubicBezTo>
                <a:cubicBezTo>
                  <a:pt x="1100622" y="5011444"/>
                  <a:pt x="1096237" y="5023084"/>
                  <a:pt x="1095141" y="5036470"/>
                </a:cubicBezTo>
                <a:lnTo>
                  <a:pt x="1075408" y="5064407"/>
                </a:lnTo>
                <a:cubicBezTo>
                  <a:pt x="1074038" y="5066370"/>
                  <a:pt x="1074311" y="5068553"/>
                  <a:pt x="1076230" y="5070955"/>
                </a:cubicBezTo>
                <a:cubicBezTo>
                  <a:pt x="1078149" y="5073355"/>
                  <a:pt x="1080067" y="5074664"/>
                  <a:pt x="1081986" y="5074883"/>
                </a:cubicBezTo>
                <a:lnTo>
                  <a:pt x="1101718" y="5071391"/>
                </a:lnTo>
                <a:cubicBezTo>
                  <a:pt x="1105281" y="5062588"/>
                  <a:pt x="1108844" y="5053130"/>
                  <a:pt x="1112406" y="5043018"/>
                </a:cubicBezTo>
                <a:cubicBezTo>
                  <a:pt x="1115970" y="5032906"/>
                  <a:pt x="1117888" y="5022574"/>
                  <a:pt x="1118162" y="5012026"/>
                </a:cubicBezTo>
                <a:cubicBezTo>
                  <a:pt x="1121382" y="5004678"/>
                  <a:pt x="1124808" y="4996675"/>
                  <a:pt x="1128440" y="4988018"/>
                </a:cubicBezTo>
                <a:cubicBezTo>
                  <a:pt x="1132070" y="4979361"/>
                  <a:pt x="1136318" y="4972230"/>
                  <a:pt x="1141183" y="4966629"/>
                </a:cubicBezTo>
                <a:close/>
                <a:moveTo>
                  <a:pt x="1180648" y="4921232"/>
                </a:moveTo>
                <a:lnTo>
                  <a:pt x="1160916" y="4942184"/>
                </a:lnTo>
                <a:cubicBezTo>
                  <a:pt x="1161670" y="4936946"/>
                  <a:pt x="1159341" y="4934328"/>
                  <a:pt x="1153927" y="4934327"/>
                </a:cubicBezTo>
                <a:cubicBezTo>
                  <a:pt x="1148514" y="4934327"/>
                  <a:pt x="1145363" y="4936946"/>
                  <a:pt x="1144472" y="4942185"/>
                </a:cubicBezTo>
                <a:lnTo>
                  <a:pt x="1167494" y="4973613"/>
                </a:lnTo>
                <a:lnTo>
                  <a:pt x="1180648" y="4973613"/>
                </a:lnTo>
                <a:lnTo>
                  <a:pt x="1183938" y="4942184"/>
                </a:lnTo>
                <a:close/>
                <a:moveTo>
                  <a:pt x="1216825" y="4858376"/>
                </a:moveTo>
                <a:lnTo>
                  <a:pt x="1200382" y="4886311"/>
                </a:lnTo>
                <a:lnTo>
                  <a:pt x="1210248" y="4886311"/>
                </a:lnTo>
                <a:cubicBezTo>
                  <a:pt x="1214085" y="4878745"/>
                  <a:pt x="1216277" y="4869434"/>
                  <a:pt x="1216825" y="4858376"/>
                </a:cubicBezTo>
                <a:close/>
                <a:moveTo>
                  <a:pt x="2206662" y="4434802"/>
                </a:moveTo>
                <a:cubicBezTo>
                  <a:pt x="2203168" y="4438295"/>
                  <a:pt x="2202500" y="4443096"/>
                  <a:pt x="2204658" y="4449208"/>
                </a:cubicBezTo>
                <a:lnTo>
                  <a:pt x="2205261" y="4457255"/>
                </a:lnTo>
                <a:lnTo>
                  <a:pt x="2213495" y="4435592"/>
                </a:lnTo>
                <a:lnTo>
                  <a:pt x="2214749" y="4432010"/>
                </a:lnTo>
                <a:close/>
                <a:moveTo>
                  <a:pt x="5932299" y="2840201"/>
                </a:moveTo>
                <a:cubicBezTo>
                  <a:pt x="5932573" y="2851259"/>
                  <a:pt x="5932848" y="2864063"/>
                  <a:pt x="5933122" y="2878613"/>
                </a:cubicBezTo>
                <a:cubicBezTo>
                  <a:pt x="5933396" y="2893162"/>
                  <a:pt x="5932025" y="2905966"/>
                  <a:pt x="5929010" y="2917025"/>
                </a:cubicBezTo>
                <a:cubicBezTo>
                  <a:pt x="5935588" y="2910041"/>
                  <a:pt x="5938876" y="2899564"/>
                  <a:pt x="5938876" y="2885596"/>
                </a:cubicBezTo>
                <a:lnTo>
                  <a:pt x="5955320" y="2850675"/>
                </a:lnTo>
                <a:close/>
                <a:moveTo>
                  <a:pt x="1147762" y="4847899"/>
                </a:moveTo>
                <a:cubicBezTo>
                  <a:pt x="1147623" y="4849500"/>
                  <a:pt x="1147076" y="4850663"/>
                  <a:pt x="1146117" y="4851391"/>
                </a:cubicBezTo>
                <a:cubicBezTo>
                  <a:pt x="1145157" y="4852119"/>
                  <a:pt x="1144609" y="4853283"/>
                  <a:pt x="1144472" y="4854883"/>
                </a:cubicBezTo>
                <a:lnTo>
                  <a:pt x="1144472" y="4872343"/>
                </a:lnTo>
                <a:cubicBezTo>
                  <a:pt x="1144472" y="4879546"/>
                  <a:pt x="1145294" y="4886967"/>
                  <a:pt x="1146939" y="4894606"/>
                </a:cubicBezTo>
                <a:cubicBezTo>
                  <a:pt x="1148583" y="4902243"/>
                  <a:pt x="1151050" y="4908793"/>
                  <a:pt x="1154339" y="4914249"/>
                </a:cubicBezTo>
                <a:lnTo>
                  <a:pt x="1164204" y="4851391"/>
                </a:lnTo>
                <a:close/>
                <a:moveTo>
                  <a:pt x="2077630" y="4421271"/>
                </a:moveTo>
                <a:cubicBezTo>
                  <a:pt x="2077560" y="4423236"/>
                  <a:pt x="2077698" y="4425418"/>
                  <a:pt x="2078041" y="4427818"/>
                </a:cubicBezTo>
                <a:cubicBezTo>
                  <a:pt x="2078382" y="4430219"/>
                  <a:pt x="2079342" y="4431528"/>
                  <a:pt x="2080918" y="4431746"/>
                </a:cubicBezTo>
                <a:lnTo>
                  <a:pt x="2090784" y="4428254"/>
                </a:lnTo>
                <a:close/>
                <a:moveTo>
                  <a:pt x="1183938" y="4795518"/>
                </a:moveTo>
                <a:lnTo>
                  <a:pt x="1170783" y="4802503"/>
                </a:lnTo>
                <a:lnTo>
                  <a:pt x="1157627" y="4826947"/>
                </a:lnTo>
                <a:lnTo>
                  <a:pt x="1174071" y="4819962"/>
                </a:lnTo>
                <a:lnTo>
                  <a:pt x="1183938" y="4802503"/>
                </a:lnTo>
                <a:close/>
                <a:moveTo>
                  <a:pt x="1775062" y="4498096"/>
                </a:moveTo>
                <a:cubicBezTo>
                  <a:pt x="1775130" y="4500060"/>
                  <a:pt x="1775816" y="4502243"/>
                  <a:pt x="1777117" y="4504643"/>
                </a:cubicBezTo>
                <a:cubicBezTo>
                  <a:pt x="1778419" y="4507044"/>
                  <a:pt x="1779927" y="4508354"/>
                  <a:pt x="1781639" y="4508572"/>
                </a:cubicBezTo>
                <a:cubicBezTo>
                  <a:pt x="1785476" y="4507990"/>
                  <a:pt x="1787668" y="4505662"/>
                  <a:pt x="1788217" y="4501587"/>
                </a:cubicBezTo>
                <a:close/>
                <a:moveTo>
                  <a:pt x="2146693" y="4320001"/>
                </a:moveTo>
                <a:cubicBezTo>
                  <a:pt x="2146556" y="4321966"/>
                  <a:pt x="2146831" y="4324147"/>
                  <a:pt x="2147515" y="4326548"/>
                </a:cubicBezTo>
                <a:cubicBezTo>
                  <a:pt x="2148201" y="4328950"/>
                  <a:pt x="2150119" y="4330259"/>
                  <a:pt x="2153271" y="4330477"/>
                </a:cubicBezTo>
                <a:lnTo>
                  <a:pt x="2159848" y="4330477"/>
                </a:lnTo>
                <a:cubicBezTo>
                  <a:pt x="2159711" y="4326986"/>
                  <a:pt x="2158341" y="4324367"/>
                  <a:pt x="2155737" y="4322620"/>
                </a:cubicBezTo>
                <a:cubicBezTo>
                  <a:pt x="2153134" y="4320873"/>
                  <a:pt x="2150119" y="4320001"/>
                  <a:pt x="2146693" y="4320001"/>
                </a:cubicBezTo>
                <a:close/>
                <a:moveTo>
                  <a:pt x="1788217" y="4470160"/>
                </a:moveTo>
                <a:cubicBezTo>
                  <a:pt x="1788080" y="4472124"/>
                  <a:pt x="1788354" y="4474306"/>
                  <a:pt x="1789039" y="4476708"/>
                </a:cubicBezTo>
                <a:cubicBezTo>
                  <a:pt x="1789724" y="4479108"/>
                  <a:pt x="1791643" y="4480417"/>
                  <a:pt x="1794794" y="4480636"/>
                </a:cubicBezTo>
                <a:lnTo>
                  <a:pt x="1798083" y="4480635"/>
                </a:lnTo>
                <a:cubicBezTo>
                  <a:pt x="1798083" y="4473652"/>
                  <a:pt x="1794794" y="4470160"/>
                  <a:pt x="1788217" y="4470160"/>
                </a:cubicBezTo>
                <a:close/>
                <a:moveTo>
                  <a:pt x="1226692" y="4655836"/>
                </a:moveTo>
                <a:cubicBezTo>
                  <a:pt x="1226965" y="4666895"/>
                  <a:pt x="1227240" y="4679699"/>
                  <a:pt x="1227514" y="4694249"/>
                </a:cubicBezTo>
                <a:cubicBezTo>
                  <a:pt x="1227788" y="4708799"/>
                  <a:pt x="1226418" y="4721603"/>
                  <a:pt x="1223403" y="4732662"/>
                </a:cubicBezTo>
                <a:cubicBezTo>
                  <a:pt x="1229980" y="4725676"/>
                  <a:pt x="1233269" y="4715201"/>
                  <a:pt x="1233269" y="4701233"/>
                </a:cubicBezTo>
                <a:lnTo>
                  <a:pt x="1249713" y="4666312"/>
                </a:lnTo>
                <a:close/>
                <a:moveTo>
                  <a:pt x="6037540" y="2620201"/>
                </a:moveTo>
                <a:lnTo>
                  <a:pt x="6034252" y="2644644"/>
                </a:lnTo>
                <a:cubicBezTo>
                  <a:pt x="6029249" y="2650100"/>
                  <a:pt x="6024453" y="2656648"/>
                  <a:pt x="6019863" y="2664288"/>
                </a:cubicBezTo>
                <a:cubicBezTo>
                  <a:pt x="6015271" y="2671925"/>
                  <a:pt x="6011298" y="2679347"/>
                  <a:pt x="6007940" y="2686549"/>
                </a:cubicBezTo>
                <a:cubicBezTo>
                  <a:pt x="6008489" y="2701099"/>
                  <a:pt x="6004104" y="2713904"/>
                  <a:pt x="5994786" y="2724961"/>
                </a:cubicBezTo>
                <a:cubicBezTo>
                  <a:pt x="5990949" y="2722126"/>
                  <a:pt x="5987112" y="2722562"/>
                  <a:pt x="5983275" y="2726272"/>
                </a:cubicBezTo>
                <a:cubicBezTo>
                  <a:pt x="5979438" y="2729983"/>
                  <a:pt x="5978890" y="2733037"/>
                  <a:pt x="5981631" y="2735438"/>
                </a:cubicBezTo>
                <a:lnTo>
                  <a:pt x="5961899" y="2759881"/>
                </a:lnTo>
                <a:lnTo>
                  <a:pt x="5952031" y="2794802"/>
                </a:lnTo>
                <a:lnTo>
                  <a:pt x="5945454" y="2794802"/>
                </a:lnTo>
                <a:lnTo>
                  <a:pt x="5945455" y="2819248"/>
                </a:lnTo>
                <a:lnTo>
                  <a:pt x="5961898" y="2826233"/>
                </a:lnTo>
                <a:cubicBezTo>
                  <a:pt x="5960390" y="2824340"/>
                  <a:pt x="5960117" y="2822886"/>
                  <a:pt x="5961076" y="2821866"/>
                </a:cubicBezTo>
                <a:cubicBezTo>
                  <a:pt x="5962035" y="2820847"/>
                  <a:pt x="5963405" y="2821138"/>
                  <a:pt x="5965187" y="2822741"/>
                </a:cubicBezTo>
                <a:lnTo>
                  <a:pt x="5971764" y="2808772"/>
                </a:lnTo>
                <a:cubicBezTo>
                  <a:pt x="5973614" y="2809864"/>
                  <a:pt x="5975670" y="2808554"/>
                  <a:pt x="5977930" y="2804842"/>
                </a:cubicBezTo>
                <a:cubicBezTo>
                  <a:pt x="5980191" y="2801133"/>
                  <a:pt x="5981425" y="2798949"/>
                  <a:pt x="5981631" y="2798294"/>
                </a:cubicBezTo>
                <a:lnTo>
                  <a:pt x="6004652" y="2756391"/>
                </a:lnTo>
                <a:cubicBezTo>
                  <a:pt x="6005269" y="2746933"/>
                  <a:pt x="6008968" y="2730927"/>
                  <a:pt x="6015752" y="2708374"/>
                </a:cubicBezTo>
                <a:cubicBezTo>
                  <a:pt x="6022535" y="2685821"/>
                  <a:pt x="6028701" y="2671563"/>
                  <a:pt x="6034252" y="2665597"/>
                </a:cubicBezTo>
                <a:lnTo>
                  <a:pt x="6050696" y="2676073"/>
                </a:lnTo>
                <a:cubicBezTo>
                  <a:pt x="6052202" y="2668870"/>
                  <a:pt x="6054120" y="2661450"/>
                  <a:pt x="6056450" y="2653813"/>
                </a:cubicBezTo>
                <a:cubicBezTo>
                  <a:pt x="6058780" y="2646174"/>
                  <a:pt x="6062342" y="2639626"/>
                  <a:pt x="6067139" y="2634170"/>
                </a:cubicBezTo>
                <a:lnTo>
                  <a:pt x="6050696" y="2630677"/>
                </a:lnTo>
                <a:close/>
                <a:moveTo>
                  <a:pt x="6090160" y="2585280"/>
                </a:moveTo>
                <a:cubicBezTo>
                  <a:pt x="6090709" y="2589355"/>
                  <a:pt x="6089613" y="2591683"/>
                  <a:pt x="6086871" y="2592263"/>
                </a:cubicBezTo>
                <a:lnTo>
                  <a:pt x="6083583" y="2620201"/>
                </a:lnTo>
                <a:lnTo>
                  <a:pt x="6086871" y="2630677"/>
                </a:lnTo>
                <a:cubicBezTo>
                  <a:pt x="6090297" y="2625294"/>
                  <a:pt x="6093312" y="2619473"/>
                  <a:pt x="6095916" y="2613216"/>
                </a:cubicBezTo>
                <a:cubicBezTo>
                  <a:pt x="6098519" y="2606959"/>
                  <a:pt x="6099889" y="2601140"/>
                  <a:pt x="6100027" y="2595756"/>
                </a:cubicBezTo>
                <a:cubicBezTo>
                  <a:pt x="6100027" y="2588771"/>
                  <a:pt x="6096737" y="2585280"/>
                  <a:pt x="6090160" y="2585280"/>
                </a:cubicBezTo>
                <a:close/>
                <a:moveTo>
                  <a:pt x="6060561" y="2574802"/>
                </a:moveTo>
                <a:lnTo>
                  <a:pt x="6060561" y="2588771"/>
                </a:lnTo>
                <a:cubicBezTo>
                  <a:pt x="6062274" y="2586880"/>
                  <a:pt x="6063781" y="2584551"/>
                  <a:pt x="6065083" y="2581789"/>
                </a:cubicBezTo>
                <a:cubicBezTo>
                  <a:pt x="6066385" y="2579023"/>
                  <a:pt x="6067071" y="2576695"/>
                  <a:pt x="6067139" y="2574802"/>
                </a:cubicBezTo>
                <a:close/>
                <a:moveTo>
                  <a:pt x="2255223" y="4138415"/>
                </a:moveTo>
                <a:cubicBezTo>
                  <a:pt x="2245356" y="4138705"/>
                  <a:pt x="2237957" y="4142489"/>
                  <a:pt x="2233023" y="4149763"/>
                </a:cubicBezTo>
                <a:cubicBezTo>
                  <a:pt x="2228090" y="4157038"/>
                  <a:pt x="2225624" y="4166059"/>
                  <a:pt x="2225624" y="4176827"/>
                </a:cubicBezTo>
                <a:lnTo>
                  <a:pt x="2225624" y="4180319"/>
                </a:lnTo>
                <a:cubicBezTo>
                  <a:pt x="2224938" y="4180246"/>
                  <a:pt x="2222199" y="4180391"/>
                  <a:pt x="2217402" y="4180755"/>
                </a:cubicBezTo>
                <a:cubicBezTo>
                  <a:pt x="2212605" y="4181119"/>
                  <a:pt x="2209866" y="4182138"/>
                  <a:pt x="2209180" y="4183810"/>
                </a:cubicBezTo>
                <a:cubicBezTo>
                  <a:pt x="2210208" y="4185630"/>
                  <a:pt x="2214729" y="4187229"/>
                  <a:pt x="2222746" y="4188613"/>
                </a:cubicBezTo>
                <a:cubicBezTo>
                  <a:pt x="2230763" y="4189995"/>
                  <a:pt x="2236107" y="4190723"/>
                  <a:pt x="2238779" y="4190795"/>
                </a:cubicBezTo>
                <a:lnTo>
                  <a:pt x="2258512" y="4173335"/>
                </a:lnTo>
                <a:cubicBezTo>
                  <a:pt x="2253647" y="4172898"/>
                  <a:pt x="2250221" y="4170280"/>
                  <a:pt x="2248234" y="4165478"/>
                </a:cubicBezTo>
                <a:cubicBezTo>
                  <a:pt x="2246247" y="4160676"/>
                  <a:pt x="2245288" y="4156311"/>
                  <a:pt x="2245356" y="4152383"/>
                </a:cubicBezTo>
                <a:close/>
                <a:moveTo>
                  <a:pt x="6103727" y="2455199"/>
                </a:moveTo>
                <a:cubicBezTo>
                  <a:pt x="6099547" y="2456947"/>
                  <a:pt x="6097218" y="2459566"/>
                  <a:pt x="6096737" y="2463058"/>
                </a:cubicBezTo>
                <a:cubicBezTo>
                  <a:pt x="6096944" y="2464732"/>
                  <a:pt x="6098177" y="2465749"/>
                  <a:pt x="6100437" y="2466112"/>
                </a:cubicBezTo>
                <a:cubicBezTo>
                  <a:pt x="6102699" y="2466477"/>
                  <a:pt x="6104754" y="2466622"/>
                  <a:pt x="6106604" y="2466551"/>
                </a:cubicBezTo>
                <a:lnTo>
                  <a:pt x="6113182" y="2452581"/>
                </a:lnTo>
                <a:cubicBezTo>
                  <a:pt x="6111057" y="2452581"/>
                  <a:pt x="6107905" y="2453454"/>
                  <a:pt x="6103727" y="2455199"/>
                </a:cubicBezTo>
                <a:close/>
                <a:moveTo>
                  <a:pt x="2018431" y="4162859"/>
                </a:moveTo>
                <a:lnTo>
                  <a:pt x="2018431" y="4180319"/>
                </a:lnTo>
                <a:cubicBezTo>
                  <a:pt x="2018568" y="4185339"/>
                  <a:pt x="2019939" y="4188395"/>
                  <a:pt x="2022542" y="4189485"/>
                </a:cubicBezTo>
                <a:cubicBezTo>
                  <a:pt x="2025146" y="4190576"/>
                  <a:pt x="2028161" y="4191013"/>
                  <a:pt x="2031586" y="4190795"/>
                </a:cubicBezTo>
                <a:close/>
                <a:moveTo>
                  <a:pt x="2297977" y="4030160"/>
                </a:moveTo>
                <a:cubicBezTo>
                  <a:pt x="2294825" y="4030670"/>
                  <a:pt x="2292907" y="4033143"/>
                  <a:pt x="2292222" y="4037581"/>
                </a:cubicBezTo>
                <a:cubicBezTo>
                  <a:pt x="2291537" y="4042019"/>
                  <a:pt x="2291263" y="4045365"/>
                  <a:pt x="2291400" y="4047620"/>
                </a:cubicBezTo>
                <a:cubicBezTo>
                  <a:pt x="2291263" y="4056424"/>
                  <a:pt x="2289071" y="4064135"/>
                  <a:pt x="2284821" y="4070755"/>
                </a:cubicBezTo>
                <a:cubicBezTo>
                  <a:pt x="2280574" y="4077376"/>
                  <a:pt x="2275093" y="4082469"/>
                  <a:pt x="2268379" y="4086033"/>
                </a:cubicBezTo>
                <a:cubicBezTo>
                  <a:pt x="2267967" y="4094618"/>
                  <a:pt x="2266323" y="4102765"/>
                  <a:pt x="2263445" y="4110477"/>
                </a:cubicBezTo>
                <a:cubicBezTo>
                  <a:pt x="2260567" y="4118189"/>
                  <a:pt x="2258922" y="4126338"/>
                  <a:pt x="2258512" y="4134922"/>
                </a:cubicBezTo>
                <a:cubicBezTo>
                  <a:pt x="2268241" y="4122626"/>
                  <a:pt x="2276738" y="4109676"/>
                  <a:pt x="2284000" y="4096072"/>
                </a:cubicBezTo>
                <a:cubicBezTo>
                  <a:pt x="2291263" y="4082469"/>
                  <a:pt x="2298114" y="4068645"/>
                  <a:pt x="2304555" y="4054604"/>
                </a:cubicBezTo>
                <a:cubicBezTo>
                  <a:pt x="2304487" y="4052058"/>
                  <a:pt x="2303801" y="4047548"/>
                  <a:pt x="2302500" y="4041073"/>
                </a:cubicBezTo>
                <a:cubicBezTo>
                  <a:pt x="2301197" y="4034598"/>
                  <a:pt x="2299690" y="4030961"/>
                  <a:pt x="2297977" y="4030160"/>
                </a:cubicBezTo>
                <a:close/>
                <a:moveTo>
                  <a:pt x="1331932" y="4435836"/>
                </a:moveTo>
                <a:lnTo>
                  <a:pt x="1328644" y="4460280"/>
                </a:lnTo>
                <a:cubicBezTo>
                  <a:pt x="1323642" y="4465737"/>
                  <a:pt x="1318845" y="4472285"/>
                  <a:pt x="1314255" y="4479923"/>
                </a:cubicBezTo>
                <a:cubicBezTo>
                  <a:pt x="1309664" y="4487563"/>
                  <a:pt x="1305691" y="4494984"/>
                  <a:pt x="1302333" y="4502185"/>
                </a:cubicBezTo>
                <a:cubicBezTo>
                  <a:pt x="1302882" y="4516736"/>
                  <a:pt x="1298497" y="4529539"/>
                  <a:pt x="1289179" y="4540597"/>
                </a:cubicBezTo>
                <a:cubicBezTo>
                  <a:pt x="1285341" y="4537761"/>
                  <a:pt x="1281504" y="4538197"/>
                  <a:pt x="1277667" y="4541908"/>
                </a:cubicBezTo>
                <a:cubicBezTo>
                  <a:pt x="1273831" y="4545618"/>
                  <a:pt x="1273282" y="4548673"/>
                  <a:pt x="1276023" y="4551074"/>
                </a:cubicBezTo>
                <a:lnTo>
                  <a:pt x="1256291" y="4575518"/>
                </a:lnTo>
                <a:lnTo>
                  <a:pt x="1246424" y="4610439"/>
                </a:lnTo>
                <a:lnTo>
                  <a:pt x="1239847" y="4610439"/>
                </a:lnTo>
                <a:lnTo>
                  <a:pt x="1239847" y="4634883"/>
                </a:lnTo>
                <a:lnTo>
                  <a:pt x="1256291" y="4641868"/>
                </a:lnTo>
                <a:cubicBezTo>
                  <a:pt x="1254783" y="4639976"/>
                  <a:pt x="1254509" y="4638522"/>
                  <a:pt x="1255468" y="4637503"/>
                </a:cubicBezTo>
                <a:cubicBezTo>
                  <a:pt x="1256428" y="4636484"/>
                  <a:pt x="1257798" y="4636775"/>
                  <a:pt x="1259579" y="4638376"/>
                </a:cubicBezTo>
                <a:lnTo>
                  <a:pt x="1266156" y="4624408"/>
                </a:lnTo>
                <a:cubicBezTo>
                  <a:pt x="1268007" y="4625499"/>
                  <a:pt x="1270062" y="4624189"/>
                  <a:pt x="1272323" y="4620478"/>
                </a:cubicBezTo>
                <a:cubicBezTo>
                  <a:pt x="1274584" y="4616768"/>
                  <a:pt x="1275818" y="4614586"/>
                  <a:pt x="1276023" y="4613931"/>
                </a:cubicBezTo>
                <a:lnTo>
                  <a:pt x="1299044" y="4572026"/>
                </a:lnTo>
                <a:cubicBezTo>
                  <a:pt x="1299662" y="4562569"/>
                  <a:pt x="1303361" y="4546564"/>
                  <a:pt x="1310144" y="4524010"/>
                </a:cubicBezTo>
                <a:cubicBezTo>
                  <a:pt x="1316927" y="4501458"/>
                  <a:pt x="1323093" y="4487199"/>
                  <a:pt x="1328644" y="4481233"/>
                </a:cubicBezTo>
                <a:lnTo>
                  <a:pt x="1345088" y="4491710"/>
                </a:lnTo>
                <a:cubicBezTo>
                  <a:pt x="1346595" y="4484506"/>
                  <a:pt x="1348513" y="4477087"/>
                  <a:pt x="1350842" y="4469448"/>
                </a:cubicBezTo>
                <a:cubicBezTo>
                  <a:pt x="1353173" y="4461809"/>
                  <a:pt x="1356735" y="4455261"/>
                  <a:pt x="1361532" y="4449805"/>
                </a:cubicBezTo>
                <a:lnTo>
                  <a:pt x="1345088" y="4446314"/>
                </a:lnTo>
                <a:close/>
                <a:moveTo>
                  <a:pt x="2051319" y="4124446"/>
                </a:moveTo>
                <a:cubicBezTo>
                  <a:pt x="2049812" y="4124591"/>
                  <a:pt x="2048715" y="4125174"/>
                  <a:pt x="2048030" y="4126192"/>
                </a:cubicBezTo>
                <a:cubicBezTo>
                  <a:pt x="2047345" y="4127209"/>
                  <a:pt x="2046249" y="4127793"/>
                  <a:pt x="2044742" y="4127938"/>
                </a:cubicBezTo>
                <a:cubicBezTo>
                  <a:pt x="2044810" y="4130047"/>
                  <a:pt x="2045495" y="4132813"/>
                  <a:pt x="2046797" y="4136232"/>
                </a:cubicBezTo>
                <a:cubicBezTo>
                  <a:pt x="2048099" y="4139651"/>
                  <a:pt x="2049606" y="4141543"/>
                  <a:pt x="2051319" y="4141906"/>
                </a:cubicBezTo>
                <a:cubicBezTo>
                  <a:pt x="2054471" y="4141688"/>
                  <a:pt x="2056389" y="4140379"/>
                  <a:pt x="2057075" y="4137978"/>
                </a:cubicBezTo>
                <a:cubicBezTo>
                  <a:pt x="2057759" y="4135576"/>
                  <a:pt x="2058034" y="4133394"/>
                  <a:pt x="2057896" y="4131429"/>
                </a:cubicBezTo>
                <a:cubicBezTo>
                  <a:pt x="2057348" y="4127356"/>
                  <a:pt x="2055156" y="4125027"/>
                  <a:pt x="2051319" y="4124446"/>
                </a:cubicBezTo>
                <a:close/>
                <a:moveTo>
                  <a:pt x="1384553" y="4400916"/>
                </a:moveTo>
                <a:cubicBezTo>
                  <a:pt x="1385101" y="4404990"/>
                  <a:pt x="1384005" y="4407318"/>
                  <a:pt x="1381264" y="4407899"/>
                </a:cubicBezTo>
                <a:lnTo>
                  <a:pt x="1377976" y="4435836"/>
                </a:lnTo>
                <a:lnTo>
                  <a:pt x="1381264" y="4446313"/>
                </a:lnTo>
                <a:cubicBezTo>
                  <a:pt x="1384690" y="4440929"/>
                  <a:pt x="1387704" y="4435109"/>
                  <a:pt x="1390309" y="4428853"/>
                </a:cubicBezTo>
                <a:cubicBezTo>
                  <a:pt x="1392912" y="4422596"/>
                  <a:pt x="1394282" y="4416776"/>
                  <a:pt x="1394419" y="4411392"/>
                </a:cubicBezTo>
                <a:cubicBezTo>
                  <a:pt x="1394420" y="4404407"/>
                  <a:pt x="1391130" y="4400916"/>
                  <a:pt x="1384553" y="4400916"/>
                </a:cubicBezTo>
                <a:close/>
                <a:moveTo>
                  <a:pt x="1354953" y="4390439"/>
                </a:moveTo>
                <a:lnTo>
                  <a:pt x="1354953" y="4404407"/>
                </a:lnTo>
                <a:cubicBezTo>
                  <a:pt x="1356667" y="4402515"/>
                  <a:pt x="1358174" y="4400188"/>
                  <a:pt x="1359476" y="4397424"/>
                </a:cubicBezTo>
                <a:cubicBezTo>
                  <a:pt x="1360778" y="4394659"/>
                  <a:pt x="1361463" y="4392331"/>
                  <a:pt x="1361532" y="4390439"/>
                </a:cubicBezTo>
                <a:close/>
                <a:moveTo>
                  <a:pt x="2090784" y="3998731"/>
                </a:moveTo>
                <a:lnTo>
                  <a:pt x="2077630" y="4040637"/>
                </a:lnTo>
                <a:cubicBezTo>
                  <a:pt x="2077081" y="4040565"/>
                  <a:pt x="2074889" y="4040710"/>
                  <a:pt x="2071051" y="4041073"/>
                </a:cubicBezTo>
                <a:cubicBezTo>
                  <a:pt x="2067214" y="4041436"/>
                  <a:pt x="2065022" y="4042455"/>
                  <a:pt x="2064474" y="4044129"/>
                </a:cubicBezTo>
                <a:cubicBezTo>
                  <a:pt x="2065159" y="4047838"/>
                  <a:pt x="2068722" y="4051768"/>
                  <a:pt x="2075162" y="4055913"/>
                </a:cubicBezTo>
                <a:cubicBezTo>
                  <a:pt x="2081603" y="4060060"/>
                  <a:pt x="2086810" y="4063116"/>
                  <a:pt x="2090784" y="4065081"/>
                </a:cubicBezTo>
                <a:lnTo>
                  <a:pt x="2113806" y="4030160"/>
                </a:lnTo>
                <a:close/>
                <a:moveTo>
                  <a:pt x="1398119" y="4270836"/>
                </a:moveTo>
                <a:cubicBezTo>
                  <a:pt x="1393939" y="4272583"/>
                  <a:pt x="1391610" y="4275201"/>
                  <a:pt x="1391130" y="4278693"/>
                </a:cubicBezTo>
                <a:cubicBezTo>
                  <a:pt x="1391336" y="4280367"/>
                  <a:pt x="1392569" y="4281385"/>
                  <a:pt x="1394830" y="4281749"/>
                </a:cubicBezTo>
                <a:cubicBezTo>
                  <a:pt x="1397091" y="4282114"/>
                  <a:pt x="1399147" y="4282259"/>
                  <a:pt x="1400997" y="4282186"/>
                </a:cubicBezTo>
                <a:lnTo>
                  <a:pt x="1407574" y="4268218"/>
                </a:lnTo>
                <a:cubicBezTo>
                  <a:pt x="1405450" y="4268218"/>
                  <a:pt x="1402298" y="4269091"/>
                  <a:pt x="1398119" y="4270836"/>
                </a:cubicBezTo>
                <a:close/>
                <a:moveTo>
                  <a:pt x="6251310" y="2152266"/>
                </a:moveTo>
                <a:lnTo>
                  <a:pt x="6251310" y="2166233"/>
                </a:lnTo>
                <a:lnTo>
                  <a:pt x="6254598" y="2155757"/>
                </a:lnTo>
                <a:close/>
                <a:moveTo>
                  <a:pt x="2136827" y="3876510"/>
                </a:moveTo>
                <a:cubicBezTo>
                  <a:pt x="2123124" y="3903864"/>
                  <a:pt x="2111065" y="3932965"/>
                  <a:pt x="2100651" y="3963811"/>
                </a:cubicBezTo>
                <a:cubicBezTo>
                  <a:pt x="2102364" y="3970941"/>
                  <a:pt x="2105516" y="3976760"/>
                  <a:pt x="2110106" y="3981271"/>
                </a:cubicBezTo>
                <a:cubicBezTo>
                  <a:pt x="2114696" y="3985781"/>
                  <a:pt x="2120315" y="3988111"/>
                  <a:pt x="2126960" y="3988256"/>
                </a:cubicBezTo>
                <a:cubicBezTo>
                  <a:pt x="2130387" y="3977488"/>
                  <a:pt x="2135045" y="3961483"/>
                  <a:pt x="2140938" y="3940240"/>
                </a:cubicBezTo>
                <a:cubicBezTo>
                  <a:pt x="2146831" y="3918996"/>
                  <a:pt x="2153134" y="3904738"/>
                  <a:pt x="2159848" y="3897463"/>
                </a:cubicBezTo>
                <a:close/>
                <a:moveTo>
                  <a:pt x="5251281" y="2557808"/>
                </a:moveTo>
                <a:cubicBezTo>
                  <a:pt x="5250138" y="2559298"/>
                  <a:pt x="5249547" y="2562133"/>
                  <a:pt x="5249507" y="2566311"/>
                </a:cubicBezTo>
                <a:cubicBezTo>
                  <a:pt x="5249467" y="2570490"/>
                  <a:pt x="5249369" y="2573929"/>
                  <a:pt x="5249212" y="2576629"/>
                </a:cubicBezTo>
                <a:lnTo>
                  <a:pt x="5233694" y="2603572"/>
                </a:lnTo>
                <a:lnTo>
                  <a:pt x="5260705" y="2581510"/>
                </a:lnTo>
                <a:lnTo>
                  <a:pt x="5267283" y="2557065"/>
                </a:lnTo>
                <a:lnTo>
                  <a:pt x="5266616" y="2552999"/>
                </a:lnTo>
                <a:lnTo>
                  <a:pt x="5262169" y="2560506"/>
                </a:lnTo>
                <a:cubicBezTo>
                  <a:pt x="5261164" y="2559049"/>
                  <a:pt x="5259726" y="2557726"/>
                  <a:pt x="5257851" y="2556536"/>
                </a:cubicBezTo>
                <a:cubicBezTo>
                  <a:pt x="5255979" y="2555348"/>
                  <a:pt x="5253789" y="2555771"/>
                  <a:pt x="5251281" y="2557808"/>
                </a:cubicBezTo>
                <a:close/>
                <a:moveTo>
                  <a:pt x="6267754" y="2057979"/>
                </a:moveTo>
                <a:lnTo>
                  <a:pt x="6267754" y="2061470"/>
                </a:lnTo>
                <a:cubicBezTo>
                  <a:pt x="6267206" y="2072528"/>
                  <a:pt x="6271591" y="2078349"/>
                  <a:pt x="6280910" y="2078931"/>
                </a:cubicBezTo>
                <a:close/>
                <a:moveTo>
                  <a:pt x="3130189" y="3377050"/>
                </a:moveTo>
                <a:lnTo>
                  <a:pt x="3123611" y="3391019"/>
                </a:lnTo>
                <a:cubicBezTo>
                  <a:pt x="3127448" y="3387528"/>
                  <a:pt x="3129640" y="3384034"/>
                  <a:pt x="3130189" y="3380542"/>
                </a:cubicBezTo>
                <a:close/>
                <a:moveTo>
                  <a:pt x="2199313" y="3754287"/>
                </a:moveTo>
                <a:lnTo>
                  <a:pt x="2182870" y="3775239"/>
                </a:lnTo>
                <a:lnTo>
                  <a:pt x="2182870" y="3785716"/>
                </a:lnTo>
                <a:lnTo>
                  <a:pt x="2189448" y="3785717"/>
                </a:lnTo>
                <a:cubicBezTo>
                  <a:pt x="2195888" y="3786007"/>
                  <a:pt x="2200272" y="3785424"/>
                  <a:pt x="2202603" y="3783970"/>
                </a:cubicBezTo>
                <a:cubicBezTo>
                  <a:pt x="2204932" y="3782515"/>
                  <a:pt x="2206028" y="3778441"/>
                  <a:pt x="2205891" y="3771748"/>
                </a:cubicBezTo>
                <a:close/>
                <a:moveTo>
                  <a:pt x="6379573" y="1960202"/>
                </a:moveTo>
                <a:lnTo>
                  <a:pt x="6369706" y="1970677"/>
                </a:lnTo>
                <a:cubicBezTo>
                  <a:pt x="6371488" y="1972278"/>
                  <a:pt x="6372858" y="1973443"/>
                  <a:pt x="6373817" y="1974169"/>
                </a:cubicBezTo>
                <a:cubicBezTo>
                  <a:pt x="6374777" y="1974897"/>
                  <a:pt x="6374503" y="1976062"/>
                  <a:pt x="6372994" y="1977660"/>
                </a:cubicBezTo>
                <a:cubicBezTo>
                  <a:pt x="6372447" y="1981154"/>
                  <a:pt x="6370254" y="1984647"/>
                  <a:pt x="6366417" y="1988137"/>
                </a:cubicBezTo>
                <a:lnTo>
                  <a:pt x="6349974" y="1998614"/>
                </a:lnTo>
                <a:lnTo>
                  <a:pt x="6343395" y="1991629"/>
                </a:lnTo>
                <a:cubicBezTo>
                  <a:pt x="6339559" y="2002107"/>
                  <a:pt x="6337367" y="2009090"/>
                  <a:pt x="6336818" y="2012581"/>
                </a:cubicBezTo>
                <a:cubicBezTo>
                  <a:pt x="6329693" y="2022767"/>
                  <a:pt x="6322566" y="2032952"/>
                  <a:pt x="6315441" y="2043137"/>
                </a:cubicBezTo>
                <a:cubicBezTo>
                  <a:pt x="6308315" y="2053324"/>
                  <a:pt x="6304479" y="2065253"/>
                  <a:pt x="6303931" y="2078931"/>
                </a:cubicBezTo>
                <a:lnTo>
                  <a:pt x="6290775" y="2110360"/>
                </a:lnTo>
                <a:cubicBezTo>
                  <a:pt x="6286048" y="2114071"/>
                  <a:pt x="6283170" y="2118872"/>
                  <a:pt x="6282143" y="2124764"/>
                </a:cubicBezTo>
                <a:cubicBezTo>
                  <a:pt x="6281115" y="2130657"/>
                  <a:pt x="6280704" y="2136332"/>
                  <a:pt x="6280910" y="2141789"/>
                </a:cubicBezTo>
                <a:cubicBezTo>
                  <a:pt x="6279264" y="2157503"/>
                  <a:pt x="6272688" y="2173218"/>
                  <a:pt x="6261177" y="2188930"/>
                </a:cubicBezTo>
                <a:cubicBezTo>
                  <a:pt x="6249666" y="2204647"/>
                  <a:pt x="6243088" y="2220359"/>
                  <a:pt x="6241444" y="2236073"/>
                </a:cubicBezTo>
                <a:lnTo>
                  <a:pt x="6228289" y="2246551"/>
                </a:lnTo>
                <a:cubicBezTo>
                  <a:pt x="6226438" y="2253533"/>
                  <a:pt x="6223561" y="2260520"/>
                  <a:pt x="6219656" y="2267502"/>
                </a:cubicBezTo>
                <a:cubicBezTo>
                  <a:pt x="6215751" y="2274487"/>
                  <a:pt x="6212050" y="2281472"/>
                  <a:pt x="6208557" y="2288454"/>
                </a:cubicBezTo>
                <a:lnTo>
                  <a:pt x="6208556" y="2312898"/>
                </a:lnTo>
                <a:cubicBezTo>
                  <a:pt x="6220546" y="2308389"/>
                  <a:pt x="6231099" y="2299076"/>
                  <a:pt x="6240210" y="2284962"/>
                </a:cubicBezTo>
                <a:cubicBezTo>
                  <a:pt x="6249323" y="2270850"/>
                  <a:pt x="6254120" y="2258045"/>
                  <a:pt x="6254598" y="2246551"/>
                </a:cubicBezTo>
                <a:cubicBezTo>
                  <a:pt x="6258025" y="2246696"/>
                  <a:pt x="6261040" y="2246404"/>
                  <a:pt x="6263643" y="2245678"/>
                </a:cubicBezTo>
                <a:cubicBezTo>
                  <a:pt x="6266247" y="2244949"/>
                  <a:pt x="6267617" y="2242914"/>
                  <a:pt x="6267754" y="2239567"/>
                </a:cubicBezTo>
                <a:cubicBezTo>
                  <a:pt x="6267344" y="2234110"/>
                  <a:pt x="6267344" y="2229307"/>
                  <a:pt x="6267754" y="2225160"/>
                </a:cubicBezTo>
                <a:cubicBezTo>
                  <a:pt x="6268166" y="2221013"/>
                  <a:pt x="6271454" y="2218833"/>
                  <a:pt x="6277621" y="2218612"/>
                </a:cubicBezTo>
                <a:lnTo>
                  <a:pt x="6317086" y="2106868"/>
                </a:lnTo>
                <a:cubicBezTo>
                  <a:pt x="6327500" y="2106868"/>
                  <a:pt x="6332981" y="2103376"/>
                  <a:pt x="6333529" y="2096391"/>
                </a:cubicBezTo>
                <a:cubicBezTo>
                  <a:pt x="6333256" y="2089554"/>
                  <a:pt x="6333804" y="2084896"/>
                  <a:pt x="6335173" y="2082424"/>
                </a:cubicBezTo>
                <a:cubicBezTo>
                  <a:pt x="6336545" y="2079949"/>
                  <a:pt x="6340381" y="2078786"/>
                  <a:pt x="6346685" y="2078931"/>
                </a:cubicBezTo>
                <a:lnTo>
                  <a:pt x="6363129" y="2044010"/>
                </a:lnTo>
                <a:cubicBezTo>
                  <a:pt x="6363129" y="2038408"/>
                  <a:pt x="6363950" y="2029533"/>
                  <a:pt x="6365595" y="2017384"/>
                </a:cubicBezTo>
                <a:cubicBezTo>
                  <a:pt x="6367240" y="2005236"/>
                  <a:pt x="6369706" y="1991994"/>
                  <a:pt x="6372994" y="1977660"/>
                </a:cubicBezTo>
                <a:cubicBezTo>
                  <a:pt x="6376832" y="1970096"/>
                  <a:pt x="6379024" y="1964274"/>
                  <a:pt x="6379573" y="1960202"/>
                </a:cubicBezTo>
                <a:close/>
                <a:moveTo>
                  <a:pt x="2235491" y="3698414"/>
                </a:moveTo>
                <a:lnTo>
                  <a:pt x="2228913" y="3712383"/>
                </a:lnTo>
                <a:cubicBezTo>
                  <a:pt x="2232750" y="3708892"/>
                  <a:pt x="2234942" y="3705398"/>
                  <a:pt x="2235491" y="3701906"/>
                </a:cubicBezTo>
                <a:close/>
                <a:moveTo>
                  <a:pt x="1545702" y="3967901"/>
                </a:moveTo>
                <a:lnTo>
                  <a:pt x="1545702" y="3981869"/>
                </a:lnTo>
                <a:lnTo>
                  <a:pt x="1548991" y="3971393"/>
                </a:lnTo>
                <a:close/>
                <a:moveTo>
                  <a:pt x="469835" y="4407303"/>
                </a:moveTo>
                <a:lnTo>
                  <a:pt x="482990" y="4431747"/>
                </a:lnTo>
                <a:lnTo>
                  <a:pt x="479700" y="4459684"/>
                </a:lnTo>
                <a:cubicBezTo>
                  <a:pt x="471548" y="4460704"/>
                  <a:pt x="467299" y="4464777"/>
                  <a:pt x="466957" y="4471906"/>
                </a:cubicBezTo>
                <a:cubicBezTo>
                  <a:pt x="466614" y="4479037"/>
                  <a:pt x="459899" y="4483110"/>
                  <a:pt x="446814" y="4484129"/>
                </a:cubicBezTo>
                <a:cubicBezTo>
                  <a:pt x="447773" y="4470452"/>
                  <a:pt x="451609" y="4457648"/>
                  <a:pt x="458324" y="4445716"/>
                </a:cubicBezTo>
                <a:cubicBezTo>
                  <a:pt x="465038" y="4433786"/>
                  <a:pt x="468875" y="4420981"/>
                  <a:pt x="469835" y="4407303"/>
                </a:cubicBezTo>
                <a:close/>
                <a:moveTo>
                  <a:pt x="6379573" y="1914805"/>
                </a:moveTo>
                <a:lnTo>
                  <a:pt x="6378025" y="1917682"/>
                </a:lnTo>
                <a:lnTo>
                  <a:pt x="6386150" y="1914805"/>
                </a:lnTo>
                <a:close/>
                <a:moveTo>
                  <a:pt x="6412460" y="1897345"/>
                </a:moveTo>
                <a:cubicBezTo>
                  <a:pt x="6409377" y="1904327"/>
                  <a:pt x="6406500" y="1911312"/>
                  <a:pt x="6403827" y="1918296"/>
                </a:cubicBezTo>
                <a:cubicBezTo>
                  <a:pt x="6401154" y="1925281"/>
                  <a:pt x="6397455" y="1932266"/>
                  <a:pt x="6392727" y="1939248"/>
                </a:cubicBezTo>
                <a:cubicBezTo>
                  <a:pt x="6399305" y="1939248"/>
                  <a:pt x="6405883" y="1942740"/>
                  <a:pt x="6412459" y="1949726"/>
                </a:cubicBezTo>
                <a:lnTo>
                  <a:pt x="6422326" y="1914805"/>
                </a:lnTo>
                <a:cubicBezTo>
                  <a:pt x="6424177" y="1912912"/>
                  <a:pt x="6426232" y="1910586"/>
                  <a:pt x="6428493" y="1907820"/>
                </a:cubicBezTo>
                <a:cubicBezTo>
                  <a:pt x="6430753" y="1905055"/>
                  <a:pt x="6431987" y="1902727"/>
                  <a:pt x="6432192" y="1900837"/>
                </a:cubicBezTo>
                <a:cubicBezTo>
                  <a:pt x="6431782" y="1897635"/>
                  <a:pt x="6429315" y="1896180"/>
                  <a:pt x="6424793" y="1896470"/>
                </a:cubicBezTo>
                <a:cubicBezTo>
                  <a:pt x="6420271" y="1896763"/>
                  <a:pt x="6416160" y="1897053"/>
                  <a:pt x="6412460" y="1897345"/>
                </a:cubicBezTo>
                <a:close/>
                <a:moveTo>
                  <a:pt x="1562146" y="3873615"/>
                </a:moveTo>
                <a:lnTo>
                  <a:pt x="1562146" y="3877107"/>
                </a:lnTo>
                <a:cubicBezTo>
                  <a:pt x="1561599" y="3888166"/>
                  <a:pt x="1565984" y="3893985"/>
                  <a:pt x="1575302" y="3894567"/>
                </a:cubicBezTo>
                <a:close/>
                <a:moveTo>
                  <a:pt x="219888" y="4421272"/>
                </a:moveTo>
                <a:cubicBezTo>
                  <a:pt x="219818" y="4423236"/>
                  <a:pt x="219957" y="4425419"/>
                  <a:pt x="220299" y="4427820"/>
                </a:cubicBezTo>
                <a:cubicBezTo>
                  <a:pt x="220641" y="4430221"/>
                  <a:pt x="221600" y="4431529"/>
                  <a:pt x="223177" y="4431747"/>
                </a:cubicBezTo>
                <a:lnTo>
                  <a:pt x="233042" y="4428256"/>
                </a:lnTo>
                <a:close/>
                <a:moveTo>
                  <a:pt x="3811056" y="2901258"/>
                </a:moveTo>
                <a:lnTo>
                  <a:pt x="3810820" y="2901973"/>
                </a:lnTo>
                <a:lnTo>
                  <a:pt x="3810812" y="2902132"/>
                </a:lnTo>
                <a:lnTo>
                  <a:pt x="3810964" y="2902132"/>
                </a:lnTo>
                <a:close/>
                <a:moveTo>
                  <a:pt x="6425615" y="1799568"/>
                </a:moveTo>
                <a:lnTo>
                  <a:pt x="6412460" y="1806551"/>
                </a:lnTo>
                <a:cubicBezTo>
                  <a:pt x="6411912" y="1819936"/>
                  <a:pt x="6409720" y="1831576"/>
                  <a:pt x="6405882" y="1841471"/>
                </a:cubicBezTo>
                <a:cubicBezTo>
                  <a:pt x="6410610" y="1834488"/>
                  <a:pt x="6414310" y="1827504"/>
                  <a:pt x="6416983" y="1820520"/>
                </a:cubicBezTo>
                <a:cubicBezTo>
                  <a:pt x="6419654" y="1813536"/>
                  <a:pt x="6422532" y="1806551"/>
                  <a:pt x="6425615" y="1799568"/>
                </a:cubicBezTo>
                <a:close/>
                <a:moveTo>
                  <a:pt x="1673965" y="3775838"/>
                </a:moveTo>
                <a:lnTo>
                  <a:pt x="1664099" y="3786313"/>
                </a:lnTo>
                <a:cubicBezTo>
                  <a:pt x="1665880" y="3787914"/>
                  <a:pt x="1667250" y="3789079"/>
                  <a:pt x="1668210" y="3789806"/>
                </a:cubicBezTo>
                <a:cubicBezTo>
                  <a:pt x="1669169" y="3790533"/>
                  <a:pt x="1668895" y="3791697"/>
                  <a:pt x="1667387" y="3793298"/>
                </a:cubicBezTo>
                <a:cubicBezTo>
                  <a:pt x="1666840" y="3796790"/>
                  <a:pt x="1664646" y="3800282"/>
                  <a:pt x="1660810" y="3803774"/>
                </a:cubicBezTo>
                <a:lnTo>
                  <a:pt x="1644366" y="3814249"/>
                </a:lnTo>
                <a:lnTo>
                  <a:pt x="1637788" y="3807266"/>
                </a:lnTo>
                <a:cubicBezTo>
                  <a:pt x="1633952" y="3817742"/>
                  <a:pt x="1631759" y="3824726"/>
                  <a:pt x="1631211" y="3828218"/>
                </a:cubicBezTo>
                <a:cubicBezTo>
                  <a:pt x="1624085" y="3838404"/>
                  <a:pt x="1616959" y="3848589"/>
                  <a:pt x="1609833" y="3858773"/>
                </a:cubicBezTo>
                <a:cubicBezTo>
                  <a:pt x="1602708" y="3868960"/>
                  <a:pt x="1598872" y="3880890"/>
                  <a:pt x="1598323" y="3894567"/>
                </a:cubicBezTo>
                <a:lnTo>
                  <a:pt x="1585167" y="3925996"/>
                </a:lnTo>
                <a:cubicBezTo>
                  <a:pt x="1580441" y="3929706"/>
                  <a:pt x="1577562" y="3934507"/>
                  <a:pt x="1576535" y="3940401"/>
                </a:cubicBezTo>
                <a:cubicBezTo>
                  <a:pt x="1575507" y="3946293"/>
                  <a:pt x="1575097" y="3951968"/>
                  <a:pt x="1575302" y="3957424"/>
                </a:cubicBezTo>
                <a:cubicBezTo>
                  <a:pt x="1573657" y="3973139"/>
                  <a:pt x="1567080" y="3988853"/>
                  <a:pt x="1555569" y="4004567"/>
                </a:cubicBezTo>
                <a:cubicBezTo>
                  <a:pt x="1544059" y="4020282"/>
                  <a:pt x="1537480" y="4035996"/>
                  <a:pt x="1535837" y="4051710"/>
                </a:cubicBezTo>
                <a:lnTo>
                  <a:pt x="1522681" y="4062187"/>
                </a:lnTo>
                <a:cubicBezTo>
                  <a:pt x="1520831" y="4069170"/>
                  <a:pt x="1517953" y="4076155"/>
                  <a:pt x="1514049" y="4083139"/>
                </a:cubicBezTo>
                <a:cubicBezTo>
                  <a:pt x="1510143" y="4090123"/>
                  <a:pt x="1506443" y="4097107"/>
                  <a:pt x="1502949" y="4104091"/>
                </a:cubicBezTo>
                <a:lnTo>
                  <a:pt x="1502949" y="4128535"/>
                </a:lnTo>
                <a:cubicBezTo>
                  <a:pt x="1514938" y="4124024"/>
                  <a:pt x="1525491" y="4114713"/>
                  <a:pt x="1534602" y="4100599"/>
                </a:cubicBezTo>
                <a:cubicBezTo>
                  <a:pt x="1543716" y="4086485"/>
                  <a:pt x="1548512" y="4073680"/>
                  <a:pt x="1548991" y="4062186"/>
                </a:cubicBezTo>
                <a:cubicBezTo>
                  <a:pt x="1552418" y="4062332"/>
                  <a:pt x="1555432" y="4062041"/>
                  <a:pt x="1558035" y="4061313"/>
                </a:cubicBezTo>
                <a:cubicBezTo>
                  <a:pt x="1560640" y="4060585"/>
                  <a:pt x="1562010" y="4058549"/>
                  <a:pt x="1562146" y="4055203"/>
                </a:cubicBezTo>
                <a:cubicBezTo>
                  <a:pt x="1561736" y="4049746"/>
                  <a:pt x="1561736" y="4044944"/>
                  <a:pt x="1562146" y="4040797"/>
                </a:cubicBezTo>
                <a:cubicBezTo>
                  <a:pt x="1562558" y="4036650"/>
                  <a:pt x="1565847" y="4034468"/>
                  <a:pt x="1572013" y="4034249"/>
                </a:cubicBezTo>
                <a:lnTo>
                  <a:pt x="1611478" y="3922504"/>
                </a:lnTo>
                <a:cubicBezTo>
                  <a:pt x="1621892" y="3922504"/>
                  <a:pt x="1627373" y="3919011"/>
                  <a:pt x="1627922" y="3912028"/>
                </a:cubicBezTo>
                <a:cubicBezTo>
                  <a:pt x="1627649" y="3905190"/>
                  <a:pt x="1628196" y="3900532"/>
                  <a:pt x="1629566" y="3898059"/>
                </a:cubicBezTo>
                <a:cubicBezTo>
                  <a:pt x="1630937" y="3895586"/>
                  <a:pt x="1634774" y="3894423"/>
                  <a:pt x="1641078" y="3894567"/>
                </a:cubicBezTo>
                <a:lnTo>
                  <a:pt x="1657521" y="3859647"/>
                </a:lnTo>
                <a:cubicBezTo>
                  <a:pt x="1657522" y="3854045"/>
                  <a:pt x="1658343" y="3845169"/>
                  <a:pt x="1659987" y="3833020"/>
                </a:cubicBezTo>
                <a:cubicBezTo>
                  <a:pt x="1661633" y="3820871"/>
                  <a:pt x="1664098" y="3807631"/>
                  <a:pt x="1667387" y="3793298"/>
                </a:cubicBezTo>
                <a:cubicBezTo>
                  <a:pt x="1671225" y="3785731"/>
                  <a:pt x="1673417" y="3779912"/>
                  <a:pt x="1673965" y="3775838"/>
                </a:cubicBezTo>
                <a:close/>
                <a:moveTo>
                  <a:pt x="6448636" y="1764645"/>
                </a:moveTo>
                <a:cubicBezTo>
                  <a:pt x="6448089" y="1771050"/>
                  <a:pt x="6449184" y="1775704"/>
                  <a:pt x="6451926" y="1778616"/>
                </a:cubicBezTo>
                <a:lnTo>
                  <a:pt x="6458503" y="1778616"/>
                </a:lnTo>
                <a:cubicBezTo>
                  <a:pt x="6461244" y="1778032"/>
                  <a:pt x="6462340" y="1775704"/>
                  <a:pt x="6461791" y="1771629"/>
                </a:cubicBezTo>
                <a:cubicBezTo>
                  <a:pt x="6461791" y="1768284"/>
                  <a:pt x="6460969" y="1766246"/>
                  <a:pt x="6459325" y="1765520"/>
                </a:cubicBezTo>
                <a:cubicBezTo>
                  <a:pt x="6457680" y="1764792"/>
                  <a:pt x="6455214" y="1764501"/>
                  <a:pt x="6451926" y="1764646"/>
                </a:cubicBezTo>
                <a:close/>
                <a:moveTo>
                  <a:pt x="3810964" y="2849752"/>
                </a:moveTo>
                <a:lnTo>
                  <a:pt x="3805368" y="2855694"/>
                </a:lnTo>
                <a:lnTo>
                  <a:pt x="3812238" y="2857862"/>
                </a:lnTo>
                <a:close/>
                <a:moveTo>
                  <a:pt x="288951" y="4320003"/>
                </a:moveTo>
                <a:cubicBezTo>
                  <a:pt x="288814" y="4321968"/>
                  <a:pt x="289089" y="4324149"/>
                  <a:pt x="289774" y="4326549"/>
                </a:cubicBezTo>
                <a:cubicBezTo>
                  <a:pt x="290459" y="4328951"/>
                  <a:pt x="292378" y="4330261"/>
                  <a:pt x="295530" y="4330479"/>
                </a:cubicBezTo>
                <a:lnTo>
                  <a:pt x="302107" y="4330479"/>
                </a:lnTo>
                <a:cubicBezTo>
                  <a:pt x="301970" y="4326987"/>
                  <a:pt x="300600" y="4324368"/>
                  <a:pt x="297996" y="4322622"/>
                </a:cubicBezTo>
                <a:cubicBezTo>
                  <a:pt x="295393" y="4320875"/>
                  <a:pt x="292378" y="4320003"/>
                  <a:pt x="288951" y="4320003"/>
                </a:cubicBezTo>
                <a:close/>
                <a:moveTo>
                  <a:pt x="1673965" y="3730440"/>
                </a:moveTo>
                <a:lnTo>
                  <a:pt x="1672418" y="3733317"/>
                </a:lnTo>
                <a:lnTo>
                  <a:pt x="1680543" y="3730441"/>
                </a:lnTo>
                <a:close/>
                <a:moveTo>
                  <a:pt x="1706852" y="3712980"/>
                </a:moveTo>
                <a:cubicBezTo>
                  <a:pt x="1703769" y="3719964"/>
                  <a:pt x="1700892" y="3726949"/>
                  <a:pt x="1698220" y="3733933"/>
                </a:cubicBezTo>
                <a:cubicBezTo>
                  <a:pt x="1695547" y="3740918"/>
                  <a:pt x="1691848" y="3747901"/>
                  <a:pt x="1687120" y="3754884"/>
                </a:cubicBezTo>
                <a:cubicBezTo>
                  <a:pt x="1693698" y="3754884"/>
                  <a:pt x="1700275" y="3758376"/>
                  <a:pt x="1706852" y="3765361"/>
                </a:cubicBezTo>
                <a:lnTo>
                  <a:pt x="1716719" y="3730440"/>
                </a:lnTo>
                <a:cubicBezTo>
                  <a:pt x="1718569" y="3728549"/>
                  <a:pt x="1720625" y="3726221"/>
                  <a:pt x="1722885" y="3723457"/>
                </a:cubicBezTo>
                <a:cubicBezTo>
                  <a:pt x="1725146" y="3720692"/>
                  <a:pt x="1726379" y="3718364"/>
                  <a:pt x="1726585" y="3716472"/>
                </a:cubicBezTo>
                <a:cubicBezTo>
                  <a:pt x="1726174" y="3713271"/>
                  <a:pt x="1723708" y="3711817"/>
                  <a:pt x="1719185" y="3712107"/>
                </a:cubicBezTo>
                <a:cubicBezTo>
                  <a:pt x="1714663" y="3712399"/>
                  <a:pt x="1710553" y="3712690"/>
                  <a:pt x="1706852" y="3712980"/>
                </a:cubicBezTo>
                <a:close/>
                <a:moveTo>
                  <a:pt x="3847141" y="2786895"/>
                </a:moveTo>
                <a:lnTo>
                  <a:pt x="3830698" y="2814830"/>
                </a:lnTo>
                <a:lnTo>
                  <a:pt x="3840564" y="2814830"/>
                </a:lnTo>
                <a:cubicBezTo>
                  <a:pt x="3844401" y="2807265"/>
                  <a:pt x="3846593" y="2797953"/>
                  <a:pt x="3847141" y="2786895"/>
                </a:cubicBezTo>
                <a:close/>
                <a:moveTo>
                  <a:pt x="6474947" y="1680836"/>
                </a:moveTo>
                <a:lnTo>
                  <a:pt x="6474947" y="1705281"/>
                </a:lnTo>
                <a:cubicBezTo>
                  <a:pt x="6471522" y="1705281"/>
                  <a:pt x="6468507" y="1706154"/>
                  <a:pt x="6465903" y="1707899"/>
                </a:cubicBezTo>
                <a:cubicBezTo>
                  <a:pt x="6463299" y="1709646"/>
                  <a:pt x="6461929" y="1712265"/>
                  <a:pt x="6461791" y="1715756"/>
                </a:cubicBezTo>
                <a:cubicBezTo>
                  <a:pt x="6461791" y="1719541"/>
                  <a:pt x="6462614" y="1723323"/>
                  <a:pt x="6464259" y="1727106"/>
                </a:cubicBezTo>
                <a:cubicBezTo>
                  <a:pt x="6465902" y="1730889"/>
                  <a:pt x="6468370" y="1732926"/>
                  <a:pt x="6471659" y="1733217"/>
                </a:cubicBezTo>
                <a:cubicBezTo>
                  <a:pt x="6473234" y="1732926"/>
                  <a:pt x="6474193" y="1731762"/>
                  <a:pt x="6474536" y="1729725"/>
                </a:cubicBezTo>
                <a:cubicBezTo>
                  <a:pt x="6474878" y="1727689"/>
                  <a:pt x="6475015" y="1726524"/>
                  <a:pt x="6474947" y="1726233"/>
                </a:cubicBezTo>
                <a:lnTo>
                  <a:pt x="6491391" y="1694804"/>
                </a:lnTo>
                <a:close/>
                <a:moveTo>
                  <a:pt x="3853719" y="2755466"/>
                </a:moveTo>
                <a:cubicBezTo>
                  <a:pt x="3854266" y="2762449"/>
                  <a:pt x="3853170" y="2769435"/>
                  <a:pt x="3850430" y="2776417"/>
                </a:cubicBezTo>
                <a:lnTo>
                  <a:pt x="3860337" y="2793952"/>
                </a:lnTo>
                <a:lnTo>
                  <a:pt x="3864029" y="2777026"/>
                </a:lnTo>
                <a:lnTo>
                  <a:pt x="3866613" y="2771538"/>
                </a:lnTo>
                <a:close/>
                <a:moveTo>
                  <a:pt x="3778078" y="2776417"/>
                </a:moveTo>
                <a:cubicBezTo>
                  <a:pt x="3777939" y="2778019"/>
                  <a:pt x="3777392" y="2779184"/>
                  <a:pt x="3776433" y="2779909"/>
                </a:cubicBezTo>
                <a:cubicBezTo>
                  <a:pt x="3775473" y="2780638"/>
                  <a:pt x="3774925" y="2781804"/>
                  <a:pt x="3774788" y="2783402"/>
                </a:cubicBezTo>
                <a:lnTo>
                  <a:pt x="3774788" y="2800863"/>
                </a:lnTo>
                <a:cubicBezTo>
                  <a:pt x="3774788" y="2808065"/>
                  <a:pt x="3775610" y="2815485"/>
                  <a:pt x="3777255" y="2823125"/>
                </a:cubicBezTo>
                <a:cubicBezTo>
                  <a:pt x="3778899" y="2830763"/>
                  <a:pt x="3781366" y="2837311"/>
                  <a:pt x="3784654" y="2842768"/>
                </a:cubicBezTo>
                <a:lnTo>
                  <a:pt x="3794520" y="2779909"/>
                </a:lnTo>
                <a:close/>
                <a:moveTo>
                  <a:pt x="6488103" y="1635439"/>
                </a:moveTo>
                <a:lnTo>
                  <a:pt x="6488103" y="1645918"/>
                </a:lnTo>
                <a:lnTo>
                  <a:pt x="6474947" y="1663375"/>
                </a:lnTo>
                <a:lnTo>
                  <a:pt x="6474947" y="1670360"/>
                </a:lnTo>
                <a:lnTo>
                  <a:pt x="6491391" y="1656392"/>
                </a:lnTo>
                <a:lnTo>
                  <a:pt x="6491391" y="1645918"/>
                </a:lnTo>
                <a:cubicBezTo>
                  <a:pt x="6491459" y="1645479"/>
                  <a:pt x="6491323" y="1643735"/>
                  <a:pt x="6490979" y="1640679"/>
                </a:cubicBezTo>
                <a:cubicBezTo>
                  <a:pt x="6490637" y="1637622"/>
                  <a:pt x="6489678" y="1635877"/>
                  <a:pt x="6488103" y="1635439"/>
                </a:cubicBezTo>
                <a:close/>
                <a:moveTo>
                  <a:pt x="1720008" y="3615203"/>
                </a:moveTo>
                <a:lnTo>
                  <a:pt x="1706852" y="3622187"/>
                </a:lnTo>
                <a:cubicBezTo>
                  <a:pt x="1706305" y="3635573"/>
                  <a:pt x="1704112" y="3647213"/>
                  <a:pt x="1700275" y="3657108"/>
                </a:cubicBezTo>
                <a:cubicBezTo>
                  <a:pt x="1705003" y="3650124"/>
                  <a:pt x="1708702" y="3643140"/>
                  <a:pt x="1711375" y="3636155"/>
                </a:cubicBezTo>
                <a:cubicBezTo>
                  <a:pt x="1714046" y="3629171"/>
                  <a:pt x="1716924" y="3622186"/>
                  <a:pt x="1720008" y="3615203"/>
                </a:cubicBezTo>
                <a:close/>
                <a:moveTo>
                  <a:pt x="657278" y="4059894"/>
                </a:moveTo>
                <a:lnTo>
                  <a:pt x="648665" y="4067610"/>
                </a:lnTo>
                <a:lnTo>
                  <a:pt x="635202" y="4091198"/>
                </a:lnTo>
                <a:lnTo>
                  <a:pt x="636328" y="4090400"/>
                </a:lnTo>
                <a:cubicBezTo>
                  <a:pt x="641467" y="4089672"/>
                  <a:pt x="645167" y="4089381"/>
                  <a:pt x="647428" y="4089527"/>
                </a:cubicBezTo>
                <a:close/>
                <a:moveTo>
                  <a:pt x="680219" y="4042846"/>
                </a:moveTo>
                <a:lnTo>
                  <a:pt x="673739" y="4054606"/>
                </a:lnTo>
                <a:lnTo>
                  <a:pt x="678425" y="4076174"/>
                </a:lnTo>
                <a:lnTo>
                  <a:pt x="684841" y="4058008"/>
                </a:lnTo>
                <a:cubicBezTo>
                  <a:pt x="684636" y="4055461"/>
                  <a:pt x="683403" y="4050950"/>
                  <a:pt x="681141" y="4044477"/>
                </a:cubicBezTo>
                <a:close/>
                <a:moveTo>
                  <a:pt x="3814254" y="2724036"/>
                </a:moveTo>
                <a:lnTo>
                  <a:pt x="3801099" y="2731021"/>
                </a:lnTo>
                <a:lnTo>
                  <a:pt x="3787943" y="2755466"/>
                </a:lnTo>
                <a:lnTo>
                  <a:pt x="3804387" y="2748481"/>
                </a:lnTo>
                <a:lnTo>
                  <a:pt x="3814254" y="2731021"/>
                </a:lnTo>
                <a:close/>
                <a:moveTo>
                  <a:pt x="1743029" y="3580283"/>
                </a:moveTo>
                <a:cubicBezTo>
                  <a:pt x="1742481" y="3586684"/>
                  <a:pt x="1743577" y="3591340"/>
                  <a:pt x="1746318" y="3594251"/>
                </a:cubicBezTo>
                <a:lnTo>
                  <a:pt x="1752896" y="3594251"/>
                </a:lnTo>
                <a:cubicBezTo>
                  <a:pt x="1755636" y="3593669"/>
                  <a:pt x="1756733" y="3591340"/>
                  <a:pt x="1756184" y="3587266"/>
                </a:cubicBezTo>
                <a:cubicBezTo>
                  <a:pt x="1756184" y="3583920"/>
                  <a:pt x="1755362" y="3581883"/>
                  <a:pt x="1753718" y="3581155"/>
                </a:cubicBezTo>
                <a:cubicBezTo>
                  <a:pt x="1752073" y="3580428"/>
                  <a:pt x="1749607" y="3580137"/>
                  <a:pt x="1746318" y="3580283"/>
                </a:cubicBezTo>
                <a:close/>
                <a:moveTo>
                  <a:pt x="397482" y="4138415"/>
                </a:moveTo>
                <a:cubicBezTo>
                  <a:pt x="387615" y="4138707"/>
                  <a:pt x="380215" y="4142490"/>
                  <a:pt x="375282" y="4149764"/>
                </a:cubicBezTo>
                <a:cubicBezTo>
                  <a:pt x="370348" y="4157040"/>
                  <a:pt x="367882" y="4166061"/>
                  <a:pt x="367882" y="4176828"/>
                </a:cubicBezTo>
                <a:lnTo>
                  <a:pt x="367882" y="4180320"/>
                </a:lnTo>
                <a:cubicBezTo>
                  <a:pt x="367197" y="4180247"/>
                  <a:pt x="364457" y="4180392"/>
                  <a:pt x="359660" y="4180756"/>
                </a:cubicBezTo>
                <a:cubicBezTo>
                  <a:pt x="354864" y="4181120"/>
                  <a:pt x="352124" y="4182140"/>
                  <a:pt x="351438" y="4183812"/>
                </a:cubicBezTo>
                <a:cubicBezTo>
                  <a:pt x="352466" y="4185631"/>
                  <a:pt x="356988" y="4187231"/>
                  <a:pt x="365004" y="4188615"/>
                </a:cubicBezTo>
                <a:cubicBezTo>
                  <a:pt x="373021" y="4189996"/>
                  <a:pt x="378365" y="4190724"/>
                  <a:pt x="381038" y="4190797"/>
                </a:cubicBezTo>
                <a:lnTo>
                  <a:pt x="400770" y="4173337"/>
                </a:lnTo>
                <a:cubicBezTo>
                  <a:pt x="395905" y="4172899"/>
                  <a:pt x="392480" y="4170281"/>
                  <a:pt x="390493" y="4165480"/>
                </a:cubicBezTo>
                <a:cubicBezTo>
                  <a:pt x="388506" y="4160677"/>
                  <a:pt x="387547" y="4156312"/>
                  <a:pt x="387615" y="4152385"/>
                </a:cubicBezTo>
                <a:close/>
                <a:moveTo>
                  <a:pt x="696642" y="4012251"/>
                </a:moveTo>
                <a:lnTo>
                  <a:pt x="696348" y="4013574"/>
                </a:lnTo>
                <a:lnTo>
                  <a:pt x="695304" y="4015469"/>
                </a:lnTo>
                <a:lnTo>
                  <a:pt x="697997" y="4012610"/>
                </a:lnTo>
                <a:close/>
                <a:moveTo>
                  <a:pt x="702485" y="3985948"/>
                </a:moveTo>
                <a:lnTo>
                  <a:pt x="701659" y="3989669"/>
                </a:lnTo>
                <a:lnTo>
                  <a:pt x="704574" y="3991658"/>
                </a:lnTo>
                <a:lnTo>
                  <a:pt x="707862" y="3991658"/>
                </a:lnTo>
                <a:close/>
                <a:moveTo>
                  <a:pt x="2004877" y="3429346"/>
                </a:moveTo>
                <a:lnTo>
                  <a:pt x="2018033" y="3453790"/>
                </a:lnTo>
                <a:lnTo>
                  <a:pt x="2014743" y="3481727"/>
                </a:lnTo>
                <a:cubicBezTo>
                  <a:pt x="2006591" y="3482746"/>
                  <a:pt x="2002342" y="3486820"/>
                  <a:pt x="2001999" y="3493949"/>
                </a:cubicBezTo>
                <a:cubicBezTo>
                  <a:pt x="2001657" y="3501079"/>
                  <a:pt x="1994942" y="3505152"/>
                  <a:pt x="1981856" y="3506171"/>
                </a:cubicBezTo>
                <a:cubicBezTo>
                  <a:pt x="1982816" y="3492495"/>
                  <a:pt x="1986652" y="3479689"/>
                  <a:pt x="1993367" y="3467758"/>
                </a:cubicBezTo>
                <a:cubicBezTo>
                  <a:pt x="2000081" y="3455828"/>
                  <a:pt x="2003918" y="3443023"/>
                  <a:pt x="2004877" y="3429346"/>
                </a:cubicBezTo>
                <a:close/>
                <a:moveTo>
                  <a:pt x="1769339" y="3496473"/>
                </a:moveTo>
                <a:lnTo>
                  <a:pt x="1769339" y="3520918"/>
                </a:lnTo>
                <a:cubicBezTo>
                  <a:pt x="1765914" y="3520917"/>
                  <a:pt x="1762899" y="3521791"/>
                  <a:pt x="1760295" y="3523536"/>
                </a:cubicBezTo>
                <a:cubicBezTo>
                  <a:pt x="1757692" y="3525282"/>
                  <a:pt x="1756321" y="3527901"/>
                  <a:pt x="1756184" y="3531393"/>
                </a:cubicBezTo>
                <a:cubicBezTo>
                  <a:pt x="1756184" y="3535177"/>
                  <a:pt x="1757006" y="3538960"/>
                  <a:pt x="1758651" y="3542743"/>
                </a:cubicBezTo>
                <a:cubicBezTo>
                  <a:pt x="1760295" y="3546526"/>
                  <a:pt x="1762762" y="3548563"/>
                  <a:pt x="1766051" y="3548854"/>
                </a:cubicBezTo>
                <a:cubicBezTo>
                  <a:pt x="1767626" y="3548563"/>
                  <a:pt x="1768585" y="3547399"/>
                  <a:pt x="1768929" y="3545362"/>
                </a:cubicBezTo>
                <a:cubicBezTo>
                  <a:pt x="1769271" y="3543325"/>
                  <a:pt x="1769408" y="3542160"/>
                  <a:pt x="1769339" y="3541870"/>
                </a:cubicBezTo>
                <a:lnTo>
                  <a:pt x="1785783" y="3510441"/>
                </a:lnTo>
                <a:close/>
                <a:moveTo>
                  <a:pt x="160689" y="4162860"/>
                </a:moveTo>
                <a:lnTo>
                  <a:pt x="160689" y="4180320"/>
                </a:lnTo>
                <a:cubicBezTo>
                  <a:pt x="160826" y="4185340"/>
                  <a:pt x="162197" y="4188396"/>
                  <a:pt x="164800" y="4189486"/>
                </a:cubicBezTo>
                <a:cubicBezTo>
                  <a:pt x="167405" y="4190578"/>
                  <a:pt x="170419" y="4191015"/>
                  <a:pt x="173845" y="4190797"/>
                </a:cubicBezTo>
                <a:close/>
                <a:moveTo>
                  <a:pt x="440235" y="4030162"/>
                </a:moveTo>
                <a:cubicBezTo>
                  <a:pt x="437083" y="4030672"/>
                  <a:pt x="435165" y="4033145"/>
                  <a:pt x="434481" y="4037583"/>
                </a:cubicBezTo>
                <a:cubicBezTo>
                  <a:pt x="433795" y="4042021"/>
                  <a:pt x="433521" y="4045367"/>
                  <a:pt x="433658" y="4047622"/>
                </a:cubicBezTo>
                <a:cubicBezTo>
                  <a:pt x="433521" y="4056425"/>
                  <a:pt x="431329" y="4064137"/>
                  <a:pt x="427080" y="4070757"/>
                </a:cubicBezTo>
                <a:cubicBezTo>
                  <a:pt x="422832" y="4077377"/>
                  <a:pt x="417351" y="4082470"/>
                  <a:pt x="410637" y="4086035"/>
                </a:cubicBezTo>
                <a:cubicBezTo>
                  <a:pt x="410225" y="4094619"/>
                  <a:pt x="408582" y="4102767"/>
                  <a:pt x="405704" y="4110479"/>
                </a:cubicBezTo>
                <a:cubicBezTo>
                  <a:pt x="402826" y="4118190"/>
                  <a:pt x="401181" y="4126339"/>
                  <a:pt x="400770" y="4134924"/>
                </a:cubicBezTo>
                <a:cubicBezTo>
                  <a:pt x="410499" y="4122628"/>
                  <a:pt x="418996" y="4109678"/>
                  <a:pt x="426259" y="4096074"/>
                </a:cubicBezTo>
                <a:cubicBezTo>
                  <a:pt x="433521" y="4082470"/>
                  <a:pt x="440372" y="4068647"/>
                  <a:pt x="446814" y="4054606"/>
                </a:cubicBezTo>
                <a:cubicBezTo>
                  <a:pt x="446745" y="4052060"/>
                  <a:pt x="446060" y="4047550"/>
                  <a:pt x="444758" y="4041075"/>
                </a:cubicBezTo>
                <a:cubicBezTo>
                  <a:pt x="443455" y="4034600"/>
                  <a:pt x="441949" y="4030963"/>
                  <a:pt x="440235" y="4030162"/>
                </a:cubicBezTo>
                <a:close/>
                <a:moveTo>
                  <a:pt x="3857007" y="2584357"/>
                </a:moveTo>
                <a:cubicBezTo>
                  <a:pt x="3857281" y="2595414"/>
                  <a:pt x="3857556" y="2608218"/>
                  <a:pt x="3857830" y="2622770"/>
                </a:cubicBezTo>
                <a:cubicBezTo>
                  <a:pt x="3858103" y="2637318"/>
                  <a:pt x="3856734" y="2650122"/>
                  <a:pt x="3853719" y="2661181"/>
                </a:cubicBezTo>
                <a:cubicBezTo>
                  <a:pt x="3860296" y="2654197"/>
                  <a:pt x="3863585" y="2643720"/>
                  <a:pt x="3863584" y="2629752"/>
                </a:cubicBezTo>
                <a:lnTo>
                  <a:pt x="3880029" y="2594831"/>
                </a:lnTo>
                <a:close/>
                <a:moveTo>
                  <a:pt x="193577" y="4124447"/>
                </a:moveTo>
                <a:cubicBezTo>
                  <a:pt x="192070" y="4124593"/>
                  <a:pt x="190973" y="4125175"/>
                  <a:pt x="190289" y="4126194"/>
                </a:cubicBezTo>
                <a:cubicBezTo>
                  <a:pt x="189603" y="4127211"/>
                  <a:pt x="188507" y="4127793"/>
                  <a:pt x="187000" y="4127939"/>
                </a:cubicBezTo>
                <a:cubicBezTo>
                  <a:pt x="187069" y="4130049"/>
                  <a:pt x="187753" y="4132814"/>
                  <a:pt x="189056" y="4136233"/>
                </a:cubicBezTo>
                <a:cubicBezTo>
                  <a:pt x="190357" y="4139653"/>
                  <a:pt x="191864" y="4141544"/>
                  <a:pt x="193577" y="4141908"/>
                </a:cubicBezTo>
                <a:cubicBezTo>
                  <a:pt x="196729" y="4141690"/>
                  <a:pt x="198648" y="4140381"/>
                  <a:pt x="199333" y="4137980"/>
                </a:cubicBezTo>
                <a:cubicBezTo>
                  <a:pt x="200018" y="4135578"/>
                  <a:pt x="200293" y="4133396"/>
                  <a:pt x="200154" y="4131431"/>
                </a:cubicBezTo>
                <a:cubicBezTo>
                  <a:pt x="199607" y="4127358"/>
                  <a:pt x="197415" y="4125029"/>
                  <a:pt x="193577" y="4124447"/>
                </a:cubicBezTo>
                <a:close/>
                <a:moveTo>
                  <a:pt x="3995136" y="2430703"/>
                </a:moveTo>
                <a:lnTo>
                  <a:pt x="3991848" y="2465626"/>
                </a:lnTo>
                <a:lnTo>
                  <a:pt x="3962248" y="2528483"/>
                </a:lnTo>
                <a:lnTo>
                  <a:pt x="3958960" y="2528483"/>
                </a:lnTo>
                <a:lnTo>
                  <a:pt x="3932649" y="2591339"/>
                </a:lnTo>
                <a:cubicBezTo>
                  <a:pt x="3929634" y="2594104"/>
                  <a:pt x="3928264" y="2599924"/>
                  <a:pt x="3928538" y="2608799"/>
                </a:cubicBezTo>
                <a:cubicBezTo>
                  <a:pt x="3928813" y="2617674"/>
                  <a:pt x="3929086" y="2623495"/>
                  <a:pt x="3929360" y="2626259"/>
                </a:cubicBezTo>
                <a:lnTo>
                  <a:pt x="3931871" y="2626655"/>
                </a:lnTo>
                <a:lnTo>
                  <a:pt x="3943885" y="2595768"/>
                </a:lnTo>
                <a:cubicBezTo>
                  <a:pt x="3946899" y="2588056"/>
                  <a:pt x="3948783" y="2583289"/>
                  <a:pt x="3949537" y="2581473"/>
                </a:cubicBezTo>
                <a:cubicBezTo>
                  <a:pt x="3948851" y="2573905"/>
                  <a:pt x="3948578" y="2566338"/>
                  <a:pt x="3948714" y="2558772"/>
                </a:cubicBezTo>
                <a:cubicBezTo>
                  <a:pt x="3948851" y="2551207"/>
                  <a:pt x="3953511" y="2547133"/>
                  <a:pt x="3962693" y="2546551"/>
                </a:cubicBezTo>
                <a:cubicBezTo>
                  <a:pt x="3972764" y="2521671"/>
                  <a:pt x="3986330" y="2494607"/>
                  <a:pt x="4003391" y="2465359"/>
                </a:cubicBezTo>
                <a:lnTo>
                  <a:pt x="4021446" y="2425829"/>
                </a:lnTo>
                <a:lnTo>
                  <a:pt x="4021446" y="2420228"/>
                </a:lnTo>
                <a:close/>
                <a:moveTo>
                  <a:pt x="233042" y="3998733"/>
                </a:moveTo>
                <a:lnTo>
                  <a:pt x="219888" y="4040639"/>
                </a:lnTo>
                <a:cubicBezTo>
                  <a:pt x="219339" y="4040566"/>
                  <a:pt x="217147" y="4040711"/>
                  <a:pt x="213310" y="4041075"/>
                </a:cubicBezTo>
                <a:cubicBezTo>
                  <a:pt x="209473" y="4041437"/>
                  <a:pt x="207280" y="4042457"/>
                  <a:pt x="206733" y="4044130"/>
                </a:cubicBezTo>
                <a:cubicBezTo>
                  <a:pt x="207417" y="4047840"/>
                  <a:pt x="210981" y="4051769"/>
                  <a:pt x="217421" y="4055915"/>
                </a:cubicBezTo>
                <a:cubicBezTo>
                  <a:pt x="223861" y="4060062"/>
                  <a:pt x="229068" y="4063118"/>
                  <a:pt x="233042" y="4065083"/>
                </a:cubicBezTo>
                <a:lnTo>
                  <a:pt x="256065" y="4030161"/>
                </a:lnTo>
                <a:close/>
                <a:moveTo>
                  <a:pt x="928211" y="3673881"/>
                </a:moveTo>
                <a:lnTo>
                  <a:pt x="928211" y="3691341"/>
                </a:lnTo>
                <a:cubicBezTo>
                  <a:pt x="928348" y="3696362"/>
                  <a:pt x="929719" y="3699418"/>
                  <a:pt x="932322" y="3700508"/>
                </a:cubicBezTo>
                <a:lnTo>
                  <a:pt x="939957" y="3701613"/>
                </a:lnTo>
                <a:lnTo>
                  <a:pt x="940395" y="3699753"/>
                </a:lnTo>
                <a:close/>
                <a:moveTo>
                  <a:pt x="961099" y="3635469"/>
                </a:moveTo>
                <a:cubicBezTo>
                  <a:pt x="959592" y="3635614"/>
                  <a:pt x="958494" y="3636196"/>
                  <a:pt x="957810" y="3637215"/>
                </a:cubicBezTo>
                <a:cubicBezTo>
                  <a:pt x="957125" y="3638232"/>
                  <a:pt x="956028" y="3638815"/>
                  <a:pt x="954522" y="3638960"/>
                </a:cubicBezTo>
                <a:cubicBezTo>
                  <a:pt x="954590" y="3641070"/>
                  <a:pt x="955274" y="3643835"/>
                  <a:pt x="956577" y="3647255"/>
                </a:cubicBezTo>
                <a:lnTo>
                  <a:pt x="960887" y="3652663"/>
                </a:lnTo>
                <a:lnTo>
                  <a:pt x="962902" y="3637382"/>
                </a:lnTo>
                <a:close/>
                <a:moveTo>
                  <a:pt x="3962248" y="2364357"/>
                </a:moveTo>
                <a:lnTo>
                  <a:pt x="3958960" y="2388800"/>
                </a:lnTo>
                <a:cubicBezTo>
                  <a:pt x="3953958" y="2394256"/>
                  <a:pt x="3949161" y="2400804"/>
                  <a:pt x="3944571" y="2408444"/>
                </a:cubicBezTo>
                <a:cubicBezTo>
                  <a:pt x="3939980" y="2416080"/>
                  <a:pt x="3936007" y="2423501"/>
                  <a:pt x="3932649" y="2430703"/>
                </a:cubicBezTo>
                <a:cubicBezTo>
                  <a:pt x="3933198" y="2445257"/>
                  <a:pt x="3928813" y="2458060"/>
                  <a:pt x="3919494" y="2469115"/>
                </a:cubicBezTo>
                <a:cubicBezTo>
                  <a:pt x="3915658" y="2466280"/>
                  <a:pt x="3911820" y="2466716"/>
                  <a:pt x="3907983" y="2470429"/>
                </a:cubicBezTo>
                <a:cubicBezTo>
                  <a:pt x="3904147" y="2474137"/>
                  <a:pt x="3903598" y="2477192"/>
                  <a:pt x="3906339" y="2479595"/>
                </a:cubicBezTo>
                <a:lnTo>
                  <a:pt x="3886607" y="2504037"/>
                </a:lnTo>
                <a:lnTo>
                  <a:pt x="3876740" y="2538958"/>
                </a:lnTo>
                <a:lnTo>
                  <a:pt x="3870163" y="2538958"/>
                </a:lnTo>
                <a:lnTo>
                  <a:pt x="3870163" y="2563403"/>
                </a:lnTo>
                <a:lnTo>
                  <a:pt x="3886606" y="2570388"/>
                </a:lnTo>
                <a:cubicBezTo>
                  <a:pt x="3885098" y="2568495"/>
                  <a:pt x="3884825" y="2567041"/>
                  <a:pt x="3885785" y="2566022"/>
                </a:cubicBezTo>
                <a:cubicBezTo>
                  <a:pt x="3886744" y="2565002"/>
                  <a:pt x="3888114" y="2565293"/>
                  <a:pt x="3889895" y="2566895"/>
                </a:cubicBezTo>
                <a:lnTo>
                  <a:pt x="3896473" y="2552928"/>
                </a:lnTo>
                <a:cubicBezTo>
                  <a:pt x="3898322" y="2554018"/>
                  <a:pt x="3900378" y="2552709"/>
                  <a:pt x="3902639" y="2548996"/>
                </a:cubicBezTo>
                <a:cubicBezTo>
                  <a:pt x="3904900" y="2545289"/>
                  <a:pt x="3906134" y="2543104"/>
                  <a:pt x="3906339" y="2542450"/>
                </a:cubicBezTo>
                <a:lnTo>
                  <a:pt x="3929361" y="2500547"/>
                </a:lnTo>
                <a:cubicBezTo>
                  <a:pt x="3929978" y="2491087"/>
                  <a:pt x="3933677" y="2475082"/>
                  <a:pt x="3940460" y="2452528"/>
                </a:cubicBezTo>
                <a:cubicBezTo>
                  <a:pt x="3947243" y="2429978"/>
                  <a:pt x="3953409" y="2415720"/>
                  <a:pt x="3958959" y="2409753"/>
                </a:cubicBezTo>
                <a:lnTo>
                  <a:pt x="3975403" y="2420229"/>
                </a:lnTo>
                <a:cubicBezTo>
                  <a:pt x="3976911" y="2413026"/>
                  <a:pt x="3978829" y="2405606"/>
                  <a:pt x="3981158" y="2397967"/>
                </a:cubicBezTo>
                <a:cubicBezTo>
                  <a:pt x="3983489" y="2390328"/>
                  <a:pt x="3987051" y="2383781"/>
                  <a:pt x="3991848" y="2378326"/>
                </a:cubicBezTo>
                <a:lnTo>
                  <a:pt x="3975404" y="2374833"/>
                </a:lnTo>
                <a:close/>
                <a:moveTo>
                  <a:pt x="4014868" y="2329435"/>
                </a:moveTo>
                <a:cubicBezTo>
                  <a:pt x="4015417" y="2333511"/>
                  <a:pt x="4014321" y="2335839"/>
                  <a:pt x="4011580" y="2336418"/>
                </a:cubicBezTo>
                <a:lnTo>
                  <a:pt x="4008292" y="2364357"/>
                </a:lnTo>
                <a:lnTo>
                  <a:pt x="4011580" y="2374833"/>
                </a:lnTo>
                <a:cubicBezTo>
                  <a:pt x="4015005" y="2369449"/>
                  <a:pt x="4018020" y="2363629"/>
                  <a:pt x="4020625" y="2357372"/>
                </a:cubicBezTo>
                <a:cubicBezTo>
                  <a:pt x="4023227" y="2351117"/>
                  <a:pt x="4024598" y="2345295"/>
                  <a:pt x="4024736" y="2339913"/>
                </a:cubicBezTo>
                <a:cubicBezTo>
                  <a:pt x="4024735" y="2332926"/>
                  <a:pt x="4021445" y="2329435"/>
                  <a:pt x="4014868" y="2329435"/>
                </a:cubicBezTo>
                <a:close/>
                <a:moveTo>
                  <a:pt x="2192321" y="3081935"/>
                </a:moveTo>
                <a:lnTo>
                  <a:pt x="2183708" y="3089652"/>
                </a:lnTo>
                <a:lnTo>
                  <a:pt x="2170245" y="3113240"/>
                </a:lnTo>
                <a:lnTo>
                  <a:pt x="2171371" y="3112442"/>
                </a:lnTo>
                <a:cubicBezTo>
                  <a:pt x="2176510" y="3111714"/>
                  <a:pt x="2180210" y="3111423"/>
                  <a:pt x="2182471" y="3111569"/>
                </a:cubicBezTo>
                <a:close/>
                <a:moveTo>
                  <a:pt x="1886481" y="3205854"/>
                </a:moveTo>
                <a:lnTo>
                  <a:pt x="1888160" y="3206448"/>
                </a:lnTo>
                <a:lnTo>
                  <a:pt x="1889280" y="3204815"/>
                </a:lnTo>
                <a:close/>
                <a:moveTo>
                  <a:pt x="1925671" y="3187626"/>
                </a:moveTo>
                <a:lnTo>
                  <a:pt x="1922296" y="3207339"/>
                </a:lnTo>
                <a:lnTo>
                  <a:pt x="1935813" y="3195379"/>
                </a:lnTo>
                <a:close/>
                <a:moveTo>
                  <a:pt x="3985269" y="2318958"/>
                </a:moveTo>
                <a:lnTo>
                  <a:pt x="3985269" y="2332926"/>
                </a:lnTo>
                <a:cubicBezTo>
                  <a:pt x="3986982" y="2331035"/>
                  <a:pt x="3988489" y="2328707"/>
                  <a:pt x="3989792" y="2325945"/>
                </a:cubicBezTo>
                <a:cubicBezTo>
                  <a:pt x="3991093" y="2323179"/>
                  <a:pt x="3991779" y="2320852"/>
                  <a:pt x="3991847" y="2318959"/>
                </a:cubicBezTo>
                <a:close/>
                <a:moveTo>
                  <a:pt x="279086" y="3876511"/>
                </a:moveTo>
                <a:cubicBezTo>
                  <a:pt x="265383" y="3903866"/>
                  <a:pt x="253323" y="3932966"/>
                  <a:pt x="242909" y="3963812"/>
                </a:cubicBezTo>
                <a:cubicBezTo>
                  <a:pt x="244623" y="3970943"/>
                  <a:pt x="247774" y="3976762"/>
                  <a:pt x="252364" y="3981273"/>
                </a:cubicBezTo>
                <a:cubicBezTo>
                  <a:pt x="256954" y="3985783"/>
                  <a:pt x="262573" y="3988112"/>
                  <a:pt x="269219" y="3988258"/>
                </a:cubicBezTo>
                <a:cubicBezTo>
                  <a:pt x="272645" y="3977490"/>
                  <a:pt x="277304" y="3961484"/>
                  <a:pt x="283197" y="3940242"/>
                </a:cubicBezTo>
                <a:cubicBezTo>
                  <a:pt x="289089" y="3918997"/>
                  <a:pt x="295393" y="3904740"/>
                  <a:pt x="302107" y="3897464"/>
                </a:cubicBezTo>
                <a:close/>
                <a:moveTo>
                  <a:pt x="3067550" y="2685720"/>
                </a:moveTo>
                <a:lnTo>
                  <a:pt x="3064262" y="2710162"/>
                </a:lnTo>
                <a:cubicBezTo>
                  <a:pt x="3059260" y="2715620"/>
                  <a:pt x="3054463" y="2722167"/>
                  <a:pt x="3049873" y="2729806"/>
                </a:cubicBezTo>
                <a:cubicBezTo>
                  <a:pt x="3045282" y="2737446"/>
                  <a:pt x="3041309" y="2744868"/>
                  <a:pt x="3037951" y="2752068"/>
                </a:cubicBezTo>
                <a:lnTo>
                  <a:pt x="3030012" y="2775251"/>
                </a:lnTo>
                <a:lnTo>
                  <a:pt x="3029317" y="2779867"/>
                </a:lnTo>
                <a:cubicBezTo>
                  <a:pt x="3026439" y="2789252"/>
                  <a:pt x="3021712" y="2801202"/>
                  <a:pt x="3015134" y="2815715"/>
                </a:cubicBezTo>
                <a:cubicBezTo>
                  <a:pt x="3001979" y="2844745"/>
                  <a:pt x="2991290" y="2864385"/>
                  <a:pt x="2983068" y="2874644"/>
                </a:cubicBezTo>
                <a:lnTo>
                  <a:pt x="2986357" y="2874644"/>
                </a:lnTo>
                <a:lnTo>
                  <a:pt x="2993806" y="2887964"/>
                </a:lnTo>
                <a:lnTo>
                  <a:pt x="2995197" y="2888258"/>
                </a:lnTo>
                <a:lnTo>
                  <a:pt x="3001774" y="2874291"/>
                </a:lnTo>
                <a:cubicBezTo>
                  <a:pt x="3003624" y="2875381"/>
                  <a:pt x="3005680" y="2874072"/>
                  <a:pt x="3007941" y="2870361"/>
                </a:cubicBezTo>
                <a:cubicBezTo>
                  <a:pt x="3010202" y="2866651"/>
                  <a:pt x="3011436" y="2864469"/>
                  <a:pt x="3011641" y="2863814"/>
                </a:cubicBezTo>
                <a:lnTo>
                  <a:pt x="3034662" y="2821910"/>
                </a:lnTo>
                <a:cubicBezTo>
                  <a:pt x="3035280" y="2812452"/>
                  <a:pt x="3038978" y="2796446"/>
                  <a:pt x="3045762" y="2773892"/>
                </a:cubicBezTo>
                <a:cubicBezTo>
                  <a:pt x="3052545" y="2751340"/>
                  <a:pt x="3058711" y="2737083"/>
                  <a:pt x="3064262" y="2731114"/>
                </a:cubicBezTo>
                <a:lnTo>
                  <a:pt x="3073416" y="2736950"/>
                </a:lnTo>
                <a:lnTo>
                  <a:pt x="3074969" y="2729881"/>
                </a:lnTo>
                <a:lnTo>
                  <a:pt x="3085611" y="2697239"/>
                </a:lnTo>
                <a:lnTo>
                  <a:pt x="3080706" y="2696196"/>
                </a:lnTo>
                <a:close/>
                <a:moveTo>
                  <a:pt x="1932525" y="3160458"/>
                </a:moveTo>
                <a:cubicBezTo>
                  <a:pt x="1922658" y="3160749"/>
                  <a:pt x="1915258" y="3164533"/>
                  <a:pt x="1910325" y="3171807"/>
                </a:cubicBezTo>
                <a:lnTo>
                  <a:pt x="1910282" y="3171960"/>
                </a:lnTo>
                <a:lnTo>
                  <a:pt x="1923250" y="3177123"/>
                </a:lnTo>
                <a:lnTo>
                  <a:pt x="1922658" y="3174427"/>
                </a:lnTo>
                <a:close/>
                <a:moveTo>
                  <a:pt x="3120171" y="2650799"/>
                </a:moveTo>
                <a:cubicBezTo>
                  <a:pt x="3120719" y="2654872"/>
                  <a:pt x="3119623" y="2657201"/>
                  <a:pt x="3116882" y="2657781"/>
                </a:cubicBezTo>
                <a:lnTo>
                  <a:pt x="3114488" y="2678119"/>
                </a:lnTo>
                <a:lnTo>
                  <a:pt x="3125535" y="2677935"/>
                </a:lnTo>
                <a:lnTo>
                  <a:pt x="3126205" y="2677556"/>
                </a:lnTo>
                <a:lnTo>
                  <a:pt x="3128034" y="2669783"/>
                </a:lnTo>
                <a:lnTo>
                  <a:pt x="3122246" y="2664406"/>
                </a:lnTo>
                <a:lnTo>
                  <a:pt x="3125314" y="2656261"/>
                </a:lnTo>
                <a:close/>
                <a:moveTo>
                  <a:pt x="3090571" y="2640321"/>
                </a:moveTo>
                <a:lnTo>
                  <a:pt x="3090571" y="2654291"/>
                </a:lnTo>
                <a:cubicBezTo>
                  <a:pt x="3092285" y="2652399"/>
                  <a:pt x="3093791" y="2650071"/>
                  <a:pt x="3095094" y="2647306"/>
                </a:cubicBezTo>
                <a:cubicBezTo>
                  <a:pt x="3096395" y="2644542"/>
                  <a:pt x="3097081" y="2642214"/>
                  <a:pt x="3097149" y="2640321"/>
                </a:cubicBezTo>
                <a:close/>
                <a:moveTo>
                  <a:pt x="3132115" y="2616384"/>
                </a:moveTo>
                <a:lnTo>
                  <a:pt x="3126748" y="2619370"/>
                </a:lnTo>
                <a:lnTo>
                  <a:pt x="3126747" y="2622863"/>
                </a:lnTo>
                <a:lnTo>
                  <a:pt x="3127082" y="2623067"/>
                </a:lnTo>
                <a:close/>
                <a:moveTo>
                  <a:pt x="1000564" y="3509754"/>
                </a:moveTo>
                <a:lnTo>
                  <a:pt x="987410" y="3551660"/>
                </a:lnTo>
                <a:cubicBezTo>
                  <a:pt x="986861" y="3551587"/>
                  <a:pt x="984668" y="3551732"/>
                  <a:pt x="980831" y="3552096"/>
                </a:cubicBezTo>
                <a:cubicBezTo>
                  <a:pt x="976994" y="3552459"/>
                  <a:pt x="974802" y="3553478"/>
                  <a:pt x="974254" y="3555152"/>
                </a:cubicBezTo>
                <a:cubicBezTo>
                  <a:pt x="974939" y="3558861"/>
                  <a:pt x="978502" y="3562791"/>
                  <a:pt x="984942" y="3566936"/>
                </a:cubicBezTo>
                <a:cubicBezTo>
                  <a:pt x="991382" y="3571083"/>
                  <a:pt x="996590" y="3574139"/>
                  <a:pt x="1000564" y="3576104"/>
                </a:cubicBezTo>
                <a:lnTo>
                  <a:pt x="1004657" y="3569894"/>
                </a:lnTo>
                <a:lnTo>
                  <a:pt x="1006343" y="3566314"/>
                </a:lnTo>
                <a:lnTo>
                  <a:pt x="1007763" y="3565183"/>
                </a:lnTo>
                <a:lnTo>
                  <a:pt x="1023586" y="3541183"/>
                </a:lnTo>
                <a:close/>
                <a:moveTo>
                  <a:pt x="341572" y="3754289"/>
                </a:moveTo>
                <a:lnTo>
                  <a:pt x="325129" y="3775241"/>
                </a:lnTo>
                <a:lnTo>
                  <a:pt x="325129" y="3785718"/>
                </a:lnTo>
                <a:lnTo>
                  <a:pt x="331706" y="3785718"/>
                </a:lnTo>
                <a:cubicBezTo>
                  <a:pt x="338146" y="3786009"/>
                  <a:pt x="342531" y="3785426"/>
                  <a:pt x="344861" y="3783972"/>
                </a:cubicBezTo>
                <a:cubicBezTo>
                  <a:pt x="347191" y="3782516"/>
                  <a:pt x="348287" y="3778442"/>
                  <a:pt x="348150" y="3771750"/>
                </a:cubicBezTo>
                <a:close/>
                <a:moveTo>
                  <a:pt x="4028435" y="2199357"/>
                </a:moveTo>
                <a:cubicBezTo>
                  <a:pt x="4024255" y="2201102"/>
                  <a:pt x="4021926" y="2203721"/>
                  <a:pt x="4021446" y="2207214"/>
                </a:cubicBezTo>
                <a:cubicBezTo>
                  <a:pt x="4021652" y="2208888"/>
                  <a:pt x="4022885" y="2209906"/>
                  <a:pt x="4025146" y="2210269"/>
                </a:cubicBezTo>
                <a:cubicBezTo>
                  <a:pt x="4027407" y="2210634"/>
                  <a:pt x="4029463" y="2210777"/>
                  <a:pt x="4031313" y="2210704"/>
                </a:cubicBezTo>
                <a:lnTo>
                  <a:pt x="4037889" y="2196738"/>
                </a:lnTo>
                <a:cubicBezTo>
                  <a:pt x="4035766" y="2196738"/>
                  <a:pt x="4032614" y="2197610"/>
                  <a:pt x="4028435" y="2199357"/>
                </a:cubicBezTo>
                <a:close/>
                <a:moveTo>
                  <a:pt x="1975278" y="3052204"/>
                </a:moveTo>
                <a:cubicBezTo>
                  <a:pt x="1972126" y="3052714"/>
                  <a:pt x="1970208" y="3055187"/>
                  <a:pt x="1969524" y="3059625"/>
                </a:cubicBezTo>
                <a:cubicBezTo>
                  <a:pt x="1968838" y="3064063"/>
                  <a:pt x="1968564" y="3067409"/>
                  <a:pt x="1968701" y="3069664"/>
                </a:cubicBezTo>
                <a:cubicBezTo>
                  <a:pt x="1968564" y="3078467"/>
                  <a:pt x="1966372" y="3086179"/>
                  <a:pt x="1962123" y="3092799"/>
                </a:cubicBezTo>
                <a:cubicBezTo>
                  <a:pt x="1957875" y="3099420"/>
                  <a:pt x="1952394" y="3104513"/>
                  <a:pt x="1945680" y="3108077"/>
                </a:cubicBezTo>
                <a:cubicBezTo>
                  <a:pt x="1945268" y="3116662"/>
                  <a:pt x="1943624" y="3124809"/>
                  <a:pt x="1940747" y="3132521"/>
                </a:cubicBezTo>
                <a:cubicBezTo>
                  <a:pt x="1937869" y="3140232"/>
                  <a:pt x="1936224" y="3148382"/>
                  <a:pt x="1935813" y="3156966"/>
                </a:cubicBezTo>
                <a:cubicBezTo>
                  <a:pt x="1945542" y="3144670"/>
                  <a:pt x="1954039" y="3131720"/>
                  <a:pt x="1961301" y="3118117"/>
                </a:cubicBezTo>
                <a:cubicBezTo>
                  <a:pt x="1968564" y="3104513"/>
                  <a:pt x="1975415" y="3090689"/>
                  <a:pt x="1981857" y="3076648"/>
                </a:cubicBezTo>
                <a:cubicBezTo>
                  <a:pt x="1981788" y="3074102"/>
                  <a:pt x="1981102" y="3069592"/>
                  <a:pt x="1979801" y="3063116"/>
                </a:cubicBezTo>
                <a:cubicBezTo>
                  <a:pt x="1978498" y="3056642"/>
                  <a:pt x="1976991" y="3053005"/>
                  <a:pt x="1975278" y="3052204"/>
                </a:cubicBezTo>
                <a:close/>
                <a:moveTo>
                  <a:pt x="377749" y="3698416"/>
                </a:moveTo>
                <a:lnTo>
                  <a:pt x="371171" y="3712384"/>
                </a:lnTo>
                <a:cubicBezTo>
                  <a:pt x="375008" y="3708893"/>
                  <a:pt x="377201" y="3705400"/>
                  <a:pt x="377749" y="3701908"/>
                </a:cubicBezTo>
                <a:close/>
                <a:moveTo>
                  <a:pt x="3133737" y="2520719"/>
                </a:moveTo>
                <a:cubicBezTo>
                  <a:pt x="3129557" y="2522465"/>
                  <a:pt x="3127228" y="2525085"/>
                  <a:pt x="3126747" y="2528577"/>
                </a:cubicBezTo>
                <a:cubicBezTo>
                  <a:pt x="3126954" y="2530250"/>
                  <a:pt x="3128187" y="2531269"/>
                  <a:pt x="3130448" y="2531631"/>
                </a:cubicBezTo>
                <a:cubicBezTo>
                  <a:pt x="3132709" y="2531996"/>
                  <a:pt x="3134764" y="2532144"/>
                  <a:pt x="3136614" y="2532070"/>
                </a:cubicBezTo>
                <a:lnTo>
                  <a:pt x="3143191" y="2518101"/>
                </a:lnTo>
                <a:cubicBezTo>
                  <a:pt x="3141068" y="2518101"/>
                  <a:pt x="3137916" y="2518975"/>
                  <a:pt x="3133737" y="2520719"/>
                </a:cubicBezTo>
                <a:close/>
                <a:moveTo>
                  <a:pt x="1046607" y="3387533"/>
                </a:moveTo>
                <a:cubicBezTo>
                  <a:pt x="1032904" y="3414887"/>
                  <a:pt x="1020845" y="3443987"/>
                  <a:pt x="1010431" y="3474833"/>
                </a:cubicBezTo>
                <a:cubicBezTo>
                  <a:pt x="1012144" y="3481963"/>
                  <a:pt x="1015296" y="3487783"/>
                  <a:pt x="1019886" y="3492294"/>
                </a:cubicBezTo>
                <a:cubicBezTo>
                  <a:pt x="1024476" y="3496804"/>
                  <a:pt x="1030095" y="3499133"/>
                  <a:pt x="1036740" y="3499279"/>
                </a:cubicBezTo>
                <a:cubicBezTo>
                  <a:pt x="1040167" y="3488511"/>
                  <a:pt x="1044825" y="3472505"/>
                  <a:pt x="1050718" y="3451262"/>
                </a:cubicBezTo>
                <a:cubicBezTo>
                  <a:pt x="1056611" y="3430019"/>
                  <a:pt x="1062914" y="3415761"/>
                  <a:pt x="1069628" y="3408485"/>
                </a:cubicBezTo>
                <a:close/>
                <a:moveTo>
                  <a:pt x="4120110" y="2078008"/>
                </a:moveTo>
                <a:lnTo>
                  <a:pt x="4106954" y="2102452"/>
                </a:lnTo>
                <a:cubicBezTo>
                  <a:pt x="4102980" y="2116565"/>
                  <a:pt x="4097773" y="2136355"/>
                  <a:pt x="4091333" y="2161818"/>
                </a:cubicBezTo>
                <a:cubicBezTo>
                  <a:pt x="4084892" y="2187280"/>
                  <a:pt x="4081329" y="2207067"/>
                  <a:pt x="4080645" y="2221182"/>
                </a:cubicBezTo>
                <a:cubicBezTo>
                  <a:pt x="4081192" y="2236097"/>
                  <a:pt x="4079273" y="2244680"/>
                  <a:pt x="4074888" y="2246936"/>
                </a:cubicBezTo>
                <a:cubicBezTo>
                  <a:pt x="4070504" y="2249191"/>
                  <a:pt x="4060363" y="2249917"/>
                  <a:pt x="4044468" y="2249119"/>
                </a:cubicBezTo>
                <a:lnTo>
                  <a:pt x="4041178" y="2259595"/>
                </a:lnTo>
                <a:cubicBezTo>
                  <a:pt x="4045291" y="2263959"/>
                  <a:pt x="4048579" y="2270070"/>
                  <a:pt x="4051045" y="2277926"/>
                </a:cubicBezTo>
                <a:cubicBezTo>
                  <a:pt x="4053511" y="2285785"/>
                  <a:pt x="4050222" y="2290151"/>
                  <a:pt x="4041178" y="2291022"/>
                </a:cubicBezTo>
                <a:cubicBezTo>
                  <a:pt x="4038918" y="2291096"/>
                  <a:pt x="4035218" y="2291823"/>
                  <a:pt x="4030079" y="2293205"/>
                </a:cubicBezTo>
                <a:cubicBezTo>
                  <a:pt x="4024941" y="2294587"/>
                  <a:pt x="4022063" y="2296188"/>
                  <a:pt x="4021446" y="2298007"/>
                </a:cubicBezTo>
                <a:lnTo>
                  <a:pt x="4021445" y="2301501"/>
                </a:lnTo>
                <a:lnTo>
                  <a:pt x="4051393" y="2319669"/>
                </a:lnTo>
                <a:lnTo>
                  <a:pt x="4071222" y="2298615"/>
                </a:lnTo>
                <a:lnTo>
                  <a:pt x="4090954" y="2228774"/>
                </a:lnTo>
                <a:cubicBezTo>
                  <a:pt x="4089309" y="2221499"/>
                  <a:pt x="4090131" y="2215097"/>
                  <a:pt x="4093420" y="2209568"/>
                </a:cubicBezTo>
                <a:cubicBezTo>
                  <a:pt x="4096709" y="2204039"/>
                  <a:pt x="4102464" y="2201129"/>
                  <a:pt x="4110686" y="2200838"/>
                </a:cubicBezTo>
                <a:cubicBezTo>
                  <a:pt x="4111097" y="2194435"/>
                  <a:pt x="4112742" y="2189780"/>
                  <a:pt x="4115620" y="2186869"/>
                </a:cubicBezTo>
                <a:cubicBezTo>
                  <a:pt x="4118497" y="2183957"/>
                  <a:pt x="4120142" y="2179303"/>
                  <a:pt x="4120554" y="2172901"/>
                </a:cubicBezTo>
                <a:cubicBezTo>
                  <a:pt x="4123088" y="2168172"/>
                  <a:pt x="4127885" y="2154058"/>
                  <a:pt x="4134941" y="2130560"/>
                </a:cubicBezTo>
                <a:lnTo>
                  <a:pt x="4138799" y="2116012"/>
                </a:lnTo>
                <a:lnTo>
                  <a:pt x="4139842" y="2084991"/>
                </a:lnTo>
                <a:close/>
                <a:moveTo>
                  <a:pt x="1109093" y="3265310"/>
                </a:moveTo>
                <a:lnTo>
                  <a:pt x="1092650" y="3286262"/>
                </a:lnTo>
                <a:lnTo>
                  <a:pt x="1092650" y="3296739"/>
                </a:lnTo>
                <a:lnTo>
                  <a:pt x="1099228" y="3296739"/>
                </a:lnTo>
                <a:cubicBezTo>
                  <a:pt x="1105668" y="3297030"/>
                  <a:pt x="1110052" y="3296447"/>
                  <a:pt x="1112383" y="3294993"/>
                </a:cubicBezTo>
                <a:cubicBezTo>
                  <a:pt x="1114712" y="3293538"/>
                  <a:pt x="1115808" y="3289463"/>
                  <a:pt x="1115671" y="3282771"/>
                </a:cubicBezTo>
                <a:close/>
                <a:moveTo>
                  <a:pt x="1145271" y="3209437"/>
                </a:moveTo>
                <a:lnTo>
                  <a:pt x="1138692" y="3223406"/>
                </a:lnTo>
                <a:cubicBezTo>
                  <a:pt x="1142530" y="3219914"/>
                  <a:pt x="1144722" y="3216420"/>
                  <a:pt x="1145271" y="3212929"/>
                </a:cubicBezTo>
                <a:close/>
                <a:moveTo>
                  <a:pt x="6277620" y="1038299"/>
                </a:moveTo>
                <a:lnTo>
                  <a:pt x="6241445" y="1073220"/>
                </a:lnTo>
                <a:cubicBezTo>
                  <a:pt x="6231440" y="1084422"/>
                  <a:pt x="6227604" y="1096063"/>
                  <a:pt x="6229932" y="1108141"/>
                </a:cubicBezTo>
                <a:cubicBezTo>
                  <a:pt x="6232263" y="1120217"/>
                  <a:pt x="6231714" y="1128365"/>
                  <a:pt x="6228289" y="1132583"/>
                </a:cubicBezTo>
                <a:lnTo>
                  <a:pt x="6251310" y="1129091"/>
                </a:lnTo>
                <a:lnTo>
                  <a:pt x="6254599" y="1129091"/>
                </a:lnTo>
                <a:lnTo>
                  <a:pt x="6251310" y="1094171"/>
                </a:lnTo>
                <a:lnTo>
                  <a:pt x="6280910" y="1069728"/>
                </a:lnTo>
                <a:lnTo>
                  <a:pt x="6290775" y="1041791"/>
                </a:lnTo>
                <a:close/>
                <a:moveTo>
                  <a:pt x="4176018" y="1896420"/>
                </a:moveTo>
                <a:lnTo>
                  <a:pt x="4176018" y="1910390"/>
                </a:lnTo>
                <a:lnTo>
                  <a:pt x="4179307" y="1899912"/>
                </a:lnTo>
                <a:close/>
                <a:moveTo>
                  <a:pt x="4192462" y="1802135"/>
                </a:moveTo>
                <a:lnTo>
                  <a:pt x="4192462" y="1805627"/>
                </a:lnTo>
                <a:cubicBezTo>
                  <a:pt x="4191914" y="1816685"/>
                  <a:pt x="4196300" y="1822504"/>
                  <a:pt x="4205617" y="1823087"/>
                </a:cubicBezTo>
                <a:close/>
                <a:moveTo>
                  <a:pt x="4304281" y="1704359"/>
                </a:moveTo>
                <a:lnTo>
                  <a:pt x="4294414" y="1714833"/>
                </a:lnTo>
                <a:cubicBezTo>
                  <a:pt x="4296196" y="1716433"/>
                  <a:pt x="4297566" y="1717598"/>
                  <a:pt x="4298526" y="1718325"/>
                </a:cubicBezTo>
                <a:cubicBezTo>
                  <a:pt x="4299484" y="1719053"/>
                  <a:pt x="4299211" y="1720217"/>
                  <a:pt x="4297703" y="1721817"/>
                </a:cubicBezTo>
                <a:cubicBezTo>
                  <a:pt x="4297156" y="1725310"/>
                  <a:pt x="4294962" y="1728801"/>
                  <a:pt x="4291126" y="1732293"/>
                </a:cubicBezTo>
                <a:lnTo>
                  <a:pt x="4274682" y="1742769"/>
                </a:lnTo>
                <a:lnTo>
                  <a:pt x="4268104" y="1735785"/>
                </a:lnTo>
                <a:cubicBezTo>
                  <a:pt x="4264268" y="1746262"/>
                  <a:pt x="4262075" y="1753245"/>
                  <a:pt x="4261527" y="1756737"/>
                </a:cubicBezTo>
                <a:cubicBezTo>
                  <a:pt x="4254400" y="1766923"/>
                  <a:pt x="4247275" y="1777108"/>
                  <a:pt x="4240149" y="1787293"/>
                </a:cubicBezTo>
                <a:cubicBezTo>
                  <a:pt x="4233024" y="1797479"/>
                  <a:pt x="4229187" y="1809409"/>
                  <a:pt x="4228639" y="1823087"/>
                </a:cubicBezTo>
                <a:lnTo>
                  <a:pt x="4215483" y="1854516"/>
                </a:lnTo>
                <a:cubicBezTo>
                  <a:pt x="4210756" y="1858226"/>
                  <a:pt x="4207879" y="1863027"/>
                  <a:pt x="4206850" y="1868920"/>
                </a:cubicBezTo>
                <a:cubicBezTo>
                  <a:pt x="4205823" y="1874813"/>
                  <a:pt x="4205412" y="1880487"/>
                  <a:pt x="4205617" y="1885942"/>
                </a:cubicBezTo>
                <a:cubicBezTo>
                  <a:pt x="4203973" y="1901659"/>
                  <a:pt x="4197396" y="1917372"/>
                  <a:pt x="4185885" y="1933086"/>
                </a:cubicBezTo>
                <a:cubicBezTo>
                  <a:pt x="4174375" y="1948801"/>
                  <a:pt x="4167796" y="1964515"/>
                  <a:pt x="4166153" y="1980229"/>
                </a:cubicBezTo>
                <a:lnTo>
                  <a:pt x="4152997" y="1990704"/>
                </a:lnTo>
                <a:cubicBezTo>
                  <a:pt x="4151147" y="1997689"/>
                  <a:pt x="4148269" y="2004674"/>
                  <a:pt x="4144364" y="2011658"/>
                </a:cubicBezTo>
                <a:cubicBezTo>
                  <a:pt x="4140459" y="2018643"/>
                  <a:pt x="4136759" y="2025626"/>
                  <a:pt x="4133265" y="2032610"/>
                </a:cubicBezTo>
                <a:lnTo>
                  <a:pt x="4133265" y="2057055"/>
                </a:lnTo>
                <a:cubicBezTo>
                  <a:pt x="4145254" y="2052544"/>
                  <a:pt x="4155806" y="2043233"/>
                  <a:pt x="4164919" y="2029118"/>
                </a:cubicBezTo>
                <a:cubicBezTo>
                  <a:pt x="4174031" y="2015004"/>
                  <a:pt x="4178827" y="2002198"/>
                  <a:pt x="4179307" y="1990704"/>
                </a:cubicBezTo>
                <a:cubicBezTo>
                  <a:pt x="4182734" y="1990851"/>
                  <a:pt x="4185748" y="1990562"/>
                  <a:pt x="4188351" y="1989832"/>
                </a:cubicBezTo>
                <a:cubicBezTo>
                  <a:pt x="4190955" y="1989104"/>
                  <a:pt x="4192325" y="1987069"/>
                  <a:pt x="4192462" y="1983722"/>
                </a:cubicBezTo>
                <a:cubicBezTo>
                  <a:pt x="4192051" y="1978266"/>
                  <a:pt x="4192052" y="1973462"/>
                  <a:pt x="4192462" y="1969318"/>
                </a:cubicBezTo>
                <a:cubicBezTo>
                  <a:pt x="4192874" y="1965169"/>
                  <a:pt x="4196163" y="1962988"/>
                  <a:pt x="4202329" y="1962769"/>
                </a:cubicBezTo>
                <a:lnTo>
                  <a:pt x="4241794" y="1851024"/>
                </a:lnTo>
                <a:cubicBezTo>
                  <a:pt x="4252209" y="1851024"/>
                  <a:pt x="4257689" y="1847531"/>
                  <a:pt x="4258238" y="1840547"/>
                </a:cubicBezTo>
                <a:cubicBezTo>
                  <a:pt x="4257964" y="1833709"/>
                  <a:pt x="4258512" y="1829052"/>
                  <a:pt x="4259882" y="1826579"/>
                </a:cubicBezTo>
                <a:cubicBezTo>
                  <a:pt x="4261252" y="1824106"/>
                  <a:pt x="4265090" y="1822943"/>
                  <a:pt x="4271394" y="1823087"/>
                </a:cubicBezTo>
                <a:lnTo>
                  <a:pt x="4280853" y="1802999"/>
                </a:lnTo>
                <a:lnTo>
                  <a:pt x="4288271" y="1783481"/>
                </a:lnTo>
                <a:lnTo>
                  <a:pt x="4290303" y="1761540"/>
                </a:lnTo>
                <a:cubicBezTo>
                  <a:pt x="4291949" y="1749392"/>
                  <a:pt x="4294415" y="1736151"/>
                  <a:pt x="4297703" y="1721817"/>
                </a:cubicBezTo>
                <a:cubicBezTo>
                  <a:pt x="4301540" y="1714250"/>
                  <a:pt x="4303732" y="1708431"/>
                  <a:pt x="4304281" y="1704359"/>
                </a:cubicBezTo>
                <a:close/>
                <a:moveTo>
                  <a:pt x="4304281" y="1658960"/>
                </a:moveTo>
                <a:lnTo>
                  <a:pt x="4302734" y="1661836"/>
                </a:lnTo>
                <a:lnTo>
                  <a:pt x="4310859" y="1658960"/>
                </a:lnTo>
                <a:close/>
                <a:moveTo>
                  <a:pt x="4337168" y="1641500"/>
                </a:moveTo>
                <a:cubicBezTo>
                  <a:pt x="4334084" y="1648483"/>
                  <a:pt x="4331208" y="1655468"/>
                  <a:pt x="4328536" y="1662452"/>
                </a:cubicBezTo>
                <a:cubicBezTo>
                  <a:pt x="4325863" y="1669437"/>
                  <a:pt x="4322163" y="1676420"/>
                  <a:pt x="4317436" y="1683404"/>
                </a:cubicBezTo>
                <a:lnTo>
                  <a:pt x="4323875" y="1686822"/>
                </a:lnTo>
                <a:lnTo>
                  <a:pt x="4325690" y="1679211"/>
                </a:lnTo>
                <a:cubicBezTo>
                  <a:pt x="4330555" y="1669389"/>
                  <a:pt x="4335625" y="1659350"/>
                  <a:pt x="4340901" y="1649091"/>
                </a:cubicBezTo>
                <a:lnTo>
                  <a:pt x="4350667" y="1641315"/>
                </a:lnTo>
                <a:lnTo>
                  <a:pt x="4349501" y="1640626"/>
                </a:lnTo>
                <a:cubicBezTo>
                  <a:pt x="4344980" y="1640918"/>
                  <a:pt x="4340868" y="1641210"/>
                  <a:pt x="4337168" y="1641500"/>
                </a:cubicBezTo>
                <a:close/>
                <a:moveTo>
                  <a:pt x="4350323" y="1543722"/>
                </a:moveTo>
                <a:lnTo>
                  <a:pt x="4337168" y="1550706"/>
                </a:lnTo>
                <a:cubicBezTo>
                  <a:pt x="4336621" y="1564092"/>
                  <a:pt x="4334428" y="1575733"/>
                  <a:pt x="4330591" y="1585627"/>
                </a:cubicBezTo>
                <a:cubicBezTo>
                  <a:pt x="4335319" y="1578642"/>
                  <a:pt x="4339018" y="1571659"/>
                  <a:pt x="4341691" y="1564675"/>
                </a:cubicBezTo>
                <a:cubicBezTo>
                  <a:pt x="4344362" y="1557691"/>
                  <a:pt x="4347240" y="1550706"/>
                  <a:pt x="4350323" y="1543722"/>
                </a:cubicBezTo>
                <a:close/>
                <a:moveTo>
                  <a:pt x="4373344" y="1508803"/>
                </a:moveTo>
                <a:cubicBezTo>
                  <a:pt x="4372797" y="1515204"/>
                  <a:pt x="4373893" y="1519860"/>
                  <a:pt x="4376634" y="1522770"/>
                </a:cubicBezTo>
                <a:lnTo>
                  <a:pt x="4383211" y="1522770"/>
                </a:lnTo>
                <a:cubicBezTo>
                  <a:pt x="4385953" y="1522188"/>
                  <a:pt x="4387049" y="1519860"/>
                  <a:pt x="4386500" y="1515785"/>
                </a:cubicBezTo>
                <a:cubicBezTo>
                  <a:pt x="4386500" y="1512439"/>
                  <a:pt x="4385678" y="1510402"/>
                  <a:pt x="4384034" y="1509675"/>
                </a:cubicBezTo>
                <a:cubicBezTo>
                  <a:pt x="4382389" y="1508947"/>
                  <a:pt x="4379923" y="1508656"/>
                  <a:pt x="4376634" y="1508803"/>
                </a:cubicBezTo>
                <a:close/>
                <a:moveTo>
                  <a:pt x="4399655" y="1424992"/>
                </a:moveTo>
                <a:lnTo>
                  <a:pt x="4399655" y="1449437"/>
                </a:lnTo>
                <a:cubicBezTo>
                  <a:pt x="4396230" y="1449437"/>
                  <a:pt x="4393215" y="1450310"/>
                  <a:pt x="4390611" y="1452055"/>
                </a:cubicBezTo>
                <a:cubicBezTo>
                  <a:pt x="4388008" y="1453803"/>
                  <a:pt x="4386637" y="1456422"/>
                  <a:pt x="4386500" y="1459912"/>
                </a:cubicBezTo>
                <a:cubicBezTo>
                  <a:pt x="4386500" y="1463696"/>
                  <a:pt x="4387322" y="1467479"/>
                  <a:pt x="4388967" y="1471261"/>
                </a:cubicBezTo>
                <a:cubicBezTo>
                  <a:pt x="4390611" y="1475045"/>
                  <a:pt x="4393078" y="1477082"/>
                  <a:pt x="4396366" y="1477373"/>
                </a:cubicBezTo>
                <a:cubicBezTo>
                  <a:pt x="4397942" y="1477082"/>
                  <a:pt x="4398901" y="1475919"/>
                  <a:pt x="4399245" y="1473879"/>
                </a:cubicBezTo>
                <a:cubicBezTo>
                  <a:pt x="4399587" y="1471844"/>
                  <a:pt x="4399724" y="1470680"/>
                  <a:pt x="4399655" y="1470389"/>
                </a:cubicBezTo>
                <a:lnTo>
                  <a:pt x="4416099" y="1438960"/>
                </a:lnTo>
                <a:close/>
                <a:moveTo>
                  <a:pt x="4412811" y="1379595"/>
                </a:moveTo>
                <a:lnTo>
                  <a:pt x="4412811" y="1390072"/>
                </a:lnTo>
                <a:lnTo>
                  <a:pt x="4399655" y="1407531"/>
                </a:lnTo>
                <a:lnTo>
                  <a:pt x="4399655" y="1414516"/>
                </a:lnTo>
                <a:lnTo>
                  <a:pt x="4416099" y="1400548"/>
                </a:lnTo>
                <a:lnTo>
                  <a:pt x="4416099" y="1390072"/>
                </a:lnTo>
                <a:cubicBezTo>
                  <a:pt x="4416168" y="1389635"/>
                  <a:pt x="4416031" y="1387890"/>
                  <a:pt x="4415687" y="1384834"/>
                </a:cubicBezTo>
                <a:cubicBezTo>
                  <a:pt x="4415345" y="1381778"/>
                  <a:pt x="4414386" y="1380031"/>
                  <a:pt x="4412811" y="1379595"/>
                </a:cubicBezTo>
                <a:close/>
                <a:moveTo>
                  <a:pt x="5829305" y="779361"/>
                </a:moveTo>
                <a:lnTo>
                  <a:pt x="5815313" y="804893"/>
                </a:lnTo>
                <a:lnTo>
                  <a:pt x="5815635" y="842670"/>
                </a:lnTo>
                <a:lnTo>
                  <a:pt x="5788783" y="863085"/>
                </a:lnTo>
                <a:lnTo>
                  <a:pt x="5790754" y="865505"/>
                </a:lnTo>
                <a:lnTo>
                  <a:pt x="5802062" y="884739"/>
                </a:lnTo>
                <a:cubicBezTo>
                  <a:pt x="5803017" y="879458"/>
                  <a:pt x="5808493" y="873726"/>
                  <a:pt x="5818494" y="867545"/>
                </a:cubicBezTo>
                <a:cubicBezTo>
                  <a:pt x="5828496" y="861362"/>
                  <a:pt x="5834490" y="850925"/>
                  <a:pt x="5836478" y="836234"/>
                </a:cubicBezTo>
                <a:lnTo>
                  <a:pt x="5839678" y="786762"/>
                </a:lnTo>
                <a:close/>
                <a:moveTo>
                  <a:pt x="4515202" y="1291819"/>
                </a:moveTo>
                <a:lnTo>
                  <a:pt x="4508184" y="1302770"/>
                </a:lnTo>
                <a:lnTo>
                  <a:pt x="4501607" y="1302770"/>
                </a:lnTo>
                <a:lnTo>
                  <a:pt x="4501608" y="1313246"/>
                </a:lnTo>
                <a:lnTo>
                  <a:pt x="4481875" y="1348166"/>
                </a:lnTo>
                <a:cubicBezTo>
                  <a:pt x="4480503" y="1363008"/>
                  <a:pt x="4475023" y="1376104"/>
                  <a:pt x="4465431" y="1387452"/>
                </a:cubicBezTo>
                <a:cubicBezTo>
                  <a:pt x="4455838" y="1398801"/>
                  <a:pt x="4450357" y="1413643"/>
                  <a:pt x="4448987" y="1431976"/>
                </a:cubicBezTo>
                <a:lnTo>
                  <a:pt x="4445439" y="1439255"/>
                </a:lnTo>
                <a:lnTo>
                  <a:pt x="4449430" y="1436076"/>
                </a:lnTo>
                <a:lnTo>
                  <a:pt x="4472452" y="1390680"/>
                </a:lnTo>
                <a:cubicBezTo>
                  <a:pt x="4473000" y="1383987"/>
                  <a:pt x="4475192" y="1378166"/>
                  <a:pt x="4479030" y="1373219"/>
                </a:cubicBezTo>
                <a:cubicBezTo>
                  <a:pt x="4482867" y="1368272"/>
                  <a:pt x="4485059" y="1362452"/>
                  <a:pt x="4485607" y="1355758"/>
                </a:cubicBezTo>
                <a:lnTo>
                  <a:pt x="4502051" y="1327823"/>
                </a:lnTo>
                <a:lnTo>
                  <a:pt x="4511917" y="1306871"/>
                </a:lnTo>
                <a:close/>
                <a:moveTo>
                  <a:pt x="5001945" y="734173"/>
                </a:moveTo>
                <a:lnTo>
                  <a:pt x="4965768" y="769094"/>
                </a:lnTo>
                <a:cubicBezTo>
                  <a:pt x="4955764" y="780298"/>
                  <a:pt x="4951927" y="791938"/>
                  <a:pt x="4954256" y="804015"/>
                </a:cubicBezTo>
                <a:cubicBezTo>
                  <a:pt x="4956587" y="816092"/>
                  <a:pt x="4956038" y="824239"/>
                  <a:pt x="4952612" y="828459"/>
                </a:cubicBezTo>
                <a:lnTo>
                  <a:pt x="4975633" y="824967"/>
                </a:lnTo>
                <a:lnTo>
                  <a:pt x="4978923" y="824967"/>
                </a:lnTo>
                <a:lnTo>
                  <a:pt x="4975634" y="790046"/>
                </a:lnTo>
                <a:lnTo>
                  <a:pt x="5005233" y="765602"/>
                </a:lnTo>
                <a:lnTo>
                  <a:pt x="5015098" y="737665"/>
                </a:lnTo>
                <a:close/>
                <a:moveTo>
                  <a:pt x="4332515" y="694885"/>
                </a:moveTo>
                <a:cubicBezTo>
                  <a:pt x="4333063" y="698959"/>
                  <a:pt x="4331967" y="701287"/>
                  <a:pt x="4329226" y="701869"/>
                </a:cubicBezTo>
                <a:lnTo>
                  <a:pt x="4325937" y="729806"/>
                </a:lnTo>
                <a:lnTo>
                  <a:pt x="4326638" y="732038"/>
                </a:lnTo>
                <a:lnTo>
                  <a:pt x="4333715" y="731617"/>
                </a:lnTo>
                <a:lnTo>
                  <a:pt x="4338271" y="722822"/>
                </a:lnTo>
                <a:cubicBezTo>
                  <a:pt x="4340874" y="716565"/>
                  <a:pt x="4342243" y="710745"/>
                  <a:pt x="4342382" y="705362"/>
                </a:cubicBezTo>
                <a:cubicBezTo>
                  <a:pt x="4342381" y="698377"/>
                  <a:pt x="4339092" y="694885"/>
                  <a:pt x="4332515" y="694885"/>
                </a:cubicBezTo>
                <a:close/>
                <a:moveTo>
                  <a:pt x="4353827" y="562660"/>
                </a:moveTo>
                <a:lnTo>
                  <a:pt x="4350655" y="572553"/>
                </a:lnTo>
                <a:lnTo>
                  <a:pt x="4355536" y="562187"/>
                </a:lnTo>
                <a:close/>
                <a:moveTo>
                  <a:pt x="4493664" y="261870"/>
                </a:moveTo>
                <a:lnTo>
                  <a:pt x="4493664" y="275839"/>
                </a:lnTo>
                <a:lnTo>
                  <a:pt x="4496953" y="265362"/>
                </a:lnTo>
                <a:close/>
                <a:moveTo>
                  <a:pt x="4510108" y="167585"/>
                </a:moveTo>
                <a:lnTo>
                  <a:pt x="4510108" y="171076"/>
                </a:lnTo>
                <a:cubicBezTo>
                  <a:pt x="4509561" y="182134"/>
                  <a:pt x="4513946" y="187954"/>
                  <a:pt x="4523264" y="188537"/>
                </a:cubicBezTo>
                <a:close/>
                <a:moveTo>
                  <a:pt x="4621927" y="69807"/>
                </a:moveTo>
                <a:lnTo>
                  <a:pt x="4612061" y="80283"/>
                </a:lnTo>
                <a:cubicBezTo>
                  <a:pt x="4613842" y="81883"/>
                  <a:pt x="4615212" y="83048"/>
                  <a:pt x="4616171" y="83775"/>
                </a:cubicBezTo>
                <a:cubicBezTo>
                  <a:pt x="4617130" y="84503"/>
                  <a:pt x="4616857" y="85666"/>
                  <a:pt x="4615349" y="87266"/>
                </a:cubicBezTo>
                <a:cubicBezTo>
                  <a:pt x="4614802" y="90760"/>
                  <a:pt x="4612608" y="94251"/>
                  <a:pt x="4608772" y="97743"/>
                </a:cubicBezTo>
                <a:lnTo>
                  <a:pt x="4592328" y="108218"/>
                </a:lnTo>
                <a:lnTo>
                  <a:pt x="4585750" y="101235"/>
                </a:lnTo>
                <a:cubicBezTo>
                  <a:pt x="4581913" y="111712"/>
                  <a:pt x="4579721" y="118695"/>
                  <a:pt x="4579173" y="122187"/>
                </a:cubicBezTo>
                <a:cubicBezTo>
                  <a:pt x="4572046" y="132373"/>
                  <a:pt x="4564921" y="142558"/>
                  <a:pt x="4557795" y="152743"/>
                </a:cubicBezTo>
                <a:cubicBezTo>
                  <a:pt x="4550669" y="162929"/>
                  <a:pt x="4546833" y="174859"/>
                  <a:pt x="4546284" y="188537"/>
                </a:cubicBezTo>
                <a:lnTo>
                  <a:pt x="4533129" y="219966"/>
                </a:lnTo>
                <a:cubicBezTo>
                  <a:pt x="4528402" y="223675"/>
                  <a:pt x="4525524" y="228477"/>
                  <a:pt x="4524497" y="234370"/>
                </a:cubicBezTo>
                <a:cubicBezTo>
                  <a:pt x="4523468" y="240263"/>
                  <a:pt x="4523058" y="245937"/>
                  <a:pt x="4523263" y="251393"/>
                </a:cubicBezTo>
                <a:cubicBezTo>
                  <a:pt x="4521619" y="267108"/>
                  <a:pt x="4515041" y="282822"/>
                  <a:pt x="4503531" y="298536"/>
                </a:cubicBezTo>
                <a:cubicBezTo>
                  <a:pt x="4492021" y="314251"/>
                  <a:pt x="4485442" y="329965"/>
                  <a:pt x="4483799" y="345679"/>
                </a:cubicBezTo>
                <a:lnTo>
                  <a:pt x="4470643" y="356155"/>
                </a:lnTo>
                <a:cubicBezTo>
                  <a:pt x="4468793" y="363139"/>
                  <a:pt x="4465915" y="370124"/>
                  <a:pt x="4462011" y="377108"/>
                </a:cubicBezTo>
                <a:cubicBezTo>
                  <a:pt x="4458105" y="384091"/>
                  <a:pt x="4454405" y="391076"/>
                  <a:pt x="4450910" y="398060"/>
                </a:cubicBezTo>
                <a:lnTo>
                  <a:pt x="4450911" y="422504"/>
                </a:lnTo>
                <a:cubicBezTo>
                  <a:pt x="4462900" y="417993"/>
                  <a:pt x="4473452" y="408682"/>
                  <a:pt x="4482564" y="394568"/>
                </a:cubicBezTo>
                <a:cubicBezTo>
                  <a:pt x="4491677" y="380454"/>
                  <a:pt x="4496473" y="367650"/>
                  <a:pt x="4496953" y="356156"/>
                </a:cubicBezTo>
                <a:cubicBezTo>
                  <a:pt x="4500379" y="356301"/>
                  <a:pt x="4503394" y="356010"/>
                  <a:pt x="4505997" y="355282"/>
                </a:cubicBezTo>
                <a:cubicBezTo>
                  <a:pt x="4508601" y="354554"/>
                  <a:pt x="4509971" y="352518"/>
                  <a:pt x="4510108" y="349172"/>
                </a:cubicBezTo>
                <a:cubicBezTo>
                  <a:pt x="4509698" y="343715"/>
                  <a:pt x="4509697" y="338913"/>
                  <a:pt x="4510108" y="334766"/>
                </a:cubicBezTo>
                <a:cubicBezTo>
                  <a:pt x="4510520" y="330619"/>
                  <a:pt x="4513809" y="328438"/>
                  <a:pt x="4519975" y="328218"/>
                </a:cubicBezTo>
                <a:lnTo>
                  <a:pt x="4559440" y="216473"/>
                </a:lnTo>
                <a:cubicBezTo>
                  <a:pt x="4569854" y="216473"/>
                  <a:pt x="4575335" y="212981"/>
                  <a:pt x="4575884" y="205997"/>
                </a:cubicBezTo>
                <a:cubicBezTo>
                  <a:pt x="4575610" y="199159"/>
                  <a:pt x="4576158" y="194502"/>
                  <a:pt x="4577528" y="192029"/>
                </a:cubicBezTo>
                <a:cubicBezTo>
                  <a:pt x="4578898" y="189555"/>
                  <a:pt x="4582736" y="188391"/>
                  <a:pt x="4589039" y="188537"/>
                </a:cubicBezTo>
                <a:lnTo>
                  <a:pt x="4605483" y="153616"/>
                </a:lnTo>
                <a:cubicBezTo>
                  <a:pt x="4605483" y="148014"/>
                  <a:pt x="4606305" y="139139"/>
                  <a:pt x="4607949" y="126990"/>
                </a:cubicBezTo>
                <a:cubicBezTo>
                  <a:pt x="4609594" y="114840"/>
                  <a:pt x="4612060" y="101600"/>
                  <a:pt x="4615349" y="87266"/>
                </a:cubicBezTo>
                <a:cubicBezTo>
                  <a:pt x="4619186" y="79700"/>
                  <a:pt x="4621378" y="73880"/>
                  <a:pt x="4621927" y="69807"/>
                </a:cubicBezTo>
                <a:close/>
                <a:moveTo>
                  <a:pt x="999953" y="1553526"/>
                </a:moveTo>
                <a:lnTo>
                  <a:pt x="4650172" y="18216"/>
                </a:lnTo>
                <a:lnTo>
                  <a:pt x="4646181" y="27902"/>
                </a:lnTo>
                <a:cubicBezTo>
                  <a:pt x="4643509" y="34887"/>
                  <a:pt x="4639809" y="41870"/>
                  <a:pt x="4635082" y="48854"/>
                </a:cubicBezTo>
                <a:cubicBezTo>
                  <a:pt x="4641660" y="48854"/>
                  <a:pt x="4648236" y="52346"/>
                  <a:pt x="4654814" y="59330"/>
                </a:cubicBezTo>
                <a:lnTo>
                  <a:pt x="4664681" y="24410"/>
                </a:lnTo>
                <a:cubicBezTo>
                  <a:pt x="4666531" y="22518"/>
                  <a:pt x="4668587" y="20190"/>
                  <a:pt x="4670847" y="17426"/>
                </a:cubicBezTo>
                <a:cubicBezTo>
                  <a:pt x="4673108" y="14661"/>
                  <a:pt x="4674341" y="12333"/>
                  <a:pt x="4674547" y="10441"/>
                </a:cubicBezTo>
                <a:lnTo>
                  <a:pt x="4672095" y="8995"/>
                </a:lnTo>
                <a:lnTo>
                  <a:pt x="4693481" y="0"/>
                </a:lnTo>
                <a:lnTo>
                  <a:pt x="4710724" y="24410"/>
                </a:lnTo>
                <a:cubicBezTo>
                  <a:pt x="4714560" y="23827"/>
                  <a:pt x="4716753" y="24992"/>
                  <a:pt x="4717301" y="27902"/>
                </a:cubicBezTo>
                <a:cubicBezTo>
                  <a:pt x="4717164" y="31613"/>
                  <a:pt x="4715793" y="35540"/>
                  <a:pt x="4713190" y="39688"/>
                </a:cubicBezTo>
                <a:cubicBezTo>
                  <a:pt x="4710586" y="43835"/>
                  <a:pt x="4707571" y="46889"/>
                  <a:pt x="4704146" y="48854"/>
                </a:cubicBezTo>
                <a:cubicBezTo>
                  <a:pt x="4704282" y="54310"/>
                  <a:pt x="4703187" y="59113"/>
                  <a:pt x="4700857" y="63258"/>
                </a:cubicBezTo>
                <a:cubicBezTo>
                  <a:pt x="4698528" y="67406"/>
                  <a:pt x="4694142" y="69588"/>
                  <a:pt x="4687701" y="69807"/>
                </a:cubicBezTo>
                <a:lnTo>
                  <a:pt x="4677836" y="69807"/>
                </a:lnTo>
                <a:lnTo>
                  <a:pt x="4674547" y="108218"/>
                </a:lnTo>
                <a:lnTo>
                  <a:pt x="4641660" y="174568"/>
                </a:lnTo>
                <a:lnTo>
                  <a:pt x="4628504" y="185045"/>
                </a:lnTo>
                <a:cubicBezTo>
                  <a:pt x="4628162" y="195811"/>
                  <a:pt x="4625558" y="207452"/>
                  <a:pt x="4620693" y="219966"/>
                </a:cubicBezTo>
                <a:cubicBezTo>
                  <a:pt x="4615829" y="232478"/>
                  <a:pt x="4610759" y="244119"/>
                  <a:pt x="4605483" y="254885"/>
                </a:cubicBezTo>
                <a:lnTo>
                  <a:pt x="4605483" y="296791"/>
                </a:lnTo>
                <a:lnTo>
                  <a:pt x="4579173" y="321235"/>
                </a:lnTo>
                <a:lnTo>
                  <a:pt x="4566017" y="356155"/>
                </a:lnTo>
                <a:lnTo>
                  <a:pt x="4546285" y="373616"/>
                </a:lnTo>
                <a:cubicBezTo>
                  <a:pt x="4545325" y="385037"/>
                  <a:pt x="4541488" y="394495"/>
                  <a:pt x="4534774" y="401989"/>
                </a:cubicBezTo>
                <a:cubicBezTo>
                  <a:pt x="4528060" y="409483"/>
                  <a:pt x="4524223" y="419813"/>
                  <a:pt x="4523264" y="432980"/>
                </a:cubicBezTo>
                <a:lnTo>
                  <a:pt x="4493664" y="492345"/>
                </a:lnTo>
                <a:cubicBezTo>
                  <a:pt x="4483799" y="494673"/>
                  <a:pt x="4478043" y="503986"/>
                  <a:pt x="4476398" y="520282"/>
                </a:cubicBezTo>
                <a:cubicBezTo>
                  <a:pt x="4474754" y="536579"/>
                  <a:pt x="4467355" y="545890"/>
                  <a:pt x="4454199" y="548218"/>
                </a:cubicBezTo>
                <a:lnTo>
                  <a:pt x="4457487" y="450441"/>
                </a:lnTo>
                <a:lnTo>
                  <a:pt x="4437755" y="443457"/>
                </a:lnTo>
                <a:lnTo>
                  <a:pt x="4424600" y="467901"/>
                </a:lnTo>
                <a:cubicBezTo>
                  <a:pt x="4420626" y="482015"/>
                  <a:pt x="4415419" y="501804"/>
                  <a:pt x="4408978" y="527266"/>
                </a:cubicBezTo>
                <a:cubicBezTo>
                  <a:pt x="4402538" y="552729"/>
                  <a:pt x="4398975" y="572517"/>
                  <a:pt x="4398290" y="586631"/>
                </a:cubicBezTo>
                <a:cubicBezTo>
                  <a:pt x="4398837" y="601545"/>
                  <a:pt x="4396919" y="610130"/>
                  <a:pt x="4392535" y="612385"/>
                </a:cubicBezTo>
                <a:cubicBezTo>
                  <a:pt x="4388150" y="614641"/>
                  <a:pt x="4378009" y="615367"/>
                  <a:pt x="4362114" y="614568"/>
                </a:cubicBezTo>
                <a:lnTo>
                  <a:pt x="4358824" y="625043"/>
                </a:lnTo>
                <a:cubicBezTo>
                  <a:pt x="4362936" y="629408"/>
                  <a:pt x="4366225" y="635520"/>
                  <a:pt x="4368691" y="643377"/>
                </a:cubicBezTo>
                <a:cubicBezTo>
                  <a:pt x="4371157" y="651234"/>
                  <a:pt x="4367869" y="655599"/>
                  <a:pt x="4358824" y="656472"/>
                </a:cubicBezTo>
                <a:cubicBezTo>
                  <a:pt x="4356563" y="656545"/>
                  <a:pt x="4352864" y="657273"/>
                  <a:pt x="4347725" y="658655"/>
                </a:cubicBezTo>
                <a:cubicBezTo>
                  <a:pt x="4342587" y="660037"/>
                  <a:pt x="4339708" y="661638"/>
                  <a:pt x="4339091" y="663456"/>
                </a:cubicBezTo>
                <a:lnTo>
                  <a:pt x="4339091" y="666949"/>
                </a:lnTo>
                <a:lnTo>
                  <a:pt x="4385135" y="694885"/>
                </a:lnTo>
                <a:cubicBezTo>
                  <a:pt x="4393288" y="685864"/>
                  <a:pt x="4399181" y="675097"/>
                  <a:pt x="4402812" y="662584"/>
                </a:cubicBezTo>
                <a:cubicBezTo>
                  <a:pt x="4406443" y="650070"/>
                  <a:pt x="4408224" y="637558"/>
                  <a:pt x="4408156" y="625043"/>
                </a:cubicBezTo>
                <a:cubicBezTo>
                  <a:pt x="4417474" y="615149"/>
                  <a:pt x="4421860" y="603510"/>
                  <a:pt x="4421311" y="590123"/>
                </a:cubicBezTo>
                <a:lnTo>
                  <a:pt x="4434467" y="558695"/>
                </a:lnTo>
                <a:cubicBezTo>
                  <a:pt x="4434398" y="556585"/>
                  <a:pt x="4434535" y="553820"/>
                  <a:pt x="4434877" y="550401"/>
                </a:cubicBezTo>
                <a:cubicBezTo>
                  <a:pt x="4435220" y="546982"/>
                  <a:pt x="4436180" y="545090"/>
                  <a:pt x="4437755" y="544726"/>
                </a:cubicBezTo>
                <a:cubicBezTo>
                  <a:pt x="4444471" y="545963"/>
                  <a:pt x="4449952" y="552220"/>
                  <a:pt x="4454199" y="563496"/>
                </a:cubicBezTo>
                <a:cubicBezTo>
                  <a:pt x="4458447" y="574772"/>
                  <a:pt x="4460639" y="583649"/>
                  <a:pt x="4460776" y="590123"/>
                </a:cubicBezTo>
                <a:cubicBezTo>
                  <a:pt x="4460913" y="592087"/>
                  <a:pt x="4460640" y="594270"/>
                  <a:pt x="4459955" y="596670"/>
                </a:cubicBezTo>
                <a:cubicBezTo>
                  <a:pt x="4459269" y="599072"/>
                  <a:pt x="4457351" y="600381"/>
                  <a:pt x="4454199" y="600599"/>
                </a:cubicBezTo>
                <a:cubicBezTo>
                  <a:pt x="4450842" y="615732"/>
                  <a:pt x="4445223" y="633483"/>
                  <a:pt x="4437344" y="653854"/>
                </a:cubicBezTo>
                <a:cubicBezTo>
                  <a:pt x="4429465" y="674223"/>
                  <a:pt x="4419736" y="690229"/>
                  <a:pt x="4408156" y="701869"/>
                </a:cubicBezTo>
                <a:cubicBezTo>
                  <a:pt x="4407745" y="708416"/>
                  <a:pt x="4406101" y="713655"/>
                  <a:pt x="4403224" y="717584"/>
                </a:cubicBezTo>
                <a:cubicBezTo>
                  <a:pt x="4400346" y="721511"/>
                  <a:pt x="4398701" y="726750"/>
                  <a:pt x="4398290" y="733297"/>
                </a:cubicBezTo>
                <a:lnTo>
                  <a:pt x="4389484" y="752667"/>
                </a:lnTo>
                <a:lnTo>
                  <a:pt x="4393899" y="765429"/>
                </a:lnTo>
                <a:cubicBezTo>
                  <a:pt x="4393899" y="772343"/>
                  <a:pt x="4391433" y="776853"/>
                  <a:pt x="4386500" y="778963"/>
                </a:cubicBezTo>
                <a:cubicBezTo>
                  <a:pt x="4386157" y="780999"/>
                  <a:pt x="4385198" y="783910"/>
                  <a:pt x="4383622" y="787692"/>
                </a:cubicBezTo>
                <a:cubicBezTo>
                  <a:pt x="4382047" y="791474"/>
                  <a:pt x="4381909" y="794386"/>
                  <a:pt x="4383211" y="796423"/>
                </a:cubicBezTo>
                <a:lnTo>
                  <a:pt x="4393078" y="789437"/>
                </a:lnTo>
                <a:lnTo>
                  <a:pt x="4435832" y="754516"/>
                </a:lnTo>
                <a:lnTo>
                  <a:pt x="4442409" y="730072"/>
                </a:lnTo>
                <a:cubicBezTo>
                  <a:pt x="4439394" y="725199"/>
                  <a:pt x="4438846" y="721852"/>
                  <a:pt x="4440765" y="720033"/>
                </a:cubicBezTo>
                <a:cubicBezTo>
                  <a:pt x="4442683" y="718215"/>
                  <a:pt x="4445424" y="715742"/>
                  <a:pt x="4448987" y="712613"/>
                </a:cubicBezTo>
                <a:cubicBezTo>
                  <a:pt x="4450494" y="709193"/>
                  <a:pt x="4450768" y="706430"/>
                  <a:pt x="4449810" y="704319"/>
                </a:cubicBezTo>
                <a:cubicBezTo>
                  <a:pt x="4448850" y="702211"/>
                  <a:pt x="4447479" y="700318"/>
                  <a:pt x="4445699" y="698644"/>
                </a:cubicBezTo>
                <a:cubicBezTo>
                  <a:pt x="4455291" y="687877"/>
                  <a:pt x="4464060" y="676238"/>
                  <a:pt x="4472008" y="663723"/>
                </a:cubicBezTo>
                <a:cubicBezTo>
                  <a:pt x="4479956" y="651211"/>
                  <a:pt x="4488726" y="639569"/>
                  <a:pt x="4498319" y="628803"/>
                </a:cubicBezTo>
                <a:cubicBezTo>
                  <a:pt x="4501744" y="612725"/>
                  <a:pt x="4508047" y="597738"/>
                  <a:pt x="4517229" y="583845"/>
                </a:cubicBezTo>
                <a:cubicBezTo>
                  <a:pt x="4526410" y="569947"/>
                  <a:pt x="4537647" y="559326"/>
                  <a:pt x="4550939" y="551978"/>
                </a:cubicBezTo>
                <a:lnTo>
                  <a:pt x="4547650" y="534518"/>
                </a:lnTo>
                <a:cubicBezTo>
                  <a:pt x="4546143" y="529207"/>
                  <a:pt x="4546690" y="524114"/>
                  <a:pt x="4549294" y="519241"/>
                </a:cubicBezTo>
                <a:cubicBezTo>
                  <a:pt x="4551898" y="514365"/>
                  <a:pt x="4555735" y="510147"/>
                  <a:pt x="4560805" y="506582"/>
                </a:cubicBezTo>
                <a:cubicBezTo>
                  <a:pt x="4567383" y="492031"/>
                  <a:pt x="4573960" y="489703"/>
                  <a:pt x="4580537" y="499597"/>
                </a:cubicBezTo>
                <a:cubicBezTo>
                  <a:pt x="4587458" y="506363"/>
                  <a:pt x="4591706" y="512910"/>
                  <a:pt x="4593282" y="519241"/>
                </a:cubicBezTo>
                <a:cubicBezTo>
                  <a:pt x="4594858" y="525568"/>
                  <a:pt x="4591705" y="532991"/>
                  <a:pt x="4583826" y="541503"/>
                </a:cubicBezTo>
                <a:cubicBezTo>
                  <a:pt x="4577454" y="547833"/>
                  <a:pt x="4569644" y="558744"/>
                  <a:pt x="4560394" y="574241"/>
                </a:cubicBezTo>
                <a:cubicBezTo>
                  <a:pt x="4551144" y="589737"/>
                  <a:pt x="4549089" y="603267"/>
                  <a:pt x="4554228" y="614836"/>
                </a:cubicBezTo>
                <a:cubicBezTo>
                  <a:pt x="4552378" y="625383"/>
                  <a:pt x="4547856" y="641827"/>
                  <a:pt x="4540661" y="664161"/>
                </a:cubicBezTo>
                <a:cubicBezTo>
                  <a:pt x="4533468" y="686494"/>
                  <a:pt x="4524834" y="703809"/>
                  <a:pt x="4514763" y="716105"/>
                </a:cubicBezTo>
                <a:cubicBezTo>
                  <a:pt x="4519353" y="721343"/>
                  <a:pt x="4520859" y="725707"/>
                  <a:pt x="4519285" y="729199"/>
                </a:cubicBezTo>
                <a:cubicBezTo>
                  <a:pt x="4517708" y="732692"/>
                  <a:pt x="4515105" y="735311"/>
                  <a:pt x="4511473" y="737057"/>
                </a:cubicBezTo>
                <a:cubicBezTo>
                  <a:pt x="4506198" y="743387"/>
                  <a:pt x="4506883" y="752553"/>
                  <a:pt x="4513528" y="764557"/>
                </a:cubicBezTo>
                <a:cubicBezTo>
                  <a:pt x="4520175" y="776561"/>
                  <a:pt x="4524971" y="784855"/>
                  <a:pt x="4527917" y="789437"/>
                </a:cubicBezTo>
                <a:cubicBezTo>
                  <a:pt x="4520586" y="800641"/>
                  <a:pt x="4508939" y="824503"/>
                  <a:pt x="4492974" y="861027"/>
                </a:cubicBezTo>
                <a:cubicBezTo>
                  <a:pt x="4477010" y="897546"/>
                  <a:pt x="4471117" y="921409"/>
                  <a:pt x="4475296" y="932613"/>
                </a:cubicBezTo>
                <a:lnTo>
                  <a:pt x="4448987" y="957056"/>
                </a:lnTo>
                <a:cubicBezTo>
                  <a:pt x="4443985" y="967387"/>
                  <a:pt x="4439189" y="977282"/>
                  <a:pt x="4434599" y="986738"/>
                </a:cubicBezTo>
                <a:cubicBezTo>
                  <a:pt x="4430008" y="996198"/>
                  <a:pt x="4426034" y="1006091"/>
                  <a:pt x="4422676" y="1016422"/>
                </a:cubicBezTo>
                <a:lnTo>
                  <a:pt x="4425964" y="1026897"/>
                </a:lnTo>
                <a:cubicBezTo>
                  <a:pt x="4436449" y="1024426"/>
                  <a:pt x="4444259" y="1014530"/>
                  <a:pt x="4449398" y="997215"/>
                </a:cubicBezTo>
                <a:cubicBezTo>
                  <a:pt x="4454537" y="979900"/>
                  <a:pt x="4463169" y="970006"/>
                  <a:pt x="4475296" y="967533"/>
                </a:cubicBezTo>
                <a:cubicBezTo>
                  <a:pt x="4481326" y="966950"/>
                  <a:pt x="4489000" y="964621"/>
                  <a:pt x="4498319" y="960549"/>
                </a:cubicBezTo>
                <a:lnTo>
                  <a:pt x="4475296" y="950072"/>
                </a:lnTo>
                <a:lnTo>
                  <a:pt x="4485164" y="943090"/>
                </a:lnTo>
                <a:cubicBezTo>
                  <a:pt x="4490028" y="939889"/>
                  <a:pt x="4494277" y="939305"/>
                  <a:pt x="4497907" y="941344"/>
                </a:cubicBezTo>
                <a:cubicBezTo>
                  <a:pt x="4501539" y="943381"/>
                  <a:pt x="4504964" y="946290"/>
                  <a:pt x="4508185" y="950072"/>
                </a:cubicBezTo>
                <a:cubicBezTo>
                  <a:pt x="4511610" y="944981"/>
                  <a:pt x="4514624" y="940324"/>
                  <a:pt x="4517229" y="936104"/>
                </a:cubicBezTo>
                <a:cubicBezTo>
                  <a:pt x="4519832" y="931885"/>
                  <a:pt x="4521203" y="927228"/>
                  <a:pt x="4521340" y="922137"/>
                </a:cubicBezTo>
                <a:cubicBezTo>
                  <a:pt x="4524423" y="918353"/>
                  <a:pt x="4526479" y="912825"/>
                  <a:pt x="4527507" y="905548"/>
                </a:cubicBezTo>
                <a:cubicBezTo>
                  <a:pt x="4528534" y="898274"/>
                  <a:pt x="4529767" y="891000"/>
                  <a:pt x="4531206" y="883724"/>
                </a:cubicBezTo>
                <a:cubicBezTo>
                  <a:pt x="4520791" y="883141"/>
                  <a:pt x="4512022" y="877322"/>
                  <a:pt x="4504896" y="866264"/>
                </a:cubicBezTo>
                <a:cubicBezTo>
                  <a:pt x="4515310" y="859279"/>
                  <a:pt x="4520791" y="848803"/>
                  <a:pt x="4521340" y="834836"/>
                </a:cubicBezTo>
                <a:lnTo>
                  <a:pt x="4554228" y="841820"/>
                </a:lnTo>
                <a:cubicBezTo>
                  <a:pt x="4549636" y="847057"/>
                  <a:pt x="4546485" y="852296"/>
                  <a:pt x="4544772" y="857533"/>
                </a:cubicBezTo>
                <a:cubicBezTo>
                  <a:pt x="4543059" y="862772"/>
                  <a:pt x="4540730" y="868009"/>
                  <a:pt x="4537784" y="873247"/>
                </a:cubicBezTo>
                <a:lnTo>
                  <a:pt x="4550939" y="883724"/>
                </a:lnTo>
                <a:cubicBezTo>
                  <a:pt x="4557517" y="883724"/>
                  <a:pt x="4560805" y="887216"/>
                  <a:pt x="4560805" y="894199"/>
                </a:cubicBezTo>
                <a:cubicBezTo>
                  <a:pt x="4560531" y="901256"/>
                  <a:pt x="4558613" y="908097"/>
                  <a:pt x="4555050" y="914717"/>
                </a:cubicBezTo>
                <a:cubicBezTo>
                  <a:pt x="4551486" y="921336"/>
                  <a:pt x="4547924" y="927301"/>
                  <a:pt x="4544361" y="932613"/>
                </a:cubicBezTo>
                <a:cubicBezTo>
                  <a:pt x="4549500" y="934066"/>
                  <a:pt x="4554844" y="934649"/>
                  <a:pt x="4560394" y="934359"/>
                </a:cubicBezTo>
                <a:cubicBezTo>
                  <a:pt x="4565944" y="934067"/>
                  <a:pt x="4570467" y="934649"/>
                  <a:pt x="4573960" y="936104"/>
                </a:cubicBezTo>
                <a:cubicBezTo>
                  <a:pt x="4576358" y="941926"/>
                  <a:pt x="4574029" y="949491"/>
                  <a:pt x="4566972" y="958804"/>
                </a:cubicBezTo>
                <a:cubicBezTo>
                  <a:pt x="4559914" y="968114"/>
                  <a:pt x="4553474" y="975679"/>
                  <a:pt x="4547649" y="981501"/>
                </a:cubicBezTo>
                <a:cubicBezTo>
                  <a:pt x="4547512" y="988776"/>
                  <a:pt x="4546143" y="995178"/>
                  <a:pt x="4543538" y="1000707"/>
                </a:cubicBezTo>
                <a:cubicBezTo>
                  <a:pt x="4540936" y="1006236"/>
                  <a:pt x="4537921" y="1009146"/>
                  <a:pt x="4534495" y="1009437"/>
                </a:cubicBezTo>
                <a:lnTo>
                  <a:pt x="4518051" y="1033880"/>
                </a:lnTo>
                <a:lnTo>
                  <a:pt x="4518052" y="1065310"/>
                </a:lnTo>
                <a:lnTo>
                  <a:pt x="4527917" y="1054835"/>
                </a:lnTo>
                <a:lnTo>
                  <a:pt x="4541072" y="1026897"/>
                </a:lnTo>
                <a:cubicBezTo>
                  <a:pt x="4542854" y="1023406"/>
                  <a:pt x="4545047" y="1020786"/>
                  <a:pt x="4547650" y="1019041"/>
                </a:cubicBezTo>
                <a:cubicBezTo>
                  <a:pt x="4550254" y="1017295"/>
                  <a:pt x="4552446" y="1016422"/>
                  <a:pt x="4554228" y="1016422"/>
                </a:cubicBezTo>
                <a:cubicBezTo>
                  <a:pt x="4553953" y="1018385"/>
                  <a:pt x="4552858" y="1021441"/>
                  <a:pt x="4550939" y="1025588"/>
                </a:cubicBezTo>
                <a:cubicBezTo>
                  <a:pt x="4549020" y="1029735"/>
                  <a:pt x="4547924" y="1033664"/>
                  <a:pt x="4547650" y="1037374"/>
                </a:cubicBezTo>
                <a:cubicBezTo>
                  <a:pt x="4551486" y="1046830"/>
                  <a:pt x="4547102" y="1058472"/>
                  <a:pt x="4534495" y="1072295"/>
                </a:cubicBezTo>
                <a:cubicBezTo>
                  <a:pt x="4521888" y="1086117"/>
                  <a:pt x="4517502" y="1097758"/>
                  <a:pt x="4521340" y="1107216"/>
                </a:cubicBezTo>
                <a:lnTo>
                  <a:pt x="4508185" y="1131660"/>
                </a:lnTo>
                <a:cubicBezTo>
                  <a:pt x="4507637" y="1139226"/>
                  <a:pt x="4505443" y="1148537"/>
                  <a:pt x="4501608" y="1159597"/>
                </a:cubicBezTo>
                <a:cubicBezTo>
                  <a:pt x="4508597" y="1150865"/>
                  <a:pt x="4515174" y="1141261"/>
                  <a:pt x="4521340" y="1130786"/>
                </a:cubicBezTo>
                <a:cubicBezTo>
                  <a:pt x="4527507" y="1120310"/>
                  <a:pt x="4530795" y="1108961"/>
                  <a:pt x="4531206" y="1096739"/>
                </a:cubicBezTo>
                <a:lnTo>
                  <a:pt x="4557517" y="1107216"/>
                </a:lnTo>
                <a:lnTo>
                  <a:pt x="4550939" y="1145627"/>
                </a:lnTo>
                <a:lnTo>
                  <a:pt x="4560925" y="1143506"/>
                </a:lnTo>
                <a:lnTo>
                  <a:pt x="4564538" y="1125284"/>
                </a:lnTo>
                <a:cubicBezTo>
                  <a:pt x="4567826" y="1128194"/>
                  <a:pt x="4571115" y="1129358"/>
                  <a:pt x="4574403" y="1128776"/>
                </a:cubicBezTo>
                <a:lnTo>
                  <a:pt x="4587559" y="1118299"/>
                </a:lnTo>
                <a:cubicBezTo>
                  <a:pt x="4589272" y="1116407"/>
                  <a:pt x="4589956" y="1114080"/>
                  <a:pt x="4589614" y="1111315"/>
                </a:cubicBezTo>
                <a:cubicBezTo>
                  <a:pt x="4589272" y="1108551"/>
                  <a:pt x="4587490" y="1106224"/>
                  <a:pt x="4584270" y="1104332"/>
                </a:cubicBezTo>
                <a:cubicBezTo>
                  <a:pt x="4593246" y="1092836"/>
                  <a:pt x="4602426" y="1077413"/>
                  <a:pt x="4611814" y="1058062"/>
                </a:cubicBezTo>
                <a:cubicBezTo>
                  <a:pt x="4621201" y="1038710"/>
                  <a:pt x="4626271" y="1021540"/>
                  <a:pt x="4627024" y="1006554"/>
                </a:cubicBezTo>
                <a:cubicBezTo>
                  <a:pt x="4632163" y="1002987"/>
                  <a:pt x="4635863" y="998769"/>
                  <a:pt x="4638124" y="993894"/>
                </a:cubicBezTo>
                <a:cubicBezTo>
                  <a:pt x="4640385" y="989021"/>
                  <a:pt x="4639974" y="983928"/>
                  <a:pt x="4636890" y="978616"/>
                </a:cubicBezTo>
                <a:cubicBezTo>
                  <a:pt x="4639083" y="966904"/>
                  <a:pt x="4643741" y="958028"/>
                  <a:pt x="4650867" y="951991"/>
                </a:cubicBezTo>
                <a:cubicBezTo>
                  <a:pt x="4657993" y="945952"/>
                  <a:pt x="4664296" y="939696"/>
                  <a:pt x="4669778" y="933221"/>
                </a:cubicBezTo>
                <a:cubicBezTo>
                  <a:pt x="4674437" y="929728"/>
                  <a:pt x="4676629" y="926236"/>
                  <a:pt x="4676355" y="922744"/>
                </a:cubicBezTo>
                <a:cubicBezTo>
                  <a:pt x="4676082" y="919252"/>
                  <a:pt x="4674986" y="915761"/>
                  <a:pt x="4673067" y="912269"/>
                </a:cubicBezTo>
                <a:lnTo>
                  <a:pt x="4702666" y="856396"/>
                </a:lnTo>
                <a:cubicBezTo>
                  <a:pt x="4704654" y="852903"/>
                  <a:pt x="4707256" y="848538"/>
                  <a:pt x="4710476" y="843301"/>
                </a:cubicBezTo>
                <a:cubicBezTo>
                  <a:pt x="4713697" y="838062"/>
                  <a:pt x="4715478" y="831951"/>
                  <a:pt x="4715821" y="824967"/>
                </a:cubicBezTo>
                <a:cubicBezTo>
                  <a:pt x="4731032" y="804669"/>
                  <a:pt x="4743364" y="781534"/>
                  <a:pt x="4752819" y="755562"/>
                </a:cubicBezTo>
                <a:cubicBezTo>
                  <a:pt x="4762274" y="729590"/>
                  <a:pt x="4776252" y="707328"/>
                  <a:pt x="4794752" y="688776"/>
                </a:cubicBezTo>
                <a:lnTo>
                  <a:pt x="4791463" y="664332"/>
                </a:lnTo>
                <a:lnTo>
                  <a:pt x="4827640" y="604967"/>
                </a:lnTo>
                <a:cubicBezTo>
                  <a:pt x="4828256" y="595874"/>
                  <a:pt x="4832778" y="580013"/>
                  <a:pt x="4841206" y="557388"/>
                </a:cubicBezTo>
                <a:cubicBezTo>
                  <a:pt x="4849632" y="534762"/>
                  <a:pt x="4858266" y="518030"/>
                  <a:pt x="4867104" y="507190"/>
                </a:cubicBezTo>
                <a:cubicBezTo>
                  <a:pt x="4867105" y="493804"/>
                  <a:pt x="4873682" y="482163"/>
                  <a:pt x="4886837" y="472269"/>
                </a:cubicBezTo>
                <a:cubicBezTo>
                  <a:pt x="4882452" y="465284"/>
                  <a:pt x="4882179" y="459174"/>
                  <a:pt x="4886014" y="453936"/>
                </a:cubicBezTo>
                <a:cubicBezTo>
                  <a:pt x="4889852" y="448697"/>
                  <a:pt x="4894512" y="444332"/>
                  <a:pt x="4899992" y="440840"/>
                </a:cubicBezTo>
                <a:lnTo>
                  <a:pt x="5021677" y="213857"/>
                </a:lnTo>
                <a:cubicBezTo>
                  <a:pt x="5029145" y="204908"/>
                  <a:pt x="5034762" y="195741"/>
                  <a:pt x="5038531" y="186357"/>
                </a:cubicBezTo>
                <a:cubicBezTo>
                  <a:pt x="5042300" y="176971"/>
                  <a:pt x="5048740" y="168679"/>
                  <a:pt x="5057853" y="161476"/>
                </a:cubicBezTo>
                <a:cubicBezTo>
                  <a:pt x="5057991" y="156019"/>
                  <a:pt x="5059360" y="150345"/>
                  <a:pt x="5061965" y="144453"/>
                </a:cubicBezTo>
                <a:cubicBezTo>
                  <a:pt x="5064568" y="138559"/>
                  <a:pt x="5067582" y="133758"/>
                  <a:pt x="5071009" y="130047"/>
                </a:cubicBezTo>
                <a:lnTo>
                  <a:pt x="5084163" y="105603"/>
                </a:lnTo>
                <a:cubicBezTo>
                  <a:pt x="5087727" y="102038"/>
                  <a:pt x="5092112" y="99564"/>
                  <a:pt x="5097319" y="98182"/>
                </a:cubicBezTo>
                <a:cubicBezTo>
                  <a:pt x="5102526" y="96800"/>
                  <a:pt x="5106911" y="96945"/>
                  <a:pt x="5110474" y="98619"/>
                </a:cubicBezTo>
                <a:cubicBezTo>
                  <a:pt x="5112118" y="107130"/>
                  <a:pt x="5106363" y="125901"/>
                  <a:pt x="5093208" y="154928"/>
                </a:cubicBezTo>
                <a:cubicBezTo>
                  <a:pt x="5080052" y="183956"/>
                  <a:pt x="5069364" y="203599"/>
                  <a:pt x="5061142" y="213857"/>
                </a:cubicBezTo>
                <a:lnTo>
                  <a:pt x="5064431" y="213857"/>
                </a:lnTo>
                <a:cubicBezTo>
                  <a:pt x="5069296" y="218948"/>
                  <a:pt x="5071898" y="223606"/>
                  <a:pt x="5072242" y="227825"/>
                </a:cubicBezTo>
                <a:cubicBezTo>
                  <a:pt x="5072584" y="232045"/>
                  <a:pt x="5071078" y="236701"/>
                  <a:pt x="5067719" y="241794"/>
                </a:cubicBezTo>
                <a:cubicBezTo>
                  <a:pt x="5063608" y="268275"/>
                  <a:pt x="5056208" y="295630"/>
                  <a:pt x="5045521" y="323856"/>
                </a:cubicBezTo>
                <a:cubicBezTo>
                  <a:pt x="5034833" y="352084"/>
                  <a:pt x="5025788" y="379438"/>
                  <a:pt x="5018389" y="405919"/>
                </a:cubicBezTo>
                <a:cubicBezTo>
                  <a:pt x="5021471" y="410795"/>
                  <a:pt x="5021882" y="414141"/>
                  <a:pt x="5019621" y="415959"/>
                </a:cubicBezTo>
                <a:cubicBezTo>
                  <a:pt x="5017360" y="417778"/>
                  <a:pt x="5013660" y="420251"/>
                  <a:pt x="5008521" y="423380"/>
                </a:cubicBezTo>
                <a:cubicBezTo>
                  <a:pt x="5008248" y="427018"/>
                  <a:pt x="5007974" y="430218"/>
                  <a:pt x="5007699" y="432983"/>
                </a:cubicBezTo>
                <a:cubicBezTo>
                  <a:pt x="5007426" y="435748"/>
                  <a:pt x="5008796" y="437203"/>
                  <a:pt x="5011810" y="437349"/>
                </a:cubicBezTo>
                <a:cubicBezTo>
                  <a:pt x="5009412" y="443095"/>
                  <a:pt x="5005987" y="449934"/>
                  <a:pt x="5001533" y="457865"/>
                </a:cubicBezTo>
                <a:cubicBezTo>
                  <a:pt x="4997080" y="465794"/>
                  <a:pt x="4996120" y="471759"/>
                  <a:pt x="4998655" y="475761"/>
                </a:cubicBezTo>
                <a:lnTo>
                  <a:pt x="5018388" y="454809"/>
                </a:lnTo>
                <a:cubicBezTo>
                  <a:pt x="5021814" y="451317"/>
                  <a:pt x="5024006" y="447825"/>
                  <a:pt x="5024965" y="444332"/>
                </a:cubicBezTo>
                <a:cubicBezTo>
                  <a:pt x="5025925" y="440840"/>
                  <a:pt x="5024829" y="437348"/>
                  <a:pt x="5021677" y="433857"/>
                </a:cubicBezTo>
                <a:cubicBezTo>
                  <a:pt x="5025171" y="430145"/>
                  <a:pt x="5028871" y="425344"/>
                  <a:pt x="5032777" y="419452"/>
                </a:cubicBezTo>
                <a:cubicBezTo>
                  <a:pt x="5036682" y="413558"/>
                  <a:pt x="5039560" y="407884"/>
                  <a:pt x="5041409" y="402428"/>
                </a:cubicBezTo>
                <a:lnTo>
                  <a:pt x="5067719" y="339571"/>
                </a:lnTo>
                <a:lnTo>
                  <a:pt x="5087453" y="322111"/>
                </a:lnTo>
                <a:cubicBezTo>
                  <a:pt x="5091015" y="318472"/>
                  <a:pt x="5093756" y="314399"/>
                  <a:pt x="5095674" y="309889"/>
                </a:cubicBezTo>
                <a:cubicBezTo>
                  <a:pt x="5097592" y="305377"/>
                  <a:pt x="5097045" y="301304"/>
                  <a:pt x="5094030" y="297667"/>
                </a:cubicBezTo>
                <a:lnTo>
                  <a:pt x="5107186" y="269730"/>
                </a:lnTo>
                <a:cubicBezTo>
                  <a:pt x="5105541" y="258089"/>
                  <a:pt x="5108829" y="248195"/>
                  <a:pt x="5117051" y="240047"/>
                </a:cubicBezTo>
                <a:cubicBezTo>
                  <a:pt x="5125273" y="231898"/>
                  <a:pt x="5128562" y="222004"/>
                  <a:pt x="5126918" y="210365"/>
                </a:cubicBezTo>
                <a:lnTo>
                  <a:pt x="5169672" y="171952"/>
                </a:lnTo>
                <a:cubicBezTo>
                  <a:pt x="5177893" y="181701"/>
                  <a:pt x="5182004" y="188394"/>
                  <a:pt x="5182004" y="192031"/>
                </a:cubicBezTo>
                <a:cubicBezTo>
                  <a:pt x="5182004" y="195668"/>
                  <a:pt x="5177893" y="200616"/>
                  <a:pt x="5169672" y="206873"/>
                </a:cubicBezTo>
                <a:cubicBezTo>
                  <a:pt x="5175906" y="216694"/>
                  <a:pt x="5175770" y="224114"/>
                  <a:pt x="5169260" y="229135"/>
                </a:cubicBezTo>
                <a:cubicBezTo>
                  <a:pt x="5162752" y="234155"/>
                  <a:pt x="5161792" y="240701"/>
                  <a:pt x="5166383" y="248777"/>
                </a:cubicBezTo>
                <a:cubicBezTo>
                  <a:pt x="5160559" y="257871"/>
                  <a:pt x="5154118" y="272858"/>
                  <a:pt x="5147061" y="293737"/>
                </a:cubicBezTo>
                <a:cubicBezTo>
                  <a:pt x="5140003" y="314617"/>
                  <a:pt x="5137675" y="328731"/>
                  <a:pt x="5140073" y="336079"/>
                </a:cubicBezTo>
                <a:lnTo>
                  <a:pt x="5113763" y="402428"/>
                </a:lnTo>
                <a:cubicBezTo>
                  <a:pt x="5120614" y="411303"/>
                  <a:pt x="5124177" y="420616"/>
                  <a:pt x="5124451" y="430365"/>
                </a:cubicBezTo>
                <a:cubicBezTo>
                  <a:pt x="5124725" y="440114"/>
                  <a:pt x="5120066" y="449425"/>
                  <a:pt x="5110474" y="458301"/>
                </a:cubicBezTo>
                <a:cubicBezTo>
                  <a:pt x="5107186" y="472705"/>
                  <a:pt x="5102252" y="487547"/>
                  <a:pt x="5095674" y="502825"/>
                </a:cubicBezTo>
                <a:cubicBezTo>
                  <a:pt x="5089097" y="518103"/>
                  <a:pt x="5080875" y="531198"/>
                  <a:pt x="5071009" y="542111"/>
                </a:cubicBezTo>
                <a:lnTo>
                  <a:pt x="5080875" y="570046"/>
                </a:lnTo>
                <a:lnTo>
                  <a:pt x="5057853" y="587507"/>
                </a:lnTo>
                <a:lnTo>
                  <a:pt x="5057853" y="625919"/>
                </a:lnTo>
                <a:cubicBezTo>
                  <a:pt x="5053537" y="633050"/>
                  <a:pt x="5050659" y="639743"/>
                  <a:pt x="5049220" y="645998"/>
                </a:cubicBezTo>
                <a:cubicBezTo>
                  <a:pt x="5047782" y="652255"/>
                  <a:pt x="5044081" y="657203"/>
                  <a:pt x="5038121" y="660840"/>
                </a:cubicBezTo>
                <a:cubicBezTo>
                  <a:pt x="5036613" y="664842"/>
                  <a:pt x="5036339" y="669934"/>
                  <a:pt x="5037298" y="676118"/>
                </a:cubicBezTo>
                <a:cubicBezTo>
                  <a:pt x="5038258" y="682301"/>
                  <a:pt x="5039627" y="686521"/>
                  <a:pt x="5041410" y="688776"/>
                </a:cubicBezTo>
                <a:cubicBezTo>
                  <a:pt x="5043260" y="692050"/>
                  <a:pt x="5045315" y="693360"/>
                  <a:pt x="5047576" y="692705"/>
                </a:cubicBezTo>
                <a:cubicBezTo>
                  <a:pt x="5049837" y="692050"/>
                  <a:pt x="5051070" y="690740"/>
                  <a:pt x="5051275" y="688776"/>
                </a:cubicBezTo>
                <a:cubicBezTo>
                  <a:pt x="5044561" y="678300"/>
                  <a:pt x="5045658" y="669570"/>
                  <a:pt x="5054565" y="662587"/>
                </a:cubicBezTo>
                <a:cubicBezTo>
                  <a:pt x="5063471" y="655602"/>
                  <a:pt x="5071146" y="650363"/>
                  <a:pt x="5077586" y="646872"/>
                </a:cubicBezTo>
                <a:lnTo>
                  <a:pt x="5077586" y="594490"/>
                </a:lnTo>
                <a:lnTo>
                  <a:pt x="5080875" y="594490"/>
                </a:lnTo>
                <a:cubicBezTo>
                  <a:pt x="5082725" y="590853"/>
                  <a:pt x="5083958" y="586779"/>
                  <a:pt x="5084575" y="582268"/>
                </a:cubicBezTo>
                <a:cubicBezTo>
                  <a:pt x="5085191" y="577758"/>
                  <a:pt x="5083957" y="573684"/>
                  <a:pt x="5080875" y="570046"/>
                </a:cubicBezTo>
                <a:cubicBezTo>
                  <a:pt x="5090056" y="560953"/>
                  <a:pt x="5097182" y="551204"/>
                  <a:pt x="5102252" y="540800"/>
                </a:cubicBezTo>
                <a:cubicBezTo>
                  <a:pt x="5107322" y="530397"/>
                  <a:pt x="5114448" y="521522"/>
                  <a:pt x="5123629" y="514174"/>
                </a:cubicBezTo>
                <a:cubicBezTo>
                  <a:pt x="5112803" y="502897"/>
                  <a:pt x="5109788" y="494894"/>
                  <a:pt x="5114585" y="490166"/>
                </a:cubicBezTo>
                <a:cubicBezTo>
                  <a:pt x="5119382" y="485437"/>
                  <a:pt x="5127877" y="478307"/>
                  <a:pt x="5140073" y="468777"/>
                </a:cubicBezTo>
                <a:cubicBezTo>
                  <a:pt x="5147541" y="459392"/>
                  <a:pt x="5153159" y="442369"/>
                  <a:pt x="5156927" y="417706"/>
                </a:cubicBezTo>
                <a:cubicBezTo>
                  <a:pt x="5160697" y="393042"/>
                  <a:pt x="5167137" y="375146"/>
                  <a:pt x="5176250" y="364015"/>
                </a:cubicBezTo>
                <a:cubicBezTo>
                  <a:pt x="5179607" y="362414"/>
                  <a:pt x="5182759" y="362123"/>
                  <a:pt x="5185704" y="363142"/>
                </a:cubicBezTo>
                <a:cubicBezTo>
                  <a:pt x="5188651" y="364160"/>
                  <a:pt x="5190980" y="365615"/>
                  <a:pt x="5192694" y="367507"/>
                </a:cubicBezTo>
                <a:cubicBezTo>
                  <a:pt x="5200162" y="377110"/>
                  <a:pt x="5201668" y="388459"/>
                  <a:pt x="5197215" y="401554"/>
                </a:cubicBezTo>
                <a:cubicBezTo>
                  <a:pt x="5192762" y="414650"/>
                  <a:pt x="5186869" y="424253"/>
                  <a:pt x="5179538" y="430365"/>
                </a:cubicBezTo>
                <a:cubicBezTo>
                  <a:pt x="5171727" y="452844"/>
                  <a:pt x="5165149" y="474234"/>
                  <a:pt x="5159806" y="494530"/>
                </a:cubicBezTo>
                <a:cubicBezTo>
                  <a:pt x="5154462" y="514829"/>
                  <a:pt x="5147883" y="535344"/>
                  <a:pt x="5140073" y="556078"/>
                </a:cubicBezTo>
                <a:cubicBezTo>
                  <a:pt x="5143086" y="559424"/>
                  <a:pt x="5143636" y="562335"/>
                  <a:pt x="5141717" y="564808"/>
                </a:cubicBezTo>
                <a:cubicBezTo>
                  <a:pt x="5139798" y="567281"/>
                  <a:pt x="5137059" y="570192"/>
                  <a:pt x="5133495" y="573538"/>
                </a:cubicBezTo>
                <a:cubicBezTo>
                  <a:pt x="5130343" y="577103"/>
                  <a:pt x="5129247" y="580451"/>
                  <a:pt x="5130206" y="583578"/>
                </a:cubicBezTo>
                <a:cubicBezTo>
                  <a:pt x="5131165" y="586706"/>
                  <a:pt x="5133358" y="589181"/>
                  <a:pt x="5136784" y="590999"/>
                </a:cubicBezTo>
                <a:cubicBezTo>
                  <a:pt x="5131644" y="596382"/>
                  <a:pt x="5127123" y="602202"/>
                  <a:pt x="5123217" y="608459"/>
                </a:cubicBezTo>
                <a:cubicBezTo>
                  <a:pt x="5119312" y="614716"/>
                  <a:pt x="5117256" y="620536"/>
                  <a:pt x="5117051" y="625919"/>
                </a:cubicBezTo>
                <a:lnTo>
                  <a:pt x="5103896" y="650363"/>
                </a:lnTo>
                <a:cubicBezTo>
                  <a:pt x="5108692" y="657494"/>
                  <a:pt x="5110610" y="664187"/>
                  <a:pt x="5109651" y="670444"/>
                </a:cubicBezTo>
                <a:cubicBezTo>
                  <a:pt x="5108692" y="676699"/>
                  <a:pt x="5105678" y="681647"/>
                  <a:pt x="5100607" y="685284"/>
                </a:cubicBezTo>
                <a:cubicBezTo>
                  <a:pt x="5111776" y="684411"/>
                  <a:pt x="5126437" y="683539"/>
                  <a:pt x="5144595" y="682666"/>
                </a:cubicBezTo>
                <a:cubicBezTo>
                  <a:pt x="5162752" y="681792"/>
                  <a:pt x="5176592" y="686157"/>
                  <a:pt x="5186115" y="695761"/>
                </a:cubicBezTo>
                <a:cubicBezTo>
                  <a:pt x="5191049" y="703109"/>
                  <a:pt x="5193515" y="710238"/>
                  <a:pt x="5193515" y="717149"/>
                </a:cubicBezTo>
                <a:cubicBezTo>
                  <a:pt x="5193515" y="724061"/>
                  <a:pt x="5191049" y="728572"/>
                  <a:pt x="5186115" y="730682"/>
                </a:cubicBezTo>
                <a:cubicBezTo>
                  <a:pt x="5185773" y="732717"/>
                  <a:pt x="5184814" y="735628"/>
                  <a:pt x="5183238" y="739412"/>
                </a:cubicBezTo>
                <a:cubicBezTo>
                  <a:pt x="5181662" y="743194"/>
                  <a:pt x="5181525" y="746105"/>
                  <a:pt x="5182827" y="748142"/>
                </a:cubicBezTo>
                <a:lnTo>
                  <a:pt x="5192693" y="741157"/>
                </a:lnTo>
                <a:lnTo>
                  <a:pt x="5235447" y="706236"/>
                </a:lnTo>
                <a:lnTo>
                  <a:pt x="5242024" y="681792"/>
                </a:lnTo>
                <a:cubicBezTo>
                  <a:pt x="5239009" y="676919"/>
                  <a:pt x="5238462" y="673572"/>
                  <a:pt x="5240380" y="671753"/>
                </a:cubicBezTo>
                <a:cubicBezTo>
                  <a:pt x="5242299" y="669934"/>
                  <a:pt x="5245039" y="667460"/>
                  <a:pt x="5248603" y="664332"/>
                </a:cubicBezTo>
                <a:cubicBezTo>
                  <a:pt x="5250109" y="660913"/>
                  <a:pt x="5250383" y="658149"/>
                  <a:pt x="5249425" y="656039"/>
                </a:cubicBezTo>
                <a:cubicBezTo>
                  <a:pt x="5248466" y="653929"/>
                  <a:pt x="5247094" y="652037"/>
                  <a:pt x="5245314" y="650364"/>
                </a:cubicBezTo>
                <a:cubicBezTo>
                  <a:pt x="5254906" y="639597"/>
                  <a:pt x="5263676" y="627957"/>
                  <a:pt x="5271624" y="615443"/>
                </a:cubicBezTo>
                <a:cubicBezTo>
                  <a:pt x="5279571" y="602930"/>
                  <a:pt x="5288341" y="591289"/>
                  <a:pt x="5297934" y="580523"/>
                </a:cubicBezTo>
                <a:cubicBezTo>
                  <a:pt x="5301360" y="564445"/>
                  <a:pt x="5307663" y="549458"/>
                  <a:pt x="5316845" y="535563"/>
                </a:cubicBezTo>
                <a:cubicBezTo>
                  <a:pt x="5326026" y="521667"/>
                  <a:pt x="5337262" y="511045"/>
                  <a:pt x="5350555" y="503697"/>
                </a:cubicBezTo>
                <a:lnTo>
                  <a:pt x="5347265" y="486238"/>
                </a:lnTo>
                <a:cubicBezTo>
                  <a:pt x="5345758" y="480927"/>
                  <a:pt x="5346305" y="475834"/>
                  <a:pt x="5348910" y="470960"/>
                </a:cubicBezTo>
                <a:cubicBezTo>
                  <a:pt x="5351514" y="466085"/>
                  <a:pt x="5355350" y="461865"/>
                  <a:pt x="5360421" y="458300"/>
                </a:cubicBezTo>
                <a:cubicBezTo>
                  <a:pt x="5366999" y="443751"/>
                  <a:pt x="5373576" y="441423"/>
                  <a:pt x="5380153" y="451317"/>
                </a:cubicBezTo>
                <a:cubicBezTo>
                  <a:pt x="5387074" y="458083"/>
                  <a:pt x="5391321" y="464630"/>
                  <a:pt x="5392898" y="470960"/>
                </a:cubicBezTo>
                <a:cubicBezTo>
                  <a:pt x="5394473" y="477288"/>
                  <a:pt x="5391321" y="484709"/>
                  <a:pt x="5383442" y="493221"/>
                </a:cubicBezTo>
                <a:cubicBezTo>
                  <a:pt x="5377070" y="499551"/>
                  <a:pt x="5369260" y="510463"/>
                  <a:pt x="5360010" y="525959"/>
                </a:cubicBezTo>
                <a:cubicBezTo>
                  <a:pt x="5350760" y="541455"/>
                  <a:pt x="5348704" y="554987"/>
                  <a:pt x="5353843" y="566555"/>
                </a:cubicBezTo>
                <a:cubicBezTo>
                  <a:pt x="5351993" y="577102"/>
                  <a:pt x="5347472" y="593546"/>
                  <a:pt x="5340277" y="615880"/>
                </a:cubicBezTo>
                <a:cubicBezTo>
                  <a:pt x="5333083" y="638214"/>
                  <a:pt x="5324449" y="655529"/>
                  <a:pt x="5314378" y="667824"/>
                </a:cubicBezTo>
                <a:cubicBezTo>
                  <a:pt x="5318968" y="673062"/>
                  <a:pt x="5320475" y="677427"/>
                  <a:pt x="5318900" y="680919"/>
                </a:cubicBezTo>
                <a:cubicBezTo>
                  <a:pt x="5317324" y="684411"/>
                  <a:pt x="5314720" y="687031"/>
                  <a:pt x="5311088" y="688776"/>
                </a:cubicBezTo>
                <a:cubicBezTo>
                  <a:pt x="5305813" y="695106"/>
                  <a:pt x="5306498" y="704273"/>
                  <a:pt x="5313144" y="716277"/>
                </a:cubicBezTo>
                <a:cubicBezTo>
                  <a:pt x="5319791" y="728281"/>
                  <a:pt x="5324586" y="736574"/>
                  <a:pt x="5327533" y="741157"/>
                </a:cubicBezTo>
                <a:cubicBezTo>
                  <a:pt x="5320201" y="752360"/>
                  <a:pt x="5308554" y="776223"/>
                  <a:pt x="5292589" y="812745"/>
                </a:cubicBezTo>
                <a:cubicBezTo>
                  <a:pt x="5276626" y="849266"/>
                  <a:pt x="5270732" y="873128"/>
                  <a:pt x="5274912" y="884332"/>
                </a:cubicBezTo>
                <a:lnTo>
                  <a:pt x="5248603" y="908776"/>
                </a:lnTo>
                <a:cubicBezTo>
                  <a:pt x="5243601" y="919107"/>
                  <a:pt x="5238804" y="929001"/>
                  <a:pt x="5234214" y="938458"/>
                </a:cubicBezTo>
                <a:cubicBezTo>
                  <a:pt x="5229623" y="947916"/>
                  <a:pt x="5225650" y="957810"/>
                  <a:pt x="5222291" y="968140"/>
                </a:cubicBezTo>
                <a:lnTo>
                  <a:pt x="5225580" y="978616"/>
                </a:lnTo>
                <a:cubicBezTo>
                  <a:pt x="5236064" y="976144"/>
                  <a:pt x="5243875" y="966250"/>
                  <a:pt x="5249013" y="948935"/>
                </a:cubicBezTo>
                <a:cubicBezTo>
                  <a:pt x="5254152" y="931620"/>
                  <a:pt x="5262784" y="921726"/>
                  <a:pt x="5274912" y="919252"/>
                </a:cubicBezTo>
                <a:lnTo>
                  <a:pt x="5280710" y="917494"/>
                </a:lnTo>
                <a:lnTo>
                  <a:pt x="5282105" y="913499"/>
                </a:lnTo>
                <a:lnTo>
                  <a:pt x="5288249" y="907862"/>
                </a:lnTo>
                <a:lnTo>
                  <a:pt x="5274912" y="901792"/>
                </a:lnTo>
                <a:lnTo>
                  <a:pt x="5284779" y="894809"/>
                </a:lnTo>
                <a:lnTo>
                  <a:pt x="5287790" y="894395"/>
                </a:lnTo>
                <a:lnTo>
                  <a:pt x="5299536" y="854142"/>
                </a:lnTo>
                <a:lnTo>
                  <a:pt x="5307758" y="820136"/>
                </a:lnTo>
                <a:lnTo>
                  <a:pt x="5304511" y="817982"/>
                </a:lnTo>
                <a:lnTo>
                  <a:pt x="5311514" y="804599"/>
                </a:lnTo>
                <a:lnTo>
                  <a:pt x="5312353" y="801132"/>
                </a:lnTo>
                <a:lnTo>
                  <a:pt x="5320699" y="787046"/>
                </a:lnTo>
                <a:lnTo>
                  <a:pt x="5320956" y="786554"/>
                </a:lnTo>
                <a:lnTo>
                  <a:pt x="5320986" y="786561"/>
                </a:lnTo>
                <a:lnTo>
                  <a:pt x="5339820" y="754773"/>
                </a:lnTo>
                <a:lnTo>
                  <a:pt x="5364605" y="753178"/>
                </a:lnTo>
                <a:lnTo>
                  <a:pt x="5371972" y="767569"/>
                </a:lnTo>
                <a:lnTo>
                  <a:pt x="5395400" y="737608"/>
                </a:lnTo>
                <a:lnTo>
                  <a:pt x="5418632" y="750130"/>
                </a:lnTo>
                <a:cubicBezTo>
                  <a:pt x="5410170" y="758424"/>
                  <a:pt x="5404055" y="768267"/>
                  <a:pt x="5400286" y="779658"/>
                </a:cubicBezTo>
                <a:cubicBezTo>
                  <a:pt x="5396517" y="791049"/>
                  <a:pt x="5393617" y="802171"/>
                  <a:pt x="5391585" y="813025"/>
                </a:cubicBezTo>
                <a:cubicBezTo>
                  <a:pt x="5397166" y="802970"/>
                  <a:pt x="5402484" y="795266"/>
                  <a:pt x="5407548" y="789915"/>
                </a:cubicBezTo>
                <a:lnTo>
                  <a:pt x="5417082" y="764244"/>
                </a:lnTo>
                <a:cubicBezTo>
                  <a:pt x="5426120" y="760886"/>
                  <a:pt x="5431786" y="750046"/>
                  <a:pt x="5434079" y="731723"/>
                </a:cubicBezTo>
                <a:cubicBezTo>
                  <a:pt x="5436372" y="713402"/>
                  <a:pt x="5442038" y="702562"/>
                  <a:pt x="5451076" y="699204"/>
                </a:cubicBezTo>
                <a:cubicBezTo>
                  <a:pt x="5453556" y="696575"/>
                  <a:pt x="5455697" y="693199"/>
                  <a:pt x="5457502" y="689074"/>
                </a:cubicBezTo>
                <a:cubicBezTo>
                  <a:pt x="5459308" y="684950"/>
                  <a:pt x="5460828" y="682145"/>
                  <a:pt x="5462064" y="680659"/>
                </a:cubicBezTo>
                <a:cubicBezTo>
                  <a:pt x="5463131" y="681969"/>
                  <a:pt x="5463823" y="684156"/>
                  <a:pt x="5464139" y="687216"/>
                </a:cubicBezTo>
                <a:cubicBezTo>
                  <a:pt x="5464456" y="690273"/>
                  <a:pt x="5463903" y="693599"/>
                  <a:pt x="5462484" y="697196"/>
                </a:cubicBezTo>
                <a:lnTo>
                  <a:pt x="5450461" y="725150"/>
                </a:lnTo>
                <a:lnTo>
                  <a:pt x="5448911" y="739264"/>
                </a:lnTo>
                <a:lnTo>
                  <a:pt x="5471305" y="718712"/>
                </a:lnTo>
                <a:lnTo>
                  <a:pt x="5478867" y="690620"/>
                </a:lnTo>
                <a:cubicBezTo>
                  <a:pt x="5477020" y="687908"/>
                  <a:pt x="5477288" y="683786"/>
                  <a:pt x="5479666" y="678253"/>
                </a:cubicBezTo>
                <a:cubicBezTo>
                  <a:pt x="5482046" y="672720"/>
                  <a:pt x="5485786" y="667525"/>
                  <a:pt x="5490887" y="662667"/>
                </a:cubicBezTo>
                <a:cubicBezTo>
                  <a:pt x="5491544" y="654573"/>
                  <a:pt x="5493075" y="644883"/>
                  <a:pt x="5495481" y="633598"/>
                </a:cubicBezTo>
                <a:cubicBezTo>
                  <a:pt x="5497886" y="622311"/>
                  <a:pt x="5501881" y="615650"/>
                  <a:pt x="5507465" y="613609"/>
                </a:cubicBezTo>
                <a:cubicBezTo>
                  <a:pt x="5510596" y="615230"/>
                  <a:pt x="5513721" y="618180"/>
                  <a:pt x="5516839" y="622457"/>
                </a:cubicBezTo>
                <a:cubicBezTo>
                  <a:pt x="5519958" y="626733"/>
                  <a:pt x="5523577" y="630287"/>
                  <a:pt x="5527693" y="633120"/>
                </a:cubicBezTo>
                <a:cubicBezTo>
                  <a:pt x="5529341" y="627022"/>
                  <a:pt x="5531457" y="620499"/>
                  <a:pt x="5534039" y="613547"/>
                </a:cubicBezTo>
                <a:cubicBezTo>
                  <a:pt x="5536621" y="606595"/>
                  <a:pt x="5540345" y="600709"/>
                  <a:pt x="5545208" y="595893"/>
                </a:cubicBezTo>
                <a:cubicBezTo>
                  <a:pt x="5550185" y="591326"/>
                  <a:pt x="5554644" y="591464"/>
                  <a:pt x="5558585" y="596307"/>
                </a:cubicBezTo>
                <a:lnTo>
                  <a:pt x="5573934" y="599142"/>
                </a:lnTo>
                <a:cubicBezTo>
                  <a:pt x="5575901" y="593547"/>
                  <a:pt x="5578237" y="588408"/>
                  <a:pt x="5580943" y="583720"/>
                </a:cubicBezTo>
                <a:cubicBezTo>
                  <a:pt x="5583648" y="579035"/>
                  <a:pt x="5585492" y="573290"/>
                  <a:pt x="5586472" y="566483"/>
                </a:cubicBezTo>
                <a:lnTo>
                  <a:pt x="5611160" y="586131"/>
                </a:lnTo>
                <a:cubicBezTo>
                  <a:pt x="5601535" y="595670"/>
                  <a:pt x="5597355" y="606555"/>
                  <a:pt x="5598623" y="618790"/>
                </a:cubicBezTo>
                <a:cubicBezTo>
                  <a:pt x="5586471" y="620775"/>
                  <a:pt x="5577069" y="618125"/>
                  <a:pt x="5570413" y="610836"/>
                </a:cubicBezTo>
                <a:cubicBezTo>
                  <a:pt x="5566090" y="616653"/>
                  <a:pt x="5561646" y="622318"/>
                  <a:pt x="5557078" y="627831"/>
                </a:cubicBezTo>
                <a:cubicBezTo>
                  <a:pt x="5552511" y="633346"/>
                  <a:pt x="5549803" y="638476"/>
                  <a:pt x="5548956" y="643219"/>
                </a:cubicBezTo>
                <a:cubicBezTo>
                  <a:pt x="5545409" y="646650"/>
                  <a:pt x="5542913" y="650704"/>
                  <a:pt x="5541467" y="655380"/>
                </a:cubicBezTo>
                <a:cubicBezTo>
                  <a:pt x="5540021" y="660057"/>
                  <a:pt x="5538510" y="665320"/>
                  <a:pt x="5536934" y="671173"/>
                </a:cubicBezTo>
                <a:cubicBezTo>
                  <a:pt x="5541560" y="671070"/>
                  <a:pt x="5545686" y="671689"/>
                  <a:pt x="5549314" y="673031"/>
                </a:cubicBezTo>
                <a:cubicBezTo>
                  <a:pt x="5552941" y="674373"/>
                  <a:pt x="5555073" y="677882"/>
                  <a:pt x="5555707" y="683556"/>
                </a:cubicBezTo>
                <a:lnTo>
                  <a:pt x="5556646" y="695388"/>
                </a:lnTo>
                <a:lnTo>
                  <a:pt x="5535383" y="685288"/>
                </a:lnTo>
                <a:cubicBezTo>
                  <a:pt x="5538065" y="694812"/>
                  <a:pt x="5541005" y="701985"/>
                  <a:pt x="5544204" y="706806"/>
                </a:cubicBezTo>
                <a:cubicBezTo>
                  <a:pt x="5549710" y="717352"/>
                  <a:pt x="5547835" y="730178"/>
                  <a:pt x="5538576" y="745284"/>
                </a:cubicBezTo>
                <a:cubicBezTo>
                  <a:pt x="5529319" y="760390"/>
                  <a:pt x="5526950" y="772611"/>
                  <a:pt x="5531471" y="781948"/>
                </a:cubicBezTo>
                <a:lnTo>
                  <a:pt x="5540907" y="777518"/>
                </a:lnTo>
                <a:cubicBezTo>
                  <a:pt x="5546254" y="768290"/>
                  <a:pt x="5550924" y="758895"/>
                  <a:pt x="5554911" y="749330"/>
                </a:cubicBezTo>
                <a:cubicBezTo>
                  <a:pt x="5558898" y="739766"/>
                  <a:pt x="5563073" y="729765"/>
                  <a:pt x="5567438" y="719326"/>
                </a:cubicBezTo>
                <a:lnTo>
                  <a:pt x="5569087" y="683971"/>
                </a:lnTo>
                <a:cubicBezTo>
                  <a:pt x="5579573" y="679722"/>
                  <a:pt x="5593045" y="659779"/>
                  <a:pt x="5609500" y="624144"/>
                </a:cubicBezTo>
                <a:cubicBezTo>
                  <a:pt x="5625953" y="588507"/>
                  <a:pt x="5635976" y="564327"/>
                  <a:pt x="5639565" y="551603"/>
                </a:cubicBezTo>
                <a:cubicBezTo>
                  <a:pt x="5644596" y="550776"/>
                  <a:pt x="5653379" y="548883"/>
                  <a:pt x="5665916" y="545927"/>
                </a:cubicBezTo>
                <a:cubicBezTo>
                  <a:pt x="5678452" y="542971"/>
                  <a:pt x="5685395" y="537481"/>
                  <a:pt x="5686742" y="529458"/>
                </a:cubicBezTo>
                <a:cubicBezTo>
                  <a:pt x="5685809" y="525642"/>
                  <a:pt x="5686117" y="522012"/>
                  <a:pt x="5687659" y="518569"/>
                </a:cubicBezTo>
                <a:cubicBezTo>
                  <a:pt x="5689204" y="515125"/>
                  <a:pt x="5693218" y="513381"/>
                  <a:pt x="5699700" y="513334"/>
                </a:cubicBezTo>
                <a:cubicBezTo>
                  <a:pt x="5702425" y="497880"/>
                  <a:pt x="5709588" y="480200"/>
                  <a:pt x="5721189" y="460300"/>
                </a:cubicBezTo>
                <a:cubicBezTo>
                  <a:pt x="5732792" y="440398"/>
                  <a:pt x="5741797" y="426315"/>
                  <a:pt x="5748205" y="418056"/>
                </a:cubicBezTo>
                <a:cubicBezTo>
                  <a:pt x="5759527" y="414274"/>
                  <a:pt x="5767937" y="403914"/>
                  <a:pt x="5773434" y="386970"/>
                </a:cubicBezTo>
                <a:cubicBezTo>
                  <a:pt x="5778931" y="370026"/>
                  <a:pt x="5782025" y="357140"/>
                  <a:pt x="5782717" y="348309"/>
                </a:cubicBezTo>
                <a:cubicBezTo>
                  <a:pt x="5784060" y="336942"/>
                  <a:pt x="5787458" y="329768"/>
                  <a:pt x="5792912" y="326790"/>
                </a:cubicBezTo>
                <a:cubicBezTo>
                  <a:pt x="5798366" y="323811"/>
                  <a:pt x="5805578" y="322658"/>
                  <a:pt x="5814546" y="323329"/>
                </a:cubicBezTo>
                <a:cubicBezTo>
                  <a:pt x="5825538" y="321701"/>
                  <a:pt x="5827821" y="328066"/>
                  <a:pt x="5821397" y="342425"/>
                </a:cubicBezTo>
                <a:cubicBezTo>
                  <a:pt x="5821896" y="348489"/>
                  <a:pt x="5821188" y="354072"/>
                  <a:pt x="5819275" y="359177"/>
                </a:cubicBezTo>
                <a:cubicBezTo>
                  <a:pt x="5817363" y="364282"/>
                  <a:pt x="5814062" y="368016"/>
                  <a:pt x="5809375" y="370379"/>
                </a:cubicBezTo>
                <a:lnTo>
                  <a:pt x="5794963" y="379373"/>
                </a:lnTo>
                <a:cubicBezTo>
                  <a:pt x="5797694" y="393966"/>
                  <a:pt x="5796860" y="409185"/>
                  <a:pt x="5792462" y="425031"/>
                </a:cubicBezTo>
                <a:cubicBezTo>
                  <a:pt x="5788063" y="440877"/>
                  <a:pt x="5781163" y="455319"/>
                  <a:pt x="5771761" y="468355"/>
                </a:cubicBezTo>
                <a:cubicBezTo>
                  <a:pt x="5769838" y="482458"/>
                  <a:pt x="5766800" y="496527"/>
                  <a:pt x="5762648" y="510561"/>
                </a:cubicBezTo>
                <a:cubicBezTo>
                  <a:pt x="5758494" y="524597"/>
                  <a:pt x="5755457" y="538665"/>
                  <a:pt x="5753533" y="552768"/>
                </a:cubicBezTo>
                <a:cubicBezTo>
                  <a:pt x="5751274" y="552552"/>
                  <a:pt x="5749104" y="552779"/>
                  <a:pt x="5747026" y="553453"/>
                </a:cubicBezTo>
                <a:cubicBezTo>
                  <a:pt x="5744948" y="554127"/>
                  <a:pt x="5743144" y="556136"/>
                  <a:pt x="5741610" y="559481"/>
                </a:cubicBezTo>
                <a:cubicBezTo>
                  <a:pt x="5741517" y="564150"/>
                  <a:pt x="5741397" y="567785"/>
                  <a:pt x="5741250" y="570387"/>
                </a:cubicBezTo>
                <a:cubicBezTo>
                  <a:pt x="5741104" y="572990"/>
                  <a:pt x="5738391" y="574775"/>
                  <a:pt x="5733111" y="575742"/>
                </a:cubicBezTo>
                <a:lnTo>
                  <a:pt x="5719637" y="596569"/>
                </a:lnTo>
                <a:lnTo>
                  <a:pt x="5720378" y="650882"/>
                </a:lnTo>
                <a:lnTo>
                  <a:pt x="5721315" y="662715"/>
                </a:lnTo>
                <a:cubicBezTo>
                  <a:pt x="5723547" y="662342"/>
                  <a:pt x="5725538" y="660338"/>
                  <a:pt x="5727290" y="656705"/>
                </a:cubicBezTo>
                <a:cubicBezTo>
                  <a:pt x="5729041" y="653069"/>
                  <a:pt x="5730540" y="650460"/>
                  <a:pt x="5731785" y="648877"/>
                </a:cubicBezTo>
                <a:cubicBezTo>
                  <a:pt x="5730332" y="643865"/>
                  <a:pt x="5732067" y="639099"/>
                  <a:pt x="5736992" y="634579"/>
                </a:cubicBezTo>
                <a:cubicBezTo>
                  <a:pt x="5741917" y="630060"/>
                  <a:pt x="5748474" y="627214"/>
                  <a:pt x="5756667" y="626041"/>
                </a:cubicBezTo>
                <a:cubicBezTo>
                  <a:pt x="5769217" y="626774"/>
                  <a:pt x="5780623" y="634109"/>
                  <a:pt x="5790883" y="648049"/>
                </a:cubicBezTo>
                <a:cubicBezTo>
                  <a:pt x="5801143" y="661989"/>
                  <a:pt x="5809309" y="673355"/>
                  <a:pt x="5815380" y="682149"/>
                </a:cubicBezTo>
                <a:cubicBezTo>
                  <a:pt x="5814933" y="676037"/>
                  <a:pt x="5816652" y="670582"/>
                  <a:pt x="5820533" y="665785"/>
                </a:cubicBezTo>
                <a:cubicBezTo>
                  <a:pt x="5824417" y="660988"/>
                  <a:pt x="5830335" y="658023"/>
                  <a:pt x="5838290" y="656892"/>
                </a:cubicBezTo>
                <a:lnTo>
                  <a:pt x="5847824" y="631222"/>
                </a:lnTo>
                <a:cubicBezTo>
                  <a:pt x="5851537" y="627551"/>
                  <a:pt x="5854451" y="622232"/>
                  <a:pt x="5856570" y="615264"/>
                </a:cubicBezTo>
                <a:cubicBezTo>
                  <a:pt x="5858687" y="608298"/>
                  <a:pt x="5860123" y="601162"/>
                  <a:pt x="5860879" y="593859"/>
                </a:cubicBezTo>
                <a:cubicBezTo>
                  <a:pt x="5864228" y="595192"/>
                  <a:pt x="5867305" y="595188"/>
                  <a:pt x="5870109" y="593848"/>
                </a:cubicBezTo>
                <a:cubicBezTo>
                  <a:pt x="5872913" y="592510"/>
                  <a:pt x="5874641" y="589514"/>
                  <a:pt x="5875291" y="584862"/>
                </a:cubicBezTo>
                <a:cubicBezTo>
                  <a:pt x="5875540" y="580050"/>
                  <a:pt x="5875972" y="576129"/>
                  <a:pt x="5876585" y="573100"/>
                </a:cubicBezTo>
                <a:cubicBezTo>
                  <a:pt x="5877197" y="570070"/>
                  <a:pt x="5879599" y="568571"/>
                  <a:pt x="5883790" y="568601"/>
                </a:cubicBezTo>
                <a:cubicBezTo>
                  <a:pt x="5893883" y="549292"/>
                  <a:pt x="5904558" y="531034"/>
                  <a:pt x="5915818" y="513826"/>
                </a:cubicBezTo>
                <a:cubicBezTo>
                  <a:pt x="5927077" y="496619"/>
                  <a:pt x="5938375" y="477789"/>
                  <a:pt x="5949711" y="457337"/>
                </a:cubicBezTo>
                <a:cubicBezTo>
                  <a:pt x="5949672" y="447944"/>
                  <a:pt x="5952982" y="437326"/>
                  <a:pt x="5959645" y="425483"/>
                </a:cubicBezTo>
                <a:cubicBezTo>
                  <a:pt x="5966307" y="413642"/>
                  <a:pt x="5975296" y="407329"/>
                  <a:pt x="5986614" y="406548"/>
                </a:cubicBezTo>
                <a:cubicBezTo>
                  <a:pt x="5988990" y="406573"/>
                  <a:pt x="5991422" y="407337"/>
                  <a:pt x="5993913" y="408839"/>
                </a:cubicBezTo>
                <a:cubicBezTo>
                  <a:pt x="5996405" y="410343"/>
                  <a:pt x="5998086" y="412854"/>
                  <a:pt x="5998959" y="416372"/>
                </a:cubicBezTo>
                <a:cubicBezTo>
                  <a:pt x="5996489" y="430361"/>
                  <a:pt x="5987597" y="446805"/>
                  <a:pt x="5972281" y="465708"/>
                </a:cubicBezTo>
                <a:cubicBezTo>
                  <a:pt x="5956967" y="484610"/>
                  <a:pt x="5948205" y="499879"/>
                  <a:pt x="5945993" y="511514"/>
                </a:cubicBezTo>
                <a:cubicBezTo>
                  <a:pt x="5946513" y="526726"/>
                  <a:pt x="5946525" y="537644"/>
                  <a:pt x="5946030" y="544267"/>
                </a:cubicBezTo>
                <a:cubicBezTo>
                  <a:pt x="5945535" y="550890"/>
                  <a:pt x="5938026" y="553904"/>
                  <a:pt x="5923503" y="553306"/>
                </a:cubicBezTo>
                <a:cubicBezTo>
                  <a:pt x="5923770" y="564872"/>
                  <a:pt x="5921717" y="575923"/>
                  <a:pt x="5917343" y="586458"/>
                </a:cubicBezTo>
                <a:cubicBezTo>
                  <a:pt x="5912969" y="596994"/>
                  <a:pt x="5910293" y="608616"/>
                  <a:pt x="5909317" y="621323"/>
                </a:cubicBezTo>
                <a:cubicBezTo>
                  <a:pt x="5904877" y="621430"/>
                  <a:pt x="5901236" y="623187"/>
                  <a:pt x="5898391" y="626590"/>
                </a:cubicBezTo>
                <a:cubicBezTo>
                  <a:pt x="5895547" y="629994"/>
                  <a:pt x="5893383" y="633566"/>
                  <a:pt x="5891900" y="637306"/>
                </a:cubicBezTo>
                <a:lnTo>
                  <a:pt x="5893871" y="639728"/>
                </a:lnTo>
                <a:lnTo>
                  <a:pt x="5856548" y="673980"/>
                </a:lnTo>
                <a:cubicBezTo>
                  <a:pt x="5857920" y="681006"/>
                  <a:pt x="5858786" y="690082"/>
                  <a:pt x="5859148" y="701207"/>
                </a:cubicBezTo>
                <a:cubicBezTo>
                  <a:pt x="5859510" y="712332"/>
                  <a:pt x="5853946" y="718848"/>
                  <a:pt x="5842458" y="720754"/>
                </a:cubicBezTo>
                <a:cubicBezTo>
                  <a:pt x="5841182" y="722190"/>
                  <a:pt x="5840987" y="723954"/>
                  <a:pt x="5841876" y="726048"/>
                </a:cubicBezTo>
                <a:cubicBezTo>
                  <a:pt x="5842765" y="728141"/>
                  <a:pt x="5844930" y="728798"/>
                  <a:pt x="5848371" y="728018"/>
                </a:cubicBezTo>
                <a:cubicBezTo>
                  <a:pt x="5851046" y="727856"/>
                  <a:pt x="5854875" y="726105"/>
                  <a:pt x="5859854" y="722768"/>
                </a:cubicBezTo>
                <a:cubicBezTo>
                  <a:pt x="5864836" y="719431"/>
                  <a:pt x="5868300" y="715899"/>
                  <a:pt x="5870248" y="712172"/>
                </a:cubicBezTo>
                <a:cubicBezTo>
                  <a:pt x="5869267" y="705407"/>
                  <a:pt x="5870575" y="699446"/>
                  <a:pt x="5874171" y="694296"/>
                </a:cubicBezTo>
                <a:cubicBezTo>
                  <a:pt x="5877765" y="689144"/>
                  <a:pt x="5880810" y="682650"/>
                  <a:pt x="5883303" y="674809"/>
                </a:cubicBezTo>
                <a:lnTo>
                  <a:pt x="5910673" y="649691"/>
                </a:lnTo>
                <a:lnTo>
                  <a:pt x="5909317" y="621323"/>
                </a:lnTo>
                <a:lnTo>
                  <a:pt x="5935135" y="610319"/>
                </a:lnTo>
                <a:cubicBezTo>
                  <a:pt x="5936998" y="595918"/>
                  <a:pt x="5941401" y="581303"/>
                  <a:pt x="5948345" y="566469"/>
                </a:cubicBezTo>
                <a:cubicBezTo>
                  <a:pt x="5955288" y="551635"/>
                  <a:pt x="5962907" y="538298"/>
                  <a:pt x="5971199" y="526456"/>
                </a:cubicBezTo>
                <a:cubicBezTo>
                  <a:pt x="5971774" y="513591"/>
                  <a:pt x="5975617" y="504071"/>
                  <a:pt x="5982727" y="497898"/>
                </a:cubicBezTo>
                <a:cubicBezTo>
                  <a:pt x="5989837" y="491724"/>
                  <a:pt x="5998608" y="488258"/>
                  <a:pt x="6009039" y="487499"/>
                </a:cubicBezTo>
                <a:lnTo>
                  <a:pt x="6040545" y="424741"/>
                </a:lnTo>
                <a:cubicBezTo>
                  <a:pt x="6047219" y="421702"/>
                  <a:pt x="6055879" y="410758"/>
                  <a:pt x="6066526" y="391908"/>
                </a:cubicBezTo>
                <a:cubicBezTo>
                  <a:pt x="6077174" y="373058"/>
                  <a:pt x="6083993" y="358516"/>
                  <a:pt x="6086981" y="348281"/>
                </a:cubicBezTo>
                <a:cubicBezTo>
                  <a:pt x="6095487" y="346380"/>
                  <a:pt x="6099577" y="341393"/>
                  <a:pt x="6099253" y="333318"/>
                </a:cubicBezTo>
                <a:cubicBezTo>
                  <a:pt x="6098928" y="325243"/>
                  <a:pt x="6104133" y="320290"/>
                  <a:pt x="6114868" y="318459"/>
                </a:cubicBezTo>
                <a:cubicBezTo>
                  <a:pt x="6114399" y="308314"/>
                  <a:pt x="6115460" y="302052"/>
                  <a:pt x="6118053" y="299672"/>
                </a:cubicBezTo>
                <a:cubicBezTo>
                  <a:pt x="6120643" y="297294"/>
                  <a:pt x="6127876" y="295945"/>
                  <a:pt x="6139751" y="295624"/>
                </a:cubicBezTo>
                <a:lnTo>
                  <a:pt x="6138004" y="352221"/>
                </a:lnTo>
                <a:cubicBezTo>
                  <a:pt x="6128725" y="358622"/>
                  <a:pt x="6123646" y="367514"/>
                  <a:pt x="6122768" y="378895"/>
                </a:cubicBezTo>
                <a:cubicBezTo>
                  <a:pt x="6121891" y="390277"/>
                  <a:pt x="6116812" y="399168"/>
                  <a:pt x="6107531" y="405569"/>
                </a:cubicBezTo>
                <a:lnTo>
                  <a:pt x="6095510" y="433524"/>
                </a:lnTo>
                <a:cubicBezTo>
                  <a:pt x="6091112" y="433682"/>
                  <a:pt x="6087881" y="435943"/>
                  <a:pt x="6085816" y="440305"/>
                </a:cubicBezTo>
                <a:cubicBezTo>
                  <a:pt x="6083753" y="444666"/>
                  <a:pt x="6082492" y="449348"/>
                  <a:pt x="6082035" y="454350"/>
                </a:cubicBezTo>
                <a:lnTo>
                  <a:pt x="6081420" y="480298"/>
                </a:lnTo>
                <a:lnTo>
                  <a:pt x="6052403" y="540772"/>
                </a:lnTo>
                <a:cubicBezTo>
                  <a:pt x="6049624" y="545703"/>
                  <a:pt x="6047305" y="551532"/>
                  <a:pt x="6045446" y="558260"/>
                </a:cubicBezTo>
                <a:cubicBezTo>
                  <a:pt x="6043588" y="564989"/>
                  <a:pt x="6042385" y="570854"/>
                  <a:pt x="6041835" y="575853"/>
                </a:cubicBezTo>
                <a:cubicBezTo>
                  <a:pt x="6037457" y="575814"/>
                  <a:pt x="6034313" y="577292"/>
                  <a:pt x="6032400" y="580281"/>
                </a:cubicBezTo>
                <a:cubicBezTo>
                  <a:pt x="6030486" y="583271"/>
                  <a:pt x="6029311" y="587170"/>
                  <a:pt x="6028876" y="591975"/>
                </a:cubicBezTo>
                <a:lnTo>
                  <a:pt x="6025775" y="620205"/>
                </a:lnTo>
                <a:cubicBezTo>
                  <a:pt x="6030146" y="619455"/>
                  <a:pt x="6033821" y="614848"/>
                  <a:pt x="6036802" y="606383"/>
                </a:cubicBezTo>
                <a:cubicBezTo>
                  <a:pt x="6039783" y="597918"/>
                  <a:pt x="6042603" y="590925"/>
                  <a:pt x="6045261" y="585401"/>
                </a:cubicBezTo>
                <a:cubicBezTo>
                  <a:pt x="6047171" y="587525"/>
                  <a:pt x="6049028" y="587583"/>
                  <a:pt x="6050835" y="585573"/>
                </a:cubicBezTo>
                <a:cubicBezTo>
                  <a:pt x="6052640" y="583563"/>
                  <a:pt x="6054757" y="581268"/>
                  <a:pt x="6057184" y="578688"/>
                </a:cubicBezTo>
                <a:cubicBezTo>
                  <a:pt x="6056334" y="572858"/>
                  <a:pt x="6055878" y="568516"/>
                  <a:pt x="6055819" y="565663"/>
                </a:cubicBezTo>
                <a:cubicBezTo>
                  <a:pt x="6055760" y="562809"/>
                  <a:pt x="6058389" y="560923"/>
                  <a:pt x="6063712" y="560006"/>
                </a:cubicBezTo>
                <a:cubicBezTo>
                  <a:pt x="6078146" y="537241"/>
                  <a:pt x="6092216" y="512694"/>
                  <a:pt x="6105924" y="486366"/>
                </a:cubicBezTo>
                <a:cubicBezTo>
                  <a:pt x="6119629" y="460039"/>
                  <a:pt x="6134685" y="436704"/>
                  <a:pt x="6151089" y="416361"/>
                </a:cubicBezTo>
                <a:cubicBezTo>
                  <a:pt x="6152706" y="410557"/>
                  <a:pt x="6155121" y="406403"/>
                  <a:pt x="6158333" y="403895"/>
                </a:cubicBezTo>
                <a:cubicBezTo>
                  <a:pt x="6161545" y="401389"/>
                  <a:pt x="6166423" y="400261"/>
                  <a:pt x="6172967" y="400513"/>
                </a:cubicBezTo>
                <a:lnTo>
                  <a:pt x="6174938" y="402934"/>
                </a:lnTo>
                <a:cubicBezTo>
                  <a:pt x="6177319" y="390173"/>
                  <a:pt x="6184910" y="369458"/>
                  <a:pt x="6197708" y="340790"/>
                </a:cubicBezTo>
                <a:cubicBezTo>
                  <a:pt x="6210506" y="312123"/>
                  <a:pt x="6220432" y="295611"/>
                  <a:pt x="6227482" y="291257"/>
                </a:cubicBezTo>
                <a:cubicBezTo>
                  <a:pt x="6230810" y="292785"/>
                  <a:pt x="6233541" y="295919"/>
                  <a:pt x="6235677" y="300656"/>
                </a:cubicBezTo>
                <a:cubicBezTo>
                  <a:pt x="6237814" y="305394"/>
                  <a:pt x="6238679" y="310240"/>
                  <a:pt x="6238274" y="315195"/>
                </a:cubicBezTo>
                <a:lnTo>
                  <a:pt x="6228741" y="340864"/>
                </a:lnTo>
                <a:cubicBezTo>
                  <a:pt x="6228151" y="345815"/>
                  <a:pt x="6226537" y="351173"/>
                  <a:pt x="6223896" y="356944"/>
                </a:cubicBezTo>
                <a:cubicBezTo>
                  <a:pt x="6221259" y="362715"/>
                  <a:pt x="6218038" y="367434"/>
                  <a:pt x="6214231" y="371103"/>
                </a:cubicBezTo>
                <a:cubicBezTo>
                  <a:pt x="6214561" y="382523"/>
                  <a:pt x="6212512" y="392687"/>
                  <a:pt x="6208084" y="401599"/>
                </a:cubicBezTo>
                <a:cubicBezTo>
                  <a:pt x="6203655" y="410511"/>
                  <a:pt x="6200490" y="420641"/>
                  <a:pt x="6198590" y="431991"/>
                </a:cubicBezTo>
                <a:lnTo>
                  <a:pt x="6109790" y="670014"/>
                </a:lnTo>
                <a:cubicBezTo>
                  <a:pt x="6110586" y="676333"/>
                  <a:pt x="6110269" y="682618"/>
                  <a:pt x="6108835" y="688868"/>
                </a:cubicBezTo>
                <a:cubicBezTo>
                  <a:pt x="6107402" y="695119"/>
                  <a:pt x="6102884" y="698913"/>
                  <a:pt x="6095279" y="700251"/>
                </a:cubicBezTo>
                <a:cubicBezTo>
                  <a:pt x="6096114" y="716408"/>
                  <a:pt x="6091761" y="728862"/>
                  <a:pt x="6082225" y="737616"/>
                </a:cubicBezTo>
                <a:cubicBezTo>
                  <a:pt x="6079798" y="751212"/>
                  <a:pt x="6073050" y="768510"/>
                  <a:pt x="6061978" y="789510"/>
                </a:cubicBezTo>
                <a:cubicBezTo>
                  <a:pt x="6050908" y="810510"/>
                  <a:pt x="6042318" y="824211"/>
                  <a:pt x="6036207" y="830611"/>
                </a:cubicBezTo>
                <a:lnTo>
                  <a:pt x="6015590" y="896068"/>
                </a:lnTo>
                <a:lnTo>
                  <a:pt x="5996202" y="909631"/>
                </a:lnTo>
                <a:cubicBezTo>
                  <a:pt x="5994072" y="935382"/>
                  <a:pt x="5986587" y="960232"/>
                  <a:pt x="5973748" y="984175"/>
                </a:cubicBezTo>
                <a:cubicBezTo>
                  <a:pt x="5960908" y="1008121"/>
                  <a:pt x="5951816" y="1032330"/>
                  <a:pt x="5946470" y="1056803"/>
                </a:cubicBezTo>
                <a:cubicBezTo>
                  <a:pt x="5941698" y="1061621"/>
                  <a:pt x="5938411" y="1066930"/>
                  <a:pt x="5936609" y="1072726"/>
                </a:cubicBezTo>
                <a:cubicBezTo>
                  <a:pt x="5934808" y="1078522"/>
                  <a:pt x="5933257" y="1083292"/>
                  <a:pt x="5931959" y="1087040"/>
                </a:cubicBezTo>
                <a:lnTo>
                  <a:pt x="5909888" y="1145371"/>
                </a:lnTo>
                <a:cubicBezTo>
                  <a:pt x="5906249" y="1146240"/>
                  <a:pt x="5903105" y="1147717"/>
                  <a:pt x="5900453" y="1149798"/>
                </a:cubicBezTo>
                <a:cubicBezTo>
                  <a:pt x="5897801" y="1151880"/>
                  <a:pt x="5896627" y="1155777"/>
                  <a:pt x="5896930" y="1161491"/>
                </a:cubicBezTo>
                <a:cubicBezTo>
                  <a:pt x="5895602" y="1169762"/>
                  <a:pt x="5894922" y="1178493"/>
                  <a:pt x="5894891" y="1187690"/>
                </a:cubicBezTo>
                <a:cubicBezTo>
                  <a:pt x="5894859" y="1196884"/>
                  <a:pt x="5891327" y="1206117"/>
                  <a:pt x="5884295" y="1215392"/>
                </a:cubicBezTo>
                <a:cubicBezTo>
                  <a:pt x="5878662" y="1216595"/>
                  <a:pt x="5874788" y="1219623"/>
                  <a:pt x="5872670" y="1224475"/>
                </a:cubicBezTo>
                <a:cubicBezTo>
                  <a:pt x="5870552" y="1229326"/>
                  <a:pt x="5869764" y="1234810"/>
                  <a:pt x="5870302" y="1240926"/>
                </a:cubicBezTo>
                <a:cubicBezTo>
                  <a:pt x="5860076" y="1251280"/>
                  <a:pt x="5850880" y="1266239"/>
                  <a:pt x="5842717" y="1285805"/>
                </a:cubicBezTo>
                <a:cubicBezTo>
                  <a:pt x="5834556" y="1305372"/>
                  <a:pt x="5829069" y="1322216"/>
                  <a:pt x="5826257" y="1336342"/>
                </a:cubicBezTo>
                <a:cubicBezTo>
                  <a:pt x="5822980" y="1335207"/>
                  <a:pt x="5820253" y="1335419"/>
                  <a:pt x="5818079" y="1336974"/>
                </a:cubicBezTo>
                <a:cubicBezTo>
                  <a:pt x="5815904" y="1338530"/>
                  <a:pt x="5814654" y="1340557"/>
                  <a:pt x="5814333" y="1343055"/>
                </a:cubicBezTo>
                <a:lnTo>
                  <a:pt x="5814754" y="1359592"/>
                </a:lnTo>
                <a:cubicBezTo>
                  <a:pt x="5816309" y="1362393"/>
                  <a:pt x="5819110" y="1364053"/>
                  <a:pt x="5823155" y="1364571"/>
                </a:cubicBezTo>
                <a:cubicBezTo>
                  <a:pt x="5815121" y="1374060"/>
                  <a:pt x="5805273" y="1387329"/>
                  <a:pt x="5793612" y="1404376"/>
                </a:cubicBezTo>
                <a:cubicBezTo>
                  <a:pt x="5781950" y="1421424"/>
                  <a:pt x="5770341" y="1440539"/>
                  <a:pt x="5758784" y="1461721"/>
                </a:cubicBezTo>
                <a:cubicBezTo>
                  <a:pt x="5756361" y="1472317"/>
                  <a:pt x="5752144" y="1482710"/>
                  <a:pt x="5746129" y="1492902"/>
                </a:cubicBezTo>
                <a:cubicBezTo>
                  <a:pt x="5740114" y="1503092"/>
                  <a:pt x="5733175" y="1512810"/>
                  <a:pt x="5725306" y="1522058"/>
                </a:cubicBezTo>
                <a:lnTo>
                  <a:pt x="5716291" y="1543023"/>
                </a:lnTo>
                <a:lnTo>
                  <a:pt x="5706241" y="1573399"/>
                </a:lnTo>
                <a:cubicBezTo>
                  <a:pt x="5701800" y="1578178"/>
                  <a:pt x="5698967" y="1583599"/>
                  <a:pt x="5697742" y="1589659"/>
                </a:cubicBezTo>
                <a:cubicBezTo>
                  <a:pt x="5696517" y="1595719"/>
                  <a:pt x="5693684" y="1601138"/>
                  <a:pt x="5689244" y="1605920"/>
                </a:cubicBezTo>
                <a:lnTo>
                  <a:pt x="5670694" y="1652556"/>
                </a:lnTo>
                <a:lnTo>
                  <a:pt x="5671114" y="1669092"/>
                </a:lnTo>
                <a:lnTo>
                  <a:pt x="5659093" y="1697046"/>
                </a:lnTo>
                <a:cubicBezTo>
                  <a:pt x="5662922" y="1701640"/>
                  <a:pt x="5664497" y="1705130"/>
                  <a:pt x="5663814" y="1707518"/>
                </a:cubicBezTo>
                <a:cubicBezTo>
                  <a:pt x="5663133" y="1709908"/>
                  <a:pt x="5660868" y="1712690"/>
                  <a:pt x="5657025" y="1715865"/>
                </a:cubicBezTo>
                <a:cubicBezTo>
                  <a:pt x="5653612" y="1719350"/>
                  <a:pt x="5652584" y="1722760"/>
                  <a:pt x="5653943" y="1726098"/>
                </a:cubicBezTo>
                <a:cubicBezTo>
                  <a:pt x="5655300" y="1729434"/>
                  <a:pt x="5657125" y="1732343"/>
                  <a:pt x="5659415" y="1734823"/>
                </a:cubicBezTo>
                <a:cubicBezTo>
                  <a:pt x="5656679" y="1737246"/>
                  <a:pt x="5652821" y="1740964"/>
                  <a:pt x="5647842" y="1745973"/>
                </a:cubicBezTo>
                <a:cubicBezTo>
                  <a:pt x="5642864" y="1750982"/>
                  <a:pt x="5638255" y="1756447"/>
                  <a:pt x="5634016" y="1762363"/>
                </a:cubicBezTo>
                <a:lnTo>
                  <a:pt x="5617536" y="1790180"/>
                </a:lnTo>
                <a:cubicBezTo>
                  <a:pt x="5617347" y="1795287"/>
                  <a:pt x="5616174" y="1799186"/>
                  <a:pt x="5614014" y="1801873"/>
                </a:cubicBezTo>
                <a:lnTo>
                  <a:pt x="5615985" y="1804295"/>
                </a:lnTo>
                <a:cubicBezTo>
                  <a:pt x="5614719" y="1805632"/>
                  <a:pt x="5613389" y="1807558"/>
                  <a:pt x="5611995" y="1810074"/>
                </a:cubicBezTo>
                <a:cubicBezTo>
                  <a:pt x="5610600" y="1812586"/>
                  <a:pt x="5609269" y="1814511"/>
                  <a:pt x="5608003" y="1815850"/>
                </a:cubicBezTo>
                <a:cubicBezTo>
                  <a:pt x="5605429" y="1818917"/>
                  <a:pt x="5605083" y="1822054"/>
                  <a:pt x="5606970" y="1825260"/>
                </a:cubicBezTo>
                <a:cubicBezTo>
                  <a:pt x="5603300" y="1828541"/>
                  <a:pt x="5600064" y="1831685"/>
                  <a:pt x="5597262" y="1834696"/>
                </a:cubicBezTo>
                <a:cubicBezTo>
                  <a:pt x="5594462" y="1837708"/>
                  <a:pt x="5591718" y="1841458"/>
                  <a:pt x="5589034" y="1845950"/>
                </a:cubicBezTo>
                <a:cubicBezTo>
                  <a:pt x="5587872" y="1847193"/>
                  <a:pt x="5586957" y="1848737"/>
                  <a:pt x="5586288" y="1850585"/>
                </a:cubicBezTo>
                <a:cubicBezTo>
                  <a:pt x="5585619" y="1852434"/>
                  <a:pt x="5584703" y="1853978"/>
                  <a:pt x="5583541" y="1855221"/>
                </a:cubicBezTo>
                <a:lnTo>
                  <a:pt x="5583962" y="1871758"/>
                </a:lnTo>
                <a:cubicBezTo>
                  <a:pt x="5579815" y="1882350"/>
                  <a:pt x="5575698" y="1892648"/>
                  <a:pt x="5571616" y="1902653"/>
                </a:cubicBezTo>
                <a:cubicBezTo>
                  <a:pt x="5567533" y="1912657"/>
                  <a:pt x="5561319" y="1921710"/>
                  <a:pt x="5552970" y="1929811"/>
                </a:cubicBezTo>
                <a:cubicBezTo>
                  <a:pt x="5552936" y="1933104"/>
                  <a:pt x="5548967" y="1942916"/>
                  <a:pt x="5541066" y="1959243"/>
                </a:cubicBezTo>
                <a:cubicBezTo>
                  <a:pt x="5533166" y="1975572"/>
                  <a:pt x="5527461" y="1985919"/>
                  <a:pt x="5523953" y="1990287"/>
                </a:cubicBezTo>
                <a:cubicBezTo>
                  <a:pt x="5511318" y="2012369"/>
                  <a:pt x="5499611" y="2034924"/>
                  <a:pt x="5488830" y="2057949"/>
                </a:cubicBezTo>
                <a:cubicBezTo>
                  <a:pt x="5478049" y="2080975"/>
                  <a:pt x="5469065" y="2104203"/>
                  <a:pt x="5461876" y="2127634"/>
                </a:cubicBezTo>
                <a:cubicBezTo>
                  <a:pt x="5459450" y="2129772"/>
                  <a:pt x="5457458" y="2131776"/>
                  <a:pt x="5455901" y="2133645"/>
                </a:cubicBezTo>
                <a:cubicBezTo>
                  <a:pt x="5454344" y="2135516"/>
                  <a:pt x="5452846" y="2138124"/>
                  <a:pt x="5451406" y="2141473"/>
                </a:cubicBezTo>
                <a:lnTo>
                  <a:pt x="5447884" y="2153168"/>
                </a:lnTo>
                <a:cubicBezTo>
                  <a:pt x="5445798" y="2153053"/>
                  <a:pt x="5444395" y="2153107"/>
                  <a:pt x="5443671" y="2153332"/>
                </a:cubicBezTo>
                <a:cubicBezTo>
                  <a:pt x="5442946" y="2153555"/>
                  <a:pt x="5442035" y="2154216"/>
                  <a:pt x="5440937" y="2155312"/>
                </a:cubicBezTo>
                <a:cubicBezTo>
                  <a:pt x="5435028" y="2164964"/>
                  <a:pt x="5434823" y="2173614"/>
                  <a:pt x="5440322" y="2181259"/>
                </a:cubicBezTo>
                <a:cubicBezTo>
                  <a:pt x="5435008" y="2187193"/>
                  <a:pt x="5432419" y="2193800"/>
                  <a:pt x="5432549" y="2201083"/>
                </a:cubicBezTo>
                <a:cubicBezTo>
                  <a:pt x="5432681" y="2208366"/>
                  <a:pt x="5430091" y="2214973"/>
                  <a:pt x="5424778" y="2220906"/>
                </a:cubicBezTo>
                <a:lnTo>
                  <a:pt x="5412757" y="2248860"/>
                </a:lnTo>
                <a:cubicBezTo>
                  <a:pt x="5405246" y="2256988"/>
                  <a:pt x="5401323" y="2265522"/>
                  <a:pt x="5400994" y="2274462"/>
                </a:cubicBezTo>
                <a:cubicBezTo>
                  <a:pt x="5400664" y="2283401"/>
                  <a:pt x="5396743" y="2291935"/>
                  <a:pt x="5389231" y="2300063"/>
                </a:cubicBezTo>
                <a:cubicBezTo>
                  <a:pt x="5385151" y="2304954"/>
                  <a:pt x="5376855" y="2317679"/>
                  <a:pt x="5364341" y="2338242"/>
                </a:cubicBezTo>
                <a:cubicBezTo>
                  <a:pt x="5351827" y="2358803"/>
                  <a:pt x="5344646" y="2371564"/>
                  <a:pt x="5342795" y="2376521"/>
                </a:cubicBezTo>
                <a:cubicBezTo>
                  <a:pt x="5338480" y="2381012"/>
                  <a:pt x="5336149" y="2385267"/>
                  <a:pt x="5335799" y="2389288"/>
                </a:cubicBezTo>
                <a:cubicBezTo>
                  <a:pt x="5335450" y="2393310"/>
                  <a:pt x="5333119" y="2397567"/>
                  <a:pt x="5328803" y="2402055"/>
                </a:cubicBezTo>
                <a:cubicBezTo>
                  <a:pt x="5333524" y="2408298"/>
                  <a:pt x="5334900" y="2414441"/>
                  <a:pt x="5332931" y="2420477"/>
                </a:cubicBezTo>
                <a:cubicBezTo>
                  <a:pt x="5330962" y="2426513"/>
                  <a:pt x="5326893" y="2431305"/>
                  <a:pt x="5320724" y="2434851"/>
                </a:cubicBezTo>
                <a:lnTo>
                  <a:pt x="5282787" y="2495051"/>
                </a:lnTo>
                <a:lnTo>
                  <a:pt x="5280937" y="2511878"/>
                </a:lnTo>
                <a:lnTo>
                  <a:pt x="5296881" y="2490716"/>
                </a:lnTo>
                <a:cubicBezTo>
                  <a:pt x="5304830" y="2478204"/>
                  <a:pt x="5313600" y="2466563"/>
                  <a:pt x="5323192" y="2455795"/>
                </a:cubicBezTo>
                <a:cubicBezTo>
                  <a:pt x="5326618" y="2439718"/>
                  <a:pt x="5332921" y="2424731"/>
                  <a:pt x="5342103" y="2410835"/>
                </a:cubicBezTo>
                <a:cubicBezTo>
                  <a:pt x="5351284" y="2396939"/>
                  <a:pt x="5362520" y="2386319"/>
                  <a:pt x="5375813" y="2378969"/>
                </a:cubicBezTo>
                <a:lnTo>
                  <a:pt x="5372523" y="2361511"/>
                </a:lnTo>
                <a:cubicBezTo>
                  <a:pt x="5371017" y="2356199"/>
                  <a:pt x="5371564" y="2351107"/>
                  <a:pt x="5374168" y="2346232"/>
                </a:cubicBezTo>
                <a:cubicBezTo>
                  <a:pt x="5376772" y="2341357"/>
                  <a:pt x="5380608" y="2337137"/>
                  <a:pt x="5385679" y="2333573"/>
                </a:cubicBezTo>
                <a:cubicBezTo>
                  <a:pt x="5392257" y="2319024"/>
                  <a:pt x="5398834" y="2316696"/>
                  <a:pt x="5405411" y="2326590"/>
                </a:cubicBezTo>
                <a:cubicBezTo>
                  <a:pt x="5412331" y="2333355"/>
                  <a:pt x="5416579" y="2339904"/>
                  <a:pt x="5418156" y="2346232"/>
                </a:cubicBezTo>
                <a:cubicBezTo>
                  <a:pt x="5419731" y="2352562"/>
                  <a:pt x="5416580" y="2359983"/>
                  <a:pt x="5408699" y="2368494"/>
                </a:cubicBezTo>
                <a:cubicBezTo>
                  <a:pt x="5402328" y="2374824"/>
                  <a:pt x="5394518" y="2385736"/>
                  <a:pt x="5385268" y="2401232"/>
                </a:cubicBezTo>
                <a:cubicBezTo>
                  <a:pt x="5376018" y="2416728"/>
                  <a:pt x="5373962" y="2430259"/>
                  <a:pt x="5379102" y="2441827"/>
                </a:cubicBezTo>
                <a:cubicBezTo>
                  <a:pt x="5377251" y="2452376"/>
                  <a:pt x="5372730" y="2468818"/>
                  <a:pt x="5365535" y="2491152"/>
                </a:cubicBezTo>
                <a:cubicBezTo>
                  <a:pt x="5358341" y="2513487"/>
                  <a:pt x="5349707" y="2530803"/>
                  <a:pt x="5339636" y="2543097"/>
                </a:cubicBezTo>
                <a:cubicBezTo>
                  <a:pt x="5344226" y="2548334"/>
                  <a:pt x="5345733" y="2552701"/>
                  <a:pt x="5344158" y="2556191"/>
                </a:cubicBezTo>
                <a:cubicBezTo>
                  <a:pt x="5342582" y="2559683"/>
                  <a:pt x="5339979" y="2562303"/>
                  <a:pt x="5336346" y="2564050"/>
                </a:cubicBezTo>
                <a:cubicBezTo>
                  <a:pt x="5331071" y="2570378"/>
                  <a:pt x="5331757" y="2579546"/>
                  <a:pt x="5338402" y="2591551"/>
                </a:cubicBezTo>
                <a:lnTo>
                  <a:pt x="5345644" y="2604071"/>
                </a:lnTo>
                <a:lnTo>
                  <a:pt x="5346898" y="2602741"/>
                </a:lnTo>
                <a:lnTo>
                  <a:pt x="5366630" y="2532899"/>
                </a:lnTo>
                <a:cubicBezTo>
                  <a:pt x="5364985" y="2525624"/>
                  <a:pt x="5365808" y="2519223"/>
                  <a:pt x="5369097" y="2513692"/>
                </a:cubicBezTo>
                <a:cubicBezTo>
                  <a:pt x="5372385" y="2508163"/>
                  <a:pt x="5378141" y="2505254"/>
                  <a:pt x="5386363" y="2504962"/>
                </a:cubicBezTo>
                <a:cubicBezTo>
                  <a:pt x="5386774" y="2498560"/>
                  <a:pt x="5388418" y="2493905"/>
                  <a:pt x="5391297" y="2490994"/>
                </a:cubicBezTo>
                <a:cubicBezTo>
                  <a:pt x="5394173" y="2488084"/>
                  <a:pt x="5395818" y="2483427"/>
                  <a:pt x="5396230" y="2477026"/>
                </a:cubicBezTo>
                <a:cubicBezTo>
                  <a:pt x="5398764" y="2472298"/>
                  <a:pt x="5403561" y="2458183"/>
                  <a:pt x="5410617" y="2434685"/>
                </a:cubicBezTo>
                <a:cubicBezTo>
                  <a:pt x="5417674" y="2411187"/>
                  <a:pt x="5421649" y="2396201"/>
                  <a:pt x="5422539" y="2389725"/>
                </a:cubicBezTo>
                <a:cubicBezTo>
                  <a:pt x="5423498" y="2378375"/>
                  <a:pt x="5427336" y="2369646"/>
                  <a:pt x="5434050" y="2363534"/>
                </a:cubicBezTo>
                <a:cubicBezTo>
                  <a:pt x="5440765" y="2357422"/>
                  <a:pt x="5444601" y="2348692"/>
                  <a:pt x="5445560" y="2337343"/>
                </a:cubicBezTo>
                <a:lnTo>
                  <a:pt x="5458715" y="2309408"/>
                </a:lnTo>
                <a:cubicBezTo>
                  <a:pt x="5459538" y="2301259"/>
                  <a:pt x="5462826" y="2294856"/>
                  <a:pt x="5468582" y="2290201"/>
                </a:cubicBezTo>
                <a:cubicBezTo>
                  <a:pt x="5474337" y="2285545"/>
                  <a:pt x="5477626" y="2279144"/>
                  <a:pt x="5478448" y="2270994"/>
                </a:cubicBezTo>
                <a:cubicBezTo>
                  <a:pt x="5488315" y="2270414"/>
                  <a:pt x="5494892" y="2264593"/>
                  <a:pt x="5498180" y="2253533"/>
                </a:cubicBezTo>
                <a:cubicBezTo>
                  <a:pt x="5498249" y="2251935"/>
                  <a:pt x="5498112" y="2250771"/>
                  <a:pt x="5497770" y="2250042"/>
                </a:cubicBezTo>
                <a:cubicBezTo>
                  <a:pt x="5497428" y="2249315"/>
                  <a:pt x="5496469" y="2248151"/>
                  <a:pt x="5494892" y="2246551"/>
                </a:cubicBezTo>
                <a:lnTo>
                  <a:pt x="5501471" y="2236073"/>
                </a:lnTo>
                <a:cubicBezTo>
                  <a:pt x="5503045" y="2232726"/>
                  <a:pt x="5504005" y="2229817"/>
                  <a:pt x="5504347" y="2227344"/>
                </a:cubicBezTo>
                <a:cubicBezTo>
                  <a:pt x="5504690" y="2224870"/>
                  <a:pt x="5504828" y="2221960"/>
                  <a:pt x="5504759" y="2218613"/>
                </a:cubicBezTo>
                <a:cubicBezTo>
                  <a:pt x="5517845" y="2197515"/>
                  <a:pt x="5529494" y="2175108"/>
                  <a:pt x="5539703" y="2151391"/>
                </a:cubicBezTo>
                <a:cubicBezTo>
                  <a:pt x="5549910" y="2127674"/>
                  <a:pt x="5559091" y="2103522"/>
                  <a:pt x="5567245" y="2078931"/>
                </a:cubicBezTo>
                <a:cubicBezTo>
                  <a:pt x="5568136" y="2073258"/>
                  <a:pt x="5572110" y="2061906"/>
                  <a:pt x="5579168" y="2044885"/>
                </a:cubicBezTo>
                <a:cubicBezTo>
                  <a:pt x="5586225" y="2027859"/>
                  <a:pt x="5591020" y="2018257"/>
                  <a:pt x="5593556" y="2016075"/>
                </a:cubicBezTo>
                <a:cubicBezTo>
                  <a:pt x="5593898" y="2004072"/>
                  <a:pt x="5596502" y="1993158"/>
                  <a:pt x="5601366" y="1983338"/>
                </a:cubicBezTo>
                <a:cubicBezTo>
                  <a:pt x="5606231" y="1973516"/>
                  <a:pt x="5611301" y="1963474"/>
                  <a:pt x="5616577" y="1953216"/>
                </a:cubicBezTo>
                <a:lnTo>
                  <a:pt x="5629732" y="1942740"/>
                </a:lnTo>
                <a:cubicBezTo>
                  <a:pt x="5629869" y="1940996"/>
                  <a:pt x="5630416" y="1939248"/>
                  <a:pt x="5631376" y="1937503"/>
                </a:cubicBezTo>
                <a:cubicBezTo>
                  <a:pt x="5632335" y="1935756"/>
                  <a:pt x="5632884" y="1934011"/>
                  <a:pt x="5633021" y="1932266"/>
                </a:cubicBezTo>
                <a:cubicBezTo>
                  <a:pt x="5634597" y="1927173"/>
                  <a:pt x="5635556" y="1922516"/>
                  <a:pt x="5635899" y="1918296"/>
                </a:cubicBezTo>
                <a:cubicBezTo>
                  <a:pt x="5636241" y="1914076"/>
                  <a:pt x="5636378" y="1909420"/>
                  <a:pt x="5636309" y="1904328"/>
                </a:cubicBezTo>
                <a:cubicBezTo>
                  <a:pt x="5640147" y="1903746"/>
                  <a:pt x="5642339" y="1901418"/>
                  <a:pt x="5642887" y="1897345"/>
                </a:cubicBezTo>
                <a:cubicBezTo>
                  <a:pt x="5643025" y="1895452"/>
                  <a:pt x="5643572" y="1893126"/>
                  <a:pt x="5644532" y="1890360"/>
                </a:cubicBezTo>
                <a:cubicBezTo>
                  <a:pt x="5645491" y="1887595"/>
                  <a:pt x="5646040" y="1885267"/>
                  <a:pt x="5646176" y="1883376"/>
                </a:cubicBezTo>
                <a:lnTo>
                  <a:pt x="5649464" y="1883376"/>
                </a:lnTo>
                <a:cubicBezTo>
                  <a:pt x="5650012" y="1879885"/>
                  <a:pt x="5652206" y="1876392"/>
                  <a:pt x="5656042" y="1872900"/>
                </a:cubicBezTo>
                <a:lnTo>
                  <a:pt x="5665909" y="1841471"/>
                </a:lnTo>
                <a:cubicBezTo>
                  <a:pt x="5667484" y="1834198"/>
                  <a:pt x="5668443" y="1826922"/>
                  <a:pt x="5668787" y="1819647"/>
                </a:cubicBezTo>
                <a:cubicBezTo>
                  <a:pt x="5669129" y="1812372"/>
                  <a:pt x="5669266" y="1806841"/>
                  <a:pt x="5669197" y="1803060"/>
                </a:cubicBezTo>
                <a:cubicBezTo>
                  <a:pt x="5672760" y="1803276"/>
                  <a:pt x="5676323" y="1802840"/>
                  <a:pt x="5679885" y="1801750"/>
                </a:cubicBezTo>
                <a:cubicBezTo>
                  <a:pt x="5683449" y="1800658"/>
                  <a:pt x="5685368" y="1797603"/>
                  <a:pt x="5685641" y="1792583"/>
                </a:cubicBezTo>
                <a:cubicBezTo>
                  <a:pt x="5685367" y="1787418"/>
                  <a:pt x="5685915" y="1783779"/>
                  <a:pt x="5687286" y="1781669"/>
                </a:cubicBezTo>
                <a:cubicBezTo>
                  <a:pt x="5688656" y="1779559"/>
                  <a:pt x="5692493" y="1778542"/>
                  <a:pt x="5698796" y="1778616"/>
                </a:cubicBezTo>
                <a:lnTo>
                  <a:pt x="5711950" y="1750677"/>
                </a:lnTo>
                <a:lnTo>
                  <a:pt x="5725106" y="1740202"/>
                </a:lnTo>
                <a:lnTo>
                  <a:pt x="5748129" y="1694804"/>
                </a:lnTo>
                <a:cubicBezTo>
                  <a:pt x="5748676" y="1688111"/>
                  <a:pt x="5750868" y="1682292"/>
                  <a:pt x="5754706" y="1677344"/>
                </a:cubicBezTo>
                <a:cubicBezTo>
                  <a:pt x="5758542" y="1672397"/>
                  <a:pt x="5760735" y="1666576"/>
                  <a:pt x="5761282" y="1659883"/>
                </a:cubicBezTo>
                <a:lnTo>
                  <a:pt x="5777727" y="1631949"/>
                </a:lnTo>
                <a:lnTo>
                  <a:pt x="5787594" y="1610997"/>
                </a:lnTo>
                <a:cubicBezTo>
                  <a:pt x="5789168" y="1598627"/>
                  <a:pt x="5791773" y="1586697"/>
                  <a:pt x="5795403" y="1575203"/>
                </a:cubicBezTo>
                <a:cubicBezTo>
                  <a:pt x="5799036" y="1563706"/>
                  <a:pt x="5804106" y="1553523"/>
                  <a:pt x="5810615" y="1544647"/>
                </a:cubicBezTo>
                <a:cubicBezTo>
                  <a:pt x="5818837" y="1521512"/>
                  <a:pt x="5825414" y="1499687"/>
                  <a:pt x="5830347" y="1479169"/>
                </a:cubicBezTo>
                <a:cubicBezTo>
                  <a:pt x="5835280" y="1458655"/>
                  <a:pt x="5838569" y="1442066"/>
                  <a:pt x="5840214" y="1429408"/>
                </a:cubicBezTo>
                <a:cubicBezTo>
                  <a:pt x="5843503" y="1432318"/>
                  <a:pt x="5846791" y="1433483"/>
                  <a:pt x="5850080" y="1432901"/>
                </a:cubicBezTo>
                <a:lnTo>
                  <a:pt x="5863235" y="1422425"/>
                </a:lnTo>
                <a:cubicBezTo>
                  <a:pt x="5864948" y="1420534"/>
                  <a:pt x="5865633" y="1418205"/>
                  <a:pt x="5865290" y="1415441"/>
                </a:cubicBezTo>
                <a:cubicBezTo>
                  <a:pt x="5864948" y="1412676"/>
                  <a:pt x="5863167" y="1410349"/>
                  <a:pt x="5859946" y="1408457"/>
                </a:cubicBezTo>
                <a:cubicBezTo>
                  <a:pt x="5868922" y="1396961"/>
                  <a:pt x="5878103" y="1381537"/>
                  <a:pt x="5887490" y="1362187"/>
                </a:cubicBezTo>
                <a:cubicBezTo>
                  <a:pt x="5896877" y="1342834"/>
                  <a:pt x="5901947" y="1325666"/>
                  <a:pt x="5902700" y="1310679"/>
                </a:cubicBezTo>
                <a:cubicBezTo>
                  <a:pt x="5907839" y="1307113"/>
                  <a:pt x="5911539" y="1302893"/>
                  <a:pt x="5913800" y="1298021"/>
                </a:cubicBezTo>
                <a:cubicBezTo>
                  <a:pt x="5916060" y="1293147"/>
                  <a:pt x="5915650" y="1288053"/>
                  <a:pt x="5912566" y="1282742"/>
                </a:cubicBezTo>
                <a:cubicBezTo>
                  <a:pt x="5914759" y="1271028"/>
                  <a:pt x="5919417" y="1262154"/>
                  <a:pt x="5926543" y="1256115"/>
                </a:cubicBezTo>
                <a:cubicBezTo>
                  <a:pt x="5933669" y="1250077"/>
                  <a:pt x="5939973" y="1243820"/>
                  <a:pt x="5945454" y="1237345"/>
                </a:cubicBezTo>
                <a:cubicBezTo>
                  <a:pt x="5950113" y="1233852"/>
                  <a:pt x="5952306" y="1230360"/>
                  <a:pt x="5952031" y="1226870"/>
                </a:cubicBezTo>
                <a:cubicBezTo>
                  <a:pt x="5951758" y="1223378"/>
                  <a:pt x="5950662" y="1219885"/>
                  <a:pt x="5948743" y="1216395"/>
                </a:cubicBezTo>
                <a:lnTo>
                  <a:pt x="5978343" y="1160520"/>
                </a:lnTo>
                <a:cubicBezTo>
                  <a:pt x="5980330" y="1157028"/>
                  <a:pt x="5982932" y="1152662"/>
                  <a:pt x="5986152" y="1147425"/>
                </a:cubicBezTo>
                <a:cubicBezTo>
                  <a:pt x="5989373" y="1142187"/>
                  <a:pt x="5991155" y="1136076"/>
                  <a:pt x="5991497" y="1129091"/>
                </a:cubicBezTo>
                <a:cubicBezTo>
                  <a:pt x="6006708" y="1108793"/>
                  <a:pt x="6019040" y="1085660"/>
                  <a:pt x="6028496" y="1059687"/>
                </a:cubicBezTo>
                <a:cubicBezTo>
                  <a:pt x="6037950" y="1033715"/>
                  <a:pt x="6051929" y="1011453"/>
                  <a:pt x="6070428" y="992900"/>
                </a:cubicBezTo>
                <a:lnTo>
                  <a:pt x="6067139" y="968458"/>
                </a:lnTo>
                <a:lnTo>
                  <a:pt x="6103316" y="909093"/>
                </a:lnTo>
                <a:cubicBezTo>
                  <a:pt x="6103932" y="899998"/>
                  <a:pt x="6108455" y="884139"/>
                  <a:pt x="6116882" y="861514"/>
                </a:cubicBezTo>
                <a:cubicBezTo>
                  <a:pt x="6125309" y="838887"/>
                  <a:pt x="6133941" y="822156"/>
                  <a:pt x="6142780" y="811316"/>
                </a:cubicBezTo>
                <a:cubicBezTo>
                  <a:pt x="6142781" y="797928"/>
                  <a:pt x="6149358" y="786289"/>
                  <a:pt x="6162513" y="776395"/>
                </a:cubicBezTo>
                <a:cubicBezTo>
                  <a:pt x="6158129" y="769409"/>
                  <a:pt x="6157855" y="763298"/>
                  <a:pt x="6161690" y="758061"/>
                </a:cubicBezTo>
                <a:cubicBezTo>
                  <a:pt x="6165528" y="752823"/>
                  <a:pt x="6170188" y="748456"/>
                  <a:pt x="6175669" y="744966"/>
                </a:cubicBezTo>
                <a:lnTo>
                  <a:pt x="6297353" y="517982"/>
                </a:lnTo>
                <a:cubicBezTo>
                  <a:pt x="6304821" y="509033"/>
                  <a:pt x="6310439" y="499867"/>
                  <a:pt x="6314208" y="490483"/>
                </a:cubicBezTo>
                <a:cubicBezTo>
                  <a:pt x="6317976" y="481097"/>
                  <a:pt x="6324417" y="472803"/>
                  <a:pt x="6333530" y="465601"/>
                </a:cubicBezTo>
                <a:cubicBezTo>
                  <a:pt x="6333667" y="460145"/>
                  <a:pt x="6335036" y="454471"/>
                  <a:pt x="6337641" y="448577"/>
                </a:cubicBezTo>
                <a:cubicBezTo>
                  <a:pt x="6340244" y="442685"/>
                  <a:pt x="6343259" y="437882"/>
                  <a:pt x="6346685" y="434172"/>
                </a:cubicBezTo>
                <a:lnTo>
                  <a:pt x="6359839" y="409727"/>
                </a:lnTo>
                <a:cubicBezTo>
                  <a:pt x="6363403" y="406164"/>
                  <a:pt x="6367787" y="403689"/>
                  <a:pt x="6372994" y="402306"/>
                </a:cubicBezTo>
                <a:cubicBezTo>
                  <a:pt x="6378202" y="400926"/>
                  <a:pt x="6382587" y="401071"/>
                  <a:pt x="6386150" y="402745"/>
                </a:cubicBezTo>
                <a:cubicBezTo>
                  <a:pt x="6387794" y="411256"/>
                  <a:pt x="6382039" y="430026"/>
                  <a:pt x="6368884" y="459054"/>
                </a:cubicBezTo>
                <a:cubicBezTo>
                  <a:pt x="6355728" y="488082"/>
                  <a:pt x="6345040" y="507724"/>
                  <a:pt x="6336818" y="517982"/>
                </a:cubicBezTo>
                <a:lnTo>
                  <a:pt x="6340107" y="517982"/>
                </a:lnTo>
                <a:cubicBezTo>
                  <a:pt x="6344972" y="523074"/>
                  <a:pt x="6347574" y="527731"/>
                  <a:pt x="6347918" y="531949"/>
                </a:cubicBezTo>
                <a:cubicBezTo>
                  <a:pt x="6348261" y="536171"/>
                  <a:pt x="6346753" y="540825"/>
                  <a:pt x="6343396" y="545919"/>
                </a:cubicBezTo>
                <a:cubicBezTo>
                  <a:pt x="6339285" y="572401"/>
                  <a:pt x="6331885" y="599755"/>
                  <a:pt x="6321197" y="627982"/>
                </a:cubicBezTo>
                <a:cubicBezTo>
                  <a:pt x="6310509" y="656209"/>
                  <a:pt x="6301464" y="683564"/>
                  <a:pt x="6294065" y="710045"/>
                </a:cubicBezTo>
                <a:cubicBezTo>
                  <a:pt x="6297148" y="714919"/>
                  <a:pt x="6297558" y="718267"/>
                  <a:pt x="6295297" y="720085"/>
                </a:cubicBezTo>
                <a:cubicBezTo>
                  <a:pt x="6293037" y="721904"/>
                  <a:pt x="6289336" y="724377"/>
                  <a:pt x="6284198" y="727505"/>
                </a:cubicBezTo>
                <a:cubicBezTo>
                  <a:pt x="6283924" y="731144"/>
                  <a:pt x="6283650" y="734344"/>
                  <a:pt x="6283375" y="737108"/>
                </a:cubicBezTo>
                <a:cubicBezTo>
                  <a:pt x="6283102" y="739874"/>
                  <a:pt x="6284472" y="741329"/>
                  <a:pt x="6287486" y="741474"/>
                </a:cubicBezTo>
                <a:cubicBezTo>
                  <a:pt x="6285089" y="747221"/>
                  <a:pt x="6281663" y="754058"/>
                  <a:pt x="6277209" y="761989"/>
                </a:cubicBezTo>
                <a:cubicBezTo>
                  <a:pt x="6272756" y="769918"/>
                  <a:pt x="6271796" y="775885"/>
                  <a:pt x="6274331" y="779887"/>
                </a:cubicBezTo>
                <a:lnTo>
                  <a:pt x="6294064" y="758934"/>
                </a:lnTo>
                <a:cubicBezTo>
                  <a:pt x="6297490" y="755443"/>
                  <a:pt x="6299683" y="751949"/>
                  <a:pt x="6300642" y="748456"/>
                </a:cubicBezTo>
                <a:cubicBezTo>
                  <a:pt x="6301601" y="744966"/>
                  <a:pt x="6300505" y="741474"/>
                  <a:pt x="6297353" y="737982"/>
                </a:cubicBezTo>
                <a:cubicBezTo>
                  <a:pt x="6300847" y="734271"/>
                  <a:pt x="6304547" y="729470"/>
                  <a:pt x="6308453" y="723578"/>
                </a:cubicBezTo>
                <a:cubicBezTo>
                  <a:pt x="6312358" y="717683"/>
                  <a:pt x="6315236" y="712009"/>
                  <a:pt x="6317086" y="706553"/>
                </a:cubicBezTo>
                <a:lnTo>
                  <a:pt x="6343395" y="643697"/>
                </a:lnTo>
                <a:lnTo>
                  <a:pt x="6363129" y="626236"/>
                </a:lnTo>
                <a:cubicBezTo>
                  <a:pt x="6366691" y="622598"/>
                  <a:pt x="6369433" y="618525"/>
                  <a:pt x="6371350" y="614014"/>
                </a:cubicBezTo>
                <a:cubicBezTo>
                  <a:pt x="6373269" y="609503"/>
                  <a:pt x="6372721" y="605429"/>
                  <a:pt x="6369706" y="601792"/>
                </a:cubicBezTo>
                <a:lnTo>
                  <a:pt x="6382862" y="573855"/>
                </a:lnTo>
                <a:cubicBezTo>
                  <a:pt x="6381217" y="562213"/>
                  <a:pt x="6384505" y="552319"/>
                  <a:pt x="6392727" y="544173"/>
                </a:cubicBezTo>
                <a:cubicBezTo>
                  <a:pt x="6400949" y="536023"/>
                  <a:pt x="6404238" y="526129"/>
                  <a:pt x="6402594" y="514489"/>
                </a:cubicBezTo>
                <a:lnTo>
                  <a:pt x="6445348" y="476078"/>
                </a:lnTo>
                <a:cubicBezTo>
                  <a:pt x="6453569" y="485826"/>
                  <a:pt x="6457680" y="492520"/>
                  <a:pt x="6457681" y="496157"/>
                </a:cubicBezTo>
                <a:cubicBezTo>
                  <a:pt x="6457681" y="499793"/>
                  <a:pt x="6453569" y="504741"/>
                  <a:pt x="6445348" y="510999"/>
                </a:cubicBezTo>
                <a:cubicBezTo>
                  <a:pt x="6451583" y="520820"/>
                  <a:pt x="6451446" y="528240"/>
                  <a:pt x="6444937" y="533259"/>
                </a:cubicBezTo>
                <a:cubicBezTo>
                  <a:pt x="6438428" y="538281"/>
                  <a:pt x="6437469" y="544827"/>
                  <a:pt x="6442059" y="552903"/>
                </a:cubicBezTo>
                <a:cubicBezTo>
                  <a:pt x="6436235" y="561997"/>
                  <a:pt x="6429795" y="576984"/>
                  <a:pt x="6422737" y="597863"/>
                </a:cubicBezTo>
                <a:cubicBezTo>
                  <a:pt x="6415679" y="618743"/>
                  <a:pt x="6413351" y="632856"/>
                  <a:pt x="6415749" y="640205"/>
                </a:cubicBezTo>
                <a:lnTo>
                  <a:pt x="6389438" y="706553"/>
                </a:lnTo>
                <a:cubicBezTo>
                  <a:pt x="6396290" y="715429"/>
                  <a:pt x="6399853" y="724742"/>
                  <a:pt x="6400127" y="734489"/>
                </a:cubicBezTo>
                <a:cubicBezTo>
                  <a:pt x="6400401" y="744238"/>
                  <a:pt x="6395742" y="753551"/>
                  <a:pt x="6386150" y="762426"/>
                </a:cubicBezTo>
                <a:cubicBezTo>
                  <a:pt x="6382862" y="776831"/>
                  <a:pt x="6377928" y="791673"/>
                  <a:pt x="6371350" y="806949"/>
                </a:cubicBezTo>
                <a:cubicBezTo>
                  <a:pt x="6364773" y="822228"/>
                  <a:pt x="6356551" y="835324"/>
                  <a:pt x="6346685" y="846236"/>
                </a:cubicBezTo>
                <a:lnTo>
                  <a:pt x="6356551" y="874172"/>
                </a:lnTo>
                <a:lnTo>
                  <a:pt x="6333529" y="891632"/>
                </a:lnTo>
                <a:lnTo>
                  <a:pt x="6333529" y="930045"/>
                </a:lnTo>
                <a:cubicBezTo>
                  <a:pt x="6329214" y="937175"/>
                  <a:pt x="6326336" y="943868"/>
                  <a:pt x="6324896" y="950123"/>
                </a:cubicBezTo>
                <a:cubicBezTo>
                  <a:pt x="6323458" y="956380"/>
                  <a:pt x="6319757" y="961327"/>
                  <a:pt x="6313797" y="964964"/>
                </a:cubicBezTo>
                <a:cubicBezTo>
                  <a:pt x="6312289" y="968968"/>
                  <a:pt x="6312016" y="974058"/>
                  <a:pt x="6312975" y="980244"/>
                </a:cubicBezTo>
                <a:cubicBezTo>
                  <a:pt x="6313934" y="986427"/>
                  <a:pt x="6315304" y="990646"/>
                  <a:pt x="6317086" y="992900"/>
                </a:cubicBezTo>
                <a:cubicBezTo>
                  <a:pt x="6318936" y="996174"/>
                  <a:pt x="6320992" y="997485"/>
                  <a:pt x="6323252" y="996829"/>
                </a:cubicBezTo>
                <a:cubicBezTo>
                  <a:pt x="6325513" y="996174"/>
                  <a:pt x="6326746" y="994865"/>
                  <a:pt x="6326951" y="992900"/>
                </a:cubicBezTo>
                <a:cubicBezTo>
                  <a:pt x="6320237" y="982425"/>
                  <a:pt x="6321334" y="973696"/>
                  <a:pt x="6330241" y="966712"/>
                </a:cubicBezTo>
                <a:cubicBezTo>
                  <a:pt x="6339147" y="959727"/>
                  <a:pt x="6346822" y="954489"/>
                  <a:pt x="6353262" y="950997"/>
                </a:cubicBezTo>
                <a:lnTo>
                  <a:pt x="6353262" y="898616"/>
                </a:lnTo>
                <a:lnTo>
                  <a:pt x="6356551" y="898616"/>
                </a:lnTo>
                <a:cubicBezTo>
                  <a:pt x="6358401" y="894979"/>
                  <a:pt x="6359634" y="890903"/>
                  <a:pt x="6360251" y="886394"/>
                </a:cubicBezTo>
                <a:cubicBezTo>
                  <a:pt x="6360867" y="881882"/>
                  <a:pt x="6359634" y="877809"/>
                  <a:pt x="6356551" y="874172"/>
                </a:cubicBezTo>
                <a:cubicBezTo>
                  <a:pt x="6365732" y="865077"/>
                  <a:pt x="6372858" y="855330"/>
                  <a:pt x="6377928" y="844926"/>
                </a:cubicBezTo>
                <a:cubicBezTo>
                  <a:pt x="6382998" y="834523"/>
                  <a:pt x="6390124" y="825647"/>
                  <a:pt x="6399305" y="818298"/>
                </a:cubicBezTo>
                <a:cubicBezTo>
                  <a:pt x="6388480" y="807023"/>
                  <a:pt x="6385464" y="799018"/>
                  <a:pt x="6390261" y="794291"/>
                </a:cubicBezTo>
                <a:cubicBezTo>
                  <a:pt x="6395058" y="789563"/>
                  <a:pt x="6403553" y="782432"/>
                  <a:pt x="6415750" y="772903"/>
                </a:cubicBezTo>
                <a:cubicBezTo>
                  <a:pt x="6423217" y="763518"/>
                  <a:pt x="6428835" y="746494"/>
                  <a:pt x="6432604" y="721831"/>
                </a:cubicBezTo>
                <a:cubicBezTo>
                  <a:pt x="6436373" y="697168"/>
                  <a:pt x="6442813" y="679271"/>
                  <a:pt x="6451926" y="668141"/>
                </a:cubicBezTo>
                <a:cubicBezTo>
                  <a:pt x="6455283" y="666540"/>
                  <a:pt x="6458435" y="666249"/>
                  <a:pt x="6461381" y="667266"/>
                </a:cubicBezTo>
                <a:cubicBezTo>
                  <a:pt x="6464327" y="668285"/>
                  <a:pt x="6466657" y="669739"/>
                  <a:pt x="6468370" y="671633"/>
                </a:cubicBezTo>
                <a:cubicBezTo>
                  <a:pt x="6475838" y="681236"/>
                  <a:pt x="6477344" y="692585"/>
                  <a:pt x="6472892" y="705680"/>
                </a:cubicBezTo>
                <a:cubicBezTo>
                  <a:pt x="6468438" y="718775"/>
                  <a:pt x="6462545" y="728377"/>
                  <a:pt x="6455215" y="734489"/>
                </a:cubicBezTo>
                <a:cubicBezTo>
                  <a:pt x="6447403" y="756970"/>
                  <a:pt x="6440826" y="778359"/>
                  <a:pt x="6435482" y="798656"/>
                </a:cubicBezTo>
                <a:cubicBezTo>
                  <a:pt x="6430138" y="818954"/>
                  <a:pt x="6423559" y="839469"/>
                  <a:pt x="6415749" y="860204"/>
                </a:cubicBezTo>
                <a:cubicBezTo>
                  <a:pt x="6418763" y="863550"/>
                  <a:pt x="6419311" y="866461"/>
                  <a:pt x="6417393" y="868934"/>
                </a:cubicBezTo>
                <a:cubicBezTo>
                  <a:pt x="6415474" y="871407"/>
                  <a:pt x="6412735" y="874316"/>
                  <a:pt x="6409171" y="877664"/>
                </a:cubicBezTo>
                <a:cubicBezTo>
                  <a:pt x="6406020" y="881227"/>
                  <a:pt x="6404923" y="884576"/>
                  <a:pt x="6405882" y="887703"/>
                </a:cubicBezTo>
                <a:cubicBezTo>
                  <a:pt x="6406842" y="890832"/>
                  <a:pt x="6409034" y="893306"/>
                  <a:pt x="6412460" y="895124"/>
                </a:cubicBezTo>
                <a:cubicBezTo>
                  <a:pt x="6407321" y="900507"/>
                  <a:pt x="6402800" y="906328"/>
                  <a:pt x="6398893" y="912585"/>
                </a:cubicBezTo>
                <a:cubicBezTo>
                  <a:pt x="6394988" y="918842"/>
                  <a:pt x="6392932" y="924661"/>
                  <a:pt x="6392727" y="930045"/>
                </a:cubicBezTo>
                <a:lnTo>
                  <a:pt x="6379573" y="954489"/>
                </a:lnTo>
                <a:cubicBezTo>
                  <a:pt x="6384368" y="961618"/>
                  <a:pt x="6386287" y="968312"/>
                  <a:pt x="6385328" y="974569"/>
                </a:cubicBezTo>
                <a:cubicBezTo>
                  <a:pt x="6384369" y="980825"/>
                  <a:pt x="6381354" y="985773"/>
                  <a:pt x="6376283" y="989410"/>
                </a:cubicBezTo>
                <a:cubicBezTo>
                  <a:pt x="6387452" y="988536"/>
                  <a:pt x="6402113" y="987663"/>
                  <a:pt x="6420271" y="986791"/>
                </a:cubicBezTo>
                <a:cubicBezTo>
                  <a:pt x="6438428" y="985918"/>
                  <a:pt x="6452268" y="990282"/>
                  <a:pt x="6461791" y="999886"/>
                </a:cubicBezTo>
                <a:cubicBezTo>
                  <a:pt x="6466725" y="1007233"/>
                  <a:pt x="6469191" y="1014362"/>
                  <a:pt x="6469191" y="1021273"/>
                </a:cubicBezTo>
                <a:cubicBezTo>
                  <a:pt x="6469191" y="1028186"/>
                  <a:pt x="6466725" y="1032697"/>
                  <a:pt x="6461791" y="1034807"/>
                </a:cubicBezTo>
                <a:cubicBezTo>
                  <a:pt x="6461450" y="1036842"/>
                  <a:pt x="6460490" y="1039754"/>
                  <a:pt x="6458914" y="1043537"/>
                </a:cubicBezTo>
                <a:cubicBezTo>
                  <a:pt x="6457338" y="1047319"/>
                  <a:pt x="6457202" y="1050229"/>
                  <a:pt x="6458503" y="1052268"/>
                </a:cubicBezTo>
                <a:lnTo>
                  <a:pt x="6468370" y="1045281"/>
                </a:lnTo>
                <a:lnTo>
                  <a:pt x="6511123" y="1010361"/>
                </a:lnTo>
                <a:lnTo>
                  <a:pt x="6517701" y="985918"/>
                </a:lnTo>
                <a:cubicBezTo>
                  <a:pt x="6514685" y="981043"/>
                  <a:pt x="6514138" y="977698"/>
                  <a:pt x="6516057" y="975878"/>
                </a:cubicBezTo>
                <a:cubicBezTo>
                  <a:pt x="6517976" y="974058"/>
                  <a:pt x="6520715" y="971586"/>
                  <a:pt x="6524279" y="968458"/>
                </a:cubicBezTo>
                <a:cubicBezTo>
                  <a:pt x="6525786" y="965038"/>
                  <a:pt x="6526059" y="962273"/>
                  <a:pt x="6525101" y="960165"/>
                </a:cubicBezTo>
                <a:cubicBezTo>
                  <a:pt x="6524142" y="958053"/>
                  <a:pt x="6522771" y="956163"/>
                  <a:pt x="6520990" y="954489"/>
                </a:cubicBezTo>
                <a:cubicBezTo>
                  <a:pt x="6530582" y="943723"/>
                  <a:pt x="6539352" y="932082"/>
                  <a:pt x="6547300" y="919567"/>
                </a:cubicBezTo>
                <a:cubicBezTo>
                  <a:pt x="6555248" y="907054"/>
                  <a:pt x="6564018" y="895415"/>
                  <a:pt x="6573611" y="884649"/>
                </a:cubicBezTo>
                <a:cubicBezTo>
                  <a:pt x="6577036" y="868569"/>
                  <a:pt x="6583340" y="853583"/>
                  <a:pt x="6592521" y="839689"/>
                </a:cubicBezTo>
                <a:cubicBezTo>
                  <a:pt x="6601702" y="825793"/>
                  <a:pt x="6612938" y="815169"/>
                  <a:pt x="6626231" y="807822"/>
                </a:cubicBezTo>
                <a:lnTo>
                  <a:pt x="6622941" y="790363"/>
                </a:lnTo>
                <a:cubicBezTo>
                  <a:pt x="6621435" y="785051"/>
                  <a:pt x="6621982" y="779958"/>
                  <a:pt x="6624586" y="775086"/>
                </a:cubicBezTo>
                <a:cubicBezTo>
                  <a:pt x="6627190" y="770209"/>
                  <a:pt x="6631026" y="765991"/>
                  <a:pt x="6636097" y="762426"/>
                </a:cubicBezTo>
                <a:cubicBezTo>
                  <a:pt x="6642675" y="747876"/>
                  <a:pt x="6649252" y="745547"/>
                  <a:pt x="6655829" y="755443"/>
                </a:cubicBezTo>
                <a:cubicBezTo>
                  <a:pt x="6662749" y="762208"/>
                  <a:pt x="6666997" y="768755"/>
                  <a:pt x="6668574" y="775086"/>
                </a:cubicBezTo>
                <a:cubicBezTo>
                  <a:pt x="6670149" y="781413"/>
                  <a:pt x="6666998" y="788833"/>
                  <a:pt x="6659117" y="797347"/>
                </a:cubicBezTo>
                <a:cubicBezTo>
                  <a:pt x="6652746" y="803675"/>
                  <a:pt x="6644936" y="814589"/>
                  <a:pt x="6635686" y="830085"/>
                </a:cubicBezTo>
                <a:cubicBezTo>
                  <a:pt x="6626436" y="845581"/>
                  <a:pt x="6624380" y="859112"/>
                  <a:pt x="6629519" y="870679"/>
                </a:cubicBezTo>
                <a:cubicBezTo>
                  <a:pt x="6627670" y="881227"/>
                  <a:pt x="6623148" y="897671"/>
                  <a:pt x="6615954" y="920006"/>
                </a:cubicBezTo>
                <a:cubicBezTo>
                  <a:pt x="6608759" y="942338"/>
                  <a:pt x="6600125" y="959653"/>
                  <a:pt x="6590054" y="971949"/>
                </a:cubicBezTo>
                <a:cubicBezTo>
                  <a:pt x="6594644" y="977188"/>
                  <a:pt x="6596152" y="981553"/>
                  <a:pt x="6594576" y="985043"/>
                </a:cubicBezTo>
                <a:cubicBezTo>
                  <a:pt x="6593000" y="988536"/>
                  <a:pt x="6590396" y="991156"/>
                  <a:pt x="6586764" y="992900"/>
                </a:cubicBezTo>
                <a:cubicBezTo>
                  <a:pt x="6581489" y="999230"/>
                  <a:pt x="6582175" y="1008397"/>
                  <a:pt x="6588820" y="1020401"/>
                </a:cubicBezTo>
                <a:cubicBezTo>
                  <a:pt x="6595467" y="1032405"/>
                  <a:pt x="6600262" y="1040698"/>
                  <a:pt x="6603209" y="1045281"/>
                </a:cubicBezTo>
                <a:cubicBezTo>
                  <a:pt x="6595877" y="1056485"/>
                  <a:pt x="6584230" y="1080349"/>
                  <a:pt x="6568265" y="1116871"/>
                </a:cubicBezTo>
                <a:cubicBezTo>
                  <a:pt x="6552302" y="1153390"/>
                  <a:pt x="6546409" y="1177254"/>
                  <a:pt x="6550588" y="1188457"/>
                </a:cubicBezTo>
                <a:lnTo>
                  <a:pt x="6524279" y="1212900"/>
                </a:lnTo>
                <a:cubicBezTo>
                  <a:pt x="6519277" y="1223232"/>
                  <a:pt x="6514480" y="1233127"/>
                  <a:pt x="6509890" y="1242582"/>
                </a:cubicBezTo>
                <a:cubicBezTo>
                  <a:pt x="6505299" y="1252041"/>
                  <a:pt x="6501326" y="1261936"/>
                  <a:pt x="6497968" y="1272265"/>
                </a:cubicBezTo>
                <a:lnTo>
                  <a:pt x="6501257" y="1282742"/>
                </a:lnTo>
                <a:cubicBezTo>
                  <a:pt x="6511740" y="1280268"/>
                  <a:pt x="6519551" y="1270376"/>
                  <a:pt x="6524689" y="1253061"/>
                </a:cubicBezTo>
                <a:cubicBezTo>
                  <a:pt x="6529828" y="1235745"/>
                  <a:pt x="6538460" y="1225850"/>
                  <a:pt x="6550589" y="1223378"/>
                </a:cubicBezTo>
                <a:cubicBezTo>
                  <a:pt x="6556618" y="1222794"/>
                  <a:pt x="6564293" y="1220466"/>
                  <a:pt x="6573611" y="1216395"/>
                </a:cubicBezTo>
                <a:lnTo>
                  <a:pt x="6550589" y="1205918"/>
                </a:lnTo>
                <a:lnTo>
                  <a:pt x="6560455" y="1198934"/>
                </a:lnTo>
                <a:cubicBezTo>
                  <a:pt x="6565320" y="1195732"/>
                  <a:pt x="6569568" y="1195149"/>
                  <a:pt x="6573198" y="1197186"/>
                </a:cubicBezTo>
                <a:cubicBezTo>
                  <a:pt x="6576831" y="1199225"/>
                  <a:pt x="6580256" y="1202134"/>
                  <a:pt x="6583476" y="1205918"/>
                </a:cubicBezTo>
                <a:cubicBezTo>
                  <a:pt x="6586902" y="1200825"/>
                  <a:pt x="6589916" y="1196168"/>
                  <a:pt x="6592521" y="1191949"/>
                </a:cubicBezTo>
                <a:cubicBezTo>
                  <a:pt x="6595124" y="1187728"/>
                  <a:pt x="6596494" y="1183074"/>
                  <a:pt x="6596631" y="1177979"/>
                </a:cubicBezTo>
                <a:cubicBezTo>
                  <a:pt x="6599715" y="1174197"/>
                  <a:pt x="6601771" y="1168669"/>
                  <a:pt x="6602798" y="1161392"/>
                </a:cubicBezTo>
                <a:cubicBezTo>
                  <a:pt x="6603826" y="1154118"/>
                  <a:pt x="6605059" y="1146844"/>
                  <a:pt x="6606497" y="1139568"/>
                </a:cubicBezTo>
                <a:cubicBezTo>
                  <a:pt x="6596083" y="1138987"/>
                  <a:pt x="6587314" y="1133167"/>
                  <a:pt x="6580187" y="1122108"/>
                </a:cubicBezTo>
                <a:cubicBezTo>
                  <a:pt x="6590602" y="1115123"/>
                  <a:pt x="6596083" y="1104647"/>
                  <a:pt x="6596631" y="1090680"/>
                </a:cubicBezTo>
                <a:lnTo>
                  <a:pt x="6629519" y="1097662"/>
                </a:lnTo>
                <a:cubicBezTo>
                  <a:pt x="6624928" y="1102901"/>
                  <a:pt x="6621777" y="1108141"/>
                  <a:pt x="6620065" y="1113378"/>
                </a:cubicBezTo>
                <a:cubicBezTo>
                  <a:pt x="6618351" y="1118616"/>
                  <a:pt x="6616022" y="1123854"/>
                  <a:pt x="6613075" y="1129091"/>
                </a:cubicBezTo>
                <a:lnTo>
                  <a:pt x="6626231" y="1139568"/>
                </a:lnTo>
                <a:cubicBezTo>
                  <a:pt x="6632808" y="1139568"/>
                  <a:pt x="6636097" y="1143059"/>
                  <a:pt x="6636096" y="1150044"/>
                </a:cubicBezTo>
                <a:cubicBezTo>
                  <a:pt x="6635823" y="1157100"/>
                  <a:pt x="6633904" y="1163939"/>
                  <a:pt x="6630342" y="1170561"/>
                </a:cubicBezTo>
                <a:cubicBezTo>
                  <a:pt x="6626779" y="1177180"/>
                  <a:pt x="6623216" y="1183146"/>
                  <a:pt x="6619653" y="1188457"/>
                </a:cubicBezTo>
                <a:cubicBezTo>
                  <a:pt x="6624792" y="1189912"/>
                  <a:pt x="6630135" y="1190493"/>
                  <a:pt x="6635686" y="1190203"/>
                </a:cubicBezTo>
                <a:cubicBezTo>
                  <a:pt x="6641236" y="1189912"/>
                  <a:pt x="6645758" y="1190493"/>
                  <a:pt x="6649252" y="1191949"/>
                </a:cubicBezTo>
                <a:cubicBezTo>
                  <a:pt x="6651649" y="1197769"/>
                  <a:pt x="6649321" y="1205334"/>
                  <a:pt x="6642263" y="1214647"/>
                </a:cubicBezTo>
                <a:cubicBezTo>
                  <a:pt x="6635206" y="1223958"/>
                  <a:pt x="6628766" y="1231526"/>
                  <a:pt x="6622941" y="1237345"/>
                </a:cubicBezTo>
                <a:cubicBezTo>
                  <a:pt x="6622805" y="1244620"/>
                  <a:pt x="6621434" y="1251023"/>
                  <a:pt x="6618830" y="1256552"/>
                </a:cubicBezTo>
                <a:cubicBezTo>
                  <a:pt x="6616227" y="1262080"/>
                  <a:pt x="6613212" y="1264991"/>
                  <a:pt x="6609787" y="1265281"/>
                </a:cubicBezTo>
                <a:lnTo>
                  <a:pt x="6593343" y="1289725"/>
                </a:lnTo>
                <a:lnTo>
                  <a:pt x="6593343" y="1321155"/>
                </a:lnTo>
                <a:lnTo>
                  <a:pt x="6603209" y="1310679"/>
                </a:lnTo>
                <a:lnTo>
                  <a:pt x="6616364" y="1282742"/>
                </a:lnTo>
                <a:cubicBezTo>
                  <a:pt x="6618146" y="1279251"/>
                  <a:pt x="6620338" y="1276631"/>
                  <a:pt x="6622941" y="1274885"/>
                </a:cubicBezTo>
                <a:cubicBezTo>
                  <a:pt x="6625545" y="1273139"/>
                  <a:pt x="6627737" y="1272265"/>
                  <a:pt x="6629520" y="1272265"/>
                </a:cubicBezTo>
                <a:cubicBezTo>
                  <a:pt x="6629244" y="1274231"/>
                  <a:pt x="6628149" y="1277285"/>
                  <a:pt x="6626231" y="1281433"/>
                </a:cubicBezTo>
                <a:cubicBezTo>
                  <a:pt x="6624313" y="1285579"/>
                  <a:pt x="6623216" y="1289509"/>
                  <a:pt x="6622941" y="1293218"/>
                </a:cubicBezTo>
                <a:cubicBezTo>
                  <a:pt x="6626779" y="1302676"/>
                  <a:pt x="6622393" y="1314317"/>
                  <a:pt x="6609787" y="1328139"/>
                </a:cubicBezTo>
                <a:cubicBezTo>
                  <a:pt x="6597179" y="1341961"/>
                  <a:pt x="6592795" y="1353602"/>
                  <a:pt x="6596632" y="1363060"/>
                </a:cubicBezTo>
                <a:lnTo>
                  <a:pt x="6583476" y="1387504"/>
                </a:lnTo>
                <a:cubicBezTo>
                  <a:pt x="6582929" y="1395070"/>
                  <a:pt x="6580735" y="1404383"/>
                  <a:pt x="6576899" y="1415441"/>
                </a:cubicBezTo>
                <a:cubicBezTo>
                  <a:pt x="6583888" y="1406710"/>
                  <a:pt x="6590465" y="1397106"/>
                  <a:pt x="6596631" y="1386632"/>
                </a:cubicBezTo>
                <a:cubicBezTo>
                  <a:pt x="6602798" y="1376154"/>
                  <a:pt x="6606086" y="1364805"/>
                  <a:pt x="6606497" y="1352583"/>
                </a:cubicBezTo>
                <a:lnTo>
                  <a:pt x="6632808" y="1363060"/>
                </a:lnTo>
                <a:lnTo>
                  <a:pt x="6626231" y="1401472"/>
                </a:lnTo>
                <a:lnTo>
                  <a:pt x="6642675" y="1397981"/>
                </a:lnTo>
                <a:lnTo>
                  <a:pt x="6659118" y="1418933"/>
                </a:lnTo>
                <a:lnTo>
                  <a:pt x="6642675" y="1471314"/>
                </a:lnTo>
                <a:cubicBezTo>
                  <a:pt x="6629930" y="1484335"/>
                  <a:pt x="6619242" y="1499324"/>
                  <a:pt x="6610608" y="1516273"/>
                </a:cubicBezTo>
                <a:cubicBezTo>
                  <a:pt x="6601976" y="1533225"/>
                  <a:pt x="6592931" y="1547337"/>
                  <a:pt x="6583476" y="1558616"/>
                </a:cubicBezTo>
                <a:lnTo>
                  <a:pt x="6576899" y="1558616"/>
                </a:lnTo>
                <a:lnTo>
                  <a:pt x="6576899" y="1569090"/>
                </a:lnTo>
                <a:lnTo>
                  <a:pt x="6557167" y="1604011"/>
                </a:lnTo>
                <a:cubicBezTo>
                  <a:pt x="6555796" y="1618852"/>
                  <a:pt x="6550315" y="1631949"/>
                  <a:pt x="6540722" y="1643297"/>
                </a:cubicBezTo>
                <a:cubicBezTo>
                  <a:pt x="6531129" y="1654646"/>
                  <a:pt x="6525649" y="1669488"/>
                  <a:pt x="6524279" y="1687821"/>
                </a:cubicBezTo>
                <a:cubicBezTo>
                  <a:pt x="6520305" y="1695169"/>
                  <a:pt x="6514275" y="1707536"/>
                  <a:pt x="6506190" y="1724924"/>
                </a:cubicBezTo>
                <a:cubicBezTo>
                  <a:pt x="6498104" y="1742312"/>
                  <a:pt x="6492077" y="1752060"/>
                  <a:pt x="6488103" y="1754169"/>
                </a:cubicBezTo>
                <a:cubicBezTo>
                  <a:pt x="6488649" y="1765228"/>
                  <a:pt x="6487554" y="1778032"/>
                  <a:pt x="6484812" y="1792583"/>
                </a:cubicBezTo>
                <a:lnTo>
                  <a:pt x="6488103" y="1792583"/>
                </a:lnTo>
                <a:cubicBezTo>
                  <a:pt x="6491938" y="1796076"/>
                  <a:pt x="6490842" y="1799568"/>
                  <a:pt x="6484813" y="1803059"/>
                </a:cubicBezTo>
                <a:lnTo>
                  <a:pt x="6478235" y="1803060"/>
                </a:lnTo>
                <a:cubicBezTo>
                  <a:pt x="6474398" y="1812952"/>
                  <a:pt x="6468917" y="1817609"/>
                  <a:pt x="6461792" y="1817028"/>
                </a:cubicBezTo>
                <a:cubicBezTo>
                  <a:pt x="6461244" y="1829103"/>
                  <a:pt x="6459051" y="1840744"/>
                  <a:pt x="6455214" y="1851949"/>
                </a:cubicBezTo>
                <a:cubicBezTo>
                  <a:pt x="6451377" y="1863152"/>
                  <a:pt x="6449185" y="1874791"/>
                  <a:pt x="6448636" y="1886870"/>
                </a:cubicBezTo>
                <a:lnTo>
                  <a:pt x="6468370" y="1914805"/>
                </a:lnTo>
                <a:cubicBezTo>
                  <a:pt x="6472206" y="1914221"/>
                  <a:pt x="6474398" y="1915386"/>
                  <a:pt x="6474947" y="1918296"/>
                </a:cubicBezTo>
                <a:cubicBezTo>
                  <a:pt x="6474810" y="1922007"/>
                  <a:pt x="6473439" y="1925935"/>
                  <a:pt x="6470836" y="1930082"/>
                </a:cubicBezTo>
                <a:cubicBezTo>
                  <a:pt x="6468231" y="1934230"/>
                  <a:pt x="6465217" y="1937284"/>
                  <a:pt x="6461791" y="1939248"/>
                </a:cubicBezTo>
                <a:cubicBezTo>
                  <a:pt x="6461929" y="1944704"/>
                  <a:pt x="6460832" y="1949507"/>
                  <a:pt x="6458503" y="1953654"/>
                </a:cubicBezTo>
                <a:cubicBezTo>
                  <a:pt x="6456174" y="1957801"/>
                  <a:pt x="6451787" y="1959984"/>
                  <a:pt x="6445348" y="1960201"/>
                </a:cubicBezTo>
                <a:lnTo>
                  <a:pt x="6435482" y="1960202"/>
                </a:lnTo>
                <a:lnTo>
                  <a:pt x="6432192" y="1998614"/>
                </a:lnTo>
                <a:lnTo>
                  <a:pt x="6399306" y="2064964"/>
                </a:lnTo>
                <a:lnTo>
                  <a:pt x="6386150" y="2075439"/>
                </a:lnTo>
                <a:cubicBezTo>
                  <a:pt x="6385808" y="2086205"/>
                  <a:pt x="6383203" y="2097846"/>
                  <a:pt x="6378338" y="2110360"/>
                </a:cubicBezTo>
                <a:cubicBezTo>
                  <a:pt x="6373475" y="2122873"/>
                  <a:pt x="6368404" y="2134515"/>
                  <a:pt x="6363129" y="2145279"/>
                </a:cubicBezTo>
                <a:lnTo>
                  <a:pt x="6363129" y="2187186"/>
                </a:lnTo>
                <a:lnTo>
                  <a:pt x="6336818" y="2211630"/>
                </a:lnTo>
                <a:lnTo>
                  <a:pt x="6323663" y="2246551"/>
                </a:lnTo>
                <a:lnTo>
                  <a:pt x="6303930" y="2264011"/>
                </a:lnTo>
                <a:cubicBezTo>
                  <a:pt x="6302971" y="2275433"/>
                  <a:pt x="6299133" y="2284891"/>
                  <a:pt x="6292420" y="2292383"/>
                </a:cubicBezTo>
                <a:cubicBezTo>
                  <a:pt x="6285706" y="2299878"/>
                  <a:pt x="6281868" y="2310208"/>
                  <a:pt x="6280910" y="2323375"/>
                </a:cubicBezTo>
                <a:lnTo>
                  <a:pt x="6251310" y="2382739"/>
                </a:lnTo>
                <a:cubicBezTo>
                  <a:pt x="6241444" y="2385068"/>
                  <a:pt x="6235688" y="2394382"/>
                  <a:pt x="6234043" y="2410678"/>
                </a:cubicBezTo>
                <a:cubicBezTo>
                  <a:pt x="6232400" y="2426974"/>
                  <a:pt x="6225001" y="2436285"/>
                  <a:pt x="6211845" y="2438612"/>
                </a:cubicBezTo>
                <a:lnTo>
                  <a:pt x="6215134" y="2340835"/>
                </a:lnTo>
                <a:lnTo>
                  <a:pt x="6195401" y="2333851"/>
                </a:lnTo>
                <a:lnTo>
                  <a:pt x="6182245" y="2358296"/>
                </a:lnTo>
                <a:cubicBezTo>
                  <a:pt x="6178272" y="2372409"/>
                  <a:pt x="6173064" y="2392198"/>
                  <a:pt x="6166624" y="2417660"/>
                </a:cubicBezTo>
                <a:cubicBezTo>
                  <a:pt x="6160184" y="2443124"/>
                  <a:pt x="6156620" y="2462912"/>
                  <a:pt x="6155936" y="2477026"/>
                </a:cubicBezTo>
                <a:cubicBezTo>
                  <a:pt x="6156484" y="2491939"/>
                  <a:pt x="6154565" y="2500524"/>
                  <a:pt x="6150180" y="2502781"/>
                </a:cubicBezTo>
                <a:cubicBezTo>
                  <a:pt x="6145795" y="2505036"/>
                  <a:pt x="6135655" y="2505762"/>
                  <a:pt x="6119760" y="2504962"/>
                </a:cubicBezTo>
                <a:lnTo>
                  <a:pt x="6116470" y="2515439"/>
                </a:lnTo>
                <a:cubicBezTo>
                  <a:pt x="6120582" y="2519803"/>
                  <a:pt x="6123871" y="2525914"/>
                  <a:pt x="6126337" y="2533771"/>
                </a:cubicBezTo>
                <a:cubicBezTo>
                  <a:pt x="6128803" y="2541630"/>
                  <a:pt x="6125514" y="2545993"/>
                  <a:pt x="6116470" y="2546868"/>
                </a:cubicBezTo>
                <a:cubicBezTo>
                  <a:pt x="6114209" y="2546939"/>
                  <a:pt x="6110510" y="2547667"/>
                  <a:pt x="6105371" y="2549050"/>
                </a:cubicBezTo>
                <a:cubicBezTo>
                  <a:pt x="6100233" y="2550431"/>
                  <a:pt x="6097355" y="2552033"/>
                  <a:pt x="6096738" y="2553850"/>
                </a:cubicBezTo>
                <a:lnTo>
                  <a:pt x="6096738" y="2557343"/>
                </a:lnTo>
                <a:lnTo>
                  <a:pt x="6142780" y="2585280"/>
                </a:lnTo>
                <a:cubicBezTo>
                  <a:pt x="6150934" y="2576258"/>
                  <a:pt x="6156827" y="2565492"/>
                  <a:pt x="6160457" y="2552979"/>
                </a:cubicBezTo>
                <a:cubicBezTo>
                  <a:pt x="6164090" y="2540465"/>
                  <a:pt x="6165870" y="2527953"/>
                  <a:pt x="6165801" y="2515439"/>
                </a:cubicBezTo>
                <a:cubicBezTo>
                  <a:pt x="6175120" y="2505545"/>
                  <a:pt x="6179506" y="2493905"/>
                  <a:pt x="6178957" y="2480518"/>
                </a:cubicBezTo>
                <a:lnTo>
                  <a:pt x="6192113" y="2449090"/>
                </a:lnTo>
                <a:cubicBezTo>
                  <a:pt x="6192044" y="2446979"/>
                  <a:pt x="6192181" y="2444214"/>
                  <a:pt x="6192523" y="2440796"/>
                </a:cubicBezTo>
                <a:cubicBezTo>
                  <a:pt x="6192867" y="2437377"/>
                  <a:pt x="6193826" y="2435484"/>
                  <a:pt x="6195401" y="2435121"/>
                </a:cubicBezTo>
                <a:cubicBezTo>
                  <a:pt x="6202116" y="2436358"/>
                  <a:pt x="6207597" y="2442614"/>
                  <a:pt x="6211845" y="2453890"/>
                </a:cubicBezTo>
                <a:cubicBezTo>
                  <a:pt x="6216093" y="2465168"/>
                  <a:pt x="6218285" y="2474043"/>
                  <a:pt x="6218422" y="2480518"/>
                </a:cubicBezTo>
                <a:cubicBezTo>
                  <a:pt x="6218559" y="2482483"/>
                  <a:pt x="6218285" y="2484665"/>
                  <a:pt x="6217601" y="2487066"/>
                </a:cubicBezTo>
                <a:cubicBezTo>
                  <a:pt x="6216916" y="2489466"/>
                  <a:pt x="6214997" y="2490775"/>
                  <a:pt x="6211845" y="2490994"/>
                </a:cubicBezTo>
                <a:cubicBezTo>
                  <a:pt x="6208488" y="2506126"/>
                  <a:pt x="6202869" y="2523877"/>
                  <a:pt x="6194991" y="2544249"/>
                </a:cubicBezTo>
                <a:cubicBezTo>
                  <a:pt x="6187111" y="2564618"/>
                  <a:pt x="6177382" y="2580625"/>
                  <a:pt x="6165802" y="2592263"/>
                </a:cubicBezTo>
                <a:cubicBezTo>
                  <a:pt x="6165391" y="2598810"/>
                  <a:pt x="6163746" y="2604050"/>
                  <a:pt x="6160869" y="2607979"/>
                </a:cubicBezTo>
                <a:cubicBezTo>
                  <a:pt x="6157992" y="2611907"/>
                  <a:pt x="6156346" y="2617144"/>
                  <a:pt x="6155936" y="2623692"/>
                </a:cubicBezTo>
                <a:cubicBezTo>
                  <a:pt x="6151003" y="2636133"/>
                  <a:pt x="6145246" y="2648791"/>
                  <a:pt x="6138670" y="2661670"/>
                </a:cubicBezTo>
                <a:cubicBezTo>
                  <a:pt x="6132093" y="2674544"/>
                  <a:pt x="6124692" y="2686330"/>
                  <a:pt x="6116470" y="2697025"/>
                </a:cubicBezTo>
                <a:cubicBezTo>
                  <a:pt x="6116470" y="2700807"/>
                  <a:pt x="6115648" y="2704591"/>
                  <a:pt x="6114003" y="2708374"/>
                </a:cubicBezTo>
                <a:cubicBezTo>
                  <a:pt x="6112360" y="2712158"/>
                  <a:pt x="6109893" y="2714196"/>
                  <a:pt x="6106604" y="2714485"/>
                </a:cubicBezTo>
                <a:cubicBezTo>
                  <a:pt x="6100438" y="2713322"/>
                  <a:pt x="6097149" y="2707793"/>
                  <a:pt x="6096737" y="2697900"/>
                </a:cubicBezTo>
                <a:cubicBezTo>
                  <a:pt x="6096327" y="2688005"/>
                  <a:pt x="6096326" y="2680729"/>
                  <a:pt x="6096738" y="2676073"/>
                </a:cubicBezTo>
                <a:lnTo>
                  <a:pt x="6070428" y="2686549"/>
                </a:lnTo>
                <a:lnTo>
                  <a:pt x="6067139" y="2721470"/>
                </a:lnTo>
                <a:lnTo>
                  <a:pt x="6037540" y="2784327"/>
                </a:lnTo>
                <a:lnTo>
                  <a:pt x="6034251" y="2784327"/>
                </a:lnTo>
                <a:lnTo>
                  <a:pt x="6007941" y="2847184"/>
                </a:lnTo>
                <a:cubicBezTo>
                  <a:pt x="6004925" y="2849950"/>
                  <a:pt x="6003556" y="2855768"/>
                  <a:pt x="6003829" y="2864643"/>
                </a:cubicBezTo>
                <a:cubicBezTo>
                  <a:pt x="6004105" y="2873519"/>
                  <a:pt x="6004378" y="2879340"/>
                  <a:pt x="6004652" y="2882104"/>
                </a:cubicBezTo>
                <a:cubicBezTo>
                  <a:pt x="6008557" y="2877886"/>
                  <a:pt x="6012257" y="2878467"/>
                  <a:pt x="6015752" y="2883852"/>
                </a:cubicBezTo>
                <a:cubicBezTo>
                  <a:pt x="6019245" y="2889234"/>
                  <a:pt x="6018835" y="2893307"/>
                  <a:pt x="6014519" y="2896074"/>
                </a:cubicBezTo>
                <a:cubicBezTo>
                  <a:pt x="6012669" y="2895927"/>
                  <a:pt x="6010613" y="2896219"/>
                  <a:pt x="6008353" y="2896945"/>
                </a:cubicBezTo>
                <a:cubicBezTo>
                  <a:pt x="6006092" y="2897674"/>
                  <a:pt x="6004857" y="2899709"/>
                  <a:pt x="6004652" y="2903056"/>
                </a:cubicBezTo>
                <a:cubicBezTo>
                  <a:pt x="6004926" y="2906694"/>
                  <a:pt x="6006845" y="2910768"/>
                  <a:pt x="6010408" y="2915280"/>
                </a:cubicBezTo>
                <a:cubicBezTo>
                  <a:pt x="6013970" y="2919789"/>
                  <a:pt x="6017533" y="2923864"/>
                  <a:pt x="6021096" y="2927501"/>
                </a:cubicBezTo>
                <a:cubicBezTo>
                  <a:pt x="6020411" y="2934559"/>
                  <a:pt x="6016848" y="2945763"/>
                  <a:pt x="6010408" y="2961113"/>
                </a:cubicBezTo>
                <a:cubicBezTo>
                  <a:pt x="6003967" y="2976462"/>
                  <a:pt x="5998759" y="2985047"/>
                  <a:pt x="5994786" y="2986866"/>
                </a:cubicBezTo>
                <a:cubicBezTo>
                  <a:pt x="5995266" y="2998723"/>
                  <a:pt x="5994306" y="3006435"/>
                  <a:pt x="5991908" y="3010001"/>
                </a:cubicBezTo>
                <a:cubicBezTo>
                  <a:pt x="5989510" y="3013565"/>
                  <a:pt x="5982795" y="3015166"/>
                  <a:pt x="5971764" y="3014802"/>
                </a:cubicBezTo>
                <a:lnTo>
                  <a:pt x="5971764" y="3053214"/>
                </a:lnTo>
                <a:cubicBezTo>
                  <a:pt x="5963405" y="3047976"/>
                  <a:pt x="5955457" y="3041866"/>
                  <a:pt x="5947920" y="3034881"/>
                </a:cubicBezTo>
                <a:cubicBezTo>
                  <a:pt x="5940384" y="3027897"/>
                  <a:pt x="5934081" y="3020041"/>
                  <a:pt x="5929011" y="3011310"/>
                </a:cubicBezTo>
                <a:cubicBezTo>
                  <a:pt x="5929558" y="3018294"/>
                  <a:pt x="5928462" y="3025279"/>
                  <a:pt x="5925722" y="3032262"/>
                </a:cubicBezTo>
                <a:lnTo>
                  <a:pt x="5945454" y="3067183"/>
                </a:lnTo>
                <a:cubicBezTo>
                  <a:pt x="5941754" y="3080642"/>
                  <a:pt x="5933532" y="3106104"/>
                  <a:pt x="5920788" y="3143572"/>
                </a:cubicBezTo>
                <a:cubicBezTo>
                  <a:pt x="5908044" y="3181039"/>
                  <a:pt x="5893245" y="3202136"/>
                  <a:pt x="5876390" y="3206865"/>
                </a:cubicBezTo>
                <a:cubicBezTo>
                  <a:pt x="5876047" y="3213631"/>
                  <a:pt x="5873444" y="3223671"/>
                  <a:pt x="5868579" y="3236985"/>
                </a:cubicBezTo>
                <a:cubicBezTo>
                  <a:pt x="5863714" y="3250298"/>
                  <a:pt x="5858645" y="3257719"/>
                  <a:pt x="5853369" y="3259246"/>
                </a:cubicBezTo>
                <a:cubicBezTo>
                  <a:pt x="5851793" y="3258810"/>
                  <a:pt x="5850834" y="3257064"/>
                  <a:pt x="5850491" y="3254008"/>
                </a:cubicBezTo>
                <a:cubicBezTo>
                  <a:pt x="5850148" y="3250951"/>
                  <a:pt x="5850011" y="3249206"/>
                  <a:pt x="5850079" y="3248771"/>
                </a:cubicBezTo>
                <a:lnTo>
                  <a:pt x="5836925" y="3245277"/>
                </a:lnTo>
                <a:lnTo>
                  <a:pt x="5827059" y="3259246"/>
                </a:lnTo>
                <a:lnTo>
                  <a:pt x="5850079" y="3283690"/>
                </a:lnTo>
                <a:cubicBezTo>
                  <a:pt x="5849806" y="3302679"/>
                  <a:pt x="5846243" y="3319702"/>
                  <a:pt x="5839391" y="3334762"/>
                </a:cubicBezTo>
                <a:cubicBezTo>
                  <a:pt x="5832540" y="3349821"/>
                  <a:pt x="5824043" y="3364226"/>
                  <a:pt x="5813903" y="3377976"/>
                </a:cubicBezTo>
                <a:cubicBezTo>
                  <a:pt x="5814931" y="3383359"/>
                  <a:pt x="5817808" y="3393545"/>
                  <a:pt x="5822537" y="3408531"/>
                </a:cubicBezTo>
                <a:cubicBezTo>
                  <a:pt x="5827263" y="3423518"/>
                  <a:pt x="5827676" y="3431957"/>
                  <a:pt x="5823770" y="3433849"/>
                </a:cubicBezTo>
                <a:cubicBezTo>
                  <a:pt x="5818905" y="3433703"/>
                  <a:pt x="5814657" y="3432248"/>
                  <a:pt x="5811025" y="3429484"/>
                </a:cubicBezTo>
                <a:cubicBezTo>
                  <a:pt x="5807394" y="3426719"/>
                  <a:pt x="5803969" y="3423518"/>
                  <a:pt x="5800749" y="3419881"/>
                </a:cubicBezTo>
                <a:cubicBezTo>
                  <a:pt x="5800749" y="3432685"/>
                  <a:pt x="5799104" y="3446362"/>
                  <a:pt x="5795815" y="3460912"/>
                </a:cubicBezTo>
                <a:cubicBezTo>
                  <a:pt x="5792527" y="3475462"/>
                  <a:pt x="5787593" y="3487394"/>
                  <a:pt x="5781015" y="3496706"/>
                </a:cubicBezTo>
                <a:lnTo>
                  <a:pt x="5764571" y="3468769"/>
                </a:lnTo>
                <a:lnTo>
                  <a:pt x="5774438" y="3433849"/>
                </a:lnTo>
                <a:lnTo>
                  <a:pt x="5770311" y="3430344"/>
                </a:lnTo>
                <a:lnTo>
                  <a:pt x="5763443" y="3451764"/>
                </a:lnTo>
                <a:cubicBezTo>
                  <a:pt x="5766456" y="3455111"/>
                  <a:pt x="5767005" y="3458022"/>
                  <a:pt x="5765086" y="3460494"/>
                </a:cubicBezTo>
                <a:cubicBezTo>
                  <a:pt x="5763167" y="3462968"/>
                  <a:pt x="5760428" y="3465878"/>
                  <a:pt x="5756864" y="3469225"/>
                </a:cubicBezTo>
                <a:cubicBezTo>
                  <a:pt x="5753712" y="3472790"/>
                  <a:pt x="5752616" y="3476137"/>
                  <a:pt x="5753575" y="3479265"/>
                </a:cubicBezTo>
                <a:cubicBezTo>
                  <a:pt x="5754535" y="3482393"/>
                  <a:pt x="5756727" y="3484868"/>
                  <a:pt x="5760153" y="3486685"/>
                </a:cubicBezTo>
                <a:cubicBezTo>
                  <a:pt x="5755014" y="3492069"/>
                  <a:pt x="5750493" y="3497889"/>
                  <a:pt x="5746587" y="3504145"/>
                </a:cubicBezTo>
                <a:cubicBezTo>
                  <a:pt x="5742681" y="3510403"/>
                  <a:pt x="5740625" y="3516222"/>
                  <a:pt x="5740421" y="3521606"/>
                </a:cubicBezTo>
                <a:lnTo>
                  <a:pt x="5727266" y="3546050"/>
                </a:lnTo>
                <a:cubicBezTo>
                  <a:pt x="5732061" y="3553180"/>
                  <a:pt x="5733980" y="3559873"/>
                  <a:pt x="5733021" y="3566130"/>
                </a:cubicBezTo>
                <a:cubicBezTo>
                  <a:pt x="5732062" y="3572386"/>
                  <a:pt x="5729047" y="3577334"/>
                  <a:pt x="5723977" y="3580970"/>
                </a:cubicBezTo>
                <a:cubicBezTo>
                  <a:pt x="5735145" y="3580098"/>
                  <a:pt x="5749807" y="3579226"/>
                  <a:pt x="5767964" y="3578352"/>
                </a:cubicBezTo>
                <a:cubicBezTo>
                  <a:pt x="5786121" y="3577479"/>
                  <a:pt x="5799961" y="3581844"/>
                  <a:pt x="5809484" y="3591448"/>
                </a:cubicBezTo>
                <a:cubicBezTo>
                  <a:pt x="5814418" y="3598796"/>
                  <a:pt x="5816884" y="3605925"/>
                  <a:pt x="5816884" y="3612835"/>
                </a:cubicBezTo>
                <a:cubicBezTo>
                  <a:pt x="5816884" y="3619748"/>
                  <a:pt x="5814418" y="3624259"/>
                  <a:pt x="5809484" y="3626368"/>
                </a:cubicBezTo>
                <a:cubicBezTo>
                  <a:pt x="5809143" y="3628404"/>
                  <a:pt x="5808183" y="3631315"/>
                  <a:pt x="5806607" y="3635098"/>
                </a:cubicBezTo>
                <a:cubicBezTo>
                  <a:pt x="5805031" y="3638881"/>
                  <a:pt x="5804895" y="3641791"/>
                  <a:pt x="5806196" y="3643828"/>
                </a:cubicBezTo>
                <a:lnTo>
                  <a:pt x="5816063" y="3636844"/>
                </a:lnTo>
                <a:lnTo>
                  <a:pt x="5858816" y="3601923"/>
                </a:lnTo>
                <a:lnTo>
                  <a:pt x="5865393" y="3577479"/>
                </a:lnTo>
                <a:cubicBezTo>
                  <a:pt x="5862379" y="3572605"/>
                  <a:pt x="5861832" y="3569259"/>
                  <a:pt x="5863750" y="3567440"/>
                </a:cubicBezTo>
                <a:cubicBezTo>
                  <a:pt x="5865668" y="3565620"/>
                  <a:pt x="5868408" y="3563147"/>
                  <a:pt x="5871972" y="3560018"/>
                </a:cubicBezTo>
                <a:cubicBezTo>
                  <a:pt x="5873479" y="3556600"/>
                  <a:pt x="5873752" y="3553835"/>
                  <a:pt x="5872794" y="3551726"/>
                </a:cubicBezTo>
                <a:cubicBezTo>
                  <a:pt x="5871835" y="3549615"/>
                  <a:pt x="5870464" y="3547724"/>
                  <a:pt x="5868683" y="3546050"/>
                </a:cubicBezTo>
                <a:cubicBezTo>
                  <a:pt x="5878275" y="3535284"/>
                  <a:pt x="5887045" y="3523643"/>
                  <a:pt x="5894993" y="3511129"/>
                </a:cubicBezTo>
                <a:cubicBezTo>
                  <a:pt x="5902941" y="3498616"/>
                  <a:pt x="5911710" y="3486976"/>
                  <a:pt x="5921304" y="3476210"/>
                </a:cubicBezTo>
                <a:cubicBezTo>
                  <a:pt x="5924729" y="3460131"/>
                  <a:pt x="5931032" y="3445144"/>
                  <a:pt x="5940214" y="3431249"/>
                </a:cubicBezTo>
                <a:cubicBezTo>
                  <a:pt x="5949395" y="3417353"/>
                  <a:pt x="5960632" y="3406732"/>
                  <a:pt x="5973924" y="3399384"/>
                </a:cubicBezTo>
                <a:lnTo>
                  <a:pt x="5970634" y="3381925"/>
                </a:lnTo>
                <a:cubicBezTo>
                  <a:pt x="5969128" y="3376613"/>
                  <a:pt x="5969675" y="3371520"/>
                  <a:pt x="5972279" y="3366646"/>
                </a:cubicBezTo>
                <a:cubicBezTo>
                  <a:pt x="5974884" y="3361771"/>
                  <a:pt x="5978720" y="3357552"/>
                  <a:pt x="5983790" y="3353987"/>
                </a:cubicBezTo>
                <a:cubicBezTo>
                  <a:pt x="5990368" y="3339438"/>
                  <a:pt x="5996945" y="3337109"/>
                  <a:pt x="6003522" y="3347003"/>
                </a:cubicBezTo>
                <a:cubicBezTo>
                  <a:pt x="6010442" y="3353769"/>
                  <a:pt x="6014690" y="3360317"/>
                  <a:pt x="6016267" y="3366646"/>
                </a:cubicBezTo>
                <a:cubicBezTo>
                  <a:pt x="6017842" y="3372975"/>
                  <a:pt x="6014691" y="3380396"/>
                  <a:pt x="6006811" y="3388908"/>
                </a:cubicBezTo>
                <a:cubicBezTo>
                  <a:pt x="6000439" y="3395237"/>
                  <a:pt x="5992629" y="3406151"/>
                  <a:pt x="5983379" y="3421646"/>
                </a:cubicBezTo>
                <a:cubicBezTo>
                  <a:pt x="5974130" y="3437142"/>
                  <a:pt x="5972074" y="3450673"/>
                  <a:pt x="5977213" y="3462241"/>
                </a:cubicBezTo>
                <a:cubicBezTo>
                  <a:pt x="5975362" y="3472790"/>
                  <a:pt x="5970841" y="3489232"/>
                  <a:pt x="5963647" y="3511566"/>
                </a:cubicBezTo>
                <a:cubicBezTo>
                  <a:pt x="5956452" y="3533901"/>
                  <a:pt x="5947818" y="3551216"/>
                  <a:pt x="5937747" y="3563511"/>
                </a:cubicBezTo>
                <a:cubicBezTo>
                  <a:pt x="5942337" y="3568749"/>
                  <a:pt x="5943845" y="3573114"/>
                  <a:pt x="5942269" y="3576605"/>
                </a:cubicBezTo>
                <a:cubicBezTo>
                  <a:pt x="5940693" y="3580097"/>
                  <a:pt x="5938090" y="3582717"/>
                  <a:pt x="5934458" y="3584462"/>
                </a:cubicBezTo>
                <a:cubicBezTo>
                  <a:pt x="5929182" y="3590792"/>
                  <a:pt x="5929868" y="3599959"/>
                  <a:pt x="5936514" y="3611964"/>
                </a:cubicBezTo>
                <a:cubicBezTo>
                  <a:pt x="5943160" y="3623968"/>
                  <a:pt x="5947955" y="3632261"/>
                  <a:pt x="5950902" y="3636843"/>
                </a:cubicBezTo>
                <a:cubicBezTo>
                  <a:pt x="5943570" y="3648047"/>
                  <a:pt x="5931924" y="3671909"/>
                  <a:pt x="5915958" y="3708432"/>
                </a:cubicBezTo>
                <a:cubicBezTo>
                  <a:pt x="5899995" y="3744952"/>
                  <a:pt x="5894102" y="3768815"/>
                  <a:pt x="5898282" y="3780019"/>
                </a:cubicBezTo>
                <a:lnTo>
                  <a:pt x="5871972" y="3804463"/>
                </a:lnTo>
                <a:cubicBezTo>
                  <a:pt x="5866970" y="3814794"/>
                  <a:pt x="5862173" y="3824688"/>
                  <a:pt x="5857583" y="3834145"/>
                </a:cubicBezTo>
                <a:cubicBezTo>
                  <a:pt x="5852992" y="3843603"/>
                  <a:pt x="5849020" y="3853497"/>
                  <a:pt x="5845661" y="3863827"/>
                </a:cubicBezTo>
                <a:lnTo>
                  <a:pt x="5848950" y="3874304"/>
                </a:lnTo>
                <a:cubicBezTo>
                  <a:pt x="5859434" y="3871830"/>
                  <a:pt x="5867244" y="3861936"/>
                  <a:pt x="5872382" y="3844622"/>
                </a:cubicBezTo>
                <a:cubicBezTo>
                  <a:pt x="5877521" y="3827306"/>
                  <a:pt x="5886154" y="3817412"/>
                  <a:pt x="5898281" y="3814939"/>
                </a:cubicBezTo>
                <a:cubicBezTo>
                  <a:pt x="5904311" y="3814357"/>
                  <a:pt x="5911985" y="3812028"/>
                  <a:pt x="5921304" y="3807955"/>
                </a:cubicBezTo>
                <a:lnTo>
                  <a:pt x="5898281" y="3797479"/>
                </a:lnTo>
                <a:lnTo>
                  <a:pt x="5908149" y="3790495"/>
                </a:lnTo>
                <a:cubicBezTo>
                  <a:pt x="5913014" y="3787294"/>
                  <a:pt x="5917261" y="3786712"/>
                  <a:pt x="5920892" y="3788748"/>
                </a:cubicBezTo>
                <a:cubicBezTo>
                  <a:pt x="5924524" y="3790786"/>
                  <a:pt x="5927949" y="3793695"/>
                  <a:pt x="5931169" y="3797479"/>
                </a:cubicBezTo>
                <a:cubicBezTo>
                  <a:pt x="5934595" y="3792386"/>
                  <a:pt x="5937609" y="3787730"/>
                  <a:pt x="5940214" y="3783510"/>
                </a:cubicBezTo>
                <a:cubicBezTo>
                  <a:pt x="5942817" y="3779290"/>
                  <a:pt x="5944188" y="3774634"/>
                  <a:pt x="5944324" y="3769542"/>
                </a:cubicBezTo>
                <a:cubicBezTo>
                  <a:pt x="5947408" y="3765759"/>
                  <a:pt x="5949464" y="3760230"/>
                  <a:pt x="5950491" y="3752954"/>
                </a:cubicBezTo>
                <a:cubicBezTo>
                  <a:pt x="5951519" y="3745680"/>
                  <a:pt x="5952752" y="3738404"/>
                  <a:pt x="5954191" y="3731129"/>
                </a:cubicBezTo>
                <a:cubicBezTo>
                  <a:pt x="5943776" y="3730547"/>
                  <a:pt x="5935006" y="3724728"/>
                  <a:pt x="5927881" y="3713669"/>
                </a:cubicBezTo>
                <a:cubicBezTo>
                  <a:pt x="5938295" y="3706685"/>
                  <a:pt x="5943776" y="3696209"/>
                  <a:pt x="5944325" y="3682241"/>
                </a:cubicBezTo>
                <a:lnTo>
                  <a:pt x="5977213" y="3689224"/>
                </a:lnTo>
                <a:cubicBezTo>
                  <a:pt x="5972622" y="3694463"/>
                  <a:pt x="5969470" y="3699701"/>
                  <a:pt x="5967758" y="3704939"/>
                </a:cubicBezTo>
                <a:cubicBezTo>
                  <a:pt x="5966045" y="3710177"/>
                  <a:pt x="5963715" y="3715416"/>
                  <a:pt x="5960768" y="3720654"/>
                </a:cubicBezTo>
                <a:lnTo>
                  <a:pt x="5973924" y="3731129"/>
                </a:lnTo>
                <a:cubicBezTo>
                  <a:pt x="5980501" y="3731129"/>
                  <a:pt x="5983789" y="3734621"/>
                  <a:pt x="5983789" y="3741606"/>
                </a:cubicBezTo>
                <a:cubicBezTo>
                  <a:pt x="5983516" y="3748662"/>
                  <a:pt x="5981597" y="3755502"/>
                  <a:pt x="5978035" y="3762122"/>
                </a:cubicBezTo>
                <a:cubicBezTo>
                  <a:pt x="5974472" y="3768743"/>
                  <a:pt x="5970910" y="3774707"/>
                  <a:pt x="5967346" y="3780018"/>
                </a:cubicBezTo>
                <a:cubicBezTo>
                  <a:pt x="5972484" y="3781473"/>
                  <a:pt x="5977828" y="3782055"/>
                  <a:pt x="5983379" y="3781765"/>
                </a:cubicBezTo>
                <a:cubicBezTo>
                  <a:pt x="5988929" y="3781473"/>
                  <a:pt x="5993451" y="3782056"/>
                  <a:pt x="5996945" y="3783510"/>
                </a:cubicBezTo>
                <a:cubicBezTo>
                  <a:pt x="5999343" y="3789331"/>
                  <a:pt x="5997014" y="3796896"/>
                  <a:pt x="5989956" y="3806209"/>
                </a:cubicBezTo>
                <a:cubicBezTo>
                  <a:pt x="5982899" y="3815521"/>
                  <a:pt x="5976459" y="3823086"/>
                  <a:pt x="5970634" y="3828907"/>
                </a:cubicBezTo>
                <a:cubicBezTo>
                  <a:pt x="5970498" y="3836182"/>
                  <a:pt x="5969128" y="3842584"/>
                  <a:pt x="5966523" y="3848114"/>
                </a:cubicBezTo>
                <a:cubicBezTo>
                  <a:pt x="5963920" y="3853643"/>
                  <a:pt x="5960905" y="3856553"/>
                  <a:pt x="5957480" y="3856843"/>
                </a:cubicBezTo>
                <a:lnTo>
                  <a:pt x="5941036" y="3881287"/>
                </a:lnTo>
                <a:lnTo>
                  <a:pt x="5941036" y="3912717"/>
                </a:lnTo>
                <a:lnTo>
                  <a:pt x="5950902" y="3902241"/>
                </a:lnTo>
                <a:lnTo>
                  <a:pt x="5964057" y="3874304"/>
                </a:lnTo>
                <a:cubicBezTo>
                  <a:pt x="5965839" y="3870812"/>
                  <a:pt x="5968031" y="3868192"/>
                  <a:pt x="5970634" y="3866447"/>
                </a:cubicBezTo>
                <a:cubicBezTo>
                  <a:pt x="5973238" y="3864701"/>
                  <a:pt x="5975431" y="3863827"/>
                  <a:pt x="5977213" y="3863827"/>
                </a:cubicBezTo>
                <a:cubicBezTo>
                  <a:pt x="5976937" y="3865792"/>
                  <a:pt x="5975842" y="3868848"/>
                  <a:pt x="5973924" y="3872994"/>
                </a:cubicBezTo>
                <a:cubicBezTo>
                  <a:pt x="5972005" y="3877141"/>
                  <a:pt x="5970910" y="3881070"/>
                  <a:pt x="5970634" y="3884781"/>
                </a:cubicBezTo>
                <a:cubicBezTo>
                  <a:pt x="5974472" y="3894238"/>
                  <a:pt x="5970087" y="3905878"/>
                  <a:pt x="5957480" y="3919700"/>
                </a:cubicBezTo>
                <a:cubicBezTo>
                  <a:pt x="5944872" y="3933523"/>
                  <a:pt x="5940488" y="3945164"/>
                  <a:pt x="5944325" y="3954621"/>
                </a:cubicBezTo>
                <a:lnTo>
                  <a:pt x="5931169" y="3979066"/>
                </a:lnTo>
                <a:cubicBezTo>
                  <a:pt x="5930622" y="3986633"/>
                  <a:pt x="5928429" y="3995944"/>
                  <a:pt x="5924592" y="4007002"/>
                </a:cubicBezTo>
                <a:cubicBezTo>
                  <a:pt x="5931581" y="3998271"/>
                  <a:pt x="5938158" y="3988668"/>
                  <a:pt x="5944324" y="3978193"/>
                </a:cubicBezTo>
                <a:cubicBezTo>
                  <a:pt x="5950491" y="3967716"/>
                  <a:pt x="5953780" y="3956368"/>
                  <a:pt x="5954191" y="3944145"/>
                </a:cubicBezTo>
                <a:lnTo>
                  <a:pt x="5980501" y="3954621"/>
                </a:lnTo>
                <a:lnTo>
                  <a:pt x="5973924" y="3993034"/>
                </a:lnTo>
                <a:lnTo>
                  <a:pt x="5990368" y="3989542"/>
                </a:lnTo>
                <a:lnTo>
                  <a:pt x="6006810" y="4010493"/>
                </a:lnTo>
                <a:lnTo>
                  <a:pt x="5990368" y="4062875"/>
                </a:lnTo>
                <a:cubicBezTo>
                  <a:pt x="5977623" y="4075897"/>
                  <a:pt x="5966935" y="4090884"/>
                  <a:pt x="5958301" y="4107835"/>
                </a:cubicBezTo>
                <a:cubicBezTo>
                  <a:pt x="5949669" y="4124786"/>
                  <a:pt x="5940624" y="4138899"/>
                  <a:pt x="5931169" y="4150177"/>
                </a:cubicBezTo>
                <a:lnTo>
                  <a:pt x="5924593" y="4150177"/>
                </a:lnTo>
                <a:lnTo>
                  <a:pt x="5924592" y="4160652"/>
                </a:lnTo>
                <a:lnTo>
                  <a:pt x="5904860" y="4195573"/>
                </a:lnTo>
                <a:cubicBezTo>
                  <a:pt x="5903489" y="4210415"/>
                  <a:pt x="5898008" y="4223510"/>
                  <a:pt x="5888416" y="4234859"/>
                </a:cubicBezTo>
                <a:cubicBezTo>
                  <a:pt x="5878822" y="4246209"/>
                  <a:pt x="5873342" y="4261049"/>
                  <a:pt x="5871972" y="4279383"/>
                </a:cubicBezTo>
                <a:cubicBezTo>
                  <a:pt x="5867998" y="4286731"/>
                  <a:pt x="5861968" y="4299099"/>
                  <a:pt x="5853883" y="4316486"/>
                </a:cubicBezTo>
                <a:cubicBezTo>
                  <a:pt x="5845798" y="4333874"/>
                  <a:pt x="5839770" y="4343622"/>
                  <a:pt x="5835796" y="4345731"/>
                </a:cubicBezTo>
                <a:cubicBezTo>
                  <a:pt x="5836343" y="4356791"/>
                  <a:pt x="5835246" y="4369594"/>
                  <a:pt x="5832506" y="4384143"/>
                </a:cubicBezTo>
                <a:lnTo>
                  <a:pt x="5835795" y="4384143"/>
                </a:lnTo>
                <a:cubicBezTo>
                  <a:pt x="5839631" y="4387637"/>
                  <a:pt x="5838535" y="4391129"/>
                  <a:pt x="5832506" y="4394620"/>
                </a:cubicBezTo>
                <a:lnTo>
                  <a:pt x="5825929" y="4394620"/>
                </a:lnTo>
                <a:cubicBezTo>
                  <a:pt x="5822092" y="4404514"/>
                  <a:pt x="5816611" y="4409171"/>
                  <a:pt x="5809485" y="4408589"/>
                </a:cubicBezTo>
                <a:cubicBezTo>
                  <a:pt x="5808937" y="4420665"/>
                  <a:pt x="5806744" y="4432305"/>
                  <a:pt x="5802907" y="4443510"/>
                </a:cubicBezTo>
                <a:cubicBezTo>
                  <a:pt x="5799070" y="4454713"/>
                  <a:pt x="5796878" y="4466354"/>
                  <a:pt x="5796329" y="4478430"/>
                </a:cubicBezTo>
                <a:lnTo>
                  <a:pt x="5816063" y="4506366"/>
                </a:lnTo>
                <a:cubicBezTo>
                  <a:pt x="5819899" y="4505784"/>
                  <a:pt x="5822091" y="4506949"/>
                  <a:pt x="5822640" y="4509858"/>
                </a:cubicBezTo>
                <a:cubicBezTo>
                  <a:pt x="5822503" y="4513570"/>
                  <a:pt x="5821132" y="4517497"/>
                  <a:pt x="5818529" y="4521644"/>
                </a:cubicBezTo>
                <a:cubicBezTo>
                  <a:pt x="5815925" y="4525791"/>
                  <a:pt x="5812910" y="4528846"/>
                  <a:pt x="5809485" y="4530810"/>
                </a:cubicBezTo>
                <a:cubicBezTo>
                  <a:pt x="5809622" y="4536267"/>
                  <a:pt x="5808525" y="4541069"/>
                  <a:pt x="5806196" y="4545215"/>
                </a:cubicBezTo>
                <a:cubicBezTo>
                  <a:pt x="5803867" y="4549362"/>
                  <a:pt x="5799481" y="4551545"/>
                  <a:pt x="5793041" y="4551764"/>
                </a:cubicBezTo>
                <a:lnTo>
                  <a:pt x="5783175" y="4551764"/>
                </a:lnTo>
                <a:lnTo>
                  <a:pt x="5779886" y="4590175"/>
                </a:lnTo>
                <a:lnTo>
                  <a:pt x="5746998" y="4656524"/>
                </a:lnTo>
                <a:lnTo>
                  <a:pt x="5733843" y="4667001"/>
                </a:lnTo>
                <a:cubicBezTo>
                  <a:pt x="5733501" y="4677768"/>
                  <a:pt x="5730897" y="4689409"/>
                  <a:pt x="5726032" y="4701922"/>
                </a:cubicBezTo>
                <a:cubicBezTo>
                  <a:pt x="5721168" y="4714435"/>
                  <a:pt x="5716098" y="4726075"/>
                  <a:pt x="5710822" y="4736842"/>
                </a:cubicBezTo>
                <a:lnTo>
                  <a:pt x="5710822" y="4778747"/>
                </a:lnTo>
                <a:lnTo>
                  <a:pt x="5684511" y="4803192"/>
                </a:lnTo>
                <a:lnTo>
                  <a:pt x="5671356" y="4838112"/>
                </a:lnTo>
                <a:lnTo>
                  <a:pt x="5651623" y="4855572"/>
                </a:lnTo>
                <a:cubicBezTo>
                  <a:pt x="5650664" y="4866994"/>
                  <a:pt x="5646827" y="4876452"/>
                  <a:pt x="5640113" y="4883945"/>
                </a:cubicBezTo>
                <a:cubicBezTo>
                  <a:pt x="5633399" y="4891439"/>
                  <a:pt x="5629562" y="4901769"/>
                  <a:pt x="5628603" y="4914937"/>
                </a:cubicBezTo>
                <a:lnTo>
                  <a:pt x="5599003" y="4974302"/>
                </a:lnTo>
                <a:cubicBezTo>
                  <a:pt x="5589138" y="4976630"/>
                  <a:pt x="5583381" y="4985943"/>
                  <a:pt x="5581736" y="5002239"/>
                </a:cubicBezTo>
                <a:cubicBezTo>
                  <a:pt x="5580093" y="5018535"/>
                  <a:pt x="5572694" y="5027847"/>
                  <a:pt x="5559538" y="5030175"/>
                </a:cubicBezTo>
                <a:lnTo>
                  <a:pt x="5562827" y="4932398"/>
                </a:lnTo>
                <a:lnTo>
                  <a:pt x="5543094" y="4925414"/>
                </a:lnTo>
                <a:lnTo>
                  <a:pt x="5529939" y="4949858"/>
                </a:lnTo>
                <a:cubicBezTo>
                  <a:pt x="5525965" y="4963972"/>
                  <a:pt x="5520757" y="4983760"/>
                  <a:pt x="5514318" y="5009223"/>
                </a:cubicBezTo>
                <a:cubicBezTo>
                  <a:pt x="5507877" y="5034685"/>
                  <a:pt x="5504313" y="5054473"/>
                  <a:pt x="5503629" y="5068588"/>
                </a:cubicBezTo>
                <a:cubicBezTo>
                  <a:pt x="5504177" y="5083502"/>
                  <a:pt x="5502258" y="5092087"/>
                  <a:pt x="5497873" y="5094342"/>
                </a:cubicBezTo>
                <a:cubicBezTo>
                  <a:pt x="5493488" y="5096597"/>
                  <a:pt x="5483348" y="5097324"/>
                  <a:pt x="5467453" y="5096524"/>
                </a:cubicBezTo>
                <a:lnTo>
                  <a:pt x="5464163" y="5107000"/>
                </a:lnTo>
                <a:cubicBezTo>
                  <a:pt x="5468275" y="5111365"/>
                  <a:pt x="5471564" y="5117476"/>
                  <a:pt x="5474030" y="5125333"/>
                </a:cubicBezTo>
                <a:cubicBezTo>
                  <a:pt x="5476496" y="5133191"/>
                  <a:pt x="5473207" y="5137555"/>
                  <a:pt x="5464163" y="5138429"/>
                </a:cubicBezTo>
                <a:cubicBezTo>
                  <a:pt x="5461902" y="5138502"/>
                  <a:pt x="5458203" y="5139230"/>
                  <a:pt x="5453065" y="5140611"/>
                </a:cubicBezTo>
                <a:cubicBezTo>
                  <a:pt x="5447926" y="5141994"/>
                  <a:pt x="5445048" y="5143595"/>
                  <a:pt x="5444431" y="5145412"/>
                </a:cubicBezTo>
                <a:lnTo>
                  <a:pt x="5444431" y="5148906"/>
                </a:lnTo>
                <a:lnTo>
                  <a:pt x="5490474" y="5176841"/>
                </a:lnTo>
                <a:cubicBezTo>
                  <a:pt x="5498628" y="5167820"/>
                  <a:pt x="5504520" y="5157053"/>
                  <a:pt x="5508151" y="5144540"/>
                </a:cubicBezTo>
                <a:cubicBezTo>
                  <a:pt x="5511783" y="5132026"/>
                  <a:pt x="5513564" y="5119514"/>
                  <a:pt x="5513495" y="5107000"/>
                </a:cubicBezTo>
                <a:cubicBezTo>
                  <a:pt x="5522813" y="5097106"/>
                  <a:pt x="5527199" y="5085467"/>
                  <a:pt x="5526650" y="5072079"/>
                </a:cubicBezTo>
                <a:lnTo>
                  <a:pt x="5539806" y="5040652"/>
                </a:lnTo>
                <a:cubicBezTo>
                  <a:pt x="5539737" y="5038542"/>
                  <a:pt x="5539874" y="5035777"/>
                  <a:pt x="5540217" y="5032357"/>
                </a:cubicBezTo>
                <a:cubicBezTo>
                  <a:pt x="5540560" y="5028938"/>
                  <a:pt x="5541519" y="5027047"/>
                  <a:pt x="5543094" y="5026683"/>
                </a:cubicBezTo>
                <a:cubicBezTo>
                  <a:pt x="5549810" y="5027919"/>
                  <a:pt x="5555290" y="5034177"/>
                  <a:pt x="5559538" y="5045453"/>
                </a:cubicBezTo>
                <a:cubicBezTo>
                  <a:pt x="5563786" y="5056729"/>
                  <a:pt x="5565979" y="5065605"/>
                  <a:pt x="5566115" y="5072079"/>
                </a:cubicBezTo>
                <a:cubicBezTo>
                  <a:pt x="5566252" y="5074043"/>
                  <a:pt x="5565979" y="5076227"/>
                  <a:pt x="5565294" y="5078627"/>
                </a:cubicBezTo>
                <a:cubicBezTo>
                  <a:pt x="5564609" y="5081028"/>
                  <a:pt x="5562690" y="5082338"/>
                  <a:pt x="5559538" y="5082556"/>
                </a:cubicBezTo>
                <a:cubicBezTo>
                  <a:pt x="5556181" y="5097688"/>
                  <a:pt x="5550562" y="5115440"/>
                  <a:pt x="5542684" y="5135810"/>
                </a:cubicBezTo>
                <a:cubicBezTo>
                  <a:pt x="5534804" y="5156180"/>
                  <a:pt x="5525075" y="5172185"/>
                  <a:pt x="5513495" y="5183825"/>
                </a:cubicBezTo>
                <a:cubicBezTo>
                  <a:pt x="5513084" y="5190373"/>
                  <a:pt x="5511439" y="5195611"/>
                  <a:pt x="5508563" y="5199540"/>
                </a:cubicBezTo>
                <a:cubicBezTo>
                  <a:pt x="5505684" y="5203468"/>
                  <a:pt x="5504040" y="5208707"/>
                  <a:pt x="5503629" y="5215254"/>
                </a:cubicBezTo>
                <a:cubicBezTo>
                  <a:pt x="5498696" y="5227694"/>
                  <a:pt x="5492940" y="5240353"/>
                  <a:pt x="5486363" y="5253231"/>
                </a:cubicBezTo>
                <a:cubicBezTo>
                  <a:pt x="5479786" y="5266106"/>
                  <a:pt x="5472385" y="5277893"/>
                  <a:pt x="5464163" y="5288587"/>
                </a:cubicBezTo>
                <a:cubicBezTo>
                  <a:pt x="5464163" y="5292370"/>
                  <a:pt x="5463342" y="5296153"/>
                  <a:pt x="5461697" y="5299936"/>
                </a:cubicBezTo>
                <a:cubicBezTo>
                  <a:pt x="5460054" y="5303719"/>
                  <a:pt x="5457586" y="5305757"/>
                  <a:pt x="5454298" y="5306047"/>
                </a:cubicBezTo>
                <a:cubicBezTo>
                  <a:pt x="5448131" y="5304883"/>
                  <a:pt x="5444843" y="5299354"/>
                  <a:pt x="5444430" y="5289461"/>
                </a:cubicBezTo>
                <a:cubicBezTo>
                  <a:pt x="5444020" y="5279567"/>
                  <a:pt x="5444020" y="5272291"/>
                  <a:pt x="5444430" y="5267635"/>
                </a:cubicBezTo>
                <a:lnTo>
                  <a:pt x="5418121" y="5278110"/>
                </a:lnTo>
                <a:lnTo>
                  <a:pt x="5414832" y="5313031"/>
                </a:lnTo>
                <a:lnTo>
                  <a:pt x="5385233" y="5375889"/>
                </a:lnTo>
                <a:lnTo>
                  <a:pt x="5381944" y="5375889"/>
                </a:lnTo>
                <a:lnTo>
                  <a:pt x="5355633" y="5438745"/>
                </a:lnTo>
                <a:cubicBezTo>
                  <a:pt x="5352619" y="5441511"/>
                  <a:pt x="5351249" y="5447331"/>
                  <a:pt x="5351522" y="5456206"/>
                </a:cubicBezTo>
                <a:cubicBezTo>
                  <a:pt x="5351798" y="5465081"/>
                  <a:pt x="5352071" y="5470901"/>
                  <a:pt x="5352345" y="5473667"/>
                </a:cubicBezTo>
                <a:cubicBezTo>
                  <a:pt x="5356251" y="5469446"/>
                  <a:pt x="5359950" y="5470029"/>
                  <a:pt x="5363445" y="5475413"/>
                </a:cubicBezTo>
                <a:cubicBezTo>
                  <a:pt x="5366939" y="5480796"/>
                  <a:pt x="5366529" y="5484870"/>
                  <a:pt x="5362212" y="5487635"/>
                </a:cubicBezTo>
                <a:cubicBezTo>
                  <a:pt x="5360362" y="5487490"/>
                  <a:pt x="5358306" y="5487780"/>
                  <a:pt x="5356046" y="5488507"/>
                </a:cubicBezTo>
                <a:cubicBezTo>
                  <a:pt x="5353785" y="5489235"/>
                  <a:pt x="5352550" y="5491272"/>
                  <a:pt x="5352345" y="5494618"/>
                </a:cubicBezTo>
                <a:cubicBezTo>
                  <a:pt x="5352619" y="5498255"/>
                  <a:pt x="5354538" y="5502330"/>
                  <a:pt x="5358101" y="5506840"/>
                </a:cubicBezTo>
                <a:cubicBezTo>
                  <a:pt x="5361663" y="5511351"/>
                  <a:pt x="5365227" y="5515426"/>
                  <a:pt x="5368789" y="5519063"/>
                </a:cubicBezTo>
                <a:cubicBezTo>
                  <a:pt x="5368104" y="5526120"/>
                  <a:pt x="5364541" y="5537324"/>
                  <a:pt x="5358101" y="5552674"/>
                </a:cubicBezTo>
                <a:cubicBezTo>
                  <a:pt x="5351660" y="5568024"/>
                  <a:pt x="5346452" y="5576609"/>
                  <a:pt x="5342479" y="5578428"/>
                </a:cubicBezTo>
                <a:cubicBezTo>
                  <a:pt x="5342959" y="5590286"/>
                  <a:pt x="5341999" y="5597998"/>
                  <a:pt x="5339601" y="5601563"/>
                </a:cubicBezTo>
                <a:cubicBezTo>
                  <a:pt x="5337202" y="5605128"/>
                  <a:pt x="5330489" y="5606727"/>
                  <a:pt x="5319458" y="5606364"/>
                </a:cubicBezTo>
                <a:lnTo>
                  <a:pt x="5319458" y="5644777"/>
                </a:lnTo>
                <a:cubicBezTo>
                  <a:pt x="5311099" y="5639538"/>
                  <a:pt x="5303150" y="5633428"/>
                  <a:pt x="5295614" y="5626444"/>
                </a:cubicBezTo>
                <a:cubicBezTo>
                  <a:pt x="5288078" y="5619459"/>
                  <a:pt x="5281774" y="5611603"/>
                  <a:pt x="5276704" y="5602873"/>
                </a:cubicBezTo>
                <a:cubicBezTo>
                  <a:pt x="5277251" y="5609856"/>
                  <a:pt x="5276155" y="5616841"/>
                  <a:pt x="5273415" y="5623825"/>
                </a:cubicBezTo>
                <a:lnTo>
                  <a:pt x="5293147" y="5658746"/>
                </a:lnTo>
                <a:cubicBezTo>
                  <a:pt x="5289447" y="5672204"/>
                  <a:pt x="5281226" y="5697667"/>
                  <a:pt x="5268482" y="5735135"/>
                </a:cubicBezTo>
                <a:cubicBezTo>
                  <a:pt x="5255737" y="5772601"/>
                  <a:pt x="5240938" y="5793698"/>
                  <a:pt x="5224083" y="5798427"/>
                </a:cubicBezTo>
                <a:cubicBezTo>
                  <a:pt x="5223740" y="5805193"/>
                  <a:pt x="5221137" y="5815233"/>
                  <a:pt x="5216272" y="5828547"/>
                </a:cubicBezTo>
                <a:cubicBezTo>
                  <a:pt x="5211407" y="5841860"/>
                  <a:pt x="5206338" y="5849281"/>
                  <a:pt x="5201063" y="5850809"/>
                </a:cubicBezTo>
                <a:cubicBezTo>
                  <a:pt x="5199486" y="5850373"/>
                  <a:pt x="5198526" y="5848626"/>
                  <a:pt x="5198185" y="5845570"/>
                </a:cubicBezTo>
                <a:cubicBezTo>
                  <a:pt x="5197841" y="5842514"/>
                  <a:pt x="5197704" y="5840769"/>
                  <a:pt x="5197772" y="5840333"/>
                </a:cubicBezTo>
                <a:lnTo>
                  <a:pt x="5184618" y="5836839"/>
                </a:lnTo>
                <a:lnTo>
                  <a:pt x="5174752" y="5850809"/>
                </a:lnTo>
                <a:lnTo>
                  <a:pt x="5197772" y="5875253"/>
                </a:lnTo>
                <a:cubicBezTo>
                  <a:pt x="5197499" y="5894241"/>
                  <a:pt x="5193937" y="5911265"/>
                  <a:pt x="5187085" y="5926324"/>
                </a:cubicBezTo>
                <a:cubicBezTo>
                  <a:pt x="5180233" y="5941384"/>
                  <a:pt x="5171736" y="5955788"/>
                  <a:pt x="5161596" y="5969539"/>
                </a:cubicBezTo>
                <a:cubicBezTo>
                  <a:pt x="5162624" y="5974921"/>
                  <a:pt x="5165502" y="5985107"/>
                  <a:pt x="5170230" y="6000093"/>
                </a:cubicBezTo>
                <a:cubicBezTo>
                  <a:pt x="5174957" y="6015080"/>
                  <a:pt x="5175369" y="6023520"/>
                  <a:pt x="5171463" y="6025412"/>
                </a:cubicBezTo>
                <a:cubicBezTo>
                  <a:pt x="5166598" y="6025265"/>
                  <a:pt x="5162350" y="6023811"/>
                  <a:pt x="5158718" y="6021047"/>
                </a:cubicBezTo>
                <a:cubicBezTo>
                  <a:pt x="5155087" y="6018281"/>
                  <a:pt x="5151662" y="6015081"/>
                  <a:pt x="5148442" y="6011444"/>
                </a:cubicBezTo>
                <a:cubicBezTo>
                  <a:pt x="5148442" y="6024247"/>
                  <a:pt x="5146797" y="6037925"/>
                  <a:pt x="5143509" y="6052475"/>
                </a:cubicBezTo>
                <a:cubicBezTo>
                  <a:pt x="5140220" y="6067025"/>
                  <a:pt x="5135287" y="6078956"/>
                  <a:pt x="5128708" y="6088269"/>
                </a:cubicBezTo>
                <a:lnTo>
                  <a:pt x="5112264" y="6060331"/>
                </a:lnTo>
                <a:lnTo>
                  <a:pt x="5122131" y="6025412"/>
                </a:lnTo>
                <a:cubicBezTo>
                  <a:pt x="5120281" y="6023665"/>
                  <a:pt x="5118226" y="6021919"/>
                  <a:pt x="5115965" y="6020174"/>
                </a:cubicBezTo>
                <a:cubicBezTo>
                  <a:pt x="5113704" y="6018427"/>
                  <a:pt x="5112471" y="6016682"/>
                  <a:pt x="5112265" y="6014935"/>
                </a:cubicBezTo>
                <a:cubicBezTo>
                  <a:pt x="5113018" y="6011588"/>
                  <a:pt x="5116443" y="6009552"/>
                  <a:pt x="5122542" y="6008823"/>
                </a:cubicBezTo>
                <a:cubicBezTo>
                  <a:pt x="5128640" y="6008097"/>
                  <a:pt x="5132888" y="6007805"/>
                  <a:pt x="5135286" y="6007951"/>
                </a:cubicBezTo>
                <a:cubicBezTo>
                  <a:pt x="5135492" y="5997329"/>
                  <a:pt x="5137548" y="5986272"/>
                  <a:pt x="5141453" y="5974776"/>
                </a:cubicBezTo>
                <a:cubicBezTo>
                  <a:pt x="5145358" y="5963282"/>
                  <a:pt x="5149880" y="5952224"/>
                  <a:pt x="5155019" y="5941602"/>
                </a:cubicBezTo>
                <a:cubicBezTo>
                  <a:pt x="5154950" y="5939564"/>
                  <a:pt x="5154265" y="5936654"/>
                  <a:pt x="5152963" y="5932871"/>
                </a:cubicBezTo>
                <a:cubicBezTo>
                  <a:pt x="5151662" y="5929090"/>
                  <a:pt x="5150154" y="5926179"/>
                  <a:pt x="5148442" y="5924141"/>
                </a:cubicBezTo>
                <a:lnTo>
                  <a:pt x="5125420" y="5955570"/>
                </a:lnTo>
                <a:lnTo>
                  <a:pt x="5108976" y="5959063"/>
                </a:lnTo>
                <a:lnTo>
                  <a:pt x="5108976" y="6007952"/>
                </a:lnTo>
                <a:cubicBezTo>
                  <a:pt x="5097260" y="6017991"/>
                  <a:pt x="5086982" y="6032831"/>
                  <a:pt x="5078144" y="6052475"/>
                </a:cubicBezTo>
                <a:cubicBezTo>
                  <a:pt x="5069305" y="6072117"/>
                  <a:pt x="5063139" y="6088704"/>
                  <a:pt x="5059644" y="6102237"/>
                </a:cubicBezTo>
                <a:cubicBezTo>
                  <a:pt x="5059096" y="6108930"/>
                  <a:pt x="5056904" y="6114750"/>
                  <a:pt x="5053067" y="6119698"/>
                </a:cubicBezTo>
                <a:cubicBezTo>
                  <a:pt x="5049229" y="6124644"/>
                  <a:pt x="5047037" y="6130464"/>
                  <a:pt x="5046490" y="6137157"/>
                </a:cubicBezTo>
                <a:lnTo>
                  <a:pt x="5036623" y="6165093"/>
                </a:lnTo>
                <a:lnTo>
                  <a:pt x="5039911" y="6165093"/>
                </a:lnTo>
                <a:cubicBezTo>
                  <a:pt x="5039364" y="6171787"/>
                  <a:pt x="5037172" y="6177607"/>
                  <a:pt x="5033335" y="6182554"/>
                </a:cubicBezTo>
                <a:cubicBezTo>
                  <a:pt x="5029497" y="6187502"/>
                  <a:pt x="5027305" y="6193322"/>
                  <a:pt x="5026757" y="6200014"/>
                </a:cubicBezTo>
                <a:cubicBezTo>
                  <a:pt x="5027031" y="6205471"/>
                  <a:pt x="5026482" y="6210272"/>
                  <a:pt x="5025112" y="6214419"/>
                </a:cubicBezTo>
                <a:cubicBezTo>
                  <a:pt x="5023742" y="6218566"/>
                  <a:pt x="5019905" y="6220748"/>
                  <a:pt x="5013602" y="6220967"/>
                </a:cubicBezTo>
                <a:cubicBezTo>
                  <a:pt x="5014013" y="6231152"/>
                  <a:pt x="5013190" y="6237845"/>
                  <a:pt x="5011135" y="6241045"/>
                </a:cubicBezTo>
                <a:cubicBezTo>
                  <a:pt x="5009079" y="6244247"/>
                  <a:pt x="5003325" y="6245703"/>
                  <a:pt x="4993870" y="6245411"/>
                </a:cubicBezTo>
                <a:lnTo>
                  <a:pt x="4993870" y="6283823"/>
                </a:lnTo>
                <a:lnTo>
                  <a:pt x="4977426" y="6276839"/>
                </a:lnTo>
                <a:lnTo>
                  <a:pt x="4957693" y="6325729"/>
                </a:lnTo>
                <a:lnTo>
                  <a:pt x="4964270" y="6332713"/>
                </a:lnTo>
                <a:lnTo>
                  <a:pt x="4951114" y="6343188"/>
                </a:lnTo>
                <a:lnTo>
                  <a:pt x="4944538" y="6357157"/>
                </a:lnTo>
                <a:lnTo>
                  <a:pt x="4954403" y="6381602"/>
                </a:lnTo>
                <a:lnTo>
                  <a:pt x="4951114" y="6409537"/>
                </a:lnTo>
                <a:cubicBezTo>
                  <a:pt x="4943029" y="6410701"/>
                  <a:pt x="4938645" y="6415359"/>
                  <a:pt x="4937960" y="6423506"/>
                </a:cubicBezTo>
                <a:cubicBezTo>
                  <a:pt x="4937275" y="6431653"/>
                  <a:pt x="4929601" y="6436311"/>
                  <a:pt x="4914938" y="6437473"/>
                </a:cubicBezTo>
                <a:lnTo>
                  <a:pt x="4914938" y="6420014"/>
                </a:lnTo>
                <a:lnTo>
                  <a:pt x="4905072" y="6423506"/>
                </a:lnTo>
                <a:cubicBezTo>
                  <a:pt x="4903017" y="6428453"/>
                  <a:pt x="4899729" y="6436892"/>
                  <a:pt x="4895206" y="6448823"/>
                </a:cubicBezTo>
                <a:cubicBezTo>
                  <a:pt x="4890684" y="6460754"/>
                  <a:pt x="4887395" y="6467447"/>
                  <a:pt x="4885340" y="6468902"/>
                </a:cubicBezTo>
                <a:cubicBezTo>
                  <a:pt x="4883764" y="6468611"/>
                  <a:pt x="4882805" y="6467448"/>
                  <a:pt x="4882462" y="6465411"/>
                </a:cubicBezTo>
                <a:cubicBezTo>
                  <a:pt x="4882118" y="6463373"/>
                  <a:pt x="4881982" y="6462209"/>
                  <a:pt x="4882051" y="6461918"/>
                </a:cubicBezTo>
                <a:cubicBezTo>
                  <a:pt x="4873007" y="6461336"/>
                  <a:pt x="4869718" y="6458135"/>
                  <a:pt x="4872185" y="6452315"/>
                </a:cubicBezTo>
                <a:cubicBezTo>
                  <a:pt x="4874651" y="6446495"/>
                  <a:pt x="4877940" y="6441548"/>
                  <a:pt x="4882051" y="6437473"/>
                </a:cubicBezTo>
                <a:lnTo>
                  <a:pt x="4868896" y="6406045"/>
                </a:lnTo>
                <a:lnTo>
                  <a:pt x="4882050" y="6381601"/>
                </a:lnTo>
                <a:lnTo>
                  <a:pt x="4859030" y="6371125"/>
                </a:lnTo>
                <a:cubicBezTo>
                  <a:pt x="4858070" y="6382838"/>
                  <a:pt x="4854233" y="6393459"/>
                  <a:pt x="4847519" y="6402990"/>
                </a:cubicBezTo>
                <a:cubicBezTo>
                  <a:pt x="4840804" y="6412521"/>
                  <a:pt x="4836967" y="6424014"/>
                  <a:pt x="4836008" y="6437473"/>
                </a:cubicBezTo>
                <a:cubicBezTo>
                  <a:pt x="4826210" y="6451588"/>
                  <a:pt x="4817029" y="6466138"/>
                  <a:pt x="4808465" y="6481124"/>
                </a:cubicBezTo>
                <a:cubicBezTo>
                  <a:pt x="4799900" y="6496111"/>
                  <a:pt x="4791542" y="6510661"/>
                  <a:pt x="4783388" y="6524775"/>
                </a:cubicBezTo>
                <a:cubicBezTo>
                  <a:pt x="4781743" y="6533214"/>
                  <a:pt x="4778455" y="6544273"/>
                  <a:pt x="4773521" y="6557950"/>
                </a:cubicBezTo>
                <a:cubicBezTo>
                  <a:pt x="4768588" y="6571627"/>
                  <a:pt x="4762011" y="6579194"/>
                  <a:pt x="4753789" y="6580648"/>
                </a:cubicBezTo>
                <a:cubicBezTo>
                  <a:pt x="4754199" y="6583340"/>
                  <a:pt x="4755844" y="6588433"/>
                  <a:pt x="4758722" y="6595926"/>
                </a:cubicBezTo>
                <a:cubicBezTo>
                  <a:pt x="4761600" y="6603420"/>
                  <a:pt x="4763244" y="6607639"/>
                  <a:pt x="4763656" y="6608585"/>
                </a:cubicBezTo>
                <a:cubicBezTo>
                  <a:pt x="4765231" y="6608148"/>
                  <a:pt x="4766190" y="6606402"/>
                  <a:pt x="4766532" y="6603347"/>
                </a:cubicBezTo>
                <a:cubicBezTo>
                  <a:pt x="4766876" y="6600291"/>
                  <a:pt x="4767013" y="6598545"/>
                  <a:pt x="4766944" y="6598108"/>
                </a:cubicBezTo>
                <a:cubicBezTo>
                  <a:pt x="4776262" y="6577519"/>
                  <a:pt x="4787224" y="6557586"/>
                  <a:pt x="4799832" y="6538307"/>
                </a:cubicBezTo>
                <a:cubicBezTo>
                  <a:pt x="4812438" y="6519028"/>
                  <a:pt x="4820112" y="6498222"/>
                  <a:pt x="4822853" y="6475887"/>
                </a:cubicBezTo>
                <a:lnTo>
                  <a:pt x="4839297" y="6475887"/>
                </a:lnTo>
                <a:cubicBezTo>
                  <a:pt x="4846833" y="6475522"/>
                  <a:pt x="4855604" y="6476251"/>
                  <a:pt x="4865607" y="6478069"/>
                </a:cubicBezTo>
                <a:cubicBezTo>
                  <a:pt x="4875610" y="6479888"/>
                  <a:pt x="4881091" y="6484980"/>
                  <a:pt x="4882050" y="6493346"/>
                </a:cubicBezTo>
                <a:cubicBezTo>
                  <a:pt x="4881708" y="6509207"/>
                  <a:pt x="4878283" y="6524630"/>
                  <a:pt x="4871773" y="6539617"/>
                </a:cubicBezTo>
                <a:cubicBezTo>
                  <a:pt x="4865264" y="6554604"/>
                  <a:pt x="4857728" y="6568280"/>
                  <a:pt x="4849164" y="6580648"/>
                </a:cubicBezTo>
                <a:cubicBezTo>
                  <a:pt x="4849574" y="6589087"/>
                  <a:pt x="4851218" y="6596654"/>
                  <a:pt x="4854096" y="6603347"/>
                </a:cubicBezTo>
                <a:cubicBezTo>
                  <a:pt x="4856974" y="6610040"/>
                  <a:pt x="4858619" y="6617606"/>
                  <a:pt x="4859030" y="6626046"/>
                </a:cubicBezTo>
                <a:lnTo>
                  <a:pt x="4836008" y="6619061"/>
                </a:lnTo>
                <a:cubicBezTo>
                  <a:pt x="4836145" y="6629828"/>
                  <a:pt x="4835049" y="6641468"/>
                  <a:pt x="4832720" y="6653981"/>
                </a:cubicBezTo>
                <a:cubicBezTo>
                  <a:pt x="4830389" y="6666495"/>
                  <a:pt x="4826005" y="6678135"/>
                  <a:pt x="4819565" y="6688902"/>
                </a:cubicBezTo>
                <a:lnTo>
                  <a:pt x="4803121" y="6664458"/>
                </a:lnTo>
                <a:lnTo>
                  <a:pt x="4812986" y="6633029"/>
                </a:lnTo>
                <a:cubicBezTo>
                  <a:pt x="4811137" y="6631284"/>
                  <a:pt x="4809082" y="6629538"/>
                  <a:pt x="4806820" y="6627791"/>
                </a:cubicBezTo>
                <a:cubicBezTo>
                  <a:pt x="4804558" y="6626046"/>
                  <a:pt x="4803326" y="6624299"/>
                  <a:pt x="4803121" y="6622553"/>
                </a:cubicBezTo>
                <a:cubicBezTo>
                  <a:pt x="4803736" y="6619208"/>
                  <a:pt x="4806614" y="6617170"/>
                  <a:pt x="4811753" y="6616442"/>
                </a:cubicBezTo>
                <a:cubicBezTo>
                  <a:pt x="4816891" y="6615714"/>
                  <a:pt x="4820592" y="6615423"/>
                  <a:pt x="4822853" y="6615569"/>
                </a:cubicBezTo>
                <a:lnTo>
                  <a:pt x="4842586" y="6556204"/>
                </a:lnTo>
                <a:lnTo>
                  <a:pt x="4839297" y="6542236"/>
                </a:lnTo>
                <a:lnTo>
                  <a:pt x="4826142" y="6524775"/>
                </a:lnTo>
                <a:lnTo>
                  <a:pt x="4809698" y="6542236"/>
                </a:lnTo>
                <a:lnTo>
                  <a:pt x="4799832" y="6615569"/>
                </a:lnTo>
                <a:cubicBezTo>
                  <a:pt x="4789691" y="6625317"/>
                  <a:pt x="4780373" y="6638994"/>
                  <a:pt x="4771877" y="6656601"/>
                </a:cubicBezTo>
                <a:cubicBezTo>
                  <a:pt x="4763380" y="6674207"/>
                  <a:pt x="4757352" y="6689630"/>
                  <a:pt x="4753789" y="6702871"/>
                </a:cubicBezTo>
                <a:cubicBezTo>
                  <a:pt x="4753378" y="6714947"/>
                  <a:pt x="4750910" y="6726588"/>
                  <a:pt x="4746389" y="6737792"/>
                </a:cubicBezTo>
                <a:cubicBezTo>
                  <a:pt x="4741866" y="6748995"/>
                  <a:pt x="4737757" y="6760636"/>
                  <a:pt x="4734056" y="6772712"/>
                </a:cubicBezTo>
                <a:cubicBezTo>
                  <a:pt x="4718161" y="6787262"/>
                  <a:pt x="4703909" y="6803559"/>
                  <a:pt x="4691303" y="6821600"/>
                </a:cubicBezTo>
                <a:lnTo>
                  <a:pt x="4668280" y="6891442"/>
                </a:lnTo>
                <a:cubicBezTo>
                  <a:pt x="4666293" y="6891296"/>
                  <a:pt x="4663690" y="6891587"/>
                  <a:pt x="4660470" y="6892315"/>
                </a:cubicBezTo>
                <a:cubicBezTo>
                  <a:pt x="4657250" y="6893043"/>
                  <a:pt x="4655468" y="6895078"/>
                  <a:pt x="4655125" y="6898425"/>
                </a:cubicBezTo>
                <a:cubicBezTo>
                  <a:pt x="4655468" y="6900317"/>
                  <a:pt x="4657250" y="6902645"/>
                  <a:pt x="4660470" y="6905410"/>
                </a:cubicBezTo>
                <a:cubicBezTo>
                  <a:pt x="4663690" y="6908174"/>
                  <a:pt x="4666293" y="6910502"/>
                  <a:pt x="4668280" y="6912394"/>
                </a:cubicBezTo>
                <a:lnTo>
                  <a:pt x="4632104" y="6933346"/>
                </a:lnTo>
                <a:lnTo>
                  <a:pt x="4609083" y="6933346"/>
                </a:lnTo>
                <a:cubicBezTo>
                  <a:pt x="4609767" y="6920396"/>
                  <a:pt x="4611686" y="6907883"/>
                  <a:pt x="4614838" y="6895806"/>
                </a:cubicBezTo>
                <a:cubicBezTo>
                  <a:pt x="4617989" y="6883730"/>
                  <a:pt x="4618264" y="6865979"/>
                  <a:pt x="4615660" y="6842553"/>
                </a:cubicBezTo>
                <a:cubicBezTo>
                  <a:pt x="4608671" y="6852738"/>
                  <a:pt x="4602094" y="6862923"/>
                  <a:pt x="4595928" y="6873108"/>
                </a:cubicBezTo>
                <a:cubicBezTo>
                  <a:pt x="4589761" y="6883294"/>
                  <a:pt x="4586473" y="6895224"/>
                  <a:pt x="4586061" y="6908902"/>
                </a:cubicBezTo>
                <a:cubicBezTo>
                  <a:pt x="4570166" y="6922288"/>
                  <a:pt x="4555914" y="6937420"/>
                  <a:pt x="4543307" y="6954298"/>
                </a:cubicBezTo>
                <a:cubicBezTo>
                  <a:pt x="4525013" y="6956045"/>
                  <a:pt x="4518024" y="6963028"/>
                  <a:pt x="4522342" y="6975252"/>
                </a:cubicBezTo>
                <a:cubicBezTo>
                  <a:pt x="4526658" y="6987474"/>
                  <a:pt x="4523780" y="6994457"/>
                  <a:pt x="4513708" y="6996204"/>
                </a:cubicBezTo>
                <a:lnTo>
                  <a:pt x="4500553" y="6996204"/>
                </a:lnTo>
                <a:cubicBezTo>
                  <a:pt x="4500005" y="7006025"/>
                  <a:pt x="4497813" y="7013445"/>
                  <a:pt x="4493975" y="7018465"/>
                </a:cubicBezTo>
                <a:cubicBezTo>
                  <a:pt x="4490138" y="7023486"/>
                  <a:pt x="4487946" y="7030032"/>
                  <a:pt x="4487398" y="7038108"/>
                </a:cubicBezTo>
                <a:lnTo>
                  <a:pt x="4464376" y="7059060"/>
                </a:lnTo>
                <a:lnTo>
                  <a:pt x="4451222" y="7031125"/>
                </a:lnTo>
                <a:cubicBezTo>
                  <a:pt x="4444644" y="7031125"/>
                  <a:pt x="4441355" y="7027631"/>
                  <a:pt x="4441355" y="7020648"/>
                </a:cubicBezTo>
                <a:cubicBezTo>
                  <a:pt x="4442314" y="7006897"/>
                  <a:pt x="4446151" y="6993366"/>
                  <a:pt x="4452866" y="6980053"/>
                </a:cubicBezTo>
                <a:cubicBezTo>
                  <a:pt x="4459581" y="6966739"/>
                  <a:pt x="4463418" y="6952334"/>
                  <a:pt x="4464376" y="6936839"/>
                </a:cubicBezTo>
                <a:cubicBezTo>
                  <a:pt x="4464446" y="6936547"/>
                  <a:pt x="4464308" y="6935383"/>
                  <a:pt x="4463965" y="6933346"/>
                </a:cubicBezTo>
                <a:cubicBezTo>
                  <a:pt x="4463623" y="6931309"/>
                  <a:pt x="4462664" y="6930145"/>
                  <a:pt x="4461088" y="6929854"/>
                </a:cubicBezTo>
                <a:cubicBezTo>
                  <a:pt x="4459307" y="6930655"/>
                  <a:pt x="4457113" y="6934292"/>
                  <a:pt x="4454510" y="6940767"/>
                </a:cubicBezTo>
                <a:cubicBezTo>
                  <a:pt x="4451906" y="6947242"/>
                  <a:pt x="4449713" y="6951752"/>
                  <a:pt x="4447933" y="6954298"/>
                </a:cubicBezTo>
                <a:cubicBezTo>
                  <a:pt x="4444096" y="6957790"/>
                  <a:pt x="4441904" y="6961283"/>
                  <a:pt x="4441355" y="6964775"/>
                </a:cubicBezTo>
                <a:cubicBezTo>
                  <a:pt x="4441767" y="6970231"/>
                  <a:pt x="4441767" y="6975032"/>
                  <a:pt x="4441355" y="6979179"/>
                </a:cubicBezTo>
                <a:cubicBezTo>
                  <a:pt x="4440944" y="6983327"/>
                  <a:pt x="4437656" y="6985509"/>
                  <a:pt x="4431489" y="6985727"/>
                </a:cubicBezTo>
                <a:lnTo>
                  <a:pt x="4418334" y="6992712"/>
                </a:lnTo>
                <a:lnTo>
                  <a:pt x="4385446" y="6996204"/>
                </a:lnTo>
                <a:lnTo>
                  <a:pt x="4375579" y="7024140"/>
                </a:lnTo>
                <a:cubicBezTo>
                  <a:pt x="4370579" y="7026104"/>
                  <a:pt x="4365782" y="7029160"/>
                  <a:pt x="4361191" y="7033306"/>
                </a:cubicBezTo>
                <a:cubicBezTo>
                  <a:pt x="4356600" y="7037453"/>
                  <a:pt x="4352627" y="7041382"/>
                  <a:pt x="4349270" y="7045092"/>
                </a:cubicBezTo>
                <a:cubicBezTo>
                  <a:pt x="4345706" y="7045019"/>
                  <a:pt x="4342144" y="7046038"/>
                  <a:pt x="4338582" y="7048148"/>
                </a:cubicBezTo>
                <a:cubicBezTo>
                  <a:pt x="4335018" y="7050258"/>
                  <a:pt x="4333099" y="7053895"/>
                  <a:pt x="4332825" y="7059060"/>
                </a:cubicBezTo>
                <a:lnTo>
                  <a:pt x="4336114" y="7073029"/>
                </a:lnTo>
                <a:lnTo>
                  <a:pt x="4306515" y="7073029"/>
                </a:lnTo>
                <a:cubicBezTo>
                  <a:pt x="4307816" y="7066262"/>
                  <a:pt x="4310969" y="7056223"/>
                  <a:pt x="4315970" y="7042909"/>
                </a:cubicBezTo>
                <a:cubicBezTo>
                  <a:pt x="4320971" y="7029596"/>
                  <a:pt x="4320012" y="7022175"/>
                  <a:pt x="4313093" y="7020648"/>
                </a:cubicBezTo>
                <a:cubicBezTo>
                  <a:pt x="4309735" y="7020866"/>
                  <a:pt x="4306583" y="7022175"/>
                  <a:pt x="4303637" y="7024576"/>
                </a:cubicBezTo>
                <a:cubicBezTo>
                  <a:pt x="4300691" y="7026977"/>
                  <a:pt x="4298361" y="7029160"/>
                  <a:pt x="4296649" y="7031125"/>
                </a:cubicBezTo>
                <a:lnTo>
                  <a:pt x="4290071" y="7073029"/>
                </a:lnTo>
                <a:lnTo>
                  <a:pt x="4273627" y="7097473"/>
                </a:lnTo>
                <a:cubicBezTo>
                  <a:pt x="4273627" y="7107804"/>
                  <a:pt x="4271983" y="7116825"/>
                  <a:pt x="4268695" y="7124537"/>
                </a:cubicBezTo>
                <a:cubicBezTo>
                  <a:pt x="4265405" y="7132248"/>
                  <a:pt x="4260473" y="7139524"/>
                  <a:pt x="4253895" y="7146362"/>
                </a:cubicBezTo>
                <a:lnTo>
                  <a:pt x="4253895" y="7174298"/>
                </a:lnTo>
                <a:cubicBezTo>
                  <a:pt x="4244576" y="7185356"/>
                  <a:pt x="4240192" y="7198161"/>
                  <a:pt x="4240739" y="7212711"/>
                </a:cubicBezTo>
                <a:cubicBezTo>
                  <a:pt x="4235464" y="7211038"/>
                  <a:pt x="4230393" y="7211766"/>
                  <a:pt x="4225529" y="7214893"/>
                </a:cubicBezTo>
                <a:cubicBezTo>
                  <a:pt x="4220664" y="7218022"/>
                  <a:pt x="4218060" y="7223115"/>
                  <a:pt x="4217718" y="7230171"/>
                </a:cubicBezTo>
                <a:lnTo>
                  <a:pt x="4197986" y="7261600"/>
                </a:lnTo>
                <a:lnTo>
                  <a:pt x="4171676" y="7251123"/>
                </a:lnTo>
                <a:cubicBezTo>
                  <a:pt x="4175992" y="7239774"/>
                  <a:pt x="4178869" y="7226679"/>
                  <a:pt x="4180309" y="7211837"/>
                </a:cubicBezTo>
                <a:cubicBezTo>
                  <a:pt x="4181746" y="7196997"/>
                  <a:pt x="4185447" y="7185648"/>
                  <a:pt x="4191408" y="7177790"/>
                </a:cubicBezTo>
                <a:cubicBezTo>
                  <a:pt x="4190859" y="7166732"/>
                  <a:pt x="4195245" y="7160912"/>
                  <a:pt x="4204563" y="7160329"/>
                </a:cubicBezTo>
                <a:cubicBezTo>
                  <a:pt x="4211688" y="7160839"/>
                  <a:pt x="4220459" y="7160694"/>
                  <a:pt x="4230874" y="7159893"/>
                </a:cubicBezTo>
                <a:cubicBezTo>
                  <a:pt x="4241288" y="7159093"/>
                  <a:pt x="4240192" y="7154582"/>
                  <a:pt x="4227585" y="7146362"/>
                </a:cubicBezTo>
                <a:lnTo>
                  <a:pt x="4240739" y="7111441"/>
                </a:lnTo>
                <a:lnTo>
                  <a:pt x="4227585" y="7111441"/>
                </a:lnTo>
                <a:lnTo>
                  <a:pt x="4240739" y="7093981"/>
                </a:lnTo>
                <a:lnTo>
                  <a:pt x="4240739" y="7059060"/>
                </a:lnTo>
                <a:lnTo>
                  <a:pt x="4263761" y="7041600"/>
                </a:lnTo>
                <a:lnTo>
                  <a:pt x="4263761" y="7010171"/>
                </a:lnTo>
                <a:cubicBezTo>
                  <a:pt x="4269791" y="6999113"/>
                  <a:pt x="4277464" y="6989802"/>
                  <a:pt x="4286782" y="6982235"/>
                </a:cubicBezTo>
                <a:lnTo>
                  <a:pt x="4296649" y="6954298"/>
                </a:lnTo>
                <a:cubicBezTo>
                  <a:pt x="4286371" y="6951534"/>
                  <a:pt x="4283082" y="6939603"/>
                  <a:pt x="4286782" y="6918505"/>
                </a:cubicBezTo>
                <a:cubicBezTo>
                  <a:pt x="4290483" y="6897407"/>
                  <a:pt x="4293771" y="6883730"/>
                  <a:pt x="4296649" y="6877473"/>
                </a:cubicBezTo>
                <a:cubicBezTo>
                  <a:pt x="4302816" y="6875873"/>
                  <a:pt x="4306104" y="6868598"/>
                  <a:pt x="4306515" y="6855647"/>
                </a:cubicBezTo>
                <a:cubicBezTo>
                  <a:pt x="4306926" y="6842697"/>
                  <a:pt x="4306926" y="6833677"/>
                  <a:pt x="4306514" y="6828585"/>
                </a:cubicBezTo>
                <a:cubicBezTo>
                  <a:pt x="4311379" y="6826548"/>
                  <a:pt x="4314805" y="6822764"/>
                  <a:pt x="4316792" y="6817235"/>
                </a:cubicBezTo>
                <a:cubicBezTo>
                  <a:pt x="4318779" y="6811706"/>
                  <a:pt x="4319739" y="6806177"/>
                  <a:pt x="4319670" y="6800648"/>
                </a:cubicBezTo>
                <a:cubicBezTo>
                  <a:pt x="4319121" y="6794101"/>
                  <a:pt x="4316929" y="6788862"/>
                  <a:pt x="4313093" y="6784934"/>
                </a:cubicBezTo>
                <a:cubicBezTo>
                  <a:pt x="4309256" y="6781005"/>
                  <a:pt x="4307064" y="6775767"/>
                  <a:pt x="4306515" y="6769219"/>
                </a:cubicBezTo>
                <a:cubicBezTo>
                  <a:pt x="4293839" y="6771839"/>
                  <a:pt x="4287947" y="6782314"/>
                  <a:pt x="4288837" y="6800648"/>
                </a:cubicBezTo>
                <a:cubicBezTo>
                  <a:pt x="4289729" y="6818982"/>
                  <a:pt x="4284658" y="6829457"/>
                  <a:pt x="4273627" y="6832077"/>
                </a:cubicBezTo>
                <a:cubicBezTo>
                  <a:pt x="4273285" y="6842772"/>
                  <a:pt x="4269859" y="6852811"/>
                  <a:pt x="4263350" y="6862195"/>
                </a:cubicBezTo>
                <a:cubicBezTo>
                  <a:pt x="4256841" y="6871580"/>
                  <a:pt x="4249305" y="6879001"/>
                  <a:pt x="4240739" y="6884458"/>
                </a:cubicBezTo>
                <a:lnTo>
                  <a:pt x="4240739" y="6929854"/>
                </a:lnTo>
                <a:cubicBezTo>
                  <a:pt x="4211895" y="6944623"/>
                  <a:pt x="4194765" y="6961356"/>
                  <a:pt x="4189353" y="6980053"/>
                </a:cubicBezTo>
                <a:cubicBezTo>
                  <a:pt x="4183939" y="6998750"/>
                  <a:pt x="4175855" y="7025086"/>
                  <a:pt x="4165098" y="7059060"/>
                </a:cubicBezTo>
                <a:cubicBezTo>
                  <a:pt x="4153997" y="7060079"/>
                  <a:pt x="4144132" y="7064153"/>
                  <a:pt x="4135498" y="7071282"/>
                </a:cubicBezTo>
                <a:cubicBezTo>
                  <a:pt x="4126866" y="7078413"/>
                  <a:pt x="4117000" y="7082487"/>
                  <a:pt x="4105900" y="7083504"/>
                </a:cubicBezTo>
                <a:lnTo>
                  <a:pt x="4105900" y="7121917"/>
                </a:lnTo>
                <a:lnTo>
                  <a:pt x="4096033" y="7121917"/>
                </a:lnTo>
                <a:cubicBezTo>
                  <a:pt x="4089730" y="7121917"/>
                  <a:pt x="4085893" y="7120172"/>
                  <a:pt x="4084523" y="7116679"/>
                </a:cubicBezTo>
                <a:cubicBezTo>
                  <a:pt x="4083153" y="7113187"/>
                  <a:pt x="4082604" y="7107950"/>
                  <a:pt x="4082878" y="7100965"/>
                </a:cubicBezTo>
                <a:lnTo>
                  <a:pt x="4092745" y="7073029"/>
                </a:lnTo>
                <a:cubicBezTo>
                  <a:pt x="4092540" y="7070482"/>
                  <a:pt x="4091307" y="7065971"/>
                  <a:pt x="4089044" y="7059498"/>
                </a:cubicBezTo>
                <a:cubicBezTo>
                  <a:pt x="4086784" y="7053021"/>
                  <a:pt x="4084728" y="7049384"/>
                  <a:pt x="4082878" y="7048585"/>
                </a:cubicBezTo>
                <a:lnTo>
                  <a:pt x="4082878" y="7059060"/>
                </a:lnTo>
                <a:cubicBezTo>
                  <a:pt x="4075341" y="7064735"/>
                  <a:pt x="4066572" y="7072592"/>
                  <a:pt x="4056568" y="7082631"/>
                </a:cubicBezTo>
                <a:cubicBezTo>
                  <a:pt x="4046565" y="7092672"/>
                  <a:pt x="4041084" y="7102274"/>
                  <a:pt x="4040124" y="7111441"/>
                </a:cubicBezTo>
                <a:cubicBezTo>
                  <a:pt x="4035259" y="7115224"/>
                  <a:pt x="4031834" y="7120753"/>
                  <a:pt x="4029847" y="7128029"/>
                </a:cubicBezTo>
                <a:cubicBezTo>
                  <a:pt x="4027860" y="7135304"/>
                  <a:pt x="4026901" y="7142578"/>
                  <a:pt x="4026969" y="7149854"/>
                </a:cubicBezTo>
                <a:lnTo>
                  <a:pt x="4003948" y="7163823"/>
                </a:lnTo>
                <a:cubicBezTo>
                  <a:pt x="4004016" y="7169424"/>
                  <a:pt x="4003057" y="7175680"/>
                  <a:pt x="4001070" y="7182592"/>
                </a:cubicBezTo>
                <a:cubicBezTo>
                  <a:pt x="3999083" y="7189503"/>
                  <a:pt x="3995658" y="7194887"/>
                  <a:pt x="3990793" y="7198743"/>
                </a:cubicBezTo>
                <a:lnTo>
                  <a:pt x="3990793" y="7226679"/>
                </a:lnTo>
                <a:lnTo>
                  <a:pt x="3977637" y="7237156"/>
                </a:lnTo>
                <a:cubicBezTo>
                  <a:pt x="3977295" y="7247777"/>
                  <a:pt x="3973869" y="7257963"/>
                  <a:pt x="3967361" y="7267712"/>
                </a:cubicBezTo>
                <a:cubicBezTo>
                  <a:pt x="3960851" y="7277459"/>
                  <a:pt x="3953315" y="7285899"/>
                  <a:pt x="3944751" y="7293029"/>
                </a:cubicBezTo>
                <a:cubicBezTo>
                  <a:pt x="3938035" y="7304160"/>
                  <a:pt x="3930087" y="7316818"/>
                  <a:pt x="3920906" y="7331004"/>
                </a:cubicBezTo>
                <a:cubicBezTo>
                  <a:pt x="3911726" y="7345191"/>
                  <a:pt x="3902133" y="7356977"/>
                  <a:pt x="3892130" y="7366361"/>
                </a:cubicBezTo>
                <a:cubicBezTo>
                  <a:pt x="3892336" y="7371817"/>
                  <a:pt x="3891924" y="7377493"/>
                  <a:pt x="3890896" y="7383385"/>
                </a:cubicBezTo>
                <a:cubicBezTo>
                  <a:pt x="3889868" y="7389278"/>
                  <a:pt x="3886991" y="7394080"/>
                  <a:pt x="3882263" y="7397790"/>
                </a:cubicBezTo>
                <a:cubicBezTo>
                  <a:pt x="3881990" y="7408557"/>
                  <a:pt x="3879249" y="7419325"/>
                  <a:pt x="3874041" y="7430092"/>
                </a:cubicBezTo>
                <a:cubicBezTo>
                  <a:pt x="3868834" y="7440859"/>
                  <a:pt x="3862805" y="7449880"/>
                  <a:pt x="3855953" y="7457156"/>
                </a:cubicBezTo>
                <a:cubicBezTo>
                  <a:pt x="3855954" y="7460793"/>
                  <a:pt x="3855131" y="7463994"/>
                  <a:pt x="3853486" y="7466758"/>
                </a:cubicBezTo>
                <a:cubicBezTo>
                  <a:pt x="3851843" y="7469523"/>
                  <a:pt x="3849375" y="7470978"/>
                  <a:pt x="3846087" y="7471123"/>
                </a:cubicBezTo>
                <a:lnTo>
                  <a:pt x="3836220" y="7467631"/>
                </a:lnTo>
                <a:lnTo>
                  <a:pt x="3846087" y="7432710"/>
                </a:lnTo>
                <a:cubicBezTo>
                  <a:pt x="3849375" y="7429001"/>
                  <a:pt x="3851843" y="7424198"/>
                  <a:pt x="3853486" y="7418306"/>
                </a:cubicBezTo>
                <a:cubicBezTo>
                  <a:pt x="3855131" y="7412414"/>
                  <a:pt x="3855954" y="7406738"/>
                  <a:pt x="3855954" y="7401282"/>
                </a:cubicBezTo>
                <a:lnTo>
                  <a:pt x="3869107" y="7369854"/>
                </a:lnTo>
                <a:cubicBezTo>
                  <a:pt x="3868424" y="7361997"/>
                  <a:pt x="3868149" y="7353265"/>
                  <a:pt x="3868285" y="7343663"/>
                </a:cubicBezTo>
                <a:cubicBezTo>
                  <a:pt x="3868424" y="7334060"/>
                  <a:pt x="3873082" y="7328822"/>
                  <a:pt x="3882263" y="7327948"/>
                </a:cubicBezTo>
                <a:cubicBezTo>
                  <a:pt x="3883359" y="7293901"/>
                  <a:pt x="3892678" y="7253743"/>
                  <a:pt x="3910218" y="7207474"/>
                </a:cubicBezTo>
                <a:cubicBezTo>
                  <a:pt x="3927758" y="7161203"/>
                  <a:pt x="3946943" y="7124537"/>
                  <a:pt x="3967772" y="7097473"/>
                </a:cubicBezTo>
                <a:cubicBezTo>
                  <a:pt x="3968182" y="7085542"/>
                  <a:pt x="3969827" y="7074484"/>
                  <a:pt x="3972705" y="7064299"/>
                </a:cubicBezTo>
                <a:cubicBezTo>
                  <a:pt x="3975582" y="7054113"/>
                  <a:pt x="3977227" y="7043055"/>
                  <a:pt x="3977637" y="7031125"/>
                </a:cubicBezTo>
                <a:cubicBezTo>
                  <a:pt x="3982502" y="7030905"/>
                  <a:pt x="3985928" y="7028723"/>
                  <a:pt x="3987915" y="7024576"/>
                </a:cubicBezTo>
                <a:cubicBezTo>
                  <a:pt x="3989902" y="7020430"/>
                  <a:pt x="3990861" y="7015627"/>
                  <a:pt x="3990792" y="7010171"/>
                </a:cubicBezTo>
                <a:cubicBezTo>
                  <a:pt x="3991341" y="6995985"/>
                  <a:pt x="3993533" y="6987692"/>
                  <a:pt x="3997371" y="6985291"/>
                </a:cubicBezTo>
                <a:cubicBezTo>
                  <a:pt x="4001206" y="6982889"/>
                  <a:pt x="4003399" y="6977215"/>
                  <a:pt x="4003948" y="6968267"/>
                </a:cubicBezTo>
                <a:lnTo>
                  <a:pt x="4020392" y="6933346"/>
                </a:lnTo>
                <a:cubicBezTo>
                  <a:pt x="4025257" y="6931454"/>
                  <a:pt x="4028682" y="6928254"/>
                  <a:pt x="4030669" y="6923744"/>
                </a:cubicBezTo>
                <a:cubicBezTo>
                  <a:pt x="4032657" y="6919232"/>
                  <a:pt x="4033615" y="6914286"/>
                  <a:pt x="4033547" y="6908902"/>
                </a:cubicBezTo>
                <a:lnTo>
                  <a:pt x="4030257" y="6891442"/>
                </a:lnTo>
                <a:lnTo>
                  <a:pt x="4059857" y="6783187"/>
                </a:lnTo>
                <a:lnTo>
                  <a:pt x="4073012" y="6772712"/>
                </a:lnTo>
                <a:lnTo>
                  <a:pt x="4082878" y="6755252"/>
                </a:lnTo>
                <a:cubicBezTo>
                  <a:pt x="4082878" y="6749650"/>
                  <a:pt x="4083700" y="6743393"/>
                  <a:pt x="4085345" y="6736482"/>
                </a:cubicBezTo>
                <a:cubicBezTo>
                  <a:pt x="4086989" y="6729570"/>
                  <a:pt x="4089456" y="6724186"/>
                  <a:pt x="4092745" y="6720331"/>
                </a:cubicBezTo>
                <a:cubicBezTo>
                  <a:pt x="4090826" y="6714002"/>
                  <a:pt x="4090552" y="6705709"/>
                  <a:pt x="4091922" y="6695450"/>
                </a:cubicBezTo>
                <a:cubicBezTo>
                  <a:pt x="4093294" y="6685193"/>
                  <a:pt x="4097952" y="6679516"/>
                  <a:pt x="4105900" y="6678427"/>
                </a:cubicBezTo>
                <a:cubicBezTo>
                  <a:pt x="4107065" y="6668823"/>
                  <a:pt x="4112958" y="6653110"/>
                  <a:pt x="4123577" y="6631284"/>
                </a:cubicBezTo>
                <a:cubicBezTo>
                  <a:pt x="4134197" y="6609458"/>
                  <a:pt x="4142556" y="6597236"/>
                  <a:pt x="4148654" y="6594616"/>
                </a:cubicBezTo>
                <a:lnTo>
                  <a:pt x="4158521" y="6570172"/>
                </a:lnTo>
                <a:cubicBezTo>
                  <a:pt x="4159480" y="6548347"/>
                  <a:pt x="4163316" y="6529140"/>
                  <a:pt x="4170031" y="6512553"/>
                </a:cubicBezTo>
                <a:cubicBezTo>
                  <a:pt x="4176745" y="6495966"/>
                  <a:pt x="4180582" y="6476759"/>
                  <a:pt x="4181542" y="6454935"/>
                </a:cubicBezTo>
                <a:lnTo>
                  <a:pt x="4191409" y="6440967"/>
                </a:lnTo>
                <a:cubicBezTo>
                  <a:pt x="4192915" y="6428017"/>
                  <a:pt x="4198945" y="6412884"/>
                  <a:pt x="4209496" y="6395569"/>
                </a:cubicBezTo>
                <a:cubicBezTo>
                  <a:pt x="4220047" y="6378254"/>
                  <a:pt x="4226077" y="6363122"/>
                  <a:pt x="4227585" y="6350173"/>
                </a:cubicBezTo>
                <a:cubicBezTo>
                  <a:pt x="4237314" y="6343625"/>
                  <a:pt x="4241698" y="6333150"/>
                  <a:pt x="4240739" y="6318744"/>
                </a:cubicBezTo>
                <a:cubicBezTo>
                  <a:pt x="4239781" y="6304339"/>
                  <a:pt x="4244166" y="6293864"/>
                  <a:pt x="4253895" y="6287315"/>
                </a:cubicBezTo>
                <a:cubicBezTo>
                  <a:pt x="4255882" y="6276258"/>
                  <a:pt x="4264240" y="6248611"/>
                  <a:pt x="4278972" y="6204380"/>
                </a:cubicBezTo>
                <a:cubicBezTo>
                  <a:pt x="4293703" y="6160146"/>
                  <a:pt x="4302884" y="6134248"/>
                  <a:pt x="4306515" y="6126681"/>
                </a:cubicBezTo>
                <a:cubicBezTo>
                  <a:pt x="4304596" y="6120789"/>
                  <a:pt x="4304323" y="6114241"/>
                  <a:pt x="4305692" y="6107038"/>
                </a:cubicBezTo>
                <a:cubicBezTo>
                  <a:pt x="4307064" y="6099837"/>
                  <a:pt x="4311722" y="6095908"/>
                  <a:pt x="4319670" y="6095252"/>
                </a:cubicBezTo>
                <a:cubicBezTo>
                  <a:pt x="4329469" y="6070735"/>
                  <a:pt x="4341939" y="6045564"/>
                  <a:pt x="4357080" y="6019736"/>
                </a:cubicBezTo>
                <a:cubicBezTo>
                  <a:pt x="4372222" y="5993910"/>
                  <a:pt x="4380581" y="5967865"/>
                  <a:pt x="4382158" y="5941602"/>
                </a:cubicBezTo>
                <a:cubicBezTo>
                  <a:pt x="4384145" y="5939929"/>
                  <a:pt x="4386747" y="5938037"/>
                  <a:pt x="4389967" y="5935927"/>
                </a:cubicBezTo>
                <a:cubicBezTo>
                  <a:pt x="4393188" y="5933817"/>
                  <a:pt x="4394970" y="5931052"/>
                  <a:pt x="4395313" y="5927633"/>
                </a:cubicBezTo>
                <a:cubicBezTo>
                  <a:pt x="4394901" y="5925961"/>
                  <a:pt x="4393257" y="5924942"/>
                  <a:pt x="4390379" y="5924577"/>
                </a:cubicBezTo>
                <a:cubicBezTo>
                  <a:pt x="4387501" y="5924214"/>
                  <a:pt x="4385857" y="5924069"/>
                  <a:pt x="4385446" y="5924141"/>
                </a:cubicBezTo>
                <a:lnTo>
                  <a:pt x="4395313" y="5892712"/>
                </a:lnTo>
                <a:lnTo>
                  <a:pt x="4408467" y="5885729"/>
                </a:lnTo>
                <a:cubicBezTo>
                  <a:pt x="4415045" y="5876053"/>
                  <a:pt x="4420800" y="5863103"/>
                  <a:pt x="4425734" y="5846881"/>
                </a:cubicBezTo>
                <a:cubicBezTo>
                  <a:pt x="4430667" y="5830656"/>
                  <a:pt x="4434777" y="5816833"/>
                  <a:pt x="4438066" y="5805412"/>
                </a:cubicBezTo>
                <a:cubicBezTo>
                  <a:pt x="4436285" y="5798137"/>
                  <a:pt x="4436558" y="5791734"/>
                  <a:pt x="4438889" y="5786205"/>
                </a:cubicBezTo>
                <a:cubicBezTo>
                  <a:pt x="4441218" y="5780676"/>
                  <a:pt x="4446425" y="5777765"/>
                  <a:pt x="4454510" y="5777475"/>
                </a:cubicBezTo>
                <a:lnTo>
                  <a:pt x="4464376" y="5753031"/>
                </a:lnTo>
                <a:cubicBezTo>
                  <a:pt x="4468213" y="5747284"/>
                  <a:pt x="4472873" y="5734334"/>
                  <a:pt x="4478354" y="5714181"/>
                </a:cubicBezTo>
                <a:cubicBezTo>
                  <a:pt x="4483835" y="5694030"/>
                  <a:pt x="4486849" y="5680207"/>
                  <a:pt x="4487398" y="5672713"/>
                </a:cubicBezTo>
                <a:cubicBezTo>
                  <a:pt x="4488358" y="5661509"/>
                  <a:pt x="4492194" y="5653362"/>
                  <a:pt x="4498909" y="5648269"/>
                </a:cubicBezTo>
                <a:cubicBezTo>
                  <a:pt x="4505623" y="5643177"/>
                  <a:pt x="4509460" y="5635028"/>
                  <a:pt x="4510419" y="5623825"/>
                </a:cubicBezTo>
                <a:lnTo>
                  <a:pt x="4536730" y="5574935"/>
                </a:lnTo>
                <a:cubicBezTo>
                  <a:pt x="4538237" y="5567807"/>
                  <a:pt x="4544267" y="5550637"/>
                  <a:pt x="4554818" y="5523428"/>
                </a:cubicBezTo>
                <a:cubicBezTo>
                  <a:pt x="4565369" y="5496220"/>
                  <a:pt x="4571399" y="5480796"/>
                  <a:pt x="4572906" y="5477158"/>
                </a:cubicBezTo>
                <a:cubicBezTo>
                  <a:pt x="4572221" y="5469592"/>
                  <a:pt x="4571947" y="5462025"/>
                  <a:pt x="4572084" y="5454459"/>
                </a:cubicBezTo>
                <a:cubicBezTo>
                  <a:pt x="4572221" y="5446895"/>
                  <a:pt x="4576880" y="5442820"/>
                  <a:pt x="4586061" y="5442238"/>
                </a:cubicBezTo>
                <a:cubicBezTo>
                  <a:pt x="4596132" y="5417357"/>
                  <a:pt x="4609698" y="5390293"/>
                  <a:pt x="4626760" y="5361047"/>
                </a:cubicBezTo>
                <a:cubicBezTo>
                  <a:pt x="4643819" y="5331801"/>
                  <a:pt x="4653276" y="5302992"/>
                  <a:pt x="4655125" y="5274618"/>
                </a:cubicBezTo>
                <a:cubicBezTo>
                  <a:pt x="4657112" y="5272727"/>
                  <a:pt x="4659716" y="5270399"/>
                  <a:pt x="4662936" y="5267635"/>
                </a:cubicBezTo>
                <a:cubicBezTo>
                  <a:pt x="4666156" y="5264870"/>
                  <a:pt x="4667938" y="5262542"/>
                  <a:pt x="4668280" y="5260650"/>
                </a:cubicBezTo>
                <a:cubicBezTo>
                  <a:pt x="4668075" y="5257304"/>
                  <a:pt x="4666842" y="5255267"/>
                  <a:pt x="4664581" y="5254540"/>
                </a:cubicBezTo>
                <a:cubicBezTo>
                  <a:pt x="4662319" y="5253812"/>
                  <a:pt x="4660264" y="5253521"/>
                  <a:pt x="4658414" y="5253667"/>
                </a:cubicBezTo>
                <a:lnTo>
                  <a:pt x="4668280" y="5222239"/>
                </a:lnTo>
                <a:cubicBezTo>
                  <a:pt x="4678695" y="5214672"/>
                  <a:pt x="4687466" y="5205360"/>
                  <a:pt x="4694591" y="5194302"/>
                </a:cubicBezTo>
                <a:lnTo>
                  <a:pt x="4714323" y="5124461"/>
                </a:lnTo>
                <a:cubicBezTo>
                  <a:pt x="4712678" y="5117186"/>
                  <a:pt x="4713501" y="5110784"/>
                  <a:pt x="4716790" y="5105255"/>
                </a:cubicBezTo>
                <a:cubicBezTo>
                  <a:pt x="4720078" y="5099726"/>
                  <a:pt x="4725834" y="5096815"/>
                  <a:pt x="4734056" y="5096524"/>
                </a:cubicBezTo>
                <a:cubicBezTo>
                  <a:pt x="4734466" y="5090122"/>
                  <a:pt x="4736112" y="5085467"/>
                  <a:pt x="4738990" y="5082556"/>
                </a:cubicBezTo>
                <a:cubicBezTo>
                  <a:pt x="4741866" y="5079646"/>
                  <a:pt x="4743511" y="5074990"/>
                  <a:pt x="4743923" y="5068588"/>
                </a:cubicBezTo>
                <a:cubicBezTo>
                  <a:pt x="4746458" y="5063859"/>
                  <a:pt x="4751254" y="5049745"/>
                  <a:pt x="4758310" y="5026247"/>
                </a:cubicBezTo>
                <a:cubicBezTo>
                  <a:pt x="4765368" y="5002748"/>
                  <a:pt x="4769341" y="4987762"/>
                  <a:pt x="4770232" y="4981287"/>
                </a:cubicBezTo>
                <a:cubicBezTo>
                  <a:pt x="4771192" y="4969937"/>
                  <a:pt x="4775029" y="4961207"/>
                  <a:pt x="4781743" y="4955097"/>
                </a:cubicBezTo>
                <a:cubicBezTo>
                  <a:pt x="4788458" y="4948984"/>
                  <a:pt x="4792294" y="4940254"/>
                  <a:pt x="4793254" y="4928906"/>
                </a:cubicBezTo>
                <a:lnTo>
                  <a:pt x="4806409" y="4900969"/>
                </a:lnTo>
                <a:cubicBezTo>
                  <a:pt x="4807231" y="4892821"/>
                  <a:pt x="4810520" y="4886419"/>
                  <a:pt x="4816276" y="4881763"/>
                </a:cubicBezTo>
                <a:cubicBezTo>
                  <a:pt x="4822031" y="4877106"/>
                  <a:pt x="4825319" y="4870705"/>
                  <a:pt x="4826141" y="4862556"/>
                </a:cubicBezTo>
                <a:cubicBezTo>
                  <a:pt x="4836008" y="4861975"/>
                  <a:pt x="4842585" y="4856154"/>
                  <a:pt x="4845874" y="4845095"/>
                </a:cubicBezTo>
                <a:cubicBezTo>
                  <a:pt x="4845943" y="4843496"/>
                  <a:pt x="4845806" y="4842332"/>
                  <a:pt x="4845463" y="4841604"/>
                </a:cubicBezTo>
                <a:cubicBezTo>
                  <a:pt x="4845121" y="4840876"/>
                  <a:pt x="4844162" y="4839712"/>
                  <a:pt x="4842586" y="4838112"/>
                </a:cubicBezTo>
                <a:lnTo>
                  <a:pt x="4849163" y="4827635"/>
                </a:lnTo>
                <a:cubicBezTo>
                  <a:pt x="4850739" y="4824289"/>
                  <a:pt x="4851698" y="4821379"/>
                  <a:pt x="4852040" y="4818905"/>
                </a:cubicBezTo>
                <a:cubicBezTo>
                  <a:pt x="4852384" y="4816432"/>
                  <a:pt x="4852520" y="4813521"/>
                  <a:pt x="4852452" y="4810175"/>
                </a:cubicBezTo>
                <a:cubicBezTo>
                  <a:pt x="4865538" y="4789077"/>
                  <a:pt x="4877186" y="4766670"/>
                  <a:pt x="4887396" y="4742954"/>
                </a:cubicBezTo>
                <a:cubicBezTo>
                  <a:pt x="4897604" y="4719236"/>
                  <a:pt x="4906784" y="4695083"/>
                  <a:pt x="4914938" y="4670494"/>
                </a:cubicBezTo>
                <a:cubicBezTo>
                  <a:pt x="4915829" y="4664819"/>
                  <a:pt x="4919803" y="4653469"/>
                  <a:pt x="4926861" y="4636446"/>
                </a:cubicBezTo>
                <a:cubicBezTo>
                  <a:pt x="4933918" y="4619422"/>
                  <a:pt x="4938713" y="4609818"/>
                  <a:pt x="4941249" y="4607637"/>
                </a:cubicBezTo>
                <a:cubicBezTo>
                  <a:pt x="4941591" y="4595632"/>
                  <a:pt x="4944196" y="4584720"/>
                  <a:pt x="4949059" y="4574898"/>
                </a:cubicBezTo>
                <a:cubicBezTo>
                  <a:pt x="4953924" y="4565077"/>
                  <a:pt x="4958995" y="4555037"/>
                  <a:pt x="4964270" y="4544779"/>
                </a:cubicBezTo>
                <a:lnTo>
                  <a:pt x="4977426" y="4534302"/>
                </a:lnTo>
                <a:cubicBezTo>
                  <a:pt x="4977562" y="4532557"/>
                  <a:pt x="4978110" y="4530811"/>
                  <a:pt x="4979069" y="4529065"/>
                </a:cubicBezTo>
                <a:cubicBezTo>
                  <a:pt x="4980029" y="4527318"/>
                  <a:pt x="4980577" y="4525573"/>
                  <a:pt x="4980714" y="4523827"/>
                </a:cubicBezTo>
                <a:cubicBezTo>
                  <a:pt x="4982291" y="4518734"/>
                  <a:pt x="4983249" y="4514078"/>
                  <a:pt x="4983592" y="4509858"/>
                </a:cubicBezTo>
                <a:cubicBezTo>
                  <a:pt x="4983934" y="4505639"/>
                  <a:pt x="4984071" y="4500982"/>
                  <a:pt x="4984002" y="4495890"/>
                </a:cubicBezTo>
                <a:cubicBezTo>
                  <a:pt x="4987840" y="4495309"/>
                  <a:pt x="4990032" y="4492980"/>
                  <a:pt x="4990581" y="4488906"/>
                </a:cubicBezTo>
                <a:cubicBezTo>
                  <a:pt x="4990717" y="4487014"/>
                  <a:pt x="4991265" y="4484686"/>
                  <a:pt x="4992224" y="4481922"/>
                </a:cubicBezTo>
                <a:cubicBezTo>
                  <a:pt x="4993184" y="4479157"/>
                  <a:pt x="4993733" y="4476829"/>
                  <a:pt x="4993869" y="4474938"/>
                </a:cubicBezTo>
                <a:lnTo>
                  <a:pt x="4997158" y="4474938"/>
                </a:lnTo>
                <a:cubicBezTo>
                  <a:pt x="4997705" y="4471445"/>
                  <a:pt x="4999899" y="4467954"/>
                  <a:pt x="5003735" y="4464462"/>
                </a:cubicBezTo>
                <a:lnTo>
                  <a:pt x="5009683" y="4445514"/>
                </a:lnTo>
                <a:lnTo>
                  <a:pt x="5001576" y="4453529"/>
                </a:lnTo>
                <a:cubicBezTo>
                  <a:pt x="4998013" y="4453457"/>
                  <a:pt x="4994450" y="4454475"/>
                  <a:pt x="4990888" y="4456586"/>
                </a:cubicBezTo>
                <a:cubicBezTo>
                  <a:pt x="4987324" y="4458695"/>
                  <a:pt x="4985406" y="4462333"/>
                  <a:pt x="4985133" y="4467498"/>
                </a:cubicBezTo>
                <a:lnTo>
                  <a:pt x="4988421" y="4481466"/>
                </a:lnTo>
                <a:lnTo>
                  <a:pt x="4958821" y="4481466"/>
                </a:lnTo>
                <a:cubicBezTo>
                  <a:pt x="4960123" y="4474699"/>
                  <a:pt x="4963276" y="4464660"/>
                  <a:pt x="4968277" y="4451347"/>
                </a:cubicBezTo>
                <a:cubicBezTo>
                  <a:pt x="4973279" y="4438033"/>
                  <a:pt x="4972319" y="4430612"/>
                  <a:pt x="4965400" y="4429085"/>
                </a:cubicBezTo>
                <a:cubicBezTo>
                  <a:pt x="4962042" y="4429303"/>
                  <a:pt x="4958890" y="4430612"/>
                  <a:pt x="4955943" y="4433013"/>
                </a:cubicBezTo>
                <a:cubicBezTo>
                  <a:pt x="4952999" y="4435415"/>
                  <a:pt x="4950668" y="4437598"/>
                  <a:pt x="4948956" y="4439562"/>
                </a:cubicBezTo>
                <a:lnTo>
                  <a:pt x="4942378" y="4481467"/>
                </a:lnTo>
                <a:lnTo>
                  <a:pt x="4925934" y="4505911"/>
                </a:lnTo>
                <a:cubicBezTo>
                  <a:pt x="4925933" y="4516242"/>
                  <a:pt x="4924290" y="4525263"/>
                  <a:pt x="4921002" y="4532974"/>
                </a:cubicBezTo>
                <a:cubicBezTo>
                  <a:pt x="4917712" y="4540686"/>
                  <a:pt x="4912780" y="4547961"/>
                  <a:pt x="4906201" y="4554800"/>
                </a:cubicBezTo>
                <a:lnTo>
                  <a:pt x="4906201" y="4582735"/>
                </a:lnTo>
                <a:cubicBezTo>
                  <a:pt x="4896883" y="4593793"/>
                  <a:pt x="4892498" y="4606599"/>
                  <a:pt x="4893046" y="4621148"/>
                </a:cubicBezTo>
                <a:cubicBezTo>
                  <a:pt x="4887770" y="4619475"/>
                  <a:pt x="4882700" y="4620203"/>
                  <a:pt x="4877836" y="4623330"/>
                </a:cubicBezTo>
                <a:cubicBezTo>
                  <a:pt x="4872971" y="4626459"/>
                  <a:pt x="4870367" y="4631552"/>
                  <a:pt x="4870025" y="4638608"/>
                </a:cubicBezTo>
                <a:lnTo>
                  <a:pt x="4850292" y="4670038"/>
                </a:lnTo>
                <a:lnTo>
                  <a:pt x="4823983" y="4659561"/>
                </a:lnTo>
                <a:cubicBezTo>
                  <a:pt x="4828299" y="4648212"/>
                  <a:pt x="4831175" y="4635117"/>
                  <a:pt x="4832615" y="4620275"/>
                </a:cubicBezTo>
                <a:cubicBezTo>
                  <a:pt x="4834054" y="4605434"/>
                  <a:pt x="4837754" y="4594086"/>
                  <a:pt x="4843715" y="4586227"/>
                </a:cubicBezTo>
                <a:cubicBezTo>
                  <a:pt x="4843166" y="4575170"/>
                  <a:pt x="4847551" y="4569349"/>
                  <a:pt x="4856869" y="4568767"/>
                </a:cubicBezTo>
                <a:cubicBezTo>
                  <a:pt x="4863995" y="4569277"/>
                  <a:pt x="4872766" y="4569131"/>
                  <a:pt x="4883180" y="4568331"/>
                </a:cubicBezTo>
                <a:cubicBezTo>
                  <a:pt x="4893595" y="4567531"/>
                  <a:pt x="4892498" y="4563020"/>
                  <a:pt x="4879892" y="4554800"/>
                </a:cubicBezTo>
                <a:lnTo>
                  <a:pt x="4893046" y="4519879"/>
                </a:lnTo>
                <a:lnTo>
                  <a:pt x="4879891" y="4519879"/>
                </a:lnTo>
                <a:lnTo>
                  <a:pt x="4893046" y="4502418"/>
                </a:lnTo>
                <a:lnTo>
                  <a:pt x="4893046" y="4467498"/>
                </a:lnTo>
                <a:lnTo>
                  <a:pt x="4916068" y="4450038"/>
                </a:lnTo>
                <a:lnTo>
                  <a:pt x="4916068" y="4418609"/>
                </a:lnTo>
                <a:cubicBezTo>
                  <a:pt x="4922097" y="4407550"/>
                  <a:pt x="4929771" y="4398239"/>
                  <a:pt x="4939089" y="4390673"/>
                </a:cubicBezTo>
                <a:lnTo>
                  <a:pt x="4948956" y="4362736"/>
                </a:lnTo>
                <a:cubicBezTo>
                  <a:pt x="4938679" y="4359972"/>
                  <a:pt x="4935389" y="4348041"/>
                  <a:pt x="4939089" y="4326943"/>
                </a:cubicBezTo>
                <a:cubicBezTo>
                  <a:pt x="4942789" y="4305844"/>
                  <a:pt x="4946078" y="4292167"/>
                  <a:pt x="4948956" y="4285911"/>
                </a:cubicBezTo>
                <a:cubicBezTo>
                  <a:pt x="4955122" y="4284311"/>
                  <a:pt x="4958411" y="4277035"/>
                  <a:pt x="4958822" y="4264085"/>
                </a:cubicBezTo>
                <a:cubicBezTo>
                  <a:pt x="4959234" y="4251135"/>
                  <a:pt x="4959234" y="4242114"/>
                  <a:pt x="4958822" y="4237023"/>
                </a:cubicBezTo>
                <a:cubicBezTo>
                  <a:pt x="4963686" y="4234986"/>
                  <a:pt x="4967112" y="4231202"/>
                  <a:pt x="4969099" y="4225672"/>
                </a:cubicBezTo>
                <a:cubicBezTo>
                  <a:pt x="4971086" y="4220144"/>
                  <a:pt x="4972045" y="4214615"/>
                  <a:pt x="4971977" y="4209086"/>
                </a:cubicBezTo>
                <a:cubicBezTo>
                  <a:pt x="4971428" y="4202538"/>
                  <a:pt x="4969236" y="4197300"/>
                  <a:pt x="4965400" y="4193372"/>
                </a:cubicBezTo>
                <a:cubicBezTo>
                  <a:pt x="4961562" y="4189443"/>
                  <a:pt x="4959370" y="4184205"/>
                  <a:pt x="4958822" y="4177657"/>
                </a:cubicBezTo>
                <a:cubicBezTo>
                  <a:pt x="4946146" y="4180277"/>
                  <a:pt x="4940253" y="4190752"/>
                  <a:pt x="4941145" y="4209085"/>
                </a:cubicBezTo>
                <a:cubicBezTo>
                  <a:pt x="4942035" y="4227419"/>
                  <a:pt x="4936965" y="4237894"/>
                  <a:pt x="4925934" y="4240514"/>
                </a:cubicBezTo>
                <a:cubicBezTo>
                  <a:pt x="4925592" y="4251209"/>
                  <a:pt x="4922166" y="4261248"/>
                  <a:pt x="4915656" y="4270633"/>
                </a:cubicBezTo>
                <a:cubicBezTo>
                  <a:pt x="4909148" y="4280018"/>
                  <a:pt x="4901611" y="4287439"/>
                  <a:pt x="4893045" y="4292896"/>
                </a:cubicBezTo>
                <a:lnTo>
                  <a:pt x="4893045" y="4338292"/>
                </a:lnTo>
                <a:cubicBezTo>
                  <a:pt x="4864201" y="4353061"/>
                  <a:pt x="4847072" y="4369793"/>
                  <a:pt x="4841660" y="4388491"/>
                </a:cubicBezTo>
                <a:cubicBezTo>
                  <a:pt x="4836246" y="4407187"/>
                  <a:pt x="4828162" y="4433523"/>
                  <a:pt x="4817405" y="4467498"/>
                </a:cubicBezTo>
                <a:cubicBezTo>
                  <a:pt x="4806304" y="4468517"/>
                  <a:pt x="4796438" y="4472591"/>
                  <a:pt x="4787805" y="4479720"/>
                </a:cubicBezTo>
                <a:lnTo>
                  <a:pt x="4763060" y="4489938"/>
                </a:lnTo>
                <a:lnTo>
                  <a:pt x="4770678" y="4498648"/>
                </a:lnTo>
                <a:cubicBezTo>
                  <a:pt x="4769993" y="4505706"/>
                  <a:pt x="4766430" y="4516909"/>
                  <a:pt x="4759990" y="4532259"/>
                </a:cubicBezTo>
                <a:cubicBezTo>
                  <a:pt x="4753549" y="4547610"/>
                  <a:pt x="4748341" y="4556195"/>
                  <a:pt x="4744369" y="4558014"/>
                </a:cubicBezTo>
                <a:cubicBezTo>
                  <a:pt x="4744848" y="4569872"/>
                  <a:pt x="4743888" y="4577583"/>
                  <a:pt x="4741491" y="4581149"/>
                </a:cubicBezTo>
                <a:cubicBezTo>
                  <a:pt x="4739091" y="4584713"/>
                  <a:pt x="4732378" y="4586313"/>
                  <a:pt x="4721346" y="4585950"/>
                </a:cubicBezTo>
                <a:lnTo>
                  <a:pt x="4721346" y="4624363"/>
                </a:lnTo>
                <a:cubicBezTo>
                  <a:pt x="4712987" y="4619124"/>
                  <a:pt x="4705039" y="4613014"/>
                  <a:pt x="4697503" y="4606029"/>
                </a:cubicBezTo>
                <a:cubicBezTo>
                  <a:pt x="4689966" y="4599046"/>
                  <a:pt x="4683663" y="4591188"/>
                  <a:pt x="4678592" y="4582458"/>
                </a:cubicBezTo>
                <a:cubicBezTo>
                  <a:pt x="4679140" y="4589442"/>
                  <a:pt x="4678044" y="4596427"/>
                  <a:pt x="4675304" y="4603411"/>
                </a:cubicBezTo>
                <a:lnTo>
                  <a:pt x="4695037" y="4638331"/>
                </a:lnTo>
                <a:cubicBezTo>
                  <a:pt x="4691336" y="4651790"/>
                  <a:pt x="4683114" y="4677252"/>
                  <a:pt x="4670371" y="4714720"/>
                </a:cubicBezTo>
                <a:cubicBezTo>
                  <a:pt x="4657626" y="4752187"/>
                  <a:pt x="4642827" y="4773285"/>
                  <a:pt x="4625972" y="4778013"/>
                </a:cubicBezTo>
                <a:cubicBezTo>
                  <a:pt x="4625629" y="4784779"/>
                  <a:pt x="4623026" y="4794819"/>
                  <a:pt x="4618161" y="4808132"/>
                </a:cubicBezTo>
                <a:cubicBezTo>
                  <a:pt x="4613296" y="4821445"/>
                  <a:pt x="4608226" y="4828866"/>
                  <a:pt x="4602951" y="4830394"/>
                </a:cubicBezTo>
                <a:cubicBezTo>
                  <a:pt x="4601375" y="4829958"/>
                  <a:pt x="4600416" y="4828212"/>
                  <a:pt x="4600073" y="4825155"/>
                </a:cubicBezTo>
                <a:cubicBezTo>
                  <a:pt x="4599730" y="4822099"/>
                  <a:pt x="4599593" y="4820354"/>
                  <a:pt x="4599661" y="4819918"/>
                </a:cubicBezTo>
                <a:lnTo>
                  <a:pt x="4586507" y="4816426"/>
                </a:lnTo>
                <a:lnTo>
                  <a:pt x="4576641" y="4830394"/>
                </a:lnTo>
                <a:lnTo>
                  <a:pt x="4599662" y="4854838"/>
                </a:lnTo>
                <a:cubicBezTo>
                  <a:pt x="4599388" y="4873827"/>
                  <a:pt x="4595825" y="4890850"/>
                  <a:pt x="4588973" y="4905910"/>
                </a:cubicBezTo>
                <a:cubicBezTo>
                  <a:pt x="4582121" y="4920969"/>
                  <a:pt x="4573626" y="4935374"/>
                  <a:pt x="4563485" y="4949124"/>
                </a:cubicBezTo>
                <a:cubicBezTo>
                  <a:pt x="4564513" y="4954507"/>
                  <a:pt x="4567390" y="4964693"/>
                  <a:pt x="4572118" y="4979679"/>
                </a:cubicBezTo>
                <a:cubicBezTo>
                  <a:pt x="4576846" y="4994666"/>
                  <a:pt x="4577258" y="5003105"/>
                  <a:pt x="4573352" y="5004998"/>
                </a:cubicBezTo>
                <a:cubicBezTo>
                  <a:pt x="4568487" y="5004851"/>
                  <a:pt x="4564239" y="5003397"/>
                  <a:pt x="4560607" y="5000633"/>
                </a:cubicBezTo>
                <a:cubicBezTo>
                  <a:pt x="4556977" y="4997867"/>
                  <a:pt x="4553551" y="4994666"/>
                  <a:pt x="4550331" y="4991029"/>
                </a:cubicBezTo>
                <a:cubicBezTo>
                  <a:pt x="4550331" y="5003833"/>
                  <a:pt x="4548686" y="5017510"/>
                  <a:pt x="4545397" y="5032060"/>
                </a:cubicBezTo>
                <a:cubicBezTo>
                  <a:pt x="4542109" y="5046610"/>
                  <a:pt x="4537176" y="5058542"/>
                  <a:pt x="4530597" y="5067854"/>
                </a:cubicBezTo>
                <a:lnTo>
                  <a:pt x="4514153" y="5039917"/>
                </a:lnTo>
                <a:lnTo>
                  <a:pt x="4524020" y="5004998"/>
                </a:lnTo>
                <a:cubicBezTo>
                  <a:pt x="4522170" y="5003251"/>
                  <a:pt x="4520114" y="5001505"/>
                  <a:pt x="4517854" y="4999759"/>
                </a:cubicBezTo>
                <a:cubicBezTo>
                  <a:pt x="4515593" y="4998013"/>
                  <a:pt x="4514360" y="4996268"/>
                  <a:pt x="4514153" y="4994521"/>
                </a:cubicBezTo>
                <a:cubicBezTo>
                  <a:pt x="4514907" y="4991175"/>
                  <a:pt x="4518333" y="4989137"/>
                  <a:pt x="4524431" y="4988409"/>
                </a:cubicBezTo>
                <a:cubicBezTo>
                  <a:pt x="4530529" y="4987682"/>
                  <a:pt x="4534776" y="4987391"/>
                  <a:pt x="4537176" y="4987537"/>
                </a:cubicBezTo>
                <a:cubicBezTo>
                  <a:pt x="4537380" y="4976915"/>
                  <a:pt x="4539436" y="4965857"/>
                  <a:pt x="4543342" y="4954362"/>
                </a:cubicBezTo>
                <a:cubicBezTo>
                  <a:pt x="4547247" y="4942867"/>
                  <a:pt x="4551769" y="4931809"/>
                  <a:pt x="4556908" y="4921188"/>
                </a:cubicBezTo>
                <a:cubicBezTo>
                  <a:pt x="4556839" y="4919150"/>
                  <a:pt x="4556154" y="4916240"/>
                  <a:pt x="4554852" y="4912457"/>
                </a:cubicBezTo>
                <a:cubicBezTo>
                  <a:pt x="4553551" y="4908675"/>
                  <a:pt x="4552043" y="4905765"/>
                  <a:pt x="4550331" y="4903727"/>
                </a:cubicBezTo>
                <a:lnTo>
                  <a:pt x="4527308" y="4935156"/>
                </a:lnTo>
                <a:lnTo>
                  <a:pt x="4510864" y="4938648"/>
                </a:lnTo>
                <a:lnTo>
                  <a:pt x="4510865" y="4987537"/>
                </a:lnTo>
                <a:cubicBezTo>
                  <a:pt x="4499149" y="4997577"/>
                  <a:pt x="4488871" y="5012417"/>
                  <a:pt x="4480032" y="5032060"/>
                </a:cubicBezTo>
                <a:cubicBezTo>
                  <a:pt x="4471195" y="5051703"/>
                  <a:pt x="4465028" y="5068290"/>
                  <a:pt x="4461533" y="5081823"/>
                </a:cubicBezTo>
                <a:cubicBezTo>
                  <a:pt x="4460985" y="5088515"/>
                  <a:pt x="4458793" y="5094335"/>
                  <a:pt x="4454955" y="5099283"/>
                </a:cubicBezTo>
                <a:cubicBezTo>
                  <a:pt x="4451119" y="5104229"/>
                  <a:pt x="4448926" y="5110049"/>
                  <a:pt x="4448378" y="5116742"/>
                </a:cubicBezTo>
                <a:lnTo>
                  <a:pt x="4438512" y="5144679"/>
                </a:lnTo>
                <a:lnTo>
                  <a:pt x="4441800" y="5144679"/>
                </a:lnTo>
                <a:cubicBezTo>
                  <a:pt x="4441252" y="5151372"/>
                  <a:pt x="4439060" y="5157192"/>
                  <a:pt x="4435223" y="5162139"/>
                </a:cubicBezTo>
                <a:cubicBezTo>
                  <a:pt x="4431386" y="5167088"/>
                  <a:pt x="4429194" y="5172907"/>
                  <a:pt x="4428646" y="5179600"/>
                </a:cubicBezTo>
                <a:cubicBezTo>
                  <a:pt x="4428920" y="5185057"/>
                  <a:pt x="4428371" y="5189857"/>
                  <a:pt x="4427001" y="5194005"/>
                </a:cubicBezTo>
                <a:cubicBezTo>
                  <a:pt x="4425631" y="5198151"/>
                  <a:pt x="4421794" y="5200334"/>
                  <a:pt x="4415490" y="5200552"/>
                </a:cubicBezTo>
                <a:cubicBezTo>
                  <a:pt x="4415901" y="5210737"/>
                  <a:pt x="4415079" y="5217430"/>
                  <a:pt x="4413023" y="5220631"/>
                </a:cubicBezTo>
                <a:cubicBezTo>
                  <a:pt x="4410968" y="5223832"/>
                  <a:pt x="4405213" y="5225288"/>
                  <a:pt x="4395758" y="5224996"/>
                </a:cubicBezTo>
                <a:lnTo>
                  <a:pt x="4395758" y="5263408"/>
                </a:lnTo>
                <a:lnTo>
                  <a:pt x="4379314" y="5256425"/>
                </a:lnTo>
                <a:lnTo>
                  <a:pt x="4359582" y="5305315"/>
                </a:lnTo>
                <a:lnTo>
                  <a:pt x="4366159" y="5312298"/>
                </a:lnTo>
                <a:lnTo>
                  <a:pt x="4353004" y="5322773"/>
                </a:lnTo>
                <a:lnTo>
                  <a:pt x="4346427" y="5336742"/>
                </a:lnTo>
                <a:lnTo>
                  <a:pt x="4356292" y="5361188"/>
                </a:lnTo>
                <a:lnTo>
                  <a:pt x="4353004" y="5389123"/>
                </a:lnTo>
                <a:cubicBezTo>
                  <a:pt x="4344919" y="5390287"/>
                  <a:pt x="4340534" y="5394944"/>
                  <a:pt x="4339849" y="5403091"/>
                </a:cubicBezTo>
                <a:cubicBezTo>
                  <a:pt x="4339164" y="5411239"/>
                  <a:pt x="4331489" y="5415896"/>
                  <a:pt x="4316827" y="5417059"/>
                </a:cubicBezTo>
                <a:lnTo>
                  <a:pt x="4316827" y="5399600"/>
                </a:lnTo>
                <a:lnTo>
                  <a:pt x="4306962" y="5403092"/>
                </a:lnTo>
                <a:cubicBezTo>
                  <a:pt x="4304906" y="5408038"/>
                  <a:pt x="4301618" y="5416478"/>
                  <a:pt x="4297095" y="5428409"/>
                </a:cubicBezTo>
                <a:cubicBezTo>
                  <a:pt x="4292573" y="5440340"/>
                  <a:pt x="4289285" y="5447033"/>
                  <a:pt x="4287229" y="5448488"/>
                </a:cubicBezTo>
                <a:cubicBezTo>
                  <a:pt x="4285653" y="5448197"/>
                  <a:pt x="4284693" y="5447033"/>
                  <a:pt x="4284351" y="5444996"/>
                </a:cubicBezTo>
                <a:cubicBezTo>
                  <a:pt x="4284008" y="5442959"/>
                  <a:pt x="4283871" y="5441795"/>
                  <a:pt x="4283939" y="5441504"/>
                </a:cubicBezTo>
                <a:cubicBezTo>
                  <a:pt x="4274896" y="5440921"/>
                  <a:pt x="4271606" y="5437720"/>
                  <a:pt x="4274074" y="5431901"/>
                </a:cubicBezTo>
                <a:cubicBezTo>
                  <a:pt x="4276540" y="5426081"/>
                  <a:pt x="4279828" y="5421133"/>
                  <a:pt x="4283939" y="5417059"/>
                </a:cubicBezTo>
                <a:lnTo>
                  <a:pt x="4270785" y="5385631"/>
                </a:lnTo>
                <a:lnTo>
                  <a:pt x="4283939" y="5361188"/>
                </a:lnTo>
                <a:lnTo>
                  <a:pt x="4260918" y="5350710"/>
                </a:lnTo>
                <a:cubicBezTo>
                  <a:pt x="4259959" y="5362424"/>
                  <a:pt x="4256122" y="5373045"/>
                  <a:pt x="4249408" y="5382576"/>
                </a:cubicBezTo>
                <a:cubicBezTo>
                  <a:pt x="4242693" y="5392107"/>
                  <a:pt x="4238857" y="5403600"/>
                  <a:pt x="4237897" y="5417059"/>
                </a:cubicBezTo>
                <a:cubicBezTo>
                  <a:pt x="4228099" y="5431174"/>
                  <a:pt x="4218918" y="5445724"/>
                  <a:pt x="4210353" y="5460710"/>
                </a:cubicBezTo>
                <a:cubicBezTo>
                  <a:pt x="4201789" y="5475697"/>
                  <a:pt x="4193430" y="5490247"/>
                  <a:pt x="4185277" y="5504361"/>
                </a:cubicBezTo>
                <a:cubicBezTo>
                  <a:pt x="4183632" y="5512800"/>
                  <a:pt x="4180343" y="5523858"/>
                  <a:pt x="4175410" y="5537536"/>
                </a:cubicBezTo>
                <a:cubicBezTo>
                  <a:pt x="4170477" y="5551213"/>
                  <a:pt x="4163900" y="5558779"/>
                  <a:pt x="4155678" y="5560234"/>
                </a:cubicBezTo>
                <a:cubicBezTo>
                  <a:pt x="4156088" y="5562926"/>
                  <a:pt x="4157733" y="5568018"/>
                  <a:pt x="4160611" y="5575512"/>
                </a:cubicBezTo>
                <a:cubicBezTo>
                  <a:pt x="4163488" y="5583005"/>
                  <a:pt x="4165133" y="5587225"/>
                  <a:pt x="4165544" y="5588171"/>
                </a:cubicBezTo>
                <a:cubicBezTo>
                  <a:pt x="4167120" y="5587733"/>
                  <a:pt x="4168079" y="5585988"/>
                  <a:pt x="4168421" y="5582932"/>
                </a:cubicBezTo>
                <a:cubicBezTo>
                  <a:pt x="4168765" y="5579877"/>
                  <a:pt x="4168901" y="5578131"/>
                  <a:pt x="4168833" y="5577694"/>
                </a:cubicBezTo>
                <a:cubicBezTo>
                  <a:pt x="4178151" y="5557105"/>
                  <a:pt x="4189112" y="5537171"/>
                  <a:pt x="4201721" y="5517894"/>
                </a:cubicBezTo>
                <a:cubicBezTo>
                  <a:pt x="4214328" y="5498613"/>
                  <a:pt x="4222000" y="5477807"/>
                  <a:pt x="4224741" y="5455473"/>
                </a:cubicBezTo>
                <a:lnTo>
                  <a:pt x="4241185" y="5455473"/>
                </a:lnTo>
                <a:cubicBezTo>
                  <a:pt x="4248722" y="5455108"/>
                  <a:pt x="4257492" y="5455836"/>
                  <a:pt x="4267495" y="5457656"/>
                </a:cubicBezTo>
                <a:cubicBezTo>
                  <a:pt x="4277499" y="5459473"/>
                  <a:pt x="4282980" y="5464567"/>
                  <a:pt x="4283939" y="5472932"/>
                </a:cubicBezTo>
                <a:cubicBezTo>
                  <a:pt x="4283597" y="5488793"/>
                  <a:pt x="4280172" y="5504216"/>
                  <a:pt x="4273662" y="5519202"/>
                </a:cubicBezTo>
                <a:cubicBezTo>
                  <a:pt x="4267153" y="5534190"/>
                  <a:pt x="4259617" y="5547866"/>
                  <a:pt x="4251053" y="5560233"/>
                </a:cubicBezTo>
                <a:cubicBezTo>
                  <a:pt x="4251463" y="5568673"/>
                  <a:pt x="4253107" y="5576239"/>
                  <a:pt x="4255985" y="5582932"/>
                </a:cubicBezTo>
                <a:cubicBezTo>
                  <a:pt x="4258863" y="5589625"/>
                  <a:pt x="4260507" y="5597191"/>
                  <a:pt x="4260918" y="5605631"/>
                </a:cubicBezTo>
                <a:lnTo>
                  <a:pt x="4237897" y="5598646"/>
                </a:lnTo>
                <a:cubicBezTo>
                  <a:pt x="4238034" y="5609414"/>
                  <a:pt x="4236938" y="5621054"/>
                  <a:pt x="4234609" y="5633567"/>
                </a:cubicBezTo>
                <a:cubicBezTo>
                  <a:pt x="4232278" y="5646081"/>
                  <a:pt x="4227894" y="5657720"/>
                  <a:pt x="4221453" y="5668487"/>
                </a:cubicBezTo>
                <a:lnTo>
                  <a:pt x="4205009" y="5644043"/>
                </a:lnTo>
                <a:lnTo>
                  <a:pt x="4214875" y="5612615"/>
                </a:lnTo>
                <a:cubicBezTo>
                  <a:pt x="4213026" y="5610869"/>
                  <a:pt x="4210971" y="5609123"/>
                  <a:pt x="4208709" y="5607376"/>
                </a:cubicBezTo>
                <a:cubicBezTo>
                  <a:pt x="4206448" y="5605631"/>
                  <a:pt x="4205215" y="5603884"/>
                  <a:pt x="4205009" y="5602140"/>
                </a:cubicBezTo>
                <a:cubicBezTo>
                  <a:pt x="4205625" y="5598793"/>
                  <a:pt x="4208503" y="5596755"/>
                  <a:pt x="4213641" y="5596027"/>
                </a:cubicBezTo>
                <a:cubicBezTo>
                  <a:pt x="4218781" y="5595299"/>
                  <a:pt x="4222481" y="5595009"/>
                  <a:pt x="4224742" y="5595154"/>
                </a:cubicBezTo>
                <a:lnTo>
                  <a:pt x="4244474" y="5535790"/>
                </a:lnTo>
                <a:lnTo>
                  <a:pt x="4241186" y="5521821"/>
                </a:lnTo>
                <a:lnTo>
                  <a:pt x="4228030" y="5504361"/>
                </a:lnTo>
                <a:lnTo>
                  <a:pt x="4211586" y="5521821"/>
                </a:lnTo>
                <a:lnTo>
                  <a:pt x="4201721" y="5595154"/>
                </a:lnTo>
                <a:cubicBezTo>
                  <a:pt x="4191580" y="5604903"/>
                  <a:pt x="4182262" y="5618580"/>
                  <a:pt x="4173766" y="5636187"/>
                </a:cubicBezTo>
                <a:cubicBezTo>
                  <a:pt x="4165269" y="5653792"/>
                  <a:pt x="4159241" y="5669215"/>
                  <a:pt x="4155678" y="5682457"/>
                </a:cubicBezTo>
                <a:cubicBezTo>
                  <a:pt x="4155267" y="5694533"/>
                  <a:pt x="4152800" y="5706174"/>
                  <a:pt x="4148278" y="5717377"/>
                </a:cubicBezTo>
                <a:cubicBezTo>
                  <a:pt x="4143755" y="5728580"/>
                  <a:pt x="4139645" y="5740221"/>
                  <a:pt x="4135945" y="5752297"/>
                </a:cubicBezTo>
                <a:cubicBezTo>
                  <a:pt x="4120049" y="5766847"/>
                  <a:pt x="4105798" y="5783144"/>
                  <a:pt x="4093192" y="5801185"/>
                </a:cubicBezTo>
                <a:lnTo>
                  <a:pt x="4070169" y="5871027"/>
                </a:lnTo>
                <a:cubicBezTo>
                  <a:pt x="4068182" y="5870882"/>
                  <a:pt x="4065579" y="5871173"/>
                  <a:pt x="4062359" y="5871900"/>
                </a:cubicBezTo>
                <a:cubicBezTo>
                  <a:pt x="4059139" y="5872628"/>
                  <a:pt x="4057357" y="5874664"/>
                  <a:pt x="4057013" y="5878011"/>
                </a:cubicBezTo>
                <a:cubicBezTo>
                  <a:pt x="4057357" y="5879902"/>
                  <a:pt x="4059139" y="5882230"/>
                  <a:pt x="4062359" y="5884996"/>
                </a:cubicBezTo>
                <a:cubicBezTo>
                  <a:pt x="4065579" y="5887760"/>
                  <a:pt x="4068182" y="5890087"/>
                  <a:pt x="4070169" y="5891979"/>
                </a:cubicBezTo>
                <a:lnTo>
                  <a:pt x="4033993" y="5912931"/>
                </a:lnTo>
                <a:lnTo>
                  <a:pt x="4010971" y="5912931"/>
                </a:lnTo>
                <a:cubicBezTo>
                  <a:pt x="4011656" y="5899981"/>
                  <a:pt x="4013574" y="5887469"/>
                  <a:pt x="4016726" y="5875392"/>
                </a:cubicBezTo>
                <a:cubicBezTo>
                  <a:pt x="4019878" y="5863315"/>
                  <a:pt x="4020153" y="5845565"/>
                  <a:pt x="4017549" y="5822139"/>
                </a:cubicBezTo>
                <a:cubicBezTo>
                  <a:pt x="4010560" y="5832324"/>
                  <a:pt x="4003983" y="5842509"/>
                  <a:pt x="3997816" y="5852693"/>
                </a:cubicBezTo>
                <a:cubicBezTo>
                  <a:pt x="3991650" y="5862880"/>
                  <a:pt x="3988361" y="5874810"/>
                  <a:pt x="3987951" y="5888487"/>
                </a:cubicBezTo>
                <a:cubicBezTo>
                  <a:pt x="3972054" y="5901873"/>
                  <a:pt x="3957803" y="5917006"/>
                  <a:pt x="3945196" y="5933884"/>
                </a:cubicBezTo>
                <a:cubicBezTo>
                  <a:pt x="3926902" y="5935630"/>
                  <a:pt x="3919913" y="5942614"/>
                  <a:pt x="3924230" y="5954838"/>
                </a:cubicBezTo>
                <a:cubicBezTo>
                  <a:pt x="3928547" y="5967059"/>
                  <a:pt x="3925668" y="5974043"/>
                  <a:pt x="3915597" y="5975790"/>
                </a:cubicBezTo>
                <a:lnTo>
                  <a:pt x="3902443" y="5975790"/>
                </a:lnTo>
                <a:cubicBezTo>
                  <a:pt x="3901894" y="5985611"/>
                  <a:pt x="3899701" y="5993030"/>
                  <a:pt x="3895864" y="5998051"/>
                </a:cubicBezTo>
                <a:cubicBezTo>
                  <a:pt x="3892027" y="6003071"/>
                  <a:pt x="3889835" y="6009618"/>
                  <a:pt x="3889287" y="6017694"/>
                </a:cubicBezTo>
                <a:lnTo>
                  <a:pt x="3866265" y="6038646"/>
                </a:lnTo>
                <a:lnTo>
                  <a:pt x="3853111" y="6010710"/>
                </a:lnTo>
                <a:cubicBezTo>
                  <a:pt x="3846532" y="6010710"/>
                  <a:pt x="3843244" y="6007217"/>
                  <a:pt x="3843244" y="6000233"/>
                </a:cubicBezTo>
                <a:cubicBezTo>
                  <a:pt x="3844203" y="5986483"/>
                  <a:pt x="3848040" y="5972951"/>
                  <a:pt x="3854754" y="5959638"/>
                </a:cubicBezTo>
                <a:cubicBezTo>
                  <a:pt x="3861470" y="5946325"/>
                  <a:pt x="3865307" y="5931919"/>
                  <a:pt x="3866265" y="5916425"/>
                </a:cubicBezTo>
                <a:cubicBezTo>
                  <a:pt x="3866335" y="5916133"/>
                  <a:pt x="3866196" y="5914969"/>
                  <a:pt x="3865854" y="5912931"/>
                </a:cubicBezTo>
                <a:cubicBezTo>
                  <a:pt x="3865512" y="5910894"/>
                  <a:pt x="3864552" y="5909730"/>
                  <a:pt x="3862976" y="5909440"/>
                </a:cubicBezTo>
                <a:cubicBezTo>
                  <a:pt x="3861195" y="5910240"/>
                  <a:pt x="3859002" y="5913878"/>
                  <a:pt x="3856399" y="5920352"/>
                </a:cubicBezTo>
                <a:cubicBezTo>
                  <a:pt x="3853795" y="5926828"/>
                  <a:pt x="3851603" y="5931338"/>
                  <a:pt x="3849822" y="5933884"/>
                </a:cubicBezTo>
                <a:cubicBezTo>
                  <a:pt x="3845985" y="5937375"/>
                  <a:pt x="3843792" y="5940868"/>
                  <a:pt x="3843244" y="5944361"/>
                </a:cubicBezTo>
                <a:cubicBezTo>
                  <a:pt x="3843656" y="5949817"/>
                  <a:pt x="3843655" y="5954618"/>
                  <a:pt x="3843244" y="5958765"/>
                </a:cubicBezTo>
                <a:cubicBezTo>
                  <a:pt x="3842833" y="5962912"/>
                  <a:pt x="3839545" y="5965094"/>
                  <a:pt x="3833378" y="5965312"/>
                </a:cubicBezTo>
                <a:lnTo>
                  <a:pt x="3820223" y="5972297"/>
                </a:lnTo>
                <a:lnTo>
                  <a:pt x="3787335" y="5975789"/>
                </a:lnTo>
                <a:lnTo>
                  <a:pt x="3777468" y="6003725"/>
                </a:lnTo>
                <a:cubicBezTo>
                  <a:pt x="3772467" y="6005690"/>
                  <a:pt x="3767671" y="6008745"/>
                  <a:pt x="3763079" y="6012891"/>
                </a:cubicBezTo>
                <a:cubicBezTo>
                  <a:pt x="3758489" y="6017038"/>
                  <a:pt x="3754515" y="6020967"/>
                  <a:pt x="3751159" y="6024678"/>
                </a:cubicBezTo>
                <a:cubicBezTo>
                  <a:pt x="3747595" y="6024605"/>
                  <a:pt x="3744032" y="6025623"/>
                  <a:pt x="3740470" y="6027733"/>
                </a:cubicBezTo>
                <a:cubicBezTo>
                  <a:pt x="3736907" y="6029843"/>
                  <a:pt x="3734988" y="6033481"/>
                  <a:pt x="3734714" y="6038646"/>
                </a:cubicBezTo>
                <a:lnTo>
                  <a:pt x="3738003" y="6052614"/>
                </a:lnTo>
                <a:lnTo>
                  <a:pt x="3708404" y="6052615"/>
                </a:lnTo>
                <a:cubicBezTo>
                  <a:pt x="3709705" y="6045847"/>
                  <a:pt x="3712858" y="6035808"/>
                  <a:pt x="3717858" y="6022495"/>
                </a:cubicBezTo>
                <a:cubicBezTo>
                  <a:pt x="3722861" y="6009181"/>
                  <a:pt x="3721901" y="6001760"/>
                  <a:pt x="3714982" y="6000234"/>
                </a:cubicBezTo>
                <a:cubicBezTo>
                  <a:pt x="3711624" y="6000452"/>
                  <a:pt x="3708472" y="6001760"/>
                  <a:pt x="3705526" y="6004161"/>
                </a:cubicBezTo>
                <a:cubicBezTo>
                  <a:pt x="3702580" y="6006563"/>
                  <a:pt x="3700250" y="6008745"/>
                  <a:pt x="3698538" y="6010710"/>
                </a:cubicBezTo>
                <a:lnTo>
                  <a:pt x="3691960" y="6052615"/>
                </a:lnTo>
                <a:lnTo>
                  <a:pt x="3675515" y="6077059"/>
                </a:lnTo>
                <a:cubicBezTo>
                  <a:pt x="3675516" y="6087390"/>
                  <a:pt x="3673872" y="6096411"/>
                  <a:pt x="3670583" y="6104122"/>
                </a:cubicBezTo>
                <a:cubicBezTo>
                  <a:pt x="3667294" y="6111834"/>
                  <a:pt x="3662362" y="6119110"/>
                  <a:pt x="3655783" y="6125948"/>
                </a:cubicBezTo>
                <a:lnTo>
                  <a:pt x="3655783" y="6153884"/>
                </a:lnTo>
                <a:cubicBezTo>
                  <a:pt x="3646465" y="6164941"/>
                  <a:pt x="3642080" y="6177746"/>
                  <a:pt x="3642628" y="6192296"/>
                </a:cubicBezTo>
                <a:cubicBezTo>
                  <a:pt x="3637352" y="6190623"/>
                  <a:pt x="3632282" y="6191351"/>
                  <a:pt x="3627418" y="6194478"/>
                </a:cubicBezTo>
                <a:cubicBezTo>
                  <a:pt x="3622553" y="6197607"/>
                  <a:pt x="3619949" y="6202700"/>
                  <a:pt x="3619607" y="6209756"/>
                </a:cubicBezTo>
                <a:lnTo>
                  <a:pt x="3599875" y="6241185"/>
                </a:lnTo>
                <a:lnTo>
                  <a:pt x="3573565" y="6230709"/>
                </a:lnTo>
                <a:cubicBezTo>
                  <a:pt x="3577881" y="6219360"/>
                  <a:pt x="3580758" y="6206264"/>
                  <a:pt x="3582198" y="6191423"/>
                </a:cubicBezTo>
                <a:cubicBezTo>
                  <a:pt x="3583636" y="6176582"/>
                  <a:pt x="3587336" y="6165234"/>
                  <a:pt x="3593297" y="6157376"/>
                </a:cubicBezTo>
                <a:cubicBezTo>
                  <a:pt x="3592749" y="6146317"/>
                  <a:pt x="3597133" y="6140497"/>
                  <a:pt x="3606452" y="6139915"/>
                </a:cubicBezTo>
                <a:cubicBezTo>
                  <a:pt x="3613577" y="6140425"/>
                  <a:pt x="3622348" y="6140279"/>
                  <a:pt x="3632762" y="6139479"/>
                </a:cubicBezTo>
                <a:cubicBezTo>
                  <a:pt x="3643176" y="6138679"/>
                  <a:pt x="3642080" y="6134168"/>
                  <a:pt x="3629474" y="6125948"/>
                </a:cubicBezTo>
                <a:lnTo>
                  <a:pt x="3642628" y="6091027"/>
                </a:lnTo>
                <a:lnTo>
                  <a:pt x="3629474" y="6091027"/>
                </a:lnTo>
                <a:lnTo>
                  <a:pt x="3642628" y="6073566"/>
                </a:lnTo>
                <a:lnTo>
                  <a:pt x="3642628" y="6038646"/>
                </a:lnTo>
                <a:lnTo>
                  <a:pt x="3665650" y="6021185"/>
                </a:lnTo>
                <a:lnTo>
                  <a:pt x="3665650" y="5989756"/>
                </a:lnTo>
                <a:cubicBezTo>
                  <a:pt x="3671680" y="5978698"/>
                  <a:pt x="3679353" y="5969387"/>
                  <a:pt x="3688671" y="5961821"/>
                </a:cubicBezTo>
                <a:lnTo>
                  <a:pt x="3698538" y="5933884"/>
                </a:lnTo>
                <a:cubicBezTo>
                  <a:pt x="3688260" y="5931120"/>
                  <a:pt x="3684970" y="5919189"/>
                  <a:pt x="3688671" y="5898091"/>
                </a:cubicBezTo>
                <a:cubicBezTo>
                  <a:pt x="3692372" y="5876992"/>
                  <a:pt x="3695660" y="5863315"/>
                  <a:pt x="3698538" y="5857058"/>
                </a:cubicBezTo>
                <a:cubicBezTo>
                  <a:pt x="3704704" y="5855458"/>
                  <a:pt x="3707993" y="5848183"/>
                  <a:pt x="3708404" y="5835233"/>
                </a:cubicBezTo>
                <a:cubicBezTo>
                  <a:pt x="3708815" y="5822283"/>
                  <a:pt x="3708816" y="5813262"/>
                  <a:pt x="3708404" y="5808170"/>
                </a:cubicBezTo>
                <a:cubicBezTo>
                  <a:pt x="3713269" y="5806133"/>
                  <a:pt x="3716694" y="5802349"/>
                  <a:pt x="3718681" y="5796820"/>
                </a:cubicBezTo>
                <a:cubicBezTo>
                  <a:pt x="3720668" y="5791291"/>
                  <a:pt x="3721627" y="5785763"/>
                  <a:pt x="3721559" y="5780234"/>
                </a:cubicBezTo>
                <a:cubicBezTo>
                  <a:pt x="3721010" y="5773686"/>
                  <a:pt x="3718818" y="5768448"/>
                  <a:pt x="3714982" y="5764520"/>
                </a:cubicBezTo>
                <a:cubicBezTo>
                  <a:pt x="3711145" y="5760590"/>
                  <a:pt x="3708953" y="5755353"/>
                  <a:pt x="3708403" y="5748804"/>
                </a:cubicBezTo>
                <a:cubicBezTo>
                  <a:pt x="3695729" y="5751424"/>
                  <a:pt x="3689836" y="5761900"/>
                  <a:pt x="3690727" y="5780234"/>
                </a:cubicBezTo>
                <a:cubicBezTo>
                  <a:pt x="3691617" y="5798567"/>
                  <a:pt x="3686547" y="5809042"/>
                  <a:pt x="3675516" y="5811662"/>
                </a:cubicBezTo>
                <a:cubicBezTo>
                  <a:pt x="3675174" y="5822357"/>
                  <a:pt x="3671748" y="5832396"/>
                  <a:pt x="3665238" y="5841781"/>
                </a:cubicBezTo>
                <a:cubicBezTo>
                  <a:pt x="3658729" y="5851166"/>
                  <a:pt x="3651193" y="5858587"/>
                  <a:pt x="3642628" y="5864043"/>
                </a:cubicBezTo>
                <a:lnTo>
                  <a:pt x="3642628" y="5909440"/>
                </a:lnTo>
                <a:cubicBezTo>
                  <a:pt x="3613784" y="5924209"/>
                  <a:pt x="3596654" y="5940942"/>
                  <a:pt x="3591242" y="5959638"/>
                </a:cubicBezTo>
                <a:cubicBezTo>
                  <a:pt x="3585828" y="5978335"/>
                  <a:pt x="3577744" y="6004671"/>
                  <a:pt x="3566987" y="6038646"/>
                </a:cubicBezTo>
                <a:cubicBezTo>
                  <a:pt x="3555887" y="6039664"/>
                  <a:pt x="3546021" y="6043739"/>
                  <a:pt x="3537387" y="6050868"/>
                </a:cubicBezTo>
                <a:cubicBezTo>
                  <a:pt x="3528755" y="6057998"/>
                  <a:pt x="3518889" y="6062072"/>
                  <a:pt x="3507789" y="6063090"/>
                </a:cubicBezTo>
                <a:lnTo>
                  <a:pt x="3507789" y="6101503"/>
                </a:lnTo>
                <a:lnTo>
                  <a:pt x="3497922" y="6101503"/>
                </a:lnTo>
                <a:cubicBezTo>
                  <a:pt x="3491619" y="6101503"/>
                  <a:pt x="3487781" y="6099757"/>
                  <a:pt x="3486412" y="6096264"/>
                </a:cubicBezTo>
                <a:cubicBezTo>
                  <a:pt x="3485042" y="6092773"/>
                  <a:pt x="3484493" y="6087535"/>
                  <a:pt x="3484767" y="6080550"/>
                </a:cubicBezTo>
                <a:lnTo>
                  <a:pt x="3494634" y="6052615"/>
                </a:lnTo>
                <a:cubicBezTo>
                  <a:pt x="3494428" y="6050068"/>
                  <a:pt x="3493195" y="6045557"/>
                  <a:pt x="3490933" y="6039083"/>
                </a:cubicBezTo>
                <a:cubicBezTo>
                  <a:pt x="3488672" y="6032607"/>
                  <a:pt x="3486617" y="6028970"/>
                  <a:pt x="3484767" y="6028170"/>
                </a:cubicBezTo>
                <a:lnTo>
                  <a:pt x="3484767" y="6038646"/>
                </a:lnTo>
                <a:cubicBezTo>
                  <a:pt x="3477231" y="6044320"/>
                  <a:pt x="3468461" y="6052177"/>
                  <a:pt x="3458457" y="6062217"/>
                </a:cubicBezTo>
                <a:cubicBezTo>
                  <a:pt x="3448453" y="6072258"/>
                  <a:pt x="3442972" y="6081860"/>
                  <a:pt x="3442013" y="6091027"/>
                </a:cubicBezTo>
                <a:cubicBezTo>
                  <a:pt x="3437148" y="6094809"/>
                  <a:pt x="3433723" y="6100338"/>
                  <a:pt x="3431735" y="6107614"/>
                </a:cubicBezTo>
                <a:cubicBezTo>
                  <a:pt x="3429749" y="6114890"/>
                  <a:pt x="3428790" y="6122164"/>
                  <a:pt x="3428858" y="6129440"/>
                </a:cubicBezTo>
                <a:lnTo>
                  <a:pt x="3405837" y="6143408"/>
                </a:lnTo>
                <a:cubicBezTo>
                  <a:pt x="3405905" y="6149010"/>
                  <a:pt x="3404946" y="6155265"/>
                  <a:pt x="3402959" y="6162178"/>
                </a:cubicBezTo>
                <a:cubicBezTo>
                  <a:pt x="3400972" y="6169089"/>
                  <a:pt x="3397546" y="6174472"/>
                  <a:pt x="3392681" y="6178329"/>
                </a:cubicBezTo>
                <a:lnTo>
                  <a:pt x="3392681" y="6206265"/>
                </a:lnTo>
                <a:lnTo>
                  <a:pt x="3379526" y="6216742"/>
                </a:lnTo>
                <a:cubicBezTo>
                  <a:pt x="3379184" y="6227362"/>
                  <a:pt x="3375759" y="6237548"/>
                  <a:pt x="3369250" y="6247297"/>
                </a:cubicBezTo>
                <a:cubicBezTo>
                  <a:pt x="3362740" y="6257045"/>
                  <a:pt x="3355203" y="6265484"/>
                  <a:pt x="3346639" y="6272614"/>
                </a:cubicBezTo>
                <a:cubicBezTo>
                  <a:pt x="3339924" y="6283745"/>
                  <a:pt x="3331976" y="6296403"/>
                  <a:pt x="3322795" y="6310589"/>
                </a:cubicBezTo>
                <a:cubicBezTo>
                  <a:pt x="3313614" y="6324776"/>
                  <a:pt x="3304022" y="6336562"/>
                  <a:pt x="3294019" y="6345947"/>
                </a:cubicBezTo>
                <a:cubicBezTo>
                  <a:pt x="3294224" y="6351403"/>
                  <a:pt x="3293812" y="6357078"/>
                  <a:pt x="3292785" y="6362971"/>
                </a:cubicBezTo>
                <a:cubicBezTo>
                  <a:pt x="3291757" y="6368863"/>
                  <a:pt x="3288880" y="6373666"/>
                  <a:pt x="3284152" y="6377375"/>
                </a:cubicBezTo>
                <a:cubicBezTo>
                  <a:pt x="3283878" y="6388143"/>
                  <a:pt x="3281137" y="6398910"/>
                  <a:pt x="3275930" y="6409678"/>
                </a:cubicBezTo>
                <a:cubicBezTo>
                  <a:pt x="3270723" y="6420445"/>
                  <a:pt x="3264693" y="6429466"/>
                  <a:pt x="3257842" y="6436741"/>
                </a:cubicBezTo>
                <a:cubicBezTo>
                  <a:pt x="3257842" y="6440378"/>
                  <a:pt x="3257020" y="6443580"/>
                  <a:pt x="3255375" y="6446343"/>
                </a:cubicBezTo>
                <a:cubicBezTo>
                  <a:pt x="3253731" y="6449109"/>
                  <a:pt x="3251264" y="6450563"/>
                  <a:pt x="3247976" y="6450708"/>
                </a:cubicBezTo>
                <a:lnTo>
                  <a:pt x="3238109" y="6447217"/>
                </a:lnTo>
                <a:lnTo>
                  <a:pt x="3247976" y="6412296"/>
                </a:lnTo>
                <a:cubicBezTo>
                  <a:pt x="3251264" y="6408587"/>
                  <a:pt x="3253731" y="6403784"/>
                  <a:pt x="3255375" y="6397892"/>
                </a:cubicBezTo>
                <a:cubicBezTo>
                  <a:pt x="3257020" y="6391999"/>
                  <a:pt x="3257842" y="6386323"/>
                  <a:pt x="3257842" y="6380867"/>
                </a:cubicBezTo>
                <a:lnTo>
                  <a:pt x="3270996" y="6349439"/>
                </a:lnTo>
                <a:cubicBezTo>
                  <a:pt x="3270312" y="6341582"/>
                  <a:pt x="3270037" y="6332851"/>
                  <a:pt x="3270174" y="6323249"/>
                </a:cubicBezTo>
                <a:cubicBezTo>
                  <a:pt x="3270312" y="6313645"/>
                  <a:pt x="3274970" y="6308407"/>
                  <a:pt x="3284152" y="6307534"/>
                </a:cubicBezTo>
                <a:cubicBezTo>
                  <a:pt x="3285248" y="6273486"/>
                  <a:pt x="3294566" y="6233329"/>
                  <a:pt x="3312106" y="6187059"/>
                </a:cubicBezTo>
                <a:cubicBezTo>
                  <a:pt x="3329646" y="6140788"/>
                  <a:pt x="3348832" y="6104122"/>
                  <a:pt x="3369660" y="6077058"/>
                </a:cubicBezTo>
                <a:cubicBezTo>
                  <a:pt x="3370071" y="6065127"/>
                  <a:pt x="3371716" y="6054069"/>
                  <a:pt x="3374594" y="6043884"/>
                </a:cubicBezTo>
                <a:cubicBezTo>
                  <a:pt x="3377470" y="6033698"/>
                  <a:pt x="3379116" y="6022640"/>
                  <a:pt x="3379526" y="6010710"/>
                </a:cubicBezTo>
                <a:cubicBezTo>
                  <a:pt x="3384391" y="6010491"/>
                  <a:pt x="3387816" y="6008309"/>
                  <a:pt x="3389803" y="6004161"/>
                </a:cubicBezTo>
                <a:cubicBezTo>
                  <a:pt x="3391790" y="6000015"/>
                  <a:pt x="3392750" y="5995213"/>
                  <a:pt x="3392681" y="5989756"/>
                </a:cubicBezTo>
                <a:cubicBezTo>
                  <a:pt x="3393230" y="5975570"/>
                  <a:pt x="3395422" y="5967277"/>
                  <a:pt x="3399260" y="5964876"/>
                </a:cubicBezTo>
                <a:cubicBezTo>
                  <a:pt x="3403096" y="5962475"/>
                  <a:pt x="3405288" y="5956800"/>
                  <a:pt x="3405837" y="5947852"/>
                </a:cubicBezTo>
                <a:lnTo>
                  <a:pt x="3422281" y="5912931"/>
                </a:lnTo>
                <a:cubicBezTo>
                  <a:pt x="3427145" y="5911040"/>
                  <a:pt x="3430571" y="5907840"/>
                  <a:pt x="3432558" y="5903330"/>
                </a:cubicBezTo>
                <a:cubicBezTo>
                  <a:pt x="3434545" y="5898817"/>
                  <a:pt x="3435505" y="5893871"/>
                  <a:pt x="3435436" y="5888487"/>
                </a:cubicBezTo>
                <a:lnTo>
                  <a:pt x="3432147" y="5871027"/>
                </a:lnTo>
                <a:lnTo>
                  <a:pt x="3461746" y="5762773"/>
                </a:lnTo>
                <a:lnTo>
                  <a:pt x="3474901" y="5752297"/>
                </a:lnTo>
                <a:lnTo>
                  <a:pt x="3484767" y="5734837"/>
                </a:lnTo>
                <a:cubicBezTo>
                  <a:pt x="3484766" y="5729236"/>
                  <a:pt x="3485589" y="5722978"/>
                  <a:pt x="3487234" y="5716068"/>
                </a:cubicBezTo>
                <a:cubicBezTo>
                  <a:pt x="3488878" y="5709156"/>
                  <a:pt x="3491345" y="5703772"/>
                  <a:pt x="3494634" y="5699916"/>
                </a:cubicBezTo>
                <a:lnTo>
                  <a:pt x="3493833" y="5675710"/>
                </a:lnTo>
                <a:lnTo>
                  <a:pt x="3493342" y="5679437"/>
                </a:lnTo>
                <a:cubicBezTo>
                  <a:pt x="3493000" y="5686711"/>
                  <a:pt x="3492863" y="5692242"/>
                  <a:pt x="3492932" y="5696024"/>
                </a:cubicBezTo>
                <a:cubicBezTo>
                  <a:pt x="3489369" y="5695806"/>
                  <a:pt x="3485806" y="5696243"/>
                  <a:pt x="3482243" y="5697334"/>
                </a:cubicBezTo>
                <a:cubicBezTo>
                  <a:pt x="3478680" y="5698425"/>
                  <a:pt x="3476761" y="5701481"/>
                  <a:pt x="3476487" y="5706501"/>
                </a:cubicBezTo>
                <a:cubicBezTo>
                  <a:pt x="3476761" y="5711666"/>
                  <a:pt x="3476214" y="5715304"/>
                  <a:pt x="3474843" y="5717414"/>
                </a:cubicBezTo>
                <a:cubicBezTo>
                  <a:pt x="3473472" y="5719524"/>
                  <a:pt x="3469635" y="5720541"/>
                  <a:pt x="3463332" y="5720468"/>
                </a:cubicBezTo>
                <a:lnTo>
                  <a:pt x="3450178" y="5748405"/>
                </a:lnTo>
                <a:lnTo>
                  <a:pt x="3437022" y="5758881"/>
                </a:lnTo>
                <a:lnTo>
                  <a:pt x="3414000" y="5804279"/>
                </a:lnTo>
                <a:cubicBezTo>
                  <a:pt x="3413452" y="5810972"/>
                  <a:pt x="3411260" y="5816791"/>
                  <a:pt x="3407423" y="5821739"/>
                </a:cubicBezTo>
                <a:cubicBezTo>
                  <a:pt x="3403586" y="5826685"/>
                  <a:pt x="3401393" y="5832506"/>
                  <a:pt x="3400846" y="5839199"/>
                </a:cubicBezTo>
                <a:lnTo>
                  <a:pt x="3384402" y="5867135"/>
                </a:lnTo>
                <a:lnTo>
                  <a:pt x="3374535" y="5888087"/>
                </a:lnTo>
                <a:cubicBezTo>
                  <a:pt x="3372960" y="5900456"/>
                  <a:pt x="3370356" y="5912386"/>
                  <a:pt x="3366725" y="5923882"/>
                </a:cubicBezTo>
                <a:cubicBezTo>
                  <a:pt x="3363093" y="5935376"/>
                  <a:pt x="3358023" y="5945561"/>
                  <a:pt x="3351514" y="5954437"/>
                </a:cubicBezTo>
                <a:cubicBezTo>
                  <a:pt x="3343292" y="5977571"/>
                  <a:pt x="3336715" y="5999397"/>
                  <a:pt x="3331782" y="6019913"/>
                </a:cubicBezTo>
                <a:cubicBezTo>
                  <a:pt x="3326848" y="6040428"/>
                  <a:pt x="3323559" y="6057016"/>
                  <a:pt x="3321915" y="6069675"/>
                </a:cubicBezTo>
                <a:cubicBezTo>
                  <a:pt x="3318626" y="6066764"/>
                  <a:pt x="3315338" y="6065600"/>
                  <a:pt x="3312049" y="6066183"/>
                </a:cubicBezTo>
                <a:lnTo>
                  <a:pt x="3298894" y="6076658"/>
                </a:lnTo>
                <a:cubicBezTo>
                  <a:pt x="3297181" y="6078550"/>
                  <a:pt x="3296496" y="6080878"/>
                  <a:pt x="3296838" y="6083643"/>
                </a:cubicBezTo>
                <a:cubicBezTo>
                  <a:pt x="3297181" y="6086407"/>
                  <a:pt x="3298962" y="6088735"/>
                  <a:pt x="3302182" y="6090627"/>
                </a:cubicBezTo>
                <a:cubicBezTo>
                  <a:pt x="3293207" y="6102122"/>
                  <a:pt x="3284026" y="6117545"/>
                  <a:pt x="3274638" y="6136896"/>
                </a:cubicBezTo>
                <a:cubicBezTo>
                  <a:pt x="3265252" y="6156249"/>
                  <a:pt x="3260182" y="6173418"/>
                  <a:pt x="3259429" y="6188404"/>
                </a:cubicBezTo>
                <a:cubicBezTo>
                  <a:pt x="3254290" y="6191970"/>
                  <a:pt x="3250590" y="6196189"/>
                  <a:pt x="3248329" y="6201063"/>
                </a:cubicBezTo>
                <a:cubicBezTo>
                  <a:pt x="3246068" y="6205937"/>
                  <a:pt x="3246478" y="6211030"/>
                  <a:pt x="3249562" y="6216341"/>
                </a:cubicBezTo>
                <a:cubicBezTo>
                  <a:pt x="3247369" y="6228055"/>
                  <a:pt x="3242711" y="6236930"/>
                  <a:pt x="3235586" y="6242967"/>
                </a:cubicBezTo>
                <a:cubicBezTo>
                  <a:pt x="3228460" y="6249007"/>
                  <a:pt x="3222156" y="6255262"/>
                  <a:pt x="3216674" y="6261738"/>
                </a:cubicBezTo>
                <a:cubicBezTo>
                  <a:pt x="3212016" y="6265231"/>
                  <a:pt x="3209823" y="6268723"/>
                  <a:pt x="3210097" y="6272214"/>
                </a:cubicBezTo>
                <a:cubicBezTo>
                  <a:pt x="3210371" y="6275706"/>
                  <a:pt x="3211467" y="6279197"/>
                  <a:pt x="3213386" y="6282689"/>
                </a:cubicBezTo>
                <a:lnTo>
                  <a:pt x="3183786" y="6338562"/>
                </a:lnTo>
                <a:cubicBezTo>
                  <a:pt x="3181799" y="6342055"/>
                  <a:pt x="3179196" y="6346420"/>
                  <a:pt x="3175976" y="6351658"/>
                </a:cubicBezTo>
                <a:cubicBezTo>
                  <a:pt x="3172756" y="6356896"/>
                  <a:pt x="3170974" y="6363008"/>
                  <a:pt x="3170632" y="6369991"/>
                </a:cubicBezTo>
                <a:cubicBezTo>
                  <a:pt x="3155421" y="6390290"/>
                  <a:pt x="3143088" y="6413424"/>
                  <a:pt x="3133633" y="6439397"/>
                </a:cubicBezTo>
                <a:cubicBezTo>
                  <a:pt x="3124178" y="6465368"/>
                  <a:pt x="3110200" y="6487631"/>
                  <a:pt x="3091701" y="6506182"/>
                </a:cubicBezTo>
                <a:lnTo>
                  <a:pt x="3094989" y="6530626"/>
                </a:lnTo>
                <a:lnTo>
                  <a:pt x="3058813" y="6589991"/>
                </a:lnTo>
                <a:cubicBezTo>
                  <a:pt x="3058197" y="6599085"/>
                  <a:pt x="3053674" y="6614945"/>
                  <a:pt x="3045247" y="6637570"/>
                </a:cubicBezTo>
                <a:cubicBezTo>
                  <a:pt x="3036820" y="6660196"/>
                  <a:pt x="3028187" y="6676929"/>
                  <a:pt x="3019348" y="6687768"/>
                </a:cubicBezTo>
                <a:cubicBezTo>
                  <a:pt x="3019348" y="6701155"/>
                  <a:pt x="3012771" y="6712795"/>
                  <a:pt x="2999615" y="6722689"/>
                </a:cubicBezTo>
                <a:cubicBezTo>
                  <a:pt x="3004000" y="6729674"/>
                  <a:pt x="3004274" y="6735785"/>
                  <a:pt x="3000438" y="6741023"/>
                </a:cubicBezTo>
                <a:cubicBezTo>
                  <a:pt x="2996601" y="6746262"/>
                  <a:pt x="2991941" y="6750627"/>
                  <a:pt x="2986460" y="6754118"/>
                </a:cubicBezTo>
                <a:lnTo>
                  <a:pt x="2864775" y="6981102"/>
                </a:lnTo>
                <a:cubicBezTo>
                  <a:pt x="2857307" y="6990050"/>
                  <a:pt x="2851690" y="6999217"/>
                  <a:pt x="2847921" y="7008602"/>
                </a:cubicBezTo>
                <a:cubicBezTo>
                  <a:pt x="2844152" y="7017987"/>
                  <a:pt x="2837712" y="7026280"/>
                  <a:pt x="2828599" y="7033483"/>
                </a:cubicBezTo>
                <a:cubicBezTo>
                  <a:pt x="2828462" y="7038939"/>
                  <a:pt x="2827092" y="7044614"/>
                  <a:pt x="2824488" y="7050506"/>
                </a:cubicBezTo>
                <a:cubicBezTo>
                  <a:pt x="2821885" y="7056400"/>
                  <a:pt x="2818870" y="7061201"/>
                  <a:pt x="2815444" y="7064912"/>
                </a:cubicBezTo>
                <a:lnTo>
                  <a:pt x="2802289" y="7089356"/>
                </a:lnTo>
                <a:cubicBezTo>
                  <a:pt x="2798726" y="7092920"/>
                  <a:pt x="2794341" y="7095395"/>
                  <a:pt x="2789134" y="7096777"/>
                </a:cubicBezTo>
                <a:cubicBezTo>
                  <a:pt x="2783927" y="7098159"/>
                  <a:pt x="2779542" y="7098013"/>
                  <a:pt x="2775979" y="7096339"/>
                </a:cubicBezTo>
                <a:cubicBezTo>
                  <a:pt x="2774335" y="7087828"/>
                  <a:pt x="2780090" y="7069058"/>
                  <a:pt x="2793245" y="7040030"/>
                </a:cubicBezTo>
                <a:cubicBezTo>
                  <a:pt x="2806400" y="7011002"/>
                  <a:pt x="2817089" y="6991359"/>
                  <a:pt x="2825310" y="6981102"/>
                </a:cubicBezTo>
                <a:lnTo>
                  <a:pt x="2822022" y="6981102"/>
                </a:lnTo>
                <a:cubicBezTo>
                  <a:pt x="2817157" y="6976010"/>
                  <a:pt x="2814554" y="6971353"/>
                  <a:pt x="2814210" y="6967133"/>
                </a:cubicBezTo>
                <a:cubicBezTo>
                  <a:pt x="2813868" y="6962913"/>
                  <a:pt x="2815375" y="6958258"/>
                  <a:pt x="2818733" y="6953165"/>
                </a:cubicBezTo>
                <a:cubicBezTo>
                  <a:pt x="2822844" y="6926683"/>
                  <a:pt x="2830244" y="6899329"/>
                  <a:pt x="2840932" y="6871103"/>
                </a:cubicBezTo>
                <a:cubicBezTo>
                  <a:pt x="2851620" y="6842874"/>
                  <a:pt x="2860664" y="6815520"/>
                  <a:pt x="2868064" y="6789039"/>
                </a:cubicBezTo>
                <a:cubicBezTo>
                  <a:pt x="2864981" y="6784164"/>
                  <a:pt x="2864570" y="6780817"/>
                  <a:pt x="2866831" y="6779000"/>
                </a:cubicBezTo>
                <a:cubicBezTo>
                  <a:pt x="2869092" y="6777180"/>
                  <a:pt x="2872792" y="6774707"/>
                  <a:pt x="2877931" y="6771579"/>
                </a:cubicBezTo>
                <a:cubicBezTo>
                  <a:pt x="2878205" y="6767940"/>
                  <a:pt x="2878478" y="6764741"/>
                  <a:pt x="2878753" y="6761975"/>
                </a:cubicBezTo>
                <a:cubicBezTo>
                  <a:pt x="2879027" y="6759210"/>
                  <a:pt x="2877657" y="6757756"/>
                  <a:pt x="2874642" y="6757610"/>
                </a:cubicBezTo>
                <a:cubicBezTo>
                  <a:pt x="2877040" y="6751863"/>
                  <a:pt x="2880465" y="6745024"/>
                  <a:pt x="2884920" y="6737094"/>
                </a:cubicBezTo>
                <a:cubicBezTo>
                  <a:pt x="2889373" y="6729164"/>
                  <a:pt x="2890332" y="6723199"/>
                  <a:pt x="2887798" y="6719198"/>
                </a:cubicBezTo>
                <a:lnTo>
                  <a:pt x="2868064" y="6740149"/>
                </a:lnTo>
                <a:cubicBezTo>
                  <a:pt x="2864639" y="6743641"/>
                  <a:pt x="2862446" y="6747134"/>
                  <a:pt x="2861487" y="6750626"/>
                </a:cubicBezTo>
                <a:cubicBezTo>
                  <a:pt x="2860528" y="6754118"/>
                  <a:pt x="2861624" y="6757610"/>
                  <a:pt x="2864775" y="6761102"/>
                </a:cubicBezTo>
                <a:cubicBezTo>
                  <a:pt x="2861282" y="6764813"/>
                  <a:pt x="2857581" y="6769614"/>
                  <a:pt x="2853675" y="6775506"/>
                </a:cubicBezTo>
                <a:cubicBezTo>
                  <a:pt x="2849771" y="6781400"/>
                  <a:pt x="2846893" y="6787074"/>
                  <a:pt x="2845043" y="6792531"/>
                </a:cubicBezTo>
                <a:lnTo>
                  <a:pt x="2818733" y="6855387"/>
                </a:lnTo>
                <a:lnTo>
                  <a:pt x="2799000" y="6872847"/>
                </a:lnTo>
                <a:cubicBezTo>
                  <a:pt x="2795437" y="6876486"/>
                  <a:pt x="2792696" y="6880560"/>
                  <a:pt x="2790779" y="6885069"/>
                </a:cubicBezTo>
                <a:cubicBezTo>
                  <a:pt x="2788860" y="6889582"/>
                  <a:pt x="2789408" y="6893654"/>
                  <a:pt x="2792423" y="6897291"/>
                </a:cubicBezTo>
                <a:lnTo>
                  <a:pt x="2779267" y="6925229"/>
                </a:lnTo>
                <a:cubicBezTo>
                  <a:pt x="2780912" y="6936869"/>
                  <a:pt x="2777623" y="6946764"/>
                  <a:pt x="2769401" y="6954911"/>
                </a:cubicBezTo>
                <a:cubicBezTo>
                  <a:pt x="2761180" y="6963060"/>
                  <a:pt x="2757891" y="6972954"/>
                  <a:pt x="2759535" y="6984594"/>
                </a:cubicBezTo>
                <a:lnTo>
                  <a:pt x="2716781" y="7023006"/>
                </a:lnTo>
                <a:cubicBezTo>
                  <a:pt x="2708559" y="7013257"/>
                  <a:pt x="2704448" y="7006564"/>
                  <a:pt x="2704448" y="7002927"/>
                </a:cubicBezTo>
                <a:cubicBezTo>
                  <a:pt x="2704448" y="6999290"/>
                  <a:pt x="2708559" y="6994342"/>
                  <a:pt x="2716781" y="6988085"/>
                </a:cubicBezTo>
                <a:cubicBezTo>
                  <a:pt x="2710546" y="6978264"/>
                  <a:pt x="2710683" y="6970844"/>
                  <a:pt x="2717192" y="6965824"/>
                </a:cubicBezTo>
                <a:cubicBezTo>
                  <a:pt x="2723700" y="6960804"/>
                  <a:pt x="2724660" y="6954257"/>
                  <a:pt x="2720070" y="6946181"/>
                </a:cubicBezTo>
                <a:cubicBezTo>
                  <a:pt x="2725894" y="6937087"/>
                  <a:pt x="2732334" y="6922100"/>
                  <a:pt x="2739392" y="6901221"/>
                </a:cubicBezTo>
                <a:cubicBezTo>
                  <a:pt x="2746449" y="6880341"/>
                  <a:pt x="2748778" y="6866228"/>
                  <a:pt x="2746379" y="6858879"/>
                </a:cubicBezTo>
                <a:lnTo>
                  <a:pt x="2772690" y="6792531"/>
                </a:lnTo>
                <a:cubicBezTo>
                  <a:pt x="2765838" y="6783656"/>
                  <a:pt x="2762276" y="6774342"/>
                  <a:pt x="2762002" y="6764593"/>
                </a:cubicBezTo>
                <a:cubicBezTo>
                  <a:pt x="2761727" y="6754845"/>
                  <a:pt x="2766387" y="6745534"/>
                  <a:pt x="2775979" y="6736658"/>
                </a:cubicBezTo>
                <a:cubicBezTo>
                  <a:pt x="2779267" y="6722253"/>
                  <a:pt x="2784201" y="6707412"/>
                  <a:pt x="2790779" y="6692134"/>
                </a:cubicBezTo>
                <a:cubicBezTo>
                  <a:pt x="2797356" y="6676856"/>
                  <a:pt x="2805578" y="6663761"/>
                  <a:pt x="2815444" y="6652848"/>
                </a:cubicBezTo>
                <a:lnTo>
                  <a:pt x="2805578" y="6624912"/>
                </a:lnTo>
                <a:lnTo>
                  <a:pt x="2828599" y="6607451"/>
                </a:lnTo>
                <a:lnTo>
                  <a:pt x="2828599" y="6569039"/>
                </a:lnTo>
                <a:cubicBezTo>
                  <a:pt x="2832915" y="6561909"/>
                  <a:pt x="2835793" y="6555216"/>
                  <a:pt x="2837233" y="6548960"/>
                </a:cubicBezTo>
                <a:cubicBezTo>
                  <a:pt x="2838671" y="6542703"/>
                  <a:pt x="2842371" y="6537756"/>
                  <a:pt x="2848331" y="6534118"/>
                </a:cubicBezTo>
                <a:cubicBezTo>
                  <a:pt x="2849839" y="6530116"/>
                  <a:pt x="2850113" y="6525025"/>
                  <a:pt x="2849154" y="6518841"/>
                </a:cubicBezTo>
                <a:cubicBezTo>
                  <a:pt x="2848195" y="6512657"/>
                  <a:pt x="2846825" y="6508438"/>
                  <a:pt x="2845043" y="6506182"/>
                </a:cubicBezTo>
                <a:cubicBezTo>
                  <a:pt x="2843193" y="6502909"/>
                  <a:pt x="2841137" y="6501598"/>
                  <a:pt x="2838876" y="6502253"/>
                </a:cubicBezTo>
                <a:cubicBezTo>
                  <a:pt x="2836616" y="6502908"/>
                  <a:pt x="2835383" y="6504218"/>
                  <a:pt x="2835177" y="6506182"/>
                </a:cubicBezTo>
                <a:cubicBezTo>
                  <a:pt x="2841891" y="6516658"/>
                  <a:pt x="2840795" y="6525388"/>
                  <a:pt x="2831887" y="6532372"/>
                </a:cubicBezTo>
                <a:cubicBezTo>
                  <a:pt x="2822981" y="6539357"/>
                  <a:pt x="2815307" y="6544595"/>
                  <a:pt x="2808866" y="6548087"/>
                </a:cubicBezTo>
                <a:lnTo>
                  <a:pt x="2808866" y="6600468"/>
                </a:lnTo>
                <a:lnTo>
                  <a:pt x="2805578" y="6600468"/>
                </a:lnTo>
                <a:cubicBezTo>
                  <a:pt x="2803728" y="6604105"/>
                  <a:pt x="2802495" y="6608180"/>
                  <a:pt x="2801878" y="6612690"/>
                </a:cubicBezTo>
                <a:cubicBezTo>
                  <a:pt x="2801262" y="6617200"/>
                  <a:pt x="2802495" y="6621275"/>
                  <a:pt x="2805578" y="6624912"/>
                </a:cubicBezTo>
                <a:cubicBezTo>
                  <a:pt x="2796397" y="6634005"/>
                  <a:pt x="2789271" y="6643754"/>
                  <a:pt x="2784201" y="6654158"/>
                </a:cubicBezTo>
                <a:cubicBezTo>
                  <a:pt x="2779130" y="6664561"/>
                  <a:pt x="2772004" y="6673436"/>
                  <a:pt x="2762823" y="6680785"/>
                </a:cubicBezTo>
                <a:cubicBezTo>
                  <a:pt x="2773649" y="6692061"/>
                  <a:pt x="2776664" y="6700064"/>
                  <a:pt x="2771868" y="6704793"/>
                </a:cubicBezTo>
                <a:cubicBezTo>
                  <a:pt x="2767071" y="6709521"/>
                  <a:pt x="2758575" y="6716651"/>
                  <a:pt x="2746379" y="6726181"/>
                </a:cubicBezTo>
                <a:cubicBezTo>
                  <a:pt x="2738911" y="6735566"/>
                  <a:pt x="2733293" y="6752590"/>
                  <a:pt x="2729525" y="6777253"/>
                </a:cubicBezTo>
                <a:cubicBezTo>
                  <a:pt x="2725756" y="6801916"/>
                  <a:pt x="2719316" y="6819812"/>
                  <a:pt x="2710203" y="6830944"/>
                </a:cubicBezTo>
                <a:cubicBezTo>
                  <a:pt x="2706846" y="6832544"/>
                  <a:pt x="2703694" y="6832835"/>
                  <a:pt x="2700748" y="6831817"/>
                </a:cubicBezTo>
                <a:cubicBezTo>
                  <a:pt x="2697801" y="6830798"/>
                  <a:pt x="2695472" y="6829343"/>
                  <a:pt x="2693759" y="6827451"/>
                </a:cubicBezTo>
                <a:cubicBezTo>
                  <a:pt x="2686291" y="6817848"/>
                  <a:pt x="2684784" y="6806499"/>
                  <a:pt x="2689237" y="6793404"/>
                </a:cubicBezTo>
                <a:cubicBezTo>
                  <a:pt x="2693690" y="6780309"/>
                  <a:pt x="2699583" y="6770705"/>
                  <a:pt x="2706914" y="6764593"/>
                </a:cubicBezTo>
                <a:cubicBezTo>
                  <a:pt x="2714726" y="6742114"/>
                  <a:pt x="2721303" y="6720725"/>
                  <a:pt x="2726647" y="6700428"/>
                </a:cubicBezTo>
                <a:cubicBezTo>
                  <a:pt x="2731991" y="6680129"/>
                  <a:pt x="2738569" y="6659615"/>
                  <a:pt x="2746379" y="6638880"/>
                </a:cubicBezTo>
                <a:cubicBezTo>
                  <a:pt x="2743366" y="6635534"/>
                  <a:pt x="2742817" y="6632624"/>
                  <a:pt x="2744736" y="6630150"/>
                </a:cubicBezTo>
                <a:cubicBezTo>
                  <a:pt x="2746654" y="6627677"/>
                  <a:pt x="2749394" y="6624767"/>
                  <a:pt x="2752958" y="6621420"/>
                </a:cubicBezTo>
                <a:cubicBezTo>
                  <a:pt x="2756109" y="6617856"/>
                  <a:pt x="2757206" y="6614508"/>
                  <a:pt x="2756246" y="6611380"/>
                </a:cubicBezTo>
                <a:cubicBezTo>
                  <a:pt x="2755287" y="6608252"/>
                  <a:pt x="2753094" y="6605778"/>
                  <a:pt x="2749669" y="6603960"/>
                </a:cubicBezTo>
                <a:cubicBezTo>
                  <a:pt x="2754808" y="6598576"/>
                  <a:pt x="2759329" y="6592756"/>
                  <a:pt x="2763235" y="6586500"/>
                </a:cubicBezTo>
                <a:cubicBezTo>
                  <a:pt x="2767141" y="6580243"/>
                  <a:pt x="2769196" y="6574423"/>
                  <a:pt x="2769401" y="6569039"/>
                </a:cubicBezTo>
                <a:lnTo>
                  <a:pt x="2782556" y="6544595"/>
                </a:lnTo>
                <a:cubicBezTo>
                  <a:pt x="2777760" y="6537465"/>
                  <a:pt x="2775842" y="6530772"/>
                  <a:pt x="2776801" y="6524515"/>
                </a:cubicBezTo>
                <a:cubicBezTo>
                  <a:pt x="2777760" y="6518259"/>
                  <a:pt x="2780775" y="6513312"/>
                  <a:pt x="2785845" y="6509674"/>
                </a:cubicBezTo>
                <a:cubicBezTo>
                  <a:pt x="2774677" y="6510548"/>
                  <a:pt x="2760015" y="6511420"/>
                  <a:pt x="2741858" y="6512293"/>
                </a:cubicBezTo>
                <a:cubicBezTo>
                  <a:pt x="2723700" y="6513166"/>
                  <a:pt x="2709861" y="6508801"/>
                  <a:pt x="2700337" y="6499198"/>
                </a:cubicBezTo>
                <a:cubicBezTo>
                  <a:pt x="2695404" y="6491850"/>
                  <a:pt x="2692938" y="6484721"/>
                  <a:pt x="2692938" y="6477810"/>
                </a:cubicBezTo>
                <a:cubicBezTo>
                  <a:pt x="2692938" y="6470897"/>
                  <a:pt x="2695404" y="6466387"/>
                  <a:pt x="2700337" y="6464277"/>
                </a:cubicBezTo>
                <a:cubicBezTo>
                  <a:pt x="2700679" y="6462241"/>
                  <a:pt x="2701638" y="6459330"/>
                  <a:pt x="2703215" y="6455546"/>
                </a:cubicBezTo>
                <a:cubicBezTo>
                  <a:pt x="2704790" y="6451764"/>
                  <a:pt x="2704927" y="6448853"/>
                  <a:pt x="2703626" y="6446817"/>
                </a:cubicBezTo>
                <a:lnTo>
                  <a:pt x="2693759" y="6453801"/>
                </a:lnTo>
                <a:lnTo>
                  <a:pt x="2651005" y="6488722"/>
                </a:lnTo>
                <a:lnTo>
                  <a:pt x="2644428" y="6513166"/>
                </a:lnTo>
                <a:cubicBezTo>
                  <a:pt x="2647443" y="6518040"/>
                  <a:pt x="2647991" y="6521386"/>
                  <a:pt x="2646072" y="6523206"/>
                </a:cubicBezTo>
                <a:cubicBezTo>
                  <a:pt x="2644153" y="6525025"/>
                  <a:pt x="2641413" y="6527498"/>
                  <a:pt x="2637850" y="6530626"/>
                </a:cubicBezTo>
                <a:cubicBezTo>
                  <a:pt x="2636343" y="6534045"/>
                  <a:pt x="2636069" y="6536809"/>
                  <a:pt x="2637027" y="6538919"/>
                </a:cubicBezTo>
                <a:cubicBezTo>
                  <a:pt x="2637987" y="6541029"/>
                  <a:pt x="2639358" y="6542921"/>
                  <a:pt x="2641138" y="6544595"/>
                </a:cubicBezTo>
                <a:cubicBezTo>
                  <a:pt x="2631547" y="6555361"/>
                  <a:pt x="2622777" y="6567002"/>
                  <a:pt x="2614829" y="6579516"/>
                </a:cubicBezTo>
                <a:cubicBezTo>
                  <a:pt x="2606881" y="6592029"/>
                  <a:pt x="2598111" y="6603669"/>
                  <a:pt x="2588518" y="6614436"/>
                </a:cubicBezTo>
                <a:cubicBezTo>
                  <a:pt x="2585092" y="6630513"/>
                  <a:pt x="2578789" y="6645501"/>
                  <a:pt x="2569608" y="6659395"/>
                </a:cubicBezTo>
                <a:cubicBezTo>
                  <a:pt x="2560427" y="6673291"/>
                  <a:pt x="2549190" y="6683913"/>
                  <a:pt x="2535898" y="6691262"/>
                </a:cubicBezTo>
                <a:lnTo>
                  <a:pt x="2539187" y="6708720"/>
                </a:lnTo>
                <a:cubicBezTo>
                  <a:pt x="2540694" y="6714032"/>
                  <a:pt x="2540147" y="6719125"/>
                  <a:pt x="2537543" y="6723998"/>
                </a:cubicBezTo>
                <a:cubicBezTo>
                  <a:pt x="2534938" y="6728873"/>
                  <a:pt x="2531102" y="6733093"/>
                  <a:pt x="2526032" y="6736658"/>
                </a:cubicBezTo>
                <a:cubicBezTo>
                  <a:pt x="2519454" y="6751207"/>
                  <a:pt x="2512877" y="6753536"/>
                  <a:pt x="2506300" y="6743642"/>
                </a:cubicBezTo>
                <a:cubicBezTo>
                  <a:pt x="2499379" y="6736876"/>
                  <a:pt x="2495131" y="6730328"/>
                  <a:pt x="2493555" y="6723998"/>
                </a:cubicBezTo>
                <a:cubicBezTo>
                  <a:pt x="2491980" y="6717670"/>
                  <a:pt x="2495131" y="6710249"/>
                  <a:pt x="2503011" y="6701737"/>
                </a:cubicBezTo>
                <a:cubicBezTo>
                  <a:pt x="2509383" y="6695407"/>
                  <a:pt x="2517193" y="6684494"/>
                  <a:pt x="2526443" y="6668999"/>
                </a:cubicBezTo>
                <a:cubicBezTo>
                  <a:pt x="2535692" y="6653503"/>
                  <a:pt x="2537748" y="6639972"/>
                  <a:pt x="2532609" y="6628404"/>
                </a:cubicBezTo>
                <a:cubicBezTo>
                  <a:pt x="2534459" y="6617856"/>
                  <a:pt x="2538981" y="6601412"/>
                  <a:pt x="2546175" y="6579078"/>
                </a:cubicBezTo>
                <a:cubicBezTo>
                  <a:pt x="2553369" y="6556745"/>
                  <a:pt x="2562003" y="6539429"/>
                  <a:pt x="2572074" y="6527134"/>
                </a:cubicBezTo>
                <a:cubicBezTo>
                  <a:pt x="2567484" y="6521896"/>
                  <a:pt x="2565977" y="6517532"/>
                  <a:pt x="2567553" y="6514039"/>
                </a:cubicBezTo>
                <a:cubicBezTo>
                  <a:pt x="2569129" y="6510547"/>
                  <a:pt x="2571732" y="6507928"/>
                  <a:pt x="2575364" y="6506182"/>
                </a:cubicBezTo>
                <a:cubicBezTo>
                  <a:pt x="2580640" y="6499853"/>
                  <a:pt x="2579954" y="6490685"/>
                  <a:pt x="2573308" y="6478682"/>
                </a:cubicBezTo>
                <a:cubicBezTo>
                  <a:pt x="2566662" y="6466678"/>
                  <a:pt x="2561866" y="6458385"/>
                  <a:pt x="2558920" y="6453802"/>
                </a:cubicBezTo>
                <a:cubicBezTo>
                  <a:pt x="2566251" y="6442598"/>
                  <a:pt x="2577898" y="6418736"/>
                  <a:pt x="2593864" y="6382214"/>
                </a:cubicBezTo>
                <a:cubicBezTo>
                  <a:pt x="2609827" y="6345692"/>
                  <a:pt x="2615720" y="6321830"/>
                  <a:pt x="2611540" y="6310626"/>
                </a:cubicBezTo>
                <a:lnTo>
                  <a:pt x="2637850" y="6286182"/>
                </a:lnTo>
                <a:lnTo>
                  <a:pt x="2649602" y="6261939"/>
                </a:lnTo>
                <a:lnTo>
                  <a:pt x="2646594" y="6264823"/>
                </a:lnTo>
                <a:cubicBezTo>
                  <a:pt x="2646252" y="6271954"/>
                  <a:pt x="2639537" y="6276027"/>
                  <a:pt x="2626451" y="6277045"/>
                </a:cubicBezTo>
                <a:lnTo>
                  <a:pt x="2634862" y="6248978"/>
                </a:lnTo>
                <a:lnTo>
                  <a:pt x="2611540" y="6275706"/>
                </a:lnTo>
                <a:cubicBezTo>
                  <a:pt x="2605511" y="6276289"/>
                  <a:pt x="2597836" y="6278616"/>
                  <a:pt x="2588518" y="6282689"/>
                </a:cubicBezTo>
                <a:lnTo>
                  <a:pt x="2611541" y="6293166"/>
                </a:lnTo>
                <a:lnTo>
                  <a:pt x="2601673" y="6300150"/>
                </a:lnTo>
                <a:cubicBezTo>
                  <a:pt x="2596808" y="6303351"/>
                  <a:pt x="2592561" y="6303933"/>
                  <a:pt x="2588930" y="6301896"/>
                </a:cubicBezTo>
                <a:cubicBezTo>
                  <a:pt x="2585298" y="6299860"/>
                  <a:pt x="2581873" y="6296950"/>
                  <a:pt x="2578652" y="6293167"/>
                </a:cubicBezTo>
                <a:cubicBezTo>
                  <a:pt x="2575227" y="6298259"/>
                  <a:pt x="2572212" y="6302915"/>
                  <a:pt x="2569608" y="6307135"/>
                </a:cubicBezTo>
                <a:cubicBezTo>
                  <a:pt x="2567005" y="6311354"/>
                  <a:pt x="2565634" y="6316010"/>
                  <a:pt x="2565497" y="6321104"/>
                </a:cubicBezTo>
                <a:cubicBezTo>
                  <a:pt x="2562414" y="6324886"/>
                  <a:pt x="2560358" y="6330415"/>
                  <a:pt x="2559331" y="6337690"/>
                </a:cubicBezTo>
                <a:cubicBezTo>
                  <a:pt x="2558303" y="6344965"/>
                  <a:pt x="2557070" y="6352240"/>
                  <a:pt x="2555631" y="6359516"/>
                </a:cubicBezTo>
                <a:cubicBezTo>
                  <a:pt x="2566046" y="6360097"/>
                  <a:pt x="2574815" y="6365917"/>
                  <a:pt x="2581941" y="6376977"/>
                </a:cubicBezTo>
                <a:cubicBezTo>
                  <a:pt x="2571527" y="6383960"/>
                  <a:pt x="2566046" y="6394435"/>
                  <a:pt x="2565497" y="6408404"/>
                </a:cubicBezTo>
                <a:lnTo>
                  <a:pt x="2532609" y="6401420"/>
                </a:lnTo>
                <a:cubicBezTo>
                  <a:pt x="2537200" y="6396182"/>
                  <a:pt x="2540352" y="6390943"/>
                  <a:pt x="2542064" y="6385706"/>
                </a:cubicBezTo>
                <a:cubicBezTo>
                  <a:pt x="2543777" y="6380468"/>
                  <a:pt x="2546107" y="6375230"/>
                  <a:pt x="2549053" y="6369992"/>
                </a:cubicBezTo>
                <a:lnTo>
                  <a:pt x="2535898" y="6359516"/>
                </a:lnTo>
                <a:cubicBezTo>
                  <a:pt x="2529321" y="6359516"/>
                  <a:pt x="2526032" y="6356024"/>
                  <a:pt x="2526032" y="6349039"/>
                </a:cubicBezTo>
                <a:cubicBezTo>
                  <a:pt x="2526306" y="6341983"/>
                  <a:pt x="2528224" y="6335143"/>
                  <a:pt x="2531787" y="6328523"/>
                </a:cubicBezTo>
                <a:cubicBezTo>
                  <a:pt x="2535350" y="6321902"/>
                  <a:pt x="2538912" y="6315938"/>
                  <a:pt x="2542476" y="6310627"/>
                </a:cubicBezTo>
                <a:cubicBezTo>
                  <a:pt x="2537337" y="6309172"/>
                  <a:pt x="2531993" y="6308590"/>
                  <a:pt x="2526443" y="6308880"/>
                </a:cubicBezTo>
                <a:cubicBezTo>
                  <a:pt x="2520893" y="6309172"/>
                  <a:pt x="2516371" y="6308590"/>
                  <a:pt x="2512877" y="6307135"/>
                </a:cubicBezTo>
                <a:cubicBezTo>
                  <a:pt x="2510479" y="6301314"/>
                  <a:pt x="2512808" y="6293749"/>
                  <a:pt x="2519866" y="6284436"/>
                </a:cubicBezTo>
                <a:cubicBezTo>
                  <a:pt x="2526923" y="6275124"/>
                  <a:pt x="2533363" y="6267559"/>
                  <a:pt x="2539187" y="6261738"/>
                </a:cubicBezTo>
                <a:cubicBezTo>
                  <a:pt x="2539324" y="6254463"/>
                  <a:pt x="2540694" y="6248061"/>
                  <a:pt x="2543298" y="6242531"/>
                </a:cubicBezTo>
                <a:cubicBezTo>
                  <a:pt x="2545901" y="6237002"/>
                  <a:pt x="2548916" y="6234092"/>
                  <a:pt x="2552342" y="6233802"/>
                </a:cubicBezTo>
                <a:lnTo>
                  <a:pt x="2568786" y="6209358"/>
                </a:lnTo>
                <a:lnTo>
                  <a:pt x="2568786" y="6198594"/>
                </a:lnTo>
                <a:lnTo>
                  <a:pt x="2547520" y="6221173"/>
                </a:lnTo>
                <a:lnTo>
                  <a:pt x="2539362" y="6223991"/>
                </a:lnTo>
                <a:lnTo>
                  <a:pt x="2539188" y="6224198"/>
                </a:lnTo>
                <a:cubicBezTo>
                  <a:pt x="2536584" y="6225945"/>
                  <a:pt x="2534391" y="6226818"/>
                  <a:pt x="2532609" y="6226818"/>
                </a:cubicBezTo>
                <a:lnTo>
                  <a:pt x="2532813" y="6226252"/>
                </a:lnTo>
                <a:lnTo>
                  <a:pt x="2528558" y="6227722"/>
                </a:lnTo>
                <a:cubicBezTo>
                  <a:pt x="2525064" y="6231213"/>
                  <a:pt x="2524396" y="6236014"/>
                  <a:pt x="2526555" y="6242126"/>
                </a:cubicBezTo>
                <a:cubicBezTo>
                  <a:pt x="2530871" y="6254348"/>
                  <a:pt x="2527993" y="6261332"/>
                  <a:pt x="2517921" y="6263078"/>
                </a:cubicBezTo>
                <a:lnTo>
                  <a:pt x="2504767" y="6263078"/>
                </a:lnTo>
                <a:cubicBezTo>
                  <a:pt x="2504218" y="6272900"/>
                  <a:pt x="2502026" y="6280320"/>
                  <a:pt x="2498188" y="6285340"/>
                </a:cubicBezTo>
                <a:cubicBezTo>
                  <a:pt x="2494351" y="6290360"/>
                  <a:pt x="2492159" y="6296906"/>
                  <a:pt x="2491611" y="6304982"/>
                </a:cubicBezTo>
                <a:lnTo>
                  <a:pt x="2468589" y="6325935"/>
                </a:lnTo>
                <a:lnTo>
                  <a:pt x="2455435" y="6297999"/>
                </a:lnTo>
                <a:cubicBezTo>
                  <a:pt x="2448857" y="6297999"/>
                  <a:pt x="2445568" y="6294506"/>
                  <a:pt x="2445568" y="6287523"/>
                </a:cubicBezTo>
                <a:cubicBezTo>
                  <a:pt x="2446527" y="6273772"/>
                  <a:pt x="2450365" y="6260240"/>
                  <a:pt x="2457078" y="6246927"/>
                </a:cubicBezTo>
                <a:cubicBezTo>
                  <a:pt x="2463794" y="6233614"/>
                  <a:pt x="2467631" y="6219208"/>
                  <a:pt x="2468589" y="6203713"/>
                </a:cubicBezTo>
                <a:cubicBezTo>
                  <a:pt x="2468659" y="6203421"/>
                  <a:pt x="2468521" y="6202257"/>
                  <a:pt x="2468178" y="6200220"/>
                </a:cubicBezTo>
                <a:cubicBezTo>
                  <a:pt x="2467836" y="6198183"/>
                  <a:pt x="2466877" y="6197019"/>
                  <a:pt x="2465300" y="6196728"/>
                </a:cubicBezTo>
                <a:cubicBezTo>
                  <a:pt x="2463520" y="6197529"/>
                  <a:pt x="2461326" y="6201166"/>
                  <a:pt x="2458723" y="6207641"/>
                </a:cubicBezTo>
                <a:cubicBezTo>
                  <a:pt x="2456119" y="6214117"/>
                  <a:pt x="2453927" y="6218627"/>
                  <a:pt x="2452146" y="6221172"/>
                </a:cubicBezTo>
                <a:cubicBezTo>
                  <a:pt x="2448309" y="6224665"/>
                  <a:pt x="2446117" y="6228157"/>
                  <a:pt x="2445568" y="6231649"/>
                </a:cubicBezTo>
                <a:cubicBezTo>
                  <a:pt x="2445980" y="6237106"/>
                  <a:pt x="2445980" y="6241907"/>
                  <a:pt x="2445568" y="6246054"/>
                </a:cubicBezTo>
                <a:cubicBezTo>
                  <a:pt x="2445158" y="6250201"/>
                  <a:pt x="2441869" y="6252383"/>
                  <a:pt x="2435702" y="6252602"/>
                </a:cubicBezTo>
                <a:lnTo>
                  <a:pt x="2422547" y="6259586"/>
                </a:lnTo>
                <a:lnTo>
                  <a:pt x="2389659" y="6263078"/>
                </a:lnTo>
                <a:lnTo>
                  <a:pt x="2379792" y="6291014"/>
                </a:lnTo>
                <a:cubicBezTo>
                  <a:pt x="2374792" y="6292978"/>
                  <a:pt x="2369995" y="6296035"/>
                  <a:pt x="2365404" y="6300180"/>
                </a:cubicBezTo>
                <a:cubicBezTo>
                  <a:pt x="2360814" y="6304327"/>
                  <a:pt x="2356840" y="6308257"/>
                  <a:pt x="2353483" y="6311966"/>
                </a:cubicBezTo>
                <a:cubicBezTo>
                  <a:pt x="2349919" y="6311894"/>
                  <a:pt x="2346357" y="6312912"/>
                  <a:pt x="2342795" y="6315022"/>
                </a:cubicBezTo>
                <a:cubicBezTo>
                  <a:pt x="2339231" y="6317132"/>
                  <a:pt x="2337312" y="6320769"/>
                  <a:pt x="2337039" y="6325935"/>
                </a:cubicBezTo>
                <a:lnTo>
                  <a:pt x="2340327" y="6339903"/>
                </a:lnTo>
                <a:lnTo>
                  <a:pt x="2310728" y="6339903"/>
                </a:lnTo>
                <a:cubicBezTo>
                  <a:pt x="2312029" y="6333136"/>
                  <a:pt x="2315182" y="6323097"/>
                  <a:pt x="2320183" y="6309784"/>
                </a:cubicBezTo>
                <a:cubicBezTo>
                  <a:pt x="2325185" y="6296471"/>
                  <a:pt x="2324225" y="6289050"/>
                  <a:pt x="2317306" y="6287522"/>
                </a:cubicBezTo>
                <a:cubicBezTo>
                  <a:pt x="2313948" y="6287740"/>
                  <a:pt x="2310796" y="6289050"/>
                  <a:pt x="2307850" y="6291450"/>
                </a:cubicBezTo>
                <a:cubicBezTo>
                  <a:pt x="2304905" y="6293852"/>
                  <a:pt x="2302574" y="6296035"/>
                  <a:pt x="2300862" y="6297999"/>
                </a:cubicBezTo>
                <a:lnTo>
                  <a:pt x="2294284" y="6339903"/>
                </a:lnTo>
                <a:lnTo>
                  <a:pt x="2277840" y="6364347"/>
                </a:lnTo>
                <a:cubicBezTo>
                  <a:pt x="2277840" y="6374679"/>
                  <a:pt x="2276196" y="6383700"/>
                  <a:pt x="2272908" y="6391411"/>
                </a:cubicBezTo>
                <a:cubicBezTo>
                  <a:pt x="2269618" y="6399123"/>
                  <a:pt x="2264686" y="6406398"/>
                  <a:pt x="2258107" y="6413236"/>
                </a:cubicBezTo>
                <a:lnTo>
                  <a:pt x="2258107" y="6441172"/>
                </a:lnTo>
                <a:cubicBezTo>
                  <a:pt x="2248789" y="6452230"/>
                  <a:pt x="2244405" y="6465035"/>
                  <a:pt x="2244952" y="6479585"/>
                </a:cubicBezTo>
                <a:cubicBezTo>
                  <a:pt x="2239676" y="6477912"/>
                  <a:pt x="2234606" y="6478641"/>
                  <a:pt x="2229742" y="6481767"/>
                </a:cubicBezTo>
                <a:cubicBezTo>
                  <a:pt x="2224877" y="6484896"/>
                  <a:pt x="2222273" y="6489989"/>
                  <a:pt x="2221931" y="6497045"/>
                </a:cubicBezTo>
                <a:lnTo>
                  <a:pt x="2202199" y="6528474"/>
                </a:lnTo>
                <a:lnTo>
                  <a:pt x="2175889" y="6517997"/>
                </a:lnTo>
                <a:cubicBezTo>
                  <a:pt x="2180205" y="6506649"/>
                  <a:pt x="2183082" y="6493554"/>
                  <a:pt x="2184522" y="6478712"/>
                </a:cubicBezTo>
                <a:cubicBezTo>
                  <a:pt x="2185960" y="6463872"/>
                  <a:pt x="2189660" y="6452523"/>
                  <a:pt x="2195621" y="6444664"/>
                </a:cubicBezTo>
                <a:cubicBezTo>
                  <a:pt x="2195073" y="6433607"/>
                  <a:pt x="2199457" y="6427786"/>
                  <a:pt x="2208776" y="6427204"/>
                </a:cubicBezTo>
                <a:cubicBezTo>
                  <a:pt x="2215901" y="6427714"/>
                  <a:pt x="2224672" y="6427568"/>
                  <a:pt x="2235086" y="6426768"/>
                </a:cubicBezTo>
                <a:cubicBezTo>
                  <a:pt x="2245501" y="6425968"/>
                  <a:pt x="2244405" y="6421457"/>
                  <a:pt x="2231798" y="6413237"/>
                </a:cubicBezTo>
                <a:lnTo>
                  <a:pt x="2244952" y="6378316"/>
                </a:lnTo>
                <a:lnTo>
                  <a:pt x="2231798" y="6378316"/>
                </a:lnTo>
                <a:lnTo>
                  <a:pt x="2244952" y="6360856"/>
                </a:lnTo>
                <a:lnTo>
                  <a:pt x="2244952" y="6325935"/>
                </a:lnTo>
                <a:lnTo>
                  <a:pt x="2267974" y="6308474"/>
                </a:lnTo>
                <a:lnTo>
                  <a:pt x="2267974" y="6277046"/>
                </a:lnTo>
                <a:cubicBezTo>
                  <a:pt x="2274004" y="6265988"/>
                  <a:pt x="2281677" y="6256676"/>
                  <a:pt x="2290995" y="6249110"/>
                </a:cubicBezTo>
                <a:lnTo>
                  <a:pt x="2300862" y="6221172"/>
                </a:lnTo>
                <a:cubicBezTo>
                  <a:pt x="2290585" y="6218409"/>
                  <a:pt x="2287295" y="6206477"/>
                  <a:pt x="2290995" y="6185380"/>
                </a:cubicBezTo>
                <a:cubicBezTo>
                  <a:pt x="2294696" y="6164281"/>
                  <a:pt x="2297984" y="6150605"/>
                  <a:pt x="2300862" y="6144347"/>
                </a:cubicBezTo>
                <a:cubicBezTo>
                  <a:pt x="2307029" y="6142747"/>
                  <a:pt x="2310317" y="6135472"/>
                  <a:pt x="2310728" y="6122522"/>
                </a:cubicBezTo>
                <a:cubicBezTo>
                  <a:pt x="2311140" y="6109572"/>
                  <a:pt x="2311140" y="6100552"/>
                  <a:pt x="2310728" y="6095459"/>
                </a:cubicBezTo>
                <a:cubicBezTo>
                  <a:pt x="2315593" y="6093422"/>
                  <a:pt x="2319018" y="6089638"/>
                  <a:pt x="2321005" y="6084109"/>
                </a:cubicBezTo>
                <a:cubicBezTo>
                  <a:pt x="2322992" y="6078581"/>
                  <a:pt x="2323951" y="6073051"/>
                  <a:pt x="2323883" y="6067522"/>
                </a:cubicBezTo>
                <a:cubicBezTo>
                  <a:pt x="2323335" y="6060975"/>
                  <a:pt x="2321142" y="6055737"/>
                  <a:pt x="2317306" y="6051809"/>
                </a:cubicBezTo>
                <a:cubicBezTo>
                  <a:pt x="2313469" y="6047880"/>
                  <a:pt x="2311277" y="6042641"/>
                  <a:pt x="2310728" y="6036093"/>
                </a:cubicBezTo>
                <a:cubicBezTo>
                  <a:pt x="2298053" y="6038714"/>
                  <a:pt x="2292160" y="6049189"/>
                  <a:pt x="2293051" y="6067522"/>
                </a:cubicBezTo>
                <a:cubicBezTo>
                  <a:pt x="2293942" y="6085856"/>
                  <a:pt x="2288871" y="6096332"/>
                  <a:pt x="2277840" y="6098951"/>
                </a:cubicBezTo>
                <a:cubicBezTo>
                  <a:pt x="2277498" y="6109646"/>
                  <a:pt x="2274072" y="6119685"/>
                  <a:pt x="2267562" y="6129069"/>
                </a:cubicBezTo>
                <a:lnTo>
                  <a:pt x="2252021" y="6144373"/>
                </a:lnTo>
                <a:lnTo>
                  <a:pt x="2252960" y="6146700"/>
                </a:lnTo>
                <a:lnTo>
                  <a:pt x="2249671" y="6174637"/>
                </a:lnTo>
                <a:lnTo>
                  <a:pt x="2244952" y="6179649"/>
                </a:lnTo>
                <a:lnTo>
                  <a:pt x="2244952" y="6196728"/>
                </a:lnTo>
                <a:cubicBezTo>
                  <a:pt x="2216108" y="6211498"/>
                  <a:pt x="2198978" y="6228230"/>
                  <a:pt x="2193566" y="6246927"/>
                </a:cubicBezTo>
                <a:cubicBezTo>
                  <a:pt x="2188152" y="6265624"/>
                  <a:pt x="2180069" y="6291960"/>
                  <a:pt x="2169311" y="6325935"/>
                </a:cubicBezTo>
                <a:lnTo>
                  <a:pt x="2155493" y="6331641"/>
                </a:lnTo>
                <a:lnTo>
                  <a:pt x="2147721" y="6345747"/>
                </a:lnTo>
                <a:cubicBezTo>
                  <a:pt x="2148131" y="6354186"/>
                  <a:pt x="2149775" y="6361752"/>
                  <a:pt x="2152653" y="6368446"/>
                </a:cubicBezTo>
                <a:cubicBezTo>
                  <a:pt x="2155531" y="6375139"/>
                  <a:pt x="2157176" y="6382705"/>
                  <a:pt x="2157586" y="6391144"/>
                </a:cubicBezTo>
                <a:lnTo>
                  <a:pt x="2134565" y="6384159"/>
                </a:lnTo>
                <a:cubicBezTo>
                  <a:pt x="2134702" y="6394927"/>
                  <a:pt x="2133606" y="6406567"/>
                  <a:pt x="2131277" y="6419080"/>
                </a:cubicBezTo>
                <a:cubicBezTo>
                  <a:pt x="2128946" y="6431594"/>
                  <a:pt x="2124561" y="6443233"/>
                  <a:pt x="2118121" y="6454001"/>
                </a:cubicBezTo>
                <a:lnTo>
                  <a:pt x="2101677" y="6429557"/>
                </a:lnTo>
                <a:lnTo>
                  <a:pt x="2111543" y="6398128"/>
                </a:lnTo>
                <a:cubicBezTo>
                  <a:pt x="2109694" y="6396383"/>
                  <a:pt x="2107638" y="6394636"/>
                  <a:pt x="2105376" y="6392889"/>
                </a:cubicBezTo>
                <a:lnTo>
                  <a:pt x="2102481" y="6388791"/>
                </a:lnTo>
                <a:lnTo>
                  <a:pt x="2100246" y="6388791"/>
                </a:lnTo>
                <a:lnTo>
                  <a:pt x="2094604" y="6386224"/>
                </a:lnTo>
                <a:lnTo>
                  <a:pt x="2070434" y="6421700"/>
                </a:lnTo>
                <a:cubicBezTo>
                  <a:pt x="2061937" y="6439306"/>
                  <a:pt x="2055909" y="6454729"/>
                  <a:pt x="2052345" y="6467970"/>
                </a:cubicBezTo>
                <a:cubicBezTo>
                  <a:pt x="2051935" y="6480046"/>
                  <a:pt x="2049467" y="6491687"/>
                  <a:pt x="2044946" y="6502890"/>
                </a:cubicBezTo>
                <a:cubicBezTo>
                  <a:pt x="2040423" y="6514094"/>
                  <a:pt x="2036313" y="6525735"/>
                  <a:pt x="2032613" y="6537811"/>
                </a:cubicBezTo>
                <a:cubicBezTo>
                  <a:pt x="2016718" y="6552361"/>
                  <a:pt x="2002466" y="6568657"/>
                  <a:pt x="1989859" y="6586699"/>
                </a:cubicBezTo>
                <a:lnTo>
                  <a:pt x="1966837" y="6656540"/>
                </a:lnTo>
                <a:cubicBezTo>
                  <a:pt x="1964850" y="6656395"/>
                  <a:pt x="1962247" y="6656686"/>
                  <a:pt x="1959027" y="6657413"/>
                </a:cubicBezTo>
                <a:cubicBezTo>
                  <a:pt x="1955807" y="6658141"/>
                  <a:pt x="1954025" y="6660177"/>
                  <a:pt x="1953682" y="6663524"/>
                </a:cubicBezTo>
                <a:cubicBezTo>
                  <a:pt x="1954025" y="6665416"/>
                  <a:pt x="1955807" y="6667744"/>
                  <a:pt x="1959027" y="6670509"/>
                </a:cubicBezTo>
                <a:cubicBezTo>
                  <a:pt x="1962247" y="6673273"/>
                  <a:pt x="1964850" y="6675600"/>
                  <a:pt x="1966837" y="6677492"/>
                </a:cubicBezTo>
                <a:lnTo>
                  <a:pt x="1930661" y="6698445"/>
                </a:lnTo>
                <a:lnTo>
                  <a:pt x="1907640" y="6698445"/>
                </a:lnTo>
                <a:cubicBezTo>
                  <a:pt x="1908324" y="6685495"/>
                  <a:pt x="1910243" y="6672982"/>
                  <a:pt x="1913394" y="6660906"/>
                </a:cubicBezTo>
                <a:lnTo>
                  <a:pt x="1914159" y="6611344"/>
                </a:lnTo>
                <a:lnTo>
                  <a:pt x="1902890" y="6625192"/>
                </a:lnTo>
                <a:lnTo>
                  <a:pt x="1896171" y="6635593"/>
                </a:lnTo>
                <a:lnTo>
                  <a:pt x="1895109" y="6650259"/>
                </a:lnTo>
                <a:lnTo>
                  <a:pt x="1887801" y="6662454"/>
                </a:lnTo>
                <a:lnTo>
                  <a:pt x="1884619" y="6674001"/>
                </a:lnTo>
                <a:lnTo>
                  <a:pt x="1883907" y="6674757"/>
                </a:lnTo>
                <a:lnTo>
                  <a:pt x="1878254" y="6696966"/>
                </a:lnTo>
                <a:cubicBezTo>
                  <a:pt x="1873047" y="6707734"/>
                  <a:pt x="1867018" y="6716754"/>
                  <a:pt x="1860167" y="6724030"/>
                </a:cubicBezTo>
                <a:cubicBezTo>
                  <a:pt x="1860167" y="6727667"/>
                  <a:pt x="1859344" y="6730869"/>
                  <a:pt x="1857699" y="6733633"/>
                </a:cubicBezTo>
                <a:cubicBezTo>
                  <a:pt x="1856056" y="6736397"/>
                  <a:pt x="1853588" y="6737852"/>
                  <a:pt x="1850300" y="6737997"/>
                </a:cubicBezTo>
                <a:lnTo>
                  <a:pt x="1840433" y="6734505"/>
                </a:lnTo>
                <a:lnTo>
                  <a:pt x="1845918" y="6715092"/>
                </a:lnTo>
                <a:lnTo>
                  <a:pt x="1841864" y="6719397"/>
                </a:lnTo>
                <a:cubicBezTo>
                  <a:pt x="1823570" y="6721144"/>
                  <a:pt x="1816581" y="6728127"/>
                  <a:pt x="1820898" y="6740351"/>
                </a:cubicBezTo>
                <a:cubicBezTo>
                  <a:pt x="1825214" y="6752572"/>
                  <a:pt x="1822337" y="6759556"/>
                  <a:pt x="1812265" y="6761302"/>
                </a:cubicBezTo>
                <a:lnTo>
                  <a:pt x="1799110" y="6761302"/>
                </a:lnTo>
                <a:cubicBezTo>
                  <a:pt x="1798562" y="6771124"/>
                  <a:pt x="1796369" y="6778544"/>
                  <a:pt x="1792532" y="6783564"/>
                </a:cubicBezTo>
                <a:cubicBezTo>
                  <a:pt x="1788695" y="6788585"/>
                  <a:pt x="1786502" y="6795131"/>
                  <a:pt x="1785955" y="6803207"/>
                </a:cubicBezTo>
                <a:lnTo>
                  <a:pt x="1762933" y="6824159"/>
                </a:lnTo>
                <a:lnTo>
                  <a:pt x="1749778" y="6796223"/>
                </a:lnTo>
                <a:cubicBezTo>
                  <a:pt x="1743200" y="6796224"/>
                  <a:pt x="1739912" y="6792731"/>
                  <a:pt x="1739912" y="6785746"/>
                </a:cubicBezTo>
                <a:cubicBezTo>
                  <a:pt x="1740871" y="6771996"/>
                  <a:pt x="1744708" y="6758465"/>
                  <a:pt x="1751422" y="6745151"/>
                </a:cubicBezTo>
                <a:cubicBezTo>
                  <a:pt x="1758137" y="6731838"/>
                  <a:pt x="1761975" y="6717432"/>
                  <a:pt x="1762933" y="6701938"/>
                </a:cubicBezTo>
                <a:cubicBezTo>
                  <a:pt x="1763002" y="6701646"/>
                  <a:pt x="1762864" y="6700482"/>
                  <a:pt x="1762522" y="6698445"/>
                </a:cubicBezTo>
                <a:cubicBezTo>
                  <a:pt x="1762180" y="6696407"/>
                  <a:pt x="1761221" y="6695244"/>
                  <a:pt x="1759644" y="6694953"/>
                </a:cubicBezTo>
                <a:cubicBezTo>
                  <a:pt x="1757864" y="6695753"/>
                  <a:pt x="1755670" y="6699390"/>
                  <a:pt x="1753067" y="6705866"/>
                </a:cubicBezTo>
                <a:cubicBezTo>
                  <a:pt x="1750463" y="6712340"/>
                  <a:pt x="1748271" y="6716851"/>
                  <a:pt x="1746490" y="6719397"/>
                </a:cubicBezTo>
                <a:cubicBezTo>
                  <a:pt x="1742653" y="6722889"/>
                  <a:pt x="1740460" y="6726382"/>
                  <a:pt x="1739912" y="6729873"/>
                </a:cubicBezTo>
                <a:cubicBezTo>
                  <a:pt x="1740324" y="6735330"/>
                  <a:pt x="1740324" y="6740131"/>
                  <a:pt x="1739912" y="6744279"/>
                </a:cubicBezTo>
                <a:cubicBezTo>
                  <a:pt x="1739501" y="6748425"/>
                  <a:pt x="1736213" y="6750608"/>
                  <a:pt x="1730046" y="6750826"/>
                </a:cubicBezTo>
                <a:lnTo>
                  <a:pt x="1716891" y="6757811"/>
                </a:lnTo>
                <a:lnTo>
                  <a:pt x="1684003" y="6761303"/>
                </a:lnTo>
                <a:lnTo>
                  <a:pt x="1674136" y="6789239"/>
                </a:lnTo>
                <a:cubicBezTo>
                  <a:pt x="1669135" y="6791203"/>
                  <a:pt x="1664339" y="6794259"/>
                  <a:pt x="1659747" y="6798405"/>
                </a:cubicBezTo>
                <a:cubicBezTo>
                  <a:pt x="1655157" y="6802552"/>
                  <a:pt x="1651183" y="6806481"/>
                  <a:pt x="1647826" y="6810190"/>
                </a:cubicBezTo>
                <a:cubicBezTo>
                  <a:pt x="1644263" y="6810118"/>
                  <a:pt x="1640701" y="6811137"/>
                  <a:pt x="1637138" y="6813246"/>
                </a:cubicBezTo>
                <a:cubicBezTo>
                  <a:pt x="1633575" y="6815356"/>
                  <a:pt x="1631656" y="6818993"/>
                  <a:pt x="1631382" y="6824159"/>
                </a:cubicBezTo>
                <a:lnTo>
                  <a:pt x="1634671" y="6838128"/>
                </a:lnTo>
                <a:lnTo>
                  <a:pt x="1605072" y="6838128"/>
                </a:lnTo>
                <a:cubicBezTo>
                  <a:pt x="1606373" y="6831361"/>
                  <a:pt x="1609526" y="6821321"/>
                  <a:pt x="1614527" y="6808008"/>
                </a:cubicBezTo>
                <a:cubicBezTo>
                  <a:pt x="1619528" y="6794695"/>
                  <a:pt x="1618569" y="6787274"/>
                  <a:pt x="1611650" y="6785746"/>
                </a:cubicBezTo>
                <a:cubicBezTo>
                  <a:pt x="1608292" y="6785964"/>
                  <a:pt x="1605140" y="6787274"/>
                  <a:pt x="1602194" y="6789674"/>
                </a:cubicBezTo>
                <a:cubicBezTo>
                  <a:pt x="1599249" y="6792077"/>
                  <a:pt x="1596918" y="6794259"/>
                  <a:pt x="1595206" y="6796223"/>
                </a:cubicBezTo>
                <a:lnTo>
                  <a:pt x="1588628" y="6838128"/>
                </a:lnTo>
                <a:lnTo>
                  <a:pt x="1572184" y="6862571"/>
                </a:lnTo>
                <a:cubicBezTo>
                  <a:pt x="1572184" y="6872903"/>
                  <a:pt x="1570540" y="6881924"/>
                  <a:pt x="1567252" y="6889636"/>
                </a:cubicBezTo>
                <a:cubicBezTo>
                  <a:pt x="1563962" y="6897347"/>
                  <a:pt x="1559030" y="6904623"/>
                  <a:pt x="1552451" y="6911461"/>
                </a:cubicBezTo>
                <a:lnTo>
                  <a:pt x="1552451" y="6939397"/>
                </a:lnTo>
                <a:cubicBezTo>
                  <a:pt x="1543133" y="6950455"/>
                  <a:pt x="1538748" y="6963260"/>
                  <a:pt x="1539296" y="6977809"/>
                </a:cubicBezTo>
                <a:cubicBezTo>
                  <a:pt x="1534020" y="6976137"/>
                  <a:pt x="1528950" y="6976865"/>
                  <a:pt x="1524086" y="6979992"/>
                </a:cubicBezTo>
                <a:cubicBezTo>
                  <a:pt x="1519221" y="6983120"/>
                  <a:pt x="1516617" y="6988213"/>
                  <a:pt x="1516275" y="6995270"/>
                </a:cubicBezTo>
                <a:lnTo>
                  <a:pt x="1496542" y="7026699"/>
                </a:lnTo>
                <a:lnTo>
                  <a:pt x="1470233" y="7016222"/>
                </a:lnTo>
                <a:cubicBezTo>
                  <a:pt x="1474549" y="7004873"/>
                  <a:pt x="1477426" y="6991778"/>
                  <a:pt x="1478865" y="6976936"/>
                </a:cubicBezTo>
                <a:cubicBezTo>
                  <a:pt x="1480304" y="6962096"/>
                  <a:pt x="1484004" y="6950747"/>
                  <a:pt x="1489965" y="6942889"/>
                </a:cubicBezTo>
                <a:cubicBezTo>
                  <a:pt x="1489416" y="6931831"/>
                  <a:pt x="1493801" y="6926011"/>
                  <a:pt x="1503119" y="6925428"/>
                </a:cubicBezTo>
                <a:cubicBezTo>
                  <a:pt x="1510245" y="6925938"/>
                  <a:pt x="1519016" y="6925793"/>
                  <a:pt x="1529430" y="6924992"/>
                </a:cubicBezTo>
                <a:cubicBezTo>
                  <a:pt x="1539845" y="6924192"/>
                  <a:pt x="1538748" y="6919681"/>
                  <a:pt x="1526142" y="6911461"/>
                </a:cubicBezTo>
                <a:lnTo>
                  <a:pt x="1539296" y="6876540"/>
                </a:lnTo>
                <a:lnTo>
                  <a:pt x="1526142" y="6876540"/>
                </a:lnTo>
                <a:lnTo>
                  <a:pt x="1539296" y="6859080"/>
                </a:lnTo>
                <a:lnTo>
                  <a:pt x="1539296" y="6824159"/>
                </a:lnTo>
                <a:lnTo>
                  <a:pt x="1562318" y="6806699"/>
                </a:lnTo>
                <a:lnTo>
                  <a:pt x="1562318" y="6775270"/>
                </a:lnTo>
                <a:cubicBezTo>
                  <a:pt x="1568348" y="6764212"/>
                  <a:pt x="1576021" y="6754900"/>
                  <a:pt x="1585339" y="6747334"/>
                </a:cubicBezTo>
                <a:lnTo>
                  <a:pt x="1595206" y="6719397"/>
                </a:lnTo>
                <a:cubicBezTo>
                  <a:pt x="1584929" y="6716633"/>
                  <a:pt x="1581639" y="6704702"/>
                  <a:pt x="1585339" y="6683604"/>
                </a:cubicBezTo>
                <a:cubicBezTo>
                  <a:pt x="1589040" y="6662505"/>
                  <a:pt x="1592328" y="6648829"/>
                  <a:pt x="1595206" y="6642572"/>
                </a:cubicBezTo>
                <a:cubicBezTo>
                  <a:pt x="1601372" y="6640972"/>
                  <a:pt x="1604661" y="6633697"/>
                  <a:pt x="1605071" y="6620746"/>
                </a:cubicBezTo>
                <a:cubicBezTo>
                  <a:pt x="1605483" y="6607796"/>
                  <a:pt x="1605483" y="6598775"/>
                  <a:pt x="1605072" y="6593684"/>
                </a:cubicBezTo>
                <a:cubicBezTo>
                  <a:pt x="1609937" y="6591647"/>
                  <a:pt x="1613362" y="6587863"/>
                  <a:pt x="1615349" y="6582334"/>
                </a:cubicBezTo>
                <a:cubicBezTo>
                  <a:pt x="1617336" y="6576805"/>
                  <a:pt x="1618295" y="6571276"/>
                  <a:pt x="1618227" y="6565747"/>
                </a:cubicBezTo>
                <a:cubicBezTo>
                  <a:pt x="1617678" y="6559199"/>
                  <a:pt x="1615486" y="6553961"/>
                  <a:pt x="1611650" y="6550033"/>
                </a:cubicBezTo>
                <a:cubicBezTo>
                  <a:pt x="1607813" y="6546104"/>
                  <a:pt x="1605620" y="6540866"/>
                  <a:pt x="1605072" y="6534318"/>
                </a:cubicBezTo>
                <a:cubicBezTo>
                  <a:pt x="1592396" y="6536937"/>
                  <a:pt x="1586504" y="6547413"/>
                  <a:pt x="1587395" y="6565747"/>
                </a:cubicBezTo>
                <a:cubicBezTo>
                  <a:pt x="1588285" y="6584081"/>
                  <a:pt x="1583215" y="6594556"/>
                  <a:pt x="1572184" y="6597176"/>
                </a:cubicBezTo>
                <a:cubicBezTo>
                  <a:pt x="1571842" y="6607870"/>
                  <a:pt x="1568416" y="6617910"/>
                  <a:pt x="1561906" y="6627294"/>
                </a:cubicBezTo>
                <a:cubicBezTo>
                  <a:pt x="1555397" y="6636679"/>
                  <a:pt x="1547861" y="6644101"/>
                  <a:pt x="1539296" y="6649557"/>
                </a:cubicBezTo>
                <a:lnTo>
                  <a:pt x="1539296" y="6694953"/>
                </a:lnTo>
                <a:cubicBezTo>
                  <a:pt x="1510452" y="6709722"/>
                  <a:pt x="1493322" y="6726454"/>
                  <a:pt x="1487910" y="6745151"/>
                </a:cubicBezTo>
                <a:cubicBezTo>
                  <a:pt x="1482496" y="6763849"/>
                  <a:pt x="1474412" y="6790184"/>
                  <a:pt x="1463654" y="6824159"/>
                </a:cubicBezTo>
                <a:cubicBezTo>
                  <a:pt x="1452554" y="6825178"/>
                  <a:pt x="1442689" y="6829252"/>
                  <a:pt x="1434055" y="6836381"/>
                </a:cubicBezTo>
                <a:cubicBezTo>
                  <a:pt x="1425423" y="6843512"/>
                  <a:pt x="1415557" y="6847586"/>
                  <a:pt x="1404457" y="6848603"/>
                </a:cubicBezTo>
                <a:lnTo>
                  <a:pt x="1404457" y="6887015"/>
                </a:lnTo>
                <a:lnTo>
                  <a:pt x="1394590" y="6887015"/>
                </a:lnTo>
                <a:cubicBezTo>
                  <a:pt x="1388287" y="6887015"/>
                  <a:pt x="1384449" y="6885271"/>
                  <a:pt x="1383080" y="6881777"/>
                </a:cubicBezTo>
                <a:cubicBezTo>
                  <a:pt x="1381710" y="6878285"/>
                  <a:pt x="1381161" y="6873049"/>
                  <a:pt x="1381435" y="6866064"/>
                </a:cubicBezTo>
                <a:lnTo>
                  <a:pt x="1391302" y="6838128"/>
                </a:lnTo>
                <a:cubicBezTo>
                  <a:pt x="1391096" y="6835580"/>
                  <a:pt x="1389863" y="6831070"/>
                  <a:pt x="1387601" y="6824596"/>
                </a:cubicBezTo>
                <a:cubicBezTo>
                  <a:pt x="1385340" y="6818120"/>
                  <a:pt x="1383285" y="6814483"/>
                  <a:pt x="1381435" y="6813684"/>
                </a:cubicBezTo>
                <a:lnTo>
                  <a:pt x="1381435" y="6824159"/>
                </a:lnTo>
                <a:cubicBezTo>
                  <a:pt x="1373898" y="6829834"/>
                  <a:pt x="1365129" y="6837690"/>
                  <a:pt x="1355125" y="6847730"/>
                </a:cubicBezTo>
                <a:cubicBezTo>
                  <a:pt x="1345121" y="6857770"/>
                  <a:pt x="1339640" y="6867373"/>
                  <a:pt x="1338681" y="6876540"/>
                </a:cubicBezTo>
                <a:cubicBezTo>
                  <a:pt x="1333816" y="6880323"/>
                  <a:pt x="1330391" y="6885852"/>
                  <a:pt x="1328404" y="6893128"/>
                </a:cubicBezTo>
                <a:cubicBezTo>
                  <a:pt x="1326417" y="6900403"/>
                  <a:pt x="1325457" y="6907677"/>
                  <a:pt x="1325526" y="6914953"/>
                </a:cubicBezTo>
                <a:lnTo>
                  <a:pt x="1302505" y="6928921"/>
                </a:lnTo>
                <a:cubicBezTo>
                  <a:pt x="1302573" y="6934523"/>
                  <a:pt x="1301614" y="6940779"/>
                  <a:pt x="1299627" y="6947691"/>
                </a:cubicBezTo>
                <a:cubicBezTo>
                  <a:pt x="1297640" y="6954602"/>
                  <a:pt x="1294214" y="6959986"/>
                  <a:pt x="1289349" y="6963842"/>
                </a:cubicBezTo>
                <a:lnTo>
                  <a:pt x="1289349" y="6991778"/>
                </a:lnTo>
                <a:lnTo>
                  <a:pt x="1278895" y="7000104"/>
                </a:lnTo>
                <a:lnTo>
                  <a:pt x="1239213" y="6905759"/>
                </a:lnTo>
                <a:lnTo>
                  <a:pt x="1266328" y="6862572"/>
                </a:lnTo>
                <a:cubicBezTo>
                  <a:pt x="1266739" y="6850640"/>
                  <a:pt x="1268384" y="6839583"/>
                  <a:pt x="1271262" y="6829398"/>
                </a:cubicBezTo>
                <a:cubicBezTo>
                  <a:pt x="1274138" y="6819212"/>
                  <a:pt x="1275783" y="6808153"/>
                  <a:pt x="1276194" y="6796224"/>
                </a:cubicBezTo>
                <a:cubicBezTo>
                  <a:pt x="1281059" y="6796004"/>
                  <a:pt x="1284484" y="6793821"/>
                  <a:pt x="1286471" y="6789675"/>
                </a:cubicBezTo>
                <a:cubicBezTo>
                  <a:pt x="1288458" y="6785528"/>
                  <a:pt x="1289418" y="6780726"/>
                  <a:pt x="1289349" y="6775270"/>
                </a:cubicBezTo>
                <a:cubicBezTo>
                  <a:pt x="1289898" y="6761083"/>
                  <a:pt x="1292090" y="6752791"/>
                  <a:pt x="1295928" y="6750390"/>
                </a:cubicBezTo>
                <a:cubicBezTo>
                  <a:pt x="1299764" y="6747988"/>
                  <a:pt x="1301956" y="6742314"/>
                  <a:pt x="1302505" y="6733366"/>
                </a:cubicBezTo>
                <a:lnTo>
                  <a:pt x="1318949" y="6698445"/>
                </a:lnTo>
                <a:cubicBezTo>
                  <a:pt x="1323814" y="6696553"/>
                  <a:pt x="1327239" y="6693353"/>
                  <a:pt x="1329226" y="6688842"/>
                </a:cubicBezTo>
                <a:cubicBezTo>
                  <a:pt x="1331213" y="6684331"/>
                  <a:pt x="1332172" y="6679384"/>
                  <a:pt x="1332104" y="6674001"/>
                </a:cubicBezTo>
                <a:lnTo>
                  <a:pt x="1328814" y="6656540"/>
                </a:lnTo>
                <a:lnTo>
                  <a:pt x="1358414" y="6548287"/>
                </a:lnTo>
                <a:lnTo>
                  <a:pt x="1371569" y="6537811"/>
                </a:lnTo>
                <a:lnTo>
                  <a:pt x="1381435" y="6520351"/>
                </a:lnTo>
                <a:cubicBezTo>
                  <a:pt x="1381435" y="6514749"/>
                  <a:pt x="1382257" y="6508492"/>
                  <a:pt x="1383902" y="6501581"/>
                </a:cubicBezTo>
                <a:cubicBezTo>
                  <a:pt x="1385546" y="6494668"/>
                  <a:pt x="1388013" y="6489285"/>
                  <a:pt x="1391301" y="6485430"/>
                </a:cubicBezTo>
                <a:cubicBezTo>
                  <a:pt x="1389383" y="6479100"/>
                  <a:pt x="1389109" y="6470807"/>
                  <a:pt x="1390479" y="6460548"/>
                </a:cubicBezTo>
                <a:cubicBezTo>
                  <a:pt x="1391850" y="6450291"/>
                  <a:pt x="1396509" y="6444615"/>
                  <a:pt x="1404457" y="6443526"/>
                </a:cubicBezTo>
                <a:cubicBezTo>
                  <a:pt x="1405621" y="6433922"/>
                  <a:pt x="1411514" y="6418208"/>
                  <a:pt x="1422134" y="6396383"/>
                </a:cubicBezTo>
                <a:cubicBezTo>
                  <a:pt x="1432754" y="6374558"/>
                  <a:pt x="1441112" y="6362335"/>
                  <a:pt x="1447210" y="6359715"/>
                </a:cubicBezTo>
                <a:lnTo>
                  <a:pt x="1457077" y="6335271"/>
                </a:lnTo>
                <a:cubicBezTo>
                  <a:pt x="1458037" y="6313446"/>
                  <a:pt x="1461873" y="6294239"/>
                  <a:pt x="1468588" y="6277652"/>
                </a:cubicBezTo>
                <a:cubicBezTo>
                  <a:pt x="1475302" y="6261065"/>
                  <a:pt x="1479139" y="6241858"/>
                  <a:pt x="1480098" y="6220034"/>
                </a:cubicBezTo>
                <a:lnTo>
                  <a:pt x="1489965" y="6206065"/>
                </a:lnTo>
                <a:cubicBezTo>
                  <a:pt x="1491472" y="6193115"/>
                  <a:pt x="1497502" y="6177983"/>
                  <a:pt x="1508053" y="6160668"/>
                </a:cubicBezTo>
                <a:cubicBezTo>
                  <a:pt x="1518604" y="6143352"/>
                  <a:pt x="1524634" y="6128222"/>
                  <a:pt x="1526142" y="6115271"/>
                </a:cubicBezTo>
                <a:cubicBezTo>
                  <a:pt x="1535870" y="6108724"/>
                  <a:pt x="1540255" y="6098249"/>
                  <a:pt x="1539296" y="6083843"/>
                </a:cubicBezTo>
                <a:cubicBezTo>
                  <a:pt x="1538338" y="6069438"/>
                  <a:pt x="1542722" y="6058963"/>
                  <a:pt x="1552451" y="6052413"/>
                </a:cubicBezTo>
                <a:cubicBezTo>
                  <a:pt x="1554438" y="6041357"/>
                  <a:pt x="1562797" y="6013710"/>
                  <a:pt x="1577529" y="5969479"/>
                </a:cubicBezTo>
                <a:cubicBezTo>
                  <a:pt x="1592259" y="5925244"/>
                  <a:pt x="1601441" y="5899346"/>
                  <a:pt x="1605072" y="5891780"/>
                </a:cubicBezTo>
                <a:cubicBezTo>
                  <a:pt x="1603153" y="5885888"/>
                  <a:pt x="1602879" y="5879340"/>
                  <a:pt x="1604249" y="5872137"/>
                </a:cubicBezTo>
                <a:cubicBezTo>
                  <a:pt x="1605620" y="5864936"/>
                  <a:pt x="1610279" y="5861007"/>
                  <a:pt x="1618227" y="5860351"/>
                </a:cubicBezTo>
                <a:cubicBezTo>
                  <a:pt x="1628025" y="5835834"/>
                  <a:pt x="1640495" y="5810662"/>
                  <a:pt x="1655636" y="5784835"/>
                </a:cubicBezTo>
                <a:cubicBezTo>
                  <a:pt x="1670779" y="5759009"/>
                  <a:pt x="1679138" y="5732964"/>
                  <a:pt x="1680714" y="5706701"/>
                </a:cubicBezTo>
                <a:cubicBezTo>
                  <a:pt x="1682701" y="5705028"/>
                  <a:pt x="1685304" y="5703136"/>
                  <a:pt x="1688524" y="5701026"/>
                </a:cubicBezTo>
                <a:cubicBezTo>
                  <a:pt x="1691744" y="5698916"/>
                  <a:pt x="1693526" y="5696152"/>
                  <a:pt x="1693870" y="5692732"/>
                </a:cubicBezTo>
                <a:cubicBezTo>
                  <a:pt x="1693458" y="5691060"/>
                  <a:pt x="1691814" y="5690041"/>
                  <a:pt x="1688936" y="5689676"/>
                </a:cubicBezTo>
                <a:cubicBezTo>
                  <a:pt x="1686058" y="5689313"/>
                  <a:pt x="1684413" y="5689167"/>
                  <a:pt x="1684003" y="5689241"/>
                </a:cubicBezTo>
                <a:lnTo>
                  <a:pt x="1693870" y="5657811"/>
                </a:lnTo>
                <a:lnTo>
                  <a:pt x="1707024" y="5650828"/>
                </a:lnTo>
                <a:cubicBezTo>
                  <a:pt x="1713602" y="5641151"/>
                  <a:pt x="1719357" y="5628202"/>
                  <a:pt x="1724290" y="5611980"/>
                </a:cubicBezTo>
                <a:cubicBezTo>
                  <a:pt x="1729224" y="5595756"/>
                  <a:pt x="1733335" y="5581932"/>
                  <a:pt x="1736623" y="5570511"/>
                </a:cubicBezTo>
                <a:cubicBezTo>
                  <a:pt x="1734841" y="5563235"/>
                  <a:pt x="1735115" y="5556833"/>
                  <a:pt x="1737446" y="5551304"/>
                </a:cubicBezTo>
                <a:cubicBezTo>
                  <a:pt x="1739775" y="5545775"/>
                  <a:pt x="1744982" y="5542864"/>
                  <a:pt x="1753067" y="5542574"/>
                </a:cubicBezTo>
                <a:lnTo>
                  <a:pt x="1762933" y="5518130"/>
                </a:lnTo>
                <a:cubicBezTo>
                  <a:pt x="1766770" y="5512383"/>
                  <a:pt x="1771430" y="5499433"/>
                  <a:pt x="1776911" y="5479280"/>
                </a:cubicBezTo>
                <a:cubicBezTo>
                  <a:pt x="1782392" y="5459128"/>
                  <a:pt x="1785406" y="5445305"/>
                  <a:pt x="1785955" y="5437812"/>
                </a:cubicBezTo>
                <a:cubicBezTo>
                  <a:pt x="1786914" y="5426608"/>
                  <a:pt x="1790750" y="5418460"/>
                  <a:pt x="1797465" y="5413367"/>
                </a:cubicBezTo>
                <a:cubicBezTo>
                  <a:pt x="1804179" y="5408276"/>
                  <a:pt x="1808017" y="5400127"/>
                  <a:pt x="1808976" y="5388923"/>
                </a:cubicBezTo>
                <a:lnTo>
                  <a:pt x="1835287" y="5340034"/>
                </a:lnTo>
                <a:cubicBezTo>
                  <a:pt x="1836794" y="5332905"/>
                  <a:pt x="1842823" y="5315735"/>
                  <a:pt x="1853374" y="5288526"/>
                </a:cubicBezTo>
                <a:cubicBezTo>
                  <a:pt x="1863926" y="5261318"/>
                  <a:pt x="1869955" y="5245894"/>
                  <a:pt x="1871463" y="5242257"/>
                </a:cubicBezTo>
                <a:cubicBezTo>
                  <a:pt x="1870778" y="5234691"/>
                  <a:pt x="1870504" y="5227124"/>
                  <a:pt x="1870641" y="5219558"/>
                </a:cubicBezTo>
                <a:cubicBezTo>
                  <a:pt x="1870778" y="5211993"/>
                  <a:pt x="1875437" y="5207919"/>
                  <a:pt x="1884619" y="5207336"/>
                </a:cubicBezTo>
                <a:cubicBezTo>
                  <a:pt x="1894690" y="5182456"/>
                  <a:pt x="1908256" y="5155392"/>
                  <a:pt x="1925317" y="5126146"/>
                </a:cubicBezTo>
                <a:cubicBezTo>
                  <a:pt x="1942376" y="5096899"/>
                  <a:pt x="1951833" y="5068090"/>
                  <a:pt x="1953682" y="5039718"/>
                </a:cubicBezTo>
                <a:cubicBezTo>
                  <a:pt x="1955669" y="5037825"/>
                  <a:pt x="1958273" y="5035497"/>
                  <a:pt x="1961493" y="5032734"/>
                </a:cubicBezTo>
                <a:cubicBezTo>
                  <a:pt x="1964713" y="5029969"/>
                  <a:pt x="1966495" y="5027641"/>
                  <a:pt x="1966837" y="5025749"/>
                </a:cubicBezTo>
                <a:cubicBezTo>
                  <a:pt x="1966632" y="5022403"/>
                  <a:pt x="1965399" y="5020367"/>
                  <a:pt x="1963138" y="5019638"/>
                </a:cubicBezTo>
                <a:cubicBezTo>
                  <a:pt x="1960876" y="5018911"/>
                  <a:pt x="1958820" y="5018620"/>
                  <a:pt x="1956971" y="5018765"/>
                </a:cubicBezTo>
                <a:lnTo>
                  <a:pt x="1966837" y="4987337"/>
                </a:lnTo>
                <a:cubicBezTo>
                  <a:pt x="1977251" y="4979771"/>
                  <a:pt x="1986022" y="4970458"/>
                  <a:pt x="1993148" y="4959400"/>
                </a:cubicBezTo>
                <a:lnTo>
                  <a:pt x="2012880" y="4889559"/>
                </a:lnTo>
                <a:cubicBezTo>
                  <a:pt x="2011236" y="4882285"/>
                  <a:pt x="2012058" y="4875882"/>
                  <a:pt x="2015347" y="4870353"/>
                </a:cubicBezTo>
                <a:cubicBezTo>
                  <a:pt x="2018635" y="4864824"/>
                  <a:pt x="2024391" y="4861914"/>
                  <a:pt x="2032613" y="4861623"/>
                </a:cubicBezTo>
                <a:cubicBezTo>
                  <a:pt x="2033023" y="4855221"/>
                  <a:pt x="2034668" y="4850565"/>
                  <a:pt x="2037546" y="4847655"/>
                </a:cubicBezTo>
                <a:cubicBezTo>
                  <a:pt x="2040423" y="4844744"/>
                  <a:pt x="2042068" y="4840088"/>
                  <a:pt x="2042480" y="4833686"/>
                </a:cubicBezTo>
                <a:cubicBezTo>
                  <a:pt x="2045014" y="4828958"/>
                  <a:pt x="2049811" y="4814844"/>
                  <a:pt x="2056867" y="4791346"/>
                </a:cubicBezTo>
                <a:cubicBezTo>
                  <a:pt x="2063924" y="4767847"/>
                  <a:pt x="2067898" y="4752860"/>
                  <a:pt x="2068789" y="4746385"/>
                </a:cubicBezTo>
                <a:cubicBezTo>
                  <a:pt x="2069749" y="4735035"/>
                  <a:pt x="2073586" y="4726305"/>
                  <a:pt x="2080300" y="4720195"/>
                </a:cubicBezTo>
                <a:cubicBezTo>
                  <a:pt x="2087015" y="4714084"/>
                  <a:pt x="2090851" y="4705353"/>
                  <a:pt x="2091810" y="4694004"/>
                </a:cubicBezTo>
                <a:lnTo>
                  <a:pt x="2104966" y="4666067"/>
                </a:lnTo>
                <a:cubicBezTo>
                  <a:pt x="2105788" y="4657920"/>
                  <a:pt x="2109077" y="4651517"/>
                  <a:pt x="2114833" y="4646862"/>
                </a:cubicBezTo>
                <a:cubicBezTo>
                  <a:pt x="2120587" y="4642205"/>
                  <a:pt x="2123876" y="4635804"/>
                  <a:pt x="2124698" y="4627655"/>
                </a:cubicBezTo>
                <a:cubicBezTo>
                  <a:pt x="2134565" y="4627074"/>
                  <a:pt x="2141142" y="4621252"/>
                  <a:pt x="2144431" y="4610195"/>
                </a:cubicBezTo>
                <a:cubicBezTo>
                  <a:pt x="2144499" y="4608594"/>
                  <a:pt x="2144362" y="4607430"/>
                  <a:pt x="2144020" y="4606702"/>
                </a:cubicBezTo>
                <a:cubicBezTo>
                  <a:pt x="2143678" y="4605974"/>
                  <a:pt x="2142719" y="4604811"/>
                  <a:pt x="2141142" y="4603211"/>
                </a:cubicBezTo>
                <a:lnTo>
                  <a:pt x="2147721" y="4592734"/>
                </a:lnTo>
                <a:cubicBezTo>
                  <a:pt x="2149296" y="4589387"/>
                  <a:pt x="2150255" y="4586478"/>
                  <a:pt x="2150597" y="4584004"/>
                </a:cubicBezTo>
                <a:cubicBezTo>
                  <a:pt x="2150941" y="4581531"/>
                  <a:pt x="2151077" y="4578620"/>
                  <a:pt x="2151009" y="4575274"/>
                </a:cubicBezTo>
                <a:cubicBezTo>
                  <a:pt x="2164095" y="4554176"/>
                  <a:pt x="2175743" y="4531769"/>
                  <a:pt x="2185952" y="4508052"/>
                </a:cubicBezTo>
                <a:lnTo>
                  <a:pt x="2201848" y="4466235"/>
                </a:lnTo>
                <a:lnTo>
                  <a:pt x="2196025" y="4470160"/>
                </a:lnTo>
                <a:lnTo>
                  <a:pt x="2182870" y="4470160"/>
                </a:lnTo>
                <a:cubicBezTo>
                  <a:pt x="2182322" y="4479981"/>
                  <a:pt x="2180129" y="4487401"/>
                  <a:pt x="2176292" y="4492421"/>
                </a:cubicBezTo>
                <a:cubicBezTo>
                  <a:pt x="2172455" y="4497442"/>
                  <a:pt x="2170263" y="4503989"/>
                  <a:pt x="2169715" y="4512065"/>
                </a:cubicBezTo>
                <a:lnTo>
                  <a:pt x="2146693" y="4533017"/>
                </a:lnTo>
                <a:lnTo>
                  <a:pt x="2133539" y="4505081"/>
                </a:lnTo>
                <a:cubicBezTo>
                  <a:pt x="2126960" y="4505081"/>
                  <a:pt x="2123672" y="4501587"/>
                  <a:pt x="2123672" y="4494604"/>
                </a:cubicBezTo>
                <a:cubicBezTo>
                  <a:pt x="2124631" y="4480853"/>
                  <a:pt x="2128468" y="4467322"/>
                  <a:pt x="2135182" y="4454009"/>
                </a:cubicBezTo>
                <a:cubicBezTo>
                  <a:pt x="2141897" y="4440695"/>
                  <a:pt x="2145735" y="4426290"/>
                  <a:pt x="2146693" y="4410795"/>
                </a:cubicBezTo>
                <a:cubicBezTo>
                  <a:pt x="2146762" y="4410503"/>
                  <a:pt x="2146624" y="4409340"/>
                  <a:pt x="2146282" y="4407302"/>
                </a:cubicBezTo>
                <a:cubicBezTo>
                  <a:pt x="2145940" y="4405265"/>
                  <a:pt x="2144981" y="4404101"/>
                  <a:pt x="2143404" y="4403810"/>
                </a:cubicBezTo>
                <a:cubicBezTo>
                  <a:pt x="2141624" y="4404611"/>
                  <a:pt x="2139430" y="4408248"/>
                  <a:pt x="2136827" y="4414723"/>
                </a:cubicBezTo>
                <a:cubicBezTo>
                  <a:pt x="2134223" y="4421198"/>
                  <a:pt x="2132031" y="4425709"/>
                  <a:pt x="2130250" y="4428254"/>
                </a:cubicBezTo>
                <a:cubicBezTo>
                  <a:pt x="2126413" y="4431746"/>
                  <a:pt x="2124220" y="4435239"/>
                  <a:pt x="2123672" y="4438731"/>
                </a:cubicBezTo>
                <a:cubicBezTo>
                  <a:pt x="2124084" y="4444187"/>
                  <a:pt x="2124084" y="4448988"/>
                  <a:pt x="2123672" y="4453135"/>
                </a:cubicBezTo>
                <a:cubicBezTo>
                  <a:pt x="2123261" y="4457283"/>
                  <a:pt x="2119973" y="4459465"/>
                  <a:pt x="2113806" y="4459684"/>
                </a:cubicBezTo>
                <a:lnTo>
                  <a:pt x="2100651" y="4466668"/>
                </a:lnTo>
                <a:lnTo>
                  <a:pt x="2067763" y="4470160"/>
                </a:lnTo>
                <a:lnTo>
                  <a:pt x="2057896" y="4498096"/>
                </a:lnTo>
                <a:cubicBezTo>
                  <a:pt x="2052895" y="4500060"/>
                  <a:pt x="2048099" y="4503117"/>
                  <a:pt x="2043508" y="4507262"/>
                </a:cubicBezTo>
                <a:cubicBezTo>
                  <a:pt x="2038917" y="4511409"/>
                  <a:pt x="2034943" y="4515339"/>
                  <a:pt x="2031586" y="4519048"/>
                </a:cubicBezTo>
                <a:cubicBezTo>
                  <a:pt x="2028023" y="4518975"/>
                  <a:pt x="2024461" y="4519994"/>
                  <a:pt x="2020898" y="4522104"/>
                </a:cubicBezTo>
                <a:cubicBezTo>
                  <a:pt x="2017335" y="4524214"/>
                  <a:pt x="2015416" y="4527851"/>
                  <a:pt x="2015142" y="4533017"/>
                </a:cubicBezTo>
                <a:lnTo>
                  <a:pt x="2018431" y="4546985"/>
                </a:lnTo>
                <a:lnTo>
                  <a:pt x="1988832" y="4546985"/>
                </a:lnTo>
                <a:cubicBezTo>
                  <a:pt x="1990133" y="4540218"/>
                  <a:pt x="1993286" y="4530179"/>
                  <a:pt x="1998287" y="4516865"/>
                </a:cubicBezTo>
                <a:cubicBezTo>
                  <a:pt x="2003289" y="4503552"/>
                  <a:pt x="2002329" y="4496132"/>
                  <a:pt x="1995410" y="4494604"/>
                </a:cubicBezTo>
                <a:cubicBezTo>
                  <a:pt x="1992052" y="4494822"/>
                  <a:pt x="1988900" y="4496132"/>
                  <a:pt x="1985954" y="4498532"/>
                </a:cubicBezTo>
                <a:cubicBezTo>
                  <a:pt x="1983009" y="4500934"/>
                  <a:pt x="1980678" y="4503116"/>
                  <a:pt x="1978966" y="4505081"/>
                </a:cubicBezTo>
                <a:lnTo>
                  <a:pt x="1972388" y="4546985"/>
                </a:lnTo>
                <a:lnTo>
                  <a:pt x="1955944" y="4571429"/>
                </a:lnTo>
                <a:cubicBezTo>
                  <a:pt x="1955944" y="4581761"/>
                  <a:pt x="1954300" y="4590781"/>
                  <a:pt x="1951012" y="4598493"/>
                </a:cubicBezTo>
                <a:cubicBezTo>
                  <a:pt x="1947722" y="4606204"/>
                  <a:pt x="1942790" y="4613480"/>
                  <a:pt x="1936211" y="4620318"/>
                </a:cubicBezTo>
                <a:lnTo>
                  <a:pt x="1936211" y="4648254"/>
                </a:lnTo>
                <a:cubicBezTo>
                  <a:pt x="1926893" y="4659312"/>
                  <a:pt x="1922509" y="4672117"/>
                  <a:pt x="1923056" y="4686667"/>
                </a:cubicBezTo>
                <a:cubicBezTo>
                  <a:pt x="1917780" y="4684995"/>
                  <a:pt x="1912710" y="4685722"/>
                  <a:pt x="1907846" y="4688849"/>
                </a:cubicBezTo>
                <a:cubicBezTo>
                  <a:pt x="1902981" y="4691978"/>
                  <a:pt x="1900377" y="4697071"/>
                  <a:pt x="1900035" y="4704127"/>
                </a:cubicBezTo>
                <a:lnTo>
                  <a:pt x="1880302" y="4735556"/>
                </a:lnTo>
                <a:lnTo>
                  <a:pt x="1853993" y="4725079"/>
                </a:lnTo>
                <a:cubicBezTo>
                  <a:pt x="1858309" y="4713730"/>
                  <a:pt x="1861186" y="4700635"/>
                  <a:pt x="1862625" y="4685793"/>
                </a:cubicBezTo>
                <a:cubicBezTo>
                  <a:pt x="1864064" y="4670953"/>
                  <a:pt x="1867764" y="4659605"/>
                  <a:pt x="1873725" y="4651746"/>
                </a:cubicBezTo>
                <a:cubicBezTo>
                  <a:pt x="1873177" y="4640688"/>
                  <a:pt x="1877561" y="4634869"/>
                  <a:pt x="1886879" y="4634286"/>
                </a:cubicBezTo>
                <a:cubicBezTo>
                  <a:pt x="1894005" y="4634795"/>
                  <a:pt x="1902776" y="4634650"/>
                  <a:pt x="1913190" y="4633850"/>
                </a:cubicBezTo>
                <a:cubicBezTo>
                  <a:pt x="1923605" y="4633049"/>
                  <a:pt x="1922508" y="4628539"/>
                  <a:pt x="1909902" y="4620318"/>
                </a:cubicBezTo>
                <a:lnTo>
                  <a:pt x="1923056" y="4585398"/>
                </a:lnTo>
                <a:lnTo>
                  <a:pt x="1909902" y="4585398"/>
                </a:lnTo>
                <a:lnTo>
                  <a:pt x="1923056" y="4567937"/>
                </a:lnTo>
                <a:lnTo>
                  <a:pt x="1923056" y="4533016"/>
                </a:lnTo>
                <a:lnTo>
                  <a:pt x="1946078" y="4515556"/>
                </a:lnTo>
                <a:lnTo>
                  <a:pt x="1946078" y="4484127"/>
                </a:lnTo>
                <a:cubicBezTo>
                  <a:pt x="1952108" y="4473069"/>
                  <a:pt x="1959781" y="4463758"/>
                  <a:pt x="1969099" y="4456192"/>
                </a:cubicBezTo>
                <a:lnTo>
                  <a:pt x="1978966" y="4428254"/>
                </a:lnTo>
                <a:cubicBezTo>
                  <a:pt x="1968689" y="4425491"/>
                  <a:pt x="1965399" y="4413559"/>
                  <a:pt x="1969099" y="4392461"/>
                </a:cubicBezTo>
                <a:cubicBezTo>
                  <a:pt x="1972800" y="4371363"/>
                  <a:pt x="1976088" y="4357686"/>
                  <a:pt x="1978966" y="4351429"/>
                </a:cubicBezTo>
                <a:cubicBezTo>
                  <a:pt x="1985132" y="4349829"/>
                  <a:pt x="1988421" y="4342554"/>
                  <a:pt x="1988832" y="4329604"/>
                </a:cubicBezTo>
                <a:cubicBezTo>
                  <a:pt x="1989243" y="4316654"/>
                  <a:pt x="1989243" y="4307633"/>
                  <a:pt x="1988832" y="4302541"/>
                </a:cubicBezTo>
                <a:cubicBezTo>
                  <a:pt x="1993697" y="4300504"/>
                  <a:pt x="1997122" y="4296721"/>
                  <a:pt x="1999109" y="4291191"/>
                </a:cubicBezTo>
                <a:cubicBezTo>
                  <a:pt x="2001096" y="4285662"/>
                  <a:pt x="2002056" y="4280133"/>
                  <a:pt x="2001987" y="4274604"/>
                </a:cubicBezTo>
                <a:cubicBezTo>
                  <a:pt x="2001438" y="4268057"/>
                  <a:pt x="1999246" y="4262818"/>
                  <a:pt x="1995410" y="4258890"/>
                </a:cubicBezTo>
                <a:cubicBezTo>
                  <a:pt x="1991573" y="4254961"/>
                  <a:pt x="1989380" y="4249723"/>
                  <a:pt x="1988832" y="4243175"/>
                </a:cubicBezTo>
                <a:cubicBezTo>
                  <a:pt x="1976157" y="4245795"/>
                  <a:pt x="1970264" y="4256270"/>
                  <a:pt x="1971155" y="4274604"/>
                </a:cubicBezTo>
                <a:cubicBezTo>
                  <a:pt x="1972046" y="4292938"/>
                  <a:pt x="1966975" y="4303414"/>
                  <a:pt x="1955944" y="4306033"/>
                </a:cubicBezTo>
                <a:cubicBezTo>
                  <a:pt x="1955602" y="4316728"/>
                  <a:pt x="1952176" y="4326767"/>
                  <a:pt x="1945666" y="4336151"/>
                </a:cubicBezTo>
                <a:cubicBezTo>
                  <a:pt x="1939158" y="4345537"/>
                  <a:pt x="1931621" y="4352958"/>
                  <a:pt x="1923056" y="4358414"/>
                </a:cubicBezTo>
                <a:lnTo>
                  <a:pt x="1923056" y="4403810"/>
                </a:lnTo>
                <a:cubicBezTo>
                  <a:pt x="1894212" y="4418579"/>
                  <a:pt x="1877082" y="4435312"/>
                  <a:pt x="1871670" y="4454009"/>
                </a:cubicBezTo>
                <a:cubicBezTo>
                  <a:pt x="1866256" y="4472706"/>
                  <a:pt x="1858172" y="4499042"/>
                  <a:pt x="1847414" y="4533016"/>
                </a:cubicBezTo>
                <a:cubicBezTo>
                  <a:pt x="1836315" y="4534036"/>
                  <a:pt x="1826449" y="4538110"/>
                  <a:pt x="1817815" y="4545238"/>
                </a:cubicBezTo>
                <a:cubicBezTo>
                  <a:pt x="1809183" y="4552369"/>
                  <a:pt x="1799317" y="4556443"/>
                  <a:pt x="1788217" y="4557460"/>
                </a:cubicBezTo>
                <a:lnTo>
                  <a:pt x="1788217" y="4595873"/>
                </a:lnTo>
                <a:lnTo>
                  <a:pt x="1778350" y="4595873"/>
                </a:lnTo>
                <a:cubicBezTo>
                  <a:pt x="1772047" y="4595873"/>
                  <a:pt x="1768210" y="4594128"/>
                  <a:pt x="1766840" y="4590635"/>
                </a:cubicBezTo>
                <a:cubicBezTo>
                  <a:pt x="1765470" y="4587143"/>
                  <a:pt x="1764921" y="4581906"/>
                  <a:pt x="1765195" y="4574921"/>
                </a:cubicBezTo>
                <a:lnTo>
                  <a:pt x="1775062" y="4546985"/>
                </a:lnTo>
                <a:cubicBezTo>
                  <a:pt x="1774856" y="4544438"/>
                  <a:pt x="1773623" y="4539927"/>
                  <a:pt x="1771361" y="4533454"/>
                </a:cubicBezTo>
                <a:cubicBezTo>
                  <a:pt x="1769101" y="4526977"/>
                  <a:pt x="1767045" y="4523340"/>
                  <a:pt x="1765195" y="4522541"/>
                </a:cubicBezTo>
                <a:lnTo>
                  <a:pt x="1765195" y="4533016"/>
                </a:lnTo>
                <a:cubicBezTo>
                  <a:pt x="1757658" y="4538691"/>
                  <a:pt x="1748889" y="4546548"/>
                  <a:pt x="1738885" y="4556588"/>
                </a:cubicBezTo>
                <a:cubicBezTo>
                  <a:pt x="1728882" y="4566628"/>
                  <a:pt x="1723401" y="4576230"/>
                  <a:pt x="1722441" y="4585398"/>
                </a:cubicBezTo>
                <a:cubicBezTo>
                  <a:pt x="1717576" y="4589180"/>
                  <a:pt x="1714151" y="4594709"/>
                  <a:pt x="1712164" y="4601985"/>
                </a:cubicBezTo>
                <a:cubicBezTo>
                  <a:pt x="1710177" y="4609261"/>
                  <a:pt x="1709217" y="4616534"/>
                  <a:pt x="1709286" y="4623811"/>
                </a:cubicBezTo>
                <a:lnTo>
                  <a:pt x="1686265" y="4637779"/>
                </a:lnTo>
                <a:cubicBezTo>
                  <a:pt x="1686333" y="4643380"/>
                  <a:pt x="1685374" y="4649636"/>
                  <a:pt x="1683387" y="4656548"/>
                </a:cubicBezTo>
                <a:cubicBezTo>
                  <a:pt x="1681400" y="4663459"/>
                  <a:pt x="1677974" y="4668843"/>
                  <a:pt x="1673109" y="4672699"/>
                </a:cubicBezTo>
                <a:lnTo>
                  <a:pt x="1673109" y="4700635"/>
                </a:lnTo>
                <a:lnTo>
                  <a:pt x="1659954" y="4711112"/>
                </a:lnTo>
                <a:cubicBezTo>
                  <a:pt x="1659612" y="4721733"/>
                  <a:pt x="1656186" y="4731919"/>
                  <a:pt x="1649678" y="4741668"/>
                </a:cubicBezTo>
                <a:cubicBezTo>
                  <a:pt x="1643168" y="4751415"/>
                  <a:pt x="1635632" y="4759855"/>
                  <a:pt x="1627067" y="4766985"/>
                </a:cubicBezTo>
                <a:cubicBezTo>
                  <a:pt x="1620352" y="4778116"/>
                  <a:pt x="1612404" y="4790774"/>
                  <a:pt x="1603223" y="4804961"/>
                </a:cubicBezTo>
                <a:cubicBezTo>
                  <a:pt x="1594042" y="4819147"/>
                  <a:pt x="1584449" y="4830933"/>
                  <a:pt x="1574447" y="4840317"/>
                </a:cubicBezTo>
                <a:cubicBezTo>
                  <a:pt x="1574652" y="4845773"/>
                  <a:pt x="1574240" y="4851449"/>
                  <a:pt x="1573213" y="4857342"/>
                </a:cubicBezTo>
                <a:cubicBezTo>
                  <a:pt x="1572185" y="4863234"/>
                  <a:pt x="1569308" y="4868036"/>
                  <a:pt x="1564580" y="4871746"/>
                </a:cubicBezTo>
                <a:cubicBezTo>
                  <a:pt x="1564306" y="4882514"/>
                  <a:pt x="1561565" y="4893281"/>
                  <a:pt x="1556358" y="4904048"/>
                </a:cubicBezTo>
                <a:cubicBezTo>
                  <a:pt x="1551151" y="4914815"/>
                  <a:pt x="1545121" y="4923836"/>
                  <a:pt x="1538271" y="4931112"/>
                </a:cubicBezTo>
                <a:cubicBezTo>
                  <a:pt x="1538270" y="4934749"/>
                  <a:pt x="1537448" y="4937950"/>
                  <a:pt x="1535803" y="4940714"/>
                </a:cubicBezTo>
                <a:cubicBezTo>
                  <a:pt x="1534160" y="4943479"/>
                  <a:pt x="1531692" y="4944934"/>
                  <a:pt x="1528404" y="4945079"/>
                </a:cubicBezTo>
                <a:lnTo>
                  <a:pt x="1518537" y="4941587"/>
                </a:lnTo>
                <a:lnTo>
                  <a:pt x="1528404" y="4906666"/>
                </a:lnTo>
                <a:cubicBezTo>
                  <a:pt x="1531692" y="4902957"/>
                  <a:pt x="1534160" y="4898154"/>
                  <a:pt x="1535803" y="4892262"/>
                </a:cubicBezTo>
                <a:cubicBezTo>
                  <a:pt x="1537448" y="4886370"/>
                  <a:pt x="1538270" y="4880694"/>
                  <a:pt x="1538270" y="4875238"/>
                </a:cubicBezTo>
                <a:lnTo>
                  <a:pt x="1551425" y="4843810"/>
                </a:lnTo>
                <a:cubicBezTo>
                  <a:pt x="1550740" y="4835953"/>
                  <a:pt x="1550465" y="4827222"/>
                  <a:pt x="1550602" y="4817619"/>
                </a:cubicBezTo>
                <a:cubicBezTo>
                  <a:pt x="1550740" y="4808016"/>
                  <a:pt x="1555399" y="4802778"/>
                  <a:pt x="1564580" y="4801905"/>
                </a:cubicBezTo>
                <a:cubicBezTo>
                  <a:pt x="1565676" y="4767857"/>
                  <a:pt x="1574994" y="4727699"/>
                  <a:pt x="1592534" y="4681430"/>
                </a:cubicBezTo>
                <a:cubicBezTo>
                  <a:pt x="1610075" y="4635159"/>
                  <a:pt x="1629260" y="4598493"/>
                  <a:pt x="1650088" y="4571429"/>
                </a:cubicBezTo>
                <a:cubicBezTo>
                  <a:pt x="1650499" y="4559498"/>
                  <a:pt x="1652144" y="4548440"/>
                  <a:pt x="1655022" y="4538255"/>
                </a:cubicBezTo>
                <a:cubicBezTo>
                  <a:pt x="1657898" y="4528069"/>
                  <a:pt x="1659543" y="4517011"/>
                  <a:pt x="1659954" y="4505081"/>
                </a:cubicBezTo>
                <a:cubicBezTo>
                  <a:pt x="1664819" y="4504861"/>
                  <a:pt x="1668244" y="4502679"/>
                  <a:pt x="1670231" y="4498532"/>
                </a:cubicBezTo>
                <a:cubicBezTo>
                  <a:pt x="1672219" y="4494386"/>
                  <a:pt x="1673178" y="4489583"/>
                  <a:pt x="1673109" y="4484127"/>
                </a:cubicBezTo>
                <a:cubicBezTo>
                  <a:pt x="1673658" y="4469941"/>
                  <a:pt x="1675850" y="4461648"/>
                  <a:pt x="1679688" y="4459247"/>
                </a:cubicBezTo>
                <a:cubicBezTo>
                  <a:pt x="1683524" y="4456845"/>
                  <a:pt x="1685716" y="4451171"/>
                  <a:pt x="1686265" y="4442223"/>
                </a:cubicBezTo>
                <a:lnTo>
                  <a:pt x="1702709" y="4407302"/>
                </a:lnTo>
                <a:cubicBezTo>
                  <a:pt x="1707574" y="4405410"/>
                  <a:pt x="1710999" y="4402210"/>
                  <a:pt x="1712986" y="4397700"/>
                </a:cubicBezTo>
                <a:cubicBezTo>
                  <a:pt x="1714973" y="4393188"/>
                  <a:pt x="1715933" y="4388242"/>
                  <a:pt x="1715864" y="4382858"/>
                </a:cubicBezTo>
                <a:lnTo>
                  <a:pt x="1712574" y="4365398"/>
                </a:lnTo>
                <a:lnTo>
                  <a:pt x="1742174" y="4257144"/>
                </a:lnTo>
                <a:lnTo>
                  <a:pt x="1755329" y="4246668"/>
                </a:lnTo>
                <a:lnTo>
                  <a:pt x="1765195" y="4229208"/>
                </a:lnTo>
                <a:cubicBezTo>
                  <a:pt x="1765195" y="4223606"/>
                  <a:pt x="1766017" y="4217349"/>
                  <a:pt x="1767662" y="4210438"/>
                </a:cubicBezTo>
                <a:cubicBezTo>
                  <a:pt x="1769306" y="4203526"/>
                  <a:pt x="1771773" y="4198142"/>
                  <a:pt x="1775062" y="4194287"/>
                </a:cubicBezTo>
                <a:cubicBezTo>
                  <a:pt x="1773143" y="4187957"/>
                  <a:pt x="1772869" y="4179665"/>
                  <a:pt x="1774239" y="4169406"/>
                </a:cubicBezTo>
                <a:cubicBezTo>
                  <a:pt x="1775610" y="4159148"/>
                  <a:pt x="1780269" y="4153473"/>
                  <a:pt x="1788217" y="4152383"/>
                </a:cubicBezTo>
                <a:cubicBezTo>
                  <a:pt x="1789382" y="4142779"/>
                  <a:pt x="1795274" y="4127066"/>
                  <a:pt x="1805894" y="4105240"/>
                </a:cubicBezTo>
                <a:cubicBezTo>
                  <a:pt x="1816514" y="4083415"/>
                  <a:pt x="1824872" y="4071193"/>
                  <a:pt x="1830971" y="4068573"/>
                </a:cubicBezTo>
                <a:lnTo>
                  <a:pt x="1840837" y="4044129"/>
                </a:lnTo>
                <a:cubicBezTo>
                  <a:pt x="1841797" y="4022303"/>
                  <a:pt x="1845633" y="4003096"/>
                  <a:pt x="1852348" y="3986509"/>
                </a:cubicBezTo>
                <a:cubicBezTo>
                  <a:pt x="1859062" y="3969922"/>
                  <a:pt x="1862899" y="3950715"/>
                  <a:pt x="1863858" y="3928891"/>
                </a:cubicBezTo>
                <a:lnTo>
                  <a:pt x="1873725" y="3914923"/>
                </a:lnTo>
                <a:cubicBezTo>
                  <a:pt x="1875232" y="3901973"/>
                  <a:pt x="1881262" y="3886840"/>
                  <a:pt x="1891813" y="3869525"/>
                </a:cubicBezTo>
                <a:cubicBezTo>
                  <a:pt x="1902364" y="3852210"/>
                  <a:pt x="1908394" y="3837079"/>
                  <a:pt x="1909902" y="3824129"/>
                </a:cubicBezTo>
                <a:cubicBezTo>
                  <a:pt x="1919630" y="3817581"/>
                  <a:pt x="1924015" y="3807106"/>
                  <a:pt x="1923056" y="3792700"/>
                </a:cubicBezTo>
                <a:cubicBezTo>
                  <a:pt x="1922098" y="3778295"/>
                  <a:pt x="1926483" y="3767820"/>
                  <a:pt x="1936211" y="3761271"/>
                </a:cubicBezTo>
                <a:cubicBezTo>
                  <a:pt x="1938198" y="3750214"/>
                  <a:pt x="1946557" y="3722568"/>
                  <a:pt x="1961289" y="3678335"/>
                </a:cubicBezTo>
                <a:cubicBezTo>
                  <a:pt x="1976020" y="3634102"/>
                  <a:pt x="1985201" y="3608204"/>
                  <a:pt x="1988832" y="3600637"/>
                </a:cubicBezTo>
                <a:cubicBezTo>
                  <a:pt x="1986913" y="3594745"/>
                  <a:pt x="1986639" y="3588197"/>
                  <a:pt x="1988009" y="3580995"/>
                </a:cubicBezTo>
                <a:cubicBezTo>
                  <a:pt x="1989380" y="3573793"/>
                  <a:pt x="1994039" y="3569863"/>
                  <a:pt x="2001987" y="3569208"/>
                </a:cubicBezTo>
                <a:cubicBezTo>
                  <a:pt x="2011786" y="3544692"/>
                  <a:pt x="2024255" y="3519520"/>
                  <a:pt x="2039397" y="3493693"/>
                </a:cubicBezTo>
                <a:cubicBezTo>
                  <a:pt x="2054539" y="3467866"/>
                  <a:pt x="2062898" y="3441821"/>
                  <a:pt x="2064474" y="3415558"/>
                </a:cubicBezTo>
                <a:cubicBezTo>
                  <a:pt x="2066461" y="3413885"/>
                  <a:pt x="2069065" y="3411994"/>
                  <a:pt x="2072284" y="3409884"/>
                </a:cubicBezTo>
                <a:cubicBezTo>
                  <a:pt x="2075505" y="3407774"/>
                  <a:pt x="2077287" y="3405009"/>
                  <a:pt x="2077630" y="3401589"/>
                </a:cubicBezTo>
                <a:cubicBezTo>
                  <a:pt x="2077218" y="3399917"/>
                  <a:pt x="2075574" y="3398898"/>
                  <a:pt x="2072696" y="3398534"/>
                </a:cubicBezTo>
                <a:cubicBezTo>
                  <a:pt x="2069818" y="3398170"/>
                  <a:pt x="2068173" y="3398025"/>
                  <a:pt x="2067763" y="3398098"/>
                </a:cubicBezTo>
                <a:lnTo>
                  <a:pt x="2077630" y="3366669"/>
                </a:lnTo>
                <a:lnTo>
                  <a:pt x="2090784" y="3359686"/>
                </a:lnTo>
                <a:cubicBezTo>
                  <a:pt x="2097362" y="3350009"/>
                  <a:pt x="2103117" y="3337059"/>
                  <a:pt x="2108050" y="3320837"/>
                </a:cubicBezTo>
                <a:cubicBezTo>
                  <a:pt x="2112983" y="3304613"/>
                  <a:pt x="2117094" y="3290790"/>
                  <a:pt x="2120383" y="3279369"/>
                </a:cubicBezTo>
                <a:cubicBezTo>
                  <a:pt x="2118601" y="3272093"/>
                  <a:pt x="2118875" y="3265690"/>
                  <a:pt x="2121206" y="3260161"/>
                </a:cubicBezTo>
                <a:cubicBezTo>
                  <a:pt x="2123535" y="3254633"/>
                  <a:pt x="2128742" y="3251722"/>
                  <a:pt x="2136827" y="3251432"/>
                </a:cubicBezTo>
                <a:lnTo>
                  <a:pt x="2146693" y="3226988"/>
                </a:lnTo>
                <a:cubicBezTo>
                  <a:pt x="2150530" y="3221241"/>
                  <a:pt x="2155190" y="3208290"/>
                  <a:pt x="2160671" y="3188138"/>
                </a:cubicBezTo>
                <a:lnTo>
                  <a:pt x="2165736" y="3164914"/>
                </a:lnTo>
                <a:lnTo>
                  <a:pt x="2162739" y="3160458"/>
                </a:lnTo>
                <a:lnTo>
                  <a:pt x="2172604" y="3129029"/>
                </a:lnTo>
                <a:cubicBezTo>
                  <a:pt x="2170755" y="3127284"/>
                  <a:pt x="2168700" y="3125537"/>
                  <a:pt x="2166438" y="3123790"/>
                </a:cubicBezTo>
                <a:lnTo>
                  <a:pt x="2165119" y="3121924"/>
                </a:lnTo>
                <a:lnTo>
                  <a:pt x="2156986" y="3135049"/>
                </a:lnTo>
                <a:cubicBezTo>
                  <a:pt x="2155000" y="3142325"/>
                  <a:pt x="2154040" y="3149600"/>
                  <a:pt x="2154108" y="3156875"/>
                </a:cubicBezTo>
                <a:lnTo>
                  <a:pt x="2131087" y="3170844"/>
                </a:lnTo>
                <a:cubicBezTo>
                  <a:pt x="2131156" y="3176445"/>
                  <a:pt x="2130196" y="3182701"/>
                  <a:pt x="2128210" y="3189613"/>
                </a:cubicBezTo>
                <a:cubicBezTo>
                  <a:pt x="2126223" y="3196524"/>
                  <a:pt x="2122797" y="3201908"/>
                  <a:pt x="2117932" y="3205765"/>
                </a:cubicBezTo>
                <a:lnTo>
                  <a:pt x="2117932" y="3233700"/>
                </a:lnTo>
                <a:lnTo>
                  <a:pt x="2104776" y="3244177"/>
                </a:lnTo>
                <a:cubicBezTo>
                  <a:pt x="2104434" y="3254798"/>
                  <a:pt x="2101009" y="3264984"/>
                  <a:pt x="2094501" y="3274733"/>
                </a:cubicBezTo>
                <a:cubicBezTo>
                  <a:pt x="2087991" y="3284480"/>
                  <a:pt x="2080454" y="3292919"/>
                  <a:pt x="2071890" y="3300049"/>
                </a:cubicBezTo>
                <a:cubicBezTo>
                  <a:pt x="2065175" y="3311181"/>
                  <a:pt x="2057227" y="3323839"/>
                  <a:pt x="2048045" y="3338025"/>
                </a:cubicBezTo>
                <a:lnTo>
                  <a:pt x="2041561" y="3345992"/>
                </a:lnTo>
                <a:lnTo>
                  <a:pt x="2027898" y="3387442"/>
                </a:lnTo>
                <a:cubicBezTo>
                  <a:pt x="2025911" y="3387296"/>
                  <a:pt x="2023309" y="3387587"/>
                  <a:pt x="2020088" y="3388315"/>
                </a:cubicBezTo>
                <a:lnTo>
                  <a:pt x="2017549" y="3391218"/>
                </a:lnTo>
                <a:lnTo>
                  <a:pt x="2015238" y="3395073"/>
                </a:lnTo>
                <a:lnTo>
                  <a:pt x="2020088" y="3401410"/>
                </a:lnTo>
                <a:cubicBezTo>
                  <a:pt x="2023308" y="3404174"/>
                  <a:pt x="2025912" y="3406502"/>
                  <a:pt x="2027898" y="3408394"/>
                </a:cubicBezTo>
                <a:lnTo>
                  <a:pt x="2005135" y="3421578"/>
                </a:lnTo>
                <a:lnTo>
                  <a:pt x="2001181" y="3437113"/>
                </a:lnTo>
                <a:cubicBezTo>
                  <a:pt x="1995974" y="3447881"/>
                  <a:pt x="1989944" y="3456901"/>
                  <a:pt x="1983093" y="3464176"/>
                </a:cubicBezTo>
                <a:cubicBezTo>
                  <a:pt x="1983093" y="3467814"/>
                  <a:pt x="1982271" y="3471015"/>
                  <a:pt x="1980626" y="3473779"/>
                </a:cubicBezTo>
                <a:cubicBezTo>
                  <a:pt x="1978982" y="3476544"/>
                  <a:pt x="1976515" y="3477999"/>
                  <a:pt x="1973227" y="3478144"/>
                </a:cubicBezTo>
                <a:lnTo>
                  <a:pt x="1963360" y="3474652"/>
                </a:lnTo>
                <a:lnTo>
                  <a:pt x="1973226" y="3439732"/>
                </a:lnTo>
                <a:lnTo>
                  <a:pt x="1978562" y="3429346"/>
                </a:lnTo>
                <a:lnTo>
                  <a:pt x="1968701" y="3429346"/>
                </a:lnTo>
                <a:cubicBezTo>
                  <a:pt x="1969385" y="3416396"/>
                  <a:pt x="1971304" y="3403883"/>
                  <a:pt x="1974456" y="3391807"/>
                </a:cubicBezTo>
                <a:cubicBezTo>
                  <a:pt x="1977607" y="3379730"/>
                  <a:pt x="1977882" y="3361979"/>
                  <a:pt x="1975278" y="3338554"/>
                </a:cubicBezTo>
                <a:cubicBezTo>
                  <a:pt x="1968289" y="3348738"/>
                  <a:pt x="1961712" y="3358923"/>
                  <a:pt x="1955546" y="3369108"/>
                </a:cubicBezTo>
                <a:cubicBezTo>
                  <a:pt x="1949379" y="3379294"/>
                  <a:pt x="1946091" y="3391224"/>
                  <a:pt x="1945680" y="3404902"/>
                </a:cubicBezTo>
                <a:cubicBezTo>
                  <a:pt x="1929783" y="3418288"/>
                  <a:pt x="1915532" y="3433420"/>
                  <a:pt x="1902925" y="3450298"/>
                </a:cubicBezTo>
                <a:cubicBezTo>
                  <a:pt x="1884631" y="3452045"/>
                  <a:pt x="1877642" y="3459028"/>
                  <a:pt x="1881960" y="3471251"/>
                </a:cubicBezTo>
                <a:cubicBezTo>
                  <a:pt x="1886276" y="3483473"/>
                  <a:pt x="1883398" y="3490457"/>
                  <a:pt x="1873326" y="3492204"/>
                </a:cubicBezTo>
                <a:lnTo>
                  <a:pt x="1860172" y="3492203"/>
                </a:lnTo>
                <a:cubicBezTo>
                  <a:pt x="1859623" y="3502025"/>
                  <a:pt x="1857431" y="3509444"/>
                  <a:pt x="1853593" y="3514465"/>
                </a:cubicBezTo>
                <a:cubicBezTo>
                  <a:pt x="1849756" y="3519486"/>
                  <a:pt x="1847564" y="3526032"/>
                  <a:pt x="1847016" y="3534108"/>
                </a:cubicBezTo>
                <a:lnTo>
                  <a:pt x="1823994" y="3555060"/>
                </a:lnTo>
                <a:lnTo>
                  <a:pt x="1810840" y="3527125"/>
                </a:lnTo>
                <a:lnTo>
                  <a:pt x="1808397" y="3524531"/>
                </a:lnTo>
                <a:lnTo>
                  <a:pt x="1800582" y="3540560"/>
                </a:lnTo>
                <a:cubicBezTo>
                  <a:pt x="1792497" y="3557948"/>
                  <a:pt x="1786469" y="3567695"/>
                  <a:pt x="1782495" y="3569806"/>
                </a:cubicBezTo>
                <a:cubicBezTo>
                  <a:pt x="1783042" y="3580865"/>
                  <a:pt x="1781946" y="3593669"/>
                  <a:pt x="1779205" y="3608218"/>
                </a:cubicBezTo>
                <a:lnTo>
                  <a:pt x="1782495" y="3608218"/>
                </a:lnTo>
                <a:cubicBezTo>
                  <a:pt x="1786331" y="3611711"/>
                  <a:pt x="1785235" y="3615203"/>
                  <a:pt x="1779205" y="3618695"/>
                </a:cubicBezTo>
                <a:lnTo>
                  <a:pt x="1772628" y="3618695"/>
                </a:lnTo>
                <a:cubicBezTo>
                  <a:pt x="1768791" y="3628589"/>
                  <a:pt x="1763310" y="3633245"/>
                  <a:pt x="1756184" y="3632664"/>
                </a:cubicBezTo>
                <a:cubicBezTo>
                  <a:pt x="1755637" y="3644740"/>
                  <a:pt x="1753443" y="3656379"/>
                  <a:pt x="1749607" y="3667584"/>
                </a:cubicBezTo>
                <a:cubicBezTo>
                  <a:pt x="1745770" y="3678788"/>
                  <a:pt x="1743577" y="3690428"/>
                  <a:pt x="1743029" y="3702505"/>
                </a:cubicBezTo>
                <a:lnTo>
                  <a:pt x="1762762" y="3730441"/>
                </a:lnTo>
                <a:cubicBezTo>
                  <a:pt x="1766598" y="3729858"/>
                  <a:pt x="1768791" y="3731023"/>
                  <a:pt x="1769339" y="3733933"/>
                </a:cubicBezTo>
                <a:cubicBezTo>
                  <a:pt x="1769202" y="3737643"/>
                  <a:pt x="1767831" y="3741571"/>
                  <a:pt x="1765228" y="3745718"/>
                </a:cubicBezTo>
                <a:cubicBezTo>
                  <a:pt x="1762624" y="3749866"/>
                  <a:pt x="1759609" y="3752920"/>
                  <a:pt x="1756184" y="3754885"/>
                </a:cubicBezTo>
                <a:cubicBezTo>
                  <a:pt x="1756321" y="3760341"/>
                  <a:pt x="1755225" y="3765144"/>
                  <a:pt x="1752895" y="3769290"/>
                </a:cubicBezTo>
                <a:cubicBezTo>
                  <a:pt x="1750566" y="3773436"/>
                  <a:pt x="1746180" y="3775619"/>
                  <a:pt x="1739740" y="3775838"/>
                </a:cubicBezTo>
                <a:lnTo>
                  <a:pt x="1729874" y="3775838"/>
                </a:lnTo>
                <a:lnTo>
                  <a:pt x="1726584" y="3814249"/>
                </a:lnTo>
                <a:lnTo>
                  <a:pt x="1693698" y="3880599"/>
                </a:lnTo>
                <a:lnTo>
                  <a:pt x="1680543" y="3891076"/>
                </a:lnTo>
                <a:cubicBezTo>
                  <a:pt x="1680200" y="3901842"/>
                  <a:pt x="1677596" y="3913482"/>
                  <a:pt x="1672731" y="3925996"/>
                </a:cubicBezTo>
                <a:cubicBezTo>
                  <a:pt x="1667867" y="3938509"/>
                  <a:pt x="1662797" y="3950150"/>
                  <a:pt x="1657521" y="3960916"/>
                </a:cubicBezTo>
                <a:lnTo>
                  <a:pt x="1657521" y="4002821"/>
                </a:lnTo>
                <a:lnTo>
                  <a:pt x="1631211" y="4027265"/>
                </a:lnTo>
                <a:lnTo>
                  <a:pt x="1618055" y="4062186"/>
                </a:lnTo>
                <a:lnTo>
                  <a:pt x="1598323" y="4079647"/>
                </a:lnTo>
                <a:cubicBezTo>
                  <a:pt x="1597363" y="4091068"/>
                  <a:pt x="1593526" y="4100527"/>
                  <a:pt x="1586812" y="4108020"/>
                </a:cubicBezTo>
                <a:cubicBezTo>
                  <a:pt x="1580098" y="4115513"/>
                  <a:pt x="1576261" y="4125843"/>
                  <a:pt x="1575302" y="4139011"/>
                </a:cubicBezTo>
                <a:lnTo>
                  <a:pt x="1545702" y="4198376"/>
                </a:lnTo>
                <a:cubicBezTo>
                  <a:pt x="1535837" y="4200704"/>
                  <a:pt x="1530081" y="4210017"/>
                  <a:pt x="1528436" y="4226313"/>
                </a:cubicBezTo>
                <a:cubicBezTo>
                  <a:pt x="1526792" y="4242610"/>
                  <a:pt x="1519393" y="4251922"/>
                  <a:pt x="1506237" y="4254249"/>
                </a:cubicBezTo>
                <a:lnTo>
                  <a:pt x="1509526" y="4156472"/>
                </a:lnTo>
                <a:lnTo>
                  <a:pt x="1489793" y="4149489"/>
                </a:lnTo>
                <a:lnTo>
                  <a:pt x="1476638" y="4173932"/>
                </a:lnTo>
                <a:cubicBezTo>
                  <a:pt x="1472664" y="4188046"/>
                  <a:pt x="1467457" y="4207834"/>
                  <a:pt x="1461016" y="4233297"/>
                </a:cubicBezTo>
                <a:cubicBezTo>
                  <a:pt x="1454576" y="4258759"/>
                  <a:pt x="1451013" y="4278548"/>
                  <a:pt x="1450328" y="4292662"/>
                </a:cubicBezTo>
                <a:cubicBezTo>
                  <a:pt x="1450876" y="4307576"/>
                  <a:pt x="1448957" y="4316161"/>
                  <a:pt x="1444573" y="4318417"/>
                </a:cubicBezTo>
                <a:cubicBezTo>
                  <a:pt x="1440188" y="4320671"/>
                  <a:pt x="1430047" y="4321398"/>
                  <a:pt x="1414152" y="4320599"/>
                </a:cubicBezTo>
                <a:lnTo>
                  <a:pt x="1410862" y="4331074"/>
                </a:lnTo>
                <a:cubicBezTo>
                  <a:pt x="1414974" y="4335439"/>
                  <a:pt x="1418263" y="4341551"/>
                  <a:pt x="1420729" y="4349408"/>
                </a:cubicBezTo>
                <a:cubicBezTo>
                  <a:pt x="1423195" y="4357265"/>
                  <a:pt x="1419907" y="4361630"/>
                  <a:pt x="1410862" y="4362503"/>
                </a:cubicBezTo>
                <a:cubicBezTo>
                  <a:pt x="1408601" y="4362576"/>
                  <a:pt x="1404902" y="4363304"/>
                  <a:pt x="1399764" y="4364686"/>
                </a:cubicBezTo>
                <a:cubicBezTo>
                  <a:pt x="1394625" y="4366067"/>
                  <a:pt x="1391747" y="4367669"/>
                  <a:pt x="1391130" y="4369487"/>
                </a:cubicBezTo>
                <a:lnTo>
                  <a:pt x="1391130" y="4372980"/>
                </a:lnTo>
                <a:lnTo>
                  <a:pt x="1437173" y="4400916"/>
                </a:lnTo>
                <a:cubicBezTo>
                  <a:pt x="1445327" y="4391895"/>
                  <a:pt x="1451219" y="4381127"/>
                  <a:pt x="1454850" y="4368615"/>
                </a:cubicBezTo>
                <a:cubicBezTo>
                  <a:pt x="1458482" y="4356101"/>
                  <a:pt x="1460263" y="4343589"/>
                  <a:pt x="1460194" y="4331074"/>
                </a:cubicBezTo>
                <a:cubicBezTo>
                  <a:pt x="1469512" y="4321180"/>
                  <a:pt x="1473898" y="4309541"/>
                  <a:pt x="1473350" y="4296153"/>
                </a:cubicBezTo>
                <a:lnTo>
                  <a:pt x="1486505" y="4264726"/>
                </a:lnTo>
                <a:cubicBezTo>
                  <a:pt x="1486437" y="4262616"/>
                  <a:pt x="1486573" y="4259851"/>
                  <a:pt x="1486916" y="4256432"/>
                </a:cubicBezTo>
                <a:cubicBezTo>
                  <a:pt x="1487259" y="4253012"/>
                  <a:pt x="1488218" y="4251120"/>
                  <a:pt x="1489793" y="4250757"/>
                </a:cubicBezTo>
                <a:cubicBezTo>
                  <a:pt x="1496509" y="4251994"/>
                  <a:pt x="1501990" y="4258251"/>
                  <a:pt x="1506237" y="4269527"/>
                </a:cubicBezTo>
                <a:cubicBezTo>
                  <a:pt x="1510485" y="4280803"/>
                  <a:pt x="1512678" y="4289680"/>
                  <a:pt x="1512815" y="4296153"/>
                </a:cubicBezTo>
                <a:cubicBezTo>
                  <a:pt x="1512951" y="4298118"/>
                  <a:pt x="1512678" y="4300300"/>
                  <a:pt x="1511993" y="4302701"/>
                </a:cubicBezTo>
                <a:cubicBezTo>
                  <a:pt x="1511308" y="4305103"/>
                  <a:pt x="1509389" y="4306412"/>
                  <a:pt x="1506237" y="4306630"/>
                </a:cubicBezTo>
                <a:cubicBezTo>
                  <a:pt x="1502880" y="4321763"/>
                  <a:pt x="1497261" y="4339514"/>
                  <a:pt x="1489383" y="4359884"/>
                </a:cubicBezTo>
                <a:cubicBezTo>
                  <a:pt x="1481503" y="4380254"/>
                  <a:pt x="1471774" y="4396260"/>
                  <a:pt x="1460194" y="4407899"/>
                </a:cubicBezTo>
                <a:cubicBezTo>
                  <a:pt x="1459783" y="4414447"/>
                  <a:pt x="1458139" y="4419685"/>
                  <a:pt x="1455262" y="4423614"/>
                </a:cubicBezTo>
                <a:cubicBezTo>
                  <a:pt x="1452384" y="4427542"/>
                  <a:pt x="1450739" y="4432781"/>
                  <a:pt x="1450328" y="4439328"/>
                </a:cubicBezTo>
                <a:cubicBezTo>
                  <a:pt x="1445395" y="4451768"/>
                  <a:pt x="1439639" y="4464427"/>
                  <a:pt x="1433062" y="4477305"/>
                </a:cubicBezTo>
                <a:cubicBezTo>
                  <a:pt x="1426485" y="4490181"/>
                  <a:pt x="1419084" y="4501967"/>
                  <a:pt x="1410862" y="4512661"/>
                </a:cubicBezTo>
                <a:cubicBezTo>
                  <a:pt x="1410862" y="4516444"/>
                  <a:pt x="1410041" y="4520228"/>
                  <a:pt x="1408396" y="4524010"/>
                </a:cubicBezTo>
                <a:cubicBezTo>
                  <a:pt x="1406753" y="4527794"/>
                  <a:pt x="1404285" y="4529832"/>
                  <a:pt x="1400997" y="4530122"/>
                </a:cubicBezTo>
                <a:cubicBezTo>
                  <a:pt x="1394830" y="4528958"/>
                  <a:pt x="1391542" y="4523429"/>
                  <a:pt x="1391130" y="4513535"/>
                </a:cubicBezTo>
                <a:cubicBezTo>
                  <a:pt x="1390719" y="4503641"/>
                  <a:pt x="1390719" y="4496365"/>
                  <a:pt x="1391130" y="4491709"/>
                </a:cubicBezTo>
                <a:lnTo>
                  <a:pt x="1364820" y="4502185"/>
                </a:lnTo>
                <a:lnTo>
                  <a:pt x="1361532" y="4537105"/>
                </a:lnTo>
                <a:lnTo>
                  <a:pt x="1331932" y="4599963"/>
                </a:lnTo>
                <a:lnTo>
                  <a:pt x="1328644" y="4599963"/>
                </a:lnTo>
                <a:lnTo>
                  <a:pt x="1302333" y="4662820"/>
                </a:lnTo>
                <a:cubicBezTo>
                  <a:pt x="1299318" y="4665585"/>
                  <a:pt x="1297948" y="4671405"/>
                  <a:pt x="1298222" y="4680280"/>
                </a:cubicBezTo>
                <a:cubicBezTo>
                  <a:pt x="1298497" y="4689156"/>
                  <a:pt x="1298771" y="4694975"/>
                  <a:pt x="1299044" y="4697741"/>
                </a:cubicBezTo>
                <a:cubicBezTo>
                  <a:pt x="1302950" y="4693521"/>
                  <a:pt x="1306649" y="4694103"/>
                  <a:pt x="1310144" y="4699487"/>
                </a:cubicBezTo>
                <a:cubicBezTo>
                  <a:pt x="1313638" y="4704870"/>
                  <a:pt x="1313228" y="4708944"/>
                  <a:pt x="1308911" y="4711709"/>
                </a:cubicBezTo>
                <a:cubicBezTo>
                  <a:pt x="1307061" y="4711564"/>
                  <a:pt x="1305006" y="4711855"/>
                  <a:pt x="1302745" y="4712581"/>
                </a:cubicBezTo>
                <a:cubicBezTo>
                  <a:pt x="1300484" y="4713309"/>
                  <a:pt x="1299250" y="4715347"/>
                  <a:pt x="1299044" y="4718693"/>
                </a:cubicBezTo>
                <a:cubicBezTo>
                  <a:pt x="1299318" y="4722330"/>
                  <a:pt x="1301237" y="4726404"/>
                  <a:pt x="1304800" y="4730915"/>
                </a:cubicBezTo>
                <a:cubicBezTo>
                  <a:pt x="1308363" y="4735425"/>
                  <a:pt x="1311926" y="4739500"/>
                  <a:pt x="1315488" y="4743137"/>
                </a:cubicBezTo>
                <a:cubicBezTo>
                  <a:pt x="1314803" y="4750195"/>
                  <a:pt x="1311241" y="4761398"/>
                  <a:pt x="1304800" y="4776749"/>
                </a:cubicBezTo>
                <a:cubicBezTo>
                  <a:pt x="1298359" y="4792099"/>
                  <a:pt x="1293152" y="4800684"/>
                  <a:pt x="1289179" y="4802503"/>
                </a:cubicBezTo>
                <a:cubicBezTo>
                  <a:pt x="1289658" y="4814361"/>
                  <a:pt x="1288699" y="4822072"/>
                  <a:pt x="1286301" y="4825637"/>
                </a:cubicBezTo>
                <a:cubicBezTo>
                  <a:pt x="1283902" y="4829202"/>
                  <a:pt x="1277188" y="4830802"/>
                  <a:pt x="1266157" y="4830439"/>
                </a:cubicBezTo>
                <a:lnTo>
                  <a:pt x="1266157" y="4868851"/>
                </a:lnTo>
                <a:cubicBezTo>
                  <a:pt x="1257798" y="4863613"/>
                  <a:pt x="1249849" y="4857502"/>
                  <a:pt x="1242313" y="4850517"/>
                </a:cubicBezTo>
                <a:cubicBezTo>
                  <a:pt x="1234777" y="4843534"/>
                  <a:pt x="1228473" y="4835677"/>
                  <a:pt x="1223403" y="4826947"/>
                </a:cubicBezTo>
                <a:cubicBezTo>
                  <a:pt x="1223950" y="4833930"/>
                  <a:pt x="1222854" y="4840915"/>
                  <a:pt x="1220114" y="4847899"/>
                </a:cubicBezTo>
                <a:lnTo>
                  <a:pt x="1239847" y="4882820"/>
                </a:lnTo>
                <a:cubicBezTo>
                  <a:pt x="1236147" y="4896279"/>
                  <a:pt x="1227925" y="4921741"/>
                  <a:pt x="1215181" y="4959209"/>
                </a:cubicBezTo>
                <a:cubicBezTo>
                  <a:pt x="1202436" y="4996675"/>
                  <a:pt x="1187637" y="5017773"/>
                  <a:pt x="1170783" y="5022501"/>
                </a:cubicBezTo>
                <a:cubicBezTo>
                  <a:pt x="1170439" y="5029267"/>
                  <a:pt x="1167836" y="5039308"/>
                  <a:pt x="1162971" y="5052621"/>
                </a:cubicBezTo>
                <a:cubicBezTo>
                  <a:pt x="1158106" y="5065934"/>
                  <a:pt x="1153037" y="5073355"/>
                  <a:pt x="1147762" y="5074883"/>
                </a:cubicBezTo>
                <a:cubicBezTo>
                  <a:pt x="1146185" y="5074446"/>
                  <a:pt x="1145226" y="5072700"/>
                  <a:pt x="1144884" y="5069644"/>
                </a:cubicBezTo>
                <a:cubicBezTo>
                  <a:pt x="1144540" y="5066588"/>
                  <a:pt x="1144403" y="5064843"/>
                  <a:pt x="1144472" y="5064407"/>
                </a:cubicBezTo>
                <a:lnTo>
                  <a:pt x="1131318" y="5060914"/>
                </a:lnTo>
                <a:lnTo>
                  <a:pt x="1121451" y="5074882"/>
                </a:lnTo>
                <a:lnTo>
                  <a:pt x="1144472" y="5099326"/>
                </a:lnTo>
                <a:cubicBezTo>
                  <a:pt x="1144198" y="5118315"/>
                  <a:pt x="1140636" y="5135338"/>
                  <a:pt x="1133784" y="5150399"/>
                </a:cubicBezTo>
                <a:cubicBezTo>
                  <a:pt x="1126932" y="5165458"/>
                  <a:pt x="1118436" y="5179863"/>
                  <a:pt x="1108295" y="5193614"/>
                </a:cubicBezTo>
                <a:cubicBezTo>
                  <a:pt x="1109323" y="5198996"/>
                  <a:pt x="1112201" y="5209182"/>
                  <a:pt x="1116929" y="5224168"/>
                </a:cubicBezTo>
                <a:cubicBezTo>
                  <a:pt x="1121656" y="5239155"/>
                  <a:pt x="1122068" y="5247595"/>
                  <a:pt x="1118162" y="5249486"/>
                </a:cubicBezTo>
                <a:cubicBezTo>
                  <a:pt x="1113297" y="5249340"/>
                  <a:pt x="1109049" y="5247885"/>
                  <a:pt x="1105417" y="5245121"/>
                </a:cubicBezTo>
                <a:cubicBezTo>
                  <a:pt x="1101787" y="5242356"/>
                  <a:pt x="1098361" y="5239155"/>
                  <a:pt x="1095141" y="5235518"/>
                </a:cubicBezTo>
                <a:cubicBezTo>
                  <a:pt x="1095141" y="5248321"/>
                  <a:pt x="1093496" y="5261999"/>
                  <a:pt x="1090208" y="5276549"/>
                </a:cubicBezTo>
                <a:cubicBezTo>
                  <a:pt x="1086919" y="5291099"/>
                  <a:pt x="1081986" y="5303030"/>
                  <a:pt x="1075408" y="5312343"/>
                </a:cubicBezTo>
                <a:lnTo>
                  <a:pt x="1058963" y="5284406"/>
                </a:lnTo>
                <a:lnTo>
                  <a:pt x="1068830" y="5249486"/>
                </a:lnTo>
                <a:cubicBezTo>
                  <a:pt x="1066980" y="5247740"/>
                  <a:pt x="1064925" y="5245993"/>
                  <a:pt x="1062664" y="5244248"/>
                </a:cubicBezTo>
                <a:cubicBezTo>
                  <a:pt x="1060403" y="5242501"/>
                  <a:pt x="1059170" y="5240756"/>
                  <a:pt x="1058964" y="5239009"/>
                </a:cubicBezTo>
                <a:cubicBezTo>
                  <a:pt x="1059718" y="5235663"/>
                  <a:pt x="1063143" y="5233626"/>
                  <a:pt x="1069241" y="5232898"/>
                </a:cubicBezTo>
                <a:cubicBezTo>
                  <a:pt x="1075339" y="5232171"/>
                  <a:pt x="1079587" y="5231879"/>
                  <a:pt x="1081986" y="5232026"/>
                </a:cubicBezTo>
                <a:cubicBezTo>
                  <a:pt x="1082191" y="5221404"/>
                  <a:pt x="1084247" y="5210346"/>
                  <a:pt x="1088152" y="5198850"/>
                </a:cubicBezTo>
                <a:cubicBezTo>
                  <a:pt x="1092058" y="5187356"/>
                  <a:pt x="1096580" y="5176298"/>
                  <a:pt x="1101718" y="5165676"/>
                </a:cubicBezTo>
                <a:cubicBezTo>
                  <a:pt x="1101650" y="5163639"/>
                  <a:pt x="1100964" y="5160728"/>
                  <a:pt x="1099663" y="5156946"/>
                </a:cubicBezTo>
                <a:cubicBezTo>
                  <a:pt x="1098361" y="5153163"/>
                  <a:pt x="1096853" y="5150253"/>
                  <a:pt x="1095141" y="5148216"/>
                </a:cubicBezTo>
                <a:lnTo>
                  <a:pt x="1072119" y="5179645"/>
                </a:lnTo>
                <a:lnTo>
                  <a:pt x="1055675" y="5183136"/>
                </a:lnTo>
                <a:lnTo>
                  <a:pt x="1055675" y="5232026"/>
                </a:lnTo>
                <a:cubicBezTo>
                  <a:pt x="1043959" y="5242066"/>
                  <a:pt x="1033682" y="5256906"/>
                  <a:pt x="1024843" y="5276549"/>
                </a:cubicBezTo>
                <a:cubicBezTo>
                  <a:pt x="1016005" y="5296192"/>
                  <a:pt x="1009838" y="5312779"/>
                  <a:pt x="1006343" y="5326311"/>
                </a:cubicBezTo>
                <a:cubicBezTo>
                  <a:pt x="1005796" y="5333004"/>
                  <a:pt x="1003603" y="5338824"/>
                  <a:pt x="999766" y="5343772"/>
                </a:cubicBezTo>
                <a:cubicBezTo>
                  <a:pt x="995929" y="5348718"/>
                  <a:pt x="993736" y="5354538"/>
                  <a:pt x="993189" y="5361231"/>
                </a:cubicBezTo>
                <a:lnTo>
                  <a:pt x="983322" y="5389168"/>
                </a:lnTo>
                <a:lnTo>
                  <a:pt x="986611" y="5389168"/>
                </a:lnTo>
                <a:cubicBezTo>
                  <a:pt x="986063" y="5395861"/>
                  <a:pt x="983871" y="5401680"/>
                  <a:pt x="980034" y="5406628"/>
                </a:cubicBezTo>
                <a:cubicBezTo>
                  <a:pt x="976196" y="5411576"/>
                  <a:pt x="974004" y="5417396"/>
                  <a:pt x="973456" y="5424089"/>
                </a:cubicBezTo>
                <a:cubicBezTo>
                  <a:pt x="973730" y="5429545"/>
                  <a:pt x="973181" y="5434346"/>
                  <a:pt x="971812" y="5438494"/>
                </a:cubicBezTo>
                <a:cubicBezTo>
                  <a:pt x="970442" y="5442640"/>
                  <a:pt x="966604" y="5444823"/>
                  <a:pt x="960301" y="5445041"/>
                </a:cubicBezTo>
                <a:cubicBezTo>
                  <a:pt x="960712" y="5455225"/>
                  <a:pt x="959889" y="5461918"/>
                  <a:pt x="957834" y="5465120"/>
                </a:cubicBezTo>
                <a:cubicBezTo>
                  <a:pt x="955778" y="5468321"/>
                  <a:pt x="950024" y="5469777"/>
                  <a:pt x="940569" y="5469485"/>
                </a:cubicBezTo>
                <a:lnTo>
                  <a:pt x="940569" y="5507897"/>
                </a:lnTo>
                <a:lnTo>
                  <a:pt x="924125" y="5500914"/>
                </a:lnTo>
                <a:lnTo>
                  <a:pt x="904392" y="5549803"/>
                </a:lnTo>
                <a:lnTo>
                  <a:pt x="910969" y="5556787"/>
                </a:lnTo>
                <a:lnTo>
                  <a:pt x="897814" y="5567262"/>
                </a:lnTo>
                <a:lnTo>
                  <a:pt x="891237" y="5581231"/>
                </a:lnTo>
                <a:lnTo>
                  <a:pt x="901102" y="5605676"/>
                </a:lnTo>
                <a:lnTo>
                  <a:pt x="897814" y="5633612"/>
                </a:lnTo>
                <a:cubicBezTo>
                  <a:pt x="889729" y="5634776"/>
                  <a:pt x="885344" y="5639433"/>
                  <a:pt x="884660" y="5647580"/>
                </a:cubicBezTo>
                <a:cubicBezTo>
                  <a:pt x="883974" y="5655728"/>
                  <a:pt x="876300" y="5660385"/>
                  <a:pt x="861638" y="5661548"/>
                </a:cubicBezTo>
                <a:lnTo>
                  <a:pt x="861638" y="5644088"/>
                </a:lnTo>
                <a:lnTo>
                  <a:pt x="851772" y="5647580"/>
                </a:lnTo>
                <a:cubicBezTo>
                  <a:pt x="849716" y="5652527"/>
                  <a:pt x="846428" y="5660967"/>
                  <a:pt x="841905" y="5672898"/>
                </a:cubicBezTo>
                <a:cubicBezTo>
                  <a:pt x="837383" y="5684829"/>
                  <a:pt x="834095" y="5691522"/>
                  <a:pt x="832039" y="5692976"/>
                </a:cubicBezTo>
                <a:cubicBezTo>
                  <a:pt x="830463" y="5692686"/>
                  <a:pt x="829504" y="5691522"/>
                  <a:pt x="829161" y="5689485"/>
                </a:cubicBezTo>
                <a:cubicBezTo>
                  <a:pt x="828818" y="5687448"/>
                  <a:pt x="828681" y="5686283"/>
                  <a:pt x="828749" y="5685993"/>
                </a:cubicBezTo>
                <a:cubicBezTo>
                  <a:pt x="819706" y="5685410"/>
                  <a:pt x="816417" y="5682209"/>
                  <a:pt x="818884" y="5676389"/>
                </a:cubicBezTo>
                <a:cubicBezTo>
                  <a:pt x="821350" y="5670570"/>
                  <a:pt x="824639" y="5665622"/>
                  <a:pt x="828750" y="5661547"/>
                </a:cubicBezTo>
                <a:lnTo>
                  <a:pt x="815595" y="5630120"/>
                </a:lnTo>
                <a:lnTo>
                  <a:pt x="828750" y="5605676"/>
                </a:lnTo>
                <a:lnTo>
                  <a:pt x="805728" y="5595199"/>
                </a:lnTo>
                <a:cubicBezTo>
                  <a:pt x="804769" y="5606912"/>
                  <a:pt x="800932" y="5617533"/>
                  <a:pt x="794218" y="5627064"/>
                </a:cubicBezTo>
                <a:cubicBezTo>
                  <a:pt x="787503" y="5636595"/>
                  <a:pt x="783667" y="5648089"/>
                  <a:pt x="782707" y="5661547"/>
                </a:cubicBezTo>
                <a:cubicBezTo>
                  <a:pt x="772909" y="5675663"/>
                  <a:pt x="763728" y="5690213"/>
                  <a:pt x="755164" y="5705198"/>
                </a:cubicBezTo>
                <a:lnTo>
                  <a:pt x="743089" y="5726217"/>
                </a:lnTo>
                <a:lnTo>
                  <a:pt x="419412" y="4956671"/>
                </a:lnTo>
                <a:lnTo>
                  <a:pt x="425053" y="4938255"/>
                </a:lnTo>
                <a:cubicBezTo>
                  <a:pt x="430534" y="4918104"/>
                  <a:pt x="433549" y="4904280"/>
                  <a:pt x="434097" y="4896787"/>
                </a:cubicBezTo>
                <a:cubicBezTo>
                  <a:pt x="435057" y="4885584"/>
                  <a:pt x="438893" y="4877436"/>
                  <a:pt x="445608" y="4872343"/>
                </a:cubicBezTo>
                <a:cubicBezTo>
                  <a:pt x="452322" y="4867252"/>
                  <a:pt x="456159" y="4859102"/>
                  <a:pt x="457118" y="4847899"/>
                </a:cubicBezTo>
                <a:lnTo>
                  <a:pt x="483429" y="4799010"/>
                </a:lnTo>
                <a:cubicBezTo>
                  <a:pt x="484936" y="4791881"/>
                  <a:pt x="490966" y="4774711"/>
                  <a:pt x="501517" y="4747502"/>
                </a:cubicBezTo>
                <a:cubicBezTo>
                  <a:pt x="512068" y="4720294"/>
                  <a:pt x="518098" y="4704870"/>
                  <a:pt x="519606" y="4701232"/>
                </a:cubicBezTo>
                <a:cubicBezTo>
                  <a:pt x="518920" y="4693666"/>
                  <a:pt x="518646" y="4686100"/>
                  <a:pt x="518783" y="4678534"/>
                </a:cubicBezTo>
                <a:cubicBezTo>
                  <a:pt x="518920" y="4670969"/>
                  <a:pt x="523580" y="4666894"/>
                  <a:pt x="532761" y="4666312"/>
                </a:cubicBezTo>
                <a:cubicBezTo>
                  <a:pt x="542832" y="4641432"/>
                  <a:pt x="556398" y="4614368"/>
                  <a:pt x="573459" y="4585121"/>
                </a:cubicBezTo>
                <a:cubicBezTo>
                  <a:pt x="590519" y="4555875"/>
                  <a:pt x="599975" y="4527066"/>
                  <a:pt x="601824" y="4498693"/>
                </a:cubicBezTo>
                <a:cubicBezTo>
                  <a:pt x="603811" y="4496801"/>
                  <a:pt x="606415" y="4494473"/>
                  <a:pt x="609635" y="4491710"/>
                </a:cubicBezTo>
                <a:cubicBezTo>
                  <a:pt x="612856" y="4488945"/>
                  <a:pt x="614637" y="4486616"/>
                  <a:pt x="614980" y="4484724"/>
                </a:cubicBezTo>
                <a:cubicBezTo>
                  <a:pt x="614774" y="4481378"/>
                  <a:pt x="613541" y="4479342"/>
                  <a:pt x="611280" y="4478614"/>
                </a:cubicBezTo>
                <a:cubicBezTo>
                  <a:pt x="609018" y="4477886"/>
                  <a:pt x="606963" y="4477595"/>
                  <a:pt x="605114" y="4477741"/>
                </a:cubicBezTo>
                <a:lnTo>
                  <a:pt x="614980" y="4446314"/>
                </a:lnTo>
                <a:cubicBezTo>
                  <a:pt x="625394" y="4438747"/>
                  <a:pt x="634164" y="4429434"/>
                  <a:pt x="641290" y="4418376"/>
                </a:cubicBezTo>
                <a:lnTo>
                  <a:pt x="661023" y="4348535"/>
                </a:lnTo>
                <a:cubicBezTo>
                  <a:pt x="659378" y="4341260"/>
                  <a:pt x="660200" y="4334858"/>
                  <a:pt x="663489" y="4329329"/>
                </a:cubicBezTo>
                <a:cubicBezTo>
                  <a:pt x="666778" y="4323800"/>
                  <a:pt x="672533" y="4320889"/>
                  <a:pt x="680755" y="4320599"/>
                </a:cubicBezTo>
                <a:cubicBezTo>
                  <a:pt x="681166" y="4314196"/>
                  <a:pt x="682811" y="4309541"/>
                  <a:pt x="685689" y="4306630"/>
                </a:cubicBezTo>
                <a:cubicBezTo>
                  <a:pt x="688566" y="4303720"/>
                  <a:pt x="690210" y="4299064"/>
                  <a:pt x="690622" y="4292662"/>
                </a:cubicBezTo>
                <a:cubicBezTo>
                  <a:pt x="693157" y="4287933"/>
                  <a:pt x="697953" y="4273820"/>
                  <a:pt x="705009" y="4250321"/>
                </a:cubicBezTo>
                <a:cubicBezTo>
                  <a:pt x="712067" y="4226822"/>
                  <a:pt x="716041" y="4211836"/>
                  <a:pt x="716932" y="4205361"/>
                </a:cubicBezTo>
                <a:cubicBezTo>
                  <a:pt x="717891" y="4194011"/>
                  <a:pt x="721728" y="4185281"/>
                  <a:pt x="728442" y="4179170"/>
                </a:cubicBezTo>
                <a:cubicBezTo>
                  <a:pt x="735157" y="4173059"/>
                  <a:pt x="738994" y="4164329"/>
                  <a:pt x="739953" y="4152980"/>
                </a:cubicBezTo>
                <a:lnTo>
                  <a:pt x="753108" y="4125043"/>
                </a:lnTo>
                <a:cubicBezTo>
                  <a:pt x="753931" y="4116896"/>
                  <a:pt x="757219" y="4110493"/>
                  <a:pt x="762975" y="4105838"/>
                </a:cubicBezTo>
                <a:cubicBezTo>
                  <a:pt x="768730" y="4101180"/>
                  <a:pt x="772018" y="4094780"/>
                  <a:pt x="772841" y="4086631"/>
                </a:cubicBezTo>
                <a:cubicBezTo>
                  <a:pt x="782708" y="4086049"/>
                  <a:pt x="789285" y="4080228"/>
                  <a:pt x="792573" y="4069170"/>
                </a:cubicBezTo>
                <a:cubicBezTo>
                  <a:pt x="792642" y="4067570"/>
                  <a:pt x="792505" y="4066406"/>
                  <a:pt x="792163" y="4065679"/>
                </a:cubicBezTo>
                <a:cubicBezTo>
                  <a:pt x="791820" y="4064950"/>
                  <a:pt x="790861" y="4063786"/>
                  <a:pt x="789285" y="4062187"/>
                </a:cubicBezTo>
                <a:lnTo>
                  <a:pt x="795863" y="4051710"/>
                </a:lnTo>
                <a:cubicBezTo>
                  <a:pt x="797438" y="4048363"/>
                  <a:pt x="798397" y="4045454"/>
                  <a:pt x="798740" y="4042980"/>
                </a:cubicBezTo>
                <a:cubicBezTo>
                  <a:pt x="799083" y="4040507"/>
                  <a:pt x="799220" y="4037596"/>
                  <a:pt x="799151" y="4034249"/>
                </a:cubicBezTo>
                <a:cubicBezTo>
                  <a:pt x="812237" y="4013152"/>
                  <a:pt x="823886" y="3990745"/>
                  <a:pt x="834095" y="3967028"/>
                </a:cubicBezTo>
                <a:cubicBezTo>
                  <a:pt x="844303" y="3943311"/>
                  <a:pt x="853484" y="3919157"/>
                  <a:pt x="861638" y="3894567"/>
                </a:cubicBezTo>
                <a:cubicBezTo>
                  <a:pt x="862528" y="3888893"/>
                  <a:pt x="866503" y="3877544"/>
                  <a:pt x="873560" y="3860520"/>
                </a:cubicBezTo>
                <a:cubicBezTo>
                  <a:pt x="880617" y="3843496"/>
                  <a:pt x="885413" y="3833893"/>
                  <a:pt x="887948" y="3831711"/>
                </a:cubicBezTo>
                <a:cubicBezTo>
                  <a:pt x="888290" y="3819707"/>
                  <a:pt x="890895" y="3808795"/>
                  <a:pt x="895758" y="3798973"/>
                </a:cubicBezTo>
                <a:lnTo>
                  <a:pt x="907566" y="3775591"/>
                </a:lnTo>
                <a:lnTo>
                  <a:pt x="905190" y="3769913"/>
                </a:lnTo>
                <a:cubicBezTo>
                  <a:pt x="901353" y="3765984"/>
                  <a:pt x="899160" y="3760746"/>
                  <a:pt x="898612" y="3754198"/>
                </a:cubicBezTo>
                <a:cubicBezTo>
                  <a:pt x="885936" y="3756818"/>
                  <a:pt x="880044" y="3767293"/>
                  <a:pt x="880935" y="3785627"/>
                </a:cubicBezTo>
                <a:cubicBezTo>
                  <a:pt x="881825" y="3803961"/>
                  <a:pt x="876755" y="3814436"/>
                  <a:pt x="865724" y="3817056"/>
                </a:cubicBezTo>
                <a:cubicBezTo>
                  <a:pt x="865381" y="3827751"/>
                  <a:pt x="861956" y="3837790"/>
                  <a:pt x="855446" y="3847174"/>
                </a:cubicBezTo>
                <a:cubicBezTo>
                  <a:pt x="848937" y="3856560"/>
                  <a:pt x="841401" y="3863981"/>
                  <a:pt x="832836" y="3869437"/>
                </a:cubicBezTo>
                <a:lnTo>
                  <a:pt x="832836" y="3914833"/>
                </a:lnTo>
                <a:cubicBezTo>
                  <a:pt x="803992" y="3929602"/>
                  <a:pt x="786862" y="3946334"/>
                  <a:pt x="781450" y="3965032"/>
                </a:cubicBezTo>
                <a:cubicBezTo>
                  <a:pt x="776036" y="3983728"/>
                  <a:pt x="767952" y="4010065"/>
                  <a:pt x="757194" y="4044039"/>
                </a:cubicBezTo>
                <a:cubicBezTo>
                  <a:pt x="746094" y="4045058"/>
                  <a:pt x="736229" y="4049132"/>
                  <a:pt x="727595" y="4056261"/>
                </a:cubicBezTo>
                <a:cubicBezTo>
                  <a:pt x="718962" y="4063392"/>
                  <a:pt x="709097" y="4067466"/>
                  <a:pt x="697997" y="4068483"/>
                </a:cubicBezTo>
                <a:lnTo>
                  <a:pt x="697997" y="4106896"/>
                </a:lnTo>
                <a:lnTo>
                  <a:pt x="688130" y="4106896"/>
                </a:lnTo>
                <a:cubicBezTo>
                  <a:pt x="681827" y="4106896"/>
                  <a:pt x="677989" y="4105151"/>
                  <a:pt x="676620" y="4101658"/>
                </a:cubicBezTo>
                <a:lnTo>
                  <a:pt x="676211" y="4097760"/>
                </a:lnTo>
                <a:lnTo>
                  <a:pt x="660584" y="4093018"/>
                </a:lnTo>
                <a:cubicBezTo>
                  <a:pt x="660720" y="4103786"/>
                  <a:pt x="659624" y="4115427"/>
                  <a:pt x="657295" y="4127939"/>
                </a:cubicBezTo>
                <a:cubicBezTo>
                  <a:pt x="654965" y="4140453"/>
                  <a:pt x="650580" y="4152093"/>
                  <a:pt x="644140" y="4162859"/>
                </a:cubicBezTo>
                <a:lnTo>
                  <a:pt x="627696" y="4138415"/>
                </a:lnTo>
                <a:lnTo>
                  <a:pt x="637561" y="4106987"/>
                </a:lnTo>
                <a:cubicBezTo>
                  <a:pt x="635712" y="4105241"/>
                  <a:pt x="633657" y="4103495"/>
                  <a:pt x="631395" y="4101749"/>
                </a:cubicBezTo>
                <a:lnTo>
                  <a:pt x="630076" y="4099882"/>
                </a:lnTo>
                <a:lnTo>
                  <a:pt x="621944" y="4113008"/>
                </a:lnTo>
                <a:cubicBezTo>
                  <a:pt x="619957" y="4120283"/>
                  <a:pt x="618997" y="4127557"/>
                  <a:pt x="619066" y="4134833"/>
                </a:cubicBezTo>
                <a:lnTo>
                  <a:pt x="596045" y="4148801"/>
                </a:lnTo>
                <a:cubicBezTo>
                  <a:pt x="596113" y="4154403"/>
                  <a:pt x="595154" y="4160659"/>
                  <a:pt x="593167" y="4167571"/>
                </a:cubicBezTo>
                <a:cubicBezTo>
                  <a:pt x="591180" y="4174482"/>
                  <a:pt x="587754" y="4179866"/>
                  <a:pt x="582889" y="4183722"/>
                </a:cubicBezTo>
                <a:lnTo>
                  <a:pt x="582889" y="4211658"/>
                </a:lnTo>
                <a:lnTo>
                  <a:pt x="569734" y="4222134"/>
                </a:lnTo>
                <a:cubicBezTo>
                  <a:pt x="569392" y="4232756"/>
                  <a:pt x="565966" y="4242942"/>
                  <a:pt x="559458" y="4252690"/>
                </a:cubicBezTo>
                <a:cubicBezTo>
                  <a:pt x="552948" y="4262437"/>
                  <a:pt x="545411" y="4270878"/>
                  <a:pt x="536847" y="4278007"/>
                </a:cubicBezTo>
                <a:cubicBezTo>
                  <a:pt x="530132" y="4289138"/>
                  <a:pt x="522184" y="4301796"/>
                  <a:pt x="513002" y="4315983"/>
                </a:cubicBezTo>
                <a:lnTo>
                  <a:pt x="506519" y="4323949"/>
                </a:lnTo>
                <a:lnTo>
                  <a:pt x="492856" y="4365399"/>
                </a:lnTo>
                <a:cubicBezTo>
                  <a:pt x="490869" y="4365254"/>
                  <a:pt x="488266" y="4365545"/>
                  <a:pt x="485045" y="4366272"/>
                </a:cubicBezTo>
                <a:lnTo>
                  <a:pt x="482506" y="4369175"/>
                </a:lnTo>
                <a:lnTo>
                  <a:pt x="480195" y="4373030"/>
                </a:lnTo>
                <a:lnTo>
                  <a:pt x="485045" y="4379368"/>
                </a:lnTo>
                <a:cubicBezTo>
                  <a:pt x="488266" y="4382131"/>
                  <a:pt x="490868" y="4384459"/>
                  <a:pt x="492856" y="4386351"/>
                </a:cubicBezTo>
                <a:lnTo>
                  <a:pt x="470092" y="4399535"/>
                </a:lnTo>
                <a:lnTo>
                  <a:pt x="466138" y="4415070"/>
                </a:lnTo>
                <a:cubicBezTo>
                  <a:pt x="460931" y="4425838"/>
                  <a:pt x="454901" y="4434859"/>
                  <a:pt x="448050" y="4442135"/>
                </a:cubicBezTo>
                <a:cubicBezTo>
                  <a:pt x="448050" y="4445772"/>
                  <a:pt x="447228" y="4448973"/>
                  <a:pt x="445583" y="4451736"/>
                </a:cubicBezTo>
                <a:cubicBezTo>
                  <a:pt x="443939" y="4454502"/>
                  <a:pt x="441472" y="4455956"/>
                  <a:pt x="438183" y="4456102"/>
                </a:cubicBezTo>
                <a:lnTo>
                  <a:pt x="428317" y="4452610"/>
                </a:lnTo>
                <a:lnTo>
                  <a:pt x="438183" y="4417689"/>
                </a:lnTo>
                <a:lnTo>
                  <a:pt x="443519" y="4407303"/>
                </a:lnTo>
                <a:lnTo>
                  <a:pt x="433658" y="4407303"/>
                </a:lnTo>
                <a:cubicBezTo>
                  <a:pt x="434342" y="4394353"/>
                  <a:pt x="436261" y="4381841"/>
                  <a:pt x="439413" y="4369765"/>
                </a:cubicBezTo>
                <a:cubicBezTo>
                  <a:pt x="442564" y="4357687"/>
                  <a:pt x="442839" y="4339936"/>
                  <a:pt x="440235" y="4316511"/>
                </a:cubicBezTo>
                <a:cubicBezTo>
                  <a:pt x="433246" y="4326696"/>
                  <a:pt x="426669" y="4336881"/>
                  <a:pt x="420503" y="4347065"/>
                </a:cubicBezTo>
                <a:cubicBezTo>
                  <a:pt x="414336" y="4357251"/>
                  <a:pt x="411048" y="4369182"/>
                  <a:pt x="410637" y="4382859"/>
                </a:cubicBezTo>
                <a:cubicBezTo>
                  <a:pt x="394741" y="4396245"/>
                  <a:pt x="380489" y="4411378"/>
                  <a:pt x="367882" y="4428256"/>
                </a:cubicBezTo>
                <a:cubicBezTo>
                  <a:pt x="349588" y="4430002"/>
                  <a:pt x="342599" y="4436986"/>
                  <a:pt x="346917" y="4449210"/>
                </a:cubicBezTo>
                <a:cubicBezTo>
                  <a:pt x="351233" y="4461432"/>
                  <a:pt x="348355" y="4468415"/>
                  <a:pt x="338283" y="4470162"/>
                </a:cubicBezTo>
                <a:lnTo>
                  <a:pt x="325129" y="4470162"/>
                </a:lnTo>
                <a:cubicBezTo>
                  <a:pt x="324580" y="4479983"/>
                  <a:pt x="322388" y="4487403"/>
                  <a:pt x="318551" y="4492423"/>
                </a:cubicBezTo>
                <a:cubicBezTo>
                  <a:pt x="314713" y="4497443"/>
                  <a:pt x="312521" y="4503989"/>
                  <a:pt x="311973" y="4512066"/>
                </a:cubicBezTo>
                <a:lnTo>
                  <a:pt x="288951" y="4533018"/>
                </a:lnTo>
                <a:lnTo>
                  <a:pt x="275797" y="4505082"/>
                </a:lnTo>
                <a:cubicBezTo>
                  <a:pt x="269219" y="4505082"/>
                  <a:pt x="265930" y="4501589"/>
                  <a:pt x="265930" y="4494606"/>
                </a:cubicBezTo>
                <a:cubicBezTo>
                  <a:pt x="266889" y="4480855"/>
                  <a:pt x="270727" y="4467323"/>
                  <a:pt x="277441" y="4454010"/>
                </a:cubicBezTo>
                <a:cubicBezTo>
                  <a:pt x="284156" y="4440697"/>
                  <a:pt x="287993" y="4426291"/>
                  <a:pt x="288951" y="4410796"/>
                </a:cubicBezTo>
                <a:cubicBezTo>
                  <a:pt x="289021" y="4410504"/>
                  <a:pt x="288883" y="4409341"/>
                  <a:pt x="288541" y="4407303"/>
                </a:cubicBezTo>
                <a:cubicBezTo>
                  <a:pt x="288198" y="4405267"/>
                  <a:pt x="287239" y="4404102"/>
                  <a:pt x="285663" y="4403812"/>
                </a:cubicBezTo>
                <a:cubicBezTo>
                  <a:pt x="283882" y="4404612"/>
                  <a:pt x="281689" y="4408250"/>
                  <a:pt x="279086" y="4414724"/>
                </a:cubicBezTo>
                <a:cubicBezTo>
                  <a:pt x="276481" y="4421199"/>
                  <a:pt x="274289" y="4425710"/>
                  <a:pt x="272508" y="4428256"/>
                </a:cubicBezTo>
                <a:cubicBezTo>
                  <a:pt x="268671" y="4431747"/>
                  <a:pt x="266479" y="4435240"/>
                  <a:pt x="265930" y="4438733"/>
                </a:cubicBezTo>
                <a:cubicBezTo>
                  <a:pt x="266342" y="4444189"/>
                  <a:pt x="266342" y="4448990"/>
                  <a:pt x="265930" y="4453137"/>
                </a:cubicBezTo>
                <a:cubicBezTo>
                  <a:pt x="265520" y="4457284"/>
                  <a:pt x="262231" y="4459466"/>
                  <a:pt x="256064" y="4459684"/>
                </a:cubicBezTo>
                <a:lnTo>
                  <a:pt x="242909" y="4466669"/>
                </a:lnTo>
                <a:lnTo>
                  <a:pt x="214578" y="4469677"/>
                </a:lnTo>
                <a:lnTo>
                  <a:pt x="140097" y="4292596"/>
                </a:lnTo>
                <a:lnTo>
                  <a:pt x="141367" y="4291193"/>
                </a:lnTo>
                <a:cubicBezTo>
                  <a:pt x="143355" y="4285663"/>
                  <a:pt x="144314" y="4280135"/>
                  <a:pt x="144245" y="4274606"/>
                </a:cubicBezTo>
                <a:cubicBezTo>
                  <a:pt x="143697" y="4268058"/>
                  <a:pt x="141504" y="4262819"/>
                  <a:pt x="137668" y="4258891"/>
                </a:cubicBezTo>
                <a:cubicBezTo>
                  <a:pt x="133831" y="4254963"/>
                  <a:pt x="131639" y="4249725"/>
                  <a:pt x="131090" y="4243177"/>
                </a:cubicBezTo>
                <a:lnTo>
                  <a:pt x="122006" y="4249584"/>
                </a:lnTo>
                <a:lnTo>
                  <a:pt x="0" y="3959514"/>
                </a:lnTo>
                <a:lnTo>
                  <a:pt x="6117" y="3928893"/>
                </a:lnTo>
                <a:lnTo>
                  <a:pt x="15984" y="3914924"/>
                </a:lnTo>
                <a:cubicBezTo>
                  <a:pt x="17491" y="3901974"/>
                  <a:pt x="23520" y="3886842"/>
                  <a:pt x="34071" y="3869527"/>
                </a:cubicBezTo>
                <a:cubicBezTo>
                  <a:pt x="44623" y="3852212"/>
                  <a:pt x="50652" y="3837081"/>
                  <a:pt x="52160" y="3824131"/>
                </a:cubicBezTo>
                <a:cubicBezTo>
                  <a:pt x="61889" y="3817583"/>
                  <a:pt x="66274" y="3807108"/>
                  <a:pt x="65314" y="3792702"/>
                </a:cubicBezTo>
                <a:cubicBezTo>
                  <a:pt x="64356" y="3778297"/>
                  <a:pt x="68741" y="3767822"/>
                  <a:pt x="78470" y="3761273"/>
                </a:cubicBezTo>
                <a:cubicBezTo>
                  <a:pt x="80457" y="3750216"/>
                  <a:pt x="88816" y="3722570"/>
                  <a:pt x="103547" y="3678337"/>
                </a:cubicBezTo>
                <a:cubicBezTo>
                  <a:pt x="118278" y="3634104"/>
                  <a:pt x="127459" y="3608205"/>
                  <a:pt x="131090" y="3600639"/>
                </a:cubicBezTo>
                <a:cubicBezTo>
                  <a:pt x="129171" y="3594747"/>
                  <a:pt x="128898" y="3588199"/>
                  <a:pt x="130268" y="3580996"/>
                </a:cubicBezTo>
                <a:cubicBezTo>
                  <a:pt x="131639" y="3573794"/>
                  <a:pt x="136297" y="3569865"/>
                  <a:pt x="144246" y="3569210"/>
                </a:cubicBezTo>
                <a:cubicBezTo>
                  <a:pt x="154044" y="3544693"/>
                  <a:pt x="166514" y="3519521"/>
                  <a:pt x="181655" y="3493694"/>
                </a:cubicBezTo>
                <a:cubicBezTo>
                  <a:pt x="196797" y="3467868"/>
                  <a:pt x="205156" y="3441823"/>
                  <a:pt x="206733" y="3415560"/>
                </a:cubicBezTo>
                <a:cubicBezTo>
                  <a:pt x="208720" y="3413887"/>
                  <a:pt x="211323" y="3411995"/>
                  <a:pt x="214543" y="3409885"/>
                </a:cubicBezTo>
                <a:cubicBezTo>
                  <a:pt x="217763" y="3407776"/>
                  <a:pt x="219545" y="3405010"/>
                  <a:pt x="219888" y="3401591"/>
                </a:cubicBezTo>
                <a:cubicBezTo>
                  <a:pt x="219476" y="3399919"/>
                  <a:pt x="217833" y="3398900"/>
                  <a:pt x="214955" y="3398535"/>
                </a:cubicBezTo>
                <a:cubicBezTo>
                  <a:pt x="212077" y="3398172"/>
                  <a:pt x="210432" y="3398027"/>
                  <a:pt x="210021" y="3398099"/>
                </a:cubicBezTo>
                <a:lnTo>
                  <a:pt x="219888" y="3366670"/>
                </a:lnTo>
                <a:lnTo>
                  <a:pt x="233042" y="3359687"/>
                </a:lnTo>
                <a:cubicBezTo>
                  <a:pt x="239621" y="3350011"/>
                  <a:pt x="245375" y="3337061"/>
                  <a:pt x="250309" y="3320838"/>
                </a:cubicBezTo>
                <a:cubicBezTo>
                  <a:pt x="255242" y="3304615"/>
                  <a:pt x="259353" y="3290791"/>
                  <a:pt x="262642" y="3279370"/>
                </a:cubicBezTo>
                <a:cubicBezTo>
                  <a:pt x="260860" y="3272094"/>
                  <a:pt x="261134" y="3265692"/>
                  <a:pt x="263464" y="3260163"/>
                </a:cubicBezTo>
                <a:cubicBezTo>
                  <a:pt x="265793" y="3254634"/>
                  <a:pt x="271001" y="3251723"/>
                  <a:pt x="279086" y="3251433"/>
                </a:cubicBezTo>
                <a:lnTo>
                  <a:pt x="288951" y="3226989"/>
                </a:lnTo>
                <a:cubicBezTo>
                  <a:pt x="292788" y="3221242"/>
                  <a:pt x="297448" y="3208292"/>
                  <a:pt x="302929" y="3188139"/>
                </a:cubicBezTo>
                <a:cubicBezTo>
                  <a:pt x="308410" y="3167987"/>
                  <a:pt x="311425" y="3154164"/>
                  <a:pt x="311974" y="3146671"/>
                </a:cubicBezTo>
                <a:cubicBezTo>
                  <a:pt x="312933" y="3135467"/>
                  <a:pt x="316769" y="3127320"/>
                  <a:pt x="323484" y="3122227"/>
                </a:cubicBezTo>
                <a:cubicBezTo>
                  <a:pt x="330198" y="3117135"/>
                  <a:pt x="334035" y="3108986"/>
                  <a:pt x="334995" y="3097783"/>
                </a:cubicBezTo>
                <a:lnTo>
                  <a:pt x="361305" y="3048893"/>
                </a:lnTo>
                <a:cubicBezTo>
                  <a:pt x="362812" y="3041764"/>
                  <a:pt x="368842" y="3024594"/>
                  <a:pt x="379393" y="2997386"/>
                </a:cubicBezTo>
                <a:cubicBezTo>
                  <a:pt x="389944" y="2970179"/>
                  <a:pt x="395974" y="2954753"/>
                  <a:pt x="397482" y="2951116"/>
                </a:cubicBezTo>
                <a:cubicBezTo>
                  <a:pt x="396796" y="2943550"/>
                  <a:pt x="396522" y="2935984"/>
                  <a:pt x="396659" y="2928417"/>
                </a:cubicBezTo>
                <a:cubicBezTo>
                  <a:pt x="396796" y="2920852"/>
                  <a:pt x="401456" y="2916777"/>
                  <a:pt x="410637" y="2916195"/>
                </a:cubicBezTo>
                <a:cubicBezTo>
                  <a:pt x="420708" y="2891317"/>
                  <a:pt x="434274" y="2864253"/>
                  <a:pt x="451335" y="2835005"/>
                </a:cubicBezTo>
                <a:cubicBezTo>
                  <a:pt x="468395" y="2805760"/>
                  <a:pt x="477851" y="2776950"/>
                  <a:pt x="479700" y="2748578"/>
                </a:cubicBezTo>
                <a:cubicBezTo>
                  <a:pt x="481687" y="2746686"/>
                  <a:pt x="484292" y="2744358"/>
                  <a:pt x="487512" y="2741594"/>
                </a:cubicBezTo>
                <a:cubicBezTo>
                  <a:pt x="490732" y="2738828"/>
                  <a:pt x="492513" y="2736501"/>
                  <a:pt x="492856" y="2734609"/>
                </a:cubicBezTo>
                <a:cubicBezTo>
                  <a:pt x="492650" y="2731262"/>
                  <a:pt x="491417" y="2729227"/>
                  <a:pt x="489156" y="2728498"/>
                </a:cubicBezTo>
                <a:cubicBezTo>
                  <a:pt x="486894" y="2727772"/>
                  <a:pt x="484839" y="2727482"/>
                  <a:pt x="482990" y="2727626"/>
                </a:cubicBezTo>
                <a:lnTo>
                  <a:pt x="492856" y="2696197"/>
                </a:lnTo>
                <a:cubicBezTo>
                  <a:pt x="503270" y="2688630"/>
                  <a:pt x="512041" y="2679319"/>
                  <a:pt x="519166" y="2668260"/>
                </a:cubicBezTo>
                <a:lnTo>
                  <a:pt x="538899" y="2598419"/>
                </a:lnTo>
                <a:cubicBezTo>
                  <a:pt x="537254" y="2591144"/>
                  <a:pt x="538076" y="2584741"/>
                  <a:pt x="541365" y="2579214"/>
                </a:cubicBezTo>
                <a:cubicBezTo>
                  <a:pt x="544653" y="2573685"/>
                  <a:pt x="550409" y="2570774"/>
                  <a:pt x="558631" y="2570484"/>
                </a:cubicBezTo>
                <a:cubicBezTo>
                  <a:pt x="559042" y="2564083"/>
                  <a:pt x="560687" y="2559425"/>
                  <a:pt x="563565" y="2556515"/>
                </a:cubicBezTo>
                <a:cubicBezTo>
                  <a:pt x="566441" y="2553603"/>
                  <a:pt x="568086" y="2548947"/>
                  <a:pt x="568498" y="2542548"/>
                </a:cubicBezTo>
                <a:cubicBezTo>
                  <a:pt x="571033" y="2537818"/>
                  <a:pt x="575829" y="2523705"/>
                  <a:pt x="582886" y="2500207"/>
                </a:cubicBezTo>
                <a:cubicBezTo>
                  <a:pt x="589943" y="2476705"/>
                  <a:pt x="593917" y="2461722"/>
                  <a:pt x="594808" y="2455246"/>
                </a:cubicBezTo>
                <a:cubicBezTo>
                  <a:pt x="595767" y="2443895"/>
                  <a:pt x="599605" y="2435167"/>
                  <a:pt x="606318" y="2429055"/>
                </a:cubicBezTo>
                <a:cubicBezTo>
                  <a:pt x="613033" y="2422945"/>
                  <a:pt x="616870" y="2414213"/>
                  <a:pt x="617829" y="2402865"/>
                </a:cubicBezTo>
                <a:lnTo>
                  <a:pt x="630984" y="2374927"/>
                </a:lnTo>
                <a:cubicBezTo>
                  <a:pt x="631807" y="2366780"/>
                  <a:pt x="635095" y="2360378"/>
                  <a:pt x="640851" y="2355723"/>
                </a:cubicBezTo>
                <a:cubicBezTo>
                  <a:pt x="646606" y="2351065"/>
                  <a:pt x="649894" y="2344664"/>
                  <a:pt x="650717" y="2336514"/>
                </a:cubicBezTo>
                <a:cubicBezTo>
                  <a:pt x="660584" y="2335934"/>
                  <a:pt x="667161" y="2330114"/>
                  <a:pt x="670449" y="2319055"/>
                </a:cubicBezTo>
                <a:cubicBezTo>
                  <a:pt x="670518" y="2317455"/>
                  <a:pt x="670381" y="2316292"/>
                  <a:pt x="670039" y="2315564"/>
                </a:cubicBezTo>
                <a:cubicBezTo>
                  <a:pt x="669696" y="2314835"/>
                  <a:pt x="668737" y="2313671"/>
                  <a:pt x="667161" y="2312071"/>
                </a:cubicBezTo>
                <a:lnTo>
                  <a:pt x="673739" y="2301596"/>
                </a:lnTo>
                <a:cubicBezTo>
                  <a:pt x="675314" y="2298249"/>
                  <a:pt x="676274" y="2295340"/>
                  <a:pt x="676616" y="2292864"/>
                </a:cubicBezTo>
                <a:cubicBezTo>
                  <a:pt x="676959" y="2290392"/>
                  <a:pt x="677096" y="2287479"/>
                  <a:pt x="677028" y="2284133"/>
                </a:cubicBezTo>
                <a:cubicBezTo>
                  <a:pt x="690113" y="2263036"/>
                  <a:pt x="701762" y="2240630"/>
                  <a:pt x="711971" y="2216912"/>
                </a:cubicBezTo>
                <a:cubicBezTo>
                  <a:pt x="722179" y="2193196"/>
                  <a:pt x="731360" y="2169043"/>
                  <a:pt x="739514" y="2144452"/>
                </a:cubicBezTo>
                <a:cubicBezTo>
                  <a:pt x="740405" y="2138778"/>
                  <a:pt x="744379" y="2127428"/>
                  <a:pt x="751436" y="2110406"/>
                </a:cubicBezTo>
                <a:cubicBezTo>
                  <a:pt x="758493" y="2093381"/>
                  <a:pt x="763288" y="2083777"/>
                  <a:pt x="765824" y="2081597"/>
                </a:cubicBezTo>
                <a:cubicBezTo>
                  <a:pt x="766166" y="2069592"/>
                  <a:pt x="768771" y="2058679"/>
                  <a:pt x="773635" y="2048859"/>
                </a:cubicBezTo>
                <a:cubicBezTo>
                  <a:pt x="778500" y="2039036"/>
                  <a:pt x="783570" y="2028995"/>
                  <a:pt x="788845" y="2018738"/>
                </a:cubicBezTo>
                <a:lnTo>
                  <a:pt x="802001" y="2008261"/>
                </a:lnTo>
                <a:cubicBezTo>
                  <a:pt x="802138" y="2006515"/>
                  <a:pt x="802685" y="2004769"/>
                  <a:pt x="803644" y="2003025"/>
                </a:cubicBezTo>
                <a:cubicBezTo>
                  <a:pt x="804604" y="2001277"/>
                  <a:pt x="805153" y="1999532"/>
                  <a:pt x="805289" y="1997787"/>
                </a:cubicBezTo>
                <a:cubicBezTo>
                  <a:pt x="806866" y="1992693"/>
                  <a:pt x="807824" y="1988037"/>
                  <a:pt x="808167" y="1983819"/>
                </a:cubicBezTo>
                <a:cubicBezTo>
                  <a:pt x="808509" y="1979597"/>
                  <a:pt x="808646" y="1974942"/>
                  <a:pt x="808578" y="1969850"/>
                </a:cubicBezTo>
                <a:cubicBezTo>
                  <a:pt x="812415" y="1969269"/>
                  <a:pt x="814608" y="1966941"/>
                  <a:pt x="815156" y="1962865"/>
                </a:cubicBezTo>
                <a:cubicBezTo>
                  <a:pt x="815293" y="1960974"/>
                  <a:pt x="815841" y="1958647"/>
                  <a:pt x="816800" y="1955881"/>
                </a:cubicBezTo>
                <a:cubicBezTo>
                  <a:pt x="817759" y="1953116"/>
                  <a:pt x="818308" y="1950788"/>
                  <a:pt x="818445" y="1948896"/>
                </a:cubicBezTo>
                <a:lnTo>
                  <a:pt x="821733" y="1948896"/>
                </a:lnTo>
                <a:cubicBezTo>
                  <a:pt x="822281" y="1945406"/>
                  <a:pt x="824475" y="1941913"/>
                  <a:pt x="828310" y="1938422"/>
                </a:cubicBezTo>
                <a:lnTo>
                  <a:pt x="838177" y="1906993"/>
                </a:lnTo>
                <a:cubicBezTo>
                  <a:pt x="839752" y="1899719"/>
                  <a:pt x="840712" y="1892442"/>
                  <a:pt x="841055" y="1885167"/>
                </a:cubicBezTo>
                <a:cubicBezTo>
                  <a:pt x="841397" y="1877894"/>
                  <a:pt x="841534" y="1872362"/>
                  <a:pt x="841466" y="1868581"/>
                </a:cubicBezTo>
                <a:cubicBezTo>
                  <a:pt x="845028" y="1868799"/>
                  <a:pt x="848592" y="1868362"/>
                  <a:pt x="852154" y="1867272"/>
                </a:cubicBezTo>
                <a:cubicBezTo>
                  <a:pt x="855717" y="1866179"/>
                  <a:pt x="857636" y="1863123"/>
                  <a:pt x="857910" y="1858103"/>
                </a:cubicBezTo>
                <a:cubicBezTo>
                  <a:pt x="857636" y="1852938"/>
                  <a:pt x="858184" y="1849300"/>
                  <a:pt x="859555" y="1847190"/>
                </a:cubicBezTo>
                <a:cubicBezTo>
                  <a:pt x="860924" y="1845080"/>
                  <a:pt x="864762" y="1844063"/>
                  <a:pt x="871065" y="1844136"/>
                </a:cubicBezTo>
                <a:lnTo>
                  <a:pt x="884219" y="1816200"/>
                </a:lnTo>
                <a:lnTo>
                  <a:pt x="897375" y="1805723"/>
                </a:lnTo>
                <a:lnTo>
                  <a:pt x="920397" y="1760326"/>
                </a:lnTo>
                <a:cubicBezTo>
                  <a:pt x="920944" y="1753633"/>
                  <a:pt x="923137" y="1747813"/>
                  <a:pt x="926974" y="1742866"/>
                </a:cubicBezTo>
                <a:cubicBezTo>
                  <a:pt x="930811" y="1737920"/>
                  <a:pt x="933004" y="1732098"/>
                  <a:pt x="933551" y="1725405"/>
                </a:cubicBezTo>
                <a:lnTo>
                  <a:pt x="949995" y="1697469"/>
                </a:lnTo>
                <a:lnTo>
                  <a:pt x="959862" y="1676517"/>
                </a:lnTo>
                <a:cubicBezTo>
                  <a:pt x="961437" y="1664148"/>
                  <a:pt x="964042" y="1652218"/>
                  <a:pt x="967672" y="1640723"/>
                </a:cubicBezTo>
                <a:cubicBezTo>
                  <a:pt x="971304" y="1629227"/>
                  <a:pt x="976374" y="1619043"/>
                  <a:pt x="982883" y="1610167"/>
                </a:cubicBezTo>
                <a:close/>
              </a:path>
            </a:pathLst>
          </a:custGeom>
          <a:blipFill dpi="0" rotWithShape="0">
            <a:blip r:embed="rId2"/>
            <a:srcRect/>
            <a:stretch>
              <a:fillRect r="-8000"/>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25000" dirty="0">
              <a:latin typeface="Road Rage" pitchFamily="50" charset="0"/>
            </a:endParaRPr>
          </a:p>
        </p:txBody>
      </p:sp>
      <p:sp>
        <p:nvSpPr>
          <p:cNvPr id="24" name="Rectangle 23">
            <a:extLst>
              <a:ext uri="{FF2B5EF4-FFF2-40B4-BE49-F238E27FC236}">
                <a16:creationId xmlns:a16="http://schemas.microsoft.com/office/drawing/2014/main" id="{739D9DC7-460F-4403-8511-D1FFBA5DEAC6}"/>
              </a:ext>
            </a:extLst>
          </p:cNvPr>
          <p:cNvSpPr/>
          <p:nvPr/>
        </p:nvSpPr>
        <p:spPr>
          <a:xfrm>
            <a:off x="7306046" y="5231632"/>
            <a:ext cx="3857253"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ectangle 24">
            <a:extLst>
              <a:ext uri="{FF2B5EF4-FFF2-40B4-BE49-F238E27FC236}">
                <a16:creationId xmlns:a16="http://schemas.microsoft.com/office/drawing/2014/main" id="{A9901223-9273-4E1A-8A7C-C0AD358BA0FC}"/>
              </a:ext>
            </a:extLst>
          </p:cNvPr>
          <p:cNvSpPr/>
          <p:nvPr/>
        </p:nvSpPr>
        <p:spPr>
          <a:xfrm>
            <a:off x="6929666" y="5370784"/>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1">
            <a:extLst>
              <a:ext uri="{FF2B5EF4-FFF2-40B4-BE49-F238E27FC236}">
                <a16:creationId xmlns:a16="http://schemas.microsoft.com/office/drawing/2014/main" id="{D9E63632-7FAF-44D5-A3C4-86B64D1FB2E4}"/>
              </a:ext>
            </a:extLst>
          </p:cNvPr>
          <p:cNvSpPr>
            <a:spLocks noChangeAspect="1"/>
          </p:cNvSpPr>
          <p:nvPr/>
        </p:nvSpPr>
        <p:spPr>
          <a:xfrm>
            <a:off x="7075241" y="5488228"/>
            <a:ext cx="461610" cy="4654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7" name="TextBox 26">
            <a:extLst>
              <a:ext uri="{FF2B5EF4-FFF2-40B4-BE49-F238E27FC236}">
                <a16:creationId xmlns:a16="http://schemas.microsoft.com/office/drawing/2014/main" id="{EF5A1FCB-C35D-4982-860D-14D74AD3E3CB}"/>
              </a:ext>
            </a:extLst>
          </p:cNvPr>
          <p:cNvSpPr txBox="1"/>
          <p:nvPr/>
        </p:nvSpPr>
        <p:spPr>
          <a:xfrm>
            <a:off x="6842400" y="2557970"/>
            <a:ext cx="5178149" cy="2289094"/>
          </a:xfrm>
          <a:prstGeom prst="rect">
            <a:avLst/>
          </a:prstGeom>
          <a:noFill/>
          <a:ln>
            <a:solidFill>
              <a:schemeClr val="bg2">
                <a:lumMod val="75000"/>
              </a:schemeClr>
            </a:solidFill>
          </a:ln>
        </p:spPr>
        <p:txBody>
          <a:bodyPr wrap="square" lIns="36000" tIns="0" rIns="36000" bIns="0" rtlCol="0" anchor="ctr">
            <a:spAutoFit/>
          </a:bodyPr>
          <a:lstStyle/>
          <a:p>
            <a:r>
              <a:rPr lang="en-GB" altLang="ko-KR" sz="3600" dirty="0">
                <a:solidFill>
                  <a:schemeClr val="accent1">
                    <a:lumMod val="50000"/>
                  </a:schemeClr>
                </a:solidFill>
                <a:latin typeface="Quantify" pitchFamily="2" charset="0"/>
              </a:rPr>
              <a:t>BCS Level 4 Award in Network and Digital Communications Theory</a:t>
            </a:r>
            <a:endParaRPr lang="ko-KR" altLang="en-US" sz="3600" dirty="0">
              <a:solidFill>
                <a:schemeClr val="accent1">
                  <a:lumMod val="50000"/>
                </a:schemeClr>
              </a:solidFill>
              <a:latin typeface="Quantify" pitchFamily="2" charset="0"/>
            </a:endParaRPr>
          </a:p>
        </p:txBody>
      </p:sp>
      <p:sp>
        <p:nvSpPr>
          <p:cNvPr id="28" name="TextBox 27">
            <a:extLst>
              <a:ext uri="{FF2B5EF4-FFF2-40B4-BE49-F238E27FC236}">
                <a16:creationId xmlns:a16="http://schemas.microsoft.com/office/drawing/2014/main" id="{32309DF1-358E-441E-A81F-09284F2CB209}"/>
              </a:ext>
            </a:extLst>
          </p:cNvPr>
          <p:cNvSpPr txBox="1"/>
          <p:nvPr/>
        </p:nvSpPr>
        <p:spPr>
          <a:xfrm>
            <a:off x="8058808" y="5305774"/>
            <a:ext cx="2771117" cy="830997"/>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QAN 603/0703/11</a:t>
            </a:r>
          </a:p>
          <a:p>
            <a:endParaRPr lang="en-US" altLang="ko-KR" sz="1600" b="1" dirty="0">
              <a:solidFill>
                <a:schemeClr val="tx1">
                  <a:lumMod val="75000"/>
                  <a:lumOff val="25000"/>
                </a:schemeClr>
              </a:solidFill>
              <a:latin typeface="Arial" pitchFamily="34" charset="0"/>
              <a:cs typeface="Arial" pitchFamily="34" charset="0"/>
            </a:endParaRPr>
          </a:p>
          <a:p>
            <a:r>
              <a:rPr lang="en-US" altLang="ko-KR" sz="1600" b="1" dirty="0">
                <a:solidFill>
                  <a:schemeClr val="tx1">
                    <a:lumMod val="75000"/>
                    <a:lumOff val="25000"/>
                  </a:schemeClr>
                </a:solidFill>
                <a:latin typeface="Arial" pitchFamily="34" charset="0"/>
                <a:cs typeface="Arial" pitchFamily="34" charset="0"/>
              </a:rPr>
              <a:t>Data and Protocols</a:t>
            </a:r>
            <a:endParaRPr lang="ko-KR" altLang="en-US" sz="16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9529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Functions of Different Layers</a:t>
            </a:r>
          </a:p>
        </p:txBody>
      </p:sp>
      <p:sp>
        <p:nvSpPr>
          <p:cNvPr id="3" name="Content Placeholder 2"/>
          <p:cNvSpPr>
            <a:spLocks noGrp="1"/>
          </p:cNvSpPr>
          <p:nvPr>
            <p:ph idx="1"/>
          </p:nvPr>
        </p:nvSpPr>
        <p:spPr/>
        <p:txBody>
          <a:bodyPr/>
          <a:lstStyle/>
          <a:p>
            <a:r>
              <a:rPr lang="en-US" dirty="0"/>
              <a:t>Following are the functions performed by each layer of the OSI model</a:t>
            </a:r>
          </a:p>
          <a:p>
            <a:r>
              <a:rPr lang="en-US" dirty="0"/>
              <a:t>This is just an introduction, we will cover each layer in details in the coming tutorials</a:t>
            </a:r>
          </a:p>
        </p:txBody>
      </p:sp>
    </p:spTree>
    <p:extLst>
      <p:ext uri="{BB962C8B-B14F-4D97-AF65-F5344CB8AC3E}">
        <p14:creationId xmlns:p14="http://schemas.microsoft.com/office/powerpoint/2010/main" val="14323285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873F-5C6B-405F-ADD7-FCD2A2811AC9}"/>
              </a:ext>
            </a:extLst>
          </p:cNvPr>
          <p:cNvSpPr>
            <a:spLocks noGrp="1"/>
          </p:cNvSpPr>
          <p:nvPr>
            <p:ph type="title"/>
          </p:nvPr>
        </p:nvSpPr>
        <p:spPr/>
        <p:txBody>
          <a:bodyPr>
            <a:normAutofit/>
          </a:bodyPr>
          <a:lstStyle/>
          <a:p>
            <a:r>
              <a:rPr lang="en-GB" dirty="0"/>
              <a:t>Failure To Negotiate an Encryption Method</a:t>
            </a:r>
          </a:p>
        </p:txBody>
      </p:sp>
      <p:sp>
        <p:nvSpPr>
          <p:cNvPr id="3" name="Content Placeholder 2">
            <a:extLst>
              <a:ext uri="{FF2B5EF4-FFF2-40B4-BE49-F238E27FC236}">
                <a16:creationId xmlns:a16="http://schemas.microsoft.com/office/drawing/2014/main" id="{4EA88F2C-2719-412E-983F-01B4BD193A49}"/>
              </a:ext>
            </a:extLst>
          </p:cNvPr>
          <p:cNvSpPr>
            <a:spLocks noGrp="1"/>
          </p:cNvSpPr>
          <p:nvPr>
            <p:ph idx="1"/>
          </p:nvPr>
        </p:nvSpPr>
        <p:spPr/>
        <p:txBody>
          <a:bodyPr/>
          <a:lstStyle/>
          <a:p>
            <a:r>
              <a:rPr lang="en-GB" dirty="0"/>
              <a:t>Unable to SSH to remote-host</a:t>
            </a:r>
          </a:p>
          <a:p>
            <a:endParaRPr lang="en-GB" dirty="0"/>
          </a:p>
        </p:txBody>
      </p:sp>
    </p:spTree>
    <p:extLst>
      <p:ext uri="{BB962C8B-B14F-4D97-AF65-F5344CB8AC3E}">
        <p14:creationId xmlns:p14="http://schemas.microsoft.com/office/powerpoint/2010/main" val="37574084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DCF4-7EC3-49C4-A951-77BD7C29476F}"/>
              </a:ext>
            </a:extLst>
          </p:cNvPr>
          <p:cNvSpPr>
            <a:spLocks noGrp="1"/>
          </p:cNvSpPr>
          <p:nvPr>
            <p:ph type="title"/>
          </p:nvPr>
        </p:nvSpPr>
        <p:spPr/>
        <p:txBody>
          <a:bodyPr>
            <a:normAutofit/>
          </a:bodyPr>
          <a:lstStyle/>
          <a:p>
            <a:r>
              <a:rPr lang="en-GB" dirty="0"/>
              <a:t>Failure To Receive Or Acknowledge Packets</a:t>
            </a:r>
          </a:p>
        </p:txBody>
      </p:sp>
      <p:sp>
        <p:nvSpPr>
          <p:cNvPr id="3" name="Content Placeholder 2">
            <a:extLst>
              <a:ext uri="{FF2B5EF4-FFF2-40B4-BE49-F238E27FC236}">
                <a16:creationId xmlns:a16="http://schemas.microsoft.com/office/drawing/2014/main" id="{DB49FDD1-4B17-4AB5-9008-92139799D6E9}"/>
              </a:ext>
            </a:extLst>
          </p:cNvPr>
          <p:cNvSpPr>
            <a:spLocks noGrp="1"/>
          </p:cNvSpPr>
          <p:nvPr>
            <p:ph idx="1"/>
          </p:nvPr>
        </p:nvSpPr>
        <p:spPr/>
        <p:txBody>
          <a:bodyPr/>
          <a:lstStyle/>
          <a:p>
            <a:r>
              <a:rPr lang="en-GB" dirty="0"/>
              <a:t>In data networking, telecommunications, and computer buses, an acknowledgement (ACK) is a signal that is passed between communicating processes, computers, or devices to signify acknowledgement, or receipt of message, as part of a communications protocol</a:t>
            </a:r>
          </a:p>
          <a:p>
            <a:r>
              <a:rPr lang="en-GB" dirty="0"/>
              <a:t>The negative-acknowledgement (NAK or NACK) signal is sent to reject a previously received message or to indicate some kind of error. Acknowledgements and negative acknowledgements inform a sender of the receiver's state so that it can adjust its own state accordingly </a:t>
            </a:r>
          </a:p>
        </p:txBody>
      </p:sp>
    </p:spTree>
    <p:extLst>
      <p:ext uri="{BB962C8B-B14F-4D97-AF65-F5344CB8AC3E}">
        <p14:creationId xmlns:p14="http://schemas.microsoft.com/office/powerpoint/2010/main" val="24987734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DCF4-7EC3-49C4-A951-77BD7C29476F}"/>
              </a:ext>
            </a:extLst>
          </p:cNvPr>
          <p:cNvSpPr>
            <a:spLocks noGrp="1"/>
          </p:cNvSpPr>
          <p:nvPr>
            <p:ph type="title"/>
          </p:nvPr>
        </p:nvSpPr>
        <p:spPr/>
        <p:txBody>
          <a:bodyPr>
            <a:normAutofit/>
          </a:bodyPr>
          <a:lstStyle/>
          <a:p>
            <a:r>
              <a:rPr lang="en-GB" dirty="0"/>
              <a:t>Failure To Receive Or Acknowledge Packets</a:t>
            </a:r>
          </a:p>
        </p:txBody>
      </p:sp>
      <p:sp>
        <p:nvSpPr>
          <p:cNvPr id="3" name="Content Placeholder 2">
            <a:extLst>
              <a:ext uri="{FF2B5EF4-FFF2-40B4-BE49-F238E27FC236}">
                <a16:creationId xmlns:a16="http://schemas.microsoft.com/office/drawing/2014/main" id="{DB49FDD1-4B17-4AB5-9008-92139799D6E9}"/>
              </a:ext>
            </a:extLst>
          </p:cNvPr>
          <p:cNvSpPr>
            <a:spLocks noGrp="1"/>
          </p:cNvSpPr>
          <p:nvPr>
            <p:ph idx="1"/>
          </p:nvPr>
        </p:nvSpPr>
        <p:spPr/>
        <p:txBody>
          <a:bodyPr/>
          <a:lstStyle/>
          <a:p>
            <a:r>
              <a:rPr lang="en-GB" dirty="0"/>
              <a:t>Many protocols are acknowledgement-based, meaning that they positively acknowledge receipt of messages</a:t>
            </a:r>
          </a:p>
          <a:p>
            <a:r>
              <a:rPr lang="en-GB" dirty="0"/>
              <a:t>The internet's Transmission Control Protocol (TCP) is an example of an acknowledgement-based protocol</a:t>
            </a:r>
          </a:p>
          <a:p>
            <a:r>
              <a:rPr lang="en-GB" dirty="0"/>
              <a:t>When computers communicate via TCP, received packets are acknowledged by sending back a packet with an ACK bit set</a:t>
            </a:r>
          </a:p>
          <a:p>
            <a:r>
              <a:rPr lang="en-GB" dirty="0"/>
              <a:t>The TCP protocol allows these acknowledgements to be included with data that is sent in the opposite direction</a:t>
            </a:r>
          </a:p>
        </p:txBody>
      </p:sp>
    </p:spTree>
    <p:extLst>
      <p:ext uri="{BB962C8B-B14F-4D97-AF65-F5344CB8AC3E}">
        <p14:creationId xmlns:p14="http://schemas.microsoft.com/office/powerpoint/2010/main" val="18793504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74B5-A477-40FD-942F-18773A228377}"/>
              </a:ext>
            </a:extLst>
          </p:cNvPr>
          <p:cNvSpPr>
            <a:spLocks noGrp="1"/>
          </p:cNvSpPr>
          <p:nvPr>
            <p:ph type="title"/>
          </p:nvPr>
        </p:nvSpPr>
        <p:spPr/>
        <p:txBody>
          <a:bodyPr/>
          <a:lstStyle/>
          <a:p>
            <a:r>
              <a:rPr lang="en-GB" dirty="0"/>
              <a:t>Failure to Agree Packet Formats</a:t>
            </a:r>
          </a:p>
        </p:txBody>
      </p:sp>
      <p:sp>
        <p:nvSpPr>
          <p:cNvPr id="3" name="Content Placeholder 2">
            <a:extLst>
              <a:ext uri="{FF2B5EF4-FFF2-40B4-BE49-F238E27FC236}">
                <a16:creationId xmlns:a16="http://schemas.microsoft.com/office/drawing/2014/main" id="{B5DD885B-1867-43B6-A788-96249586F7B3}"/>
              </a:ext>
            </a:extLst>
          </p:cNvPr>
          <p:cNvSpPr>
            <a:spLocks noGrp="1"/>
          </p:cNvSpPr>
          <p:nvPr>
            <p:ph idx="1"/>
          </p:nvPr>
        </p:nvSpPr>
        <p:spPr/>
        <p:txBody>
          <a:bodyPr/>
          <a:lstStyle/>
          <a:p>
            <a:r>
              <a:rPr lang="en-GB" dirty="0"/>
              <a:t>A packet error means there’s something wrong with the packet</a:t>
            </a:r>
          </a:p>
          <a:p>
            <a:r>
              <a:rPr lang="en-GB" dirty="0"/>
              <a:t>There are two types of packet errors that usually occur:</a:t>
            </a:r>
          </a:p>
          <a:p>
            <a:pPr lvl="1"/>
            <a:r>
              <a:rPr lang="en-GB" dirty="0"/>
              <a:t>Transmission errors, where a packet is damaged on its way to its destination—like a fragile Amazon order that gets dinged up </a:t>
            </a:r>
            <a:r>
              <a:rPr lang="en-GB" dirty="0" err="1"/>
              <a:t>en</a:t>
            </a:r>
            <a:r>
              <a:rPr lang="en-GB" dirty="0"/>
              <a:t>-route</a:t>
            </a:r>
          </a:p>
          <a:p>
            <a:pPr lvl="1"/>
            <a:r>
              <a:rPr lang="en-GB" dirty="0"/>
              <a:t>Format errors, where a packet’s format isn’t what the receiving device was expecting (or wanting)</a:t>
            </a:r>
          </a:p>
          <a:p>
            <a:endParaRPr lang="en-GB" dirty="0"/>
          </a:p>
        </p:txBody>
      </p:sp>
    </p:spTree>
    <p:extLst>
      <p:ext uri="{BB962C8B-B14F-4D97-AF65-F5344CB8AC3E}">
        <p14:creationId xmlns:p14="http://schemas.microsoft.com/office/powerpoint/2010/main" val="12039795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0A0B-6970-49E3-AF9E-26F8B46C2787}"/>
              </a:ext>
            </a:extLst>
          </p:cNvPr>
          <p:cNvSpPr>
            <a:spLocks noGrp="1"/>
          </p:cNvSpPr>
          <p:nvPr>
            <p:ph type="title"/>
          </p:nvPr>
        </p:nvSpPr>
        <p:spPr/>
        <p:txBody>
          <a:bodyPr>
            <a:normAutofit/>
          </a:bodyPr>
          <a:lstStyle/>
          <a:p>
            <a:r>
              <a:rPr lang="en-GB" dirty="0"/>
              <a:t>Failure to Agree Transmission Speed or Duplex Modes</a:t>
            </a:r>
          </a:p>
        </p:txBody>
      </p:sp>
      <p:sp>
        <p:nvSpPr>
          <p:cNvPr id="3" name="Content Placeholder 2">
            <a:extLst>
              <a:ext uri="{FF2B5EF4-FFF2-40B4-BE49-F238E27FC236}">
                <a16:creationId xmlns:a16="http://schemas.microsoft.com/office/drawing/2014/main" id="{10E95ADE-6DE7-43A9-8C47-7068BBB0ACF0}"/>
              </a:ext>
            </a:extLst>
          </p:cNvPr>
          <p:cNvSpPr>
            <a:spLocks noGrp="1"/>
          </p:cNvSpPr>
          <p:nvPr>
            <p:ph idx="1"/>
          </p:nvPr>
        </p:nvSpPr>
        <p:spPr/>
        <p:txBody>
          <a:bodyPr/>
          <a:lstStyle/>
          <a:p>
            <a:r>
              <a:rPr lang="en-GB" dirty="0"/>
              <a:t>On an Ethernet connection, a duplex mismatch is a condition where two connected devices operate in different duplex modes, that is, one operates in half duplex while the other one operates in full duplex</a:t>
            </a:r>
          </a:p>
          <a:p>
            <a:r>
              <a:rPr lang="en-GB" dirty="0"/>
              <a:t>The effect of a duplex mismatch is a link that operates inefficiently</a:t>
            </a:r>
          </a:p>
          <a:p>
            <a:r>
              <a:rPr lang="en-GB" dirty="0"/>
              <a:t>Duplex mismatch may be caused by manually setting two connected network interfaces at different duplex modes or by connecting a device that performs </a:t>
            </a:r>
            <a:r>
              <a:rPr lang="en-GB" dirty="0" err="1"/>
              <a:t>autonegotiation</a:t>
            </a:r>
            <a:r>
              <a:rPr lang="en-GB" dirty="0"/>
              <a:t> to one that is manually set to a full duplex mode</a:t>
            </a:r>
          </a:p>
        </p:txBody>
      </p:sp>
    </p:spTree>
    <p:extLst>
      <p:ext uri="{BB962C8B-B14F-4D97-AF65-F5344CB8AC3E}">
        <p14:creationId xmlns:p14="http://schemas.microsoft.com/office/powerpoint/2010/main" val="17007613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DBFEE25-7E4F-473E-996A-C3215AC88D14}"/>
              </a:ext>
            </a:extLst>
          </p:cNvPr>
          <p:cNvCxnSpPr>
            <a:cxnSpLocks/>
          </p:cNvCxnSpPr>
          <p:nvPr/>
        </p:nvCxnSpPr>
        <p:spPr>
          <a:xfrm>
            <a:off x="6916985" y="3429000"/>
            <a:ext cx="38209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5108C9-E743-4CCE-8AD9-3367255B7EC2}"/>
              </a:ext>
            </a:extLst>
          </p:cNvPr>
          <p:cNvCxnSpPr>
            <a:cxnSpLocks/>
          </p:cNvCxnSpPr>
          <p:nvPr/>
        </p:nvCxnSpPr>
        <p:spPr>
          <a:xfrm>
            <a:off x="2276475" y="3429000"/>
            <a:ext cx="33860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225167-CCC4-4FD5-AF90-5F2135507097}"/>
              </a:ext>
            </a:extLst>
          </p:cNvPr>
          <p:cNvSpPr>
            <a:spLocks noGrp="1"/>
          </p:cNvSpPr>
          <p:nvPr>
            <p:ph type="title"/>
          </p:nvPr>
        </p:nvSpPr>
        <p:spPr/>
        <p:txBody>
          <a:bodyPr/>
          <a:lstStyle/>
          <a:p>
            <a:r>
              <a:rPr lang="en-GB" dirty="0"/>
              <a:t>Speed and Duplex</a:t>
            </a:r>
          </a:p>
        </p:txBody>
      </p:sp>
      <p:pic>
        <p:nvPicPr>
          <p:cNvPr id="4" name="Content Placeholder 3">
            <a:extLst>
              <a:ext uri="{FF2B5EF4-FFF2-40B4-BE49-F238E27FC236}">
                <a16:creationId xmlns:a16="http://schemas.microsoft.com/office/drawing/2014/main" id="{2BEF2504-A6A0-4332-90F2-327D783EEBAC}"/>
              </a:ext>
            </a:extLst>
          </p:cNvPr>
          <p:cNvPicPr>
            <a:picLocks noGrp="1" noChangeAspect="1"/>
          </p:cNvPicPr>
          <p:nvPr>
            <p:ph idx="1"/>
          </p:nvPr>
        </p:nvPicPr>
        <p:blipFill>
          <a:blip r:embed="rId2"/>
          <a:stretch>
            <a:fillRect/>
          </a:stretch>
        </p:blipFill>
        <p:spPr>
          <a:xfrm>
            <a:off x="10227576" y="2950783"/>
            <a:ext cx="1325563" cy="1325563"/>
          </a:xfrm>
          <a:prstGeom prst="rect">
            <a:avLst/>
          </a:prstGeom>
        </p:spPr>
      </p:pic>
      <p:pic>
        <p:nvPicPr>
          <p:cNvPr id="7" name="Picture 10" descr="C:\Users\ecoffey\AppData\Local\Temp\Rar$DRa0.608\30080_Device_switch_default_256.png">
            <a:extLst>
              <a:ext uri="{FF2B5EF4-FFF2-40B4-BE49-F238E27FC236}">
                <a16:creationId xmlns:a16="http://schemas.microsoft.com/office/drawing/2014/main" id="{73B67BBA-81F9-4FB3-B342-F064391857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154" b="26465"/>
          <a:stretch/>
        </p:blipFill>
        <p:spPr bwMode="auto">
          <a:xfrm>
            <a:off x="5431074" y="3038839"/>
            <a:ext cx="1682421" cy="78032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AB814EA-EFE4-48DD-A1AE-8B9FCD18434F}"/>
              </a:ext>
            </a:extLst>
          </p:cNvPr>
          <p:cNvGrpSpPr/>
          <p:nvPr/>
        </p:nvGrpSpPr>
        <p:grpSpPr>
          <a:xfrm>
            <a:off x="1184389" y="3038839"/>
            <a:ext cx="1682421" cy="780322"/>
            <a:chOff x="1184389" y="3038839"/>
            <a:chExt cx="1682421" cy="780322"/>
          </a:xfrm>
        </p:grpSpPr>
        <p:pic>
          <p:nvPicPr>
            <p:cNvPr id="8" name="Picture 10" descr="C:\Users\ecoffey\AppData\Local\Temp\Rar$DRa0.608\30080_Device_switch_default_256.png">
              <a:extLst>
                <a:ext uri="{FF2B5EF4-FFF2-40B4-BE49-F238E27FC236}">
                  <a16:creationId xmlns:a16="http://schemas.microsoft.com/office/drawing/2014/main" id="{FBEA8E88-7591-4729-A374-02FE42AF9A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154" b="26465"/>
            <a:stretch/>
          </p:blipFill>
          <p:spPr bwMode="auto">
            <a:xfrm>
              <a:off x="1184389" y="3038839"/>
              <a:ext cx="1682421" cy="7803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CB0C15B-C939-42F5-95AE-FFB985AD9955}"/>
                </a:ext>
              </a:extLst>
            </p:cNvPr>
            <p:cNvSpPr/>
            <p:nvPr/>
          </p:nvSpPr>
          <p:spPr>
            <a:xfrm>
              <a:off x="1362075" y="3613564"/>
              <a:ext cx="123825" cy="9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9C3CA89-9557-4362-9B3E-F56BC762F08B}"/>
                </a:ext>
              </a:extLst>
            </p:cNvPr>
            <p:cNvSpPr/>
            <p:nvPr/>
          </p:nvSpPr>
          <p:spPr>
            <a:xfrm>
              <a:off x="1514475" y="3613563"/>
              <a:ext cx="123825" cy="9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4923193-8122-4D92-9402-EAAD0F775DE4}"/>
                </a:ext>
              </a:extLst>
            </p:cNvPr>
            <p:cNvSpPr/>
            <p:nvPr/>
          </p:nvSpPr>
          <p:spPr>
            <a:xfrm>
              <a:off x="1666875" y="3613562"/>
              <a:ext cx="123825" cy="9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6790756-E505-404D-9203-AAF55C9C62D3}"/>
                </a:ext>
              </a:extLst>
            </p:cNvPr>
            <p:cNvSpPr/>
            <p:nvPr/>
          </p:nvSpPr>
          <p:spPr>
            <a:xfrm>
              <a:off x="1819275" y="3613561"/>
              <a:ext cx="123825" cy="9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A9ABDDF-B1D0-4930-A2F8-F8D78848E2FA}"/>
                </a:ext>
              </a:extLst>
            </p:cNvPr>
            <p:cNvSpPr/>
            <p:nvPr/>
          </p:nvSpPr>
          <p:spPr>
            <a:xfrm>
              <a:off x="1971675" y="3613560"/>
              <a:ext cx="123825" cy="9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2923BD4-BE11-4BD1-BCDF-D7103A600E7E}"/>
                </a:ext>
              </a:extLst>
            </p:cNvPr>
            <p:cNvSpPr/>
            <p:nvPr/>
          </p:nvSpPr>
          <p:spPr>
            <a:xfrm>
              <a:off x="2124075" y="3613559"/>
              <a:ext cx="123825" cy="9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BBFAD4E-0857-46D6-8BDF-0FC9CB462091}"/>
                </a:ext>
              </a:extLst>
            </p:cNvPr>
            <p:cNvSpPr/>
            <p:nvPr/>
          </p:nvSpPr>
          <p:spPr>
            <a:xfrm>
              <a:off x="2276475" y="3613558"/>
              <a:ext cx="123825" cy="9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8EA65E9-8682-4B67-B413-3E0422BD1989}"/>
                </a:ext>
              </a:extLst>
            </p:cNvPr>
            <p:cNvSpPr/>
            <p:nvPr/>
          </p:nvSpPr>
          <p:spPr>
            <a:xfrm>
              <a:off x="2428875" y="3613557"/>
              <a:ext cx="123825" cy="9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621A0AA-A3D2-4DFA-9DB1-20B43BFFC3B2}"/>
                </a:ext>
              </a:extLst>
            </p:cNvPr>
            <p:cNvSpPr/>
            <p:nvPr/>
          </p:nvSpPr>
          <p:spPr>
            <a:xfrm>
              <a:off x="2581275" y="3613556"/>
              <a:ext cx="123825" cy="9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DC1792CD-FD91-45C3-ACB4-FC41F12155B9}"/>
              </a:ext>
            </a:extLst>
          </p:cNvPr>
          <p:cNvSpPr txBox="1"/>
          <p:nvPr/>
        </p:nvSpPr>
        <p:spPr>
          <a:xfrm>
            <a:off x="3372374" y="2715673"/>
            <a:ext cx="1324145" cy="646331"/>
          </a:xfrm>
          <a:prstGeom prst="rect">
            <a:avLst/>
          </a:prstGeom>
          <a:noFill/>
        </p:spPr>
        <p:txBody>
          <a:bodyPr wrap="none" rtlCol="0">
            <a:spAutoFit/>
          </a:bodyPr>
          <a:lstStyle/>
          <a:p>
            <a:pPr algn="ctr"/>
            <a:r>
              <a:rPr lang="en-GB" dirty="0"/>
              <a:t>Half Duplex,</a:t>
            </a:r>
          </a:p>
          <a:p>
            <a:pPr algn="ctr"/>
            <a:r>
              <a:rPr lang="en-GB" dirty="0"/>
              <a:t>100Mbps</a:t>
            </a:r>
          </a:p>
        </p:txBody>
      </p:sp>
      <p:sp>
        <p:nvSpPr>
          <p:cNvPr id="25" name="TextBox 24">
            <a:extLst>
              <a:ext uri="{FF2B5EF4-FFF2-40B4-BE49-F238E27FC236}">
                <a16:creationId xmlns:a16="http://schemas.microsoft.com/office/drawing/2014/main" id="{2CAEA1BA-8484-4D83-9E31-9AEEB333F844}"/>
              </a:ext>
            </a:extLst>
          </p:cNvPr>
          <p:cNvSpPr txBox="1"/>
          <p:nvPr/>
        </p:nvSpPr>
        <p:spPr>
          <a:xfrm>
            <a:off x="7968215" y="2715673"/>
            <a:ext cx="1279261" cy="646331"/>
          </a:xfrm>
          <a:prstGeom prst="rect">
            <a:avLst/>
          </a:prstGeom>
          <a:noFill/>
        </p:spPr>
        <p:txBody>
          <a:bodyPr wrap="none" rtlCol="0">
            <a:spAutoFit/>
          </a:bodyPr>
          <a:lstStyle/>
          <a:p>
            <a:pPr algn="ctr"/>
            <a:r>
              <a:rPr lang="en-GB" dirty="0"/>
              <a:t>Full Duplex,</a:t>
            </a:r>
          </a:p>
          <a:p>
            <a:pPr algn="ctr"/>
            <a:r>
              <a:rPr lang="en-GB" dirty="0"/>
              <a:t>100Mbps</a:t>
            </a:r>
          </a:p>
        </p:txBody>
      </p:sp>
      <p:sp>
        <p:nvSpPr>
          <p:cNvPr id="26" name="TextBox 25">
            <a:extLst>
              <a:ext uri="{FF2B5EF4-FFF2-40B4-BE49-F238E27FC236}">
                <a16:creationId xmlns:a16="http://schemas.microsoft.com/office/drawing/2014/main" id="{403CAF3B-82AB-4D8D-83A3-BBB13FE431BF}"/>
              </a:ext>
            </a:extLst>
          </p:cNvPr>
          <p:cNvSpPr txBox="1"/>
          <p:nvPr/>
        </p:nvSpPr>
        <p:spPr>
          <a:xfrm>
            <a:off x="7288947" y="3462511"/>
            <a:ext cx="718658" cy="369332"/>
          </a:xfrm>
          <a:prstGeom prst="rect">
            <a:avLst/>
          </a:prstGeom>
          <a:noFill/>
        </p:spPr>
        <p:txBody>
          <a:bodyPr wrap="none" rtlCol="0">
            <a:spAutoFit/>
          </a:bodyPr>
          <a:lstStyle/>
          <a:p>
            <a:pPr algn="ctr"/>
            <a:r>
              <a:rPr lang="en-GB" dirty="0"/>
              <a:t>Fa0/2</a:t>
            </a:r>
          </a:p>
        </p:txBody>
      </p:sp>
      <p:sp>
        <p:nvSpPr>
          <p:cNvPr id="27" name="TextBox 26">
            <a:extLst>
              <a:ext uri="{FF2B5EF4-FFF2-40B4-BE49-F238E27FC236}">
                <a16:creationId xmlns:a16="http://schemas.microsoft.com/office/drawing/2014/main" id="{4C8DD619-E3A0-434E-9D4B-B206E48E715A}"/>
              </a:ext>
            </a:extLst>
          </p:cNvPr>
          <p:cNvSpPr txBox="1"/>
          <p:nvPr/>
        </p:nvSpPr>
        <p:spPr>
          <a:xfrm>
            <a:off x="4817837" y="3428890"/>
            <a:ext cx="718658" cy="369332"/>
          </a:xfrm>
          <a:prstGeom prst="rect">
            <a:avLst/>
          </a:prstGeom>
          <a:noFill/>
        </p:spPr>
        <p:txBody>
          <a:bodyPr wrap="none" rtlCol="0">
            <a:spAutoFit/>
          </a:bodyPr>
          <a:lstStyle/>
          <a:p>
            <a:pPr algn="ctr"/>
            <a:r>
              <a:rPr lang="en-GB" dirty="0"/>
              <a:t>Fa0/1</a:t>
            </a:r>
          </a:p>
        </p:txBody>
      </p:sp>
      <p:sp>
        <p:nvSpPr>
          <p:cNvPr id="28" name="TextBox 27">
            <a:extLst>
              <a:ext uri="{FF2B5EF4-FFF2-40B4-BE49-F238E27FC236}">
                <a16:creationId xmlns:a16="http://schemas.microsoft.com/office/drawing/2014/main" id="{A5938B3B-C692-4A1B-9BEE-93B52521D299}"/>
              </a:ext>
            </a:extLst>
          </p:cNvPr>
          <p:cNvSpPr txBox="1"/>
          <p:nvPr/>
        </p:nvSpPr>
        <p:spPr>
          <a:xfrm>
            <a:off x="1711920" y="2636009"/>
            <a:ext cx="572594" cy="369332"/>
          </a:xfrm>
          <a:prstGeom prst="rect">
            <a:avLst/>
          </a:prstGeom>
          <a:noFill/>
        </p:spPr>
        <p:txBody>
          <a:bodyPr wrap="none" rtlCol="0">
            <a:spAutoFit/>
          </a:bodyPr>
          <a:lstStyle/>
          <a:p>
            <a:pPr algn="ctr"/>
            <a:r>
              <a:rPr lang="en-GB" dirty="0"/>
              <a:t>Hub</a:t>
            </a:r>
          </a:p>
        </p:txBody>
      </p:sp>
      <p:sp>
        <p:nvSpPr>
          <p:cNvPr id="29" name="TextBox 28">
            <a:extLst>
              <a:ext uri="{FF2B5EF4-FFF2-40B4-BE49-F238E27FC236}">
                <a16:creationId xmlns:a16="http://schemas.microsoft.com/office/drawing/2014/main" id="{1A0A8383-2D45-4C22-901D-CE590E79075C}"/>
              </a:ext>
            </a:extLst>
          </p:cNvPr>
          <p:cNvSpPr txBox="1"/>
          <p:nvPr/>
        </p:nvSpPr>
        <p:spPr>
          <a:xfrm>
            <a:off x="5967261" y="2715673"/>
            <a:ext cx="710375" cy="369332"/>
          </a:xfrm>
          <a:prstGeom prst="rect">
            <a:avLst/>
          </a:prstGeom>
          <a:noFill/>
        </p:spPr>
        <p:txBody>
          <a:bodyPr wrap="square" rtlCol="0">
            <a:spAutoFit/>
          </a:bodyPr>
          <a:lstStyle/>
          <a:p>
            <a:pPr algn="ctr"/>
            <a:r>
              <a:rPr lang="en-GB" dirty="0"/>
              <a:t>SW 1</a:t>
            </a:r>
          </a:p>
        </p:txBody>
      </p:sp>
    </p:spTree>
    <p:extLst>
      <p:ext uri="{BB962C8B-B14F-4D97-AF65-F5344CB8AC3E}">
        <p14:creationId xmlns:p14="http://schemas.microsoft.com/office/powerpoint/2010/main" val="19830245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9F2F-4702-4A8D-B374-7A658107B615}"/>
              </a:ext>
            </a:extLst>
          </p:cNvPr>
          <p:cNvSpPr>
            <a:spLocks noGrp="1"/>
          </p:cNvSpPr>
          <p:nvPr>
            <p:ph type="title"/>
          </p:nvPr>
        </p:nvSpPr>
        <p:spPr/>
        <p:txBody>
          <a:bodyPr/>
          <a:lstStyle/>
          <a:p>
            <a:r>
              <a:rPr lang="en-GB" dirty="0"/>
              <a:t>1.4 Describe how error control is applied to protocols</a:t>
            </a:r>
          </a:p>
        </p:txBody>
      </p:sp>
      <p:sp>
        <p:nvSpPr>
          <p:cNvPr id="4" name="Text Placeholder 3">
            <a:extLst>
              <a:ext uri="{FF2B5EF4-FFF2-40B4-BE49-F238E27FC236}">
                <a16:creationId xmlns:a16="http://schemas.microsoft.com/office/drawing/2014/main" id="{5245AA8C-5E73-4B85-AC58-F276190B57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823984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00FD91-6A52-4193-8F37-853DFF85E7A5}"/>
              </a:ext>
            </a:extLst>
          </p:cNvPr>
          <p:cNvSpPr>
            <a:spLocks noGrp="1"/>
          </p:cNvSpPr>
          <p:nvPr>
            <p:ph type="title"/>
          </p:nvPr>
        </p:nvSpPr>
        <p:spPr/>
        <p:txBody>
          <a:bodyPr/>
          <a:lstStyle/>
          <a:p>
            <a:r>
              <a:rPr lang="en-GB" dirty="0"/>
              <a:t>Error Prevention</a:t>
            </a:r>
          </a:p>
        </p:txBody>
      </p:sp>
      <p:sp>
        <p:nvSpPr>
          <p:cNvPr id="5" name="Content Placeholder 4">
            <a:extLst>
              <a:ext uri="{FF2B5EF4-FFF2-40B4-BE49-F238E27FC236}">
                <a16:creationId xmlns:a16="http://schemas.microsoft.com/office/drawing/2014/main" id="{EA5D120D-72DA-446A-B892-BACCFD3E6309}"/>
              </a:ext>
            </a:extLst>
          </p:cNvPr>
          <p:cNvSpPr>
            <a:spLocks noGrp="1"/>
          </p:cNvSpPr>
          <p:nvPr>
            <p:ph idx="1"/>
          </p:nvPr>
        </p:nvSpPr>
        <p:spPr/>
        <p:txBody>
          <a:bodyPr/>
          <a:lstStyle/>
          <a:p>
            <a:r>
              <a:rPr lang="en-GB" dirty="0"/>
              <a:t>To prevent errors from happening, several techniques may be applied: </a:t>
            </a:r>
          </a:p>
          <a:p>
            <a:pPr lvl="1"/>
            <a:r>
              <a:rPr lang="en-GB" dirty="0"/>
              <a:t>Proper shielding of cables to reduce interference </a:t>
            </a:r>
          </a:p>
          <a:p>
            <a:pPr lvl="1"/>
            <a:r>
              <a:rPr lang="en-GB" dirty="0"/>
              <a:t>Telephone line conditioning or equalisation </a:t>
            </a:r>
          </a:p>
          <a:p>
            <a:pPr lvl="1"/>
            <a:r>
              <a:rPr lang="en-GB" dirty="0"/>
              <a:t>Replacing older media and equipment with new, possibly digital components </a:t>
            </a:r>
          </a:p>
          <a:p>
            <a:pPr lvl="1"/>
            <a:r>
              <a:rPr lang="en-GB" dirty="0"/>
              <a:t>Proper use of digital repeaters and analogue amplifiers </a:t>
            </a:r>
          </a:p>
          <a:p>
            <a:pPr lvl="1"/>
            <a:r>
              <a:rPr lang="en-GB" dirty="0"/>
              <a:t>Observe the stated capacities of the media</a:t>
            </a:r>
          </a:p>
        </p:txBody>
      </p:sp>
    </p:spTree>
    <p:extLst>
      <p:ext uri="{BB962C8B-B14F-4D97-AF65-F5344CB8AC3E}">
        <p14:creationId xmlns:p14="http://schemas.microsoft.com/office/powerpoint/2010/main" val="31327468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69E0-8892-4526-A776-A5BE1D631CA5}"/>
              </a:ext>
            </a:extLst>
          </p:cNvPr>
          <p:cNvSpPr>
            <a:spLocks noGrp="1"/>
          </p:cNvSpPr>
          <p:nvPr>
            <p:ph type="title"/>
          </p:nvPr>
        </p:nvSpPr>
        <p:spPr/>
        <p:txBody>
          <a:bodyPr/>
          <a:lstStyle/>
          <a:p>
            <a:r>
              <a:rPr lang="en-GB" dirty="0"/>
              <a:t>Error Detection</a:t>
            </a:r>
          </a:p>
        </p:txBody>
      </p:sp>
      <p:sp>
        <p:nvSpPr>
          <p:cNvPr id="3" name="Content Placeholder 2">
            <a:extLst>
              <a:ext uri="{FF2B5EF4-FFF2-40B4-BE49-F238E27FC236}">
                <a16:creationId xmlns:a16="http://schemas.microsoft.com/office/drawing/2014/main" id="{EE21F38D-852D-4E65-B82B-AADEE52CD1AF}"/>
              </a:ext>
            </a:extLst>
          </p:cNvPr>
          <p:cNvSpPr>
            <a:spLocks noGrp="1"/>
          </p:cNvSpPr>
          <p:nvPr>
            <p:ph idx="1"/>
          </p:nvPr>
        </p:nvSpPr>
        <p:spPr/>
        <p:txBody>
          <a:bodyPr/>
          <a:lstStyle/>
          <a:p>
            <a:r>
              <a:rPr lang="en-GB" dirty="0"/>
              <a:t>Despite the best prevention techniques, errors may still happen</a:t>
            </a:r>
          </a:p>
          <a:p>
            <a:r>
              <a:rPr lang="en-GB" dirty="0"/>
              <a:t>To detect an error, something extra has to be added to the data/signal</a:t>
            </a:r>
          </a:p>
          <a:p>
            <a:r>
              <a:rPr lang="en-GB" dirty="0"/>
              <a:t>This extra is an error detection code</a:t>
            </a:r>
          </a:p>
          <a:p>
            <a:r>
              <a:rPr lang="en-GB" dirty="0"/>
              <a:t>Let’s examine two basic techniques for detecting errors: </a:t>
            </a:r>
          </a:p>
          <a:p>
            <a:pPr lvl="1"/>
            <a:r>
              <a:rPr lang="en-GB" dirty="0"/>
              <a:t>parity checking</a:t>
            </a:r>
          </a:p>
          <a:p>
            <a:pPr lvl="1"/>
            <a:r>
              <a:rPr lang="en-GB" dirty="0"/>
              <a:t>cyclic redundancy checksum</a:t>
            </a:r>
          </a:p>
        </p:txBody>
      </p:sp>
    </p:spTree>
    <p:extLst>
      <p:ext uri="{BB962C8B-B14F-4D97-AF65-F5344CB8AC3E}">
        <p14:creationId xmlns:p14="http://schemas.microsoft.com/office/powerpoint/2010/main" val="42046265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798F-839F-4EE8-BC2D-721A6704A325}"/>
              </a:ext>
            </a:extLst>
          </p:cNvPr>
          <p:cNvSpPr>
            <a:spLocks noGrp="1"/>
          </p:cNvSpPr>
          <p:nvPr>
            <p:ph type="title"/>
          </p:nvPr>
        </p:nvSpPr>
        <p:spPr/>
        <p:txBody>
          <a:bodyPr/>
          <a:lstStyle/>
          <a:p>
            <a:r>
              <a:rPr lang="en-GB" dirty="0"/>
              <a:t>Parity Checking</a:t>
            </a:r>
          </a:p>
        </p:txBody>
      </p:sp>
      <p:sp>
        <p:nvSpPr>
          <p:cNvPr id="3" name="Content Placeholder 2">
            <a:extLst>
              <a:ext uri="{FF2B5EF4-FFF2-40B4-BE49-F238E27FC236}">
                <a16:creationId xmlns:a16="http://schemas.microsoft.com/office/drawing/2014/main" id="{47D23DD9-EA52-45F8-ACC0-943E58D88189}"/>
              </a:ext>
            </a:extLst>
          </p:cNvPr>
          <p:cNvSpPr>
            <a:spLocks noGrp="1"/>
          </p:cNvSpPr>
          <p:nvPr>
            <p:ph idx="1"/>
          </p:nvPr>
        </p:nvSpPr>
        <p:spPr/>
        <p:txBody>
          <a:bodyPr/>
          <a:lstStyle/>
          <a:p>
            <a:r>
              <a:rPr lang="en-GB" dirty="0"/>
              <a:t>Simple parity </a:t>
            </a:r>
          </a:p>
          <a:p>
            <a:r>
              <a:rPr lang="en-GB" dirty="0"/>
              <a:t>If performing even parity, add a parity bit such that an even number of 1s are maintained</a:t>
            </a:r>
          </a:p>
          <a:p>
            <a:r>
              <a:rPr lang="en-GB" dirty="0"/>
              <a:t>If performing odd parity, add a parity bit such that an odd number of 1s are maintained</a:t>
            </a:r>
          </a:p>
          <a:p>
            <a:r>
              <a:rPr lang="en-GB" dirty="0"/>
              <a:t>For example, send 1001010 using even parity</a:t>
            </a:r>
          </a:p>
          <a:p>
            <a:r>
              <a:rPr lang="en-GB" dirty="0"/>
              <a:t>For example, send 1001011 using even parity</a:t>
            </a:r>
          </a:p>
        </p:txBody>
      </p:sp>
    </p:spTree>
    <p:extLst>
      <p:ext uri="{BB962C8B-B14F-4D97-AF65-F5344CB8AC3E}">
        <p14:creationId xmlns:p14="http://schemas.microsoft.com/office/powerpoint/2010/main" val="202245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Model Layer 1: The Physical Layer</a:t>
            </a:r>
          </a:p>
        </p:txBody>
      </p:sp>
      <p:sp>
        <p:nvSpPr>
          <p:cNvPr id="3" name="Content Placeholder 2"/>
          <p:cNvSpPr>
            <a:spLocks noGrp="1"/>
          </p:cNvSpPr>
          <p:nvPr>
            <p:ph idx="1"/>
          </p:nvPr>
        </p:nvSpPr>
        <p:spPr/>
        <p:txBody>
          <a:bodyPr/>
          <a:lstStyle/>
          <a:p>
            <a:r>
              <a:rPr lang="en-US" dirty="0"/>
              <a:t>Physical Layer is the lowest layer of the OSI Model.</a:t>
            </a:r>
          </a:p>
          <a:p>
            <a:r>
              <a:rPr lang="en-US" dirty="0"/>
              <a:t>It activates, maintains and deactivates the physical connection.</a:t>
            </a:r>
          </a:p>
          <a:p>
            <a:r>
              <a:rPr lang="en-US" dirty="0"/>
              <a:t>It is responsible for transmission and reception of the unstructured raw data over network.</a:t>
            </a:r>
          </a:p>
          <a:p>
            <a:r>
              <a:rPr lang="en-US" dirty="0"/>
              <a:t>Voltages and data rates needed for transmission is defined in the physical layer.</a:t>
            </a:r>
          </a:p>
          <a:p>
            <a:r>
              <a:rPr lang="en-US" dirty="0"/>
              <a:t>It converts the digital/analog bits into electrical signal or optical signals.</a:t>
            </a:r>
          </a:p>
          <a:p>
            <a:r>
              <a:rPr lang="en-US" dirty="0"/>
              <a:t>Data encoding is also done in this layer.</a:t>
            </a:r>
          </a:p>
        </p:txBody>
      </p:sp>
    </p:spTree>
    <p:extLst>
      <p:ext uri="{BB962C8B-B14F-4D97-AF65-F5344CB8AC3E}">
        <p14:creationId xmlns:p14="http://schemas.microsoft.com/office/powerpoint/2010/main" val="5863197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798F-839F-4EE8-BC2D-721A6704A325}"/>
              </a:ext>
            </a:extLst>
          </p:cNvPr>
          <p:cNvSpPr>
            <a:spLocks noGrp="1"/>
          </p:cNvSpPr>
          <p:nvPr>
            <p:ph type="title"/>
          </p:nvPr>
        </p:nvSpPr>
        <p:spPr/>
        <p:txBody>
          <a:bodyPr/>
          <a:lstStyle/>
          <a:p>
            <a:r>
              <a:rPr lang="en-GB" dirty="0"/>
              <a:t>Parity Checking</a:t>
            </a:r>
          </a:p>
        </p:txBody>
      </p:sp>
      <p:sp>
        <p:nvSpPr>
          <p:cNvPr id="3" name="Content Placeholder 2">
            <a:extLst>
              <a:ext uri="{FF2B5EF4-FFF2-40B4-BE49-F238E27FC236}">
                <a16:creationId xmlns:a16="http://schemas.microsoft.com/office/drawing/2014/main" id="{47D23DD9-EA52-45F8-ACC0-943E58D88189}"/>
              </a:ext>
            </a:extLst>
          </p:cNvPr>
          <p:cNvSpPr>
            <a:spLocks noGrp="1"/>
          </p:cNvSpPr>
          <p:nvPr>
            <p:ph idx="1"/>
          </p:nvPr>
        </p:nvSpPr>
        <p:spPr/>
        <p:txBody>
          <a:bodyPr/>
          <a:lstStyle/>
          <a:p>
            <a:r>
              <a:rPr lang="en-GB" dirty="0"/>
              <a:t>What happens if the character 10010101 is sent and the first two 0s accidentally become two 1s? </a:t>
            </a:r>
          </a:p>
          <a:p>
            <a:r>
              <a:rPr lang="en-GB" dirty="0"/>
              <a:t>Thus, the following character is received: 1110101</a:t>
            </a:r>
          </a:p>
          <a:p>
            <a:r>
              <a:rPr lang="en-GB" dirty="0"/>
              <a:t>Will there be a parity error? </a:t>
            </a:r>
          </a:p>
          <a:p>
            <a:r>
              <a:rPr lang="en-GB" dirty="0"/>
              <a:t>Problem: Simple parity only detects odd numbers of bits in error</a:t>
            </a:r>
          </a:p>
        </p:txBody>
      </p:sp>
    </p:spTree>
    <p:extLst>
      <p:ext uri="{BB962C8B-B14F-4D97-AF65-F5344CB8AC3E}">
        <p14:creationId xmlns:p14="http://schemas.microsoft.com/office/powerpoint/2010/main" val="18872627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798F-839F-4EE8-BC2D-721A6704A325}"/>
              </a:ext>
            </a:extLst>
          </p:cNvPr>
          <p:cNvSpPr>
            <a:spLocks noGrp="1"/>
          </p:cNvSpPr>
          <p:nvPr>
            <p:ph type="title"/>
          </p:nvPr>
        </p:nvSpPr>
        <p:spPr/>
        <p:txBody>
          <a:bodyPr/>
          <a:lstStyle/>
          <a:p>
            <a:r>
              <a:rPr lang="en-GB" dirty="0"/>
              <a:t>Parity Checking</a:t>
            </a:r>
          </a:p>
        </p:txBody>
      </p:sp>
      <p:sp>
        <p:nvSpPr>
          <p:cNvPr id="3" name="Content Placeholder 2">
            <a:extLst>
              <a:ext uri="{FF2B5EF4-FFF2-40B4-BE49-F238E27FC236}">
                <a16:creationId xmlns:a16="http://schemas.microsoft.com/office/drawing/2014/main" id="{47D23DD9-EA52-45F8-ACC0-943E58D88189}"/>
              </a:ext>
            </a:extLst>
          </p:cNvPr>
          <p:cNvSpPr>
            <a:spLocks noGrp="1"/>
          </p:cNvSpPr>
          <p:nvPr>
            <p:ph idx="1"/>
          </p:nvPr>
        </p:nvSpPr>
        <p:spPr/>
        <p:txBody>
          <a:bodyPr/>
          <a:lstStyle/>
          <a:p>
            <a:r>
              <a:rPr lang="en-GB" dirty="0"/>
              <a:t>Longitudinal parity adds a parity bit to each character then adds a row of parity bits after a block of characters</a:t>
            </a:r>
          </a:p>
          <a:p>
            <a:r>
              <a:rPr lang="en-GB" dirty="0"/>
              <a:t>The row of parity bits is actually a parity bit for each “column” of characters</a:t>
            </a:r>
          </a:p>
          <a:p>
            <a:r>
              <a:rPr lang="en-GB" dirty="0"/>
              <a:t>The row parity bits plus the column parity bits add a great amount of redundancy to a block of characters</a:t>
            </a:r>
          </a:p>
        </p:txBody>
      </p:sp>
    </p:spTree>
    <p:extLst>
      <p:ext uri="{BB962C8B-B14F-4D97-AF65-F5344CB8AC3E}">
        <p14:creationId xmlns:p14="http://schemas.microsoft.com/office/powerpoint/2010/main" val="13991408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F725-F550-4CCA-9A4A-B385BA3B437F}"/>
              </a:ext>
            </a:extLst>
          </p:cNvPr>
          <p:cNvSpPr>
            <a:spLocks noGrp="1"/>
          </p:cNvSpPr>
          <p:nvPr>
            <p:ph type="title"/>
          </p:nvPr>
        </p:nvSpPr>
        <p:spPr/>
        <p:txBody>
          <a:bodyPr/>
          <a:lstStyle/>
          <a:p>
            <a:r>
              <a:rPr lang="en-GB" dirty="0"/>
              <a:t>Longitudinal Parity</a:t>
            </a:r>
          </a:p>
        </p:txBody>
      </p:sp>
      <p:sp>
        <p:nvSpPr>
          <p:cNvPr id="4" name="TextBox 3">
            <a:extLst>
              <a:ext uri="{FF2B5EF4-FFF2-40B4-BE49-F238E27FC236}">
                <a16:creationId xmlns:a16="http://schemas.microsoft.com/office/drawing/2014/main" id="{BA5CCE8A-8BCC-4EF3-8F49-47018576C0AE}"/>
              </a:ext>
            </a:extLst>
          </p:cNvPr>
          <p:cNvSpPr txBox="1"/>
          <p:nvPr/>
        </p:nvSpPr>
        <p:spPr>
          <a:xfrm>
            <a:off x="1015067" y="1665521"/>
            <a:ext cx="5198859" cy="369332"/>
          </a:xfrm>
          <a:prstGeom prst="rect">
            <a:avLst/>
          </a:prstGeom>
          <a:noFill/>
          <a:ln w="19050">
            <a:solidFill>
              <a:schemeClr val="bg1"/>
            </a:solidFill>
          </a:ln>
        </p:spPr>
        <p:txBody>
          <a:bodyPr wrap="none" rtlCol="0">
            <a:spAutoFit/>
          </a:bodyPr>
          <a:lstStyle/>
          <a:p>
            <a:r>
              <a:rPr lang="en-GB" b="1" dirty="0"/>
              <a:t>11100111        11011101        00111001        10101001</a:t>
            </a:r>
          </a:p>
        </p:txBody>
      </p:sp>
      <p:sp>
        <p:nvSpPr>
          <p:cNvPr id="5" name="TextBox 4">
            <a:extLst>
              <a:ext uri="{FF2B5EF4-FFF2-40B4-BE49-F238E27FC236}">
                <a16:creationId xmlns:a16="http://schemas.microsoft.com/office/drawing/2014/main" id="{CA2A9D5D-59BB-48E9-BA05-32426C497F8C}"/>
              </a:ext>
            </a:extLst>
          </p:cNvPr>
          <p:cNvSpPr txBox="1"/>
          <p:nvPr/>
        </p:nvSpPr>
        <p:spPr>
          <a:xfrm>
            <a:off x="7365534" y="2617365"/>
            <a:ext cx="184731" cy="369332"/>
          </a:xfrm>
          <a:prstGeom prst="rect">
            <a:avLst/>
          </a:prstGeom>
          <a:noFill/>
        </p:spPr>
        <p:txBody>
          <a:bodyPr wrap="none" rtlCol="0">
            <a:spAutoFit/>
          </a:bodyPr>
          <a:lstStyle/>
          <a:p>
            <a:endParaRPr lang="en-GB" dirty="0"/>
          </a:p>
        </p:txBody>
      </p:sp>
      <p:sp>
        <p:nvSpPr>
          <p:cNvPr id="6" name="TextBox 5">
            <a:extLst>
              <a:ext uri="{FF2B5EF4-FFF2-40B4-BE49-F238E27FC236}">
                <a16:creationId xmlns:a16="http://schemas.microsoft.com/office/drawing/2014/main" id="{E05B4BB2-5B82-4E26-8B1C-D673CAE21FD4}"/>
              </a:ext>
            </a:extLst>
          </p:cNvPr>
          <p:cNvSpPr txBox="1"/>
          <p:nvPr/>
        </p:nvSpPr>
        <p:spPr>
          <a:xfrm>
            <a:off x="7105475" y="2474752"/>
            <a:ext cx="1120820" cy="1200329"/>
          </a:xfrm>
          <a:prstGeom prst="rect">
            <a:avLst/>
          </a:prstGeom>
          <a:noFill/>
          <a:ln w="19050">
            <a:solidFill>
              <a:schemeClr val="bg1"/>
            </a:solidFill>
          </a:ln>
        </p:spPr>
        <p:txBody>
          <a:bodyPr wrap="none" rtlCol="0">
            <a:spAutoFit/>
          </a:bodyPr>
          <a:lstStyle/>
          <a:p>
            <a:r>
              <a:rPr lang="en-GB" b="1" dirty="0"/>
              <a:t>11100111</a:t>
            </a:r>
          </a:p>
          <a:p>
            <a:r>
              <a:rPr lang="en-GB" b="1" dirty="0"/>
              <a:t>11011101</a:t>
            </a:r>
          </a:p>
          <a:p>
            <a:r>
              <a:rPr lang="en-GB" b="1" dirty="0"/>
              <a:t>00111001</a:t>
            </a:r>
          </a:p>
          <a:p>
            <a:r>
              <a:rPr lang="en-GB" b="1" dirty="0"/>
              <a:t>10101001</a:t>
            </a:r>
          </a:p>
        </p:txBody>
      </p:sp>
      <p:cxnSp>
        <p:nvCxnSpPr>
          <p:cNvPr id="8" name="Straight Connector 7">
            <a:extLst>
              <a:ext uri="{FF2B5EF4-FFF2-40B4-BE49-F238E27FC236}">
                <a16:creationId xmlns:a16="http://schemas.microsoft.com/office/drawing/2014/main" id="{BFD0137E-0DD2-4DE9-A5E7-E187C7831CE7}"/>
              </a:ext>
            </a:extLst>
          </p:cNvPr>
          <p:cNvCxnSpPr>
            <a:cxnSpLocks/>
          </p:cNvCxnSpPr>
          <p:nvPr/>
        </p:nvCxnSpPr>
        <p:spPr>
          <a:xfrm>
            <a:off x="1543574" y="2114026"/>
            <a:ext cx="0" cy="5033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39A80A-9321-494B-8ED5-139665CCFE9B}"/>
              </a:ext>
            </a:extLst>
          </p:cNvPr>
          <p:cNvCxnSpPr>
            <a:cxnSpLocks/>
          </p:cNvCxnSpPr>
          <p:nvPr/>
        </p:nvCxnSpPr>
        <p:spPr>
          <a:xfrm>
            <a:off x="1543574" y="2617365"/>
            <a:ext cx="5419288" cy="0"/>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3CF5ED4-B34F-4417-A8DC-47425C42F8E5}"/>
              </a:ext>
            </a:extLst>
          </p:cNvPr>
          <p:cNvCxnSpPr>
            <a:cxnSpLocks/>
          </p:cNvCxnSpPr>
          <p:nvPr/>
        </p:nvCxnSpPr>
        <p:spPr>
          <a:xfrm>
            <a:off x="2836877" y="2105637"/>
            <a:ext cx="0" cy="847504"/>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9B5FA2-F878-43B7-AB9B-142F9B3F5F4F}"/>
              </a:ext>
            </a:extLst>
          </p:cNvPr>
          <p:cNvCxnSpPr>
            <a:cxnSpLocks/>
          </p:cNvCxnSpPr>
          <p:nvPr/>
        </p:nvCxnSpPr>
        <p:spPr>
          <a:xfrm>
            <a:off x="2836877" y="2953141"/>
            <a:ext cx="4125985" cy="8389"/>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9457495-80B2-4E2B-90A4-022DC282B0E1}"/>
              </a:ext>
            </a:extLst>
          </p:cNvPr>
          <p:cNvCxnSpPr>
            <a:cxnSpLocks/>
          </p:cNvCxnSpPr>
          <p:nvPr/>
        </p:nvCxnSpPr>
        <p:spPr>
          <a:xfrm>
            <a:off x="4328719" y="2114027"/>
            <a:ext cx="0" cy="1090367"/>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47E33D-B3F0-42BD-BF2A-EC0AE322BA9D}"/>
              </a:ext>
            </a:extLst>
          </p:cNvPr>
          <p:cNvCxnSpPr>
            <a:cxnSpLocks/>
          </p:cNvCxnSpPr>
          <p:nvPr/>
        </p:nvCxnSpPr>
        <p:spPr>
          <a:xfrm>
            <a:off x="4328719" y="3204394"/>
            <a:ext cx="2634143" cy="1079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DD48E3-7A4D-4375-B2F3-BFEC8069FFD4}"/>
              </a:ext>
            </a:extLst>
          </p:cNvPr>
          <p:cNvCxnSpPr>
            <a:cxnSpLocks/>
          </p:cNvCxnSpPr>
          <p:nvPr/>
        </p:nvCxnSpPr>
        <p:spPr>
          <a:xfrm>
            <a:off x="5621516" y="2105637"/>
            <a:ext cx="0" cy="13955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B2300C-38C5-4737-8405-16F798AD3E5C}"/>
              </a:ext>
            </a:extLst>
          </p:cNvPr>
          <p:cNvCxnSpPr>
            <a:cxnSpLocks/>
          </p:cNvCxnSpPr>
          <p:nvPr/>
        </p:nvCxnSpPr>
        <p:spPr>
          <a:xfrm>
            <a:off x="5621516" y="3501173"/>
            <a:ext cx="1425236" cy="13814"/>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EF729F8-05ED-4BC6-90F8-F55D6B061E39}"/>
              </a:ext>
            </a:extLst>
          </p:cNvPr>
          <p:cNvSpPr txBox="1"/>
          <p:nvPr/>
        </p:nvSpPr>
        <p:spPr>
          <a:xfrm>
            <a:off x="7105475" y="3675081"/>
            <a:ext cx="1120820" cy="369332"/>
          </a:xfrm>
          <a:prstGeom prst="rect">
            <a:avLst/>
          </a:prstGeom>
          <a:noFill/>
        </p:spPr>
        <p:txBody>
          <a:bodyPr wrap="none" rtlCol="0">
            <a:spAutoFit/>
          </a:bodyPr>
          <a:lstStyle/>
          <a:p>
            <a:r>
              <a:rPr lang="en-GB" b="1" dirty="0"/>
              <a:t>10101010</a:t>
            </a:r>
          </a:p>
        </p:txBody>
      </p:sp>
      <p:sp>
        <p:nvSpPr>
          <p:cNvPr id="31" name="TextBox 30">
            <a:extLst>
              <a:ext uri="{FF2B5EF4-FFF2-40B4-BE49-F238E27FC236}">
                <a16:creationId xmlns:a16="http://schemas.microsoft.com/office/drawing/2014/main" id="{F01B8FB5-2CEF-4162-9B07-2116B6275FC4}"/>
              </a:ext>
            </a:extLst>
          </p:cNvPr>
          <p:cNvSpPr txBox="1"/>
          <p:nvPr/>
        </p:nvSpPr>
        <p:spPr>
          <a:xfrm>
            <a:off x="8368908" y="3675081"/>
            <a:ext cx="528863" cy="369332"/>
          </a:xfrm>
          <a:prstGeom prst="rect">
            <a:avLst/>
          </a:prstGeom>
          <a:noFill/>
        </p:spPr>
        <p:txBody>
          <a:bodyPr wrap="none" rtlCol="0">
            <a:spAutoFit/>
          </a:bodyPr>
          <a:lstStyle/>
          <a:p>
            <a:r>
              <a:rPr lang="en-GB" b="1" dirty="0"/>
              <a:t>LRC</a:t>
            </a:r>
          </a:p>
        </p:txBody>
      </p:sp>
      <p:sp>
        <p:nvSpPr>
          <p:cNvPr id="32" name="TextBox 31">
            <a:extLst>
              <a:ext uri="{FF2B5EF4-FFF2-40B4-BE49-F238E27FC236}">
                <a16:creationId xmlns:a16="http://schemas.microsoft.com/office/drawing/2014/main" id="{B138E4EA-C721-4390-9735-2C3432EFF23E}"/>
              </a:ext>
            </a:extLst>
          </p:cNvPr>
          <p:cNvSpPr txBox="1"/>
          <p:nvPr/>
        </p:nvSpPr>
        <p:spPr>
          <a:xfrm>
            <a:off x="1015067" y="5060076"/>
            <a:ext cx="6558206" cy="369332"/>
          </a:xfrm>
          <a:prstGeom prst="rect">
            <a:avLst/>
          </a:prstGeom>
          <a:noFill/>
          <a:ln w="19050">
            <a:solidFill>
              <a:schemeClr val="bg1"/>
            </a:solidFill>
          </a:ln>
        </p:spPr>
        <p:txBody>
          <a:bodyPr wrap="none" rtlCol="0">
            <a:spAutoFit/>
          </a:bodyPr>
          <a:lstStyle/>
          <a:p>
            <a:r>
              <a:rPr lang="en-GB" b="1" dirty="0"/>
              <a:t>11100111        11011101        00111001        10101001        </a:t>
            </a:r>
            <a:r>
              <a:rPr lang="en-GB" b="1" dirty="0">
                <a:solidFill>
                  <a:srgbClr val="FF0000"/>
                </a:solidFill>
              </a:rPr>
              <a:t>10101010</a:t>
            </a:r>
          </a:p>
        </p:txBody>
      </p:sp>
      <p:cxnSp>
        <p:nvCxnSpPr>
          <p:cNvPr id="35" name="Connector: Elbow 34">
            <a:extLst>
              <a:ext uri="{FF2B5EF4-FFF2-40B4-BE49-F238E27FC236}">
                <a16:creationId xmlns:a16="http://schemas.microsoft.com/office/drawing/2014/main" id="{44157070-AF68-4049-BE86-34849D0DF135}"/>
              </a:ext>
            </a:extLst>
          </p:cNvPr>
          <p:cNvCxnSpPr>
            <a:cxnSpLocks/>
            <a:stCxn id="30" idx="2"/>
          </p:cNvCxnSpPr>
          <p:nvPr/>
        </p:nvCxnSpPr>
        <p:spPr>
          <a:xfrm rot="5400000">
            <a:off x="6806542" y="4200734"/>
            <a:ext cx="1015665" cy="703023"/>
          </a:xfrm>
          <a:prstGeom prst="bentConnector3">
            <a:avLst>
              <a:gd name="adj1" fmla="val 5000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3974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88AD-FC04-4BA0-8D3B-C672DFAF6E03}"/>
              </a:ext>
            </a:extLst>
          </p:cNvPr>
          <p:cNvSpPr>
            <a:spLocks noGrp="1"/>
          </p:cNvSpPr>
          <p:nvPr>
            <p:ph type="title"/>
          </p:nvPr>
        </p:nvSpPr>
        <p:spPr/>
        <p:txBody>
          <a:bodyPr/>
          <a:lstStyle/>
          <a:p>
            <a:r>
              <a:rPr lang="en-GB" dirty="0"/>
              <a:t>CRC</a:t>
            </a:r>
          </a:p>
        </p:txBody>
      </p:sp>
      <p:sp>
        <p:nvSpPr>
          <p:cNvPr id="4" name="Content Placeholder 3">
            <a:extLst>
              <a:ext uri="{FF2B5EF4-FFF2-40B4-BE49-F238E27FC236}">
                <a16:creationId xmlns:a16="http://schemas.microsoft.com/office/drawing/2014/main" id="{9EFF9533-9318-4E3B-B418-5611EF768C73}"/>
              </a:ext>
            </a:extLst>
          </p:cNvPr>
          <p:cNvSpPr>
            <a:spLocks noGrp="1"/>
          </p:cNvSpPr>
          <p:nvPr>
            <p:ph idx="1"/>
          </p:nvPr>
        </p:nvSpPr>
        <p:spPr>
          <a:xfrm>
            <a:off x="838200" y="1501629"/>
            <a:ext cx="10515600" cy="4675334"/>
          </a:xfrm>
        </p:spPr>
        <p:txBody>
          <a:bodyPr>
            <a:normAutofit/>
          </a:bodyPr>
          <a:lstStyle/>
          <a:p>
            <a:r>
              <a:rPr lang="en-GB" dirty="0"/>
              <a:t>Cyclic Redundancy Check (CRC) is an error detection technique to detect errors in data that has been transmitted on a communications link</a:t>
            </a:r>
          </a:p>
          <a:p>
            <a:r>
              <a:rPr lang="en-GB" dirty="0"/>
              <a:t>A sending device applies a 16 or 32 bit polynomial to a block of data that is to be transmitted and appends the resulting cyclic redundancy check (CRC) to the block</a:t>
            </a:r>
          </a:p>
          <a:p>
            <a:r>
              <a:rPr lang="en-GB" dirty="0"/>
              <a:t>The receiving end applies the same polynomial to the data and compares its result with the result appended by the sender</a:t>
            </a:r>
          </a:p>
          <a:p>
            <a:r>
              <a:rPr lang="en-GB" dirty="0"/>
              <a:t>If they agree, the data has been received successfully</a:t>
            </a:r>
          </a:p>
          <a:p>
            <a:r>
              <a:rPr lang="en-GB" dirty="0"/>
              <a:t>If not, the sender can be notified to resend the block of data</a:t>
            </a:r>
          </a:p>
        </p:txBody>
      </p:sp>
    </p:spTree>
    <p:extLst>
      <p:ext uri="{BB962C8B-B14F-4D97-AF65-F5344CB8AC3E}">
        <p14:creationId xmlns:p14="http://schemas.microsoft.com/office/powerpoint/2010/main" val="20708467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8E75-D7FD-485A-972F-3C30E497FF5C}"/>
              </a:ext>
            </a:extLst>
          </p:cNvPr>
          <p:cNvSpPr>
            <a:spLocks noGrp="1"/>
          </p:cNvSpPr>
          <p:nvPr>
            <p:ph type="title"/>
          </p:nvPr>
        </p:nvSpPr>
        <p:spPr/>
        <p:txBody>
          <a:bodyPr/>
          <a:lstStyle/>
          <a:p>
            <a:r>
              <a:rPr lang="en-GB" dirty="0"/>
              <a:t>Cyclic Redundancy Checksum</a:t>
            </a:r>
          </a:p>
        </p:txBody>
      </p:sp>
      <p:sp>
        <p:nvSpPr>
          <p:cNvPr id="3" name="Content Placeholder 2">
            <a:extLst>
              <a:ext uri="{FF2B5EF4-FFF2-40B4-BE49-F238E27FC236}">
                <a16:creationId xmlns:a16="http://schemas.microsoft.com/office/drawing/2014/main" id="{DB8F6B6E-70CD-4659-A173-1CACAD069F00}"/>
              </a:ext>
            </a:extLst>
          </p:cNvPr>
          <p:cNvSpPr>
            <a:spLocks noGrp="1"/>
          </p:cNvSpPr>
          <p:nvPr>
            <p:ph idx="1"/>
          </p:nvPr>
        </p:nvSpPr>
        <p:spPr/>
        <p:txBody>
          <a:bodyPr>
            <a:normAutofit fontScale="92500"/>
          </a:bodyPr>
          <a:lstStyle/>
          <a:p>
            <a:r>
              <a:rPr lang="en-GB" dirty="0"/>
              <a:t>The Data Link layer on the sending machine assembles outgoing frames and calculates the </a:t>
            </a:r>
            <a:r>
              <a:rPr lang="en-GB" sz="2800" b="0" i="0" u="none" strike="noStrike" baseline="0" dirty="0">
                <a:latin typeface="Arial-ItalicMT"/>
              </a:rPr>
              <a:t>frame check sequence </a:t>
            </a:r>
            <a:r>
              <a:rPr lang="en-GB" dirty="0"/>
              <a:t> (FCS) by applying a standard mathematical formula called cyclic redundancy check (CRC) to the contents of the frame</a:t>
            </a:r>
          </a:p>
          <a:p>
            <a:r>
              <a:rPr lang="en-GB" dirty="0"/>
              <a:t>The CRC value is placed in the Ethernet trailer</a:t>
            </a:r>
          </a:p>
          <a:p>
            <a:r>
              <a:rPr lang="en-GB" dirty="0"/>
              <a:t>The receiving machine performs the same calculation for incoming frames, enabling the receiving machine to verify the validity of the data by comparing its locally generated FCS value with that sent in the frame</a:t>
            </a:r>
          </a:p>
          <a:p>
            <a:r>
              <a:rPr lang="en-GB" dirty="0"/>
              <a:t>If the values don’t match, the frame is discarded</a:t>
            </a:r>
          </a:p>
          <a:p>
            <a:r>
              <a:rPr lang="en-GB" dirty="0"/>
              <a:t>Upper layers and protocols deal with error correction and retransmissions</a:t>
            </a:r>
          </a:p>
        </p:txBody>
      </p:sp>
    </p:spTree>
    <p:extLst>
      <p:ext uri="{BB962C8B-B14F-4D97-AF65-F5344CB8AC3E}">
        <p14:creationId xmlns:p14="http://schemas.microsoft.com/office/powerpoint/2010/main" val="12679240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88AD-FC04-4BA0-8D3B-C672DFAF6E03}"/>
              </a:ext>
            </a:extLst>
          </p:cNvPr>
          <p:cNvSpPr>
            <a:spLocks noGrp="1"/>
          </p:cNvSpPr>
          <p:nvPr>
            <p:ph type="title"/>
          </p:nvPr>
        </p:nvSpPr>
        <p:spPr/>
        <p:txBody>
          <a:bodyPr/>
          <a:lstStyle/>
          <a:p>
            <a:r>
              <a:rPr lang="en-GB" dirty="0"/>
              <a:t>CRC</a:t>
            </a:r>
          </a:p>
        </p:txBody>
      </p:sp>
      <p:sp>
        <p:nvSpPr>
          <p:cNvPr id="17" name="Content Placeholder 16">
            <a:extLst>
              <a:ext uri="{FF2B5EF4-FFF2-40B4-BE49-F238E27FC236}">
                <a16:creationId xmlns:a16="http://schemas.microsoft.com/office/drawing/2014/main" id="{432FAEB3-C1B1-48AD-A479-D09BBAF8ABA5}"/>
              </a:ext>
            </a:extLst>
          </p:cNvPr>
          <p:cNvSpPr>
            <a:spLocks noGrp="1"/>
          </p:cNvSpPr>
          <p:nvPr>
            <p:ph idx="1"/>
          </p:nvPr>
        </p:nvSpPr>
        <p:spPr/>
        <p:txBody>
          <a:bodyPr/>
          <a:lstStyle/>
          <a:p>
            <a:r>
              <a:rPr lang="en-GB" b="1" dirty="0"/>
              <a:t>At Sender Side</a:t>
            </a:r>
          </a:p>
          <a:p>
            <a:pPr lvl="1"/>
            <a:r>
              <a:rPr lang="en-GB" dirty="0"/>
              <a:t>Sender has a generator G(x) polynomial</a:t>
            </a:r>
          </a:p>
          <a:p>
            <a:pPr lvl="1"/>
            <a:r>
              <a:rPr lang="en-GB" dirty="0"/>
              <a:t>Sender appends (n-1) zero bits to the data</a:t>
            </a:r>
          </a:p>
          <a:p>
            <a:pPr lvl="2"/>
            <a:r>
              <a:rPr lang="en-GB" dirty="0"/>
              <a:t>Where n= no of bits in generator</a:t>
            </a:r>
          </a:p>
          <a:p>
            <a:pPr lvl="1"/>
            <a:r>
              <a:rPr lang="en-GB" dirty="0"/>
              <a:t>Dividend appends the data with generator G(x) using modulo 2 division (arithmetic)</a:t>
            </a:r>
          </a:p>
          <a:p>
            <a:pPr lvl="1"/>
            <a:r>
              <a:rPr lang="en-GB" dirty="0"/>
              <a:t>Remainder of (n-1) bits will be CRC</a:t>
            </a:r>
          </a:p>
          <a:p>
            <a:endParaRPr lang="en-GB" dirty="0"/>
          </a:p>
        </p:txBody>
      </p:sp>
    </p:spTree>
    <p:extLst>
      <p:ext uri="{BB962C8B-B14F-4D97-AF65-F5344CB8AC3E}">
        <p14:creationId xmlns:p14="http://schemas.microsoft.com/office/powerpoint/2010/main" val="5998959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7300-59EE-4FF9-AE46-70006F1DABF4}"/>
              </a:ext>
            </a:extLst>
          </p:cNvPr>
          <p:cNvSpPr>
            <a:spLocks noGrp="1"/>
          </p:cNvSpPr>
          <p:nvPr>
            <p:ph type="title"/>
          </p:nvPr>
        </p:nvSpPr>
        <p:spPr/>
        <p:txBody>
          <a:bodyPr/>
          <a:lstStyle/>
          <a:p>
            <a:r>
              <a:rPr lang="en-GB" dirty="0"/>
              <a:t>CRC</a:t>
            </a:r>
          </a:p>
        </p:txBody>
      </p:sp>
      <p:sp>
        <p:nvSpPr>
          <p:cNvPr id="3" name="Content Placeholder 2">
            <a:extLst>
              <a:ext uri="{FF2B5EF4-FFF2-40B4-BE49-F238E27FC236}">
                <a16:creationId xmlns:a16="http://schemas.microsoft.com/office/drawing/2014/main" id="{69BC5599-0967-48D2-A8C2-288C040E3497}"/>
              </a:ext>
            </a:extLst>
          </p:cNvPr>
          <p:cNvSpPr>
            <a:spLocks noGrp="1"/>
          </p:cNvSpPr>
          <p:nvPr>
            <p:ph idx="1"/>
          </p:nvPr>
        </p:nvSpPr>
        <p:spPr/>
        <p:txBody>
          <a:bodyPr/>
          <a:lstStyle/>
          <a:p>
            <a:r>
              <a:rPr lang="en-GB" b="1" dirty="0"/>
              <a:t>At Receiver Side</a:t>
            </a:r>
          </a:p>
          <a:p>
            <a:pPr lvl="1"/>
            <a:r>
              <a:rPr lang="en-GB" dirty="0"/>
              <a:t>Receiver has same generator G(x)</a:t>
            </a:r>
          </a:p>
          <a:p>
            <a:pPr lvl="1"/>
            <a:r>
              <a:rPr lang="en-GB" dirty="0"/>
              <a:t>Receiver divides received data (data + CRC) with generator</a:t>
            </a:r>
          </a:p>
          <a:p>
            <a:pPr lvl="1"/>
            <a:r>
              <a:rPr lang="en-GB" dirty="0"/>
              <a:t>If remainder is zero, data is correctly received</a:t>
            </a:r>
          </a:p>
          <a:p>
            <a:pPr lvl="1"/>
            <a:r>
              <a:rPr lang="en-GB" dirty="0"/>
              <a:t>Else, there is error</a:t>
            </a:r>
          </a:p>
          <a:p>
            <a:endParaRPr lang="en-GB" dirty="0"/>
          </a:p>
        </p:txBody>
      </p:sp>
      <p:sp>
        <p:nvSpPr>
          <p:cNvPr id="4" name="TextBox 3">
            <a:extLst>
              <a:ext uri="{FF2B5EF4-FFF2-40B4-BE49-F238E27FC236}">
                <a16:creationId xmlns:a16="http://schemas.microsoft.com/office/drawing/2014/main" id="{4BD03A5A-8CB1-482F-9292-FFCF3A6B698E}"/>
              </a:ext>
            </a:extLst>
          </p:cNvPr>
          <p:cNvSpPr txBox="1"/>
          <p:nvPr/>
        </p:nvSpPr>
        <p:spPr>
          <a:xfrm>
            <a:off x="268448" y="6342077"/>
            <a:ext cx="7088544" cy="369332"/>
          </a:xfrm>
          <a:prstGeom prst="rect">
            <a:avLst/>
          </a:prstGeom>
          <a:noFill/>
        </p:spPr>
        <p:txBody>
          <a:bodyPr wrap="none" rtlCol="0">
            <a:spAutoFit/>
          </a:bodyPr>
          <a:lstStyle/>
          <a:p>
            <a:r>
              <a:rPr lang="en-GB" dirty="0"/>
              <a:t>https://tutorialwing.com/cyclic-redundancy-check-tutorial-with-example/</a:t>
            </a:r>
          </a:p>
        </p:txBody>
      </p:sp>
    </p:spTree>
    <p:extLst>
      <p:ext uri="{BB962C8B-B14F-4D97-AF65-F5344CB8AC3E}">
        <p14:creationId xmlns:p14="http://schemas.microsoft.com/office/powerpoint/2010/main" val="27197277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CE51-1758-43B6-BE63-FDC4700F4590}"/>
              </a:ext>
            </a:extLst>
          </p:cNvPr>
          <p:cNvSpPr>
            <a:spLocks noGrp="1"/>
          </p:cNvSpPr>
          <p:nvPr>
            <p:ph type="title"/>
          </p:nvPr>
        </p:nvSpPr>
        <p:spPr/>
        <p:txBody>
          <a:bodyPr>
            <a:normAutofit fontScale="90000"/>
          </a:bodyPr>
          <a:lstStyle/>
          <a:p>
            <a:r>
              <a:rPr lang="en-GB" dirty="0"/>
              <a:t>1.5 Explain what a routing protocol does and the difference between static and dynamic routing</a:t>
            </a:r>
          </a:p>
        </p:txBody>
      </p:sp>
      <p:sp>
        <p:nvSpPr>
          <p:cNvPr id="4" name="Text Placeholder 3">
            <a:extLst>
              <a:ext uri="{FF2B5EF4-FFF2-40B4-BE49-F238E27FC236}">
                <a16:creationId xmlns:a16="http://schemas.microsoft.com/office/drawing/2014/main" id="{0A6A495E-AF2B-45AF-9F4C-CEDBB6FDA71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122708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A480-04D5-4FA8-B945-7416DB0BFBE1}"/>
              </a:ext>
            </a:extLst>
          </p:cNvPr>
          <p:cNvSpPr>
            <a:spLocks noGrp="1"/>
          </p:cNvSpPr>
          <p:nvPr>
            <p:ph type="title"/>
          </p:nvPr>
        </p:nvSpPr>
        <p:spPr/>
        <p:txBody>
          <a:bodyPr/>
          <a:lstStyle/>
          <a:p>
            <a:r>
              <a:rPr lang="en-GB" dirty="0"/>
              <a:t>Routing Protocols</a:t>
            </a:r>
          </a:p>
        </p:txBody>
      </p:sp>
      <p:sp>
        <p:nvSpPr>
          <p:cNvPr id="3" name="Content Placeholder 2">
            <a:extLst>
              <a:ext uri="{FF2B5EF4-FFF2-40B4-BE49-F238E27FC236}">
                <a16:creationId xmlns:a16="http://schemas.microsoft.com/office/drawing/2014/main" id="{E8B97AAC-FA3E-458C-B15B-39EF0E87C68F}"/>
              </a:ext>
            </a:extLst>
          </p:cNvPr>
          <p:cNvSpPr>
            <a:spLocks noGrp="1"/>
          </p:cNvSpPr>
          <p:nvPr>
            <p:ph idx="1"/>
          </p:nvPr>
        </p:nvSpPr>
        <p:spPr/>
        <p:txBody>
          <a:bodyPr>
            <a:normAutofit fontScale="92500"/>
          </a:bodyPr>
          <a:lstStyle/>
          <a:p>
            <a:r>
              <a:rPr lang="en-GB" dirty="0"/>
              <a:t>A routing protocol specifies how routers communicate with each other to distribute information that enables them to select routes between nodes on a computer network</a:t>
            </a:r>
          </a:p>
          <a:p>
            <a:r>
              <a:rPr lang="en-GB" dirty="0"/>
              <a:t>Routers perform the traffic directing functions on the Internet; data packets are forwarded through the networks of the internet from router to router until they reach their destination computer</a:t>
            </a:r>
          </a:p>
          <a:p>
            <a:r>
              <a:rPr lang="en-GB" dirty="0"/>
              <a:t>Routing algorithms determine the specific choice of route</a:t>
            </a:r>
          </a:p>
          <a:p>
            <a:r>
              <a:rPr lang="en-GB" dirty="0"/>
              <a:t>Each router has a prior knowledge only of networks attached to it directly</a:t>
            </a:r>
          </a:p>
          <a:p>
            <a:r>
              <a:rPr lang="en-GB" dirty="0"/>
              <a:t>A routing protocol shares this information first among immediate neighbours, and then throughout the network</a:t>
            </a:r>
          </a:p>
        </p:txBody>
      </p:sp>
    </p:spTree>
    <p:extLst>
      <p:ext uri="{BB962C8B-B14F-4D97-AF65-F5344CB8AC3E}">
        <p14:creationId xmlns:p14="http://schemas.microsoft.com/office/powerpoint/2010/main" val="25932752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B5D4-BF78-4021-8BD6-9D37EB7C2DB7}"/>
              </a:ext>
            </a:extLst>
          </p:cNvPr>
          <p:cNvSpPr>
            <a:spLocks noGrp="1"/>
          </p:cNvSpPr>
          <p:nvPr>
            <p:ph type="title"/>
          </p:nvPr>
        </p:nvSpPr>
        <p:spPr/>
        <p:txBody>
          <a:bodyPr/>
          <a:lstStyle/>
          <a:p>
            <a:r>
              <a:rPr lang="en-GB" dirty="0"/>
              <a:t>Types of Protocols</a:t>
            </a:r>
          </a:p>
        </p:txBody>
      </p:sp>
      <p:sp>
        <p:nvSpPr>
          <p:cNvPr id="3" name="Content Placeholder 2">
            <a:extLst>
              <a:ext uri="{FF2B5EF4-FFF2-40B4-BE49-F238E27FC236}">
                <a16:creationId xmlns:a16="http://schemas.microsoft.com/office/drawing/2014/main" id="{EC2949E2-5DEB-4FCC-85DF-8E9B62BA680E}"/>
              </a:ext>
            </a:extLst>
          </p:cNvPr>
          <p:cNvSpPr>
            <a:spLocks noGrp="1"/>
          </p:cNvSpPr>
          <p:nvPr>
            <p:ph idx="1"/>
          </p:nvPr>
        </p:nvSpPr>
        <p:spPr/>
        <p:txBody>
          <a:bodyPr>
            <a:normAutofit/>
          </a:bodyPr>
          <a:lstStyle/>
          <a:p>
            <a:r>
              <a:rPr lang="en-GB" dirty="0"/>
              <a:t>Although there are many types of routing protocols, three major classes are in widespread use on IP networks:</a:t>
            </a:r>
          </a:p>
          <a:p>
            <a:pPr lvl="1"/>
            <a:r>
              <a:rPr lang="en-GB" dirty="0"/>
              <a:t>Interior gateway protocols type 1, link-state routing protocols, such as OSPF and IS-IS</a:t>
            </a:r>
          </a:p>
          <a:p>
            <a:pPr lvl="1"/>
            <a:r>
              <a:rPr lang="en-GB" dirty="0"/>
              <a:t>Interior gateway protocols type 2, distance-vector routing protocols, such as Routing Information Protocol, RIPv2, IGRP</a:t>
            </a:r>
          </a:p>
          <a:p>
            <a:pPr lvl="1"/>
            <a:r>
              <a:rPr lang="en-GB" dirty="0"/>
              <a:t>Exterior gateway protocols are routing protocols used on the Internet for exchanging routing information between Autonomous Systems, such as Border Gateway Protocol (BGP), a path-vector routing protocol</a:t>
            </a:r>
          </a:p>
          <a:p>
            <a:pPr lvl="2"/>
            <a:r>
              <a:rPr lang="en-GB" dirty="0"/>
              <a:t>Exterior gateway protocols should not be confused with Exterior Gateway Protocol (EGP), an obsolete routing protocol</a:t>
            </a:r>
          </a:p>
        </p:txBody>
      </p:sp>
    </p:spTree>
    <p:extLst>
      <p:ext uri="{BB962C8B-B14F-4D97-AF65-F5344CB8AC3E}">
        <p14:creationId xmlns:p14="http://schemas.microsoft.com/office/powerpoint/2010/main" val="225575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Model Layer 2: Data Link Layer</a:t>
            </a:r>
          </a:p>
        </p:txBody>
      </p:sp>
      <p:sp>
        <p:nvSpPr>
          <p:cNvPr id="3" name="Content Placeholder 2"/>
          <p:cNvSpPr>
            <a:spLocks noGrp="1"/>
          </p:cNvSpPr>
          <p:nvPr>
            <p:ph idx="1"/>
          </p:nvPr>
        </p:nvSpPr>
        <p:spPr/>
        <p:txBody>
          <a:bodyPr>
            <a:normAutofit fontScale="85000" lnSpcReduction="10000"/>
          </a:bodyPr>
          <a:lstStyle/>
          <a:p>
            <a:r>
              <a:rPr lang="en-US" dirty="0"/>
              <a:t>Data link layer synchronizes the information which is to be transmitted over the physical layer</a:t>
            </a:r>
          </a:p>
          <a:p>
            <a:r>
              <a:rPr lang="en-US" dirty="0"/>
              <a:t>The main function of this layer is to make sure data transfer is error free from one node to another, over the physical layer</a:t>
            </a:r>
          </a:p>
          <a:p>
            <a:r>
              <a:rPr lang="en-US" dirty="0"/>
              <a:t>Transmitting and receiving data frames sequentially is managed by this layer.</a:t>
            </a:r>
          </a:p>
          <a:p>
            <a:r>
              <a:rPr lang="en-US" dirty="0"/>
              <a:t>This layer sends and expects acknowledgements for frames received and sent respectively</a:t>
            </a:r>
          </a:p>
          <a:p>
            <a:r>
              <a:rPr lang="en-US" dirty="0"/>
              <a:t>Resending of non-acknowledgement received frames is also handled by this layer</a:t>
            </a:r>
          </a:p>
          <a:p>
            <a:r>
              <a:rPr lang="en-US" dirty="0"/>
              <a:t>This layer establishes a logical layer between two nodes and also manages the Frame traffic control over the network</a:t>
            </a:r>
          </a:p>
          <a:p>
            <a:r>
              <a:rPr lang="en-US" dirty="0"/>
              <a:t>It signals the transmitting node to stop, when the frame buffers are full</a:t>
            </a:r>
          </a:p>
          <a:p>
            <a:endParaRPr lang="en-US" dirty="0"/>
          </a:p>
        </p:txBody>
      </p:sp>
    </p:spTree>
    <p:extLst>
      <p:ext uri="{BB962C8B-B14F-4D97-AF65-F5344CB8AC3E}">
        <p14:creationId xmlns:p14="http://schemas.microsoft.com/office/powerpoint/2010/main" val="11458364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79AC-51EA-418B-B329-167FD191EC9C}"/>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183EF94D-2DB2-4B83-BB7A-0AC6BBEA65EF}"/>
              </a:ext>
            </a:extLst>
          </p:cNvPr>
          <p:cNvSpPr>
            <a:spLocks noGrp="1"/>
          </p:cNvSpPr>
          <p:nvPr>
            <p:ph idx="1"/>
          </p:nvPr>
        </p:nvSpPr>
        <p:spPr/>
        <p:txBody>
          <a:bodyPr/>
          <a:lstStyle/>
          <a:p>
            <a:r>
              <a:rPr lang="en-GB" dirty="0"/>
              <a:t>How does a router send packets to remote networks when the only way it can send them is by looking at the routing table to find out how to get to the remote networks? </a:t>
            </a:r>
          </a:p>
          <a:p>
            <a:r>
              <a:rPr lang="en-GB" dirty="0"/>
              <a:t>And what happens when a router receives a packet for a network that isn’t listed in the routing table?</a:t>
            </a:r>
          </a:p>
        </p:txBody>
      </p:sp>
    </p:spTree>
    <p:extLst>
      <p:ext uri="{BB962C8B-B14F-4D97-AF65-F5344CB8AC3E}">
        <p14:creationId xmlns:p14="http://schemas.microsoft.com/office/powerpoint/2010/main" val="35294029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A252-C035-4CFE-93D0-714FF03498A7}"/>
              </a:ext>
            </a:extLst>
          </p:cNvPr>
          <p:cNvSpPr>
            <a:spLocks noGrp="1"/>
          </p:cNvSpPr>
          <p:nvPr>
            <p:ph type="title"/>
          </p:nvPr>
        </p:nvSpPr>
        <p:spPr/>
        <p:txBody>
          <a:bodyPr/>
          <a:lstStyle/>
          <a:p>
            <a:r>
              <a:rPr lang="en-GB" dirty="0"/>
              <a:t>Static Routing</a:t>
            </a:r>
          </a:p>
        </p:txBody>
      </p:sp>
      <p:sp>
        <p:nvSpPr>
          <p:cNvPr id="3" name="Content Placeholder 2">
            <a:extLst>
              <a:ext uri="{FF2B5EF4-FFF2-40B4-BE49-F238E27FC236}">
                <a16:creationId xmlns:a16="http://schemas.microsoft.com/office/drawing/2014/main" id="{1F19214F-DA22-4088-9BE6-97F6E7F14867}"/>
              </a:ext>
            </a:extLst>
          </p:cNvPr>
          <p:cNvSpPr>
            <a:spLocks noGrp="1"/>
          </p:cNvSpPr>
          <p:nvPr>
            <p:ph idx="1"/>
          </p:nvPr>
        </p:nvSpPr>
        <p:spPr/>
        <p:txBody>
          <a:bodyPr/>
          <a:lstStyle/>
          <a:p>
            <a:r>
              <a:rPr lang="en-GB" dirty="0"/>
              <a:t>IP addresses are pre-set</a:t>
            </a:r>
          </a:p>
          <a:p>
            <a:r>
              <a:rPr lang="en-GB" dirty="0"/>
              <a:t>Static routing does not scale well in large networks, but dynamic routing does because network routes are automatically added to the routing table via the routing protocol</a:t>
            </a:r>
          </a:p>
          <a:p>
            <a:r>
              <a:rPr lang="en-GB" dirty="0"/>
              <a:t>As it does not respond to failures, static routing is mostly useful for situations in which the routing choice is clear</a:t>
            </a:r>
          </a:p>
        </p:txBody>
      </p:sp>
    </p:spTree>
    <p:extLst>
      <p:ext uri="{BB962C8B-B14F-4D97-AF65-F5344CB8AC3E}">
        <p14:creationId xmlns:p14="http://schemas.microsoft.com/office/powerpoint/2010/main" val="6658947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5F72-7F3E-48DE-80B4-A8DDB4643116}"/>
              </a:ext>
            </a:extLst>
          </p:cNvPr>
          <p:cNvSpPr>
            <a:spLocks noGrp="1"/>
          </p:cNvSpPr>
          <p:nvPr>
            <p:ph type="title"/>
          </p:nvPr>
        </p:nvSpPr>
        <p:spPr/>
        <p:txBody>
          <a:bodyPr/>
          <a:lstStyle/>
          <a:p>
            <a:r>
              <a:rPr lang="en-GB" dirty="0"/>
              <a:t>Dynamic Routing</a:t>
            </a:r>
          </a:p>
        </p:txBody>
      </p:sp>
      <p:sp>
        <p:nvSpPr>
          <p:cNvPr id="3" name="Content Placeholder 2">
            <a:extLst>
              <a:ext uri="{FF2B5EF4-FFF2-40B4-BE49-F238E27FC236}">
                <a16:creationId xmlns:a16="http://schemas.microsoft.com/office/drawing/2014/main" id="{16EA6B99-3D5F-425B-BC6F-F1147EFABD2E}"/>
              </a:ext>
            </a:extLst>
          </p:cNvPr>
          <p:cNvSpPr>
            <a:spLocks noGrp="1"/>
          </p:cNvSpPr>
          <p:nvPr>
            <p:ph idx="1"/>
          </p:nvPr>
        </p:nvSpPr>
        <p:spPr/>
        <p:txBody>
          <a:bodyPr>
            <a:normAutofit/>
          </a:bodyPr>
          <a:lstStyle/>
          <a:p>
            <a:r>
              <a:rPr lang="en-GB" dirty="0"/>
              <a:t>Make use of adaptive algorithms</a:t>
            </a:r>
          </a:p>
          <a:p>
            <a:r>
              <a:rPr lang="en-GB" dirty="0"/>
              <a:t>Can change their routing decisions to reflect changes in the topology, and sometimes changes in the traffic as well</a:t>
            </a:r>
          </a:p>
          <a:p>
            <a:r>
              <a:rPr lang="en-GB" dirty="0"/>
              <a:t>These dynamic routing algorithms differ in where they get their information (e.g., locally, from adjacent routers, or from all routers), when they change the routes (e.g., when the topology changes, or every ΔT seconds as the load changes), and what metric is used for optimisation (e.g., distance, number of hops, or estimated transit time).</a:t>
            </a:r>
          </a:p>
        </p:txBody>
      </p:sp>
    </p:spTree>
    <p:extLst>
      <p:ext uri="{BB962C8B-B14F-4D97-AF65-F5344CB8AC3E}">
        <p14:creationId xmlns:p14="http://schemas.microsoft.com/office/powerpoint/2010/main" val="21119795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D29F-AECF-483F-B003-3EA6FAA2FAEA}"/>
              </a:ext>
            </a:extLst>
          </p:cNvPr>
          <p:cNvSpPr>
            <a:spLocks noGrp="1"/>
          </p:cNvSpPr>
          <p:nvPr>
            <p:ph type="title"/>
          </p:nvPr>
        </p:nvSpPr>
        <p:spPr/>
        <p:txBody>
          <a:bodyPr>
            <a:normAutofit fontScale="90000"/>
          </a:bodyPr>
          <a:lstStyle/>
          <a:p>
            <a:r>
              <a:rPr lang="en-GB" dirty="0"/>
              <a:t>1.6 Describe the main routing protocols in current use, describing the pros and cons of each</a:t>
            </a:r>
          </a:p>
        </p:txBody>
      </p:sp>
      <p:sp>
        <p:nvSpPr>
          <p:cNvPr id="3" name="Content Placeholder 2">
            <a:extLst>
              <a:ext uri="{FF2B5EF4-FFF2-40B4-BE49-F238E27FC236}">
                <a16:creationId xmlns:a16="http://schemas.microsoft.com/office/drawing/2014/main" id="{011F7DBC-8CA5-4472-8A48-7D272ED8091A}"/>
              </a:ext>
            </a:extLst>
          </p:cNvPr>
          <p:cNvSpPr>
            <a:spLocks noGrp="1"/>
          </p:cNvSpPr>
          <p:nvPr>
            <p:ph idx="1"/>
          </p:nvPr>
        </p:nvSpPr>
        <p:spPr/>
        <p:txBody>
          <a:bodyPr/>
          <a:lstStyle/>
          <a:p>
            <a:r>
              <a:rPr lang="en-GB" dirty="0"/>
              <a:t>RIPv2 and </a:t>
            </a:r>
            <a:r>
              <a:rPr lang="en-GB" dirty="0" err="1"/>
              <a:t>RIPng</a:t>
            </a:r>
            <a:endParaRPr lang="en-GB" dirty="0"/>
          </a:p>
          <a:p>
            <a:r>
              <a:rPr lang="en-GB" dirty="0"/>
              <a:t>OSPF</a:t>
            </a:r>
          </a:p>
          <a:p>
            <a:r>
              <a:rPr lang="en-GB" dirty="0"/>
              <a:t>BGP</a:t>
            </a:r>
          </a:p>
          <a:p>
            <a:r>
              <a:rPr lang="en-GB" dirty="0"/>
              <a:t>EIGRP</a:t>
            </a:r>
          </a:p>
          <a:p>
            <a:r>
              <a:rPr lang="en-GB" dirty="0"/>
              <a:t>IS-IS</a:t>
            </a:r>
          </a:p>
        </p:txBody>
      </p:sp>
    </p:spTree>
    <p:extLst>
      <p:ext uri="{BB962C8B-B14F-4D97-AF65-F5344CB8AC3E}">
        <p14:creationId xmlns:p14="http://schemas.microsoft.com/office/powerpoint/2010/main" val="3758717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RIP </a:t>
            </a:r>
          </a:p>
        </p:txBody>
      </p:sp>
      <p:sp>
        <p:nvSpPr>
          <p:cNvPr id="3" name="Content Placeholder 2"/>
          <p:cNvSpPr>
            <a:spLocks noGrp="1"/>
          </p:cNvSpPr>
          <p:nvPr>
            <p:ph idx="1"/>
          </p:nvPr>
        </p:nvSpPr>
        <p:spPr/>
        <p:txBody>
          <a:bodyPr/>
          <a:lstStyle/>
          <a:p>
            <a:r>
              <a:rPr lang="en-US" dirty="0"/>
              <a:t>Updates of the network are exchanged periodically</a:t>
            </a:r>
          </a:p>
          <a:p>
            <a:r>
              <a:rPr lang="en-US" dirty="0"/>
              <a:t>Updates (routing information) are always broadcast</a:t>
            </a:r>
          </a:p>
          <a:p>
            <a:r>
              <a:rPr lang="en-US" dirty="0"/>
              <a:t>Full routing tables are sent in updates</a:t>
            </a:r>
          </a:p>
          <a:p>
            <a:r>
              <a:rPr lang="en-US" dirty="0"/>
              <a:t>Routers always trust on routing information received from neighbor routers</a:t>
            </a:r>
          </a:p>
          <a:p>
            <a:r>
              <a:rPr lang="en-US" dirty="0"/>
              <a:t>This is also known as </a:t>
            </a:r>
            <a:r>
              <a:rPr lang="en-US" i="1" dirty="0"/>
              <a:t>Routing on </a:t>
            </a:r>
            <a:r>
              <a:rPr lang="en-US" i="1" dirty="0" err="1"/>
              <a:t>rumours</a:t>
            </a:r>
            <a:endParaRPr lang="en-US" i="1" dirty="0"/>
          </a:p>
          <a:p>
            <a:r>
              <a:rPr lang="en-GB" dirty="0"/>
              <a:t>RIP requires routers to send the entire routing table to neighbours every 30 seconds</a:t>
            </a:r>
            <a:endParaRPr lang="en-US" dirty="0"/>
          </a:p>
          <a:p>
            <a:endParaRPr lang="en-US" dirty="0"/>
          </a:p>
        </p:txBody>
      </p:sp>
    </p:spTree>
    <p:extLst>
      <p:ext uri="{BB962C8B-B14F-4D97-AF65-F5344CB8AC3E}">
        <p14:creationId xmlns:p14="http://schemas.microsoft.com/office/powerpoint/2010/main" val="28803655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 versions</a:t>
            </a:r>
          </a:p>
        </p:txBody>
      </p:sp>
      <p:graphicFrame>
        <p:nvGraphicFramePr>
          <p:cNvPr id="4" name="Content Placeholder 3"/>
          <p:cNvGraphicFramePr>
            <a:graphicFrameLocks noGrp="1"/>
          </p:cNvGraphicFramePr>
          <p:nvPr>
            <p:ph idx="1"/>
          </p:nvPr>
        </p:nvGraphicFramePr>
        <p:xfrm>
          <a:off x="312738" y="1825625"/>
          <a:ext cx="11590338" cy="2448560"/>
        </p:xfrm>
        <a:graphic>
          <a:graphicData uri="http://schemas.openxmlformats.org/drawingml/2006/table">
            <a:tbl>
              <a:tblPr firstRow="1" bandRow="1">
                <a:tableStyleId>{5C22544A-7EE6-4342-B048-85BDC9FD1C3A}</a:tableStyleId>
              </a:tblPr>
              <a:tblGrid>
                <a:gridCol w="3863446">
                  <a:extLst>
                    <a:ext uri="{9D8B030D-6E8A-4147-A177-3AD203B41FA5}">
                      <a16:colId xmlns:a16="http://schemas.microsoft.com/office/drawing/2014/main" val="1018891244"/>
                    </a:ext>
                  </a:extLst>
                </a:gridCol>
                <a:gridCol w="3863446">
                  <a:extLst>
                    <a:ext uri="{9D8B030D-6E8A-4147-A177-3AD203B41FA5}">
                      <a16:colId xmlns:a16="http://schemas.microsoft.com/office/drawing/2014/main" val="1195860393"/>
                    </a:ext>
                  </a:extLst>
                </a:gridCol>
                <a:gridCol w="3863446">
                  <a:extLst>
                    <a:ext uri="{9D8B030D-6E8A-4147-A177-3AD203B41FA5}">
                      <a16:colId xmlns:a16="http://schemas.microsoft.com/office/drawing/2014/main" val="2890272813"/>
                    </a:ext>
                  </a:extLst>
                </a:gridCol>
              </a:tblGrid>
              <a:tr h="370840">
                <a:tc>
                  <a:txBody>
                    <a:bodyPr/>
                    <a:lstStyle/>
                    <a:p>
                      <a:pPr algn="ctr"/>
                      <a:r>
                        <a:rPr lang="en-US" dirty="0">
                          <a:effectLst/>
                        </a:rPr>
                        <a:t>RIP v1</a:t>
                      </a:r>
                    </a:p>
                  </a:txBody>
                  <a:tcPr marL="76200" marR="76200" marT="76200" marB="76200" anchor="ctr"/>
                </a:tc>
                <a:tc>
                  <a:txBody>
                    <a:bodyPr/>
                    <a:lstStyle/>
                    <a:p>
                      <a:pPr algn="ctr"/>
                      <a:r>
                        <a:rPr lang="en-US">
                          <a:effectLst/>
                        </a:rPr>
                        <a:t>RIP v2</a:t>
                      </a:r>
                    </a:p>
                  </a:txBody>
                  <a:tcPr marL="76200" marR="76200" marT="76200" marB="76200" anchor="ctr"/>
                </a:tc>
                <a:tc>
                  <a:txBody>
                    <a:bodyPr/>
                    <a:lstStyle/>
                    <a:p>
                      <a:pPr algn="ctr"/>
                      <a:r>
                        <a:rPr lang="en-US">
                          <a:effectLst/>
                        </a:rPr>
                        <a:t>RIPng</a:t>
                      </a:r>
                    </a:p>
                  </a:txBody>
                  <a:tcPr marL="76200" marR="76200" marT="76200" marB="76200" anchor="ctr"/>
                </a:tc>
                <a:extLst>
                  <a:ext uri="{0D108BD9-81ED-4DB2-BD59-A6C34878D82A}">
                    <a16:rowId xmlns:a16="http://schemas.microsoft.com/office/drawing/2014/main" val="2554901329"/>
                  </a:ext>
                </a:extLst>
              </a:tr>
              <a:tr h="370840">
                <a:tc>
                  <a:txBody>
                    <a:bodyPr/>
                    <a:lstStyle/>
                    <a:p>
                      <a:pPr algn="l"/>
                      <a:r>
                        <a:rPr lang="en-US">
                          <a:effectLst/>
                        </a:rPr>
                        <a:t>Sends update as broadcast</a:t>
                      </a:r>
                    </a:p>
                  </a:txBody>
                  <a:tcPr anchor="ctr"/>
                </a:tc>
                <a:tc>
                  <a:txBody>
                    <a:bodyPr/>
                    <a:lstStyle/>
                    <a:p>
                      <a:pPr algn="l"/>
                      <a:r>
                        <a:rPr lang="en-US">
                          <a:effectLst/>
                        </a:rPr>
                        <a:t>Sends update as multicast</a:t>
                      </a:r>
                    </a:p>
                  </a:txBody>
                  <a:tcPr anchor="ctr"/>
                </a:tc>
                <a:tc>
                  <a:txBody>
                    <a:bodyPr/>
                    <a:lstStyle/>
                    <a:p>
                      <a:pPr algn="l"/>
                      <a:r>
                        <a:rPr lang="en-US">
                          <a:effectLst/>
                        </a:rPr>
                        <a:t>Sends update as multicast</a:t>
                      </a:r>
                    </a:p>
                  </a:txBody>
                  <a:tcPr anchor="ctr"/>
                </a:tc>
                <a:extLst>
                  <a:ext uri="{0D108BD9-81ED-4DB2-BD59-A6C34878D82A}">
                    <a16:rowId xmlns:a16="http://schemas.microsoft.com/office/drawing/2014/main" val="251047785"/>
                  </a:ext>
                </a:extLst>
              </a:tr>
              <a:tr h="370840">
                <a:tc>
                  <a:txBody>
                    <a:bodyPr/>
                    <a:lstStyle/>
                    <a:p>
                      <a:r>
                        <a:rPr lang="en-US"/>
                        <a:t>Broadcast at 255.255.255.255</a:t>
                      </a:r>
                    </a:p>
                  </a:txBody>
                  <a:tcPr anchor="ctr"/>
                </a:tc>
                <a:tc>
                  <a:txBody>
                    <a:bodyPr/>
                    <a:lstStyle/>
                    <a:p>
                      <a:r>
                        <a:rPr lang="en-US"/>
                        <a:t>Multicast at 224.0.0.9</a:t>
                      </a:r>
                    </a:p>
                  </a:txBody>
                  <a:tcPr anchor="ctr"/>
                </a:tc>
                <a:tc>
                  <a:txBody>
                    <a:bodyPr/>
                    <a:lstStyle/>
                    <a:p>
                      <a:r>
                        <a:rPr lang="en-US" dirty="0"/>
                        <a:t>Multicast at FF02::9 (</a:t>
                      </a:r>
                      <a:r>
                        <a:rPr lang="en-US" dirty="0" err="1"/>
                        <a:t>RIPng</a:t>
                      </a:r>
                      <a:r>
                        <a:rPr lang="en-US" dirty="0"/>
                        <a:t> can only run on IPv6 networks) </a:t>
                      </a:r>
                    </a:p>
                  </a:txBody>
                  <a:tcPr anchor="ctr"/>
                </a:tc>
                <a:extLst>
                  <a:ext uri="{0D108BD9-81ED-4DB2-BD59-A6C34878D82A}">
                    <a16:rowId xmlns:a16="http://schemas.microsoft.com/office/drawing/2014/main" val="1364941438"/>
                  </a:ext>
                </a:extLst>
              </a:tr>
              <a:tr h="370840">
                <a:tc>
                  <a:txBody>
                    <a:bodyPr/>
                    <a:lstStyle/>
                    <a:p>
                      <a:pPr algn="l"/>
                      <a:r>
                        <a:rPr lang="en-US">
                          <a:effectLst/>
                        </a:rPr>
                        <a:t>Doesn’t support authentication of update messages</a:t>
                      </a:r>
                    </a:p>
                  </a:txBody>
                  <a:tcPr anchor="ctr"/>
                </a:tc>
                <a:tc>
                  <a:txBody>
                    <a:bodyPr/>
                    <a:lstStyle/>
                    <a:p>
                      <a:pPr algn="l"/>
                      <a:r>
                        <a:rPr lang="en-US">
                          <a:effectLst/>
                        </a:rPr>
                        <a:t>Supports authentication of RIPv2 update messages</a:t>
                      </a:r>
                    </a:p>
                  </a:txBody>
                  <a:tcPr anchor="ctr"/>
                </a:tc>
                <a:tc>
                  <a:txBody>
                    <a:bodyPr/>
                    <a:lstStyle/>
                    <a:p>
                      <a:pPr algn="ctr"/>
                      <a:r>
                        <a:rPr lang="en-US">
                          <a:effectLst/>
                        </a:rPr>
                        <a:t>–</a:t>
                      </a:r>
                    </a:p>
                  </a:txBody>
                  <a:tcPr anchor="ctr"/>
                </a:tc>
                <a:extLst>
                  <a:ext uri="{0D108BD9-81ED-4DB2-BD59-A6C34878D82A}">
                    <a16:rowId xmlns:a16="http://schemas.microsoft.com/office/drawing/2014/main" val="3515622022"/>
                  </a:ext>
                </a:extLst>
              </a:tr>
              <a:tr h="370840">
                <a:tc>
                  <a:txBody>
                    <a:bodyPr/>
                    <a:lstStyle/>
                    <a:p>
                      <a:r>
                        <a:rPr lang="en-US"/>
                        <a:t>Classful routing protocol</a:t>
                      </a:r>
                    </a:p>
                  </a:txBody>
                  <a:tcPr anchor="ctr"/>
                </a:tc>
                <a:tc>
                  <a:txBody>
                    <a:bodyPr/>
                    <a:lstStyle/>
                    <a:p>
                      <a:r>
                        <a:rPr lang="en-US"/>
                        <a:t>Classless protocol, supports classful</a:t>
                      </a:r>
                    </a:p>
                  </a:txBody>
                  <a:tcPr anchor="ctr"/>
                </a:tc>
                <a:tc>
                  <a:txBody>
                    <a:bodyPr/>
                    <a:lstStyle/>
                    <a:p>
                      <a:r>
                        <a:rPr lang="en-US" dirty="0"/>
                        <a:t>Classless updates are sent</a:t>
                      </a:r>
                    </a:p>
                  </a:txBody>
                  <a:tcPr anchor="ctr"/>
                </a:tc>
                <a:extLst>
                  <a:ext uri="{0D108BD9-81ED-4DB2-BD59-A6C34878D82A}">
                    <a16:rowId xmlns:a16="http://schemas.microsoft.com/office/drawing/2014/main" val="3894068769"/>
                  </a:ext>
                </a:extLst>
              </a:tr>
            </a:tbl>
          </a:graphicData>
        </a:graphic>
      </p:graphicFrame>
      <p:sp>
        <p:nvSpPr>
          <p:cNvPr id="5" name="TextBox 4"/>
          <p:cNvSpPr txBox="1"/>
          <p:nvPr/>
        </p:nvSpPr>
        <p:spPr>
          <a:xfrm>
            <a:off x="500282" y="5237747"/>
            <a:ext cx="11215250" cy="646331"/>
          </a:xfrm>
          <a:prstGeom prst="rect">
            <a:avLst/>
          </a:prstGeom>
          <a:noFill/>
        </p:spPr>
        <p:txBody>
          <a:bodyPr wrap="none" rtlCol="0">
            <a:spAutoFit/>
          </a:bodyPr>
          <a:lstStyle/>
          <a:p>
            <a:r>
              <a:rPr lang="en-US" b="1" dirty="0"/>
              <a:t>RIP v1 </a:t>
            </a:r>
            <a:r>
              <a:rPr lang="en-US" dirty="0"/>
              <a:t>is known as </a:t>
            </a:r>
            <a:r>
              <a:rPr lang="en-US" i="1" dirty="0" err="1"/>
              <a:t>Classful</a:t>
            </a:r>
            <a:r>
              <a:rPr lang="en-US" dirty="0"/>
              <a:t> Routing Protocol because it doesn’t send information of subnet mask in its routing update</a:t>
            </a:r>
            <a:br>
              <a:rPr lang="en-US" dirty="0"/>
            </a:br>
            <a:r>
              <a:rPr lang="en-US" b="1" dirty="0"/>
              <a:t>RIP v2</a:t>
            </a:r>
            <a:r>
              <a:rPr lang="en-US" dirty="0"/>
              <a:t> is known as </a:t>
            </a:r>
            <a:r>
              <a:rPr lang="en-US" i="1" dirty="0"/>
              <a:t>Classless </a:t>
            </a:r>
            <a:r>
              <a:rPr lang="en-US" dirty="0"/>
              <a:t>Routing Protocol because it sends information of subnet mask in its routing update</a:t>
            </a:r>
          </a:p>
        </p:txBody>
      </p:sp>
    </p:spTree>
    <p:extLst>
      <p:ext uri="{BB962C8B-B14F-4D97-AF65-F5344CB8AC3E}">
        <p14:creationId xmlns:p14="http://schemas.microsoft.com/office/powerpoint/2010/main" val="21375460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GB" sz="3600" b="1" dirty="0">
                <a:solidFill>
                  <a:schemeClr val="accent1">
                    <a:lumMod val="75000"/>
                  </a:schemeClr>
                </a:solidFill>
                <a:latin typeface="+mn-lt"/>
              </a:rPr>
              <a:t>RIP-NG</a:t>
            </a:r>
            <a:endParaRPr lang="en-US" sz="36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RIP-ng is an extension of RIP developed for support of IPv6</a:t>
            </a:r>
          </a:p>
          <a:p>
            <a:r>
              <a:rPr lang="en-US" dirty="0"/>
              <a:t>Features:</a:t>
            </a:r>
          </a:p>
          <a:p>
            <a:pPr lvl="1"/>
            <a:r>
              <a:rPr lang="en-US" dirty="0"/>
              <a:t>just like RIP for IPv4, it uses hop count as the metric</a:t>
            </a:r>
          </a:p>
          <a:p>
            <a:pPr lvl="1"/>
            <a:r>
              <a:rPr lang="en-US" dirty="0"/>
              <a:t>sends updates every 30 seconds</a:t>
            </a:r>
          </a:p>
          <a:p>
            <a:pPr lvl="1"/>
            <a:r>
              <a:rPr lang="en-US" dirty="0" err="1"/>
              <a:t>RIPng</a:t>
            </a:r>
            <a:r>
              <a:rPr lang="en-US" dirty="0"/>
              <a:t> messages use the UDP port 521 and the multicast address of FF02::9</a:t>
            </a:r>
          </a:p>
          <a:p>
            <a:endParaRPr lang="en-US" dirty="0"/>
          </a:p>
        </p:txBody>
      </p:sp>
    </p:spTree>
    <p:extLst>
      <p:ext uri="{BB962C8B-B14F-4D97-AF65-F5344CB8AC3E}">
        <p14:creationId xmlns:p14="http://schemas.microsoft.com/office/powerpoint/2010/main" val="8952529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a:t>
            </a:r>
            <a:endParaRPr lang="en-US" dirty="0"/>
          </a:p>
        </p:txBody>
      </p:sp>
      <p:sp>
        <p:nvSpPr>
          <p:cNvPr id="3" name="Content Placeholder 2"/>
          <p:cNvSpPr>
            <a:spLocks noGrp="1"/>
          </p:cNvSpPr>
          <p:nvPr>
            <p:ph idx="1"/>
          </p:nvPr>
        </p:nvSpPr>
        <p:spPr/>
        <p:txBody>
          <a:bodyPr>
            <a:normAutofit/>
          </a:bodyPr>
          <a:lstStyle/>
          <a:p>
            <a:r>
              <a:rPr lang="en-GB" dirty="0"/>
              <a:t>Routers connect networks using the Internet Protocol (IP), and OSPF (Open Shortest Path First) is a router protocol used to find the best path for packets as they pass through a set of connected networks</a:t>
            </a:r>
          </a:p>
          <a:p>
            <a:r>
              <a:rPr lang="en-GB" dirty="0"/>
              <a:t>OSPF is an Interior Gateway Protocols (IGPs): that is, protocols aimed at traffic moving around within a larger autonomous system network like a single enterprise's network, which may in turn be made up of many separate local area networks linked through routers</a:t>
            </a:r>
          </a:p>
          <a:p>
            <a:r>
              <a:rPr lang="en-GB" dirty="0"/>
              <a:t>The OSPF routing protocol has largely replaced the older Routing Information Protocol (RIP) in corporate networks</a:t>
            </a:r>
          </a:p>
          <a:p>
            <a:endParaRPr lang="en-US" dirty="0"/>
          </a:p>
        </p:txBody>
      </p:sp>
    </p:spTree>
    <p:extLst>
      <p:ext uri="{BB962C8B-B14F-4D97-AF65-F5344CB8AC3E}">
        <p14:creationId xmlns:p14="http://schemas.microsoft.com/office/powerpoint/2010/main" val="2961644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a:t>
            </a:r>
          </a:p>
        </p:txBody>
      </p:sp>
      <p:sp>
        <p:nvSpPr>
          <p:cNvPr id="3" name="Content Placeholder 2"/>
          <p:cNvSpPr>
            <a:spLocks noGrp="1"/>
          </p:cNvSpPr>
          <p:nvPr>
            <p:ph idx="1"/>
          </p:nvPr>
        </p:nvSpPr>
        <p:spPr/>
        <p:txBody>
          <a:bodyPr/>
          <a:lstStyle/>
          <a:p>
            <a:r>
              <a:rPr lang="en-GB" dirty="0"/>
              <a:t>Routers that use OSPF learns about changes to the network</a:t>
            </a:r>
          </a:p>
          <a:p>
            <a:r>
              <a:rPr lang="en-GB" dirty="0"/>
              <a:t>It reads the routing table, learns of a change, and immediately broadcasts it to all other OSPF hosts in the network</a:t>
            </a:r>
          </a:p>
          <a:p>
            <a:r>
              <a:rPr lang="en-GB" dirty="0"/>
              <a:t>OSPF sends only the part that has changed and only when a change has taken place</a:t>
            </a:r>
          </a:p>
          <a:p>
            <a:r>
              <a:rPr lang="en-GB" dirty="0"/>
              <a:t>When routes change -- sometimes due to equipment failure -- the time it takes OSPF routers to find a new path between endpoints with no loops (which is called "open") and that minimizes the length of the path is called the </a:t>
            </a:r>
            <a:r>
              <a:rPr lang="en-GB" b="1" i="1" dirty="0"/>
              <a:t>convergence time</a:t>
            </a:r>
            <a:endParaRPr lang="en-GB" b="1" dirty="0"/>
          </a:p>
        </p:txBody>
      </p:sp>
    </p:spTree>
    <p:extLst>
      <p:ext uri="{BB962C8B-B14F-4D97-AF65-F5344CB8AC3E}">
        <p14:creationId xmlns:p14="http://schemas.microsoft.com/office/powerpoint/2010/main" val="22296314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a:t>
            </a:r>
          </a:p>
        </p:txBody>
      </p:sp>
      <p:sp>
        <p:nvSpPr>
          <p:cNvPr id="3" name="Content Placeholder 2"/>
          <p:cNvSpPr>
            <a:spLocks noGrp="1"/>
          </p:cNvSpPr>
          <p:nvPr>
            <p:ph idx="1"/>
          </p:nvPr>
        </p:nvSpPr>
        <p:spPr/>
        <p:txBody>
          <a:bodyPr/>
          <a:lstStyle/>
          <a:p>
            <a:r>
              <a:rPr lang="en-GB" dirty="0"/>
              <a:t>Rather than simply counting the number of router hops between hosts on a network, as RIP does, OSPF bases its path choices on "link states"</a:t>
            </a:r>
          </a:p>
          <a:p>
            <a:r>
              <a:rPr lang="en-GB" dirty="0"/>
              <a:t>This takes into account additional network information, including IT-assigned cost metrics that give some paths higher assigned costs</a:t>
            </a:r>
          </a:p>
          <a:p>
            <a:r>
              <a:rPr lang="en-GB" dirty="0"/>
              <a:t>OSPF has RIP support built in both for router-to-host communication and for compatibility with older networks using RIP as their primary protocol</a:t>
            </a:r>
          </a:p>
        </p:txBody>
      </p:sp>
    </p:spTree>
    <p:extLst>
      <p:ext uri="{BB962C8B-B14F-4D97-AF65-F5344CB8AC3E}">
        <p14:creationId xmlns:p14="http://schemas.microsoft.com/office/powerpoint/2010/main" val="413467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Model Layer 3: The Network Layer</a:t>
            </a:r>
          </a:p>
        </p:txBody>
      </p:sp>
      <p:sp>
        <p:nvSpPr>
          <p:cNvPr id="3" name="Content Placeholder 2"/>
          <p:cNvSpPr>
            <a:spLocks noGrp="1"/>
          </p:cNvSpPr>
          <p:nvPr>
            <p:ph idx="1"/>
          </p:nvPr>
        </p:nvSpPr>
        <p:spPr/>
        <p:txBody>
          <a:bodyPr/>
          <a:lstStyle/>
          <a:p>
            <a:r>
              <a:rPr lang="en-US" dirty="0"/>
              <a:t>Network Layer routes the signal through different channels from one node to other</a:t>
            </a:r>
          </a:p>
          <a:p>
            <a:r>
              <a:rPr lang="en-US" dirty="0"/>
              <a:t>It acts as a network controller</a:t>
            </a:r>
          </a:p>
          <a:p>
            <a:r>
              <a:rPr lang="en-US" dirty="0"/>
              <a:t>It manages the Subnet traffic</a:t>
            </a:r>
          </a:p>
          <a:p>
            <a:r>
              <a:rPr lang="en-US" dirty="0"/>
              <a:t>It decides by which route data should take</a:t>
            </a:r>
          </a:p>
          <a:p>
            <a:r>
              <a:rPr lang="en-US" dirty="0"/>
              <a:t>It divides the outgoing messages into packets and assembles the incoming packets into messages for higher levels</a:t>
            </a:r>
          </a:p>
          <a:p>
            <a:endParaRPr lang="en-US" dirty="0"/>
          </a:p>
        </p:txBody>
      </p:sp>
    </p:spTree>
    <p:extLst>
      <p:ext uri="{BB962C8B-B14F-4D97-AF65-F5344CB8AC3E}">
        <p14:creationId xmlns:p14="http://schemas.microsoft.com/office/powerpoint/2010/main" val="7097904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 v2</a:t>
            </a:r>
            <a:endParaRPr lang="en-US" dirty="0"/>
          </a:p>
        </p:txBody>
      </p:sp>
      <p:sp>
        <p:nvSpPr>
          <p:cNvPr id="3" name="Content Placeholder 2"/>
          <p:cNvSpPr>
            <a:spLocks noGrp="1"/>
          </p:cNvSpPr>
          <p:nvPr>
            <p:ph idx="1"/>
          </p:nvPr>
        </p:nvSpPr>
        <p:spPr>
          <a:xfrm>
            <a:off x="312821" y="1833646"/>
            <a:ext cx="11590421" cy="4935956"/>
          </a:xfrm>
        </p:spPr>
        <p:txBody>
          <a:bodyPr/>
          <a:lstStyle/>
          <a:p>
            <a:r>
              <a:rPr lang="en-GB" dirty="0"/>
              <a:t>A routing protocol which is described in RFC 2328</a:t>
            </a:r>
          </a:p>
          <a:p>
            <a:r>
              <a:rPr lang="en-GB" dirty="0"/>
              <a:t>OSPFv2 is an IGP</a:t>
            </a:r>
          </a:p>
          <a:p>
            <a:r>
              <a:rPr lang="en-GB" dirty="0"/>
              <a:t>See previous slides</a:t>
            </a:r>
          </a:p>
          <a:p>
            <a:r>
              <a:rPr lang="en-GB" dirty="0"/>
              <a:t>(OSPF v1 (RFC1131) has never gone beyond the experimental stage)</a:t>
            </a:r>
            <a:endParaRPr lang="en-US" dirty="0"/>
          </a:p>
        </p:txBody>
      </p:sp>
    </p:spTree>
    <p:extLst>
      <p:ext uri="{BB962C8B-B14F-4D97-AF65-F5344CB8AC3E}">
        <p14:creationId xmlns:p14="http://schemas.microsoft.com/office/powerpoint/2010/main" val="12472305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OSPFv3</a:t>
            </a:r>
            <a:endParaRPr lang="en-US" dirty="0"/>
          </a:p>
        </p:txBody>
      </p:sp>
      <p:sp>
        <p:nvSpPr>
          <p:cNvPr id="3" name="Content Placeholder 2"/>
          <p:cNvSpPr>
            <a:spLocks noGrp="1"/>
          </p:cNvSpPr>
          <p:nvPr>
            <p:ph idx="1"/>
          </p:nvPr>
        </p:nvSpPr>
        <p:spPr/>
        <p:txBody>
          <a:bodyPr/>
          <a:lstStyle/>
          <a:p>
            <a:r>
              <a:rPr lang="en-GB" dirty="0"/>
              <a:t>OSPFv3 is the Open Shortest Path First routing protocol for IPv6</a:t>
            </a:r>
          </a:p>
          <a:p>
            <a:r>
              <a:rPr lang="en-GB" dirty="0"/>
              <a:t>It is similar to OSPFv2 in its concept of a link state database, intra- and inter-area, and AS external routes and virtual links</a:t>
            </a:r>
          </a:p>
          <a:p>
            <a:r>
              <a:rPr lang="en-GB" dirty="0"/>
              <a:t>OSPFv3 still establishes neighbour adjacencies, has areas, different network types, the same metrics, runs SPF, etc.</a:t>
            </a:r>
          </a:p>
          <a:p>
            <a:r>
              <a:rPr lang="en-GB" dirty="0"/>
              <a:t>There are however some differences</a:t>
            </a:r>
          </a:p>
          <a:p>
            <a:pPr lvl="1"/>
            <a:r>
              <a:rPr lang="en-GB" dirty="0"/>
              <a:t>OSPFv2 runs on top of IPv4 and since OSPFv3 runs on IPv6, some changes had to be made</a:t>
            </a:r>
            <a:endParaRPr lang="en-US" dirty="0"/>
          </a:p>
        </p:txBody>
      </p:sp>
    </p:spTree>
    <p:extLst>
      <p:ext uri="{BB962C8B-B14F-4D97-AF65-F5344CB8AC3E}">
        <p14:creationId xmlns:p14="http://schemas.microsoft.com/office/powerpoint/2010/main" val="6773216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B85C-3E27-4773-A153-17ACE36BC20C}"/>
              </a:ext>
            </a:extLst>
          </p:cNvPr>
          <p:cNvSpPr>
            <a:spLocks noGrp="1"/>
          </p:cNvSpPr>
          <p:nvPr>
            <p:ph type="title"/>
          </p:nvPr>
        </p:nvSpPr>
        <p:spPr/>
        <p:txBody>
          <a:bodyPr/>
          <a:lstStyle/>
          <a:p>
            <a:r>
              <a:rPr lang="en-GB" dirty="0"/>
              <a:t>OSPF Differences</a:t>
            </a:r>
          </a:p>
        </p:txBody>
      </p:sp>
      <p:pic>
        <p:nvPicPr>
          <p:cNvPr id="4" name="Content Placeholder 3">
            <a:extLst>
              <a:ext uri="{FF2B5EF4-FFF2-40B4-BE49-F238E27FC236}">
                <a16:creationId xmlns:a16="http://schemas.microsoft.com/office/drawing/2014/main" id="{552440F6-12A2-445F-8322-5F565DBFA256}"/>
              </a:ext>
            </a:extLst>
          </p:cNvPr>
          <p:cNvPicPr>
            <a:picLocks noGrp="1" noChangeAspect="1"/>
          </p:cNvPicPr>
          <p:nvPr>
            <p:ph idx="1"/>
          </p:nvPr>
        </p:nvPicPr>
        <p:blipFill>
          <a:blip r:embed="rId2"/>
          <a:stretch>
            <a:fillRect/>
          </a:stretch>
        </p:blipFill>
        <p:spPr>
          <a:xfrm>
            <a:off x="2469163" y="1384466"/>
            <a:ext cx="6863546" cy="5337175"/>
          </a:xfrm>
          <a:prstGeom prst="rect">
            <a:avLst/>
          </a:prstGeom>
        </p:spPr>
      </p:pic>
    </p:spTree>
    <p:extLst>
      <p:ext uri="{BB962C8B-B14F-4D97-AF65-F5344CB8AC3E}">
        <p14:creationId xmlns:p14="http://schemas.microsoft.com/office/powerpoint/2010/main" val="7320239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8306-57A8-42A6-8C59-416668DABE85}"/>
              </a:ext>
            </a:extLst>
          </p:cNvPr>
          <p:cNvSpPr>
            <a:spLocks noGrp="1"/>
          </p:cNvSpPr>
          <p:nvPr>
            <p:ph type="title"/>
          </p:nvPr>
        </p:nvSpPr>
        <p:spPr/>
        <p:txBody>
          <a:bodyPr/>
          <a:lstStyle/>
          <a:p>
            <a:r>
              <a:rPr lang="en-GB" dirty="0"/>
              <a:t>BGP</a:t>
            </a:r>
          </a:p>
        </p:txBody>
      </p:sp>
      <p:sp>
        <p:nvSpPr>
          <p:cNvPr id="3" name="Content Placeholder 2">
            <a:extLst>
              <a:ext uri="{FF2B5EF4-FFF2-40B4-BE49-F238E27FC236}">
                <a16:creationId xmlns:a16="http://schemas.microsoft.com/office/drawing/2014/main" id="{61A18FAD-C2F9-451A-9F1B-0ECCA1C4CFBC}"/>
              </a:ext>
            </a:extLst>
          </p:cNvPr>
          <p:cNvSpPr>
            <a:spLocks noGrp="1"/>
          </p:cNvSpPr>
          <p:nvPr>
            <p:ph idx="1"/>
          </p:nvPr>
        </p:nvSpPr>
        <p:spPr/>
        <p:txBody>
          <a:bodyPr>
            <a:normAutofit/>
          </a:bodyPr>
          <a:lstStyle/>
          <a:p>
            <a:r>
              <a:rPr lang="en-GB" dirty="0"/>
              <a:t>Border Gateway Protocol (BGP) is a standardised exterior gateway protocol designed to exchange routing and reachability information among autonomous systems (AS) on the Internet</a:t>
            </a:r>
          </a:p>
          <a:p>
            <a:r>
              <a:rPr lang="en-GB" dirty="0"/>
              <a:t>BGP is classified as a path-vector routing protocol, and it makes routing decisions based on paths, network policies, or rule-sets configured by a network administrator</a:t>
            </a:r>
          </a:p>
          <a:p>
            <a:r>
              <a:rPr lang="en-GB" dirty="0"/>
              <a:t>BGP used for routing within an autonomous system is called Interior Border Gateway Protocol, Internal BGP (</a:t>
            </a:r>
            <a:r>
              <a:rPr lang="en-GB" dirty="0" err="1"/>
              <a:t>iBGP</a:t>
            </a:r>
            <a:r>
              <a:rPr lang="en-GB" dirty="0"/>
              <a:t>)</a:t>
            </a:r>
          </a:p>
          <a:p>
            <a:r>
              <a:rPr lang="en-GB" dirty="0"/>
              <a:t>In contrast, the Internet application of the protocol is called Exterior Border Gateway Protocol, External BGP (</a:t>
            </a:r>
            <a:r>
              <a:rPr lang="en-GB" dirty="0" err="1"/>
              <a:t>eBGP</a:t>
            </a:r>
            <a:r>
              <a:rPr lang="en-GB" dirty="0"/>
              <a:t>). </a:t>
            </a:r>
          </a:p>
        </p:txBody>
      </p:sp>
    </p:spTree>
    <p:extLst>
      <p:ext uri="{BB962C8B-B14F-4D97-AF65-F5344CB8AC3E}">
        <p14:creationId xmlns:p14="http://schemas.microsoft.com/office/powerpoint/2010/main" val="2646516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BGP</a:t>
            </a:r>
          </a:p>
        </p:txBody>
      </p:sp>
      <p:sp>
        <p:nvSpPr>
          <p:cNvPr id="3" name="Content Placeholder 2"/>
          <p:cNvSpPr>
            <a:spLocks noGrp="1"/>
          </p:cNvSpPr>
          <p:nvPr>
            <p:ph idx="1"/>
          </p:nvPr>
        </p:nvSpPr>
        <p:spPr/>
        <p:txBody>
          <a:bodyPr/>
          <a:lstStyle/>
          <a:p>
            <a:r>
              <a:rPr lang="en-GB" dirty="0"/>
              <a:t>Has support for Classless Inter-Domain Routing (CIDR) and use of route aggregation to decrease the size of routing tables</a:t>
            </a:r>
          </a:p>
          <a:p>
            <a:r>
              <a:rPr lang="en-GB" dirty="0"/>
              <a:t>Is the routing method that enables the Internet to function</a:t>
            </a:r>
          </a:p>
          <a:p>
            <a:r>
              <a:rPr lang="en-GB" dirty="0"/>
              <a:t>Without it, we wouldn’t be able to do a Google search or send an email</a:t>
            </a:r>
          </a:p>
          <a:p>
            <a:endParaRPr lang="en-GB" dirty="0"/>
          </a:p>
          <a:p>
            <a:r>
              <a:rPr lang="en-GB" dirty="0"/>
              <a:t>Good, simple explanation here: </a:t>
            </a:r>
            <a:r>
              <a:rPr lang="en-GB" dirty="0">
                <a:hlinkClick r:id="rId2"/>
              </a:rPr>
              <a:t>https://www.imperva.com/blog/bgp-routing-explained/</a:t>
            </a:r>
            <a:endParaRPr lang="en-GB" dirty="0"/>
          </a:p>
          <a:p>
            <a:endParaRPr lang="en-GB" dirty="0"/>
          </a:p>
          <a:p>
            <a:endParaRPr lang="en-GB" dirty="0"/>
          </a:p>
        </p:txBody>
      </p:sp>
    </p:spTree>
    <p:extLst>
      <p:ext uri="{BB962C8B-B14F-4D97-AF65-F5344CB8AC3E}">
        <p14:creationId xmlns:p14="http://schemas.microsoft.com/office/powerpoint/2010/main" val="30321876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3CF0-07A7-4E29-9D0A-09E8C94A8B77}"/>
              </a:ext>
            </a:extLst>
          </p:cNvPr>
          <p:cNvSpPr>
            <a:spLocks noGrp="1"/>
          </p:cNvSpPr>
          <p:nvPr>
            <p:ph type="title"/>
          </p:nvPr>
        </p:nvSpPr>
        <p:spPr/>
        <p:txBody>
          <a:bodyPr/>
          <a:lstStyle/>
          <a:p>
            <a:r>
              <a:rPr lang="en-GB" dirty="0"/>
              <a:t>EIGRP</a:t>
            </a:r>
          </a:p>
        </p:txBody>
      </p:sp>
      <p:sp>
        <p:nvSpPr>
          <p:cNvPr id="3" name="Content Placeholder 2">
            <a:extLst>
              <a:ext uri="{FF2B5EF4-FFF2-40B4-BE49-F238E27FC236}">
                <a16:creationId xmlns:a16="http://schemas.microsoft.com/office/drawing/2014/main" id="{4AE92E13-F3A1-4042-BABC-77666F501FAD}"/>
              </a:ext>
            </a:extLst>
          </p:cNvPr>
          <p:cNvSpPr>
            <a:spLocks noGrp="1"/>
          </p:cNvSpPr>
          <p:nvPr>
            <p:ph idx="1"/>
          </p:nvPr>
        </p:nvSpPr>
        <p:spPr/>
        <p:txBody>
          <a:bodyPr>
            <a:normAutofit/>
          </a:bodyPr>
          <a:lstStyle/>
          <a:p>
            <a:r>
              <a:rPr lang="en-GB" dirty="0"/>
              <a:t>Enhanced Interior Gateway Routing Protocol (EIGRP) is an interior gateway protocol suited for many different topologies and media</a:t>
            </a:r>
          </a:p>
          <a:p>
            <a:r>
              <a:rPr lang="en-GB" dirty="0"/>
              <a:t>In a well designed network, EIGRP scales well and provides extremely quick convergence times with minimal network traffic</a:t>
            </a:r>
          </a:p>
        </p:txBody>
      </p:sp>
    </p:spTree>
    <p:extLst>
      <p:ext uri="{BB962C8B-B14F-4D97-AF65-F5344CB8AC3E}">
        <p14:creationId xmlns:p14="http://schemas.microsoft.com/office/powerpoint/2010/main" val="256498565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3CF0-07A7-4E29-9D0A-09E8C94A8B77}"/>
              </a:ext>
            </a:extLst>
          </p:cNvPr>
          <p:cNvSpPr>
            <a:spLocks noGrp="1"/>
          </p:cNvSpPr>
          <p:nvPr>
            <p:ph type="title"/>
          </p:nvPr>
        </p:nvSpPr>
        <p:spPr/>
        <p:txBody>
          <a:bodyPr/>
          <a:lstStyle/>
          <a:p>
            <a:r>
              <a:rPr lang="en-GB" dirty="0"/>
              <a:t>EIGRP - Theory of Operation</a:t>
            </a:r>
          </a:p>
        </p:txBody>
      </p:sp>
      <p:sp>
        <p:nvSpPr>
          <p:cNvPr id="3" name="Content Placeholder 2">
            <a:extLst>
              <a:ext uri="{FF2B5EF4-FFF2-40B4-BE49-F238E27FC236}">
                <a16:creationId xmlns:a16="http://schemas.microsoft.com/office/drawing/2014/main" id="{4AE92E13-F3A1-4042-BABC-77666F501FAD}"/>
              </a:ext>
            </a:extLst>
          </p:cNvPr>
          <p:cNvSpPr>
            <a:spLocks noGrp="1"/>
          </p:cNvSpPr>
          <p:nvPr>
            <p:ph idx="1"/>
          </p:nvPr>
        </p:nvSpPr>
        <p:spPr/>
        <p:txBody>
          <a:bodyPr>
            <a:normAutofit/>
          </a:bodyPr>
          <a:lstStyle/>
          <a:p>
            <a:r>
              <a:rPr lang="en-GB" dirty="0"/>
              <a:t>Some of the many advantages of EIGRP are:</a:t>
            </a:r>
          </a:p>
          <a:p>
            <a:pPr lvl="1"/>
            <a:r>
              <a:rPr lang="en-GB" dirty="0"/>
              <a:t>very low usage of network resources during normal operation; only hello packets are transmitted on a stable network</a:t>
            </a:r>
          </a:p>
          <a:p>
            <a:pPr lvl="1"/>
            <a:r>
              <a:rPr lang="en-GB" dirty="0"/>
              <a:t>when a change occurs, only routing table changes are propagated, not the entire routing table; this reduces the load the routing protocol itself places on the network</a:t>
            </a:r>
          </a:p>
          <a:p>
            <a:pPr lvl="1"/>
            <a:r>
              <a:rPr lang="en-GB" dirty="0"/>
              <a:t>rapid convergence times for changes in the network topology (in some situations convergence can be almost instantaneous)</a:t>
            </a:r>
          </a:p>
          <a:p>
            <a:r>
              <a:rPr lang="en-GB" dirty="0"/>
              <a:t>EIGRP is an enhanced distance vector protocol, relying on the Diffused Update Algorithm (DUAL) to calculate the shortest path to a destination within a network.</a:t>
            </a:r>
          </a:p>
        </p:txBody>
      </p:sp>
    </p:spTree>
    <p:extLst>
      <p:ext uri="{BB962C8B-B14F-4D97-AF65-F5344CB8AC3E}">
        <p14:creationId xmlns:p14="http://schemas.microsoft.com/office/powerpoint/2010/main" val="41589755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7334247" y="6184251"/>
            <a:ext cx="0" cy="325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34050" y="5524995"/>
            <a:ext cx="1457020" cy="6377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0"/>
          </p:cNvCxnSpPr>
          <p:nvPr/>
        </p:nvCxnSpPr>
        <p:spPr>
          <a:xfrm flipH="1" flipV="1">
            <a:off x="9128532" y="4938752"/>
            <a:ext cx="1" cy="9514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70209" y="6166148"/>
            <a:ext cx="1624222" cy="181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520753" y="4922082"/>
            <a:ext cx="1495730"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37186" y="4898376"/>
            <a:ext cx="1353884" cy="523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EIGRP - Theory</a:t>
            </a:r>
          </a:p>
        </p:txBody>
      </p:sp>
      <p:sp>
        <p:nvSpPr>
          <p:cNvPr id="3" name="Content Placeholder 2"/>
          <p:cNvSpPr>
            <a:spLocks noGrp="1"/>
          </p:cNvSpPr>
          <p:nvPr>
            <p:ph idx="1"/>
          </p:nvPr>
        </p:nvSpPr>
        <p:spPr/>
        <p:txBody>
          <a:bodyPr/>
          <a:lstStyle/>
          <a:p>
            <a:r>
              <a:rPr lang="en-GB" dirty="0"/>
              <a:t>A typical distance vector protocol saves the following information when computing the best path to a destination: the distance (total metric or distance, such as hop count) and the vector (the next hop). For instance, all the routers in the network figure are running Routing Information Protocol (RIP)</a:t>
            </a:r>
          </a:p>
          <a:p>
            <a:r>
              <a:rPr lang="en-GB" dirty="0"/>
              <a:t>Router Two chooses the path to Network A by examining the hop count through each available path</a:t>
            </a:r>
          </a:p>
        </p:txBody>
      </p:sp>
      <p:pic>
        <p:nvPicPr>
          <p:cNvPr id="5" name="Picture 10" descr="C:\Users\ecoffey\AppData\Local\Temp\Rar$DRa0.386\30067_Device_router_default_256.png"/>
          <p:cNvPicPr>
            <a:picLocks noChangeAspect="1" noChangeArrowheads="1"/>
          </p:cNvPicPr>
          <p:nvPr/>
        </p:nvPicPr>
        <p:blipFill rotWithShape="1">
          <a:blip r:embed="rId2">
            <a:extLst>
              <a:ext uri="{28A0092B-C50C-407E-A947-70E740481C1C}">
                <a14:useLocalDpi xmlns:a14="http://schemas.microsoft.com/office/drawing/2010/main" val="0"/>
              </a:ext>
            </a:extLst>
          </a:blip>
          <a:srcRect l="8171" t="28931" r="8368" b="21666"/>
          <a:stretch/>
        </p:blipFill>
        <p:spPr bwMode="auto">
          <a:xfrm>
            <a:off x="5271517" y="5210119"/>
            <a:ext cx="716735" cy="424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2">
            <a:extLst>
              <a:ext uri="{28A0092B-C50C-407E-A947-70E740481C1C}">
                <a14:useLocalDpi xmlns:a14="http://schemas.microsoft.com/office/drawing/2010/main" val="0"/>
              </a:ext>
            </a:extLst>
          </a:blip>
          <a:srcRect l="8171" t="28931" r="8368" b="21666"/>
          <a:stretch/>
        </p:blipFill>
        <p:spPr bwMode="auto">
          <a:xfrm>
            <a:off x="6975881" y="5886299"/>
            <a:ext cx="716735" cy="424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2">
            <a:extLst>
              <a:ext uri="{28A0092B-C50C-407E-A947-70E740481C1C}">
                <a14:useLocalDpi xmlns:a14="http://schemas.microsoft.com/office/drawing/2010/main" val="0"/>
              </a:ext>
            </a:extLst>
          </a:blip>
          <a:srcRect l="8171" t="28931" r="8368" b="21666"/>
          <a:stretch/>
        </p:blipFill>
        <p:spPr bwMode="auto">
          <a:xfrm>
            <a:off x="6975882" y="4686244"/>
            <a:ext cx="716735" cy="424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2">
            <a:extLst>
              <a:ext uri="{28A0092B-C50C-407E-A947-70E740481C1C}">
                <a14:useLocalDpi xmlns:a14="http://schemas.microsoft.com/office/drawing/2010/main" val="0"/>
              </a:ext>
            </a:extLst>
          </a:blip>
          <a:srcRect l="8171" t="28931" r="8368" b="21666"/>
          <a:stretch/>
        </p:blipFill>
        <p:spPr bwMode="auto">
          <a:xfrm>
            <a:off x="8770165" y="5890218"/>
            <a:ext cx="716735" cy="4242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ecoffey\AppData\Local\Temp\Rar$DRa0.386\30067_Device_router_default_256.png"/>
          <p:cNvPicPr>
            <a:picLocks noChangeAspect="1" noChangeArrowheads="1"/>
          </p:cNvPicPr>
          <p:nvPr/>
        </p:nvPicPr>
        <p:blipFill rotWithShape="1">
          <a:blip r:embed="rId2">
            <a:extLst>
              <a:ext uri="{28A0092B-C50C-407E-A947-70E740481C1C}">
                <a14:useLocalDpi xmlns:a14="http://schemas.microsoft.com/office/drawing/2010/main" val="0"/>
              </a:ext>
            </a:extLst>
          </a:blip>
          <a:srcRect l="8171" t="28931" r="8368" b="21666"/>
          <a:stretch/>
        </p:blipFill>
        <p:spPr bwMode="auto">
          <a:xfrm>
            <a:off x="8770165" y="4709950"/>
            <a:ext cx="716735" cy="42426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364090" y="4850863"/>
            <a:ext cx="543739" cy="369332"/>
          </a:xfrm>
          <a:prstGeom prst="rect">
            <a:avLst/>
          </a:prstGeom>
          <a:noFill/>
        </p:spPr>
        <p:txBody>
          <a:bodyPr wrap="none" rtlCol="0">
            <a:spAutoFit/>
          </a:bodyPr>
          <a:lstStyle/>
          <a:p>
            <a:r>
              <a:rPr lang="en-GB" dirty="0"/>
              <a:t>one</a:t>
            </a:r>
          </a:p>
        </p:txBody>
      </p:sp>
      <p:sp>
        <p:nvSpPr>
          <p:cNvPr id="27" name="TextBox 26"/>
          <p:cNvSpPr txBox="1"/>
          <p:nvPr/>
        </p:nvSpPr>
        <p:spPr>
          <a:xfrm>
            <a:off x="6744246" y="6454210"/>
            <a:ext cx="1180003" cy="369332"/>
          </a:xfrm>
          <a:prstGeom prst="rect">
            <a:avLst/>
          </a:prstGeom>
          <a:noFill/>
        </p:spPr>
        <p:txBody>
          <a:bodyPr wrap="none" rtlCol="0">
            <a:spAutoFit/>
          </a:bodyPr>
          <a:lstStyle/>
          <a:p>
            <a:r>
              <a:rPr lang="en-GB" dirty="0"/>
              <a:t>Network A</a:t>
            </a:r>
          </a:p>
        </p:txBody>
      </p:sp>
      <p:sp>
        <p:nvSpPr>
          <p:cNvPr id="28" name="TextBox 27"/>
          <p:cNvSpPr txBox="1"/>
          <p:nvPr/>
        </p:nvSpPr>
        <p:spPr>
          <a:xfrm>
            <a:off x="8795492" y="4366641"/>
            <a:ext cx="691408" cy="369332"/>
          </a:xfrm>
          <a:prstGeom prst="rect">
            <a:avLst/>
          </a:prstGeom>
          <a:noFill/>
        </p:spPr>
        <p:txBody>
          <a:bodyPr wrap="none" rtlCol="0">
            <a:spAutoFit/>
          </a:bodyPr>
          <a:lstStyle/>
          <a:p>
            <a:r>
              <a:rPr lang="en-GB" dirty="0"/>
              <a:t>three</a:t>
            </a:r>
          </a:p>
        </p:txBody>
      </p:sp>
      <p:sp>
        <p:nvSpPr>
          <p:cNvPr id="29" name="TextBox 28"/>
          <p:cNvSpPr txBox="1"/>
          <p:nvPr/>
        </p:nvSpPr>
        <p:spPr>
          <a:xfrm>
            <a:off x="7062378" y="4366641"/>
            <a:ext cx="546432" cy="369332"/>
          </a:xfrm>
          <a:prstGeom prst="rect">
            <a:avLst/>
          </a:prstGeom>
          <a:noFill/>
        </p:spPr>
        <p:txBody>
          <a:bodyPr wrap="none" rtlCol="0">
            <a:spAutoFit/>
          </a:bodyPr>
          <a:lstStyle/>
          <a:p>
            <a:r>
              <a:rPr lang="en-GB" dirty="0"/>
              <a:t>two</a:t>
            </a:r>
          </a:p>
        </p:txBody>
      </p:sp>
      <p:cxnSp>
        <p:nvCxnSpPr>
          <p:cNvPr id="33" name="Straight Connector 32"/>
          <p:cNvCxnSpPr/>
          <p:nvPr/>
        </p:nvCxnSpPr>
        <p:spPr>
          <a:xfrm flipH="1">
            <a:off x="6561753" y="6507429"/>
            <a:ext cx="1586064" cy="6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0928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EIGRP</a:t>
            </a:r>
          </a:p>
        </p:txBody>
      </p:sp>
      <p:sp>
        <p:nvSpPr>
          <p:cNvPr id="3" name="Content Placeholder 2"/>
          <p:cNvSpPr>
            <a:spLocks noGrp="1"/>
          </p:cNvSpPr>
          <p:nvPr>
            <p:ph idx="1"/>
          </p:nvPr>
        </p:nvSpPr>
        <p:spPr/>
        <p:txBody>
          <a:bodyPr/>
          <a:lstStyle/>
          <a:p>
            <a:r>
              <a:rPr lang="en-GB" dirty="0"/>
              <a:t>EIGRP must provide:</a:t>
            </a:r>
          </a:p>
          <a:p>
            <a:pPr lvl="1"/>
            <a:r>
              <a:rPr lang="en-GB" dirty="0"/>
              <a:t>a system where it sends only the updates needed at a given time; this is accomplished through neighbour discovery and maintenance</a:t>
            </a:r>
          </a:p>
          <a:p>
            <a:pPr lvl="1"/>
            <a:r>
              <a:rPr lang="en-GB" dirty="0"/>
              <a:t>a way of determining which paths a router has learned are loop-free</a:t>
            </a:r>
          </a:p>
          <a:p>
            <a:pPr lvl="1"/>
            <a:r>
              <a:rPr lang="en-GB" dirty="0"/>
              <a:t>a process to clear bad routes from the topology tables of all routers on the network</a:t>
            </a:r>
          </a:p>
          <a:p>
            <a:pPr lvl="1"/>
            <a:r>
              <a:rPr lang="en-GB" dirty="0"/>
              <a:t>a process for querying neighbours to find paths to lost destinations</a:t>
            </a:r>
          </a:p>
          <a:p>
            <a:endParaRPr lang="en-GB" dirty="0"/>
          </a:p>
        </p:txBody>
      </p:sp>
    </p:spTree>
    <p:extLst>
      <p:ext uri="{BB962C8B-B14F-4D97-AF65-F5344CB8AC3E}">
        <p14:creationId xmlns:p14="http://schemas.microsoft.com/office/powerpoint/2010/main" val="41794571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87B41-5635-4DDA-9A95-7AB5CF9C524B}"/>
              </a:ext>
            </a:extLst>
          </p:cNvPr>
          <p:cNvSpPr>
            <a:spLocks noGrp="1"/>
          </p:cNvSpPr>
          <p:nvPr>
            <p:ph type="title"/>
          </p:nvPr>
        </p:nvSpPr>
        <p:spPr/>
        <p:txBody>
          <a:bodyPr/>
          <a:lstStyle/>
          <a:p>
            <a:r>
              <a:rPr lang="en-GB" dirty="0"/>
              <a:t>IS-IS</a:t>
            </a:r>
          </a:p>
        </p:txBody>
      </p:sp>
      <p:sp>
        <p:nvSpPr>
          <p:cNvPr id="3" name="Content Placeholder 2">
            <a:extLst>
              <a:ext uri="{FF2B5EF4-FFF2-40B4-BE49-F238E27FC236}">
                <a16:creationId xmlns:a16="http://schemas.microsoft.com/office/drawing/2014/main" id="{A736672F-223F-4CBA-9271-95E97769B625}"/>
              </a:ext>
            </a:extLst>
          </p:cNvPr>
          <p:cNvSpPr>
            <a:spLocks noGrp="1"/>
          </p:cNvSpPr>
          <p:nvPr>
            <p:ph idx="1"/>
          </p:nvPr>
        </p:nvSpPr>
        <p:spPr/>
        <p:txBody>
          <a:bodyPr>
            <a:normAutofit lnSpcReduction="10000"/>
          </a:bodyPr>
          <a:lstStyle/>
          <a:p>
            <a:r>
              <a:rPr lang="en-GB" dirty="0"/>
              <a:t>Intermediate System to Intermediate System (IS-IS, also written ISIS) is a routing protocol designed to move information efficiently within a computer network, a group of physically connected computers or similar devices</a:t>
            </a:r>
          </a:p>
          <a:p>
            <a:r>
              <a:rPr lang="en-GB" dirty="0"/>
              <a:t>It accomplishes this by determining the best route for data through a packet switching network</a:t>
            </a:r>
          </a:p>
          <a:p>
            <a:r>
              <a:rPr lang="en-GB" dirty="0"/>
              <a:t>Is an interior gateway protocol, designed for use within an administrative domain or network</a:t>
            </a:r>
          </a:p>
          <a:p>
            <a:r>
              <a:rPr lang="en-GB" dirty="0"/>
              <a:t>This is in contrast to exterior gateway protocols, primarily Border Gateway Protocol (BGP), which is used for routing between autonomous systems</a:t>
            </a:r>
          </a:p>
        </p:txBody>
      </p:sp>
    </p:spTree>
    <p:extLst>
      <p:ext uri="{BB962C8B-B14F-4D97-AF65-F5344CB8AC3E}">
        <p14:creationId xmlns:p14="http://schemas.microsoft.com/office/powerpoint/2010/main" val="363442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Model Layer 4: Transport Layer</a:t>
            </a:r>
          </a:p>
        </p:txBody>
      </p:sp>
      <p:sp>
        <p:nvSpPr>
          <p:cNvPr id="3" name="Content Placeholder 2"/>
          <p:cNvSpPr>
            <a:spLocks noGrp="1"/>
          </p:cNvSpPr>
          <p:nvPr>
            <p:ph idx="1"/>
          </p:nvPr>
        </p:nvSpPr>
        <p:spPr/>
        <p:txBody>
          <a:bodyPr>
            <a:normAutofit lnSpcReduction="10000"/>
          </a:bodyPr>
          <a:lstStyle/>
          <a:p>
            <a:r>
              <a:rPr lang="en-US" dirty="0"/>
              <a:t>Transport Layer decides if data transmission should be on parallel path or single path</a:t>
            </a:r>
          </a:p>
          <a:p>
            <a:r>
              <a:rPr lang="en-US" dirty="0"/>
              <a:t>Functions such as Multiplexing, Segmenting or Splitting on the data are done by this layer</a:t>
            </a:r>
          </a:p>
          <a:p>
            <a:r>
              <a:rPr lang="en-US" dirty="0"/>
              <a:t>It receives messages from the Session layer above it, convert the message into smaller units and passes it on to the Network layer</a:t>
            </a:r>
          </a:p>
          <a:p>
            <a:r>
              <a:rPr lang="en-US" dirty="0"/>
              <a:t>Transport layer can be very complex, depending upon the network requirements</a:t>
            </a:r>
          </a:p>
          <a:p>
            <a:r>
              <a:rPr lang="en-US" dirty="0"/>
              <a:t>Transport layer breaks the message (data) into small units so that they are handled more efficiently by the network layer</a:t>
            </a:r>
          </a:p>
        </p:txBody>
      </p:sp>
    </p:spTree>
    <p:extLst>
      <p:ext uri="{BB962C8B-B14F-4D97-AF65-F5344CB8AC3E}">
        <p14:creationId xmlns:p14="http://schemas.microsoft.com/office/powerpoint/2010/main" val="1502787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64C7-2B50-4F4C-82F4-ED2E8994E059}"/>
              </a:ext>
            </a:extLst>
          </p:cNvPr>
          <p:cNvSpPr>
            <a:spLocks noGrp="1"/>
          </p:cNvSpPr>
          <p:nvPr>
            <p:ph type="title"/>
          </p:nvPr>
        </p:nvSpPr>
        <p:spPr/>
        <p:txBody>
          <a:bodyPr/>
          <a:lstStyle/>
          <a:p>
            <a:r>
              <a:rPr lang="en-GB" dirty="0"/>
              <a:t>IS-IS</a:t>
            </a:r>
          </a:p>
        </p:txBody>
      </p:sp>
      <p:sp>
        <p:nvSpPr>
          <p:cNvPr id="3" name="Content Placeholder 2">
            <a:extLst>
              <a:ext uri="{FF2B5EF4-FFF2-40B4-BE49-F238E27FC236}">
                <a16:creationId xmlns:a16="http://schemas.microsoft.com/office/drawing/2014/main" id="{026B5155-B99D-46EA-A83F-F7B7220680F1}"/>
              </a:ext>
            </a:extLst>
          </p:cNvPr>
          <p:cNvSpPr>
            <a:spLocks noGrp="1"/>
          </p:cNvSpPr>
          <p:nvPr>
            <p:ph idx="1"/>
          </p:nvPr>
        </p:nvSpPr>
        <p:spPr/>
        <p:txBody>
          <a:bodyPr/>
          <a:lstStyle/>
          <a:p>
            <a:r>
              <a:rPr lang="en-GB" dirty="0"/>
              <a:t> Like the OSPF protocol, IS-IS uses Dijkstra's algorithm for computing the best path through the network</a:t>
            </a:r>
          </a:p>
          <a:p>
            <a:r>
              <a:rPr lang="en-GB" dirty="0"/>
              <a:t>Packets (datagrams) are then forwarded, based on the computed ideal path, through the network to the destination</a:t>
            </a:r>
          </a:p>
        </p:txBody>
      </p:sp>
    </p:spTree>
    <p:extLst>
      <p:ext uri="{BB962C8B-B14F-4D97-AF65-F5344CB8AC3E}">
        <p14:creationId xmlns:p14="http://schemas.microsoft.com/office/powerpoint/2010/main" val="41137620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IS-IS</a:t>
            </a:r>
          </a:p>
        </p:txBody>
      </p:sp>
      <p:sp>
        <p:nvSpPr>
          <p:cNvPr id="3" name="Content Placeholder 2"/>
          <p:cNvSpPr>
            <a:spLocks noGrp="1"/>
          </p:cNvSpPr>
          <p:nvPr>
            <p:ph idx="1"/>
          </p:nvPr>
        </p:nvSpPr>
        <p:spPr/>
        <p:txBody>
          <a:bodyPr>
            <a:normAutofit fontScale="85000" lnSpcReduction="20000"/>
          </a:bodyPr>
          <a:lstStyle/>
          <a:p>
            <a:r>
              <a:rPr lang="en-GB" dirty="0"/>
              <a:t>IS-IS adjacency can be either broadcast or point-to-point.</a:t>
            </a:r>
          </a:p>
          <a:p>
            <a:r>
              <a:rPr lang="en-GB" dirty="0"/>
              <a:t>Hello Packet</a:t>
            </a:r>
          </a:p>
          <a:p>
            <a:pPr lvl="1"/>
            <a:r>
              <a:rPr lang="en-GB" dirty="0"/>
              <a:t>The IS-IS hello packets needs to be exchanged periodically between 2 routers to establish adjacency. Based on the negotiation, one of them will be selected as DIS (Designated IS). This hello packet will be sent separately for Level-1 or Level-2.</a:t>
            </a:r>
          </a:p>
          <a:p>
            <a:r>
              <a:rPr lang="en-GB" dirty="0"/>
              <a:t>LSP</a:t>
            </a:r>
          </a:p>
          <a:p>
            <a:pPr lvl="1"/>
            <a:r>
              <a:rPr lang="en-GB" dirty="0"/>
              <a:t>This contains the actual route information. This LSP can contain many type-length-values (TLV's).</a:t>
            </a:r>
          </a:p>
          <a:p>
            <a:r>
              <a:rPr lang="en-GB" dirty="0"/>
              <a:t>CSNP</a:t>
            </a:r>
          </a:p>
          <a:p>
            <a:pPr lvl="1"/>
            <a:r>
              <a:rPr lang="en-GB" dirty="0"/>
              <a:t>This packet will be sent only by the DIS. By default for every 10 seconds, CSNP packet will be transmitted by DIS. This will contain the list of LSP ID's along with sequence number and checksum.</a:t>
            </a:r>
          </a:p>
          <a:p>
            <a:r>
              <a:rPr lang="en-GB" dirty="0"/>
              <a:t>PSNP</a:t>
            </a:r>
          </a:p>
          <a:p>
            <a:pPr lvl="1"/>
            <a:r>
              <a:rPr lang="en-GB" dirty="0"/>
              <a:t>If the router which receives CSNP packet finds some discrepancy in its own database, it will send an PSNP request asking the DIS to send specific LSP back to it.</a:t>
            </a:r>
          </a:p>
        </p:txBody>
      </p:sp>
    </p:spTree>
    <p:extLst>
      <p:ext uri="{BB962C8B-B14F-4D97-AF65-F5344CB8AC3E}">
        <p14:creationId xmlns:p14="http://schemas.microsoft.com/office/powerpoint/2010/main" val="23590860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18572B4-29E6-4152-ADDB-459E53AAC388}"/>
              </a:ext>
            </a:extLst>
          </p:cNvPr>
          <p:cNvSpPr txBox="1"/>
          <p:nvPr/>
        </p:nvSpPr>
        <p:spPr>
          <a:xfrm rot="1368720">
            <a:off x="-173987" y="-819082"/>
            <a:ext cx="6668967" cy="7471123"/>
          </a:xfrm>
          <a:custGeom>
            <a:avLst/>
            <a:gdLst>
              <a:gd name="connsiteX0" fmla="*/ 4645259 w 6668967"/>
              <a:gd name="connsiteY0" fmla="*/ 6933346 h 7471123"/>
              <a:gd name="connsiteX1" fmla="*/ 4658415 w 6668967"/>
              <a:gd name="connsiteY1" fmla="*/ 6957790 h 7471123"/>
              <a:gd name="connsiteX2" fmla="*/ 4655125 w 6668967"/>
              <a:gd name="connsiteY2" fmla="*/ 6985727 h 7471123"/>
              <a:gd name="connsiteX3" fmla="*/ 4642382 w 6668967"/>
              <a:gd name="connsiteY3" fmla="*/ 6997949 h 7471123"/>
              <a:gd name="connsiteX4" fmla="*/ 4622238 w 6668967"/>
              <a:gd name="connsiteY4" fmla="*/ 7010171 h 7471123"/>
              <a:gd name="connsiteX5" fmla="*/ 4633748 w 6668967"/>
              <a:gd name="connsiteY5" fmla="*/ 6971759 h 7471123"/>
              <a:gd name="connsiteX6" fmla="*/ 4645259 w 6668967"/>
              <a:gd name="connsiteY6" fmla="*/ 6933346 h 7471123"/>
              <a:gd name="connsiteX7" fmla="*/ 4395313 w 6668967"/>
              <a:gd name="connsiteY7" fmla="*/ 6947315 h 7471123"/>
              <a:gd name="connsiteX8" fmla="*/ 4395724 w 6668967"/>
              <a:gd name="connsiteY8" fmla="*/ 6953862 h 7471123"/>
              <a:gd name="connsiteX9" fmla="*/ 4398602 w 6668967"/>
              <a:gd name="connsiteY9" fmla="*/ 6957790 h 7471123"/>
              <a:gd name="connsiteX10" fmla="*/ 4408467 w 6668967"/>
              <a:gd name="connsiteY10" fmla="*/ 6954298 h 7471123"/>
              <a:gd name="connsiteX11" fmla="*/ 4092745 w 6668967"/>
              <a:gd name="connsiteY11" fmla="*/ 7024140 h 7471123"/>
              <a:gd name="connsiteX12" fmla="*/ 4094800 w 6668967"/>
              <a:gd name="connsiteY12" fmla="*/ 7030687 h 7471123"/>
              <a:gd name="connsiteX13" fmla="*/ 4099322 w 6668967"/>
              <a:gd name="connsiteY13" fmla="*/ 7034616 h 7471123"/>
              <a:gd name="connsiteX14" fmla="*/ 4105900 w 6668967"/>
              <a:gd name="connsiteY14" fmla="*/ 7027631 h 7471123"/>
              <a:gd name="connsiteX15" fmla="*/ 4464376 w 6668967"/>
              <a:gd name="connsiteY15" fmla="*/ 6846045 h 7471123"/>
              <a:gd name="connsiteX16" fmla="*/ 4465198 w 6668967"/>
              <a:gd name="connsiteY16" fmla="*/ 6852592 h 7471123"/>
              <a:gd name="connsiteX17" fmla="*/ 4470954 w 6668967"/>
              <a:gd name="connsiteY17" fmla="*/ 6856521 h 7471123"/>
              <a:gd name="connsiteX18" fmla="*/ 4477531 w 6668967"/>
              <a:gd name="connsiteY18" fmla="*/ 6856521 h 7471123"/>
              <a:gd name="connsiteX19" fmla="*/ 4473420 w 6668967"/>
              <a:gd name="connsiteY19" fmla="*/ 6848664 h 7471123"/>
              <a:gd name="connsiteX20" fmla="*/ 4464376 w 6668967"/>
              <a:gd name="connsiteY20" fmla="*/ 6846045 h 7471123"/>
              <a:gd name="connsiteX21" fmla="*/ 4105900 w 6668967"/>
              <a:gd name="connsiteY21" fmla="*/ 6996204 h 7471123"/>
              <a:gd name="connsiteX22" fmla="*/ 4106722 w 6668967"/>
              <a:gd name="connsiteY22" fmla="*/ 7002751 h 7471123"/>
              <a:gd name="connsiteX23" fmla="*/ 4112477 w 6668967"/>
              <a:gd name="connsiteY23" fmla="*/ 7006679 h 7471123"/>
              <a:gd name="connsiteX24" fmla="*/ 4115766 w 6668967"/>
              <a:gd name="connsiteY24" fmla="*/ 7006679 h 7471123"/>
              <a:gd name="connsiteX25" fmla="*/ 4105900 w 6668967"/>
              <a:gd name="connsiteY25" fmla="*/ 6996204 h 7471123"/>
              <a:gd name="connsiteX26" fmla="*/ 4678147 w 6668967"/>
              <a:gd name="connsiteY26" fmla="*/ 6730807 h 7471123"/>
              <a:gd name="connsiteX27" fmla="*/ 4680202 w 6668967"/>
              <a:gd name="connsiteY27" fmla="*/ 6739100 h 7471123"/>
              <a:gd name="connsiteX28" fmla="*/ 4684724 w 6668967"/>
              <a:gd name="connsiteY28" fmla="*/ 6744775 h 7471123"/>
              <a:gd name="connsiteX29" fmla="*/ 4690480 w 6668967"/>
              <a:gd name="connsiteY29" fmla="*/ 6740846 h 7471123"/>
              <a:gd name="connsiteX30" fmla="*/ 4691303 w 6668967"/>
              <a:gd name="connsiteY30" fmla="*/ 6734299 h 7471123"/>
              <a:gd name="connsiteX31" fmla="*/ 4740994 w 6668967"/>
              <a:gd name="connsiteY31" fmla="*/ 6620753 h 7471123"/>
              <a:gd name="connsiteX32" fmla="*/ 4735289 w 6668967"/>
              <a:gd name="connsiteY32" fmla="*/ 6633466 h 7471123"/>
              <a:gd name="connsiteX33" fmla="*/ 4734056 w 6668967"/>
              <a:gd name="connsiteY33" fmla="*/ 6664458 h 7471123"/>
              <a:gd name="connsiteX34" fmla="*/ 4718023 w 6668967"/>
              <a:gd name="connsiteY34" fmla="*/ 6667077 h 7471123"/>
              <a:gd name="connsiteX35" fmla="*/ 4704457 w 6668967"/>
              <a:gd name="connsiteY35" fmla="*/ 6674933 h 7471123"/>
              <a:gd name="connsiteX36" fmla="*/ 4711035 w 6668967"/>
              <a:gd name="connsiteY36" fmla="*/ 6706363 h 7471123"/>
              <a:gd name="connsiteX37" fmla="*/ 4721312 w 6668967"/>
              <a:gd name="connsiteY37" fmla="*/ 6678863 h 7471123"/>
              <a:gd name="connsiteX38" fmla="*/ 4743923 w 6668967"/>
              <a:gd name="connsiteY38" fmla="*/ 6664458 h 7471123"/>
              <a:gd name="connsiteX39" fmla="*/ 4748855 w 6668967"/>
              <a:gd name="connsiteY39" fmla="*/ 6640013 h 7471123"/>
              <a:gd name="connsiteX40" fmla="*/ 4753789 w 6668967"/>
              <a:gd name="connsiteY40" fmla="*/ 6615569 h 7471123"/>
              <a:gd name="connsiteX41" fmla="*/ 4740994 w 6668967"/>
              <a:gd name="connsiteY41" fmla="*/ 6620753 h 7471123"/>
              <a:gd name="connsiteX42" fmla="*/ 4572906 w 6668967"/>
              <a:gd name="connsiteY42" fmla="*/ 6664458 h 7471123"/>
              <a:gd name="connsiteX43" fmla="*/ 4550707 w 6668967"/>
              <a:gd name="connsiteY43" fmla="*/ 6675807 h 7471123"/>
              <a:gd name="connsiteX44" fmla="*/ 4543307 w 6668967"/>
              <a:gd name="connsiteY44" fmla="*/ 6702871 h 7471123"/>
              <a:gd name="connsiteX45" fmla="*/ 4543307 w 6668967"/>
              <a:gd name="connsiteY45" fmla="*/ 6706362 h 7471123"/>
              <a:gd name="connsiteX46" fmla="*/ 4535085 w 6668967"/>
              <a:gd name="connsiteY46" fmla="*/ 6706799 h 7471123"/>
              <a:gd name="connsiteX47" fmla="*/ 4526863 w 6668967"/>
              <a:gd name="connsiteY47" fmla="*/ 6709854 h 7471123"/>
              <a:gd name="connsiteX48" fmla="*/ 4540429 w 6668967"/>
              <a:gd name="connsiteY48" fmla="*/ 6714656 h 7471123"/>
              <a:gd name="connsiteX49" fmla="*/ 4556463 w 6668967"/>
              <a:gd name="connsiteY49" fmla="*/ 6716839 h 7471123"/>
              <a:gd name="connsiteX50" fmla="*/ 4576195 w 6668967"/>
              <a:gd name="connsiteY50" fmla="*/ 6699379 h 7471123"/>
              <a:gd name="connsiteX51" fmla="*/ 4565918 w 6668967"/>
              <a:gd name="connsiteY51" fmla="*/ 6691522 h 7471123"/>
              <a:gd name="connsiteX52" fmla="*/ 4563040 w 6668967"/>
              <a:gd name="connsiteY52" fmla="*/ 6678426 h 7471123"/>
              <a:gd name="connsiteX53" fmla="*/ 4336114 w 6668967"/>
              <a:gd name="connsiteY53" fmla="*/ 6688902 h 7471123"/>
              <a:gd name="connsiteX54" fmla="*/ 4336114 w 6668967"/>
              <a:gd name="connsiteY54" fmla="*/ 6706362 h 7471123"/>
              <a:gd name="connsiteX55" fmla="*/ 4340225 w 6668967"/>
              <a:gd name="connsiteY55" fmla="*/ 6715528 h 7471123"/>
              <a:gd name="connsiteX56" fmla="*/ 4349270 w 6668967"/>
              <a:gd name="connsiteY56" fmla="*/ 6716839 h 7471123"/>
              <a:gd name="connsiteX57" fmla="*/ 4615660 w 6668967"/>
              <a:gd name="connsiteY57" fmla="*/ 6556204 h 7471123"/>
              <a:gd name="connsiteX58" fmla="*/ 4609905 w 6668967"/>
              <a:gd name="connsiteY58" fmla="*/ 6563625 h 7471123"/>
              <a:gd name="connsiteX59" fmla="*/ 4609083 w 6668967"/>
              <a:gd name="connsiteY59" fmla="*/ 6573665 h 7471123"/>
              <a:gd name="connsiteX60" fmla="*/ 4602505 w 6668967"/>
              <a:gd name="connsiteY60" fmla="*/ 6596799 h 7471123"/>
              <a:gd name="connsiteX61" fmla="*/ 4586062 w 6668967"/>
              <a:gd name="connsiteY61" fmla="*/ 6612077 h 7471123"/>
              <a:gd name="connsiteX62" fmla="*/ 4581128 w 6668967"/>
              <a:gd name="connsiteY62" fmla="*/ 6636521 h 7471123"/>
              <a:gd name="connsiteX63" fmla="*/ 4576195 w 6668967"/>
              <a:gd name="connsiteY63" fmla="*/ 6660967 h 7471123"/>
              <a:gd name="connsiteX64" fmla="*/ 4601683 w 6668967"/>
              <a:gd name="connsiteY64" fmla="*/ 6622116 h 7471123"/>
              <a:gd name="connsiteX65" fmla="*/ 4622238 w 6668967"/>
              <a:gd name="connsiteY65" fmla="*/ 6580648 h 7471123"/>
              <a:gd name="connsiteX66" fmla="*/ 4620183 w 6668967"/>
              <a:gd name="connsiteY66" fmla="*/ 6567117 h 7471123"/>
              <a:gd name="connsiteX67" fmla="*/ 4615660 w 6668967"/>
              <a:gd name="connsiteY67" fmla="*/ 6556204 h 7471123"/>
              <a:gd name="connsiteX68" fmla="*/ 4369002 w 6668967"/>
              <a:gd name="connsiteY68" fmla="*/ 6650490 h 7471123"/>
              <a:gd name="connsiteX69" fmla="*/ 4365713 w 6668967"/>
              <a:gd name="connsiteY69" fmla="*/ 6652236 h 7471123"/>
              <a:gd name="connsiteX70" fmla="*/ 4362425 w 6668967"/>
              <a:gd name="connsiteY70" fmla="*/ 6653982 h 7471123"/>
              <a:gd name="connsiteX71" fmla="*/ 4364481 w 6668967"/>
              <a:gd name="connsiteY71" fmla="*/ 6662275 h 7471123"/>
              <a:gd name="connsiteX72" fmla="*/ 4369002 w 6668967"/>
              <a:gd name="connsiteY72" fmla="*/ 6667950 h 7471123"/>
              <a:gd name="connsiteX73" fmla="*/ 4374758 w 6668967"/>
              <a:gd name="connsiteY73" fmla="*/ 6664022 h 7471123"/>
              <a:gd name="connsiteX74" fmla="*/ 4375579 w 6668967"/>
              <a:gd name="connsiteY74" fmla="*/ 6657473 h 7471123"/>
              <a:gd name="connsiteX75" fmla="*/ 4369002 w 6668967"/>
              <a:gd name="connsiteY75" fmla="*/ 6650490 h 7471123"/>
              <a:gd name="connsiteX76" fmla="*/ 4408467 w 6668967"/>
              <a:gd name="connsiteY76" fmla="*/ 6524775 h 7471123"/>
              <a:gd name="connsiteX77" fmla="*/ 4395313 w 6668967"/>
              <a:gd name="connsiteY77" fmla="*/ 6566681 h 7471123"/>
              <a:gd name="connsiteX78" fmla="*/ 4388735 w 6668967"/>
              <a:gd name="connsiteY78" fmla="*/ 6567117 h 7471123"/>
              <a:gd name="connsiteX79" fmla="*/ 4382158 w 6668967"/>
              <a:gd name="connsiteY79" fmla="*/ 6570172 h 7471123"/>
              <a:gd name="connsiteX80" fmla="*/ 4392845 w 6668967"/>
              <a:gd name="connsiteY80" fmla="*/ 6581957 h 7471123"/>
              <a:gd name="connsiteX81" fmla="*/ 4408467 w 6668967"/>
              <a:gd name="connsiteY81" fmla="*/ 6591125 h 7471123"/>
              <a:gd name="connsiteX82" fmla="*/ 4431489 w 6668967"/>
              <a:gd name="connsiteY82" fmla="*/ 6556204 h 7471123"/>
              <a:gd name="connsiteX83" fmla="*/ 4908361 w 6668967"/>
              <a:gd name="connsiteY83" fmla="*/ 6255887 h 7471123"/>
              <a:gd name="connsiteX84" fmla="*/ 4882050 w 6668967"/>
              <a:gd name="connsiteY84" fmla="*/ 6301284 h 7471123"/>
              <a:gd name="connsiteX85" fmla="*/ 4891917 w 6668967"/>
              <a:gd name="connsiteY85" fmla="*/ 6339696 h 7471123"/>
              <a:gd name="connsiteX86" fmla="*/ 4885751 w 6668967"/>
              <a:gd name="connsiteY86" fmla="*/ 6340569 h 7471123"/>
              <a:gd name="connsiteX87" fmla="*/ 4882050 w 6668967"/>
              <a:gd name="connsiteY87" fmla="*/ 6346681 h 7471123"/>
              <a:gd name="connsiteX88" fmla="*/ 4885750 w 6668967"/>
              <a:gd name="connsiteY88" fmla="*/ 6357156 h 7471123"/>
              <a:gd name="connsiteX89" fmla="*/ 4891917 w 6668967"/>
              <a:gd name="connsiteY89" fmla="*/ 6367633 h 7471123"/>
              <a:gd name="connsiteX90" fmla="*/ 4914938 w 6668967"/>
              <a:gd name="connsiteY90" fmla="*/ 6378110 h 7471123"/>
              <a:gd name="connsiteX91" fmla="*/ 4918227 w 6668967"/>
              <a:gd name="connsiteY91" fmla="*/ 6367633 h 7471123"/>
              <a:gd name="connsiteX92" fmla="*/ 4901783 w 6668967"/>
              <a:gd name="connsiteY92" fmla="*/ 6353665 h 7471123"/>
              <a:gd name="connsiteX93" fmla="*/ 4904660 w 6668967"/>
              <a:gd name="connsiteY93" fmla="*/ 6338824 h 7471123"/>
              <a:gd name="connsiteX94" fmla="*/ 4914938 w 6668967"/>
              <a:gd name="connsiteY94" fmla="*/ 6329220 h 7471123"/>
              <a:gd name="connsiteX95" fmla="*/ 4915350 w 6668967"/>
              <a:gd name="connsiteY95" fmla="*/ 6292554 h 7471123"/>
              <a:gd name="connsiteX96" fmla="*/ 4908361 w 6668967"/>
              <a:gd name="connsiteY96" fmla="*/ 6255887 h 7471123"/>
              <a:gd name="connsiteX97" fmla="*/ 4454510 w 6668967"/>
              <a:gd name="connsiteY97" fmla="*/ 6402554 h 7471123"/>
              <a:gd name="connsiteX98" fmla="*/ 4418333 w 6668967"/>
              <a:gd name="connsiteY98" fmla="*/ 6489854 h 7471123"/>
              <a:gd name="connsiteX99" fmla="*/ 4427789 w 6668967"/>
              <a:gd name="connsiteY99" fmla="*/ 6507315 h 7471123"/>
              <a:gd name="connsiteX100" fmla="*/ 4444644 w 6668967"/>
              <a:gd name="connsiteY100" fmla="*/ 6514300 h 7471123"/>
              <a:gd name="connsiteX101" fmla="*/ 4458621 w 6668967"/>
              <a:gd name="connsiteY101" fmla="*/ 6466283 h 7471123"/>
              <a:gd name="connsiteX102" fmla="*/ 4477531 w 6668967"/>
              <a:gd name="connsiteY102" fmla="*/ 6423506 h 7471123"/>
              <a:gd name="connsiteX103" fmla="*/ 4977425 w 6668967"/>
              <a:gd name="connsiteY103" fmla="*/ 6133665 h 7471123"/>
              <a:gd name="connsiteX104" fmla="*/ 4980714 w 6668967"/>
              <a:gd name="connsiteY104" fmla="*/ 6144141 h 7471123"/>
              <a:gd name="connsiteX105" fmla="*/ 4980714 w 6668967"/>
              <a:gd name="connsiteY105" fmla="*/ 6133664 h 7471123"/>
              <a:gd name="connsiteX106" fmla="*/ 5016890 w 6668967"/>
              <a:gd name="connsiteY106" fmla="*/ 6095252 h 7471123"/>
              <a:gd name="connsiteX107" fmla="*/ 5003735 w 6668967"/>
              <a:gd name="connsiteY107" fmla="*/ 6105729 h 7471123"/>
              <a:gd name="connsiteX108" fmla="*/ 5013602 w 6668967"/>
              <a:gd name="connsiteY108" fmla="*/ 6105729 h 7471123"/>
              <a:gd name="connsiteX109" fmla="*/ 5015246 w 6668967"/>
              <a:gd name="connsiteY109" fmla="*/ 6100491 h 7471123"/>
              <a:gd name="connsiteX110" fmla="*/ 5016890 w 6668967"/>
              <a:gd name="connsiteY110" fmla="*/ 6095252 h 7471123"/>
              <a:gd name="connsiteX111" fmla="*/ 4516996 w 6668967"/>
              <a:gd name="connsiteY111" fmla="*/ 6280331 h 7471123"/>
              <a:gd name="connsiteX112" fmla="*/ 4500554 w 6668967"/>
              <a:gd name="connsiteY112" fmla="*/ 6301284 h 7471123"/>
              <a:gd name="connsiteX113" fmla="*/ 4500554 w 6668967"/>
              <a:gd name="connsiteY113" fmla="*/ 6311760 h 7471123"/>
              <a:gd name="connsiteX114" fmla="*/ 4507131 w 6668967"/>
              <a:gd name="connsiteY114" fmla="*/ 6311760 h 7471123"/>
              <a:gd name="connsiteX115" fmla="*/ 4520286 w 6668967"/>
              <a:gd name="connsiteY115" fmla="*/ 6310013 h 7471123"/>
              <a:gd name="connsiteX116" fmla="*/ 4523575 w 6668967"/>
              <a:gd name="connsiteY116" fmla="*/ 6297792 h 7471123"/>
              <a:gd name="connsiteX117" fmla="*/ 5036623 w 6668967"/>
              <a:gd name="connsiteY117" fmla="*/ 6042871 h 7471123"/>
              <a:gd name="connsiteX118" fmla="*/ 5036623 w 6668967"/>
              <a:gd name="connsiteY118" fmla="*/ 6060332 h 7471123"/>
              <a:gd name="connsiteX119" fmla="*/ 5013602 w 6668967"/>
              <a:gd name="connsiteY119" fmla="*/ 6060332 h 7471123"/>
              <a:gd name="connsiteX120" fmla="*/ 5013602 w 6668967"/>
              <a:gd name="connsiteY120" fmla="*/ 6074300 h 7471123"/>
              <a:gd name="connsiteX121" fmla="*/ 5020179 w 6668967"/>
              <a:gd name="connsiteY121" fmla="*/ 6084777 h 7471123"/>
              <a:gd name="connsiteX122" fmla="*/ 5046490 w 6668967"/>
              <a:gd name="connsiteY122" fmla="*/ 6060332 h 7471123"/>
              <a:gd name="connsiteX123" fmla="*/ 5046490 w 6668967"/>
              <a:gd name="connsiteY123" fmla="*/ 6046364 h 7471123"/>
              <a:gd name="connsiteX124" fmla="*/ 4553174 w 6668967"/>
              <a:gd name="connsiteY124" fmla="*/ 6224459 h 7471123"/>
              <a:gd name="connsiteX125" fmla="*/ 4546596 w 6668967"/>
              <a:gd name="connsiteY125" fmla="*/ 6238427 h 7471123"/>
              <a:gd name="connsiteX126" fmla="*/ 4553174 w 6668967"/>
              <a:gd name="connsiteY126" fmla="*/ 6227950 h 7471123"/>
              <a:gd name="connsiteX127" fmla="*/ 5049779 w 6668967"/>
              <a:gd name="connsiteY127" fmla="*/ 6011444 h 7471123"/>
              <a:gd name="connsiteX128" fmla="*/ 5049778 w 6668967"/>
              <a:gd name="connsiteY128" fmla="*/ 6039379 h 7471123"/>
              <a:gd name="connsiteX129" fmla="*/ 5058411 w 6668967"/>
              <a:gd name="connsiteY129" fmla="*/ 6024975 h 7471123"/>
              <a:gd name="connsiteX130" fmla="*/ 5059644 w 6668967"/>
              <a:gd name="connsiteY130" fmla="*/ 6007952 h 7471123"/>
              <a:gd name="connsiteX131" fmla="*/ 5085954 w 6668967"/>
              <a:gd name="connsiteY131" fmla="*/ 5924141 h 7471123"/>
              <a:gd name="connsiteX132" fmla="*/ 5075267 w 6668967"/>
              <a:gd name="connsiteY132" fmla="*/ 5954697 h 7471123"/>
              <a:gd name="connsiteX133" fmla="*/ 5059644 w 6668967"/>
              <a:gd name="connsiteY133" fmla="*/ 5969539 h 7471123"/>
              <a:gd name="connsiteX134" fmla="*/ 5063344 w 6668967"/>
              <a:gd name="connsiteY134" fmla="*/ 5984815 h 7471123"/>
              <a:gd name="connsiteX135" fmla="*/ 5069511 w 6668967"/>
              <a:gd name="connsiteY135" fmla="*/ 5997475 h 7471123"/>
              <a:gd name="connsiteX136" fmla="*/ 5072389 w 6668967"/>
              <a:gd name="connsiteY136" fmla="*/ 5993546 h 7471123"/>
              <a:gd name="connsiteX137" fmla="*/ 5072800 w 6668967"/>
              <a:gd name="connsiteY137" fmla="*/ 5986998 h 7471123"/>
              <a:gd name="connsiteX138" fmla="*/ 5089655 w 6668967"/>
              <a:gd name="connsiteY138" fmla="*/ 5956880 h 7471123"/>
              <a:gd name="connsiteX139" fmla="*/ 5099110 w 6668967"/>
              <a:gd name="connsiteY139" fmla="*/ 5924141 h 7471123"/>
              <a:gd name="connsiteX140" fmla="*/ 5194484 w 6668967"/>
              <a:gd name="connsiteY140" fmla="*/ 5812396 h 7471123"/>
              <a:gd name="connsiteX141" fmla="*/ 5191606 w 6668967"/>
              <a:gd name="connsiteY141" fmla="*/ 5821126 h 7471123"/>
              <a:gd name="connsiteX142" fmla="*/ 5191196 w 6668967"/>
              <a:gd name="connsiteY142" fmla="*/ 5829856 h 7471123"/>
              <a:gd name="connsiteX143" fmla="*/ 5197772 w 6668967"/>
              <a:gd name="connsiteY143" fmla="*/ 5812396 h 7471123"/>
              <a:gd name="connsiteX144" fmla="*/ 5174751 w 6668967"/>
              <a:gd name="connsiteY144" fmla="*/ 5742554 h 7471123"/>
              <a:gd name="connsiteX145" fmla="*/ 5161596 w 6668967"/>
              <a:gd name="connsiteY145" fmla="*/ 5777475 h 7471123"/>
              <a:gd name="connsiteX146" fmla="*/ 5148442 w 6668967"/>
              <a:gd name="connsiteY146" fmla="*/ 5812395 h 7471123"/>
              <a:gd name="connsiteX147" fmla="*/ 5128708 w 6668967"/>
              <a:gd name="connsiteY147" fmla="*/ 5840333 h 7471123"/>
              <a:gd name="connsiteX148" fmla="*/ 5129531 w 6668967"/>
              <a:gd name="connsiteY148" fmla="*/ 5846880 h 7471123"/>
              <a:gd name="connsiteX149" fmla="*/ 5135286 w 6668967"/>
              <a:gd name="connsiteY149" fmla="*/ 5850808 h 7471123"/>
              <a:gd name="connsiteX150" fmla="*/ 5155019 w 6668967"/>
              <a:gd name="connsiteY150" fmla="*/ 5847316 h 7471123"/>
              <a:gd name="connsiteX151" fmla="*/ 5165707 w 6668967"/>
              <a:gd name="connsiteY151" fmla="*/ 5818943 h 7471123"/>
              <a:gd name="connsiteX152" fmla="*/ 5171463 w 6668967"/>
              <a:gd name="connsiteY152" fmla="*/ 5787952 h 7471123"/>
              <a:gd name="connsiteX153" fmla="*/ 5181740 w 6668967"/>
              <a:gd name="connsiteY153" fmla="*/ 5763943 h 7471123"/>
              <a:gd name="connsiteX154" fmla="*/ 5194484 w 6668967"/>
              <a:gd name="connsiteY154" fmla="*/ 5742554 h 7471123"/>
              <a:gd name="connsiteX155" fmla="*/ 5233949 w 6668967"/>
              <a:gd name="connsiteY155" fmla="*/ 5697158 h 7471123"/>
              <a:gd name="connsiteX156" fmla="*/ 5214216 w 6668967"/>
              <a:gd name="connsiteY156" fmla="*/ 5718110 h 7471123"/>
              <a:gd name="connsiteX157" fmla="*/ 5207227 w 6668967"/>
              <a:gd name="connsiteY157" fmla="*/ 5710253 h 7471123"/>
              <a:gd name="connsiteX158" fmla="*/ 5197773 w 6668967"/>
              <a:gd name="connsiteY158" fmla="*/ 5718110 h 7471123"/>
              <a:gd name="connsiteX159" fmla="*/ 5220795 w 6668967"/>
              <a:gd name="connsiteY159" fmla="*/ 5749539 h 7471123"/>
              <a:gd name="connsiteX160" fmla="*/ 5233949 w 6668967"/>
              <a:gd name="connsiteY160" fmla="*/ 5749539 h 7471123"/>
              <a:gd name="connsiteX161" fmla="*/ 5237239 w 6668967"/>
              <a:gd name="connsiteY161" fmla="*/ 5718110 h 7471123"/>
              <a:gd name="connsiteX162" fmla="*/ 5270125 w 6668967"/>
              <a:gd name="connsiteY162" fmla="*/ 5634302 h 7471123"/>
              <a:gd name="connsiteX163" fmla="*/ 5253683 w 6668967"/>
              <a:gd name="connsiteY163" fmla="*/ 5662238 h 7471123"/>
              <a:gd name="connsiteX164" fmla="*/ 5263549 w 6668967"/>
              <a:gd name="connsiteY164" fmla="*/ 5662238 h 7471123"/>
              <a:gd name="connsiteX165" fmla="*/ 5270125 w 6668967"/>
              <a:gd name="connsiteY165" fmla="*/ 5634302 h 7471123"/>
              <a:gd name="connsiteX166" fmla="*/ 5201062 w 6668967"/>
              <a:gd name="connsiteY166" fmla="*/ 5623825 h 7471123"/>
              <a:gd name="connsiteX167" fmla="*/ 5199418 w 6668967"/>
              <a:gd name="connsiteY167" fmla="*/ 5627317 h 7471123"/>
              <a:gd name="connsiteX168" fmla="*/ 5197773 w 6668967"/>
              <a:gd name="connsiteY168" fmla="*/ 5630809 h 7471123"/>
              <a:gd name="connsiteX169" fmla="*/ 5197772 w 6668967"/>
              <a:gd name="connsiteY169" fmla="*/ 5648269 h 7471123"/>
              <a:gd name="connsiteX170" fmla="*/ 5200240 w 6668967"/>
              <a:gd name="connsiteY170" fmla="*/ 5670532 h 7471123"/>
              <a:gd name="connsiteX171" fmla="*/ 5207640 w 6668967"/>
              <a:gd name="connsiteY171" fmla="*/ 5690175 h 7471123"/>
              <a:gd name="connsiteX172" fmla="*/ 5217505 w 6668967"/>
              <a:gd name="connsiteY172" fmla="*/ 5627317 h 7471123"/>
              <a:gd name="connsiteX173" fmla="*/ 5237239 w 6668967"/>
              <a:gd name="connsiteY173" fmla="*/ 5571444 h 7471123"/>
              <a:gd name="connsiteX174" fmla="*/ 5224083 w 6668967"/>
              <a:gd name="connsiteY174" fmla="*/ 5578429 h 7471123"/>
              <a:gd name="connsiteX175" fmla="*/ 5210928 w 6668967"/>
              <a:gd name="connsiteY175" fmla="*/ 5602873 h 7471123"/>
              <a:gd name="connsiteX176" fmla="*/ 5227372 w 6668967"/>
              <a:gd name="connsiteY176" fmla="*/ 5595888 h 7471123"/>
              <a:gd name="connsiteX177" fmla="*/ 5237239 w 6668967"/>
              <a:gd name="connsiteY177" fmla="*/ 5578429 h 7471123"/>
              <a:gd name="connsiteX178" fmla="*/ 5279993 w 6668967"/>
              <a:gd name="connsiteY178" fmla="*/ 5431762 h 7471123"/>
              <a:gd name="connsiteX179" fmla="*/ 5280815 w 6668967"/>
              <a:gd name="connsiteY179" fmla="*/ 5470175 h 7471123"/>
              <a:gd name="connsiteX180" fmla="*/ 5276704 w 6668967"/>
              <a:gd name="connsiteY180" fmla="*/ 5508587 h 7471123"/>
              <a:gd name="connsiteX181" fmla="*/ 5286569 w 6668967"/>
              <a:gd name="connsiteY181" fmla="*/ 5477158 h 7471123"/>
              <a:gd name="connsiteX182" fmla="*/ 5303014 w 6668967"/>
              <a:gd name="connsiteY182" fmla="*/ 5442238 h 7471123"/>
              <a:gd name="connsiteX183" fmla="*/ 4047148 w 6668967"/>
              <a:gd name="connsiteY183" fmla="*/ 5912931 h 7471123"/>
              <a:gd name="connsiteX184" fmla="*/ 4060304 w 6668967"/>
              <a:gd name="connsiteY184" fmla="*/ 5937375 h 7471123"/>
              <a:gd name="connsiteX185" fmla="*/ 4057014 w 6668967"/>
              <a:gd name="connsiteY185" fmla="*/ 5965312 h 7471123"/>
              <a:gd name="connsiteX186" fmla="*/ 4044270 w 6668967"/>
              <a:gd name="connsiteY186" fmla="*/ 5977534 h 7471123"/>
              <a:gd name="connsiteX187" fmla="*/ 4024127 w 6668967"/>
              <a:gd name="connsiteY187" fmla="*/ 5989756 h 7471123"/>
              <a:gd name="connsiteX188" fmla="*/ 4035638 w 6668967"/>
              <a:gd name="connsiteY188" fmla="*/ 5951344 h 7471123"/>
              <a:gd name="connsiteX189" fmla="*/ 4047148 w 6668967"/>
              <a:gd name="connsiteY189" fmla="*/ 5912931 h 7471123"/>
              <a:gd name="connsiteX190" fmla="*/ 2907530 w 6668967"/>
              <a:gd name="connsiteY190" fmla="*/ 6369991 h 7471123"/>
              <a:gd name="connsiteX191" fmla="*/ 2910819 w 6668967"/>
              <a:gd name="connsiteY191" fmla="*/ 6404912 h 7471123"/>
              <a:gd name="connsiteX192" fmla="*/ 2881219 w 6668967"/>
              <a:gd name="connsiteY192" fmla="*/ 6429356 h 7471123"/>
              <a:gd name="connsiteX193" fmla="*/ 2871354 w 6668967"/>
              <a:gd name="connsiteY193" fmla="*/ 6457293 h 7471123"/>
              <a:gd name="connsiteX194" fmla="*/ 2884508 w 6668967"/>
              <a:gd name="connsiteY194" fmla="*/ 6460785 h 7471123"/>
              <a:gd name="connsiteX195" fmla="*/ 2920684 w 6668967"/>
              <a:gd name="connsiteY195" fmla="*/ 6425865 h 7471123"/>
              <a:gd name="connsiteX196" fmla="*/ 2932196 w 6668967"/>
              <a:gd name="connsiteY196" fmla="*/ 6390943 h 7471123"/>
              <a:gd name="connsiteX197" fmla="*/ 2933840 w 6668967"/>
              <a:gd name="connsiteY197" fmla="*/ 6366499 h 7471123"/>
              <a:gd name="connsiteX198" fmla="*/ 2910819 w 6668967"/>
              <a:gd name="connsiteY198" fmla="*/ 6369991 h 7471123"/>
              <a:gd name="connsiteX199" fmla="*/ 3797201 w 6668967"/>
              <a:gd name="connsiteY199" fmla="*/ 5926900 h 7471123"/>
              <a:gd name="connsiteX200" fmla="*/ 3797612 w 6668967"/>
              <a:gd name="connsiteY200" fmla="*/ 5933448 h 7471123"/>
              <a:gd name="connsiteX201" fmla="*/ 3800490 w 6668967"/>
              <a:gd name="connsiteY201" fmla="*/ 5937376 h 7471123"/>
              <a:gd name="connsiteX202" fmla="*/ 3810356 w 6668967"/>
              <a:gd name="connsiteY202" fmla="*/ 5933884 h 7471123"/>
              <a:gd name="connsiteX203" fmla="*/ 1943816 w 6668967"/>
              <a:gd name="connsiteY203" fmla="*/ 6698445 h 7471123"/>
              <a:gd name="connsiteX204" fmla="*/ 1956972 w 6668967"/>
              <a:gd name="connsiteY204" fmla="*/ 6722889 h 7471123"/>
              <a:gd name="connsiteX205" fmla="*/ 1953682 w 6668967"/>
              <a:gd name="connsiteY205" fmla="*/ 6750826 h 7471123"/>
              <a:gd name="connsiteX206" fmla="*/ 1940938 w 6668967"/>
              <a:gd name="connsiteY206" fmla="*/ 6763048 h 7471123"/>
              <a:gd name="connsiteX207" fmla="*/ 1920795 w 6668967"/>
              <a:gd name="connsiteY207" fmla="*/ 6775270 h 7471123"/>
              <a:gd name="connsiteX208" fmla="*/ 1932306 w 6668967"/>
              <a:gd name="connsiteY208" fmla="*/ 6736857 h 7471123"/>
              <a:gd name="connsiteX209" fmla="*/ 1943816 w 6668967"/>
              <a:gd name="connsiteY209" fmla="*/ 6698445 h 7471123"/>
              <a:gd name="connsiteX210" fmla="*/ 5385233 w 6668967"/>
              <a:gd name="connsiteY210" fmla="*/ 5211762 h 7471123"/>
              <a:gd name="connsiteX211" fmla="*/ 5381945 w 6668967"/>
              <a:gd name="connsiteY211" fmla="*/ 5236206 h 7471123"/>
              <a:gd name="connsiteX212" fmla="*/ 5367556 w 6668967"/>
              <a:gd name="connsiteY212" fmla="*/ 5255849 h 7471123"/>
              <a:gd name="connsiteX213" fmla="*/ 5355633 w 6668967"/>
              <a:gd name="connsiteY213" fmla="*/ 5278111 h 7471123"/>
              <a:gd name="connsiteX214" fmla="*/ 5342479 w 6668967"/>
              <a:gd name="connsiteY214" fmla="*/ 5316523 h 7471123"/>
              <a:gd name="connsiteX215" fmla="*/ 5330968 w 6668967"/>
              <a:gd name="connsiteY215" fmla="*/ 5317833 h 7471123"/>
              <a:gd name="connsiteX216" fmla="*/ 5329324 w 6668967"/>
              <a:gd name="connsiteY216" fmla="*/ 5327000 h 7471123"/>
              <a:gd name="connsiteX217" fmla="*/ 5309592 w 6668967"/>
              <a:gd name="connsiteY217" fmla="*/ 5351444 h 7471123"/>
              <a:gd name="connsiteX218" fmla="*/ 5299725 w 6668967"/>
              <a:gd name="connsiteY218" fmla="*/ 5386364 h 7471123"/>
              <a:gd name="connsiteX219" fmla="*/ 5293147 w 6668967"/>
              <a:gd name="connsiteY219" fmla="*/ 5386365 h 7471123"/>
              <a:gd name="connsiteX220" fmla="*/ 5293148 w 6668967"/>
              <a:gd name="connsiteY220" fmla="*/ 5410808 h 7471123"/>
              <a:gd name="connsiteX221" fmla="*/ 5309591 w 6668967"/>
              <a:gd name="connsiteY221" fmla="*/ 5417793 h 7471123"/>
              <a:gd name="connsiteX222" fmla="*/ 5308769 w 6668967"/>
              <a:gd name="connsiteY222" fmla="*/ 5413428 h 7471123"/>
              <a:gd name="connsiteX223" fmla="*/ 5312880 w 6668967"/>
              <a:gd name="connsiteY223" fmla="*/ 5414302 h 7471123"/>
              <a:gd name="connsiteX224" fmla="*/ 5319457 w 6668967"/>
              <a:gd name="connsiteY224" fmla="*/ 5400333 h 7471123"/>
              <a:gd name="connsiteX225" fmla="*/ 5325624 w 6668967"/>
              <a:gd name="connsiteY225" fmla="*/ 5396404 h 7471123"/>
              <a:gd name="connsiteX226" fmla="*/ 5329324 w 6668967"/>
              <a:gd name="connsiteY226" fmla="*/ 5389857 h 7471123"/>
              <a:gd name="connsiteX227" fmla="*/ 5352345 w 6668967"/>
              <a:gd name="connsiteY227" fmla="*/ 5347952 h 7471123"/>
              <a:gd name="connsiteX228" fmla="*/ 5363445 w 6668967"/>
              <a:gd name="connsiteY228" fmla="*/ 5299936 h 7471123"/>
              <a:gd name="connsiteX229" fmla="*/ 5381945 w 6668967"/>
              <a:gd name="connsiteY229" fmla="*/ 5257158 h 7471123"/>
              <a:gd name="connsiteX230" fmla="*/ 5398389 w 6668967"/>
              <a:gd name="connsiteY230" fmla="*/ 5267635 h 7471123"/>
              <a:gd name="connsiteX231" fmla="*/ 5404143 w 6668967"/>
              <a:gd name="connsiteY231" fmla="*/ 5245374 h 7471123"/>
              <a:gd name="connsiteX232" fmla="*/ 5414833 w 6668967"/>
              <a:gd name="connsiteY232" fmla="*/ 5225731 h 7471123"/>
              <a:gd name="connsiteX233" fmla="*/ 5398389 w 6668967"/>
              <a:gd name="connsiteY233" fmla="*/ 5222239 h 7471123"/>
              <a:gd name="connsiteX234" fmla="*/ 3494634 w 6668967"/>
              <a:gd name="connsiteY234" fmla="*/ 6003725 h 7471123"/>
              <a:gd name="connsiteX235" fmla="*/ 3496689 w 6668967"/>
              <a:gd name="connsiteY235" fmla="*/ 6010273 h 7471123"/>
              <a:gd name="connsiteX236" fmla="*/ 3501211 w 6668967"/>
              <a:gd name="connsiteY236" fmla="*/ 6014202 h 7471123"/>
              <a:gd name="connsiteX237" fmla="*/ 3507789 w 6668967"/>
              <a:gd name="connsiteY237" fmla="*/ 6007217 h 7471123"/>
              <a:gd name="connsiteX238" fmla="*/ 5437854 w 6668967"/>
              <a:gd name="connsiteY238" fmla="*/ 5176841 h 7471123"/>
              <a:gd name="connsiteX239" fmla="*/ 5434565 w 6668967"/>
              <a:gd name="connsiteY239" fmla="*/ 5183825 h 7471123"/>
              <a:gd name="connsiteX240" fmla="*/ 5431277 w 6668967"/>
              <a:gd name="connsiteY240" fmla="*/ 5211762 h 7471123"/>
              <a:gd name="connsiteX241" fmla="*/ 5434565 w 6668967"/>
              <a:gd name="connsiteY241" fmla="*/ 5222239 h 7471123"/>
              <a:gd name="connsiteX242" fmla="*/ 5443610 w 6668967"/>
              <a:gd name="connsiteY242" fmla="*/ 5204778 h 7471123"/>
              <a:gd name="connsiteX243" fmla="*/ 5447721 w 6668967"/>
              <a:gd name="connsiteY243" fmla="*/ 5187318 h 7471123"/>
              <a:gd name="connsiteX244" fmla="*/ 5437854 w 6668967"/>
              <a:gd name="connsiteY244" fmla="*/ 5176841 h 7471123"/>
              <a:gd name="connsiteX245" fmla="*/ 3866265 w 6668967"/>
              <a:gd name="connsiteY245" fmla="*/ 5825631 h 7471123"/>
              <a:gd name="connsiteX246" fmla="*/ 3867087 w 6668967"/>
              <a:gd name="connsiteY246" fmla="*/ 5832178 h 7471123"/>
              <a:gd name="connsiteX247" fmla="*/ 3872843 w 6668967"/>
              <a:gd name="connsiteY247" fmla="*/ 5836106 h 7471123"/>
              <a:gd name="connsiteX248" fmla="*/ 3879420 w 6668967"/>
              <a:gd name="connsiteY248" fmla="*/ 5836106 h 7471123"/>
              <a:gd name="connsiteX249" fmla="*/ 3875309 w 6668967"/>
              <a:gd name="connsiteY249" fmla="*/ 5828250 h 7471123"/>
              <a:gd name="connsiteX250" fmla="*/ 3866265 w 6668967"/>
              <a:gd name="connsiteY250" fmla="*/ 5825631 h 7471123"/>
              <a:gd name="connsiteX251" fmla="*/ 3507789 w 6668967"/>
              <a:gd name="connsiteY251" fmla="*/ 5975790 h 7471123"/>
              <a:gd name="connsiteX252" fmla="*/ 3508611 w 6668967"/>
              <a:gd name="connsiteY252" fmla="*/ 5982337 h 7471123"/>
              <a:gd name="connsiteX253" fmla="*/ 3514366 w 6668967"/>
              <a:gd name="connsiteY253" fmla="*/ 5986265 h 7471123"/>
              <a:gd name="connsiteX254" fmla="*/ 3517655 w 6668967"/>
              <a:gd name="connsiteY254" fmla="*/ 5986265 h 7471123"/>
              <a:gd name="connsiteX255" fmla="*/ 3507789 w 6668967"/>
              <a:gd name="connsiteY255" fmla="*/ 5975790 h 7471123"/>
              <a:gd name="connsiteX256" fmla="*/ 5408254 w 6668967"/>
              <a:gd name="connsiteY256" fmla="*/ 5166364 h 7471123"/>
              <a:gd name="connsiteX257" fmla="*/ 5408254 w 6668967"/>
              <a:gd name="connsiteY257" fmla="*/ 5180333 h 7471123"/>
              <a:gd name="connsiteX258" fmla="*/ 5412777 w 6668967"/>
              <a:gd name="connsiteY258" fmla="*/ 5173350 h 7471123"/>
              <a:gd name="connsiteX259" fmla="*/ 5414833 w 6668967"/>
              <a:gd name="connsiteY259" fmla="*/ 5166365 h 7471123"/>
              <a:gd name="connsiteX260" fmla="*/ 4080036 w 6668967"/>
              <a:gd name="connsiteY260" fmla="*/ 5710392 h 7471123"/>
              <a:gd name="connsiteX261" fmla="*/ 4082092 w 6668967"/>
              <a:gd name="connsiteY261" fmla="*/ 5718686 h 7471123"/>
              <a:gd name="connsiteX262" fmla="*/ 4086613 w 6668967"/>
              <a:gd name="connsiteY262" fmla="*/ 5724360 h 7471123"/>
              <a:gd name="connsiteX263" fmla="*/ 4092369 w 6668967"/>
              <a:gd name="connsiteY263" fmla="*/ 5720431 h 7471123"/>
              <a:gd name="connsiteX264" fmla="*/ 4093192 w 6668967"/>
              <a:gd name="connsiteY264" fmla="*/ 5713885 h 7471123"/>
              <a:gd name="connsiteX265" fmla="*/ 1693870 w 6668967"/>
              <a:gd name="connsiteY265" fmla="*/ 6712414 h 7471123"/>
              <a:gd name="connsiteX266" fmla="*/ 1694280 w 6668967"/>
              <a:gd name="connsiteY266" fmla="*/ 6718961 h 7471123"/>
              <a:gd name="connsiteX267" fmla="*/ 1697158 w 6668967"/>
              <a:gd name="connsiteY267" fmla="*/ 6722889 h 7471123"/>
              <a:gd name="connsiteX268" fmla="*/ 1707024 w 6668967"/>
              <a:gd name="connsiteY268" fmla="*/ 6719397 h 7471123"/>
              <a:gd name="connsiteX269" fmla="*/ 1391302 w 6668967"/>
              <a:gd name="connsiteY269" fmla="*/ 6789239 h 7471123"/>
              <a:gd name="connsiteX270" fmla="*/ 1393357 w 6668967"/>
              <a:gd name="connsiteY270" fmla="*/ 6795786 h 7471123"/>
              <a:gd name="connsiteX271" fmla="*/ 1397879 w 6668967"/>
              <a:gd name="connsiteY271" fmla="*/ 6799715 h 7471123"/>
              <a:gd name="connsiteX272" fmla="*/ 1404457 w 6668967"/>
              <a:gd name="connsiteY272" fmla="*/ 6792730 h 7471123"/>
              <a:gd name="connsiteX273" fmla="*/ 1762933 w 6668967"/>
              <a:gd name="connsiteY273" fmla="*/ 6611144 h 7471123"/>
              <a:gd name="connsiteX274" fmla="*/ 1763755 w 6668967"/>
              <a:gd name="connsiteY274" fmla="*/ 6617690 h 7471123"/>
              <a:gd name="connsiteX275" fmla="*/ 1769511 w 6668967"/>
              <a:gd name="connsiteY275" fmla="*/ 6621620 h 7471123"/>
              <a:gd name="connsiteX276" fmla="*/ 1776088 w 6668967"/>
              <a:gd name="connsiteY276" fmla="*/ 6621620 h 7471123"/>
              <a:gd name="connsiteX277" fmla="*/ 1771977 w 6668967"/>
              <a:gd name="connsiteY277" fmla="*/ 6613763 h 7471123"/>
              <a:gd name="connsiteX278" fmla="*/ 1762933 w 6668967"/>
              <a:gd name="connsiteY278" fmla="*/ 6611144 h 7471123"/>
              <a:gd name="connsiteX279" fmla="*/ 1404457 w 6668967"/>
              <a:gd name="connsiteY279" fmla="*/ 6761302 h 7471123"/>
              <a:gd name="connsiteX280" fmla="*/ 1405279 w 6668967"/>
              <a:gd name="connsiteY280" fmla="*/ 6767850 h 7471123"/>
              <a:gd name="connsiteX281" fmla="*/ 1411034 w 6668967"/>
              <a:gd name="connsiteY281" fmla="*/ 6771778 h 7471123"/>
              <a:gd name="connsiteX282" fmla="*/ 1414322 w 6668967"/>
              <a:gd name="connsiteY282" fmla="*/ 6771778 h 7471123"/>
              <a:gd name="connsiteX283" fmla="*/ 1404457 w 6668967"/>
              <a:gd name="connsiteY283" fmla="*/ 6761302 h 7471123"/>
              <a:gd name="connsiteX284" fmla="*/ 4142883 w 6668967"/>
              <a:gd name="connsiteY284" fmla="*/ 5600338 h 7471123"/>
              <a:gd name="connsiteX285" fmla="*/ 4137178 w 6668967"/>
              <a:gd name="connsiteY285" fmla="*/ 5613052 h 7471123"/>
              <a:gd name="connsiteX286" fmla="*/ 4135945 w 6668967"/>
              <a:gd name="connsiteY286" fmla="*/ 5644044 h 7471123"/>
              <a:gd name="connsiteX287" fmla="*/ 4119912 w 6668967"/>
              <a:gd name="connsiteY287" fmla="*/ 5646662 h 7471123"/>
              <a:gd name="connsiteX288" fmla="*/ 4106346 w 6668967"/>
              <a:gd name="connsiteY288" fmla="*/ 5654519 h 7471123"/>
              <a:gd name="connsiteX289" fmla="*/ 4112924 w 6668967"/>
              <a:gd name="connsiteY289" fmla="*/ 5685948 h 7471123"/>
              <a:gd name="connsiteX290" fmla="*/ 4123201 w 6668967"/>
              <a:gd name="connsiteY290" fmla="*/ 5658448 h 7471123"/>
              <a:gd name="connsiteX291" fmla="*/ 4145812 w 6668967"/>
              <a:gd name="connsiteY291" fmla="*/ 5644043 h 7471123"/>
              <a:gd name="connsiteX292" fmla="*/ 4150744 w 6668967"/>
              <a:gd name="connsiteY292" fmla="*/ 5619598 h 7471123"/>
              <a:gd name="connsiteX293" fmla="*/ 4155678 w 6668967"/>
              <a:gd name="connsiteY293" fmla="*/ 5595155 h 7471123"/>
              <a:gd name="connsiteX294" fmla="*/ 4142883 w 6668967"/>
              <a:gd name="connsiteY294" fmla="*/ 5600338 h 7471123"/>
              <a:gd name="connsiteX295" fmla="*/ 5451419 w 6668967"/>
              <a:gd name="connsiteY295" fmla="*/ 5046762 h 7471123"/>
              <a:gd name="connsiteX296" fmla="*/ 5444430 w 6668967"/>
              <a:gd name="connsiteY296" fmla="*/ 5054619 h 7471123"/>
              <a:gd name="connsiteX297" fmla="*/ 5448131 w 6668967"/>
              <a:gd name="connsiteY297" fmla="*/ 5057675 h 7471123"/>
              <a:gd name="connsiteX298" fmla="*/ 5454297 w 6668967"/>
              <a:gd name="connsiteY298" fmla="*/ 5058112 h 7471123"/>
              <a:gd name="connsiteX299" fmla="*/ 5460875 w 6668967"/>
              <a:gd name="connsiteY299" fmla="*/ 5044143 h 7471123"/>
              <a:gd name="connsiteX300" fmla="*/ 5451419 w 6668967"/>
              <a:gd name="connsiteY300" fmla="*/ 5046762 h 7471123"/>
              <a:gd name="connsiteX301" fmla="*/ 2660872 w 6668967"/>
              <a:gd name="connsiteY301" fmla="*/ 6216341 h 7471123"/>
              <a:gd name="connsiteX302" fmla="*/ 2659253 w 6668967"/>
              <a:gd name="connsiteY302" fmla="*/ 6218393 h 7471123"/>
              <a:gd name="connsiteX303" fmla="*/ 2662628 w 6668967"/>
              <a:gd name="connsiteY303" fmla="*/ 6224664 h 7471123"/>
              <a:gd name="connsiteX304" fmla="*/ 2661634 w 6668967"/>
              <a:gd name="connsiteY304" fmla="*/ 6233111 h 7471123"/>
              <a:gd name="connsiteX305" fmla="*/ 2664161 w 6668967"/>
              <a:gd name="connsiteY305" fmla="*/ 6226818 h 7471123"/>
              <a:gd name="connsiteX306" fmla="*/ 1988214 w 6668967"/>
              <a:gd name="connsiteY306" fmla="*/ 6498962 h 7471123"/>
              <a:gd name="connsiteX307" fmla="*/ 1981850 w 6668967"/>
              <a:gd name="connsiteY307" fmla="*/ 6504030 h 7471123"/>
              <a:gd name="connsiteX308" fmla="*/ 1980892 w 6668967"/>
              <a:gd name="connsiteY308" fmla="*/ 6506877 h 7471123"/>
              <a:gd name="connsiteX309" fmla="*/ 1983281 w 6668967"/>
              <a:gd name="connsiteY309" fmla="*/ 6509874 h 7471123"/>
              <a:gd name="connsiteX310" fmla="*/ 1989037 w 6668967"/>
              <a:gd name="connsiteY310" fmla="*/ 6505945 h 7471123"/>
              <a:gd name="connsiteX311" fmla="*/ 1989859 w 6668967"/>
              <a:gd name="connsiteY311" fmla="*/ 6499398 h 7471123"/>
              <a:gd name="connsiteX312" fmla="*/ 3974795 w 6668967"/>
              <a:gd name="connsiteY312" fmla="*/ 5644043 h 7471123"/>
              <a:gd name="connsiteX313" fmla="*/ 3952595 w 6668967"/>
              <a:gd name="connsiteY313" fmla="*/ 5655392 h 7471123"/>
              <a:gd name="connsiteX314" fmla="*/ 3945196 w 6668967"/>
              <a:gd name="connsiteY314" fmla="*/ 5682457 h 7471123"/>
              <a:gd name="connsiteX315" fmla="*/ 3945196 w 6668967"/>
              <a:gd name="connsiteY315" fmla="*/ 5685948 h 7471123"/>
              <a:gd name="connsiteX316" fmla="*/ 3936974 w 6668967"/>
              <a:gd name="connsiteY316" fmla="*/ 5686384 h 7471123"/>
              <a:gd name="connsiteX317" fmla="*/ 3928752 w 6668967"/>
              <a:gd name="connsiteY317" fmla="*/ 5689440 h 7471123"/>
              <a:gd name="connsiteX318" fmla="*/ 3942318 w 6668967"/>
              <a:gd name="connsiteY318" fmla="*/ 5694242 h 7471123"/>
              <a:gd name="connsiteX319" fmla="*/ 3958351 w 6668967"/>
              <a:gd name="connsiteY319" fmla="*/ 5696425 h 7471123"/>
              <a:gd name="connsiteX320" fmla="*/ 3978083 w 6668967"/>
              <a:gd name="connsiteY320" fmla="*/ 5678964 h 7471123"/>
              <a:gd name="connsiteX321" fmla="*/ 3967806 w 6668967"/>
              <a:gd name="connsiteY321" fmla="*/ 5671107 h 7471123"/>
              <a:gd name="connsiteX322" fmla="*/ 3964928 w 6668967"/>
              <a:gd name="connsiteY322" fmla="*/ 5658012 h 7471123"/>
              <a:gd name="connsiteX323" fmla="*/ 2039551 w 6668967"/>
              <a:gd name="connsiteY323" fmla="*/ 6385851 h 7471123"/>
              <a:gd name="connsiteX324" fmla="*/ 2033846 w 6668967"/>
              <a:gd name="connsiteY324" fmla="*/ 6398565 h 7471123"/>
              <a:gd name="connsiteX325" fmla="*/ 2032613 w 6668967"/>
              <a:gd name="connsiteY325" fmla="*/ 6429557 h 7471123"/>
              <a:gd name="connsiteX326" fmla="*/ 2016580 w 6668967"/>
              <a:gd name="connsiteY326" fmla="*/ 6432175 h 7471123"/>
              <a:gd name="connsiteX327" fmla="*/ 2007092 w 6668967"/>
              <a:gd name="connsiteY327" fmla="*/ 6437670 h 7471123"/>
              <a:gd name="connsiteX328" fmla="*/ 2005283 w 6668967"/>
              <a:gd name="connsiteY328" fmla="*/ 6449466 h 7471123"/>
              <a:gd name="connsiteX329" fmla="*/ 2005062 w 6668967"/>
              <a:gd name="connsiteY329" fmla="*/ 6449815 h 7471123"/>
              <a:gd name="connsiteX330" fmla="*/ 2009592 w 6668967"/>
              <a:gd name="connsiteY330" fmla="*/ 6471462 h 7471123"/>
              <a:gd name="connsiteX331" fmla="*/ 2019869 w 6668967"/>
              <a:gd name="connsiteY331" fmla="*/ 6443961 h 7471123"/>
              <a:gd name="connsiteX332" fmla="*/ 2042480 w 6668967"/>
              <a:gd name="connsiteY332" fmla="*/ 6429557 h 7471123"/>
              <a:gd name="connsiteX333" fmla="*/ 2047412 w 6668967"/>
              <a:gd name="connsiteY333" fmla="*/ 6405112 h 7471123"/>
              <a:gd name="connsiteX334" fmla="*/ 2052345 w 6668967"/>
              <a:gd name="connsiteY334" fmla="*/ 6380667 h 7471123"/>
              <a:gd name="connsiteX335" fmla="*/ 2039551 w 6668967"/>
              <a:gd name="connsiteY335" fmla="*/ 6385851 h 7471123"/>
              <a:gd name="connsiteX336" fmla="*/ 3738003 w 6668967"/>
              <a:gd name="connsiteY336" fmla="*/ 5668488 h 7471123"/>
              <a:gd name="connsiteX337" fmla="*/ 3738003 w 6668967"/>
              <a:gd name="connsiteY337" fmla="*/ 5685948 h 7471123"/>
              <a:gd name="connsiteX338" fmla="*/ 3742114 w 6668967"/>
              <a:gd name="connsiteY338" fmla="*/ 5695114 h 7471123"/>
              <a:gd name="connsiteX339" fmla="*/ 3751158 w 6668967"/>
              <a:gd name="connsiteY339" fmla="*/ 5696425 h 7471123"/>
              <a:gd name="connsiteX340" fmla="*/ 2110113 w 6668967"/>
              <a:gd name="connsiteY340" fmla="*/ 6350379 h 7471123"/>
              <a:gd name="connsiteX341" fmla="*/ 2110113 w 6668967"/>
              <a:gd name="connsiteY341" fmla="*/ 6381681 h 7471123"/>
              <a:gd name="connsiteX342" fmla="*/ 2110310 w 6668967"/>
              <a:gd name="connsiteY342" fmla="*/ 6381541 h 7471123"/>
              <a:gd name="connsiteX343" fmla="*/ 2121410 w 6668967"/>
              <a:gd name="connsiteY343" fmla="*/ 6380668 h 7471123"/>
              <a:gd name="connsiteX344" fmla="*/ 2134876 w 6668967"/>
              <a:gd name="connsiteY344" fmla="*/ 6340153 h 7471123"/>
              <a:gd name="connsiteX345" fmla="*/ 4017549 w 6668967"/>
              <a:gd name="connsiteY345" fmla="*/ 5535789 h 7471123"/>
              <a:gd name="connsiteX346" fmla="*/ 4011794 w 6668967"/>
              <a:gd name="connsiteY346" fmla="*/ 5543211 h 7471123"/>
              <a:gd name="connsiteX347" fmla="*/ 4010972 w 6668967"/>
              <a:gd name="connsiteY347" fmla="*/ 5553250 h 7471123"/>
              <a:gd name="connsiteX348" fmla="*/ 4004393 w 6668967"/>
              <a:gd name="connsiteY348" fmla="*/ 5576385 h 7471123"/>
              <a:gd name="connsiteX349" fmla="*/ 3987951 w 6668967"/>
              <a:gd name="connsiteY349" fmla="*/ 5591663 h 7471123"/>
              <a:gd name="connsiteX350" fmla="*/ 3983017 w 6668967"/>
              <a:gd name="connsiteY350" fmla="*/ 5616106 h 7471123"/>
              <a:gd name="connsiteX351" fmla="*/ 3978084 w 6668967"/>
              <a:gd name="connsiteY351" fmla="*/ 5640552 h 7471123"/>
              <a:gd name="connsiteX352" fmla="*/ 4003572 w 6668967"/>
              <a:gd name="connsiteY352" fmla="*/ 5601702 h 7471123"/>
              <a:gd name="connsiteX353" fmla="*/ 4024127 w 6668967"/>
              <a:gd name="connsiteY353" fmla="*/ 5560233 h 7471123"/>
              <a:gd name="connsiteX354" fmla="*/ 4022071 w 6668967"/>
              <a:gd name="connsiteY354" fmla="*/ 5546703 h 7471123"/>
              <a:gd name="connsiteX355" fmla="*/ 4017549 w 6668967"/>
              <a:gd name="connsiteY355" fmla="*/ 5535789 h 7471123"/>
              <a:gd name="connsiteX356" fmla="*/ 2399526 w 6668967"/>
              <a:gd name="connsiteY356" fmla="*/ 6214189 h 7471123"/>
              <a:gd name="connsiteX357" fmla="*/ 2399937 w 6668967"/>
              <a:gd name="connsiteY357" fmla="*/ 6220736 h 7471123"/>
              <a:gd name="connsiteX358" fmla="*/ 2402814 w 6668967"/>
              <a:gd name="connsiteY358" fmla="*/ 6224664 h 7471123"/>
              <a:gd name="connsiteX359" fmla="*/ 2412680 w 6668967"/>
              <a:gd name="connsiteY359" fmla="*/ 6221173 h 7471123"/>
              <a:gd name="connsiteX360" fmla="*/ 1871463 w 6668967"/>
              <a:gd name="connsiteY360" fmla="*/ 6429557 h 7471123"/>
              <a:gd name="connsiteX361" fmla="*/ 1849263 w 6668967"/>
              <a:gd name="connsiteY361" fmla="*/ 6440905 h 7471123"/>
              <a:gd name="connsiteX362" fmla="*/ 1841864 w 6668967"/>
              <a:gd name="connsiteY362" fmla="*/ 6467970 h 7471123"/>
              <a:gd name="connsiteX363" fmla="*/ 1841864 w 6668967"/>
              <a:gd name="connsiteY363" fmla="*/ 6471462 h 7471123"/>
              <a:gd name="connsiteX364" fmla="*/ 1833642 w 6668967"/>
              <a:gd name="connsiteY364" fmla="*/ 6471898 h 7471123"/>
              <a:gd name="connsiteX365" fmla="*/ 1825420 w 6668967"/>
              <a:gd name="connsiteY365" fmla="*/ 6474953 h 7471123"/>
              <a:gd name="connsiteX366" fmla="*/ 1838986 w 6668967"/>
              <a:gd name="connsiteY366" fmla="*/ 6479755 h 7471123"/>
              <a:gd name="connsiteX367" fmla="*/ 1855020 w 6668967"/>
              <a:gd name="connsiteY367" fmla="*/ 6481938 h 7471123"/>
              <a:gd name="connsiteX368" fmla="*/ 1874752 w 6668967"/>
              <a:gd name="connsiteY368" fmla="*/ 6464477 h 7471123"/>
              <a:gd name="connsiteX369" fmla="*/ 1864474 w 6668967"/>
              <a:gd name="connsiteY369" fmla="*/ 6456621 h 7471123"/>
              <a:gd name="connsiteX370" fmla="*/ 1861597 w 6668967"/>
              <a:gd name="connsiteY370" fmla="*/ 6443526 h 7471123"/>
              <a:gd name="connsiteX371" fmla="*/ 3770891 w 6668967"/>
              <a:gd name="connsiteY371" fmla="*/ 5630075 h 7471123"/>
              <a:gd name="connsiteX372" fmla="*/ 3767602 w 6668967"/>
              <a:gd name="connsiteY372" fmla="*/ 5631821 h 7471123"/>
              <a:gd name="connsiteX373" fmla="*/ 3764314 w 6668967"/>
              <a:gd name="connsiteY373" fmla="*/ 5633567 h 7471123"/>
              <a:gd name="connsiteX374" fmla="*/ 3766369 w 6668967"/>
              <a:gd name="connsiteY374" fmla="*/ 5641861 h 7471123"/>
              <a:gd name="connsiteX375" fmla="*/ 3770891 w 6668967"/>
              <a:gd name="connsiteY375" fmla="*/ 5647535 h 7471123"/>
              <a:gd name="connsiteX376" fmla="*/ 3776647 w 6668967"/>
              <a:gd name="connsiteY376" fmla="*/ 5643608 h 7471123"/>
              <a:gd name="connsiteX377" fmla="*/ 3777468 w 6668967"/>
              <a:gd name="connsiteY377" fmla="*/ 5637059 h 7471123"/>
              <a:gd name="connsiteX378" fmla="*/ 3770891 w 6668967"/>
              <a:gd name="connsiteY378" fmla="*/ 5630075 h 7471123"/>
              <a:gd name="connsiteX379" fmla="*/ 2084938 w 6668967"/>
              <a:gd name="connsiteY379" fmla="*/ 6327864 h 7471123"/>
              <a:gd name="connsiteX380" fmla="*/ 2060781 w 6668967"/>
              <a:gd name="connsiteY380" fmla="*/ 6349505 h 7471123"/>
              <a:gd name="connsiteX381" fmla="*/ 2056169 w 6668967"/>
              <a:gd name="connsiteY381" fmla="*/ 6357587 h 7471123"/>
              <a:gd name="connsiteX382" fmla="*/ 2057279 w 6668967"/>
              <a:gd name="connsiteY382" fmla="*/ 6361024 h 7471123"/>
              <a:gd name="connsiteX383" fmla="*/ 2062212 w 6668967"/>
              <a:gd name="connsiteY383" fmla="*/ 6373684 h 7471123"/>
              <a:gd name="connsiteX384" fmla="*/ 2065089 w 6668967"/>
              <a:gd name="connsiteY384" fmla="*/ 6368445 h 7471123"/>
              <a:gd name="connsiteX385" fmla="*/ 2065501 w 6668967"/>
              <a:gd name="connsiteY385" fmla="*/ 6363207 h 7471123"/>
              <a:gd name="connsiteX386" fmla="*/ 2087091 w 6668967"/>
              <a:gd name="connsiteY386" fmla="*/ 6315459 h 7471123"/>
              <a:gd name="connsiteX387" fmla="*/ 2087091 w 6668967"/>
              <a:gd name="connsiteY387" fmla="*/ 6323949 h 7471123"/>
              <a:gd name="connsiteX388" fmla="*/ 2089457 w 6668967"/>
              <a:gd name="connsiteY388" fmla="*/ 6319647 h 7471123"/>
              <a:gd name="connsiteX389" fmla="*/ 2096958 w 6668967"/>
              <a:gd name="connsiteY389" fmla="*/ 6291014 h 7471123"/>
              <a:gd name="connsiteX390" fmla="*/ 2099013 w 6668967"/>
              <a:gd name="connsiteY390" fmla="*/ 6297562 h 7471123"/>
              <a:gd name="connsiteX391" fmla="*/ 2100173 w 6668967"/>
              <a:gd name="connsiteY391" fmla="*/ 6298570 h 7471123"/>
              <a:gd name="connsiteX392" fmla="*/ 2102424 w 6668967"/>
              <a:gd name="connsiteY392" fmla="*/ 6292465 h 7471123"/>
              <a:gd name="connsiteX393" fmla="*/ 2468589 w 6668967"/>
              <a:gd name="connsiteY393" fmla="*/ 6112920 h 7471123"/>
              <a:gd name="connsiteX394" fmla="*/ 2469411 w 6668967"/>
              <a:gd name="connsiteY394" fmla="*/ 6119466 h 7471123"/>
              <a:gd name="connsiteX395" fmla="*/ 2475167 w 6668967"/>
              <a:gd name="connsiteY395" fmla="*/ 6123395 h 7471123"/>
              <a:gd name="connsiteX396" fmla="*/ 2481744 w 6668967"/>
              <a:gd name="connsiteY396" fmla="*/ 6123395 h 7471123"/>
              <a:gd name="connsiteX397" fmla="*/ 2477633 w 6668967"/>
              <a:gd name="connsiteY397" fmla="*/ 6115538 h 7471123"/>
              <a:gd name="connsiteX398" fmla="*/ 2468589 w 6668967"/>
              <a:gd name="connsiteY398" fmla="*/ 6112920 h 7471123"/>
              <a:gd name="connsiteX399" fmla="*/ 2110113 w 6668967"/>
              <a:gd name="connsiteY399" fmla="*/ 6263078 h 7471123"/>
              <a:gd name="connsiteX400" fmla="*/ 2110913 w 6668967"/>
              <a:gd name="connsiteY400" fmla="*/ 6269447 h 7471123"/>
              <a:gd name="connsiteX401" fmla="*/ 2112375 w 6668967"/>
              <a:gd name="connsiteY401" fmla="*/ 6265481 h 7471123"/>
              <a:gd name="connsiteX402" fmla="*/ 1634671 w 6668967"/>
              <a:gd name="connsiteY402" fmla="*/ 6454001 h 7471123"/>
              <a:gd name="connsiteX403" fmla="*/ 1634671 w 6668967"/>
              <a:gd name="connsiteY403" fmla="*/ 6471461 h 7471123"/>
              <a:gd name="connsiteX404" fmla="*/ 1638782 w 6668967"/>
              <a:gd name="connsiteY404" fmla="*/ 6480627 h 7471123"/>
              <a:gd name="connsiteX405" fmla="*/ 1647826 w 6668967"/>
              <a:gd name="connsiteY405" fmla="*/ 6481938 h 7471123"/>
              <a:gd name="connsiteX406" fmla="*/ 1914217 w 6668967"/>
              <a:gd name="connsiteY406" fmla="*/ 6321303 h 7471123"/>
              <a:gd name="connsiteX407" fmla="*/ 1908462 w 6668967"/>
              <a:gd name="connsiteY407" fmla="*/ 6328724 h 7471123"/>
              <a:gd name="connsiteX408" fmla="*/ 1907640 w 6668967"/>
              <a:gd name="connsiteY408" fmla="*/ 6338763 h 7471123"/>
              <a:gd name="connsiteX409" fmla="*/ 1901061 w 6668967"/>
              <a:gd name="connsiteY409" fmla="*/ 6361898 h 7471123"/>
              <a:gd name="connsiteX410" fmla="*/ 1884619 w 6668967"/>
              <a:gd name="connsiteY410" fmla="*/ 6377176 h 7471123"/>
              <a:gd name="connsiteX411" fmla="*/ 1879685 w 6668967"/>
              <a:gd name="connsiteY411" fmla="*/ 6401620 h 7471123"/>
              <a:gd name="connsiteX412" fmla="*/ 1874752 w 6668967"/>
              <a:gd name="connsiteY412" fmla="*/ 6426065 h 7471123"/>
              <a:gd name="connsiteX413" fmla="*/ 1900240 w 6668967"/>
              <a:gd name="connsiteY413" fmla="*/ 6387216 h 7471123"/>
              <a:gd name="connsiteX414" fmla="*/ 1920795 w 6668967"/>
              <a:gd name="connsiteY414" fmla="*/ 6345747 h 7471123"/>
              <a:gd name="connsiteX415" fmla="*/ 1918740 w 6668967"/>
              <a:gd name="connsiteY415" fmla="*/ 6332215 h 7471123"/>
              <a:gd name="connsiteX416" fmla="*/ 1914217 w 6668967"/>
              <a:gd name="connsiteY416" fmla="*/ 6321303 h 7471123"/>
              <a:gd name="connsiteX417" fmla="*/ 1667559 w 6668967"/>
              <a:gd name="connsiteY417" fmla="*/ 6415588 h 7471123"/>
              <a:gd name="connsiteX418" fmla="*/ 1664270 w 6668967"/>
              <a:gd name="connsiteY418" fmla="*/ 6417335 h 7471123"/>
              <a:gd name="connsiteX419" fmla="*/ 1660982 w 6668967"/>
              <a:gd name="connsiteY419" fmla="*/ 6419080 h 7471123"/>
              <a:gd name="connsiteX420" fmla="*/ 1663037 w 6668967"/>
              <a:gd name="connsiteY420" fmla="*/ 6427374 h 7471123"/>
              <a:gd name="connsiteX421" fmla="*/ 1667559 w 6668967"/>
              <a:gd name="connsiteY421" fmla="*/ 6433048 h 7471123"/>
              <a:gd name="connsiteX422" fmla="*/ 1673315 w 6668967"/>
              <a:gd name="connsiteY422" fmla="*/ 6429121 h 7471123"/>
              <a:gd name="connsiteX423" fmla="*/ 1674136 w 6668967"/>
              <a:gd name="connsiteY423" fmla="*/ 6422572 h 7471123"/>
              <a:gd name="connsiteX424" fmla="*/ 1667559 w 6668967"/>
              <a:gd name="connsiteY424" fmla="*/ 6415588 h 7471123"/>
              <a:gd name="connsiteX425" fmla="*/ 3810356 w 6668967"/>
              <a:gd name="connsiteY425" fmla="*/ 5504361 h 7471123"/>
              <a:gd name="connsiteX426" fmla="*/ 3797202 w 6668967"/>
              <a:gd name="connsiteY426" fmla="*/ 5546266 h 7471123"/>
              <a:gd name="connsiteX427" fmla="*/ 3790623 w 6668967"/>
              <a:gd name="connsiteY427" fmla="*/ 5546702 h 7471123"/>
              <a:gd name="connsiteX428" fmla="*/ 3784046 w 6668967"/>
              <a:gd name="connsiteY428" fmla="*/ 5549758 h 7471123"/>
              <a:gd name="connsiteX429" fmla="*/ 3794734 w 6668967"/>
              <a:gd name="connsiteY429" fmla="*/ 5561543 h 7471123"/>
              <a:gd name="connsiteX430" fmla="*/ 3810356 w 6668967"/>
              <a:gd name="connsiteY430" fmla="*/ 5570710 h 7471123"/>
              <a:gd name="connsiteX431" fmla="*/ 3833378 w 6668967"/>
              <a:gd name="connsiteY431" fmla="*/ 5535790 h 7471123"/>
              <a:gd name="connsiteX432" fmla="*/ 5599003 w 6668967"/>
              <a:gd name="connsiteY432" fmla="*/ 4743827 h 7471123"/>
              <a:gd name="connsiteX433" fmla="*/ 5599003 w 6668967"/>
              <a:gd name="connsiteY433" fmla="*/ 4757795 h 7471123"/>
              <a:gd name="connsiteX434" fmla="*/ 5602291 w 6668967"/>
              <a:gd name="connsiteY434" fmla="*/ 4747318 h 7471123"/>
              <a:gd name="connsiteX435" fmla="*/ 4310250 w 6668967"/>
              <a:gd name="connsiteY435" fmla="*/ 5235473 h 7471123"/>
              <a:gd name="connsiteX436" fmla="*/ 4283939 w 6668967"/>
              <a:gd name="connsiteY436" fmla="*/ 5280869 h 7471123"/>
              <a:gd name="connsiteX437" fmla="*/ 4293806 w 6668967"/>
              <a:gd name="connsiteY437" fmla="*/ 5319281 h 7471123"/>
              <a:gd name="connsiteX438" fmla="*/ 4287640 w 6668967"/>
              <a:gd name="connsiteY438" fmla="*/ 5320155 h 7471123"/>
              <a:gd name="connsiteX439" fmla="*/ 4283939 w 6668967"/>
              <a:gd name="connsiteY439" fmla="*/ 5326267 h 7471123"/>
              <a:gd name="connsiteX440" fmla="*/ 4287639 w 6668967"/>
              <a:gd name="connsiteY440" fmla="*/ 5336742 h 7471123"/>
              <a:gd name="connsiteX441" fmla="*/ 4293806 w 6668967"/>
              <a:gd name="connsiteY441" fmla="*/ 5347218 h 7471123"/>
              <a:gd name="connsiteX442" fmla="*/ 4316827 w 6668967"/>
              <a:gd name="connsiteY442" fmla="*/ 5357695 h 7471123"/>
              <a:gd name="connsiteX443" fmla="*/ 4320116 w 6668967"/>
              <a:gd name="connsiteY443" fmla="*/ 5347218 h 7471123"/>
              <a:gd name="connsiteX444" fmla="*/ 4303672 w 6668967"/>
              <a:gd name="connsiteY444" fmla="*/ 5333250 h 7471123"/>
              <a:gd name="connsiteX445" fmla="*/ 4306550 w 6668967"/>
              <a:gd name="connsiteY445" fmla="*/ 5318409 h 7471123"/>
              <a:gd name="connsiteX446" fmla="*/ 4316827 w 6668967"/>
              <a:gd name="connsiteY446" fmla="*/ 5308806 h 7471123"/>
              <a:gd name="connsiteX447" fmla="*/ 4317239 w 6668967"/>
              <a:gd name="connsiteY447" fmla="*/ 5272139 h 7471123"/>
              <a:gd name="connsiteX448" fmla="*/ 4310250 w 6668967"/>
              <a:gd name="connsiteY448" fmla="*/ 5235473 h 7471123"/>
              <a:gd name="connsiteX449" fmla="*/ 2577120 w 6668967"/>
              <a:gd name="connsiteY449" fmla="*/ 5931332 h 7471123"/>
              <a:gd name="connsiteX450" fmla="*/ 2554920 w 6668967"/>
              <a:gd name="connsiteY450" fmla="*/ 5942682 h 7471123"/>
              <a:gd name="connsiteX451" fmla="*/ 2547520 w 6668967"/>
              <a:gd name="connsiteY451" fmla="*/ 5969745 h 7471123"/>
              <a:gd name="connsiteX452" fmla="*/ 2547520 w 6668967"/>
              <a:gd name="connsiteY452" fmla="*/ 5973237 h 7471123"/>
              <a:gd name="connsiteX453" fmla="*/ 2539298 w 6668967"/>
              <a:gd name="connsiteY453" fmla="*/ 5973673 h 7471123"/>
              <a:gd name="connsiteX454" fmla="*/ 2531076 w 6668967"/>
              <a:gd name="connsiteY454" fmla="*/ 5976729 h 7471123"/>
              <a:gd name="connsiteX455" fmla="*/ 2544642 w 6668967"/>
              <a:gd name="connsiteY455" fmla="*/ 5981531 h 7471123"/>
              <a:gd name="connsiteX456" fmla="*/ 2551723 w 6668967"/>
              <a:gd name="connsiteY456" fmla="*/ 5982496 h 7471123"/>
              <a:gd name="connsiteX457" fmla="*/ 2569374 w 6668967"/>
              <a:gd name="connsiteY457" fmla="*/ 5954950 h 7471123"/>
              <a:gd name="connsiteX458" fmla="*/ 2567253 w 6668967"/>
              <a:gd name="connsiteY458" fmla="*/ 5945301 h 7471123"/>
              <a:gd name="connsiteX459" fmla="*/ 5615447 w 6668967"/>
              <a:gd name="connsiteY459" fmla="*/ 4649541 h 7471123"/>
              <a:gd name="connsiteX460" fmla="*/ 5615447 w 6668967"/>
              <a:gd name="connsiteY460" fmla="*/ 4653033 h 7471123"/>
              <a:gd name="connsiteX461" fmla="*/ 5628603 w 6668967"/>
              <a:gd name="connsiteY461" fmla="*/ 4670494 h 7471123"/>
              <a:gd name="connsiteX462" fmla="*/ 1707024 w 6668967"/>
              <a:gd name="connsiteY462" fmla="*/ 6289874 h 7471123"/>
              <a:gd name="connsiteX463" fmla="*/ 1693870 w 6668967"/>
              <a:gd name="connsiteY463" fmla="*/ 6331780 h 7471123"/>
              <a:gd name="connsiteX464" fmla="*/ 1687291 w 6668967"/>
              <a:gd name="connsiteY464" fmla="*/ 6332215 h 7471123"/>
              <a:gd name="connsiteX465" fmla="*/ 1680714 w 6668967"/>
              <a:gd name="connsiteY465" fmla="*/ 6335271 h 7471123"/>
              <a:gd name="connsiteX466" fmla="*/ 1691402 w 6668967"/>
              <a:gd name="connsiteY466" fmla="*/ 6347056 h 7471123"/>
              <a:gd name="connsiteX467" fmla="*/ 1707024 w 6668967"/>
              <a:gd name="connsiteY467" fmla="*/ 6356224 h 7471123"/>
              <a:gd name="connsiteX468" fmla="*/ 1730046 w 6668967"/>
              <a:gd name="connsiteY468" fmla="*/ 6321303 h 7471123"/>
              <a:gd name="connsiteX469" fmla="*/ 3856399 w 6668967"/>
              <a:gd name="connsiteY469" fmla="*/ 5382139 h 7471123"/>
              <a:gd name="connsiteX470" fmla="*/ 3820223 w 6668967"/>
              <a:gd name="connsiteY470" fmla="*/ 5469440 h 7471123"/>
              <a:gd name="connsiteX471" fmla="*/ 3829678 w 6668967"/>
              <a:gd name="connsiteY471" fmla="*/ 5486901 h 7471123"/>
              <a:gd name="connsiteX472" fmla="*/ 3846532 w 6668967"/>
              <a:gd name="connsiteY472" fmla="*/ 5493885 h 7471123"/>
              <a:gd name="connsiteX473" fmla="*/ 3860510 w 6668967"/>
              <a:gd name="connsiteY473" fmla="*/ 5445869 h 7471123"/>
              <a:gd name="connsiteX474" fmla="*/ 3879420 w 6668967"/>
              <a:gd name="connsiteY474" fmla="*/ 5403091 h 7471123"/>
              <a:gd name="connsiteX475" fmla="*/ 3577192 w 6668967"/>
              <a:gd name="connsiteY475" fmla="*/ 5465753 h 7471123"/>
              <a:gd name="connsiteX476" fmla="*/ 3568573 w 6668967"/>
              <a:gd name="connsiteY476" fmla="*/ 5483008 h 7471123"/>
              <a:gd name="connsiteX477" fmla="*/ 3560763 w 6668967"/>
              <a:gd name="connsiteY477" fmla="*/ 5515747 h 7471123"/>
              <a:gd name="connsiteX478" fmla="*/ 3545552 w 6668967"/>
              <a:gd name="connsiteY478" fmla="*/ 5545866 h 7471123"/>
              <a:gd name="connsiteX479" fmla="*/ 3532396 w 6668967"/>
              <a:gd name="connsiteY479" fmla="*/ 5556343 h 7471123"/>
              <a:gd name="connsiteX480" fmla="*/ 3530753 w 6668967"/>
              <a:gd name="connsiteY480" fmla="*/ 5561580 h 7471123"/>
              <a:gd name="connsiteX481" fmla="*/ 3529108 w 6668967"/>
              <a:gd name="connsiteY481" fmla="*/ 5566818 h 7471123"/>
              <a:gd name="connsiteX482" fmla="*/ 3526230 w 6668967"/>
              <a:gd name="connsiteY482" fmla="*/ 5580787 h 7471123"/>
              <a:gd name="connsiteX483" fmla="*/ 3525819 w 6668967"/>
              <a:gd name="connsiteY483" fmla="*/ 5594755 h 7471123"/>
              <a:gd name="connsiteX484" fmla="*/ 3519241 w 6668967"/>
              <a:gd name="connsiteY484" fmla="*/ 5601739 h 7471123"/>
              <a:gd name="connsiteX485" fmla="*/ 3517597 w 6668967"/>
              <a:gd name="connsiteY485" fmla="*/ 5608723 h 7471123"/>
              <a:gd name="connsiteX486" fmla="*/ 3515952 w 6668967"/>
              <a:gd name="connsiteY486" fmla="*/ 5615707 h 7471123"/>
              <a:gd name="connsiteX487" fmla="*/ 3512664 w 6668967"/>
              <a:gd name="connsiteY487" fmla="*/ 5615708 h 7471123"/>
              <a:gd name="connsiteX488" fmla="*/ 3506087 w 6668967"/>
              <a:gd name="connsiteY488" fmla="*/ 5626183 h 7471123"/>
              <a:gd name="connsiteX489" fmla="*/ 3496220 w 6668967"/>
              <a:gd name="connsiteY489" fmla="*/ 5657612 h 7471123"/>
              <a:gd name="connsiteX490" fmla="*/ 3493944 w 6668967"/>
              <a:gd name="connsiteY490" fmla="*/ 5674874 h 7471123"/>
              <a:gd name="connsiteX491" fmla="*/ 3507789 w 6668967"/>
              <a:gd name="connsiteY491" fmla="*/ 5658012 h 7471123"/>
              <a:gd name="connsiteX492" fmla="*/ 3525466 w 6668967"/>
              <a:gd name="connsiteY492" fmla="*/ 5610869 h 7471123"/>
              <a:gd name="connsiteX493" fmla="*/ 3550542 w 6668967"/>
              <a:gd name="connsiteY493" fmla="*/ 5574202 h 7471123"/>
              <a:gd name="connsiteX494" fmla="*/ 3560410 w 6668967"/>
              <a:gd name="connsiteY494" fmla="*/ 5549758 h 7471123"/>
              <a:gd name="connsiteX495" fmla="*/ 3571920 w 6668967"/>
              <a:gd name="connsiteY495" fmla="*/ 5492139 h 7471123"/>
              <a:gd name="connsiteX496" fmla="*/ 5727266 w 6668967"/>
              <a:gd name="connsiteY496" fmla="*/ 4551764 h 7471123"/>
              <a:gd name="connsiteX497" fmla="*/ 5717400 w 6668967"/>
              <a:gd name="connsiteY497" fmla="*/ 4562239 h 7471123"/>
              <a:gd name="connsiteX498" fmla="*/ 5721510 w 6668967"/>
              <a:gd name="connsiteY498" fmla="*/ 4565731 h 7471123"/>
              <a:gd name="connsiteX499" fmla="*/ 5720688 w 6668967"/>
              <a:gd name="connsiteY499" fmla="*/ 4569223 h 7471123"/>
              <a:gd name="connsiteX500" fmla="*/ 5714110 w 6668967"/>
              <a:gd name="connsiteY500" fmla="*/ 4579699 h 7471123"/>
              <a:gd name="connsiteX501" fmla="*/ 5697667 w 6668967"/>
              <a:gd name="connsiteY501" fmla="*/ 4590175 h 7471123"/>
              <a:gd name="connsiteX502" fmla="*/ 5691088 w 6668967"/>
              <a:gd name="connsiteY502" fmla="*/ 4583192 h 7471123"/>
              <a:gd name="connsiteX503" fmla="*/ 5684512 w 6668967"/>
              <a:gd name="connsiteY503" fmla="*/ 4604143 h 7471123"/>
              <a:gd name="connsiteX504" fmla="*/ 5663134 w 6668967"/>
              <a:gd name="connsiteY504" fmla="*/ 4634699 h 7471123"/>
              <a:gd name="connsiteX505" fmla="*/ 5651623 w 6668967"/>
              <a:gd name="connsiteY505" fmla="*/ 4670493 h 7471123"/>
              <a:gd name="connsiteX506" fmla="*/ 5638468 w 6668967"/>
              <a:gd name="connsiteY506" fmla="*/ 4701922 h 7471123"/>
              <a:gd name="connsiteX507" fmla="*/ 5629836 w 6668967"/>
              <a:gd name="connsiteY507" fmla="*/ 4716327 h 7471123"/>
              <a:gd name="connsiteX508" fmla="*/ 5628603 w 6668967"/>
              <a:gd name="connsiteY508" fmla="*/ 4733350 h 7471123"/>
              <a:gd name="connsiteX509" fmla="*/ 5608870 w 6668967"/>
              <a:gd name="connsiteY509" fmla="*/ 4780492 h 7471123"/>
              <a:gd name="connsiteX510" fmla="*/ 5589138 w 6668967"/>
              <a:gd name="connsiteY510" fmla="*/ 4827635 h 7471123"/>
              <a:gd name="connsiteX511" fmla="*/ 5575982 w 6668967"/>
              <a:gd name="connsiteY511" fmla="*/ 4838112 h 7471123"/>
              <a:gd name="connsiteX512" fmla="*/ 5567349 w 6668967"/>
              <a:gd name="connsiteY512" fmla="*/ 4859064 h 7471123"/>
              <a:gd name="connsiteX513" fmla="*/ 5556250 w 6668967"/>
              <a:gd name="connsiteY513" fmla="*/ 4880016 h 7471123"/>
              <a:gd name="connsiteX514" fmla="*/ 5556249 w 6668967"/>
              <a:gd name="connsiteY514" fmla="*/ 4904461 h 7471123"/>
              <a:gd name="connsiteX515" fmla="*/ 5587903 w 6668967"/>
              <a:gd name="connsiteY515" fmla="*/ 4876525 h 7471123"/>
              <a:gd name="connsiteX516" fmla="*/ 5602291 w 6668967"/>
              <a:gd name="connsiteY516" fmla="*/ 4838112 h 7471123"/>
              <a:gd name="connsiteX517" fmla="*/ 5611336 w 6668967"/>
              <a:gd name="connsiteY517" fmla="*/ 4837239 h 7471123"/>
              <a:gd name="connsiteX518" fmla="*/ 5615447 w 6668967"/>
              <a:gd name="connsiteY518" fmla="*/ 4831128 h 7471123"/>
              <a:gd name="connsiteX519" fmla="*/ 5615447 w 6668967"/>
              <a:gd name="connsiteY519" fmla="*/ 4816723 h 7471123"/>
              <a:gd name="connsiteX520" fmla="*/ 5625314 w 6668967"/>
              <a:gd name="connsiteY520" fmla="*/ 4810175 h 7471123"/>
              <a:gd name="connsiteX521" fmla="*/ 5664779 w 6668967"/>
              <a:gd name="connsiteY521" fmla="*/ 4698429 h 7471123"/>
              <a:gd name="connsiteX522" fmla="*/ 5681223 w 6668967"/>
              <a:gd name="connsiteY522" fmla="*/ 4687954 h 7471123"/>
              <a:gd name="connsiteX523" fmla="*/ 5682867 w 6668967"/>
              <a:gd name="connsiteY523" fmla="*/ 4673985 h 7471123"/>
              <a:gd name="connsiteX524" fmla="*/ 5694378 w 6668967"/>
              <a:gd name="connsiteY524" fmla="*/ 4670493 h 7471123"/>
              <a:gd name="connsiteX525" fmla="*/ 5710822 w 6668967"/>
              <a:gd name="connsiteY525" fmla="*/ 4635573 h 7471123"/>
              <a:gd name="connsiteX526" fmla="*/ 5713289 w 6668967"/>
              <a:gd name="connsiteY526" fmla="*/ 4608946 h 7471123"/>
              <a:gd name="connsiteX527" fmla="*/ 5720688 w 6668967"/>
              <a:gd name="connsiteY527" fmla="*/ 4569223 h 7471123"/>
              <a:gd name="connsiteX528" fmla="*/ 5727266 w 6668967"/>
              <a:gd name="connsiteY528" fmla="*/ 4551764 h 7471123"/>
              <a:gd name="connsiteX529" fmla="*/ 4379314 w 6668967"/>
              <a:gd name="connsiteY529" fmla="*/ 5113251 h 7471123"/>
              <a:gd name="connsiteX530" fmla="*/ 4382603 w 6668967"/>
              <a:gd name="connsiteY530" fmla="*/ 5123727 h 7471123"/>
              <a:gd name="connsiteX531" fmla="*/ 4382603 w 6668967"/>
              <a:gd name="connsiteY531" fmla="*/ 5113251 h 7471123"/>
              <a:gd name="connsiteX532" fmla="*/ 2340327 w 6668967"/>
              <a:gd name="connsiteY532" fmla="*/ 5955776 h 7471123"/>
              <a:gd name="connsiteX533" fmla="*/ 2340327 w 6668967"/>
              <a:gd name="connsiteY533" fmla="*/ 5973237 h 7471123"/>
              <a:gd name="connsiteX534" fmla="*/ 2344438 w 6668967"/>
              <a:gd name="connsiteY534" fmla="*/ 5982403 h 7471123"/>
              <a:gd name="connsiteX535" fmla="*/ 2353483 w 6668967"/>
              <a:gd name="connsiteY535" fmla="*/ 5983713 h 7471123"/>
              <a:gd name="connsiteX536" fmla="*/ 4418779 w 6668967"/>
              <a:gd name="connsiteY536" fmla="*/ 5074838 h 7471123"/>
              <a:gd name="connsiteX537" fmla="*/ 4405624 w 6668967"/>
              <a:gd name="connsiteY537" fmla="*/ 5085314 h 7471123"/>
              <a:gd name="connsiteX538" fmla="*/ 4415491 w 6668967"/>
              <a:gd name="connsiteY538" fmla="*/ 5085315 h 7471123"/>
              <a:gd name="connsiteX539" fmla="*/ 4417134 w 6668967"/>
              <a:gd name="connsiteY539" fmla="*/ 5080076 h 7471123"/>
              <a:gd name="connsiteX540" fmla="*/ 4418779 w 6668967"/>
              <a:gd name="connsiteY540" fmla="*/ 5074838 h 7471123"/>
              <a:gd name="connsiteX541" fmla="*/ 2619873 w 6668967"/>
              <a:gd name="connsiteY541" fmla="*/ 5823079 h 7471123"/>
              <a:gd name="connsiteX542" fmla="*/ 2614119 w 6668967"/>
              <a:gd name="connsiteY542" fmla="*/ 5830500 h 7471123"/>
              <a:gd name="connsiteX543" fmla="*/ 2613296 w 6668967"/>
              <a:gd name="connsiteY543" fmla="*/ 5840539 h 7471123"/>
              <a:gd name="connsiteX544" fmla="*/ 2606718 w 6668967"/>
              <a:gd name="connsiteY544" fmla="*/ 5863673 h 7471123"/>
              <a:gd name="connsiteX545" fmla="*/ 2590275 w 6668967"/>
              <a:gd name="connsiteY545" fmla="*/ 5878951 h 7471123"/>
              <a:gd name="connsiteX546" fmla="*/ 2585342 w 6668967"/>
              <a:gd name="connsiteY546" fmla="*/ 5903395 h 7471123"/>
              <a:gd name="connsiteX547" fmla="*/ 2580408 w 6668967"/>
              <a:gd name="connsiteY547" fmla="*/ 5927841 h 7471123"/>
              <a:gd name="connsiteX548" fmla="*/ 2605896 w 6668967"/>
              <a:gd name="connsiteY548" fmla="*/ 5888991 h 7471123"/>
              <a:gd name="connsiteX549" fmla="*/ 2616254 w 6668967"/>
              <a:gd name="connsiteY549" fmla="*/ 5868097 h 7471123"/>
              <a:gd name="connsiteX550" fmla="*/ 2621406 w 6668967"/>
              <a:gd name="connsiteY550" fmla="*/ 5855787 h 7471123"/>
              <a:gd name="connsiteX551" fmla="*/ 2625870 w 6668967"/>
              <a:gd name="connsiteY551" fmla="*/ 5843699 h 7471123"/>
              <a:gd name="connsiteX552" fmla="*/ 2624396 w 6668967"/>
              <a:gd name="connsiteY552" fmla="*/ 5833992 h 7471123"/>
              <a:gd name="connsiteX553" fmla="*/ 2619873 w 6668967"/>
              <a:gd name="connsiteY553" fmla="*/ 5823079 h 7471123"/>
              <a:gd name="connsiteX554" fmla="*/ 2373215 w 6668967"/>
              <a:gd name="connsiteY554" fmla="*/ 5917364 h 7471123"/>
              <a:gd name="connsiteX555" fmla="*/ 2369927 w 6668967"/>
              <a:gd name="connsiteY555" fmla="*/ 5919110 h 7471123"/>
              <a:gd name="connsiteX556" fmla="*/ 2366638 w 6668967"/>
              <a:gd name="connsiteY556" fmla="*/ 5920856 h 7471123"/>
              <a:gd name="connsiteX557" fmla="*/ 2368693 w 6668967"/>
              <a:gd name="connsiteY557" fmla="*/ 5929150 h 7471123"/>
              <a:gd name="connsiteX558" fmla="*/ 2373215 w 6668967"/>
              <a:gd name="connsiteY558" fmla="*/ 5934825 h 7471123"/>
              <a:gd name="connsiteX559" fmla="*/ 2378971 w 6668967"/>
              <a:gd name="connsiteY559" fmla="*/ 5930896 h 7471123"/>
              <a:gd name="connsiteX560" fmla="*/ 2379792 w 6668967"/>
              <a:gd name="connsiteY560" fmla="*/ 5924348 h 7471123"/>
              <a:gd name="connsiteX561" fmla="*/ 2373215 w 6668967"/>
              <a:gd name="connsiteY561" fmla="*/ 5917364 h 7471123"/>
              <a:gd name="connsiteX562" fmla="*/ 5727266 w 6668967"/>
              <a:gd name="connsiteY562" fmla="*/ 4506366 h 7471123"/>
              <a:gd name="connsiteX563" fmla="*/ 5725719 w 6668967"/>
              <a:gd name="connsiteY563" fmla="*/ 4509243 h 7471123"/>
              <a:gd name="connsiteX564" fmla="*/ 5733843 w 6668967"/>
              <a:gd name="connsiteY564" fmla="*/ 4506366 h 7471123"/>
              <a:gd name="connsiteX565" fmla="*/ 5760153 w 6668967"/>
              <a:gd name="connsiteY565" fmla="*/ 4488906 h 7471123"/>
              <a:gd name="connsiteX566" fmla="*/ 5751520 w 6668967"/>
              <a:gd name="connsiteY566" fmla="*/ 4509858 h 7471123"/>
              <a:gd name="connsiteX567" fmla="*/ 5740421 w 6668967"/>
              <a:gd name="connsiteY567" fmla="*/ 4530811 h 7471123"/>
              <a:gd name="connsiteX568" fmla="*/ 5760153 w 6668967"/>
              <a:gd name="connsiteY568" fmla="*/ 4541287 h 7471123"/>
              <a:gd name="connsiteX569" fmla="*/ 5770019 w 6668967"/>
              <a:gd name="connsiteY569" fmla="*/ 4506366 h 7471123"/>
              <a:gd name="connsiteX570" fmla="*/ 5776186 w 6668967"/>
              <a:gd name="connsiteY570" fmla="*/ 4499382 h 7471123"/>
              <a:gd name="connsiteX571" fmla="*/ 5779886 w 6668967"/>
              <a:gd name="connsiteY571" fmla="*/ 4492398 h 7471123"/>
              <a:gd name="connsiteX572" fmla="*/ 5772486 w 6668967"/>
              <a:gd name="connsiteY572" fmla="*/ 4488033 h 7471123"/>
              <a:gd name="connsiteX573" fmla="*/ 5760153 w 6668967"/>
              <a:gd name="connsiteY573" fmla="*/ 4488906 h 7471123"/>
              <a:gd name="connsiteX574" fmla="*/ 3918885 w 6668967"/>
              <a:gd name="connsiteY574" fmla="*/ 5259917 h 7471123"/>
              <a:gd name="connsiteX575" fmla="*/ 3902442 w 6668967"/>
              <a:gd name="connsiteY575" fmla="*/ 5280869 h 7471123"/>
              <a:gd name="connsiteX576" fmla="*/ 3902443 w 6668967"/>
              <a:gd name="connsiteY576" fmla="*/ 5291346 h 7471123"/>
              <a:gd name="connsiteX577" fmla="*/ 3909020 w 6668967"/>
              <a:gd name="connsiteY577" fmla="*/ 5291346 h 7471123"/>
              <a:gd name="connsiteX578" fmla="*/ 3922175 w 6668967"/>
              <a:gd name="connsiteY578" fmla="*/ 5289599 h 7471123"/>
              <a:gd name="connsiteX579" fmla="*/ 3925464 w 6668967"/>
              <a:gd name="connsiteY579" fmla="*/ 5277378 h 7471123"/>
              <a:gd name="connsiteX580" fmla="*/ 1753067 w 6668967"/>
              <a:gd name="connsiteY580" fmla="*/ 6167653 h 7471123"/>
              <a:gd name="connsiteX581" fmla="*/ 1716891 w 6668967"/>
              <a:gd name="connsiteY581" fmla="*/ 6254953 h 7471123"/>
              <a:gd name="connsiteX582" fmla="*/ 1726346 w 6668967"/>
              <a:gd name="connsiteY582" fmla="*/ 6272413 h 7471123"/>
              <a:gd name="connsiteX583" fmla="*/ 1743200 w 6668967"/>
              <a:gd name="connsiteY583" fmla="*/ 6279399 h 7471123"/>
              <a:gd name="connsiteX584" fmla="*/ 1757178 w 6668967"/>
              <a:gd name="connsiteY584" fmla="*/ 6231383 h 7471123"/>
              <a:gd name="connsiteX585" fmla="*/ 1776088 w 6668967"/>
              <a:gd name="connsiteY585" fmla="*/ 6188605 h 7471123"/>
              <a:gd name="connsiteX586" fmla="*/ 4438511 w 6668967"/>
              <a:gd name="connsiteY586" fmla="*/ 5022457 h 7471123"/>
              <a:gd name="connsiteX587" fmla="*/ 4438511 w 6668967"/>
              <a:gd name="connsiteY587" fmla="*/ 5039917 h 7471123"/>
              <a:gd name="connsiteX588" fmla="*/ 4415490 w 6668967"/>
              <a:gd name="connsiteY588" fmla="*/ 5039917 h 7471123"/>
              <a:gd name="connsiteX589" fmla="*/ 4415490 w 6668967"/>
              <a:gd name="connsiteY589" fmla="*/ 5053885 h 7471123"/>
              <a:gd name="connsiteX590" fmla="*/ 4422067 w 6668967"/>
              <a:gd name="connsiteY590" fmla="*/ 5064362 h 7471123"/>
              <a:gd name="connsiteX591" fmla="*/ 4448378 w 6668967"/>
              <a:gd name="connsiteY591" fmla="*/ 5039917 h 7471123"/>
              <a:gd name="connsiteX592" fmla="*/ 4448379 w 6668967"/>
              <a:gd name="connsiteY592" fmla="*/ 5025950 h 7471123"/>
              <a:gd name="connsiteX593" fmla="*/ 3955063 w 6668967"/>
              <a:gd name="connsiteY593" fmla="*/ 5204044 h 7471123"/>
              <a:gd name="connsiteX594" fmla="*/ 3948484 w 6668967"/>
              <a:gd name="connsiteY594" fmla="*/ 5218012 h 7471123"/>
              <a:gd name="connsiteX595" fmla="*/ 3955062 w 6668967"/>
              <a:gd name="connsiteY595" fmla="*/ 5207536 h 7471123"/>
              <a:gd name="connsiteX596" fmla="*/ 4451667 w 6668967"/>
              <a:gd name="connsiteY596" fmla="*/ 4991029 h 7471123"/>
              <a:gd name="connsiteX597" fmla="*/ 4451667 w 6668967"/>
              <a:gd name="connsiteY597" fmla="*/ 5018965 h 7471123"/>
              <a:gd name="connsiteX598" fmla="*/ 4460299 w 6668967"/>
              <a:gd name="connsiteY598" fmla="*/ 5004560 h 7471123"/>
              <a:gd name="connsiteX599" fmla="*/ 4461532 w 6668967"/>
              <a:gd name="connsiteY599" fmla="*/ 4987537 h 7471123"/>
              <a:gd name="connsiteX600" fmla="*/ 5773308 w 6668967"/>
              <a:gd name="connsiteY600" fmla="*/ 4391129 h 7471123"/>
              <a:gd name="connsiteX601" fmla="*/ 5760153 w 6668967"/>
              <a:gd name="connsiteY601" fmla="*/ 4398112 h 7471123"/>
              <a:gd name="connsiteX602" fmla="*/ 5753575 w 6668967"/>
              <a:gd name="connsiteY602" fmla="*/ 4433033 h 7471123"/>
              <a:gd name="connsiteX603" fmla="*/ 5764676 w 6668967"/>
              <a:gd name="connsiteY603" fmla="*/ 4412081 h 7471123"/>
              <a:gd name="connsiteX604" fmla="*/ 5773308 w 6668967"/>
              <a:gd name="connsiteY604" fmla="*/ 4391129 h 7471123"/>
              <a:gd name="connsiteX605" fmla="*/ 1815553 w 6668967"/>
              <a:gd name="connsiteY605" fmla="*/ 6045430 h 7471123"/>
              <a:gd name="connsiteX606" fmla="*/ 1799110 w 6668967"/>
              <a:gd name="connsiteY606" fmla="*/ 6066383 h 7471123"/>
              <a:gd name="connsiteX607" fmla="*/ 1799110 w 6668967"/>
              <a:gd name="connsiteY607" fmla="*/ 6076859 h 7471123"/>
              <a:gd name="connsiteX608" fmla="*/ 1805688 w 6668967"/>
              <a:gd name="connsiteY608" fmla="*/ 6076859 h 7471123"/>
              <a:gd name="connsiteX609" fmla="*/ 1818843 w 6668967"/>
              <a:gd name="connsiteY609" fmla="*/ 6075112 h 7471123"/>
              <a:gd name="connsiteX610" fmla="*/ 1822131 w 6668967"/>
              <a:gd name="connsiteY610" fmla="*/ 6062891 h 7471123"/>
              <a:gd name="connsiteX611" fmla="*/ 2412680 w 6668967"/>
              <a:gd name="connsiteY611" fmla="*/ 5791649 h 7471123"/>
              <a:gd name="connsiteX612" fmla="*/ 2399526 w 6668967"/>
              <a:gd name="connsiteY612" fmla="*/ 5833556 h 7471123"/>
              <a:gd name="connsiteX613" fmla="*/ 2392948 w 6668967"/>
              <a:gd name="connsiteY613" fmla="*/ 5833992 h 7471123"/>
              <a:gd name="connsiteX614" fmla="*/ 2386371 w 6668967"/>
              <a:gd name="connsiteY614" fmla="*/ 5837047 h 7471123"/>
              <a:gd name="connsiteX615" fmla="*/ 2397059 w 6668967"/>
              <a:gd name="connsiteY615" fmla="*/ 5848832 h 7471123"/>
              <a:gd name="connsiteX616" fmla="*/ 2412680 w 6668967"/>
              <a:gd name="connsiteY616" fmla="*/ 5858000 h 7471123"/>
              <a:gd name="connsiteX617" fmla="*/ 2421827 w 6668967"/>
              <a:gd name="connsiteY617" fmla="*/ 5844127 h 7471123"/>
              <a:gd name="connsiteX618" fmla="*/ 2410821 w 6668967"/>
              <a:gd name="connsiteY618" fmla="*/ 5825430 h 7471123"/>
              <a:gd name="connsiteX619" fmla="*/ 2418227 w 6668967"/>
              <a:gd name="connsiteY619" fmla="*/ 5799223 h 7471123"/>
              <a:gd name="connsiteX620" fmla="*/ 2446999 w 6668967"/>
              <a:gd name="connsiteY620" fmla="*/ 5776542 h 7471123"/>
              <a:gd name="connsiteX621" fmla="*/ 2446557 w 6668967"/>
              <a:gd name="connsiteY621" fmla="*/ 5780221 h 7471123"/>
              <a:gd name="connsiteX622" fmla="*/ 2448857 w 6668967"/>
              <a:gd name="connsiteY622" fmla="*/ 5781174 h 7471123"/>
              <a:gd name="connsiteX623" fmla="*/ 2449520 w 6668967"/>
              <a:gd name="connsiteY623" fmla="*/ 5778898 h 7471123"/>
              <a:gd name="connsiteX624" fmla="*/ 5796329 w 6668967"/>
              <a:gd name="connsiteY624" fmla="*/ 4356208 h 7471123"/>
              <a:gd name="connsiteX625" fmla="*/ 5799619 w 6668967"/>
              <a:gd name="connsiteY625" fmla="*/ 4370176 h 7471123"/>
              <a:gd name="connsiteX626" fmla="*/ 5806196 w 6668967"/>
              <a:gd name="connsiteY626" fmla="*/ 4370176 h 7471123"/>
              <a:gd name="connsiteX627" fmla="*/ 5809485 w 6668967"/>
              <a:gd name="connsiteY627" fmla="*/ 4363192 h 7471123"/>
              <a:gd name="connsiteX628" fmla="*/ 5807019 w 6668967"/>
              <a:gd name="connsiteY628" fmla="*/ 4357081 h 7471123"/>
              <a:gd name="connsiteX629" fmla="*/ 5799619 w 6668967"/>
              <a:gd name="connsiteY629" fmla="*/ 4356208 h 7471123"/>
              <a:gd name="connsiteX630" fmla="*/ 4487844 w 6668967"/>
              <a:gd name="connsiteY630" fmla="*/ 4903727 h 7471123"/>
              <a:gd name="connsiteX631" fmla="*/ 4477155 w 6668967"/>
              <a:gd name="connsiteY631" fmla="*/ 4934283 h 7471123"/>
              <a:gd name="connsiteX632" fmla="*/ 4461533 w 6668967"/>
              <a:gd name="connsiteY632" fmla="*/ 4949124 h 7471123"/>
              <a:gd name="connsiteX633" fmla="*/ 4465233 w 6668967"/>
              <a:gd name="connsiteY633" fmla="*/ 4964401 h 7471123"/>
              <a:gd name="connsiteX634" fmla="*/ 4471399 w 6668967"/>
              <a:gd name="connsiteY634" fmla="*/ 4977060 h 7471123"/>
              <a:gd name="connsiteX635" fmla="*/ 4474278 w 6668967"/>
              <a:gd name="connsiteY635" fmla="*/ 4973132 h 7471123"/>
              <a:gd name="connsiteX636" fmla="*/ 4474688 w 6668967"/>
              <a:gd name="connsiteY636" fmla="*/ 4966583 h 7471123"/>
              <a:gd name="connsiteX637" fmla="*/ 4491544 w 6668967"/>
              <a:gd name="connsiteY637" fmla="*/ 4936465 h 7471123"/>
              <a:gd name="connsiteX638" fmla="*/ 4500999 w 6668967"/>
              <a:gd name="connsiteY638" fmla="*/ 4903727 h 7471123"/>
              <a:gd name="connsiteX639" fmla="*/ 1851731 w 6668967"/>
              <a:gd name="connsiteY639" fmla="*/ 5989557 h 7471123"/>
              <a:gd name="connsiteX640" fmla="*/ 1845153 w 6668967"/>
              <a:gd name="connsiteY640" fmla="*/ 6003526 h 7471123"/>
              <a:gd name="connsiteX641" fmla="*/ 1851731 w 6668967"/>
              <a:gd name="connsiteY641" fmla="*/ 5993049 h 7471123"/>
              <a:gd name="connsiteX642" fmla="*/ 2468246 w 6668967"/>
              <a:gd name="connsiteY642" fmla="*/ 5720917 h 7471123"/>
              <a:gd name="connsiteX643" fmla="*/ 2460153 w 6668967"/>
              <a:gd name="connsiteY643" fmla="*/ 5734638 h 7471123"/>
              <a:gd name="connsiteX644" fmla="*/ 2461262 w 6668967"/>
              <a:gd name="connsiteY644" fmla="*/ 5738561 h 7471123"/>
              <a:gd name="connsiteX645" fmla="*/ 2462834 w 6668967"/>
              <a:gd name="connsiteY645" fmla="*/ 5733158 h 7471123"/>
              <a:gd name="connsiteX646" fmla="*/ 4596373 w 6668967"/>
              <a:gd name="connsiteY646" fmla="*/ 4791982 h 7471123"/>
              <a:gd name="connsiteX647" fmla="*/ 4593495 w 6668967"/>
              <a:gd name="connsiteY647" fmla="*/ 4800712 h 7471123"/>
              <a:gd name="connsiteX648" fmla="*/ 4593085 w 6668967"/>
              <a:gd name="connsiteY648" fmla="*/ 4809442 h 7471123"/>
              <a:gd name="connsiteX649" fmla="*/ 4599662 w 6668967"/>
              <a:gd name="connsiteY649" fmla="*/ 4791982 h 7471123"/>
              <a:gd name="connsiteX650" fmla="*/ 2448952 w 6668967"/>
              <a:gd name="connsiteY650" fmla="*/ 5693011 h 7471123"/>
              <a:gd name="connsiteX651" fmla="*/ 2422547 w 6668967"/>
              <a:gd name="connsiteY651" fmla="*/ 5756729 h 7471123"/>
              <a:gd name="connsiteX652" fmla="*/ 2431473 w 6668967"/>
              <a:gd name="connsiteY652" fmla="*/ 5773213 h 7471123"/>
              <a:gd name="connsiteX653" fmla="*/ 2433843 w 6668967"/>
              <a:gd name="connsiteY653" fmla="*/ 5773050 h 7471123"/>
              <a:gd name="connsiteX654" fmla="*/ 2440010 w 6668967"/>
              <a:gd name="connsiteY654" fmla="*/ 5739875 h 7471123"/>
              <a:gd name="connsiteX655" fmla="*/ 2453576 w 6668967"/>
              <a:gd name="connsiteY655" fmla="*/ 5706701 h 7471123"/>
              <a:gd name="connsiteX656" fmla="*/ 2451520 w 6668967"/>
              <a:gd name="connsiteY656" fmla="*/ 5697971 h 7471123"/>
              <a:gd name="connsiteX657" fmla="*/ 5822640 w 6668967"/>
              <a:gd name="connsiteY657" fmla="*/ 4272398 h 7471123"/>
              <a:gd name="connsiteX658" fmla="*/ 5822640 w 6668967"/>
              <a:gd name="connsiteY658" fmla="*/ 4296843 h 7471123"/>
              <a:gd name="connsiteX659" fmla="*/ 5813596 w 6668967"/>
              <a:gd name="connsiteY659" fmla="*/ 4299461 h 7471123"/>
              <a:gd name="connsiteX660" fmla="*/ 5809485 w 6668967"/>
              <a:gd name="connsiteY660" fmla="*/ 4307318 h 7471123"/>
              <a:gd name="connsiteX661" fmla="*/ 5811952 w 6668967"/>
              <a:gd name="connsiteY661" fmla="*/ 4318668 h 7471123"/>
              <a:gd name="connsiteX662" fmla="*/ 5819352 w 6668967"/>
              <a:gd name="connsiteY662" fmla="*/ 4324779 h 7471123"/>
              <a:gd name="connsiteX663" fmla="*/ 5822229 w 6668967"/>
              <a:gd name="connsiteY663" fmla="*/ 4321287 h 7471123"/>
              <a:gd name="connsiteX664" fmla="*/ 5822640 w 6668967"/>
              <a:gd name="connsiteY664" fmla="*/ 4317795 h 7471123"/>
              <a:gd name="connsiteX665" fmla="*/ 5839084 w 6668967"/>
              <a:gd name="connsiteY665" fmla="*/ 4286366 h 7471123"/>
              <a:gd name="connsiteX666" fmla="*/ 5835796 w 6668967"/>
              <a:gd name="connsiteY666" fmla="*/ 4227002 h 7471123"/>
              <a:gd name="connsiteX667" fmla="*/ 5835796 w 6668967"/>
              <a:gd name="connsiteY667" fmla="*/ 4237479 h 7471123"/>
              <a:gd name="connsiteX668" fmla="*/ 5822640 w 6668967"/>
              <a:gd name="connsiteY668" fmla="*/ 4254938 h 7471123"/>
              <a:gd name="connsiteX669" fmla="*/ 5822640 w 6668967"/>
              <a:gd name="connsiteY669" fmla="*/ 4261923 h 7471123"/>
              <a:gd name="connsiteX670" fmla="*/ 5839084 w 6668967"/>
              <a:gd name="connsiteY670" fmla="*/ 4247954 h 7471123"/>
              <a:gd name="connsiteX671" fmla="*/ 5839084 w 6668967"/>
              <a:gd name="connsiteY671" fmla="*/ 4237479 h 7471123"/>
              <a:gd name="connsiteX672" fmla="*/ 5838672 w 6668967"/>
              <a:gd name="connsiteY672" fmla="*/ 4232240 h 7471123"/>
              <a:gd name="connsiteX673" fmla="*/ 5835796 w 6668967"/>
              <a:gd name="connsiteY673" fmla="*/ 4227002 h 7471123"/>
              <a:gd name="connsiteX674" fmla="*/ 4584077 w 6668967"/>
              <a:gd name="connsiteY674" fmla="*/ 4722140 h 7471123"/>
              <a:gd name="connsiteX675" fmla="*/ 4573213 w 6668967"/>
              <a:gd name="connsiteY675" fmla="*/ 4739441 h 7471123"/>
              <a:gd name="connsiteX676" fmla="*/ 4567459 w 6668967"/>
              <a:gd name="connsiteY676" fmla="*/ 4746511 h 7471123"/>
              <a:gd name="connsiteX677" fmla="*/ 4563485 w 6668967"/>
              <a:gd name="connsiteY677" fmla="*/ 4757061 h 7471123"/>
              <a:gd name="connsiteX678" fmla="*/ 4550331 w 6668967"/>
              <a:gd name="connsiteY678" fmla="*/ 4791981 h 7471123"/>
              <a:gd name="connsiteX679" fmla="*/ 4531360 w 6668967"/>
              <a:gd name="connsiteY679" fmla="*/ 4818839 h 7471123"/>
              <a:gd name="connsiteX680" fmla="*/ 4530759 w 6668967"/>
              <a:gd name="connsiteY680" fmla="*/ 4821202 h 7471123"/>
              <a:gd name="connsiteX681" fmla="*/ 4531419 w 6668967"/>
              <a:gd name="connsiteY681" fmla="*/ 4826466 h 7471123"/>
              <a:gd name="connsiteX682" fmla="*/ 4537175 w 6668967"/>
              <a:gd name="connsiteY682" fmla="*/ 4830394 h 7471123"/>
              <a:gd name="connsiteX683" fmla="*/ 4556908 w 6668967"/>
              <a:gd name="connsiteY683" fmla="*/ 4826902 h 7471123"/>
              <a:gd name="connsiteX684" fmla="*/ 4567596 w 6668967"/>
              <a:gd name="connsiteY684" fmla="*/ 4798529 h 7471123"/>
              <a:gd name="connsiteX685" fmla="*/ 4573352 w 6668967"/>
              <a:gd name="connsiteY685" fmla="*/ 4767538 h 7471123"/>
              <a:gd name="connsiteX686" fmla="*/ 4583629 w 6668967"/>
              <a:gd name="connsiteY686" fmla="*/ 4743530 h 7471123"/>
              <a:gd name="connsiteX687" fmla="*/ 4596373 w 6668967"/>
              <a:gd name="connsiteY687" fmla="*/ 4722140 h 7471123"/>
              <a:gd name="connsiteX688" fmla="*/ 4635838 w 6668967"/>
              <a:gd name="connsiteY688" fmla="*/ 4676743 h 7471123"/>
              <a:gd name="connsiteX689" fmla="*/ 4616105 w 6668967"/>
              <a:gd name="connsiteY689" fmla="*/ 4697696 h 7471123"/>
              <a:gd name="connsiteX690" fmla="*/ 4609117 w 6668967"/>
              <a:gd name="connsiteY690" fmla="*/ 4689839 h 7471123"/>
              <a:gd name="connsiteX691" fmla="*/ 4602621 w 6668967"/>
              <a:gd name="connsiteY691" fmla="*/ 4695237 h 7471123"/>
              <a:gd name="connsiteX692" fmla="*/ 4600006 w 6668967"/>
              <a:gd name="connsiteY692" fmla="*/ 4698166 h 7471123"/>
              <a:gd name="connsiteX693" fmla="*/ 4622684 w 6668967"/>
              <a:gd name="connsiteY693" fmla="*/ 4729125 h 7471123"/>
              <a:gd name="connsiteX694" fmla="*/ 4635838 w 6668967"/>
              <a:gd name="connsiteY694" fmla="*/ 4729125 h 7471123"/>
              <a:gd name="connsiteX695" fmla="*/ 4639127 w 6668967"/>
              <a:gd name="connsiteY695" fmla="*/ 4697696 h 7471123"/>
              <a:gd name="connsiteX696" fmla="*/ 2526250 w 6668967"/>
              <a:gd name="connsiteY696" fmla="*/ 5560583 h 7471123"/>
              <a:gd name="connsiteX697" fmla="*/ 2522640 w 6668967"/>
              <a:gd name="connsiteY697" fmla="*/ 5563526 h 7471123"/>
              <a:gd name="connsiteX698" fmla="*/ 2518986 w 6668967"/>
              <a:gd name="connsiteY698" fmla="*/ 5577620 h 7471123"/>
              <a:gd name="connsiteX699" fmla="*/ 2524499 w 6668967"/>
              <a:gd name="connsiteY699" fmla="*/ 5576888 h 7471123"/>
              <a:gd name="connsiteX700" fmla="*/ 2527788 w 6668967"/>
              <a:gd name="connsiteY700" fmla="*/ 5564666 h 7471123"/>
              <a:gd name="connsiteX701" fmla="*/ 4672014 w 6668967"/>
              <a:gd name="connsiteY701" fmla="*/ 4613887 h 7471123"/>
              <a:gd name="connsiteX702" fmla="*/ 4655572 w 6668967"/>
              <a:gd name="connsiteY702" fmla="*/ 4641823 h 7471123"/>
              <a:gd name="connsiteX703" fmla="*/ 4665437 w 6668967"/>
              <a:gd name="connsiteY703" fmla="*/ 4641823 h 7471123"/>
              <a:gd name="connsiteX704" fmla="*/ 4672014 w 6668967"/>
              <a:gd name="connsiteY704" fmla="*/ 4613887 h 7471123"/>
              <a:gd name="connsiteX705" fmla="*/ 5047619 w 6668967"/>
              <a:gd name="connsiteY705" fmla="*/ 4355752 h 7471123"/>
              <a:gd name="connsiteX706" fmla="*/ 5048030 w 6668967"/>
              <a:gd name="connsiteY706" fmla="*/ 4362300 h 7471123"/>
              <a:gd name="connsiteX707" fmla="*/ 5049351 w 6668967"/>
              <a:gd name="connsiteY707" fmla="*/ 4364102 h 7471123"/>
              <a:gd name="connsiteX708" fmla="*/ 5052150 w 6668967"/>
              <a:gd name="connsiteY708" fmla="*/ 4358156 h 7471123"/>
              <a:gd name="connsiteX709" fmla="*/ 4753633 w 6668967"/>
              <a:gd name="connsiteY709" fmla="*/ 4434855 h 7471123"/>
              <a:gd name="connsiteX710" fmla="*/ 4753411 w 6668967"/>
              <a:gd name="connsiteY710" fmla="*/ 4435791 h 7471123"/>
              <a:gd name="connsiteX711" fmla="*/ 4753653 w 6668967"/>
              <a:gd name="connsiteY711" fmla="*/ 4440906 h 7471123"/>
              <a:gd name="connsiteX712" fmla="*/ 4758207 w 6668967"/>
              <a:gd name="connsiteY712" fmla="*/ 4436069 h 7471123"/>
              <a:gd name="connsiteX713" fmla="*/ 4761700 w 6668967"/>
              <a:gd name="connsiteY713" fmla="*/ 4408351 h 7471123"/>
              <a:gd name="connsiteX714" fmla="*/ 4760183 w 6668967"/>
              <a:gd name="connsiteY714" fmla="*/ 4411976 h 7471123"/>
              <a:gd name="connsiteX715" fmla="*/ 4764784 w 6668967"/>
              <a:gd name="connsiteY715" fmla="*/ 4415117 h 7471123"/>
              <a:gd name="connsiteX716" fmla="*/ 4768072 w 6668967"/>
              <a:gd name="connsiteY716" fmla="*/ 4415117 h 7471123"/>
              <a:gd name="connsiteX717" fmla="*/ 4988421 w 6668967"/>
              <a:gd name="connsiteY717" fmla="*/ 4097339 h 7471123"/>
              <a:gd name="connsiteX718" fmla="*/ 4988421 w 6668967"/>
              <a:gd name="connsiteY718" fmla="*/ 4114800 h 7471123"/>
              <a:gd name="connsiteX719" fmla="*/ 4992532 w 6668967"/>
              <a:gd name="connsiteY719" fmla="*/ 4123966 h 7471123"/>
              <a:gd name="connsiteX720" fmla="*/ 5001576 w 6668967"/>
              <a:gd name="connsiteY720" fmla="*/ 4125277 h 7471123"/>
              <a:gd name="connsiteX721" fmla="*/ 5021309 w 6668967"/>
              <a:gd name="connsiteY721" fmla="*/ 4058927 h 7471123"/>
              <a:gd name="connsiteX722" fmla="*/ 5018020 w 6668967"/>
              <a:gd name="connsiteY722" fmla="*/ 4060673 h 7471123"/>
              <a:gd name="connsiteX723" fmla="*/ 5014732 w 6668967"/>
              <a:gd name="connsiteY723" fmla="*/ 4062419 h 7471123"/>
              <a:gd name="connsiteX724" fmla="*/ 5016787 w 6668967"/>
              <a:gd name="connsiteY724" fmla="*/ 4070713 h 7471123"/>
              <a:gd name="connsiteX725" fmla="*/ 5021309 w 6668967"/>
              <a:gd name="connsiteY725" fmla="*/ 4076387 h 7471123"/>
              <a:gd name="connsiteX726" fmla="*/ 5027064 w 6668967"/>
              <a:gd name="connsiteY726" fmla="*/ 4072459 h 7471123"/>
              <a:gd name="connsiteX727" fmla="*/ 5027886 w 6668967"/>
              <a:gd name="connsiteY727" fmla="*/ 4065911 h 7471123"/>
              <a:gd name="connsiteX728" fmla="*/ 5021309 w 6668967"/>
              <a:gd name="connsiteY728" fmla="*/ 4058927 h 7471123"/>
              <a:gd name="connsiteX729" fmla="*/ 5060774 w 6668967"/>
              <a:gd name="connsiteY729" fmla="*/ 3933213 h 7471123"/>
              <a:gd name="connsiteX730" fmla="*/ 5047619 w 6668967"/>
              <a:gd name="connsiteY730" fmla="*/ 3975119 h 7471123"/>
              <a:gd name="connsiteX731" fmla="*/ 5041041 w 6668967"/>
              <a:gd name="connsiteY731" fmla="*/ 3975555 h 7471123"/>
              <a:gd name="connsiteX732" fmla="*/ 5034464 w 6668967"/>
              <a:gd name="connsiteY732" fmla="*/ 3978611 h 7471123"/>
              <a:gd name="connsiteX733" fmla="*/ 5045152 w 6668967"/>
              <a:gd name="connsiteY733" fmla="*/ 3990395 h 7471123"/>
              <a:gd name="connsiteX734" fmla="*/ 5060773 w 6668967"/>
              <a:gd name="connsiteY734" fmla="*/ 3999563 h 7471123"/>
              <a:gd name="connsiteX735" fmla="*/ 5083796 w 6668967"/>
              <a:gd name="connsiteY735" fmla="*/ 3964642 h 7471123"/>
              <a:gd name="connsiteX736" fmla="*/ 769552 w 6668967"/>
              <a:gd name="connsiteY736" fmla="*/ 5699962 h 7471123"/>
              <a:gd name="connsiteX737" fmla="*/ 785996 w 6668967"/>
              <a:gd name="connsiteY737" fmla="*/ 5699961 h 7471123"/>
              <a:gd name="connsiteX738" fmla="*/ 812306 w 6668967"/>
              <a:gd name="connsiteY738" fmla="*/ 5702144 h 7471123"/>
              <a:gd name="connsiteX739" fmla="*/ 828750 w 6668967"/>
              <a:gd name="connsiteY739" fmla="*/ 5717421 h 7471123"/>
              <a:gd name="connsiteX740" fmla="*/ 818472 w 6668967"/>
              <a:gd name="connsiteY740" fmla="*/ 5763691 h 7471123"/>
              <a:gd name="connsiteX741" fmla="*/ 795863 w 6668967"/>
              <a:gd name="connsiteY741" fmla="*/ 5804723 h 7471123"/>
              <a:gd name="connsiteX742" fmla="*/ 800795 w 6668967"/>
              <a:gd name="connsiteY742" fmla="*/ 5827421 h 7471123"/>
              <a:gd name="connsiteX743" fmla="*/ 805729 w 6668967"/>
              <a:gd name="connsiteY743" fmla="*/ 5850120 h 7471123"/>
              <a:gd name="connsiteX744" fmla="*/ 793663 w 6668967"/>
              <a:gd name="connsiteY744" fmla="*/ 5846459 h 7471123"/>
              <a:gd name="connsiteX745" fmla="*/ 778930 w 6668967"/>
              <a:gd name="connsiteY745" fmla="*/ 5811430 h 7471123"/>
              <a:gd name="connsiteX746" fmla="*/ 789285 w 6668967"/>
              <a:gd name="connsiteY746" fmla="*/ 5780279 h 7471123"/>
              <a:gd name="connsiteX747" fmla="*/ 785996 w 6668967"/>
              <a:gd name="connsiteY747" fmla="*/ 5766310 h 7471123"/>
              <a:gd name="connsiteX748" fmla="*/ 772841 w 6668967"/>
              <a:gd name="connsiteY748" fmla="*/ 5748849 h 7471123"/>
              <a:gd name="connsiteX749" fmla="*/ 758855 w 6668967"/>
              <a:gd name="connsiteY749" fmla="*/ 5763701 h 7471123"/>
              <a:gd name="connsiteX750" fmla="*/ 752029 w 6668967"/>
              <a:gd name="connsiteY750" fmla="*/ 5747474 h 7471123"/>
              <a:gd name="connsiteX751" fmla="*/ 5106817 w 6668967"/>
              <a:gd name="connsiteY751" fmla="*/ 3810991 h 7471123"/>
              <a:gd name="connsiteX752" fmla="*/ 5070641 w 6668967"/>
              <a:gd name="connsiteY752" fmla="*/ 3898292 h 7471123"/>
              <a:gd name="connsiteX753" fmla="*/ 5080095 w 6668967"/>
              <a:gd name="connsiteY753" fmla="*/ 3915753 h 7471123"/>
              <a:gd name="connsiteX754" fmla="*/ 5096950 w 6668967"/>
              <a:gd name="connsiteY754" fmla="*/ 3922738 h 7471123"/>
              <a:gd name="connsiteX755" fmla="*/ 5110928 w 6668967"/>
              <a:gd name="connsiteY755" fmla="*/ 3874722 h 7471123"/>
              <a:gd name="connsiteX756" fmla="*/ 5129838 w 6668967"/>
              <a:gd name="connsiteY756" fmla="*/ 3831943 h 7471123"/>
              <a:gd name="connsiteX757" fmla="*/ 5700955 w 6668967"/>
              <a:gd name="connsiteY757" fmla="*/ 3539865 h 7471123"/>
              <a:gd name="connsiteX758" fmla="*/ 5699589 w 6668967"/>
              <a:gd name="connsiteY758" fmla="*/ 3543491 h 7471123"/>
              <a:gd name="connsiteX759" fmla="*/ 5700956 w 6668967"/>
              <a:gd name="connsiteY759" fmla="*/ 3542558 h 7471123"/>
              <a:gd name="connsiteX760" fmla="*/ 5692377 w 6668967"/>
              <a:gd name="connsiteY760" fmla="*/ 3474734 h 7471123"/>
              <a:gd name="connsiteX761" fmla="*/ 5681223 w 6668967"/>
              <a:gd name="connsiteY761" fmla="*/ 3483194 h 7471123"/>
              <a:gd name="connsiteX762" fmla="*/ 5681223 w 6668967"/>
              <a:gd name="connsiteY762" fmla="*/ 3485097 h 7471123"/>
              <a:gd name="connsiteX763" fmla="*/ 5169303 w 6668967"/>
              <a:gd name="connsiteY763" fmla="*/ 3688769 h 7471123"/>
              <a:gd name="connsiteX764" fmla="*/ 5152861 w 6668967"/>
              <a:gd name="connsiteY764" fmla="*/ 3709721 h 7471123"/>
              <a:gd name="connsiteX765" fmla="*/ 5152861 w 6668967"/>
              <a:gd name="connsiteY765" fmla="*/ 3720198 h 7471123"/>
              <a:gd name="connsiteX766" fmla="*/ 5159438 w 6668967"/>
              <a:gd name="connsiteY766" fmla="*/ 3720198 h 7471123"/>
              <a:gd name="connsiteX767" fmla="*/ 5172593 w 6668967"/>
              <a:gd name="connsiteY767" fmla="*/ 3718451 h 7471123"/>
              <a:gd name="connsiteX768" fmla="*/ 5175882 w 6668967"/>
              <a:gd name="connsiteY768" fmla="*/ 3706229 h 7471123"/>
              <a:gd name="connsiteX769" fmla="*/ 855060 w 6668967"/>
              <a:gd name="connsiteY769" fmla="*/ 5479962 h 7471123"/>
              <a:gd name="connsiteX770" fmla="*/ 828749 w 6668967"/>
              <a:gd name="connsiteY770" fmla="*/ 5525358 h 7471123"/>
              <a:gd name="connsiteX771" fmla="*/ 838616 w 6668967"/>
              <a:gd name="connsiteY771" fmla="*/ 5563770 h 7471123"/>
              <a:gd name="connsiteX772" fmla="*/ 832450 w 6668967"/>
              <a:gd name="connsiteY772" fmla="*/ 5564643 h 7471123"/>
              <a:gd name="connsiteX773" fmla="*/ 828749 w 6668967"/>
              <a:gd name="connsiteY773" fmla="*/ 5570755 h 7471123"/>
              <a:gd name="connsiteX774" fmla="*/ 832450 w 6668967"/>
              <a:gd name="connsiteY774" fmla="*/ 5581231 h 7471123"/>
              <a:gd name="connsiteX775" fmla="*/ 838616 w 6668967"/>
              <a:gd name="connsiteY775" fmla="*/ 5591708 h 7471123"/>
              <a:gd name="connsiteX776" fmla="*/ 861638 w 6668967"/>
              <a:gd name="connsiteY776" fmla="*/ 5602185 h 7471123"/>
              <a:gd name="connsiteX777" fmla="*/ 864926 w 6668967"/>
              <a:gd name="connsiteY777" fmla="*/ 5591707 h 7471123"/>
              <a:gd name="connsiteX778" fmla="*/ 848482 w 6668967"/>
              <a:gd name="connsiteY778" fmla="*/ 5577739 h 7471123"/>
              <a:gd name="connsiteX779" fmla="*/ 851360 w 6668967"/>
              <a:gd name="connsiteY779" fmla="*/ 5562898 h 7471123"/>
              <a:gd name="connsiteX780" fmla="*/ 861638 w 6668967"/>
              <a:gd name="connsiteY780" fmla="*/ 5553295 h 7471123"/>
              <a:gd name="connsiteX781" fmla="*/ 862049 w 6668967"/>
              <a:gd name="connsiteY781" fmla="*/ 5516628 h 7471123"/>
              <a:gd name="connsiteX782" fmla="*/ 855060 w 6668967"/>
              <a:gd name="connsiteY782" fmla="*/ 5479962 h 7471123"/>
              <a:gd name="connsiteX783" fmla="*/ 5205480 w 6668967"/>
              <a:gd name="connsiteY783" fmla="*/ 3632896 h 7471123"/>
              <a:gd name="connsiteX784" fmla="*/ 5198903 w 6668967"/>
              <a:gd name="connsiteY784" fmla="*/ 3646865 h 7471123"/>
              <a:gd name="connsiteX785" fmla="*/ 5205481 w 6668967"/>
              <a:gd name="connsiteY785" fmla="*/ 3636388 h 7471123"/>
              <a:gd name="connsiteX786" fmla="*/ 5706639 w 6668967"/>
              <a:gd name="connsiteY786" fmla="*/ 3418269 h 7471123"/>
              <a:gd name="connsiteX787" fmla="*/ 5702085 w 6668967"/>
              <a:gd name="connsiteY787" fmla="*/ 3425522 h 7471123"/>
              <a:gd name="connsiteX788" fmla="*/ 5702085 w 6668967"/>
              <a:gd name="connsiteY788" fmla="*/ 3447817 h 7471123"/>
              <a:gd name="connsiteX789" fmla="*/ 5710717 w 6668967"/>
              <a:gd name="connsiteY789" fmla="*/ 3433412 h 7471123"/>
              <a:gd name="connsiteX790" fmla="*/ 5711950 w 6668967"/>
              <a:gd name="connsiteY790" fmla="*/ 3416389 h 7471123"/>
              <a:gd name="connsiteX791" fmla="*/ 5800844 w 6668967"/>
              <a:gd name="connsiteY791" fmla="*/ 3332763 h 7471123"/>
              <a:gd name="connsiteX792" fmla="*/ 5783175 w 6668967"/>
              <a:gd name="connsiteY792" fmla="*/ 3390217 h 7471123"/>
              <a:gd name="connsiteX793" fmla="*/ 5774424 w 6668967"/>
              <a:gd name="connsiteY793" fmla="*/ 3417514 h 7471123"/>
              <a:gd name="connsiteX794" fmla="*/ 5774849 w 6668967"/>
              <a:gd name="connsiteY794" fmla="*/ 3417261 h 7471123"/>
              <a:gd name="connsiteX795" fmla="*/ 5787593 w 6668967"/>
              <a:gd name="connsiteY795" fmla="*/ 3416389 h 7471123"/>
              <a:gd name="connsiteX796" fmla="*/ 5793760 w 6668967"/>
              <a:gd name="connsiteY796" fmla="*/ 3383214 h 7471123"/>
              <a:gd name="connsiteX797" fmla="*/ 5807326 w 6668967"/>
              <a:gd name="connsiteY797" fmla="*/ 3350039 h 7471123"/>
              <a:gd name="connsiteX798" fmla="*/ 5805271 w 6668967"/>
              <a:gd name="connsiteY798" fmla="*/ 3341310 h 7471123"/>
              <a:gd name="connsiteX799" fmla="*/ 5744554 w 6668967"/>
              <a:gd name="connsiteY799" fmla="*/ 3332579 h 7471123"/>
              <a:gd name="connsiteX800" fmla="*/ 5733843 w 6668967"/>
              <a:gd name="connsiteY800" fmla="*/ 3353987 h 7471123"/>
              <a:gd name="connsiteX801" fmla="*/ 5719043 w 6668967"/>
              <a:gd name="connsiteY801" fmla="*/ 3398512 h 7471123"/>
              <a:gd name="connsiteX802" fmla="*/ 5718575 w 6668967"/>
              <a:gd name="connsiteY802" fmla="*/ 3399256 h 7471123"/>
              <a:gd name="connsiteX803" fmla="*/ 5721818 w 6668967"/>
              <a:gd name="connsiteY803" fmla="*/ 3405912 h 7471123"/>
              <a:gd name="connsiteX804" fmla="*/ 5724696 w 6668967"/>
              <a:gd name="connsiteY804" fmla="*/ 3401984 h 7471123"/>
              <a:gd name="connsiteX805" fmla="*/ 5725106 w 6668967"/>
              <a:gd name="connsiteY805" fmla="*/ 3395435 h 7471123"/>
              <a:gd name="connsiteX806" fmla="*/ 5741962 w 6668967"/>
              <a:gd name="connsiteY806" fmla="*/ 3365318 h 7471123"/>
              <a:gd name="connsiteX807" fmla="*/ 5751417 w 6668967"/>
              <a:gd name="connsiteY807" fmla="*/ 3332579 h 7471123"/>
              <a:gd name="connsiteX808" fmla="*/ 924125 w 6668967"/>
              <a:gd name="connsiteY808" fmla="*/ 5357739 h 7471123"/>
              <a:gd name="connsiteX809" fmla="*/ 927413 w 6668967"/>
              <a:gd name="connsiteY809" fmla="*/ 5368216 h 7471123"/>
              <a:gd name="connsiteX810" fmla="*/ 927413 w 6668967"/>
              <a:gd name="connsiteY810" fmla="*/ 5357739 h 7471123"/>
              <a:gd name="connsiteX811" fmla="*/ 963590 w 6668967"/>
              <a:gd name="connsiteY811" fmla="*/ 5319327 h 7471123"/>
              <a:gd name="connsiteX812" fmla="*/ 950434 w 6668967"/>
              <a:gd name="connsiteY812" fmla="*/ 5329803 h 7471123"/>
              <a:gd name="connsiteX813" fmla="*/ 960301 w 6668967"/>
              <a:gd name="connsiteY813" fmla="*/ 5329803 h 7471123"/>
              <a:gd name="connsiteX814" fmla="*/ 961945 w 6668967"/>
              <a:gd name="connsiteY814" fmla="*/ 5324565 h 7471123"/>
              <a:gd name="connsiteX815" fmla="*/ 963590 w 6668967"/>
              <a:gd name="connsiteY815" fmla="*/ 5319327 h 7471123"/>
              <a:gd name="connsiteX816" fmla="*/ 983322 w 6668967"/>
              <a:gd name="connsiteY816" fmla="*/ 5266945 h 7471123"/>
              <a:gd name="connsiteX817" fmla="*/ 983322 w 6668967"/>
              <a:gd name="connsiteY817" fmla="*/ 5284406 h 7471123"/>
              <a:gd name="connsiteX818" fmla="*/ 960301 w 6668967"/>
              <a:gd name="connsiteY818" fmla="*/ 5284406 h 7471123"/>
              <a:gd name="connsiteX819" fmla="*/ 960301 w 6668967"/>
              <a:gd name="connsiteY819" fmla="*/ 5298374 h 7471123"/>
              <a:gd name="connsiteX820" fmla="*/ 966878 w 6668967"/>
              <a:gd name="connsiteY820" fmla="*/ 5308851 h 7471123"/>
              <a:gd name="connsiteX821" fmla="*/ 993189 w 6668967"/>
              <a:gd name="connsiteY821" fmla="*/ 5284406 h 7471123"/>
              <a:gd name="connsiteX822" fmla="*/ 993189 w 6668967"/>
              <a:gd name="connsiteY822" fmla="*/ 5270438 h 7471123"/>
              <a:gd name="connsiteX823" fmla="*/ 5846791 w 6668967"/>
              <a:gd name="connsiteY823" fmla="*/ 3220834 h 7471123"/>
              <a:gd name="connsiteX824" fmla="*/ 5843913 w 6668967"/>
              <a:gd name="connsiteY824" fmla="*/ 3229563 h 7471123"/>
              <a:gd name="connsiteX825" fmla="*/ 5843502 w 6668967"/>
              <a:gd name="connsiteY825" fmla="*/ 3238294 h 7471123"/>
              <a:gd name="connsiteX826" fmla="*/ 5850079 w 6668967"/>
              <a:gd name="connsiteY826" fmla="*/ 3220834 h 7471123"/>
              <a:gd name="connsiteX827" fmla="*/ 996477 w 6668967"/>
              <a:gd name="connsiteY827" fmla="*/ 5235518 h 7471123"/>
              <a:gd name="connsiteX828" fmla="*/ 996478 w 6668967"/>
              <a:gd name="connsiteY828" fmla="*/ 5263454 h 7471123"/>
              <a:gd name="connsiteX829" fmla="*/ 1005110 w 6668967"/>
              <a:gd name="connsiteY829" fmla="*/ 5249049 h 7471123"/>
              <a:gd name="connsiteX830" fmla="*/ 1006343 w 6668967"/>
              <a:gd name="connsiteY830" fmla="*/ 5232026 h 7471123"/>
              <a:gd name="connsiteX831" fmla="*/ 5827059 w 6668967"/>
              <a:gd name="connsiteY831" fmla="*/ 3150992 h 7471123"/>
              <a:gd name="connsiteX832" fmla="*/ 5813903 w 6668967"/>
              <a:gd name="connsiteY832" fmla="*/ 3185913 h 7471123"/>
              <a:gd name="connsiteX833" fmla="*/ 5800749 w 6668967"/>
              <a:gd name="connsiteY833" fmla="*/ 3220834 h 7471123"/>
              <a:gd name="connsiteX834" fmla="*/ 5781015 w 6668967"/>
              <a:gd name="connsiteY834" fmla="*/ 3248770 h 7471123"/>
              <a:gd name="connsiteX835" fmla="*/ 5781838 w 6668967"/>
              <a:gd name="connsiteY835" fmla="*/ 3255318 h 7471123"/>
              <a:gd name="connsiteX836" fmla="*/ 5787594 w 6668967"/>
              <a:gd name="connsiteY836" fmla="*/ 3259246 h 7471123"/>
              <a:gd name="connsiteX837" fmla="*/ 5807326 w 6668967"/>
              <a:gd name="connsiteY837" fmla="*/ 3255754 h 7471123"/>
              <a:gd name="connsiteX838" fmla="*/ 5818014 w 6668967"/>
              <a:gd name="connsiteY838" fmla="*/ 3227381 h 7471123"/>
              <a:gd name="connsiteX839" fmla="*/ 5823770 w 6668967"/>
              <a:gd name="connsiteY839" fmla="*/ 3196390 h 7471123"/>
              <a:gd name="connsiteX840" fmla="*/ 5834048 w 6668967"/>
              <a:gd name="connsiteY840" fmla="*/ 3172381 h 7471123"/>
              <a:gd name="connsiteX841" fmla="*/ 5846791 w 6668967"/>
              <a:gd name="connsiteY841" fmla="*/ 3150992 h 7471123"/>
              <a:gd name="connsiteX842" fmla="*/ 1032654 w 6668967"/>
              <a:gd name="connsiteY842" fmla="*/ 5148216 h 7471123"/>
              <a:gd name="connsiteX843" fmla="*/ 1021966 w 6668967"/>
              <a:gd name="connsiteY843" fmla="*/ 5178771 h 7471123"/>
              <a:gd name="connsiteX844" fmla="*/ 1006343 w 6668967"/>
              <a:gd name="connsiteY844" fmla="*/ 5193614 h 7471123"/>
              <a:gd name="connsiteX845" fmla="*/ 1010044 w 6668967"/>
              <a:gd name="connsiteY845" fmla="*/ 5208890 h 7471123"/>
              <a:gd name="connsiteX846" fmla="*/ 1016210 w 6668967"/>
              <a:gd name="connsiteY846" fmla="*/ 5221549 h 7471123"/>
              <a:gd name="connsiteX847" fmla="*/ 1019088 w 6668967"/>
              <a:gd name="connsiteY847" fmla="*/ 5217620 h 7471123"/>
              <a:gd name="connsiteX848" fmla="*/ 1019499 w 6668967"/>
              <a:gd name="connsiteY848" fmla="*/ 5211072 h 7471123"/>
              <a:gd name="connsiteX849" fmla="*/ 1036354 w 6668967"/>
              <a:gd name="connsiteY849" fmla="*/ 5180954 h 7471123"/>
              <a:gd name="connsiteX850" fmla="*/ 1045809 w 6668967"/>
              <a:gd name="connsiteY850" fmla="*/ 5148216 h 7471123"/>
              <a:gd name="connsiteX851" fmla="*/ 5886256 w 6668967"/>
              <a:gd name="connsiteY851" fmla="*/ 3105596 h 7471123"/>
              <a:gd name="connsiteX852" fmla="*/ 5866523 w 6668967"/>
              <a:gd name="connsiteY852" fmla="*/ 3126548 h 7471123"/>
              <a:gd name="connsiteX853" fmla="*/ 5859534 w 6668967"/>
              <a:gd name="connsiteY853" fmla="*/ 3118691 h 7471123"/>
              <a:gd name="connsiteX854" fmla="*/ 5850080 w 6668967"/>
              <a:gd name="connsiteY854" fmla="*/ 3126548 h 7471123"/>
              <a:gd name="connsiteX855" fmla="*/ 5873102 w 6668967"/>
              <a:gd name="connsiteY855" fmla="*/ 3157977 h 7471123"/>
              <a:gd name="connsiteX856" fmla="*/ 5886256 w 6668967"/>
              <a:gd name="connsiteY856" fmla="*/ 3157977 h 7471123"/>
              <a:gd name="connsiteX857" fmla="*/ 5889546 w 6668967"/>
              <a:gd name="connsiteY857" fmla="*/ 3126548 h 7471123"/>
              <a:gd name="connsiteX858" fmla="*/ 5922432 w 6668967"/>
              <a:gd name="connsiteY858" fmla="*/ 3042739 h 7471123"/>
              <a:gd name="connsiteX859" fmla="*/ 5905989 w 6668967"/>
              <a:gd name="connsiteY859" fmla="*/ 3070675 h 7471123"/>
              <a:gd name="connsiteX860" fmla="*/ 5915855 w 6668967"/>
              <a:gd name="connsiteY860" fmla="*/ 3070675 h 7471123"/>
              <a:gd name="connsiteX861" fmla="*/ 5922432 w 6668967"/>
              <a:gd name="connsiteY861" fmla="*/ 3042739 h 7471123"/>
              <a:gd name="connsiteX862" fmla="*/ 1141183 w 6668967"/>
              <a:gd name="connsiteY862" fmla="*/ 5036470 h 7471123"/>
              <a:gd name="connsiteX863" fmla="*/ 1138305 w 6668967"/>
              <a:gd name="connsiteY863" fmla="*/ 5045200 h 7471123"/>
              <a:gd name="connsiteX864" fmla="*/ 1137895 w 6668967"/>
              <a:gd name="connsiteY864" fmla="*/ 5053930 h 7471123"/>
              <a:gd name="connsiteX865" fmla="*/ 1144472 w 6668967"/>
              <a:gd name="connsiteY865" fmla="*/ 5036470 h 7471123"/>
              <a:gd name="connsiteX866" fmla="*/ 5853369 w 6668967"/>
              <a:gd name="connsiteY866" fmla="*/ 3032263 h 7471123"/>
              <a:gd name="connsiteX867" fmla="*/ 5851725 w 6668967"/>
              <a:gd name="connsiteY867" fmla="*/ 3035754 h 7471123"/>
              <a:gd name="connsiteX868" fmla="*/ 5850079 w 6668967"/>
              <a:gd name="connsiteY868" fmla="*/ 3039246 h 7471123"/>
              <a:gd name="connsiteX869" fmla="*/ 5850079 w 6668967"/>
              <a:gd name="connsiteY869" fmla="*/ 3056706 h 7471123"/>
              <a:gd name="connsiteX870" fmla="*/ 5852547 w 6668967"/>
              <a:gd name="connsiteY870" fmla="*/ 3078969 h 7471123"/>
              <a:gd name="connsiteX871" fmla="*/ 5859946 w 6668967"/>
              <a:gd name="connsiteY871" fmla="*/ 3098612 h 7471123"/>
              <a:gd name="connsiteX872" fmla="*/ 5869812 w 6668967"/>
              <a:gd name="connsiteY872" fmla="*/ 3035754 h 7471123"/>
              <a:gd name="connsiteX873" fmla="*/ 5889546 w 6668967"/>
              <a:gd name="connsiteY873" fmla="*/ 2979883 h 7471123"/>
              <a:gd name="connsiteX874" fmla="*/ 5876390 w 6668967"/>
              <a:gd name="connsiteY874" fmla="*/ 2986866 h 7471123"/>
              <a:gd name="connsiteX875" fmla="*/ 5863235 w 6668967"/>
              <a:gd name="connsiteY875" fmla="*/ 3011310 h 7471123"/>
              <a:gd name="connsiteX876" fmla="*/ 5879679 w 6668967"/>
              <a:gd name="connsiteY876" fmla="*/ 3004325 h 7471123"/>
              <a:gd name="connsiteX877" fmla="*/ 5889546 w 6668967"/>
              <a:gd name="connsiteY877" fmla="*/ 2986866 h 7471123"/>
              <a:gd name="connsiteX878" fmla="*/ 1121451 w 6668967"/>
              <a:gd name="connsiteY878" fmla="*/ 4966629 h 7471123"/>
              <a:gd name="connsiteX879" fmla="*/ 1108295 w 6668967"/>
              <a:gd name="connsiteY879" fmla="*/ 5001549 h 7471123"/>
              <a:gd name="connsiteX880" fmla="*/ 1095141 w 6668967"/>
              <a:gd name="connsiteY880" fmla="*/ 5036470 h 7471123"/>
              <a:gd name="connsiteX881" fmla="*/ 1075408 w 6668967"/>
              <a:gd name="connsiteY881" fmla="*/ 5064407 h 7471123"/>
              <a:gd name="connsiteX882" fmla="*/ 1076230 w 6668967"/>
              <a:gd name="connsiteY882" fmla="*/ 5070955 h 7471123"/>
              <a:gd name="connsiteX883" fmla="*/ 1081986 w 6668967"/>
              <a:gd name="connsiteY883" fmla="*/ 5074883 h 7471123"/>
              <a:gd name="connsiteX884" fmla="*/ 1101718 w 6668967"/>
              <a:gd name="connsiteY884" fmla="*/ 5071391 h 7471123"/>
              <a:gd name="connsiteX885" fmla="*/ 1112406 w 6668967"/>
              <a:gd name="connsiteY885" fmla="*/ 5043018 h 7471123"/>
              <a:gd name="connsiteX886" fmla="*/ 1118162 w 6668967"/>
              <a:gd name="connsiteY886" fmla="*/ 5012026 h 7471123"/>
              <a:gd name="connsiteX887" fmla="*/ 1128440 w 6668967"/>
              <a:gd name="connsiteY887" fmla="*/ 4988018 h 7471123"/>
              <a:gd name="connsiteX888" fmla="*/ 1141183 w 6668967"/>
              <a:gd name="connsiteY888" fmla="*/ 4966629 h 7471123"/>
              <a:gd name="connsiteX889" fmla="*/ 1180648 w 6668967"/>
              <a:gd name="connsiteY889" fmla="*/ 4921232 h 7471123"/>
              <a:gd name="connsiteX890" fmla="*/ 1160916 w 6668967"/>
              <a:gd name="connsiteY890" fmla="*/ 4942184 h 7471123"/>
              <a:gd name="connsiteX891" fmla="*/ 1153927 w 6668967"/>
              <a:gd name="connsiteY891" fmla="*/ 4934327 h 7471123"/>
              <a:gd name="connsiteX892" fmla="*/ 1144472 w 6668967"/>
              <a:gd name="connsiteY892" fmla="*/ 4942185 h 7471123"/>
              <a:gd name="connsiteX893" fmla="*/ 1167494 w 6668967"/>
              <a:gd name="connsiteY893" fmla="*/ 4973613 h 7471123"/>
              <a:gd name="connsiteX894" fmla="*/ 1180648 w 6668967"/>
              <a:gd name="connsiteY894" fmla="*/ 4973613 h 7471123"/>
              <a:gd name="connsiteX895" fmla="*/ 1183938 w 6668967"/>
              <a:gd name="connsiteY895" fmla="*/ 4942184 h 7471123"/>
              <a:gd name="connsiteX896" fmla="*/ 1216825 w 6668967"/>
              <a:gd name="connsiteY896" fmla="*/ 4858376 h 7471123"/>
              <a:gd name="connsiteX897" fmla="*/ 1200382 w 6668967"/>
              <a:gd name="connsiteY897" fmla="*/ 4886311 h 7471123"/>
              <a:gd name="connsiteX898" fmla="*/ 1210248 w 6668967"/>
              <a:gd name="connsiteY898" fmla="*/ 4886311 h 7471123"/>
              <a:gd name="connsiteX899" fmla="*/ 1216825 w 6668967"/>
              <a:gd name="connsiteY899" fmla="*/ 4858376 h 7471123"/>
              <a:gd name="connsiteX900" fmla="*/ 2206662 w 6668967"/>
              <a:gd name="connsiteY900" fmla="*/ 4434802 h 7471123"/>
              <a:gd name="connsiteX901" fmla="*/ 2204658 w 6668967"/>
              <a:gd name="connsiteY901" fmla="*/ 4449208 h 7471123"/>
              <a:gd name="connsiteX902" fmla="*/ 2205261 w 6668967"/>
              <a:gd name="connsiteY902" fmla="*/ 4457255 h 7471123"/>
              <a:gd name="connsiteX903" fmla="*/ 2213495 w 6668967"/>
              <a:gd name="connsiteY903" fmla="*/ 4435592 h 7471123"/>
              <a:gd name="connsiteX904" fmla="*/ 2214749 w 6668967"/>
              <a:gd name="connsiteY904" fmla="*/ 4432010 h 7471123"/>
              <a:gd name="connsiteX905" fmla="*/ 5932299 w 6668967"/>
              <a:gd name="connsiteY905" fmla="*/ 2840201 h 7471123"/>
              <a:gd name="connsiteX906" fmla="*/ 5933122 w 6668967"/>
              <a:gd name="connsiteY906" fmla="*/ 2878613 h 7471123"/>
              <a:gd name="connsiteX907" fmla="*/ 5929010 w 6668967"/>
              <a:gd name="connsiteY907" fmla="*/ 2917025 h 7471123"/>
              <a:gd name="connsiteX908" fmla="*/ 5938876 w 6668967"/>
              <a:gd name="connsiteY908" fmla="*/ 2885596 h 7471123"/>
              <a:gd name="connsiteX909" fmla="*/ 5955320 w 6668967"/>
              <a:gd name="connsiteY909" fmla="*/ 2850675 h 7471123"/>
              <a:gd name="connsiteX910" fmla="*/ 1147762 w 6668967"/>
              <a:gd name="connsiteY910" fmla="*/ 4847899 h 7471123"/>
              <a:gd name="connsiteX911" fmla="*/ 1146117 w 6668967"/>
              <a:gd name="connsiteY911" fmla="*/ 4851391 h 7471123"/>
              <a:gd name="connsiteX912" fmla="*/ 1144472 w 6668967"/>
              <a:gd name="connsiteY912" fmla="*/ 4854883 h 7471123"/>
              <a:gd name="connsiteX913" fmla="*/ 1144472 w 6668967"/>
              <a:gd name="connsiteY913" fmla="*/ 4872343 h 7471123"/>
              <a:gd name="connsiteX914" fmla="*/ 1146939 w 6668967"/>
              <a:gd name="connsiteY914" fmla="*/ 4894606 h 7471123"/>
              <a:gd name="connsiteX915" fmla="*/ 1154339 w 6668967"/>
              <a:gd name="connsiteY915" fmla="*/ 4914249 h 7471123"/>
              <a:gd name="connsiteX916" fmla="*/ 1164204 w 6668967"/>
              <a:gd name="connsiteY916" fmla="*/ 4851391 h 7471123"/>
              <a:gd name="connsiteX917" fmla="*/ 2077630 w 6668967"/>
              <a:gd name="connsiteY917" fmla="*/ 4421271 h 7471123"/>
              <a:gd name="connsiteX918" fmla="*/ 2078041 w 6668967"/>
              <a:gd name="connsiteY918" fmla="*/ 4427818 h 7471123"/>
              <a:gd name="connsiteX919" fmla="*/ 2080918 w 6668967"/>
              <a:gd name="connsiteY919" fmla="*/ 4431746 h 7471123"/>
              <a:gd name="connsiteX920" fmla="*/ 2090784 w 6668967"/>
              <a:gd name="connsiteY920" fmla="*/ 4428254 h 7471123"/>
              <a:gd name="connsiteX921" fmla="*/ 1183938 w 6668967"/>
              <a:gd name="connsiteY921" fmla="*/ 4795518 h 7471123"/>
              <a:gd name="connsiteX922" fmla="*/ 1170783 w 6668967"/>
              <a:gd name="connsiteY922" fmla="*/ 4802503 h 7471123"/>
              <a:gd name="connsiteX923" fmla="*/ 1157627 w 6668967"/>
              <a:gd name="connsiteY923" fmla="*/ 4826947 h 7471123"/>
              <a:gd name="connsiteX924" fmla="*/ 1174071 w 6668967"/>
              <a:gd name="connsiteY924" fmla="*/ 4819962 h 7471123"/>
              <a:gd name="connsiteX925" fmla="*/ 1183938 w 6668967"/>
              <a:gd name="connsiteY925" fmla="*/ 4802503 h 7471123"/>
              <a:gd name="connsiteX926" fmla="*/ 1775062 w 6668967"/>
              <a:gd name="connsiteY926" fmla="*/ 4498096 h 7471123"/>
              <a:gd name="connsiteX927" fmla="*/ 1777117 w 6668967"/>
              <a:gd name="connsiteY927" fmla="*/ 4504643 h 7471123"/>
              <a:gd name="connsiteX928" fmla="*/ 1781639 w 6668967"/>
              <a:gd name="connsiteY928" fmla="*/ 4508572 h 7471123"/>
              <a:gd name="connsiteX929" fmla="*/ 1788217 w 6668967"/>
              <a:gd name="connsiteY929" fmla="*/ 4501587 h 7471123"/>
              <a:gd name="connsiteX930" fmla="*/ 2146693 w 6668967"/>
              <a:gd name="connsiteY930" fmla="*/ 4320001 h 7471123"/>
              <a:gd name="connsiteX931" fmla="*/ 2147515 w 6668967"/>
              <a:gd name="connsiteY931" fmla="*/ 4326548 h 7471123"/>
              <a:gd name="connsiteX932" fmla="*/ 2153271 w 6668967"/>
              <a:gd name="connsiteY932" fmla="*/ 4330477 h 7471123"/>
              <a:gd name="connsiteX933" fmla="*/ 2159848 w 6668967"/>
              <a:gd name="connsiteY933" fmla="*/ 4330477 h 7471123"/>
              <a:gd name="connsiteX934" fmla="*/ 2155737 w 6668967"/>
              <a:gd name="connsiteY934" fmla="*/ 4322620 h 7471123"/>
              <a:gd name="connsiteX935" fmla="*/ 2146693 w 6668967"/>
              <a:gd name="connsiteY935" fmla="*/ 4320001 h 7471123"/>
              <a:gd name="connsiteX936" fmla="*/ 1788217 w 6668967"/>
              <a:gd name="connsiteY936" fmla="*/ 4470160 h 7471123"/>
              <a:gd name="connsiteX937" fmla="*/ 1789039 w 6668967"/>
              <a:gd name="connsiteY937" fmla="*/ 4476708 h 7471123"/>
              <a:gd name="connsiteX938" fmla="*/ 1794794 w 6668967"/>
              <a:gd name="connsiteY938" fmla="*/ 4480636 h 7471123"/>
              <a:gd name="connsiteX939" fmla="*/ 1798083 w 6668967"/>
              <a:gd name="connsiteY939" fmla="*/ 4480635 h 7471123"/>
              <a:gd name="connsiteX940" fmla="*/ 1788217 w 6668967"/>
              <a:gd name="connsiteY940" fmla="*/ 4470160 h 7471123"/>
              <a:gd name="connsiteX941" fmla="*/ 1226692 w 6668967"/>
              <a:gd name="connsiteY941" fmla="*/ 4655836 h 7471123"/>
              <a:gd name="connsiteX942" fmla="*/ 1227514 w 6668967"/>
              <a:gd name="connsiteY942" fmla="*/ 4694249 h 7471123"/>
              <a:gd name="connsiteX943" fmla="*/ 1223403 w 6668967"/>
              <a:gd name="connsiteY943" fmla="*/ 4732662 h 7471123"/>
              <a:gd name="connsiteX944" fmla="*/ 1233269 w 6668967"/>
              <a:gd name="connsiteY944" fmla="*/ 4701233 h 7471123"/>
              <a:gd name="connsiteX945" fmla="*/ 1249713 w 6668967"/>
              <a:gd name="connsiteY945" fmla="*/ 4666312 h 7471123"/>
              <a:gd name="connsiteX946" fmla="*/ 6037540 w 6668967"/>
              <a:gd name="connsiteY946" fmla="*/ 2620201 h 7471123"/>
              <a:gd name="connsiteX947" fmla="*/ 6034252 w 6668967"/>
              <a:gd name="connsiteY947" fmla="*/ 2644644 h 7471123"/>
              <a:gd name="connsiteX948" fmla="*/ 6019863 w 6668967"/>
              <a:gd name="connsiteY948" fmla="*/ 2664288 h 7471123"/>
              <a:gd name="connsiteX949" fmla="*/ 6007940 w 6668967"/>
              <a:gd name="connsiteY949" fmla="*/ 2686549 h 7471123"/>
              <a:gd name="connsiteX950" fmla="*/ 5994786 w 6668967"/>
              <a:gd name="connsiteY950" fmla="*/ 2724961 h 7471123"/>
              <a:gd name="connsiteX951" fmla="*/ 5983275 w 6668967"/>
              <a:gd name="connsiteY951" fmla="*/ 2726272 h 7471123"/>
              <a:gd name="connsiteX952" fmla="*/ 5981631 w 6668967"/>
              <a:gd name="connsiteY952" fmla="*/ 2735438 h 7471123"/>
              <a:gd name="connsiteX953" fmla="*/ 5961899 w 6668967"/>
              <a:gd name="connsiteY953" fmla="*/ 2759881 h 7471123"/>
              <a:gd name="connsiteX954" fmla="*/ 5952031 w 6668967"/>
              <a:gd name="connsiteY954" fmla="*/ 2794802 h 7471123"/>
              <a:gd name="connsiteX955" fmla="*/ 5945454 w 6668967"/>
              <a:gd name="connsiteY955" fmla="*/ 2794802 h 7471123"/>
              <a:gd name="connsiteX956" fmla="*/ 5945455 w 6668967"/>
              <a:gd name="connsiteY956" fmla="*/ 2819248 h 7471123"/>
              <a:gd name="connsiteX957" fmla="*/ 5961898 w 6668967"/>
              <a:gd name="connsiteY957" fmla="*/ 2826233 h 7471123"/>
              <a:gd name="connsiteX958" fmla="*/ 5961076 w 6668967"/>
              <a:gd name="connsiteY958" fmla="*/ 2821866 h 7471123"/>
              <a:gd name="connsiteX959" fmla="*/ 5965187 w 6668967"/>
              <a:gd name="connsiteY959" fmla="*/ 2822741 h 7471123"/>
              <a:gd name="connsiteX960" fmla="*/ 5971764 w 6668967"/>
              <a:gd name="connsiteY960" fmla="*/ 2808772 h 7471123"/>
              <a:gd name="connsiteX961" fmla="*/ 5977930 w 6668967"/>
              <a:gd name="connsiteY961" fmla="*/ 2804842 h 7471123"/>
              <a:gd name="connsiteX962" fmla="*/ 5981631 w 6668967"/>
              <a:gd name="connsiteY962" fmla="*/ 2798294 h 7471123"/>
              <a:gd name="connsiteX963" fmla="*/ 6004652 w 6668967"/>
              <a:gd name="connsiteY963" fmla="*/ 2756391 h 7471123"/>
              <a:gd name="connsiteX964" fmla="*/ 6015752 w 6668967"/>
              <a:gd name="connsiteY964" fmla="*/ 2708374 h 7471123"/>
              <a:gd name="connsiteX965" fmla="*/ 6034252 w 6668967"/>
              <a:gd name="connsiteY965" fmla="*/ 2665597 h 7471123"/>
              <a:gd name="connsiteX966" fmla="*/ 6050696 w 6668967"/>
              <a:gd name="connsiteY966" fmla="*/ 2676073 h 7471123"/>
              <a:gd name="connsiteX967" fmla="*/ 6056450 w 6668967"/>
              <a:gd name="connsiteY967" fmla="*/ 2653813 h 7471123"/>
              <a:gd name="connsiteX968" fmla="*/ 6067139 w 6668967"/>
              <a:gd name="connsiteY968" fmla="*/ 2634170 h 7471123"/>
              <a:gd name="connsiteX969" fmla="*/ 6050696 w 6668967"/>
              <a:gd name="connsiteY969" fmla="*/ 2630677 h 7471123"/>
              <a:gd name="connsiteX970" fmla="*/ 6090160 w 6668967"/>
              <a:gd name="connsiteY970" fmla="*/ 2585280 h 7471123"/>
              <a:gd name="connsiteX971" fmla="*/ 6086871 w 6668967"/>
              <a:gd name="connsiteY971" fmla="*/ 2592263 h 7471123"/>
              <a:gd name="connsiteX972" fmla="*/ 6083583 w 6668967"/>
              <a:gd name="connsiteY972" fmla="*/ 2620201 h 7471123"/>
              <a:gd name="connsiteX973" fmla="*/ 6086871 w 6668967"/>
              <a:gd name="connsiteY973" fmla="*/ 2630677 h 7471123"/>
              <a:gd name="connsiteX974" fmla="*/ 6095916 w 6668967"/>
              <a:gd name="connsiteY974" fmla="*/ 2613216 h 7471123"/>
              <a:gd name="connsiteX975" fmla="*/ 6100027 w 6668967"/>
              <a:gd name="connsiteY975" fmla="*/ 2595756 h 7471123"/>
              <a:gd name="connsiteX976" fmla="*/ 6090160 w 6668967"/>
              <a:gd name="connsiteY976" fmla="*/ 2585280 h 7471123"/>
              <a:gd name="connsiteX977" fmla="*/ 6060561 w 6668967"/>
              <a:gd name="connsiteY977" fmla="*/ 2574802 h 7471123"/>
              <a:gd name="connsiteX978" fmla="*/ 6060561 w 6668967"/>
              <a:gd name="connsiteY978" fmla="*/ 2588771 h 7471123"/>
              <a:gd name="connsiteX979" fmla="*/ 6065083 w 6668967"/>
              <a:gd name="connsiteY979" fmla="*/ 2581789 h 7471123"/>
              <a:gd name="connsiteX980" fmla="*/ 6067139 w 6668967"/>
              <a:gd name="connsiteY980" fmla="*/ 2574802 h 7471123"/>
              <a:gd name="connsiteX981" fmla="*/ 2255223 w 6668967"/>
              <a:gd name="connsiteY981" fmla="*/ 4138415 h 7471123"/>
              <a:gd name="connsiteX982" fmla="*/ 2233023 w 6668967"/>
              <a:gd name="connsiteY982" fmla="*/ 4149763 h 7471123"/>
              <a:gd name="connsiteX983" fmla="*/ 2225624 w 6668967"/>
              <a:gd name="connsiteY983" fmla="*/ 4176827 h 7471123"/>
              <a:gd name="connsiteX984" fmla="*/ 2225624 w 6668967"/>
              <a:gd name="connsiteY984" fmla="*/ 4180319 h 7471123"/>
              <a:gd name="connsiteX985" fmla="*/ 2217402 w 6668967"/>
              <a:gd name="connsiteY985" fmla="*/ 4180755 h 7471123"/>
              <a:gd name="connsiteX986" fmla="*/ 2209180 w 6668967"/>
              <a:gd name="connsiteY986" fmla="*/ 4183810 h 7471123"/>
              <a:gd name="connsiteX987" fmla="*/ 2222746 w 6668967"/>
              <a:gd name="connsiteY987" fmla="*/ 4188613 h 7471123"/>
              <a:gd name="connsiteX988" fmla="*/ 2238779 w 6668967"/>
              <a:gd name="connsiteY988" fmla="*/ 4190795 h 7471123"/>
              <a:gd name="connsiteX989" fmla="*/ 2258512 w 6668967"/>
              <a:gd name="connsiteY989" fmla="*/ 4173335 h 7471123"/>
              <a:gd name="connsiteX990" fmla="*/ 2248234 w 6668967"/>
              <a:gd name="connsiteY990" fmla="*/ 4165478 h 7471123"/>
              <a:gd name="connsiteX991" fmla="*/ 2245356 w 6668967"/>
              <a:gd name="connsiteY991" fmla="*/ 4152383 h 7471123"/>
              <a:gd name="connsiteX992" fmla="*/ 6103727 w 6668967"/>
              <a:gd name="connsiteY992" fmla="*/ 2455199 h 7471123"/>
              <a:gd name="connsiteX993" fmla="*/ 6096737 w 6668967"/>
              <a:gd name="connsiteY993" fmla="*/ 2463058 h 7471123"/>
              <a:gd name="connsiteX994" fmla="*/ 6100437 w 6668967"/>
              <a:gd name="connsiteY994" fmla="*/ 2466112 h 7471123"/>
              <a:gd name="connsiteX995" fmla="*/ 6106604 w 6668967"/>
              <a:gd name="connsiteY995" fmla="*/ 2466551 h 7471123"/>
              <a:gd name="connsiteX996" fmla="*/ 6113182 w 6668967"/>
              <a:gd name="connsiteY996" fmla="*/ 2452581 h 7471123"/>
              <a:gd name="connsiteX997" fmla="*/ 6103727 w 6668967"/>
              <a:gd name="connsiteY997" fmla="*/ 2455199 h 7471123"/>
              <a:gd name="connsiteX998" fmla="*/ 2018431 w 6668967"/>
              <a:gd name="connsiteY998" fmla="*/ 4162859 h 7471123"/>
              <a:gd name="connsiteX999" fmla="*/ 2018431 w 6668967"/>
              <a:gd name="connsiteY999" fmla="*/ 4180319 h 7471123"/>
              <a:gd name="connsiteX1000" fmla="*/ 2022542 w 6668967"/>
              <a:gd name="connsiteY1000" fmla="*/ 4189485 h 7471123"/>
              <a:gd name="connsiteX1001" fmla="*/ 2031586 w 6668967"/>
              <a:gd name="connsiteY1001" fmla="*/ 4190795 h 7471123"/>
              <a:gd name="connsiteX1002" fmla="*/ 2297977 w 6668967"/>
              <a:gd name="connsiteY1002" fmla="*/ 4030160 h 7471123"/>
              <a:gd name="connsiteX1003" fmla="*/ 2292222 w 6668967"/>
              <a:gd name="connsiteY1003" fmla="*/ 4037581 h 7471123"/>
              <a:gd name="connsiteX1004" fmla="*/ 2291400 w 6668967"/>
              <a:gd name="connsiteY1004" fmla="*/ 4047620 h 7471123"/>
              <a:gd name="connsiteX1005" fmla="*/ 2284821 w 6668967"/>
              <a:gd name="connsiteY1005" fmla="*/ 4070755 h 7471123"/>
              <a:gd name="connsiteX1006" fmla="*/ 2268379 w 6668967"/>
              <a:gd name="connsiteY1006" fmla="*/ 4086033 h 7471123"/>
              <a:gd name="connsiteX1007" fmla="*/ 2263445 w 6668967"/>
              <a:gd name="connsiteY1007" fmla="*/ 4110477 h 7471123"/>
              <a:gd name="connsiteX1008" fmla="*/ 2258512 w 6668967"/>
              <a:gd name="connsiteY1008" fmla="*/ 4134922 h 7471123"/>
              <a:gd name="connsiteX1009" fmla="*/ 2284000 w 6668967"/>
              <a:gd name="connsiteY1009" fmla="*/ 4096072 h 7471123"/>
              <a:gd name="connsiteX1010" fmla="*/ 2304555 w 6668967"/>
              <a:gd name="connsiteY1010" fmla="*/ 4054604 h 7471123"/>
              <a:gd name="connsiteX1011" fmla="*/ 2302500 w 6668967"/>
              <a:gd name="connsiteY1011" fmla="*/ 4041073 h 7471123"/>
              <a:gd name="connsiteX1012" fmla="*/ 2297977 w 6668967"/>
              <a:gd name="connsiteY1012" fmla="*/ 4030160 h 7471123"/>
              <a:gd name="connsiteX1013" fmla="*/ 1331932 w 6668967"/>
              <a:gd name="connsiteY1013" fmla="*/ 4435836 h 7471123"/>
              <a:gd name="connsiteX1014" fmla="*/ 1328644 w 6668967"/>
              <a:gd name="connsiteY1014" fmla="*/ 4460280 h 7471123"/>
              <a:gd name="connsiteX1015" fmla="*/ 1314255 w 6668967"/>
              <a:gd name="connsiteY1015" fmla="*/ 4479923 h 7471123"/>
              <a:gd name="connsiteX1016" fmla="*/ 1302333 w 6668967"/>
              <a:gd name="connsiteY1016" fmla="*/ 4502185 h 7471123"/>
              <a:gd name="connsiteX1017" fmla="*/ 1289179 w 6668967"/>
              <a:gd name="connsiteY1017" fmla="*/ 4540597 h 7471123"/>
              <a:gd name="connsiteX1018" fmla="*/ 1277667 w 6668967"/>
              <a:gd name="connsiteY1018" fmla="*/ 4541908 h 7471123"/>
              <a:gd name="connsiteX1019" fmla="*/ 1276023 w 6668967"/>
              <a:gd name="connsiteY1019" fmla="*/ 4551074 h 7471123"/>
              <a:gd name="connsiteX1020" fmla="*/ 1256291 w 6668967"/>
              <a:gd name="connsiteY1020" fmla="*/ 4575518 h 7471123"/>
              <a:gd name="connsiteX1021" fmla="*/ 1246424 w 6668967"/>
              <a:gd name="connsiteY1021" fmla="*/ 4610439 h 7471123"/>
              <a:gd name="connsiteX1022" fmla="*/ 1239847 w 6668967"/>
              <a:gd name="connsiteY1022" fmla="*/ 4610439 h 7471123"/>
              <a:gd name="connsiteX1023" fmla="*/ 1239847 w 6668967"/>
              <a:gd name="connsiteY1023" fmla="*/ 4634883 h 7471123"/>
              <a:gd name="connsiteX1024" fmla="*/ 1256291 w 6668967"/>
              <a:gd name="connsiteY1024" fmla="*/ 4641868 h 7471123"/>
              <a:gd name="connsiteX1025" fmla="*/ 1255468 w 6668967"/>
              <a:gd name="connsiteY1025" fmla="*/ 4637503 h 7471123"/>
              <a:gd name="connsiteX1026" fmla="*/ 1259579 w 6668967"/>
              <a:gd name="connsiteY1026" fmla="*/ 4638376 h 7471123"/>
              <a:gd name="connsiteX1027" fmla="*/ 1266156 w 6668967"/>
              <a:gd name="connsiteY1027" fmla="*/ 4624408 h 7471123"/>
              <a:gd name="connsiteX1028" fmla="*/ 1272323 w 6668967"/>
              <a:gd name="connsiteY1028" fmla="*/ 4620478 h 7471123"/>
              <a:gd name="connsiteX1029" fmla="*/ 1276023 w 6668967"/>
              <a:gd name="connsiteY1029" fmla="*/ 4613931 h 7471123"/>
              <a:gd name="connsiteX1030" fmla="*/ 1299044 w 6668967"/>
              <a:gd name="connsiteY1030" fmla="*/ 4572026 h 7471123"/>
              <a:gd name="connsiteX1031" fmla="*/ 1310144 w 6668967"/>
              <a:gd name="connsiteY1031" fmla="*/ 4524010 h 7471123"/>
              <a:gd name="connsiteX1032" fmla="*/ 1328644 w 6668967"/>
              <a:gd name="connsiteY1032" fmla="*/ 4481233 h 7471123"/>
              <a:gd name="connsiteX1033" fmla="*/ 1345088 w 6668967"/>
              <a:gd name="connsiteY1033" fmla="*/ 4491710 h 7471123"/>
              <a:gd name="connsiteX1034" fmla="*/ 1350842 w 6668967"/>
              <a:gd name="connsiteY1034" fmla="*/ 4469448 h 7471123"/>
              <a:gd name="connsiteX1035" fmla="*/ 1361532 w 6668967"/>
              <a:gd name="connsiteY1035" fmla="*/ 4449805 h 7471123"/>
              <a:gd name="connsiteX1036" fmla="*/ 1345088 w 6668967"/>
              <a:gd name="connsiteY1036" fmla="*/ 4446314 h 7471123"/>
              <a:gd name="connsiteX1037" fmla="*/ 2051319 w 6668967"/>
              <a:gd name="connsiteY1037" fmla="*/ 4124446 h 7471123"/>
              <a:gd name="connsiteX1038" fmla="*/ 2048030 w 6668967"/>
              <a:gd name="connsiteY1038" fmla="*/ 4126192 h 7471123"/>
              <a:gd name="connsiteX1039" fmla="*/ 2044742 w 6668967"/>
              <a:gd name="connsiteY1039" fmla="*/ 4127938 h 7471123"/>
              <a:gd name="connsiteX1040" fmla="*/ 2046797 w 6668967"/>
              <a:gd name="connsiteY1040" fmla="*/ 4136232 h 7471123"/>
              <a:gd name="connsiteX1041" fmla="*/ 2051319 w 6668967"/>
              <a:gd name="connsiteY1041" fmla="*/ 4141906 h 7471123"/>
              <a:gd name="connsiteX1042" fmla="*/ 2057075 w 6668967"/>
              <a:gd name="connsiteY1042" fmla="*/ 4137978 h 7471123"/>
              <a:gd name="connsiteX1043" fmla="*/ 2057896 w 6668967"/>
              <a:gd name="connsiteY1043" fmla="*/ 4131429 h 7471123"/>
              <a:gd name="connsiteX1044" fmla="*/ 2051319 w 6668967"/>
              <a:gd name="connsiteY1044" fmla="*/ 4124446 h 7471123"/>
              <a:gd name="connsiteX1045" fmla="*/ 1384553 w 6668967"/>
              <a:gd name="connsiteY1045" fmla="*/ 4400916 h 7471123"/>
              <a:gd name="connsiteX1046" fmla="*/ 1381264 w 6668967"/>
              <a:gd name="connsiteY1046" fmla="*/ 4407899 h 7471123"/>
              <a:gd name="connsiteX1047" fmla="*/ 1377976 w 6668967"/>
              <a:gd name="connsiteY1047" fmla="*/ 4435836 h 7471123"/>
              <a:gd name="connsiteX1048" fmla="*/ 1381264 w 6668967"/>
              <a:gd name="connsiteY1048" fmla="*/ 4446313 h 7471123"/>
              <a:gd name="connsiteX1049" fmla="*/ 1390309 w 6668967"/>
              <a:gd name="connsiteY1049" fmla="*/ 4428853 h 7471123"/>
              <a:gd name="connsiteX1050" fmla="*/ 1394419 w 6668967"/>
              <a:gd name="connsiteY1050" fmla="*/ 4411392 h 7471123"/>
              <a:gd name="connsiteX1051" fmla="*/ 1384553 w 6668967"/>
              <a:gd name="connsiteY1051" fmla="*/ 4400916 h 7471123"/>
              <a:gd name="connsiteX1052" fmla="*/ 1354953 w 6668967"/>
              <a:gd name="connsiteY1052" fmla="*/ 4390439 h 7471123"/>
              <a:gd name="connsiteX1053" fmla="*/ 1354953 w 6668967"/>
              <a:gd name="connsiteY1053" fmla="*/ 4404407 h 7471123"/>
              <a:gd name="connsiteX1054" fmla="*/ 1359476 w 6668967"/>
              <a:gd name="connsiteY1054" fmla="*/ 4397424 h 7471123"/>
              <a:gd name="connsiteX1055" fmla="*/ 1361532 w 6668967"/>
              <a:gd name="connsiteY1055" fmla="*/ 4390439 h 7471123"/>
              <a:gd name="connsiteX1056" fmla="*/ 2090784 w 6668967"/>
              <a:gd name="connsiteY1056" fmla="*/ 3998731 h 7471123"/>
              <a:gd name="connsiteX1057" fmla="*/ 2077630 w 6668967"/>
              <a:gd name="connsiteY1057" fmla="*/ 4040637 h 7471123"/>
              <a:gd name="connsiteX1058" fmla="*/ 2071051 w 6668967"/>
              <a:gd name="connsiteY1058" fmla="*/ 4041073 h 7471123"/>
              <a:gd name="connsiteX1059" fmla="*/ 2064474 w 6668967"/>
              <a:gd name="connsiteY1059" fmla="*/ 4044129 h 7471123"/>
              <a:gd name="connsiteX1060" fmla="*/ 2075162 w 6668967"/>
              <a:gd name="connsiteY1060" fmla="*/ 4055913 h 7471123"/>
              <a:gd name="connsiteX1061" fmla="*/ 2090784 w 6668967"/>
              <a:gd name="connsiteY1061" fmla="*/ 4065081 h 7471123"/>
              <a:gd name="connsiteX1062" fmla="*/ 2113806 w 6668967"/>
              <a:gd name="connsiteY1062" fmla="*/ 4030160 h 7471123"/>
              <a:gd name="connsiteX1063" fmla="*/ 1398119 w 6668967"/>
              <a:gd name="connsiteY1063" fmla="*/ 4270836 h 7471123"/>
              <a:gd name="connsiteX1064" fmla="*/ 1391130 w 6668967"/>
              <a:gd name="connsiteY1064" fmla="*/ 4278693 h 7471123"/>
              <a:gd name="connsiteX1065" fmla="*/ 1394830 w 6668967"/>
              <a:gd name="connsiteY1065" fmla="*/ 4281749 h 7471123"/>
              <a:gd name="connsiteX1066" fmla="*/ 1400997 w 6668967"/>
              <a:gd name="connsiteY1066" fmla="*/ 4282186 h 7471123"/>
              <a:gd name="connsiteX1067" fmla="*/ 1407574 w 6668967"/>
              <a:gd name="connsiteY1067" fmla="*/ 4268218 h 7471123"/>
              <a:gd name="connsiteX1068" fmla="*/ 1398119 w 6668967"/>
              <a:gd name="connsiteY1068" fmla="*/ 4270836 h 7471123"/>
              <a:gd name="connsiteX1069" fmla="*/ 6251310 w 6668967"/>
              <a:gd name="connsiteY1069" fmla="*/ 2152266 h 7471123"/>
              <a:gd name="connsiteX1070" fmla="*/ 6251310 w 6668967"/>
              <a:gd name="connsiteY1070" fmla="*/ 2166233 h 7471123"/>
              <a:gd name="connsiteX1071" fmla="*/ 6254598 w 6668967"/>
              <a:gd name="connsiteY1071" fmla="*/ 2155757 h 7471123"/>
              <a:gd name="connsiteX1072" fmla="*/ 2136827 w 6668967"/>
              <a:gd name="connsiteY1072" fmla="*/ 3876510 h 7471123"/>
              <a:gd name="connsiteX1073" fmla="*/ 2100651 w 6668967"/>
              <a:gd name="connsiteY1073" fmla="*/ 3963811 h 7471123"/>
              <a:gd name="connsiteX1074" fmla="*/ 2110106 w 6668967"/>
              <a:gd name="connsiteY1074" fmla="*/ 3981271 h 7471123"/>
              <a:gd name="connsiteX1075" fmla="*/ 2126960 w 6668967"/>
              <a:gd name="connsiteY1075" fmla="*/ 3988256 h 7471123"/>
              <a:gd name="connsiteX1076" fmla="*/ 2140938 w 6668967"/>
              <a:gd name="connsiteY1076" fmla="*/ 3940240 h 7471123"/>
              <a:gd name="connsiteX1077" fmla="*/ 2159848 w 6668967"/>
              <a:gd name="connsiteY1077" fmla="*/ 3897463 h 7471123"/>
              <a:gd name="connsiteX1078" fmla="*/ 5251281 w 6668967"/>
              <a:gd name="connsiteY1078" fmla="*/ 2557808 h 7471123"/>
              <a:gd name="connsiteX1079" fmla="*/ 5249507 w 6668967"/>
              <a:gd name="connsiteY1079" fmla="*/ 2566311 h 7471123"/>
              <a:gd name="connsiteX1080" fmla="*/ 5249212 w 6668967"/>
              <a:gd name="connsiteY1080" fmla="*/ 2576629 h 7471123"/>
              <a:gd name="connsiteX1081" fmla="*/ 5233694 w 6668967"/>
              <a:gd name="connsiteY1081" fmla="*/ 2603572 h 7471123"/>
              <a:gd name="connsiteX1082" fmla="*/ 5260705 w 6668967"/>
              <a:gd name="connsiteY1082" fmla="*/ 2581510 h 7471123"/>
              <a:gd name="connsiteX1083" fmla="*/ 5267283 w 6668967"/>
              <a:gd name="connsiteY1083" fmla="*/ 2557065 h 7471123"/>
              <a:gd name="connsiteX1084" fmla="*/ 5266616 w 6668967"/>
              <a:gd name="connsiteY1084" fmla="*/ 2552999 h 7471123"/>
              <a:gd name="connsiteX1085" fmla="*/ 5262169 w 6668967"/>
              <a:gd name="connsiteY1085" fmla="*/ 2560506 h 7471123"/>
              <a:gd name="connsiteX1086" fmla="*/ 5257851 w 6668967"/>
              <a:gd name="connsiteY1086" fmla="*/ 2556536 h 7471123"/>
              <a:gd name="connsiteX1087" fmla="*/ 5251281 w 6668967"/>
              <a:gd name="connsiteY1087" fmla="*/ 2557808 h 7471123"/>
              <a:gd name="connsiteX1088" fmla="*/ 6267754 w 6668967"/>
              <a:gd name="connsiteY1088" fmla="*/ 2057979 h 7471123"/>
              <a:gd name="connsiteX1089" fmla="*/ 6267754 w 6668967"/>
              <a:gd name="connsiteY1089" fmla="*/ 2061470 h 7471123"/>
              <a:gd name="connsiteX1090" fmla="*/ 6280910 w 6668967"/>
              <a:gd name="connsiteY1090" fmla="*/ 2078931 h 7471123"/>
              <a:gd name="connsiteX1091" fmla="*/ 3130189 w 6668967"/>
              <a:gd name="connsiteY1091" fmla="*/ 3377050 h 7471123"/>
              <a:gd name="connsiteX1092" fmla="*/ 3123611 w 6668967"/>
              <a:gd name="connsiteY1092" fmla="*/ 3391019 h 7471123"/>
              <a:gd name="connsiteX1093" fmla="*/ 3130189 w 6668967"/>
              <a:gd name="connsiteY1093" fmla="*/ 3380542 h 7471123"/>
              <a:gd name="connsiteX1094" fmla="*/ 2199313 w 6668967"/>
              <a:gd name="connsiteY1094" fmla="*/ 3754287 h 7471123"/>
              <a:gd name="connsiteX1095" fmla="*/ 2182870 w 6668967"/>
              <a:gd name="connsiteY1095" fmla="*/ 3775239 h 7471123"/>
              <a:gd name="connsiteX1096" fmla="*/ 2182870 w 6668967"/>
              <a:gd name="connsiteY1096" fmla="*/ 3785716 h 7471123"/>
              <a:gd name="connsiteX1097" fmla="*/ 2189448 w 6668967"/>
              <a:gd name="connsiteY1097" fmla="*/ 3785717 h 7471123"/>
              <a:gd name="connsiteX1098" fmla="*/ 2202603 w 6668967"/>
              <a:gd name="connsiteY1098" fmla="*/ 3783970 h 7471123"/>
              <a:gd name="connsiteX1099" fmla="*/ 2205891 w 6668967"/>
              <a:gd name="connsiteY1099" fmla="*/ 3771748 h 7471123"/>
              <a:gd name="connsiteX1100" fmla="*/ 6379573 w 6668967"/>
              <a:gd name="connsiteY1100" fmla="*/ 1960202 h 7471123"/>
              <a:gd name="connsiteX1101" fmla="*/ 6369706 w 6668967"/>
              <a:gd name="connsiteY1101" fmla="*/ 1970677 h 7471123"/>
              <a:gd name="connsiteX1102" fmla="*/ 6373817 w 6668967"/>
              <a:gd name="connsiteY1102" fmla="*/ 1974169 h 7471123"/>
              <a:gd name="connsiteX1103" fmla="*/ 6372994 w 6668967"/>
              <a:gd name="connsiteY1103" fmla="*/ 1977660 h 7471123"/>
              <a:gd name="connsiteX1104" fmla="*/ 6366417 w 6668967"/>
              <a:gd name="connsiteY1104" fmla="*/ 1988137 h 7471123"/>
              <a:gd name="connsiteX1105" fmla="*/ 6349974 w 6668967"/>
              <a:gd name="connsiteY1105" fmla="*/ 1998614 h 7471123"/>
              <a:gd name="connsiteX1106" fmla="*/ 6343395 w 6668967"/>
              <a:gd name="connsiteY1106" fmla="*/ 1991629 h 7471123"/>
              <a:gd name="connsiteX1107" fmla="*/ 6336818 w 6668967"/>
              <a:gd name="connsiteY1107" fmla="*/ 2012581 h 7471123"/>
              <a:gd name="connsiteX1108" fmla="*/ 6315441 w 6668967"/>
              <a:gd name="connsiteY1108" fmla="*/ 2043137 h 7471123"/>
              <a:gd name="connsiteX1109" fmla="*/ 6303931 w 6668967"/>
              <a:gd name="connsiteY1109" fmla="*/ 2078931 h 7471123"/>
              <a:gd name="connsiteX1110" fmla="*/ 6290775 w 6668967"/>
              <a:gd name="connsiteY1110" fmla="*/ 2110360 h 7471123"/>
              <a:gd name="connsiteX1111" fmla="*/ 6282143 w 6668967"/>
              <a:gd name="connsiteY1111" fmla="*/ 2124764 h 7471123"/>
              <a:gd name="connsiteX1112" fmla="*/ 6280910 w 6668967"/>
              <a:gd name="connsiteY1112" fmla="*/ 2141789 h 7471123"/>
              <a:gd name="connsiteX1113" fmla="*/ 6261177 w 6668967"/>
              <a:gd name="connsiteY1113" fmla="*/ 2188930 h 7471123"/>
              <a:gd name="connsiteX1114" fmla="*/ 6241444 w 6668967"/>
              <a:gd name="connsiteY1114" fmla="*/ 2236073 h 7471123"/>
              <a:gd name="connsiteX1115" fmla="*/ 6228289 w 6668967"/>
              <a:gd name="connsiteY1115" fmla="*/ 2246551 h 7471123"/>
              <a:gd name="connsiteX1116" fmla="*/ 6219656 w 6668967"/>
              <a:gd name="connsiteY1116" fmla="*/ 2267502 h 7471123"/>
              <a:gd name="connsiteX1117" fmla="*/ 6208557 w 6668967"/>
              <a:gd name="connsiteY1117" fmla="*/ 2288454 h 7471123"/>
              <a:gd name="connsiteX1118" fmla="*/ 6208556 w 6668967"/>
              <a:gd name="connsiteY1118" fmla="*/ 2312898 h 7471123"/>
              <a:gd name="connsiteX1119" fmla="*/ 6240210 w 6668967"/>
              <a:gd name="connsiteY1119" fmla="*/ 2284962 h 7471123"/>
              <a:gd name="connsiteX1120" fmla="*/ 6254598 w 6668967"/>
              <a:gd name="connsiteY1120" fmla="*/ 2246551 h 7471123"/>
              <a:gd name="connsiteX1121" fmla="*/ 6263643 w 6668967"/>
              <a:gd name="connsiteY1121" fmla="*/ 2245678 h 7471123"/>
              <a:gd name="connsiteX1122" fmla="*/ 6267754 w 6668967"/>
              <a:gd name="connsiteY1122" fmla="*/ 2239567 h 7471123"/>
              <a:gd name="connsiteX1123" fmla="*/ 6267754 w 6668967"/>
              <a:gd name="connsiteY1123" fmla="*/ 2225160 h 7471123"/>
              <a:gd name="connsiteX1124" fmla="*/ 6277621 w 6668967"/>
              <a:gd name="connsiteY1124" fmla="*/ 2218612 h 7471123"/>
              <a:gd name="connsiteX1125" fmla="*/ 6317086 w 6668967"/>
              <a:gd name="connsiteY1125" fmla="*/ 2106868 h 7471123"/>
              <a:gd name="connsiteX1126" fmla="*/ 6333529 w 6668967"/>
              <a:gd name="connsiteY1126" fmla="*/ 2096391 h 7471123"/>
              <a:gd name="connsiteX1127" fmla="*/ 6335173 w 6668967"/>
              <a:gd name="connsiteY1127" fmla="*/ 2082424 h 7471123"/>
              <a:gd name="connsiteX1128" fmla="*/ 6346685 w 6668967"/>
              <a:gd name="connsiteY1128" fmla="*/ 2078931 h 7471123"/>
              <a:gd name="connsiteX1129" fmla="*/ 6363129 w 6668967"/>
              <a:gd name="connsiteY1129" fmla="*/ 2044010 h 7471123"/>
              <a:gd name="connsiteX1130" fmla="*/ 6365595 w 6668967"/>
              <a:gd name="connsiteY1130" fmla="*/ 2017384 h 7471123"/>
              <a:gd name="connsiteX1131" fmla="*/ 6372994 w 6668967"/>
              <a:gd name="connsiteY1131" fmla="*/ 1977660 h 7471123"/>
              <a:gd name="connsiteX1132" fmla="*/ 6379573 w 6668967"/>
              <a:gd name="connsiteY1132" fmla="*/ 1960202 h 7471123"/>
              <a:gd name="connsiteX1133" fmla="*/ 2235491 w 6668967"/>
              <a:gd name="connsiteY1133" fmla="*/ 3698414 h 7471123"/>
              <a:gd name="connsiteX1134" fmla="*/ 2228913 w 6668967"/>
              <a:gd name="connsiteY1134" fmla="*/ 3712383 h 7471123"/>
              <a:gd name="connsiteX1135" fmla="*/ 2235491 w 6668967"/>
              <a:gd name="connsiteY1135" fmla="*/ 3701906 h 7471123"/>
              <a:gd name="connsiteX1136" fmla="*/ 1545702 w 6668967"/>
              <a:gd name="connsiteY1136" fmla="*/ 3967901 h 7471123"/>
              <a:gd name="connsiteX1137" fmla="*/ 1545702 w 6668967"/>
              <a:gd name="connsiteY1137" fmla="*/ 3981869 h 7471123"/>
              <a:gd name="connsiteX1138" fmla="*/ 1548991 w 6668967"/>
              <a:gd name="connsiteY1138" fmla="*/ 3971393 h 7471123"/>
              <a:gd name="connsiteX1139" fmla="*/ 469835 w 6668967"/>
              <a:gd name="connsiteY1139" fmla="*/ 4407303 h 7471123"/>
              <a:gd name="connsiteX1140" fmla="*/ 482990 w 6668967"/>
              <a:gd name="connsiteY1140" fmla="*/ 4431747 h 7471123"/>
              <a:gd name="connsiteX1141" fmla="*/ 479700 w 6668967"/>
              <a:gd name="connsiteY1141" fmla="*/ 4459684 h 7471123"/>
              <a:gd name="connsiteX1142" fmla="*/ 466957 w 6668967"/>
              <a:gd name="connsiteY1142" fmla="*/ 4471906 h 7471123"/>
              <a:gd name="connsiteX1143" fmla="*/ 446814 w 6668967"/>
              <a:gd name="connsiteY1143" fmla="*/ 4484129 h 7471123"/>
              <a:gd name="connsiteX1144" fmla="*/ 458324 w 6668967"/>
              <a:gd name="connsiteY1144" fmla="*/ 4445716 h 7471123"/>
              <a:gd name="connsiteX1145" fmla="*/ 469835 w 6668967"/>
              <a:gd name="connsiteY1145" fmla="*/ 4407303 h 7471123"/>
              <a:gd name="connsiteX1146" fmla="*/ 6379573 w 6668967"/>
              <a:gd name="connsiteY1146" fmla="*/ 1914805 h 7471123"/>
              <a:gd name="connsiteX1147" fmla="*/ 6378025 w 6668967"/>
              <a:gd name="connsiteY1147" fmla="*/ 1917682 h 7471123"/>
              <a:gd name="connsiteX1148" fmla="*/ 6386150 w 6668967"/>
              <a:gd name="connsiteY1148" fmla="*/ 1914805 h 7471123"/>
              <a:gd name="connsiteX1149" fmla="*/ 6412460 w 6668967"/>
              <a:gd name="connsiteY1149" fmla="*/ 1897345 h 7471123"/>
              <a:gd name="connsiteX1150" fmla="*/ 6403827 w 6668967"/>
              <a:gd name="connsiteY1150" fmla="*/ 1918296 h 7471123"/>
              <a:gd name="connsiteX1151" fmla="*/ 6392727 w 6668967"/>
              <a:gd name="connsiteY1151" fmla="*/ 1939248 h 7471123"/>
              <a:gd name="connsiteX1152" fmla="*/ 6412459 w 6668967"/>
              <a:gd name="connsiteY1152" fmla="*/ 1949726 h 7471123"/>
              <a:gd name="connsiteX1153" fmla="*/ 6422326 w 6668967"/>
              <a:gd name="connsiteY1153" fmla="*/ 1914805 h 7471123"/>
              <a:gd name="connsiteX1154" fmla="*/ 6428493 w 6668967"/>
              <a:gd name="connsiteY1154" fmla="*/ 1907820 h 7471123"/>
              <a:gd name="connsiteX1155" fmla="*/ 6432192 w 6668967"/>
              <a:gd name="connsiteY1155" fmla="*/ 1900837 h 7471123"/>
              <a:gd name="connsiteX1156" fmla="*/ 6424793 w 6668967"/>
              <a:gd name="connsiteY1156" fmla="*/ 1896470 h 7471123"/>
              <a:gd name="connsiteX1157" fmla="*/ 6412460 w 6668967"/>
              <a:gd name="connsiteY1157" fmla="*/ 1897345 h 7471123"/>
              <a:gd name="connsiteX1158" fmla="*/ 1562146 w 6668967"/>
              <a:gd name="connsiteY1158" fmla="*/ 3873615 h 7471123"/>
              <a:gd name="connsiteX1159" fmla="*/ 1562146 w 6668967"/>
              <a:gd name="connsiteY1159" fmla="*/ 3877107 h 7471123"/>
              <a:gd name="connsiteX1160" fmla="*/ 1575302 w 6668967"/>
              <a:gd name="connsiteY1160" fmla="*/ 3894567 h 7471123"/>
              <a:gd name="connsiteX1161" fmla="*/ 219888 w 6668967"/>
              <a:gd name="connsiteY1161" fmla="*/ 4421272 h 7471123"/>
              <a:gd name="connsiteX1162" fmla="*/ 220299 w 6668967"/>
              <a:gd name="connsiteY1162" fmla="*/ 4427820 h 7471123"/>
              <a:gd name="connsiteX1163" fmla="*/ 223177 w 6668967"/>
              <a:gd name="connsiteY1163" fmla="*/ 4431747 h 7471123"/>
              <a:gd name="connsiteX1164" fmla="*/ 233042 w 6668967"/>
              <a:gd name="connsiteY1164" fmla="*/ 4428256 h 7471123"/>
              <a:gd name="connsiteX1165" fmla="*/ 3811056 w 6668967"/>
              <a:gd name="connsiteY1165" fmla="*/ 2901258 h 7471123"/>
              <a:gd name="connsiteX1166" fmla="*/ 3810820 w 6668967"/>
              <a:gd name="connsiteY1166" fmla="*/ 2901973 h 7471123"/>
              <a:gd name="connsiteX1167" fmla="*/ 3810812 w 6668967"/>
              <a:gd name="connsiteY1167" fmla="*/ 2902132 h 7471123"/>
              <a:gd name="connsiteX1168" fmla="*/ 3810964 w 6668967"/>
              <a:gd name="connsiteY1168" fmla="*/ 2902132 h 7471123"/>
              <a:gd name="connsiteX1169" fmla="*/ 6425615 w 6668967"/>
              <a:gd name="connsiteY1169" fmla="*/ 1799568 h 7471123"/>
              <a:gd name="connsiteX1170" fmla="*/ 6412460 w 6668967"/>
              <a:gd name="connsiteY1170" fmla="*/ 1806551 h 7471123"/>
              <a:gd name="connsiteX1171" fmla="*/ 6405882 w 6668967"/>
              <a:gd name="connsiteY1171" fmla="*/ 1841471 h 7471123"/>
              <a:gd name="connsiteX1172" fmla="*/ 6416983 w 6668967"/>
              <a:gd name="connsiteY1172" fmla="*/ 1820520 h 7471123"/>
              <a:gd name="connsiteX1173" fmla="*/ 6425615 w 6668967"/>
              <a:gd name="connsiteY1173" fmla="*/ 1799568 h 7471123"/>
              <a:gd name="connsiteX1174" fmla="*/ 1673965 w 6668967"/>
              <a:gd name="connsiteY1174" fmla="*/ 3775838 h 7471123"/>
              <a:gd name="connsiteX1175" fmla="*/ 1664099 w 6668967"/>
              <a:gd name="connsiteY1175" fmla="*/ 3786313 h 7471123"/>
              <a:gd name="connsiteX1176" fmla="*/ 1668210 w 6668967"/>
              <a:gd name="connsiteY1176" fmla="*/ 3789806 h 7471123"/>
              <a:gd name="connsiteX1177" fmla="*/ 1667387 w 6668967"/>
              <a:gd name="connsiteY1177" fmla="*/ 3793298 h 7471123"/>
              <a:gd name="connsiteX1178" fmla="*/ 1660810 w 6668967"/>
              <a:gd name="connsiteY1178" fmla="*/ 3803774 h 7471123"/>
              <a:gd name="connsiteX1179" fmla="*/ 1644366 w 6668967"/>
              <a:gd name="connsiteY1179" fmla="*/ 3814249 h 7471123"/>
              <a:gd name="connsiteX1180" fmla="*/ 1637788 w 6668967"/>
              <a:gd name="connsiteY1180" fmla="*/ 3807266 h 7471123"/>
              <a:gd name="connsiteX1181" fmla="*/ 1631211 w 6668967"/>
              <a:gd name="connsiteY1181" fmla="*/ 3828218 h 7471123"/>
              <a:gd name="connsiteX1182" fmla="*/ 1609833 w 6668967"/>
              <a:gd name="connsiteY1182" fmla="*/ 3858773 h 7471123"/>
              <a:gd name="connsiteX1183" fmla="*/ 1598323 w 6668967"/>
              <a:gd name="connsiteY1183" fmla="*/ 3894567 h 7471123"/>
              <a:gd name="connsiteX1184" fmla="*/ 1585167 w 6668967"/>
              <a:gd name="connsiteY1184" fmla="*/ 3925996 h 7471123"/>
              <a:gd name="connsiteX1185" fmla="*/ 1576535 w 6668967"/>
              <a:gd name="connsiteY1185" fmla="*/ 3940401 h 7471123"/>
              <a:gd name="connsiteX1186" fmla="*/ 1575302 w 6668967"/>
              <a:gd name="connsiteY1186" fmla="*/ 3957424 h 7471123"/>
              <a:gd name="connsiteX1187" fmla="*/ 1555569 w 6668967"/>
              <a:gd name="connsiteY1187" fmla="*/ 4004567 h 7471123"/>
              <a:gd name="connsiteX1188" fmla="*/ 1535837 w 6668967"/>
              <a:gd name="connsiteY1188" fmla="*/ 4051710 h 7471123"/>
              <a:gd name="connsiteX1189" fmla="*/ 1522681 w 6668967"/>
              <a:gd name="connsiteY1189" fmla="*/ 4062187 h 7471123"/>
              <a:gd name="connsiteX1190" fmla="*/ 1514049 w 6668967"/>
              <a:gd name="connsiteY1190" fmla="*/ 4083139 h 7471123"/>
              <a:gd name="connsiteX1191" fmla="*/ 1502949 w 6668967"/>
              <a:gd name="connsiteY1191" fmla="*/ 4104091 h 7471123"/>
              <a:gd name="connsiteX1192" fmla="*/ 1502949 w 6668967"/>
              <a:gd name="connsiteY1192" fmla="*/ 4128535 h 7471123"/>
              <a:gd name="connsiteX1193" fmla="*/ 1534602 w 6668967"/>
              <a:gd name="connsiteY1193" fmla="*/ 4100599 h 7471123"/>
              <a:gd name="connsiteX1194" fmla="*/ 1548991 w 6668967"/>
              <a:gd name="connsiteY1194" fmla="*/ 4062186 h 7471123"/>
              <a:gd name="connsiteX1195" fmla="*/ 1558035 w 6668967"/>
              <a:gd name="connsiteY1195" fmla="*/ 4061313 h 7471123"/>
              <a:gd name="connsiteX1196" fmla="*/ 1562146 w 6668967"/>
              <a:gd name="connsiteY1196" fmla="*/ 4055203 h 7471123"/>
              <a:gd name="connsiteX1197" fmla="*/ 1562146 w 6668967"/>
              <a:gd name="connsiteY1197" fmla="*/ 4040797 h 7471123"/>
              <a:gd name="connsiteX1198" fmla="*/ 1572013 w 6668967"/>
              <a:gd name="connsiteY1198" fmla="*/ 4034249 h 7471123"/>
              <a:gd name="connsiteX1199" fmla="*/ 1611478 w 6668967"/>
              <a:gd name="connsiteY1199" fmla="*/ 3922504 h 7471123"/>
              <a:gd name="connsiteX1200" fmla="*/ 1627922 w 6668967"/>
              <a:gd name="connsiteY1200" fmla="*/ 3912028 h 7471123"/>
              <a:gd name="connsiteX1201" fmla="*/ 1629566 w 6668967"/>
              <a:gd name="connsiteY1201" fmla="*/ 3898059 h 7471123"/>
              <a:gd name="connsiteX1202" fmla="*/ 1641078 w 6668967"/>
              <a:gd name="connsiteY1202" fmla="*/ 3894567 h 7471123"/>
              <a:gd name="connsiteX1203" fmla="*/ 1657521 w 6668967"/>
              <a:gd name="connsiteY1203" fmla="*/ 3859647 h 7471123"/>
              <a:gd name="connsiteX1204" fmla="*/ 1659987 w 6668967"/>
              <a:gd name="connsiteY1204" fmla="*/ 3833020 h 7471123"/>
              <a:gd name="connsiteX1205" fmla="*/ 1667387 w 6668967"/>
              <a:gd name="connsiteY1205" fmla="*/ 3793298 h 7471123"/>
              <a:gd name="connsiteX1206" fmla="*/ 1673965 w 6668967"/>
              <a:gd name="connsiteY1206" fmla="*/ 3775838 h 7471123"/>
              <a:gd name="connsiteX1207" fmla="*/ 6448636 w 6668967"/>
              <a:gd name="connsiteY1207" fmla="*/ 1764645 h 7471123"/>
              <a:gd name="connsiteX1208" fmla="*/ 6451926 w 6668967"/>
              <a:gd name="connsiteY1208" fmla="*/ 1778616 h 7471123"/>
              <a:gd name="connsiteX1209" fmla="*/ 6458503 w 6668967"/>
              <a:gd name="connsiteY1209" fmla="*/ 1778616 h 7471123"/>
              <a:gd name="connsiteX1210" fmla="*/ 6461791 w 6668967"/>
              <a:gd name="connsiteY1210" fmla="*/ 1771629 h 7471123"/>
              <a:gd name="connsiteX1211" fmla="*/ 6459325 w 6668967"/>
              <a:gd name="connsiteY1211" fmla="*/ 1765520 h 7471123"/>
              <a:gd name="connsiteX1212" fmla="*/ 6451926 w 6668967"/>
              <a:gd name="connsiteY1212" fmla="*/ 1764646 h 7471123"/>
              <a:gd name="connsiteX1213" fmla="*/ 3810964 w 6668967"/>
              <a:gd name="connsiteY1213" fmla="*/ 2849752 h 7471123"/>
              <a:gd name="connsiteX1214" fmla="*/ 3805368 w 6668967"/>
              <a:gd name="connsiteY1214" fmla="*/ 2855694 h 7471123"/>
              <a:gd name="connsiteX1215" fmla="*/ 3812238 w 6668967"/>
              <a:gd name="connsiteY1215" fmla="*/ 2857862 h 7471123"/>
              <a:gd name="connsiteX1216" fmla="*/ 288951 w 6668967"/>
              <a:gd name="connsiteY1216" fmla="*/ 4320003 h 7471123"/>
              <a:gd name="connsiteX1217" fmla="*/ 289774 w 6668967"/>
              <a:gd name="connsiteY1217" fmla="*/ 4326549 h 7471123"/>
              <a:gd name="connsiteX1218" fmla="*/ 295530 w 6668967"/>
              <a:gd name="connsiteY1218" fmla="*/ 4330479 h 7471123"/>
              <a:gd name="connsiteX1219" fmla="*/ 302107 w 6668967"/>
              <a:gd name="connsiteY1219" fmla="*/ 4330479 h 7471123"/>
              <a:gd name="connsiteX1220" fmla="*/ 297996 w 6668967"/>
              <a:gd name="connsiteY1220" fmla="*/ 4322622 h 7471123"/>
              <a:gd name="connsiteX1221" fmla="*/ 288951 w 6668967"/>
              <a:gd name="connsiteY1221" fmla="*/ 4320003 h 7471123"/>
              <a:gd name="connsiteX1222" fmla="*/ 1673965 w 6668967"/>
              <a:gd name="connsiteY1222" fmla="*/ 3730440 h 7471123"/>
              <a:gd name="connsiteX1223" fmla="*/ 1672418 w 6668967"/>
              <a:gd name="connsiteY1223" fmla="*/ 3733317 h 7471123"/>
              <a:gd name="connsiteX1224" fmla="*/ 1680543 w 6668967"/>
              <a:gd name="connsiteY1224" fmla="*/ 3730441 h 7471123"/>
              <a:gd name="connsiteX1225" fmla="*/ 1706852 w 6668967"/>
              <a:gd name="connsiteY1225" fmla="*/ 3712980 h 7471123"/>
              <a:gd name="connsiteX1226" fmla="*/ 1698220 w 6668967"/>
              <a:gd name="connsiteY1226" fmla="*/ 3733933 h 7471123"/>
              <a:gd name="connsiteX1227" fmla="*/ 1687120 w 6668967"/>
              <a:gd name="connsiteY1227" fmla="*/ 3754884 h 7471123"/>
              <a:gd name="connsiteX1228" fmla="*/ 1706852 w 6668967"/>
              <a:gd name="connsiteY1228" fmla="*/ 3765361 h 7471123"/>
              <a:gd name="connsiteX1229" fmla="*/ 1716719 w 6668967"/>
              <a:gd name="connsiteY1229" fmla="*/ 3730440 h 7471123"/>
              <a:gd name="connsiteX1230" fmla="*/ 1722885 w 6668967"/>
              <a:gd name="connsiteY1230" fmla="*/ 3723457 h 7471123"/>
              <a:gd name="connsiteX1231" fmla="*/ 1726585 w 6668967"/>
              <a:gd name="connsiteY1231" fmla="*/ 3716472 h 7471123"/>
              <a:gd name="connsiteX1232" fmla="*/ 1719185 w 6668967"/>
              <a:gd name="connsiteY1232" fmla="*/ 3712107 h 7471123"/>
              <a:gd name="connsiteX1233" fmla="*/ 1706852 w 6668967"/>
              <a:gd name="connsiteY1233" fmla="*/ 3712980 h 7471123"/>
              <a:gd name="connsiteX1234" fmla="*/ 3847141 w 6668967"/>
              <a:gd name="connsiteY1234" fmla="*/ 2786895 h 7471123"/>
              <a:gd name="connsiteX1235" fmla="*/ 3830698 w 6668967"/>
              <a:gd name="connsiteY1235" fmla="*/ 2814830 h 7471123"/>
              <a:gd name="connsiteX1236" fmla="*/ 3840564 w 6668967"/>
              <a:gd name="connsiteY1236" fmla="*/ 2814830 h 7471123"/>
              <a:gd name="connsiteX1237" fmla="*/ 3847141 w 6668967"/>
              <a:gd name="connsiteY1237" fmla="*/ 2786895 h 7471123"/>
              <a:gd name="connsiteX1238" fmla="*/ 6474947 w 6668967"/>
              <a:gd name="connsiteY1238" fmla="*/ 1680836 h 7471123"/>
              <a:gd name="connsiteX1239" fmla="*/ 6474947 w 6668967"/>
              <a:gd name="connsiteY1239" fmla="*/ 1705281 h 7471123"/>
              <a:gd name="connsiteX1240" fmla="*/ 6465903 w 6668967"/>
              <a:gd name="connsiteY1240" fmla="*/ 1707899 h 7471123"/>
              <a:gd name="connsiteX1241" fmla="*/ 6461791 w 6668967"/>
              <a:gd name="connsiteY1241" fmla="*/ 1715756 h 7471123"/>
              <a:gd name="connsiteX1242" fmla="*/ 6464259 w 6668967"/>
              <a:gd name="connsiteY1242" fmla="*/ 1727106 h 7471123"/>
              <a:gd name="connsiteX1243" fmla="*/ 6471659 w 6668967"/>
              <a:gd name="connsiteY1243" fmla="*/ 1733217 h 7471123"/>
              <a:gd name="connsiteX1244" fmla="*/ 6474536 w 6668967"/>
              <a:gd name="connsiteY1244" fmla="*/ 1729725 h 7471123"/>
              <a:gd name="connsiteX1245" fmla="*/ 6474947 w 6668967"/>
              <a:gd name="connsiteY1245" fmla="*/ 1726233 h 7471123"/>
              <a:gd name="connsiteX1246" fmla="*/ 6491391 w 6668967"/>
              <a:gd name="connsiteY1246" fmla="*/ 1694804 h 7471123"/>
              <a:gd name="connsiteX1247" fmla="*/ 3853719 w 6668967"/>
              <a:gd name="connsiteY1247" fmla="*/ 2755466 h 7471123"/>
              <a:gd name="connsiteX1248" fmla="*/ 3850430 w 6668967"/>
              <a:gd name="connsiteY1248" fmla="*/ 2776417 h 7471123"/>
              <a:gd name="connsiteX1249" fmla="*/ 3860337 w 6668967"/>
              <a:gd name="connsiteY1249" fmla="*/ 2793952 h 7471123"/>
              <a:gd name="connsiteX1250" fmla="*/ 3864029 w 6668967"/>
              <a:gd name="connsiteY1250" fmla="*/ 2777026 h 7471123"/>
              <a:gd name="connsiteX1251" fmla="*/ 3866613 w 6668967"/>
              <a:gd name="connsiteY1251" fmla="*/ 2771538 h 7471123"/>
              <a:gd name="connsiteX1252" fmla="*/ 3778078 w 6668967"/>
              <a:gd name="connsiteY1252" fmla="*/ 2776417 h 7471123"/>
              <a:gd name="connsiteX1253" fmla="*/ 3776433 w 6668967"/>
              <a:gd name="connsiteY1253" fmla="*/ 2779909 h 7471123"/>
              <a:gd name="connsiteX1254" fmla="*/ 3774788 w 6668967"/>
              <a:gd name="connsiteY1254" fmla="*/ 2783402 h 7471123"/>
              <a:gd name="connsiteX1255" fmla="*/ 3774788 w 6668967"/>
              <a:gd name="connsiteY1255" fmla="*/ 2800863 h 7471123"/>
              <a:gd name="connsiteX1256" fmla="*/ 3777255 w 6668967"/>
              <a:gd name="connsiteY1256" fmla="*/ 2823125 h 7471123"/>
              <a:gd name="connsiteX1257" fmla="*/ 3784654 w 6668967"/>
              <a:gd name="connsiteY1257" fmla="*/ 2842768 h 7471123"/>
              <a:gd name="connsiteX1258" fmla="*/ 3794520 w 6668967"/>
              <a:gd name="connsiteY1258" fmla="*/ 2779909 h 7471123"/>
              <a:gd name="connsiteX1259" fmla="*/ 6488103 w 6668967"/>
              <a:gd name="connsiteY1259" fmla="*/ 1635439 h 7471123"/>
              <a:gd name="connsiteX1260" fmla="*/ 6488103 w 6668967"/>
              <a:gd name="connsiteY1260" fmla="*/ 1645918 h 7471123"/>
              <a:gd name="connsiteX1261" fmla="*/ 6474947 w 6668967"/>
              <a:gd name="connsiteY1261" fmla="*/ 1663375 h 7471123"/>
              <a:gd name="connsiteX1262" fmla="*/ 6474947 w 6668967"/>
              <a:gd name="connsiteY1262" fmla="*/ 1670360 h 7471123"/>
              <a:gd name="connsiteX1263" fmla="*/ 6491391 w 6668967"/>
              <a:gd name="connsiteY1263" fmla="*/ 1656392 h 7471123"/>
              <a:gd name="connsiteX1264" fmla="*/ 6491391 w 6668967"/>
              <a:gd name="connsiteY1264" fmla="*/ 1645918 h 7471123"/>
              <a:gd name="connsiteX1265" fmla="*/ 6490979 w 6668967"/>
              <a:gd name="connsiteY1265" fmla="*/ 1640679 h 7471123"/>
              <a:gd name="connsiteX1266" fmla="*/ 6488103 w 6668967"/>
              <a:gd name="connsiteY1266" fmla="*/ 1635439 h 7471123"/>
              <a:gd name="connsiteX1267" fmla="*/ 1720008 w 6668967"/>
              <a:gd name="connsiteY1267" fmla="*/ 3615203 h 7471123"/>
              <a:gd name="connsiteX1268" fmla="*/ 1706852 w 6668967"/>
              <a:gd name="connsiteY1268" fmla="*/ 3622187 h 7471123"/>
              <a:gd name="connsiteX1269" fmla="*/ 1700275 w 6668967"/>
              <a:gd name="connsiteY1269" fmla="*/ 3657108 h 7471123"/>
              <a:gd name="connsiteX1270" fmla="*/ 1711375 w 6668967"/>
              <a:gd name="connsiteY1270" fmla="*/ 3636155 h 7471123"/>
              <a:gd name="connsiteX1271" fmla="*/ 1720008 w 6668967"/>
              <a:gd name="connsiteY1271" fmla="*/ 3615203 h 7471123"/>
              <a:gd name="connsiteX1272" fmla="*/ 657278 w 6668967"/>
              <a:gd name="connsiteY1272" fmla="*/ 4059894 h 7471123"/>
              <a:gd name="connsiteX1273" fmla="*/ 648665 w 6668967"/>
              <a:gd name="connsiteY1273" fmla="*/ 4067610 h 7471123"/>
              <a:gd name="connsiteX1274" fmla="*/ 635202 w 6668967"/>
              <a:gd name="connsiteY1274" fmla="*/ 4091198 h 7471123"/>
              <a:gd name="connsiteX1275" fmla="*/ 636328 w 6668967"/>
              <a:gd name="connsiteY1275" fmla="*/ 4090400 h 7471123"/>
              <a:gd name="connsiteX1276" fmla="*/ 647428 w 6668967"/>
              <a:gd name="connsiteY1276" fmla="*/ 4089527 h 7471123"/>
              <a:gd name="connsiteX1277" fmla="*/ 680219 w 6668967"/>
              <a:gd name="connsiteY1277" fmla="*/ 4042846 h 7471123"/>
              <a:gd name="connsiteX1278" fmla="*/ 673739 w 6668967"/>
              <a:gd name="connsiteY1278" fmla="*/ 4054606 h 7471123"/>
              <a:gd name="connsiteX1279" fmla="*/ 678425 w 6668967"/>
              <a:gd name="connsiteY1279" fmla="*/ 4076174 h 7471123"/>
              <a:gd name="connsiteX1280" fmla="*/ 684841 w 6668967"/>
              <a:gd name="connsiteY1280" fmla="*/ 4058008 h 7471123"/>
              <a:gd name="connsiteX1281" fmla="*/ 681141 w 6668967"/>
              <a:gd name="connsiteY1281" fmla="*/ 4044477 h 7471123"/>
              <a:gd name="connsiteX1282" fmla="*/ 3814254 w 6668967"/>
              <a:gd name="connsiteY1282" fmla="*/ 2724036 h 7471123"/>
              <a:gd name="connsiteX1283" fmla="*/ 3801099 w 6668967"/>
              <a:gd name="connsiteY1283" fmla="*/ 2731021 h 7471123"/>
              <a:gd name="connsiteX1284" fmla="*/ 3787943 w 6668967"/>
              <a:gd name="connsiteY1284" fmla="*/ 2755466 h 7471123"/>
              <a:gd name="connsiteX1285" fmla="*/ 3804387 w 6668967"/>
              <a:gd name="connsiteY1285" fmla="*/ 2748481 h 7471123"/>
              <a:gd name="connsiteX1286" fmla="*/ 3814254 w 6668967"/>
              <a:gd name="connsiteY1286" fmla="*/ 2731021 h 7471123"/>
              <a:gd name="connsiteX1287" fmla="*/ 1743029 w 6668967"/>
              <a:gd name="connsiteY1287" fmla="*/ 3580283 h 7471123"/>
              <a:gd name="connsiteX1288" fmla="*/ 1746318 w 6668967"/>
              <a:gd name="connsiteY1288" fmla="*/ 3594251 h 7471123"/>
              <a:gd name="connsiteX1289" fmla="*/ 1752896 w 6668967"/>
              <a:gd name="connsiteY1289" fmla="*/ 3594251 h 7471123"/>
              <a:gd name="connsiteX1290" fmla="*/ 1756184 w 6668967"/>
              <a:gd name="connsiteY1290" fmla="*/ 3587266 h 7471123"/>
              <a:gd name="connsiteX1291" fmla="*/ 1753718 w 6668967"/>
              <a:gd name="connsiteY1291" fmla="*/ 3581155 h 7471123"/>
              <a:gd name="connsiteX1292" fmla="*/ 1746318 w 6668967"/>
              <a:gd name="connsiteY1292" fmla="*/ 3580283 h 7471123"/>
              <a:gd name="connsiteX1293" fmla="*/ 397482 w 6668967"/>
              <a:gd name="connsiteY1293" fmla="*/ 4138415 h 7471123"/>
              <a:gd name="connsiteX1294" fmla="*/ 375282 w 6668967"/>
              <a:gd name="connsiteY1294" fmla="*/ 4149764 h 7471123"/>
              <a:gd name="connsiteX1295" fmla="*/ 367882 w 6668967"/>
              <a:gd name="connsiteY1295" fmla="*/ 4176828 h 7471123"/>
              <a:gd name="connsiteX1296" fmla="*/ 367882 w 6668967"/>
              <a:gd name="connsiteY1296" fmla="*/ 4180320 h 7471123"/>
              <a:gd name="connsiteX1297" fmla="*/ 359660 w 6668967"/>
              <a:gd name="connsiteY1297" fmla="*/ 4180756 h 7471123"/>
              <a:gd name="connsiteX1298" fmla="*/ 351438 w 6668967"/>
              <a:gd name="connsiteY1298" fmla="*/ 4183812 h 7471123"/>
              <a:gd name="connsiteX1299" fmla="*/ 365004 w 6668967"/>
              <a:gd name="connsiteY1299" fmla="*/ 4188615 h 7471123"/>
              <a:gd name="connsiteX1300" fmla="*/ 381038 w 6668967"/>
              <a:gd name="connsiteY1300" fmla="*/ 4190797 h 7471123"/>
              <a:gd name="connsiteX1301" fmla="*/ 400770 w 6668967"/>
              <a:gd name="connsiteY1301" fmla="*/ 4173337 h 7471123"/>
              <a:gd name="connsiteX1302" fmla="*/ 390493 w 6668967"/>
              <a:gd name="connsiteY1302" fmla="*/ 4165480 h 7471123"/>
              <a:gd name="connsiteX1303" fmla="*/ 387615 w 6668967"/>
              <a:gd name="connsiteY1303" fmla="*/ 4152385 h 7471123"/>
              <a:gd name="connsiteX1304" fmla="*/ 696642 w 6668967"/>
              <a:gd name="connsiteY1304" fmla="*/ 4012251 h 7471123"/>
              <a:gd name="connsiteX1305" fmla="*/ 696348 w 6668967"/>
              <a:gd name="connsiteY1305" fmla="*/ 4013574 h 7471123"/>
              <a:gd name="connsiteX1306" fmla="*/ 695304 w 6668967"/>
              <a:gd name="connsiteY1306" fmla="*/ 4015469 h 7471123"/>
              <a:gd name="connsiteX1307" fmla="*/ 697997 w 6668967"/>
              <a:gd name="connsiteY1307" fmla="*/ 4012610 h 7471123"/>
              <a:gd name="connsiteX1308" fmla="*/ 702485 w 6668967"/>
              <a:gd name="connsiteY1308" fmla="*/ 3985948 h 7471123"/>
              <a:gd name="connsiteX1309" fmla="*/ 701659 w 6668967"/>
              <a:gd name="connsiteY1309" fmla="*/ 3989669 h 7471123"/>
              <a:gd name="connsiteX1310" fmla="*/ 704574 w 6668967"/>
              <a:gd name="connsiteY1310" fmla="*/ 3991658 h 7471123"/>
              <a:gd name="connsiteX1311" fmla="*/ 707862 w 6668967"/>
              <a:gd name="connsiteY1311" fmla="*/ 3991658 h 7471123"/>
              <a:gd name="connsiteX1312" fmla="*/ 2004877 w 6668967"/>
              <a:gd name="connsiteY1312" fmla="*/ 3429346 h 7471123"/>
              <a:gd name="connsiteX1313" fmla="*/ 2018033 w 6668967"/>
              <a:gd name="connsiteY1313" fmla="*/ 3453790 h 7471123"/>
              <a:gd name="connsiteX1314" fmla="*/ 2014743 w 6668967"/>
              <a:gd name="connsiteY1314" fmla="*/ 3481727 h 7471123"/>
              <a:gd name="connsiteX1315" fmla="*/ 2001999 w 6668967"/>
              <a:gd name="connsiteY1315" fmla="*/ 3493949 h 7471123"/>
              <a:gd name="connsiteX1316" fmla="*/ 1981856 w 6668967"/>
              <a:gd name="connsiteY1316" fmla="*/ 3506171 h 7471123"/>
              <a:gd name="connsiteX1317" fmla="*/ 1993367 w 6668967"/>
              <a:gd name="connsiteY1317" fmla="*/ 3467758 h 7471123"/>
              <a:gd name="connsiteX1318" fmla="*/ 2004877 w 6668967"/>
              <a:gd name="connsiteY1318" fmla="*/ 3429346 h 7471123"/>
              <a:gd name="connsiteX1319" fmla="*/ 1769339 w 6668967"/>
              <a:gd name="connsiteY1319" fmla="*/ 3496473 h 7471123"/>
              <a:gd name="connsiteX1320" fmla="*/ 1769339 w 6668967"/>
              <a:gd name="connsiteY1320" fmla="*/ 3520918 h 7471123"/>
              <a:gd name="connsiteX1321" fmla="*/ 1760295 w 6668967"/>
              <a:gd name="connsiteY1321" fmla="*/ 3523536 h 7471123"/>
              <a:gd name="connsiteX1322" fmla="*/ 1756184 w 6668967"/>
              <a:gd name="connsiteY1322" fmla="*/ 3531393 h 7471123"/>
              <a:gd name="connsiteX1323" fmla="*/ 1758651 w 6668967"/>
              <a:gd name="connsiteY1323" fmla="*/ 3542743 h 7471123"/>
              <a:gd name="connsiteX1324" fmla="*/ 1766051 w 6668967"/>
              <a:gd name="connsiteY1324" fmla="*/ 3548854 h 7471123"/>
              <a:gd name="connsiteX1325" fmla="*/ 1768929 w 6668967"/>
              <a:gd name="connsiteY1325" fmla="*/ 3545362 h 7471123"/>
              <a:gd name="connsiteX1326" fmla="*/ 1769339 w 6668967"/>
              <a:gd name="connsiteY1326" fmla="*/ 3541870 h 7471123"/>
              <a:gd name="connsiteX1327" fmla="*/ 1785783 w 6668967"/>
              <a:gd name="connsiteY1327" fmla="*/ 3510441 h 7471123"/>
              <a:gd name="connsiteX1328" fmla="*/ 160689 w 6668967"/>
              <a:gd name="connsiteY1328" fmla="*/ 4162860 h 7471123"/>
              <a:gd name="connsiteX1329" fmla="*/ 160689 w 6668967"/>
              <a:gd name="connsiteY1329" fmla="*/ 4180320 h 7471123"/>
              <a:gd name="connsiteX1330" fmla="*/ 164800 w 6668967"/>
              <a:gd name="connsiteY1330" fmla="*/ 4189486 h 7471123"/>
              <a:gd name="connsiteX1331" fmla="*/ 173845 w 6668967"/>
              <a:gd name="connsiteY1331" fmla="*/ 4190797 h 7471123"/>
              <a:gd name="connsiteX1332" fmla="*/ 440235 w 6668967"/>
              <a:gd name="connsiteY1332" fmla="*/ 4030162 h 7471123"/>
              <a:gd name="connsiteX1333" fmla="*/ 434481 w 6668967"/>
              <a:gd name="connsiteY1333" fmla="*/ 4037583 h 7471123"/>
              <a:gd name="connsiteX1334" fmla="*/ 433658 w 6668967"/>
              <a:gd name="connsiteY1334" fmla="*/ 4047622 h 7471123"/>
              <a:gd name="connsiteX1335" fmla="*/ 427080 w 6668967"/>
              <a:gd name="connsiteY1335" fmla="*/ 4070757 h 7471123"/>
              <a:gd name="connsiteX1336" fmla="*/ 410637 w 6668967"/>
              <a:gd name="connsiteY1336" fmla="*/ 4086035 h 7471123"/>
              <a:gd name="connsiteX1337" fmla="*/ 405704 w 6668967"/>
              <a:gd name="connsiteY1337" fmla="*/ 4110479 h 7471123"/>
              <a:gd name="connsiteX1338" fmla="*/ 400770 w 6668967"/>
              <a:gd name="connsiteY1338" fmla="*/ 4134924 h 7471123"/>
              <a:gd name="connsiteX1339" fmla="*/ 426259 w 6668967"/>
              <a:gd name="connsiteY1339" fmla="*/ 4096074 h 7471123"/>
              <a:gd name="connsiteX1340" fmla="*/ 446814 w 6668967"/>
              <a:gd name="connsiteY1340" fmla="*/ 4054606 h 7471123"/>
              <a:gd name="connsiteX1341" fmla="*/ 444758 w 6668967"/>
              <a:gd name="connsiteY1341" fmla="*/ 4041075 h 7471123"/>
              <a:gd name="connsiteX1342" fmla="*/ 440235 w 6668967"/>
              <a:gd name="connsiteY1342" fmla="*/ 4030162 h 7471123"/>
              <a:gd name="connsiteX1343" fmla="*/ 3857007 w 6668967"/>
              <a:gd name="connsiteY1343" fmla="*/ 2584357 h 7471123"/>
              <a:gd name="connsiteX1344" fmla="*/ 3857830 w 6668967"/>
              <a:gd name="connsiteY1344" fmla="*/ 2622770 h 7471123"/>
              <a:gd name="connsiteX1345" fmla="*/ 3853719 w 6668967"/>
              <a:gd name="connsiteY1345" fmla="*/ 2661181 h 7471123"/>
              <a:gd name="connsiteX1346" fmla="*/ 3863584 w 6668967"/>
              <a:gd name="connsiteY1346" fmla="*/ 2629752 h 7471123"/>
              <a:gd name="connsiteX1347" fmla="*/ 3880029 w 6668967"/>
              <a:gd name="connsiteY1347" fmla="*/ 2594831 h 7471123"/>
              <a:gd name="connsiteX1348" fmla="*/ 193577 w 6668967"/>
              <a:gd name="connsiteY1348" fmla="*/ 4124447 h 7471123"/>
              <a:gd name="connsiteX1349" fmla="*/ 190289 w 6668967"/>
              <a:gd name="connsiteY1349" fmla="*/ 4126194 h 7471123"/>
              <a:gd name="connsiteX1350" fmla="*/ 187000 w 6668967"/>
              <a:gd name="connsiteY1350" fmla="*/ 4127939 h 7471123"/>
              <a:gd name="connsiteX1351" fmla="*/ 189056 w 6668967"/>
              <a:gd name="connsiteY1351" fmla="*/ 4136233 h 7471123"/>
              <a:gd name="connsiteX1352" fmla="*/ 193577 w 6668967"/>
              <a:gd name="connsiteY1352" fmla="*/ 4141908 h 7471123"/>
              <a:gd name="connsiteX1353" fmla="*/ 199333 w 6668967"/>
              <a:gd name="connsiteY1353" fmla="*/ 4137980 h 7471123"/>
              <a:gd name="connsiteX1354" fmla="*/ 200154 w 6668967"/>
              <a:gd name="connsiteY1354" fmla="*/ 4131431 h 7471123"/>
              <a:gd name="connsiteX1355" fmla="*/ 193577 w 6668967"/>
              <a:gd name="connsiteY1355" fmla="*/ 4124447 h 7471123"/>
              <a:gd name="connsiteX1356" fmla="*/ 3995136 w 6668967"/>
              <a:gd name="connsiteY1356" fmla="*/ 2430703 h 7471123"/>
              <a:gd name="connsiteX1357" fmla="*/ 3991848 w 6668967"/>
              <a:gd name="connsiteY1357" fmla="*/ 2465626 h 7471123"/>
              <a:gd name="connsiteX1358" fmla="*/ 3962248 w 6668967"/>
              <a:gd name="connsiteY1358" fmla="*/ 2528483 h 7471123"/>
              <a:gd name="connsiteX1359" fmla="*/ 3958960 w 6668967"/>
              <a:gd name="connsiteY1359" fmla="*/ 2528483 h 7471123"/>
              <a:gd name="connsiteX1360" fmla="*/ 3932649 w 6668967"/>
              <a:gd name="connsiteY1360" fmla="*/ 2591339 h 7471123"/>
              <a:gd name="connsiteX1361" fmla="*/ 3928538 w 6668967"/>
              <a:gd name="connsiteY1361" fmla="*/ 2608799 h 7471123"/>
              <a:gd name="connsiteX1362" fmla="*/ 3929360 w 6668967"/>
              <a:gd name="connsiteY1362" fmla="*/ 2626259 h 7471123"/>
              <a:gd name="connsiteX1363" fmla="*/ 3931871 w 6668967"/>
              <a:gd name="connsiteY1363" fmla="*/ 2626655 h 7471123"/>
              <a:gd name="connsiteX1364" fmla="*/ 3943885 w 6668967"/>
              <a:gd name="connsiteY1364" fmla="*/ 2595768 h 7471123"/>
              <a:gd name="connsiteX1365" fmla="*/ 3949537 w 6668967"/>
              <a:gd name="connsiteY1365" fmla="*/ 2581473 h 7471123"/>
              <a:gd name="connsiteX1366" fmla="*/ 3948714 w 6668967"/>
              <a:gd name="connsiteY1366" fmla="*/ 2558772 h 7471123"/>
              <a:gd name="connsiteX1367" fmla="*/ 3962693 w 6668967"/>
              <a:gd name="connsiteY1367" fmla="*/ 2546551 h 7471123"/>
              <a:gd name="connsiteX1368" fmla="*/ 4003391 w 6668967"/>
              <a:gd name="connsiteY1368" fmla="*/ 2465359 h 7471123"/>
              <a:gd name="connsiteX1369" fmla="*/ 4021446 w 6668967"/>
              <a:gd name="connsiteY1369" fmla="*/ 2425829 h 7471123"/>
              <a:gd name="connsiteX1370" fmla="*/ 4021446 w 6668967"/>
              <a:gd name="connsiteY1370" fmla="*/ 2420228 h 7471123"/>
              <a:gd name="connsiteX1371" fmla="*/ 233042 w 6668967"/>
              <a:gd name="connsiteY1371" fmla="*/ 3998733 h 7471123"/>
              <a:gd name="connsiteX1372" fmla="*/ 219888 w 6668967"/>
              <a:gd name="connsiteY1372" fmla="*/ 4040639 h 7471123"/>
              <a:gd name="connsiteX1373" fmla="*/ 213310 w 6668967"/>
              <a:gd name="connsiteY1373" fmla="*/ 4041075 h 7471123"/>
              <a:gd name="connsiteX1374" fmla="*/ 206733 w 6668967"/>
              <a:gd name="connsiteY1374" fmla="*/ 4044130 h 7471123"/>
              <a:gd name="connsiteX1375" fmla="*/ 217421 w 6668967"/>
              <a:gd name="connsiteY1375" fmla="*/ 4055915 h 7471123"/>
              <a:gd name="connsiteX1376" fmla="*/ 233042 w 6668967"/>
              <a:gd name="connsiteY1376" fmla="*/ 4065083 h 7471123"/>
              <a:gd name="connsiteX1377" fmla="*/ 256065 w 6668967"/>
              <a:gd name="connsiteY1377" fmla="*/ 4030161 h 7471123"/>
              <a:gd name="connsiteX1378" fmla="*/ 928211 w 6668967"/>
              <a:gd name="connsiteY1378" fmla="*/ 3673881 h 7471123"/>
              <a:gd name="connsiteX1379" fmla="*/ 928211 w 6668967"/>
              <a:gd name="connsiteY1379" fmla="*/ 3691341 h 7471123"/>
              <a:gd name="connsiteX1380" fmla="*/ 932322 w 6668967"/>
              <a:gd name="connsiteY1380" fmla="*/ 3700508 h 7471123"/>
              <a:gd name="connsiteX1381" fmla="*/ 939957 w 6668967"/>
              <a:gd name="connsiteY1381" fmla="*/ 3701613 h 7471123"/>
              <a:gd name="connsiteX1382" fmla="*/ 940395 w 6668967"/>
              <a:gd name="connsiteY1382" fmla="*/ 3699753 h 7471123"/>
              <a:gd name="connsiteX1383" fmla="*/ 961099 w 6668967"/>
              <a:gd name="connsiteY1383" fmla="*/ 3635469 h 7471123"/>
              <a:gd name="connsiteX1384" fmla="*/ 957810 w 6668967"/>
              <a:gd name="connsiteY1384" fmla="*/ 3637215 h 7471123"/>
              <a:gd name="connsiteX1385" fmla="*/ 954522 w 6668967"/>
              <a:gd name="connsiteY1385" fmla="*/ 3638960 h 7471123"/>
              <a:gd name="connsiteX1386" fmla="*/ 956577 w 6668967"/>
              <a:gd name="connsiteY1386" fmla="*/ 3647255 h 7471123"/>
              <a:gd name="connsiteX1387" fmla="*/ 960887 w 6668967"/>
              <a:gd name="connsiteY1387" fmla="*/ 3652663 h 7471123"/>
              <a:gd name="connsiteX1388" fmla="*/ 962902 w 6668967"/>
              <a:gd name="connsiteY1388" fmla="*/ 3637382 h 7471123"/>
              <a:gd name="connsiteX1389" fmla="*/ 3962248 w 6668967"/>
              <a:gd name="connsiteY1389" fmla="*/ 2364357 h 7471123"/>
              <a:gd name="connsiteX1390" fmla="*/ 3958960 w 6668967"/>
              <a:gd name="connsiteY1390" fmla="*/ 2388800 h 7471123"/>
              <a:gd name="connsiteX1391" fmla="*/ 3944571 w 6668967"/>
              <a:gd name="connsiteY1391" fmla="*/ 2408444 h 7471123"/>
              <a:gd name="connsiteX1392" fmla="*/ 3932649 w 6668967"/>
              <a:gd name="connsiteY1392" fmla="*/ 2430703 h 7471123"/>
              <a:gd name="connsiteX1393" fmla="*/ 3919494 w 6668967"/>
              <a:gd name="connsiteY1393" fmla="*/ 2469115 h 7471123"/>
              <a:gd name="connsiteX1394" fmla="*/ 3907983 w 6668967"/>
              <a:gd name="connsiteY1394" fmla="*/ 2470429 h 7471123"/>
              <a:gd name="connsiteX1395" fmla="*/ 3906339 w 6668967"/>
              <a:gd name="connsiteY1395" fmla="*/ 2479595 h 7471123"/>
              <a:gd name="connsiteX1396" fmla="*/ 3886607 w 6668967"/>
              <a:gd name="connsiteY1396" fmla="*/ 2504037 h 7471123"/>
              <a:gd name="connsiteX1397" fmla="*/ 3876740 w 6668967"/>
              <a:gd name="connsiteY1397" fmla="*/ 2538958 h 7471123"/>
              <a:gd name="connsiteX1398" fmla="*/ 3870163 w 6668967"/>
              <a:gd name="connsiteY1398" fmla="*/ 2538958 h 7471123"/>
              <a:gd name="connsiteX1399" fmla="*/ 3870163 w 6668967"/>
              <a:gd name="connsiteY1399" fmla="*/ 2563403 h 7471123"/>
              <a:gd name="connsiteX1400" fmla="*/ 3886606 w 6668967"/>
              <a:gd name="connsiteY1400" fmla="*/ 2570388 h 7471123"/>
              <a:gd name="connsiteX1401" fmla="*/ 3885785 w 6668967"/>
              <a:gd name="connsiteY1401" fmla="*/ 2566022 h 7471123"/>
              <a:gd name="connsiteX1402" fmla="*/ 3889895 w 6668967"/>
              <a:gd name="connsiteY1402" fmla="*/ 2566895 h 7471123"/>
              <a:gd name="connsiteX1403" fmla="*/ 3896473 w 6668967"/>
              <a:gd name="connsiteY1403" fmla="*/ 2552928 h 7471123"/>
              <a:gd name="connsiteX1404" fmla="*/ 3902639 w 6668967"/>
              <a:gd name="connsiteY1404" fmla="*/ 2548996 h 7471123"/>
              <a:gd name="connsiteX1405" fmla="*/ 3906339 w 6668967"/>
              <a:gd name="connsiteY1405" fmla="*/ 2542450 h 7471123"/>
              <a:gd name="connsiteX1406" fmla="*/ 3929361 w 6668967"/>
              <a:gd name="connsiteY1406" fmla="*/ 2500547 h 7471123"/>
              <a:gd name="connsiteX1407" fmla="*/ 3940460 w 6668967"/>
              <a:gd name="connsiteY1407" fmla="*/ 2452528 h 7471123"/>
              <a:gd name="connsiteX1408" fmla="*/ 3958959 w 6668967"/>
              <a:gd name="connsiteY1408" fmla="*/ 2409753 h 7471123"/>
              <a:gd name="connsiteX1409" fmla="*/ 3975403 w 6668967"/>
              <a:gd name="connsiteY1409" fmla="*/ 2420229 h 7471123"/>
              <a:gd name="connsiteX1410" fmla="*/ 3981158 w 6668967"/>
              <a:gd name="connsiteY1410" fmla="*/ 2397967 h 7471123"/>
              <a:gd name="connsiteX1411" fmla="*/ 3991848 w 6668967"/>
              <a:gd name="connsiteY1411" fmla="*/ 2378326 h 7471123"/>
              <a:gd name="connsiteX1412" fmla="*/ 3975404 w 6668967"/>
              <a:gd name="connsiteY1412" fmla="*/ 2374833 h 7471123"/>
              <a:gd name="connsiteX1413" fmla="*/ 4014868 w 6668967"/>
              <a:gd name="connsiteY1413" fmla="*/ 2329435 h 7471123"/>
              <a:gd name="connsiteX1414" fmla="*/ 4011580 w 6668967"/>
              <a:gd name="connsiteY1414" fmla="*/ 2336418 h 7471123"/>
              <a:gd name="connsiteX1415" fmla="*/ 4008292 w 6668967"/>
              <a:gd name="connsiteY1415" fmla="*/ 2364357 h 7471123"/>
              <a:gd name="connsiteX1416" fmla="*/ 4011580 w 6668967"/>
              <a:gd name="connsiteY1416" fmla="*/ 2374833 h 7471123"/>
              <a:gd name="connsiteX1417" fmla="*/ 4020625 w 6668967"/>
              <a:gd name="connsiteY1417" fmla="*/ 2357372 h 7471123"/>
              <a:gd name="connsiteX1418" fmla="*/ 4024736 w 6668967"/>
              <a:gd name="connsiteY1418" fmla="*/ 2339913 h 7471123"/>
              <a:gd name="connsiteX1419" fmla="*/ 4014868 w 6668967"/>
              <a:gd name="connsiteY1419" fmla="*/ 2329435 h 7471123"/>
              <a:gd name="connsiteX1420" fmla="*/ 2192321 w 6668967"/>
              <a:gd name="connsiteY1420" fmla="*/ 3081935 h 7471123"/>
              <a:gd name="connsiteX1421" fmla="*/ 2183708 w 6668967"/>
              <a:gd name="connsiteY1421" fmla="*/ 3089652 h 7471123"/>
              <a:gd name="connsiteX1422" fmla="*/ 2170245 w 6668967"/>
              <a:gd name="connsiteY1422" fmla="*/ 3113240 h 7471123"/>
              <a:gd name="connsiteX1423" fmla="*/ 2171371 w 6668967"/>
              <a:gd name="connsiteY1423" fmla="*/ 3112442 h 7471123"/>
              <a:gd name="connsiteX1424" fmla="*/ 2182471 w 6668967"/>
              <a:gd name="connsiteY1424" fmla="*/ 3111569 h 7471123"/>
              <a:gd name="connsiteX1425" fmla="*/ 1886481 w 6668967"/>
              <a:gd name="connsiteY1425" fmla="*/ 3205854 h 7471123"/>
              <a:gd name="connsiteX1426" fmla="*/ 1888160 w 6668967"/>
              <a:gd name="connsiteY1426" fmla="*/ 3206448 h 7471123"/>
              <a:gd name="connsiteX1427" fmla="*/ 1889280 w 6668967"/>
              <a:gd name="connsiteY1427" fmla="*/ 3204815 h 7471123"/>
              <a:gd name="connsiteX1428" fmla="*/ 1925671 w 6668967"/>
              <a:gd name="connsiteY1428" fmla="*/ 3187626 h 7471123"/>
              <a:gd name="connsiteX1429" fmla="*/ 1922296 w 6668967"/>
              <a:gd name="connsiteY1429" fmla="*/ 3207339 h 7471123"/>
              <a:gd name="connsiteX1430" fmla="*/ 1935813 w 6668967"/>
              <a:gd name="connsiteY1430" fmla="*/ 3195379 h 7471123"/>
              <a:gd name="connsiteX1431" fmla="*/ 3985269 w 6668967"/>
              <a:gd name="connsiteY1431" fmla="*/ 2318958 h 7471123"/>
              <a:gd name="connsiteX1432" fmla="*/ 3985269 w 6668967"/>
              <a:gd name="connsiteY1432" fmla="*/ 2332926 h 7471123"/>
              <a:gd name="connsiteX1433" fmla="*/ 3989792 w 6668967"/>
              <a:gd name="connsiteY1433" fmla="*/ 2325945 h 7471123"/>
              <a:gd name="connsiteX1434" fmla="*/ 3991847 w 6668967"/>
              <a:gd name="connsiteY1434" fmla="*/ 2318959 h 7471123"/>
              <a:gd name="connsiteX1435" fmla="*/ 279086 w 6668967"/>
              <a:gd name="connsiteY1435" fmla="*/ 3876511 h 7471123"/>
              <a:gd name="connsiteX1436" fmla="*/ 242909 w 6668967"/>
              <a:gd name="connsiteY1436" fmla="*/ 3963812 h 7471123"/>
              <a:gd name="connsiteX1437" fmla="*/ 252364 w 6668967"/>
              <a:gd name="connsiteY1437" fmla="*/ 3981273 h 7471123"/>
              <a:gd name="connsiteX1438" fmla="*/ 269219 w 6668967"/>
              <a:gd name="connsiteY1438" fmla="*/ 3988258 h 7471123"/>
              <a:gd name="connsiteX1439" fmla="*/ 283197 w 6668967"/>
              <a:gd name="connsiteY1439" fmla="*/ 3940242 h 7471123"/>
              <a:gd name="connsiteX1440" fmla="*/ 302107 w 6668967"/>
              <a:gd name="connsiteY1440" fmla="*/ 3897464 h 7471123"/>
              <a:gd name="connsiteX1441" fmla="*/ 3067550 w 6668967"/>
              <a:gd name="connsiteY1441" fmla="*/ 2685720 h 7471123"/>
              <a:gd name="connsiteX1442" fmla="*/ 3064262 w 6668967"/>
              <a:gd name="connsiteY1442" fmla="*/ 2710162 h 7471123"/>
              <a:gd name="connsiteX1443" fmla="*/ 3049873 w 6668967"/>
              <a:gd name="connsiteY1443" fmla="*/ 2729806 h 7471123"/>
              <a:gd name="connsiteX1444" fmla="*/ 3037951 w 6668967"/>
              <a:gd name="connsiteY1444" fmla="*/ 2752068 h 7471123"/>
              <a:gd name="connsiteX1445" fmla="*/ 3030012 w 6668967"/>
              <a:gd name="connsiteY1445" fmla="*/ 2775251 h 7471123"/>
              <a:gd name="connsiteX1446" fmla="*/ 3029317 w 6668967"/>
              <a:gd name="connsiteY1446" fmla="*/ 2779867 h 7471123"/>
              <a:gd name="connsiteX1447" fmla="*/ 3015134 w 6668967"/>
              <a:gd name="connsiteY1447" fmla="*/ 2815715 h 7471123"/>
              <a:gd name="connsiteX1448" fmla="*/ 2983068 w 6668967"/>
              <a:gd name="connsiteY1448" fmla="*/ 2874644 h 7471123"/>
              <a:gd name="connsiteX1449" fmla="*/ 2986357 w 6668967"/>
              <a:gd name="connsiteY1449" fmla="*/ 2874644 h 7471123"/>
              <a:gd name="connsiteX1450" fmla="*/ 2993806 w 6668967"/>
              <a:gd name="connsiteY1450" fmla="*/ 2887964 h 7471123"/>
              <a:gd name="connsiteX1451" fmla="*/ 2995197 w 6668967"/>
              <a:gd name="connsiteY1451" fmla="*/ 2888258 h 7471123"/>
              <a:gd name="connsiteX1452" fmla="*/ 3001774 w 6668967"/>
              <a:gd name="connsiteY1452" fmla="*/ 2874291 h 7471123"/>
              <a:gd name="connsiteX1453" fmla="*/ 3007941 w 6668967"/>
              <a:gd name="connsiteY1453" fmla="*/ 2870361 h 7471123"/>
              <a:gd name="connsiteX1454" fmla="*/ 3011641 w 6668967"/>
              <a:gd name="connsiteY1454" fmla="*/ 2863814 h 7471123"/>
              <a:gd name="connsiteX1455" fmla="*/ 3034662 w 6668967"/>
              <a:gd name="connsiteY1455" fmla="*/ 2821910 h 7471123"/>
              <a:gd name="connsiteX1456" fmla="*/ 3045762 w 6668967"/>
              <a:gd name="connsiteY1456" fmla="*/ 2773892 h 7471123"/>
              <a:gd name="connsiteX1457" fmla="*/ 3064262 w 6668967"/>
              <a:gd name="connsiteY1457" fmla="*/ 2731114 h 7471123"/>
              <a:gd name="connsiteX1458" fmla="*/ 3073416 w 6668967"/>
              <a:gd name="connsiteY1458" fmla="*/ 2736950 h 7471123"/>
              <a:gd name="connsiteX1459" fmla="*/ 3074969 w 6668967"/>
              <a:gd name="connsiteY1459" fmla="*/ 2729881 h 7471123"/>
              <a:gd name="connsiteX1460" fmla="*/ 3085611 w 6668967"/>
              <a:gd name="connsiteY1460" fmla="*/ 2697239 h 7471123"/>
              <a:gd name="connsiteX1461" fmla="*/ 3080706 w 6668967"/>
              <a:gd name="connsiteY1461" fmla="*/ 2696196 h 7471123"/>
              <a:gd name="connsiteX1462" fmla="*/ 1932525 w 6668967"/>
              <a:gd name="connsiteY1462" fmla="*/ 3160458 h 7471123"/>
              <a:gd name="connsiteX1463" fmla="*/ 1910325 w 6668967"/>
              <a:gd name="connsiteY1463" fmla="*/ 3171807 h 7471123"/>
              <a:gd name="connsiteX1464" fmla="*/ 1910282 w 6668967"/>
              <a:gd name="connsiteY1464" fmla="*/ 3171960 h 7471123"/>
              <a:gd name="connsiteX1465" fmla="*/ 1923250 w 6668967"/>
              <a:gd name="connsiteY1465" fmla="*/ 3177123 h 7471123"/>
              <a:gd name="connsiteX1466" fmla="*/ 1922658 w 6668967"/>
              <a:gd name="connsiteY1466" fmla="*/ 3174427 h 7471123"/>
              <a:gd name="connsiteX1467" fmla="*/ 3120171 w 6668967"/>
              <a:gd name="connsiteY1467" fmla="*/ 2650799 h 7471123"/>
              <a:gd name="connsiteX1468" fmla="*/ 3116882 w 6668967"/>
              <a:gd name="connsiteY1468" fmla="*/ 2657781 h 7471123"/>
              <a:gd name="connsiteX1469" fmla="*/ 3114488 w 6668967"/>
              <a:gd name="connsiteY1469" fmla="*/ 2678119 h 7471123"/>
              <a:gd name="connsiteX1470" fmla="*/ 3125535 w 6668967"/>
              <a:gd name="connsiteY1470" fmla="*/ 2677935 h 7471123"/>
              <a:gd name="connsiteX1471" fmla="*/ 3126205 w 6668967"/>
              <a:gd name="connsiteY1471" fmla="*/ 2677556 h 7471123"/>
              <a:gd name="connsiteX1472" fmla="*/ 3128034 w 6668967"/>
              <a:gd name="connsiteY1472" fmla="*/ 2669783 h 7471123"/>
              <a:gd name="connsiteX1473" fmla="*/ 3122246 w 6668967"/>
              <a:gd name="connsiteY1473" fmla="*/ 2664406 h 7471123"/>
              <a:gd name="connsiteX1474" fmla="*/ 3125314 w 6668967"/>
              <a:gd name="connsiteY1474" fmla="*/ 2656261 h 7471123"/>
              <a:gd name="connsiteX1475" fmla="*/ 3090571 w 6668967"/>
              <a:gd name="connsiteY1475" fmla="*/ 2640321 h 7471123"/>
              <a:gd name="connsiteX1476" fmla="*/ 3090571 w 6668967"/>
              <a:gd name="connsiteY1476" fmla="*/ 2654291 h 7471123"/>
              <a:gd name="connsiteX1477" fmla="*/ 3095094 w 6668967"/>
              <a:gd name="connsiteY1477" fmla="*/ 2647306 h 7471123"/>
              <a:gd name="connsiteX1478" fmla="*/ 3097149 w 6668967"/>
              <a:gd name="connsiteY1478" fmla="*/ 2640321 h 7471123"/>
              <a:gd name="connsiteX1479" fmla="*/ 3132115 w 6668967"/>
              <a:gd name="connsiteY1479" fmla="*/ 2616384 h 7471123"/>
              <a:gd name="connsiteX1480" fmla="*/ 3126748 w 6668967"/>
              <a:gd name="connsiteY1480" fmla="*/ 2619370 h 7471123"/>
              <a:gd name="connsiteX1481" fmla="*/ 3126747 w 6668967"/>
              <a:gd name="connsiteY1481" fmla="*/ 2622863 h 7471123"/>
              <a:gd name="connsiteX1482" fmla="*/ 3127082 w 6668967"/>
              <a:gd name="connsiteY1482" fmla="*/ 2623067 h 7471123"/>
              <a:gd name="connsiteX1483" fmla="*/ 1000564 w 6668967"/>
              <a:gd name="connsiteY1483" fmla="*/ 3509754 h 7471123"/>
              <a:gd name="connsiteX1484" fmla="*/ 987410 w 6668967"/>
              <a:gd name="connsiteY1484" fmla="*/ 3551660 h 7471123"/>
              <a:gd name="connsiteX1485" fmla="*/ 980831 w 6668967"/>
              <a:gd name="connsiteY1485" fmla="*/ 3552096 h 7471123"/>
              <a:gd name="connsiteX1486" fmla="*/ 974254 w 6668967"/>
              <a:gd name="connsiteY1486" fmla="*/ 3555152 h 7471123"/>
              <a:gd name="connsiteX1487" fmla="*/ 984942 w 6668967"/>
              <a:gd name="connsiteY1487" fmla="*/ 3566936 h 7471123"/>
              <a:gd name="connsiteX1488" fmla="*/ 1000564 w 6668967"/>
              <a:gd name="connsiteY1488" fmla="*/ 3576104 h 7471123"/>
              <a:gd name="connsiteX1489" fmla="*/ 1004657 w 6668967"/>
              <a:gd name="connsiteY1489" fmla="*/ 3569894 h 7471123"/>
              <a:gd name="connsiteX1490" fmla="*/ 1006343 w 6668967"/>
              <a:gd name="connsiteY1490" fmla="*/ 3566314 h 7471123"/>
              <a:gd name="connsiteX1491" fmla="*/ 1007763 w 6668967"/>
              <a:gd name="connsiteY1491" fmla="*/ 3565183 h 7471123"/>
              <a:gd name="connsiteX1492" fmla="*/ 1023586 w 6668967"/>
              <a:gd name="connsiteY1492" fmla="*/ 3541183 h 7471123"/>
              <a:gd name="connsiteX1493" fmla="*/ 341572 w 6668967"/>
              <a:gd name="connsiteY1493" fmla="*/ 3754289 h 7471123"/>
              <a:gd name="connsiteX1494" fmla="*/ 325129 w 6668967"/>
              <a:gd name="connsiteY1494" fmla="*/ 3775241 h 7471123"/>
              <a:gd name="connsiteX1495" fmla="*/ 325129 w 6668967"/>
              <a:gd name="connsiteY1495" fmla="*/ 3785718 h 7471123"/>
              <a:gd name="connsiteX1496" fmla="*/ 331706 w 6668967"/>
              <a:gd name="connsiteY1496" fmla="*/ 3785718 h 7471123"/>
              <a:gd name="connsiteX1497" fmla="*/ 344861 w 6668967"/>
              <a:gd name="connsiteY1497" fmla="*/ 3783972 h 7471123"/>
              <a:gd name="connsiteX1498" fmla="*/ 348150 w 6668967"/>
              <a:gd name="connsiteY1498" fmla="*/ 3771750 h 7471123"/>
              <a:gd name="connsiteX1499" fmla="*/ 4028435 w 6668967"/>
              <a:gd name="connsiteY1499" fmla="*/ 2199357 h 7471123"/>
              <a:gd name="connsiteX1500" fmla="*/ 4021446 w 6668967"/>
              <a:gd name="connsiteY1500" fmla="*/ 2207214 h 7471123"/>
              <a:gd name="connsiteX1501" fmla="*/ 4025146 w 6668967"/>
              <a:gd name="connsiteY1501" fmla="*/ 2210269 h 7471123"/>
              <a:gd name="connsiteX1502" fmla="*/ 4031313 w 6668967"/>
              <a:gd name="connsiteY1502" fmla="*/ 2210704 h 7471123"/>
              <a:gd name="connsiteX1503" fmla="*/ 4037889 w 6668967"/>
              <a:gd name="connsiteY1503" fmla="*/ 2196738 h 7471123"/>
              <a:gd name="connsiteX1504" fmla="*/ 4028435 w 6668967"/>
              <a:gd name="connsiteY1504" fmla="*/ 2199357 h 7471123"/>
              <a:gd name="connsiteX1505" fmla="*/ 1975278 w 6668967"/>
              <a:gd name="connsiteY1505" fmla="*/ 3052204 h 7471123"/>
              <a:gd name="connsiteX1506" fmla="*/ 1969524 w 6668967"/>
              <a:gd name="connsiteY1506" fmla="*/ 3059625 h 7471123"/>
              <a:gd name="connsiteX1507" fmla="*/ 1968701 w 6668967"/>
              <a:gd name="connsiteY1507" fmla="*/ 3069664 h 7471123"/>
              <a:gd name="connsiteX1508" fmla="*/ 1962123 w 6668967"/>
              <a:gd name="connsiteY1508" fmla="*/ 3092799 h 7471123"/>
              <a:gd name="connsiteX1509" fmla="*/ 1945680 w 6668967"/>
              <a:gd name="connsiteY1509" fmla="*/ 3108077 h 7471123"/>
              <a:gd name="connsiteX1510" fmla="*/ 1940747 w 6668967"/>
              <a:gd name="connsiteY1510" fmla="*/ 3132521 h 7471123"/>
              <a:gd name="connsiteX1511" fmla="*/ 1935813 w 6668967"/>
              <a:gd name="connsiteY1511" fmla="*/ 3156966 h 7471123"/>
              <a:gd name="connsiteX1512" fmla="*/ 1961301 w 6668967"/>
              <a:gd name="connsiteY1512" fmla="*/ 3118117 h 7471123"/>
              <a:gd name="connsiteX1513" fmla="*/ 1981857 w 6668967"/>
              <a:gd name="connsiteY1513" fmla="*/ 3076648 h 7471123"/>
              <a:gd name="connsiteX1514" fmla="*/ 1979801 w 6668967"/>
              <a:gd name="connsiteY1514" fmla="*/ 3063116 h 7471123"/>
              <a:gd name="connsiteX1515" fmla="*/ 1975278 w 6668967"/>
              <a:gd name="connsiteY1515" fmla="*/ 3052204 h 7471123"/>
              <a:gd name="connsiteX1516" fmla="*/ 377749 w 6668967"/>
              <a:gd name="connsiteY1516" fmla="*/ 3698416 h 7471123"/>
              <a:gd name="connsiteX1517" fmla="*/ 371171 w 6668967"/>
              <a:gd name="connsiteY1517" fmla="*/ 3712384 h 7471123"/>
              <a:gd name="connsiteX1518" fmla="*/ 377749 w 6668967"/>
              <a:gd name="connsiteY1518" fmla="*/ 3701908 h 7471123"/>
              <a:gd name="connsiteX1519" fmla="*/ 3133737 w 6668967"/>
              <a:gd name="connsiteY1519" fmla="*/ 2520719 h 7471123"/>
              <a:gd name="connsiteX1520" fmla="*/ 3126747 w 6668967"/>
              <a:gd name="connsiteY1520" fmla="*/ 2528577 h 7471123"/>
              <a:gd name="connsiteX1521" fmla="*/ 3130448 w 6668967"/>
              <a:gd name="connsiteY1521" fmla="*/ 2531631 h 7471123"/>
              <a:gd name="connsiteX1522" fmla="*/ 3136614 w 6668967"/>
              <a:gd name="connsiteY1522" fmla="*/ 2532070 h 7471123"/>
              <a:gd name="connsiteX1523" fmla="*/ 3143191 w 6668967"/>
              <a:gd name="connsiteY1523" fmla="*/ 2518101 h 7471123"/>
              <a:gd name="connsiteX1524" fmla="*/ 3133737 w 6668967"/>
              <a:gd name="connsiteY1524" fmla="*/ 2520719 h 7471123"/>
              <a:gd name="connsiteX1525" fmla="*/ 1046607 w 6668967"/>
              <a:gd name="connsiteY1525" fmla="*/ 3387533 h 7471123"/>
              <a:gd name="connsiteX1526" fmla="*/ 1010431 w 6668967"/>
              <a:gd name="connsiteY1526" fmla="*/ 3474833 h 7471123"/>
              <a:gd name="connsiteX1527" fmla="*/ 1019886 w 6668967"/>
              <a:gd name="connsiteY1527" fmla="*/ 3492294 h 7471123"/>
              <a:gd name="connsiteX1528" fmla="*/ 1036740 w 6668967"/>
              <a:gd name="connsiteY1528" fmla="*/ 3499279 h 7471123"/>
              <a:gd name="connsiteX1529" fmla="*/ 1050718 w 6668967"/>
              <a:gd name="connsiteY1529" fmla="*/ 3451262 h 7471123"/>
              <a:gd name="connsiteX1530" fmla="*/ 1069628 w 6668967"/>
              <a:gd name="connsiteY1530" fmla="*/ 3408485 h 7471123"/>
              <a:gd name="connsiteX1531" fmla="*/ 4120110 w 6668967"/>
              <a:gd name="connsiteY1531" fmla="*/ 2078008 h 7471123"/>
              <a:gd name="connsiteX1532" fmla="*/ 4106954 w 6668967"/>
              <a:gd name="connsiteY1532" fmla="*/ 2102452 h 7471123"/>
              <a:gd name="connsiteX1533" fmla="*/ 4091333 w 6668967"/>
              <a:gd name="connsiteY1533" fmla="*/ 2161818 h 7471123"/>
              <a:gd name="connsiteX1534" fmla="*/ 4080645 w 6668967"/>
              <a:gd name="connsiteY1534" fmla="*/ 2221182 h 7471123"/>
              <a:gd name="connsiteX1535" fmla="*/ 4074888 w 6668967"/>
              <a:gd name="connsiteY1535" fmla="*/ 2246936 h 7471123"/>
              <a:gd name="connsiteX1536" fmla="*/ 4044468 w 6668967"/>
              <a:gd name="connsiteY1536" fmla="*/ 2249119 h 7471123"/>
              <a:gd name="connsiteX1537" fmla="*/ 4041178 w 6668967"/>
              <a:gd name="connsiteY1537" fmla="*/ 2259595 h 7471123"/>
              <a:gd name="connsiteX1538" fmla="*/ 4051045 w 6668967"/>
              <a:gd name="connsiteY1538" fmla="*/ 2277926 h 7471123"/>
              <a:gd name="connsiteX1539" fmla="*/ 4041178 w 6668967"/>
              <a:gd name="connsiteY1539" fmla="*/ 2291022 h 7471123"/>
              <a:gd name="connsiteX1540" fmla="*/ 4030079 w 6668967"/>
              <a:gd name="connsiteY1540" fmla="*/ 2293205 h 7471123"/>
              <a:gd name="connsiteX1541" fmla="*/ 4021446 w 6668967"/>
              <a:gd name="connsiteY1541" fmla="*/ 2298007 h 7471123"/>
              <a:gd name="connsiteX1542" fmla="*/ 4021445 w 6668967"/>
              <a:gd name="connsiteY1542" fmla="*/ 2301501 h 7471123"/>
              <a:gd name="connsiteX1543" fmla="*/ 4051393 w 6668967"/>
              <a:gd name="connsiteY1543" fmla="*/ 2319669 h 7471123"/>
              <a:gd name="connsiteX1544" fmla="*/ 4071222 w 6668967"/>
              <a:gd name="connsiteY1544" fmla="*/ 2298615 h 7471123"/>
              <a:gd name="connsiteX1545" fmla="*/ 4090954 w 6668967"/>
              <a:gd name="connsiteY1545" fmla="*/ 2228774 h 7471123"/>
              <a:gd name="connsiteX1546" fmla="*/ 4093420 w 6668967"/>
              <a:gd name="connsiteY1546" fmla="*/ 2209568 h 7471123"/>
              <a:gd name="connsiteX1547" fmla="*/ 4110686 w 6668967"/>
              <a:gd name="connsiteY1547" fmla="*/ 2200838 h 7471123"/>
              <a:gd name="connsiteX1548" fmla="*/ 4115620 w 6668967"/>
              <a:gd name="connsiteY1548" fmla="*/ 2186869 h 7471123"/>
              <a:gd name="connsiteX1549" fmla="*/ 4120554 w 6668967"/>
              <a:gd name="connsiteY1549" fmla="*/ 2172901 h 7471123"/>
              <a:gd name="connsiteX1550" fmla="*/ 4134941 w 6668967"/>
              <a:gd name="connsiteY1550" fmla="*/ 2130560 h 7471123"/>
              <a:gd name="connsiteX1551" fmla="*/ 4138799 w 6668967"/>
              <a:gd name="connsiteY1551" fmla="*/ 2116012 h 7471123"/>
              <a:gd name="connsiteX1552" fmla="*/ 4139842 w 6668967"/>
              <a:gd name="connsiteY1552" fmla="*/ 2084991 h 7471123"/>
              <a:gd name="connsiteX1553" fmla="*/ 1109093 w 6668967"/>
              <a:gd name="connsiteY1553" fmla="*/ 3265310 h 7471123"/>
              <a:gd name="connsiteX1554" fmla="*/ 1092650 w 6668967"/>
              <a:gd name="connsiteY1554" fmla="*/ 3286262 h 7471123"/>
              <a:gd name="connsiteX1555" fmla="*/ 1092650 w 6668967"/>
              <a:gd name="connsiteY1555" fmla="*/ 3296739 h 7471123"/>
              <a:gd name="connsiteX1556" fmla="*/ 1099228 w 6668967"/>
              <a:gd name="connsiteY1556" fmla="*/ 3296739 h 7471123"/>
              <a:gd name="connsiteX1557" fmla="*/ 1112383 w 6668967"/>
              <a:gd name="connsiteY1557" fmla="*/ 3294993 h 7471123"/>
              <a:gd name="connsiteX1558" fmla="*/ 1115671 w 6668967"/>
              <a:gd name="connsiteY1558" fmla="*/ 3282771 h 7471123"/>
              <a:gd name="connsiteX1559" fmla="*/ 1145271 w 6668967"/>
              <a:gd name="connsiteY1559" fmla="*/ 3209437 h 7471123"/>
              <a:gd name="connsiteX1560" fmla="*/ 1138692 w 6668967"/>
              <a:gd name="connsiteY1560" fmla="*/ 3223406 h 7471123"/>
              <a:gd name="connsiteX1561" fmla="*/ 1145271 w 6668967"/>
              <a:gd name="connsiteY1561" fmla="*/ 3212929 h 7471123"/>
              <a:gd name="connsiteX1562" fmla="*/ 6277620 w 6668967"/>
              <a:gd name="connsiteY1562" fmla="*/ 1038299 h 7471123"/>
              <a:gd name="connsiteX1563" fmla="*/ 6241445 w 6668967"/>
              <a:gd name="connsiteY1563" fmla="*/ 1073220 h 7471123"/>
              <a:gd name="connsiteX1564" fmla="*/ 6229932 w 6668967"/>
              <a:gd name="connsiteY1564" fmla="*/ 1108141 h 7471123"/>
              <a:gd name="connsiteX1565" fmla="*/ 6228289 w 6668967"/>
              <a:gd name="connsiteY1565" fmla="*/ 1132583 h 7471123"/>
              <a:gd name="connsiteX1566" fmla="*/ 6251310 w 6668967"/>
              <a:gd name="connsiteY1566" fmla="*/ 1129091 h 7471123"/>
              <a:gd name="connsiteX1567" fmla="*/ 6254599 w 6668967"/>
              <a:gd name="connsiteY1567" fmla="*/ 1129091 h 7471123"/>
              <a:gd name="connsiteX1568" fmla="*/ 6251310 w 6668967"/>
              <a:gd name="connsiteY1568" fmla="*/ 1094171 h 7471123"/>
              <a:gd name="connsiteX1569" fmla="*/ 6280910 w 6668967"/>
              <a:gd name="connsiteY1569" fmla="*/ 1069728 h 7471123"/>
              <a:gd name="connsiteX1570" fmla="*/ 6290775 w 6668967"/>
              <a:gd name="connsiteY1570" fmla="*/ 1041791 h 7471123"/>
              <a:gd name="connsiteX1571" fmla="*/ 4176018 w 6668967"/>
              <a:gd name="connsiteY1571" fmla="*/ 1896420 h 7471123"/>
              <a:gd name="connsiteX1572" fmla="*/ 4176018 w 6668967"/>
              <a:gd name="connsiteY1572" fmla="*/ 1910390 h 7471123"/>
              <a:gd name="connsiteX1573" fmla="*/ 4179307 w 6668967"/>
              <a:gd name="connsiteY1573" fmla="*/ 1899912 h 7471123"/>
              <a:gd name="connsiteX1574" fmla="*/ 4192462 w 6668967"/>
              <a:gd name="connsiteY1574" fmla="*/ 1802135 h 7471123"/>
              <a:gd name="connsiteX1575" fmla="*/ 4192462 w 6668967"/>
              <a:gd name="connsiteY1575" fmla="*/ 1805627 h 7471123"/>
              <a:gd name="connsiteX1576" fmla="*/ 4205617 w 6668967"/>
              <a:gd name="connsiteY1576" fmla="*/ 1823087 h 7471123"/>
              <a:gd name="connsiteX1577" fmla="*/ 4304281 w 6668967"/>
              <a:gd name="connsiteY1577" fmla="*/ 1704359 h 7471123"/>
              <a:gd name="connsiteX1578" fmla="*/ 4294414 w 6668967"/>
              <a:gd name="connsiteY1578" fmla="*/ 1714833 h 7471123"/>
              <a:gd name="connsiteX1579" fmla="*/ 4298526 w 6668967"/>
              <a:gd name="connsiteY1579" fmla="*/ 1718325 h 7471123"/>
              <a:gd name="connsiteX1580" fmla="*/ 4297703 w 6668967"/>
              <a:gd name="connsiteY1580" fmla="*/ 1721817 h 7471123"/>
              <a:gd name="connsiteX1581" fmla="*/ 4291126 w 6668967"/>
              <a:gd name="connsiteY1581" fmla="*/ 1732293 h 7471123"/>
              <a:gd name="connsiteX1582" fmla="*/ 4274682 w 6668967"/>
              <a:gd name="connsiteY1582" fmla="*/ 1742769 h 7471123"/>
              <a:gd name="connsiteX1583" fmla="*/ 4268104 w 6668967"/>
              <a:gd name="connsiteY1583" fmla="*/ 1735785 h 7471123"/>
              <a:gd name="connsiteX1584" fmla="*/ 4261527 w 6668967"/>
              <a:gd name="connsiteY1584" fmla="*/ 1756737 h 7471123"/>
              <a:gd name="connsiteX1585" fmla="*/ 4240149 w 6668967"/>
              <a:gd name="connsiteY1585" fmla="*/ 1787293 h 7471123"/>
              <a:gd name="connsiteX1586" fmla="*/ 4228639 w 6668967"/>
              <a:gd name="connsiteY1586" fmla="*/ 1823087 h 7471123"/>
              <a:gd name="connsiteX1587" fmla="*/ 4215483 w 6668967"/>
              <a:gd name="connsiteY1587" fmla="*/ 1854516 h 7471123"/>
              <a:gd name="connsiteX1588" fmla="*/ 4206850 w 6668967"/>
              <a:gd name="connsiteY1588" fmla="*/ 1868920 h 7471123"/>
              <a:gd name="connsiteX1589" fmla="*/ 4205617 w 6668967"/>
              <a:gd name="connsiteY1589" fmla="*/ 1885942 h 7471123"/>
              <a:gd name="connsiteX1590" fmla="*/ 4185885 w 6668967"/>
              <a:gd name="connsiteY1590" fmla="*/ 1933086 h 7471123"/>
              <a:gd name="connsiteX1591" fmla="*/ 4166153 w 6668967"/>
              <a:gd name="connsiteY1591" fmla="*/ 1980229 h 7471123"/>
              <a:gd name="connsiteX1592" fmla="*/ 4152997 w 6668967"/>
              <a:gd name="connsiteY1592" fmla="*/ 1990704 h 7471123"/>
              <a:gd name="connsiteX1593" fmla="*/ 4144364 w 6668967"/>
              <a:gd name="connsiteY1593" fmla="*/ 2011658 h 7471123"/>
              <a:gd name="connsiteX1594" fmla="*/ 4133265 w 6668967"/>
              <a:gd name="connsiteY1594" fmla="*/ 2032610 h 7471123"/>
              <a:gd name="connsiteX1595" fmla="*/ 4133265 w 6668967"/>
              <a:gd name="connsiteY1595" fmla="*/ 2057055 h 7471123"/>
              <a:gd name="connsiteX1596" fmla="*/ 4164919 w 6668967"/>
              <a:gd name="connsiteY1596" fmla="*/ 2029118 h 7471123"/>
              <a:gd name="connsiteX1597" fmla="*/ 4179307 w 6668967"/>
              <a:gd name="connsiteY1597" fmla="*/ 1990704 h 7471123"/>
              <a:gd name="connsiteX1598" fmla="*/ 4188351 w 6668967"/>
              <a:gd name="connsiteY1598" fmla="*/ 1989832 h 7471123"/>
              <a:gd name="connsiteX1599" fmla="*/ 4192462 w 6668967"/>
              <a:gd name="connsiteY1599" fmla="*/ 1983722 h 7471123"/>
              <a:gd name="connsiteX1600" fmla="*/ 4192462 w 6668967"/>
              <a:gd name="connsiteY1600" fmla="*/ 1969318 h 7471123"/>
              <a:gd name="connsiteX1601" fmla="*/ 4202329 w 6668967"/>
              <a:gd name="connsiteY1601" fmla="*/ 1962769 h 7471123"/>
              <a:gd name="connsiteX1602" fmla="*/ 4241794 w 6668967"/>
              <a:gd name="connsiteY1602" fmla="*/ 1851024 h 7471123"/>
              <a:gd name="connsiteX1603" fmla="*/ 4258238 w 6668967"/>
              <a:gd name="connsiteY1603" fmla="*/ 1840547 h 7471123"/>
              <a:gd name="connsiteX1604" fmla="*/ 4259882 w 6668967"/>
              <a:gd name="connsiteY1604" fmla="*/ 1826579 h 7471123"/>
              <a:gd name="connsiteX1605" fmla="*/ 4271394 w 6668967"/>
              <a:gd name="connsiteY1605" fmla="*/ 1823087 h 7471123"/>
              <a:gd name="connsiteX1606" fmla="*/ 4280853 w 6668967"/>
              <a:gd name="connsiteY1606" fmla="*/ 1802999 h 7471123"/>
              <a:gd name="connsiteX1607" fmla="*/ 4288271 w 6668967"/>
              <a:gd name="connsiteY1607" fmla="*/ 1783481 h 7471123"/>
              <a:gd name="connsiteX1608" fmla="*/ 4290303 w 6668967"/>
              <a:gd name="connsiteY1608" fmla="*/ 1761540 h 7471123"/>
              <a:gd name="connsiteX1609" fmla="*/ 4297703 w 6668967"/>
              <a:gd name="connsiteY1609" fmla="*/ 1721817 h 7471123"/>
              <a:gd name="connsiteX1610" fmla="*/ 4304281 w 6668967"/>
              <a:gd name="connsiteY1610" fmla="*/ 1704359 h 7471123"/>
              <a:gd name="connsiteX1611" fmla="*/ 4304281 w 6668967"/>
              <a:gd name="connsiteY1611" fmla="*/ 1658960 h 7471123"/>
              <a:gd name="connsiteX1612" fmla="*/ 4302734 w 6668967"/>
              <a:gd name="connsiteY1612" fmla="*/ 1661836 h 7471123"/>
              <a:gd name="connsiteX1613" fmla="*/ 4310859 w 6668967"/>
              <a:gd name="connsiteY1613" fmla="*/ 1658960 h 7471123"/>
              <a:gd name="connsiteX1614" fmla="*/ 4337168 w 6668967"/>
              <a:gd name="connsiteY1614" fmla="*/ 1641500 h 7471123"/>
              <a:gd name="connsiteX1615" fmla="*/ 4328536 w 6668967"/>
              <a:gd name="connsiteY1615" fmla="*/ 1662452 h 7471123"/>
              <a:gd name="connsiteX1616" fmla="*/ 4317436 w 6668967"/>
              <a:gd name="connsiteY1616" fmla="*/ 1683404 h 7471123"/>
              <a:gd name="connsiteX1617" fmla="*/ 4323875 w 6668967"/>
              <a:gd name="connsiteY1617" fmla="*/ 1686822 h 7471123"/>
              <a:gd name="connsiteX1618" fmla="*/ 4325690 w 6668967"/>
              <a:gd name="connsiteY1618" fmla="*/ 1679211 h 7471123"/>
              <a:gd name="connsiteX1619" fmla="*/ 4340901 w 6668967"/>
              <a:gd name="connsiteY1619" fmla="*/ 1649091 h 7471123"/>
              <a:gd name="connsiteX1620" fmla="*/ 4350667 w 6668967"/>
              <a:gd name="connsiteY1620" fmla="*/ 1641315 h 7471123"/>
              <a:gd name="connsiteX1621" fmla="*/ 4349501 w 6668967"/>
              <a:gd name="connsiteY1621" fmla="*/ 1640626 h 7471123"/>
              <a:gd name="connsiteX1622" fmla="*/ 4337168 w 6668967"/>
              <a:gd name="connsiteY1622" fmla="*/ 1641500 h 7471123"/>
              <a:gd name="connsiteX1623" fmla="*/ 4350323 w 6668967"/>
              <a:gd name="connsiteY1623" fmla="*/ 1543722 h 7471123"/>
              <a:gd name="connsiteX1624" fmla="*/ 4337168 w 6668967"/>
              <a:gd name="connsiteY1624" fmla="*/ 1550706 h 7471123"/>
              <a:gd name="connsiteX1625" fmla="*/ 4330591 w 6668967"/>
              <a:gd name="connsiteY1625" fmla="*/ 1585627 h 7471123"/>
              <a:gd name="connsiteX1626" fmla="*/ 4341691 w 6668967"/>
              <a:gd name="connsiteY1626" fmla="*/ 1564675 h 7471123"/>
              <a:gd name="connsiteX1627" fmla="*/ 4350323 w 6668967"/>
              <a:gd name="connsiteY1627" fmla="*/ 1543722 h 7471123"/>
              <a:gd name="connsiteX1628" fmla="*/ 4373344 w 6668967"/>
              <a:gd name="connsiteY1628" fmla="*/ 1508803 h 7471123"/>
              <a:gd name="connsiteX1629" fmla="*/ 4376634 w 6668967"/>
              <a:gd name="connsiteY1629" fmla="*/ 1522770 h 7471123"/>
              <a:gd name="connsiteX1630" fmla="*/ 4383211 w 6668967"/>
              <a:gd name="connsiteY1630" fmla="*/ 1522770 h 7471123"/>
              <a:gd name="connsiteX1631" fmla="*/ 4386500 w 6668967"/>
              <a:gd name="connsiteY1631" fmla="*/ 1515785 h 7471123"/>
              <a:gd name="connsiteX1632" fmla="*/ 4384034 w 6668967"/>
              <a:gd name="connsiteY1632" fmla="*/ 1509675 h 7471123"/>
              <a:gd name="connsiteX1633" fmla="*/ 4376634 w 6668967"/>
              <a:gd name="connsiteY1633" fmla="*/ 1508803 h 7471123"/>
              <a:gd name="connsiteX1634" fmla="*/ 4399655 w 6668967"/>
              <a:gd name="connsiteY1634" fmla="*/ 1424992 h 7471123"/>
              <a:gd name="connsiteX1635" fmla="*/ 4399655 w 6668967"/>
              <a:gd name="connsiteY1635" fmla="*/ 1449437 h 7471123"/>
              <a:gd name="connsiteX1636" fmla="*/ 4390611 w 6668967"/>
              <a:gd name="connsiteY1636" fmla="*/ 1452055 h 7471123"/>
              <a:gd name="connsiteX1637" fmla="*/ 4386500 w 6668967"/>
              <a:gd name="connsiteY1637" fmla="*/ 1459912 h 7471123"/>
              <a:gd name="connsiteX1638" fmla="*/ 4388967 w 6668967"/>
              <a:gd name="connsiteY1638" fmla="*/ 1471261 h 7471123"/>
              <a:gd name="connsiteX1639" fmla="*/ 4396366 w 6668967"/>
              <a:gd name="connsiteY1639" fmla="*/ 1477373 h 7471123"/>
              <a:gd name="connsiteX1640" fmla="*/ 4399245 w 6668967"/>
              <a:gd name="connsiteY1640" fmla="*/ 1473879 h 7471123"/>
              <a:gd name="connsiteX1641" fmla="*/ 4399655 w 6668967"/>
              <a:gd name="connsiteY1641" fmla="*/ 1470389 h 7471123"/>
              <a:gd name="connsiteX1642" fmla="*/ 4416099 w 6668967"/>
              <a:gd name="connsiteY1642" fmla="*/ 1438960 h 7471123"/>
              <a:gd name="connsiteX1643" fmla="*/ 4412811 w 6668967"/>
              <a:gd name="connsiteY1643" fmla="*/ 1379595 h 7471123"/>
              <a:gd name="connsiteX1644" fmla="*/ 4412811 w 6668967"/>
              <a:gd name="connsiteY1644" fmla="*/ 1390072 h 7471123"/>
              <a:gd name="connsiteX1645" fmla="*/ 4399655 w 6668967"/>
              <a:gd name="connsiteY1645" fmla="*/ 1407531 h 7471123"/>
              <a:gd name="connsiteX1646" fmla="*/ 4399655 w 6668967"/>
              <a:gd name="connsiteY1646" fmla="*/ 1414516 h 7471123"/>
              <a:gd name="connsiteX1647" fmla="*/ 4416099 w 6668967"/>
              <a:gd name="connsiteY1647" fmla="*/ 1400548 h 7471123"/>
              <a:gd name="connsiteX1648" fmla="*/ 4416099 w 6668967"/>
              <a:gd name="connsiteY1648" fmla="*/ 1390072 h 7471123"/>
              <a:gd name="connsiteX1649" fmla="*/ 4415687 w 6668967"/>
              <a:gd name="connsiteY1649" fmla="*/ 1384834 h 7471123"/>
              <a:gd name="connsiteX1650" fmla="*/ 4412811 w 6668967"/>
              <a:gd name="connsiteY1650" fmla="*/ 1379595 h 7471123"/>
              <a:gd name="connsiteX1651" fmla="*/ 5829305 w 6668967"/>
              <a:gd name="connsiteY1651" fmla="*/ 779361 h 7471123"/>
              <a:gd name="connsiteX1652" fmla="*/ 5815313 w 6668967"/>
              <a:gd name="connsiteY1652" fmla="*/ 804893 h 7471123"/>
              <a:gd name="connsiteX1653" fmla="*/ 5815635 w 6668967"/>
              <a:gd name="connsiteY1653" fmla="*/ 842670 h 7471123"/>
              <a:gd name="connsiteX1654" fmla="*/ 5788783 w 6668967"/>
              <a:gd name="connsiteY1654" fmla="*/ 863085 h 7471123"/>
              <a:gd name="connsiteX1655" fmla="*/ 5790754 w 6668967"/>
              <a:gd name="connsiteY1655" fmla="*/ 865505 h 7471123"/>
              <a:gd name="connsiteX1656" fmla="*/ 5802062 w 6668967"/>
              <a:gd name="connsiteY1656" fmla="*/ 884739 h 7471123"/>
              <a:gd name="connsiteX1657" fmla="*/ 5818494 w 6668967"/>
              <a:gd name="connsiteY1657" fmla="*/ 867545 h 7471123"/>
              <a:gd name="connsiteX1658" fmla="*/ 5836478 w 6668967"/>
              <a:gd name="connsiteY1658" fmla="*/ 836234 h 7471123"/>
              <a:gd name="connsiteX1659" fmla="*/ 5839678 w 6668967"/>
              <a:gd name="connsiteY1659" fmla="*/ 786762 h 7471123"/>
              <a:gd name="connsiteX1660" fmla="*/ 4515202 w 6668967"/>
              <a:gd name="connsiteY1660" fmla="*/ 1291819 h 7471123"/>
              <a:gd name="connsiteX1661" fmla="*/ 4508184 w 6668967"/>
              <a:gd name="connsiteY1661" fmla="*/ 1302770 h 7471123"/>
              <a:gd name="connsiteX1662" fmla="*/ 4501607 w 6668967"/>
              <a:gd name="connsiteY1662" fmla="*/ 1302770 h 7471123"/>
              <a:gd name="connsiteX1663" fmla="*/ 4501608 w 6668967"/>
              <a:gd name="connsiteY1663" fmla="*/ 1313246 h 7471123"/>
              <a:gd name="connsiteX1664" fmla="*/ 4481875 w 6668967"/>
              <a:gd name="connsiteY1664" fmla="*/ 1348166 h 7471123"/>
              <a:gd name="connsiteX1665" fmla="*/ 4465431 w 6668967"/>
              <a:gd name="connsiteY1665" fmla="*/ 1387452 h 7471123"/>
              <a:gd name="connsiteX1666" fmla="*/ 4448987 w 6668967"/>
              <a:gd name="connsiteY1666" fmla="*/ 1431976 h 7471123"/>
              <a:gd name="connsiteX1667" fmla="*/ 4445439 w 6668967"/>
              <a:gd name="connsiteY1667" fmla="*/ 1439255 h 7471123"/>
              <a:gd name="connsiteX1668" fmla="*/ 4449430 w 6668967"/>
              <a:gd name="connsiteY1668" fmla="*/ 1436076 h 7471123"/>
              <a:gd name="connsiteX1669" fmla="*/ 4472452 w 6668967"/>
              <a:gd name="connsiteY1669" fmla="*/ 1390680 h 7471123"/>
              <a:gd name="connsiteX1670" fmla="*/ 4479030 w 6668967"/>
              <a:gd name="connsiteY1670" fmla="*/ 1373219 h 7471123"/>
              <a:gd name="connsiteX1671" fmla="*/ 4485607 w 6668967"/>
              <a:gd name="connsiteY1671" fmla="*/ 1355758 h 7471123"/>
              <a:gd name="connsiteX1672" fmla="*/ 4502051 w 6668967"/>
              <a:gd name="connsiteY1672" fmla="*/ 1327823 h 7471123"/>
              <a:gd name="connsiteX1673" fmla="*/ 4511917 w 6668967"/>
              <a:gd name="connsiteY1673" fmla="*/ 1306871 h 7471123"/>
              <a:gd name="connsiteX1674" fmla="*/ 5001945 w 6668967"/>
              <a:gd name="connsiteY1674" fmla="*/ 734173 h 7471123"/>
              <a:gd name="connsiteX1675" fmla="*/ 4965768 w 6668967"/>
              <a:gd name="connsiteY1675" fmla="*/ 769094 h 7471123"/>
              <a:gd name="connsiteX1676" fmla="*/ 4954256 w 6668967"/>
              <a:gd name="connsiteY1676" fmla="*/ 804015 h 7471123"/>
              <a:gd name="connsiteX1677" fmla="*/ 4952612 w 6668967"/>
              <a:gd name="connsiteY1677" fmla="*/ 828459 h 7471123"/>
              <a:gd name="connsiteX1678" fmla="*/ 4975633 w 6668967"/>
              <a:gd name="connsiteY1678" fmla="*/ 824967 h 7471123"/>
              <a:gd name="connsiteX1679" fmla="*/ 4978923 w 6668967"/>
              <a:gd name="connsiteY1679" fmla="*/ 824967 h 7471123"/>
              <a:gd name="connsiteX1680" fmla="*/ 4975634 w 6668967"/>
              <a:gd name="connsiteY1680" fmla="*/ 790046 h 7471123"/>
              <a:gd name="connsiteX1681" fmla="*/ 5005233 w 6668967"/>
              <a:gd name="connsiteY1681" fmla="*/ 765602 h 7471123"/>
              <a:gd name="connsiteX1682" fmla="*/ 5015098 w 6668967"/>
              <a:gd name="connsiteY1682" fmla="*/ 737665 h 7471123"/>
              <a:gd name="connsiteX1683" fmla="*/ 4332515 w 6668967"/>
              <a:gd name="connsiteY1683" fmla="*/ 694885 h 7471123"/>
              <a:gd name="connsiteX1684" fmla="*/ 4329226 w 6668967"/>
              <a:gd name="connsiteY1684" fmla="*/ 701869 h 7471123"/>
              <a:gd name="connsiteX1685" fmla="*/ 4325937 w 6668967"/>
              <a:gd name="connsiteY1685" fmla="*/ 729806 h 7471123"/>
              <a:gd name="connsiteX1686" fmla="*/ 4326638 w 6668967"/>
              <a:gd name="connsiteY1686" fmla="*/ 732038 h 7471123"/>
              <a:gd name="connsiteX1687" fmla="*/ 4333715 w 6668967"/>
              <a:gd name="connsiteY1687" fmla="*/ 731617 h 7471123"/>
              <a:gd name="connsiteX1688" fmla="*/ 4338271 w 6668967"/>
              <a:gd name="connsiteY1688" fmla="*/ 722822 h 7471123"/>
              <a:gd name="connsiteX1689" fmla="*/ 4342382 w 6668967"/>
              <a:gd name="connsiteY1689" fmla="*/ 705362 h 7471123"/>
              <a:gd name="connsiteX1690" fmla="*/ 4332515 w 6668967"/>
              <a:gd name="connsiteY1690" fmla="*/ 694885 h 7471123"/>
              <a:gd name="connsiteX1691" fmla="*/ 4353827 w 6668967"/>
              <a:gd name="connsiteY1691" fmla="*/ 562660 h 7471123"/>
              <a:gd name="connsiteX1692" fmla="*/ 4350655 w 6668967"/>
              <a:gd name="connsiteY1692" fmla="*/ 572553 h 7471123"/>
              <a:gd name="connsiteX1693" fmla="*/ 4355536 w 6668967"/>
              <a:gd name="connsiteY1693" fmla="*/ 562187 h 7471123"/>
              <a:gd name="connsiteX1694" fmla="*/ 4493664 w 6668967"/>
              <a:gd name="connsiteY1694" fmla="*/ 261870 h 7471123"/>
              <a:gd name="connsiteX1695" fmla="*/ 4493664 w 6668967"/>
              <a:gd name="connsiteY1695" fmla="*/ 275839 h 7471123"/>
              <a:gd name="connsiteX1696" fmla="*/ 4496953 w 6668967"/>
              <a:gd name="connsiteY1696" fmla="*/ 265362 h 7471123"/>
              <a:gd name="connsiteX1697" fmla="*/ 4510108 w 6668967"/>
              <a:gd name="connsiteY1697" fmla="*/ 167585 h 7471123"/>
              <a:gd name="connsiteX1698" fmla="*/ 4510108 w 6668967"/>
              <a:gd name="connsiteY1698" fmla="*/ 171076 h 7471123"/>
              <a:gd name="connsiteX1699" fmla="*/ 4523264 w 6668967"/>
              <a:gd name="connsiteY1699" fmla="*/ 188537 h 7471123"/>
              <a:gd name="connsiteX1700" fmla="*/ 4621927 w 6668967"/>
              <a:gd name="connsiteY1700" fmla="*/ 69807 h 7471123"/>
              <a:gd name="connsiteX1701" fmla="*/ 4612061 w 6668967"/>
              <a:gd name="connsiteY1701" fmla="*/ 80283 h 7471123"/>
              <a:gd name="connsiteX1702" fmla="*/ 4616171 w 6668967"/>
              <a:gd name="connsiteY1702" fmla="*/ 83775 h 7471123"/>
              <a:gd name="connsiteX1703" fmla="*/ 4615349 w 6668967"/>
              <a:gd name="connsiteY1703" fmla="*/ 87266 h 7471123"/>
              <a:gd name="connsiteX1704" fmla="*/ 4608772 w 6668967"/>
              <a:gd name="connsiteY1704" fmla="*/ 97743 h 7471123"/>
              <a:gd name="connsiteX1705" fmla="*/ 4592328 w 6668967"/>
              <a:gd name="connsiteY1705" fmla="*/ 108218 h 7471123"/>
              <a:gd name="connsiteX1706" fmla="*/ 4585750 w 6668967"/>
              <a:gd name="connsiteY1706" fmla="*/ 101235 h 7471123"/>
              <a:gd name="connsiteX1707" fmla="*/ 4579173 w 6668967"/>
              <a:gd name="connsiteY1707" fmla="*/ 122187 h 7471123"/>
              <a:gd name="connsiteX1708" fmla="*/ 4557795 w 6668967"/>
              <a:gd name="connsiteY1708" fmla="*/ 152743 h 7471123"/>
              <a:gd name="connsiteX1709" fmla="*/ 4546284 w 6668967"/>
              <a:gd name="connsiteY1709" fmla="*/ 188537 h 7471123"/>
              <a:gd name="connsiteX1710" fmla="*/ 4533129 w 6668967"/>
              <a:gd name="connsiteY1710" fmla="*/ 219966 h 7471123"/>
              <a:gd name="connsiteX1711" fmla="*/ 4524497 w 6668967"/>
              <a:gd name="connsiteY1711" fmla="*/ 234370 h 7471123"/>
              <a:gd name="connsiteX1712" fmla="*/ 4523263 w 6668967"/>
              <a:gd name="connsiteY1712" fmla="*/ 251393 h 7471123"/>
              <a:gd name="connsiteX1713" fmla="*/ 4503531 w 6668967"/>
              <a:gd name="connsiteY1713" fmla="*/ 298536 h 7471123"/>
              <a:gd name="connsiteX1714" fmla="*/ 4483799 w 6668967"/>
              <a:gd name="connsiteY1714" fmla="*/ 345679 h 7471123"/>
              <a:gd name="connsiteX1715" fmla="*/ 4470643 w 6668967"/>
              <a:gd name="connsiteY1715" fmla="*/ 356155 h 7471123"/>
              <a:gd name="connsiteX1716" fmla="*/ 4462011 w 6668967"/>
              <a:gd name="connsiteY1716" fmla="*/ 377108 h 7471123"/>
              <a:gd name="connsiteX1717" fmla="*/ 4450910 w 6668967"/>
              <a:gd name="connsiteY1717" fmla="*/ 398060 h 7471123"/>
              <a:gd name="connsiteX1718" fmla="*/ 4450911 w 6668967"/>
              <a:gd name="connsiteY1718" fmla="*/ 422504 h 7471123"/>
              <a:gd name="connsiteX1719" fmla="*/ 4482564 w 6668967"/>
              <a:gd name="connsiteY1719" fmla="*/ 394568 h 7471123"/>
              <a:gd name="connsiteX1720" fmla="*/ 4496953 w 6668967"/>
              <a:gd name="connsiteY1720" fmla="*/ 356156 h 7471123"/>
              <a:gd name="connsiteX1721" fmla="*/ 4505997 w 6668967"/>
              <a:gd name="connsiteY1721" fmla="*/ 355282 h 7471123"/>
              <a:gd name="connsiteX1722" fmla="*/ 4510108 w 6668967"/>
              <a:gd name="connsiteY1722" fmla="*/ 349172 h 7471123"/>
              <a:gd name="connsiteX1723" fmla="*/ 4510108 w 6668967"/>
              <a:gd name="connsiteY1723" fmla="*/ 334766 h 7471123"/>
              <a:gd name="connsiteX1724" fmla="*/ 4519975 w 6668967"/>
              <a:gd name="connsiteY1724" fmla="*/ 328218 h 7471123"/>
              <a:gd name="connsiteX1725" fmla="*/ 4559440 w 6668967"/>
              <a:gd name="connsiteY1725" fmla="*/ 216473 h 7471123"/>
              <a:gd name="connsiteX1726" fmla="*/ 4575884 w 6668967"/>
              <a:gd name="connsiteY1726" fmla="*/ 205997 h 7471123"/>
              <a:gd name="connsiteX1727" fmla="*/ 4577528 w 6668967"/>
              <a:gd name="connsiteY1727" fmla="*/ 192029 h 7471123"/>
              <a:gd name="connsiteX1728" fmla="*/ 4589039 w 6668967"/>
              <a:gd name="connsiteY1728" fmla="*/ 188537 h 7471123"/>
              <a:gd name="connsiteX1729" fmla="*/ 4605483 w 6668967"/>
              <a:gd name="connsiteY1729" fmla="*/ 153616 h 7471123"/>
              <a:gd name="connsiteX1730" fmla="*/ 4607949 w 6668967"/>
              <a:gd name="connsiteY1730" fmla="*/ 126990 h 7471123"/>
              <a:gd name="connsiteX1731" fmla="*/ 4615349 w 6668967"/>
              <a:gd name="connsiteY1731" fmla="*/ 87266 h 7471123"/>
              <a:gd name="connsiteX1732" fmla="*/ 4621927 w 6668967"/>
              <a:gd name="connsiteY1732" fmla="*/ 69807 h 7471123"/>
              <a:gd name="connsiteX1733" fmla="*/ 999953 w 6668967"/>
              <a:gd name="connsiteY1733" fmla="*/ 1553526 h 7471123"/>
              <a:gd name="connsiteX1734" fmla="*/ 4650172 w 6668967"/>
              <a:gd name="connsiteY1734" fmla="*/ 18216 h 7471123"/>
              <a:gd name="connsiteX1735" fmla="*/ 4646181 w 6668967"/>
              <a:gd name="connsiteY1735" fmla="*/ 27902 h 7471123"/>
              <a:gd name="connsiteX1736" fmla="*/ 4635082 w 6668967"/>
              <a:gd name="connsiteY1736" fmla="*/ 48854 h 7471123"/>
              <a:gd name="connsiteX1737" fmla="*/ 4654814 w 6668967"/>
              <a:gd name="connsiteY1737" fmla="*/ 59330 h 7471123"/>
              <a:gd name="connsiteX1738" fmla="*/ 4664681 w 6668967"/>
              <a:gd name="connsiteY1738" fmla="*/ 24410 h 7471123"/>
              <a:gd name="connsiteX1739" fmla="*/ 4670847 w 6668967"/>
              <a:gd name="connsiteY1739" fmla="*/ 17426 h 7471123"/>
              <a:gd name="connsiteX1740" fmla="*/ 4674547 w 6668967"/>
              <a:gd name="connsiteY1740" fmla="*/ 10441 h 7471123"/>
              <a:gd name="connsiteX1741" fmla="*/ 4672095 w 6668967"/>
              <a:gd name="connsiteY1741" fmla="*/ 8995 h 7471123"/>
              <a:gd name="connsiteX1742" fmla="*/ 4693481 w 6668967"/>
              <a:gd name="connsiteY1742" fmla="*/ 0 h 7471123"/>
              <a:gd name="connsiteX1743" fmla="*/ 4710724 w 6668967"/>
              <a:gd name="connsiteY1743" fmla="*/ 24410 h 7471123"/>
              <a:gd name="connsiteX1744" fmla="*/ 4717301 w 6668967"/>
              <a:gd name="connsiteY1744" fmla="*/ 27902 h 7471123"/>
              <a:gd name="connsiteX1745" fmla="*/ 4713190 w 6668967"/>
              <a:gd name="connsiteY1745" fmla="*/ 39688 h 7471123"/>
              <a:gd name="connsiteX1746" fmla="*/ 4704146 w 6668967"/>
              <a:gd name="connsiteY1746" fmla="*/ 48854 h 7471123"/>
              <a:gd name="connsiteX1747" fmla="*/ 4700857 w 6668967"/>
              <a:gd name="connsiteY1747" fmla="*/ 63258 h 7471123"/>
              <a:gd name="connsiteX1748" fmla="*/ 4687701 w 6668967"/>
              <a:gd name="connsiteY1748" fmla="*/ 69807 h 7471123"/>
              <a:gd name="connsiteX1749" fmla="*/ 4677836 w 6668967"/>
              <a:gd name="connsiteY1749" fmla="*/ 69807 h 7471123"/>
              <a:gd name="connsiteX1750" fmla="*/ 4674547 w 6668967"/>
              <a:gd name="connsiteY1750" fmla="*/ 108218 h 7471123"/>
              <a:gd name="connsiteX1751" fmla="*/ 4641660 w 6668967"/>
              <a:gd name="connsiteY1751" fmla="*/ 174568 h 7471123"/>
              <a:gd name="connsiteX1752" fmla="*/ 4628504 w 6668967"/>
              <a:gd name="connsiteY1752" fmla="*/ 185045 h 7471123"/>
              <a:gd name="connsiteX1753" fmla="*/ 4620693 w 6668967"/>
              <a:gd name="connsiteY1753" fmla="*/ 219966 h 7471123"/>
              <a:gd name="connsiteX1754" fmla="*/ 4605483 w 6668967"/>
              <a:gd name="connsiteY1754" fmla="*/ 254885 h 7471123"/>
              <a:gd name="connsiteX1755" fmla="*/ 4605483 w 6668967"/>
              <a:gd name="connsiteY1755" fmla="*/ 296791 h 7471123"/>
              <a:gd name="connsiteX1756" fmla="*/ 4579173 w 6668967"/>
              <a:gd name="connsiteY1756" fmla="*/ 321235 h 7471123"/>
              <a:gd name="connsiteX1757" fmla="*/ 4566017 w 6668967"/>
              <a:gd name="connsiteY1757" fmla="*/ 356155 h 7471123"/>
              <a:gd name="connsiteX1758" fmla="*/ 4546285 w 6668967"/>
              <a:gd name="connsiteY1758" fmla="*/ 373616 h 7471123"/>
              <a:gd name="connsiteX1759" fmla="*/ 4534774 w 6668967"/>
              <a:gd name="connsiteY1759" fmla="*/ 401989 h 7471123"/>
              <a:gd name="connsiteX1760" fmla="*/ 4523264 w 6668967"/>
              <a:gd name="connsiteY1760" fmla="*/ 432980 h 7471123"/>
              <a:gd name="connsiteX1761" fmla="*/ 4493664 w 6668967"/>
              <a:gd name="connsiteY1761" fmla="*/ 492345 h 7471123"/>
              <a:gd name="connsiteX1762" fmla="*/ 4476398 w 6668967"/>
              <a:gd name="connsiteY1762" fmla="*/ 520282 h 7471123"/>
              <a:gd name="connsiteX1763" fmla="*/ 4454199 w 6668967"/>
              <a:gd name="connsiteY1763" fmla="*/ 548218 h 7471123"/>
              <a:gd name="connsiteX1764" fmla="*/ 4457487 w 6668967"/>
              <a:gd name="connsiteY1764" fmla="*/ 450441 h 7471123"/>
              <a:gd name="connsiteX1765" fmla="*/ 4437755 w 6668967"/>
              <a:gd name="connsiteY1765" fmla="*/ 443457 h 7471123"/>
              <a:gd name="connsiteX1766" fmla="*/ 4424600 w 6668967"/>
              <a:gd name="connsiteY1766" fmla="*/ 467901 h 7471123"/>
              <a:gd name="connsiteX1767" fmla="*/ 4408978 w 6668967"/>
              <a:gd name="connsiteY1767" fmla="*/ 527266 h 7471123"/>
              <a:gd name="connsiteX1768" fmla="*/ 4398290 w 6668967"/>
              <a:gd name="connsiteY1768" fmla="*/ 586631 h 7471123"/>
              <a:gd name="connsiteX1769" fmla="*/ 4392535 w 6668967"/>
              <a:gd name="connsiteY1769" fmla="*/ 612385 h 7471123"/>
              <a:gd name="connsiteX1770" fmla="*/ 4362114 w 6668967"/>
              <a:gd name="connsiteY1770" fmla="*/ 614568 h 7471123"/>
              <a:gd name="connsiteX1771" fmla="*/ 4358824 w 6668967"/>
              <a:gd name="connsiteY1771" fmla="*/ 625043 h 7471123"/>
              <a:gd name="connsiteX1772" fmla="*/ 4368691 w 6668967"/>
              <a:gd name="connsiteY1772" fmla="*/ 643377 h 7471123"/>
              <a:gd name="connsiteX1773" fmla="*/ 4358824 w 6668967"/>
              <a:gd name="connsiteY1773" fmla="*/ 656472 h 7471123"/>
              <a:gd name="connsiteX1774" fmla="*/ 4347725 w 6668967"/>
              <a:gd name="connsiteY1774" fmla="*/ 658655 h 7471123"/>
              <a:gd name="connsiteX1775" fmla="*/ 4339091 w 6668967"/>
              <a:gd name="connsiteY1775" fmla="*/ 663456 h 7471123"/>
              <a:gd name="connsiteX1776" fmla="*/ 4339091 w 6668967"/>
              <a:gd name="connsiteY1776" fmla="*/ 666949 h 7471123"/>
              <a:gd name="connsiteX1777" fmla="*/ 4385135 w 6668967"/>
              <a:gd name="connsiteY1777" fmla="*/ 694885 h 7471123"/>
              <a:gd name="connsiteX1778" fmla="*/ 4402812 w 6668967"/>
              <a:gd name="connsiteY1778" fmla="*/ 662584 h 7471123"/>
              <a:gd name="connsiteX1779" fmla="*/ 4408156 w 6668967"/>
              <a:gd name="connsiteY1779" fmla="*/ 625043 h 7471123"/>
              <a:gd name="connsiteX1780" fmla="*/ 4421311 w 6668967"/>
              <a:gd name="connsiteY1780" fmla="*/ 590123 h 7471123"/>
              <a:gd name="connsiteX1781" fmla="*/ 4434467 w 6668967"/>
              <a:gd name="connsiteY1781" fmla="*/ 558695 h 7471123"/>
              <a:gd name="connsiteX1782" fmla="*/ 4434877 w 6668967"/>
              <a:gd name="connsiteY1782" fmla="*/ 550401 h 7471123"/>
              <a:gd name="connsiteX1783" fmla="*/ 4437755 w 6668967"/>
              <a:gd name="connsiteY1783" fmla="*/ 544726 h 7471123"/>
              <a:gd name="connsiteX1784" fmla="*/ 4454199 w 6668967"/>
              <a:gd name="connsiteY1784" fmla="*/ 563496 h 7471123"/>
              <a:gd name="connsiteX1785" fmla="*/ 4460776 w 6668967"/>
              <a:gd name="connsiteY1785" fmla="*/ 590123 h 7471123"/>
              <a:gd name="connsiteX1786" fmla="*/ 4459955 w 6668967"/>
              <a:gd name="connsiteY1786" fmla="*/ 596670 h 7471123"/>
              <a:gd name="connsiteX1787" fmla="*/ 4454199 w 6668967"/>
              <a:gd name="connsiteY1787" fmla="*/ 600599 h 7471123"/>
              <a:gd name="connsiteX1788" fmla="*/ 4437344 w 6668967"/>
              <a:gd name="connsiteY1788" fmla="*/ 653854 h 7471123"/>
              <a:gd name="connsiteX1789" fmla="*/ 4408156 w 6668967"/>
              <a:gd name="connsiteY1789" fmla="*/ 701869 h 7471123"/>
              <a:gd name="connsiteX1790" fmla="*/ 4403224 w 6668967"/>
              <a:gd name="connsiteY1790" fmla="*/ 717584 h 7471123"/>
              <a:gd name="connsiteX1791" fmla="*/ 4398290 w 6668967"/>
              <a:gd name="connsiteY1791" fmla="*/ 733297 h 7471123"/>
              <a:gd name="connsiteX1792" fmla="*/ 4389484 w 6668967"/>
              <a:gd name="connsiteY1792" fmla="*/ 752667 h 7471123"/>
              <a:gd name="connsiteX1793" fmla="*/ 4393899 w 6668967"/>
              <a:gd name="connsiteY1793" fmla="*/ 765429 h 7471123"/>
              <a:gd name="connsiteX1794" fmla="*/ 4386500 w 6668967"/>
              <a:gd name="connsiteY1794" fmla="*/ 778963 h 7471123"/>
              <a:gd name="connsiteX1795" fmla="*/ 4383622 w 6668967"/>
              <a:gd name="connsiteY1795" fmla="*/ 787692 h 7471123"/>
              <a:gd name="connsiteX1796" fmla="*/ 4383211 w 6668967"/>
              <a:gd name="connsiteY1796" fmla="*/ 796423 h 7471123"/>
              <a:gd name="connsiteX1797" fmla="*/ 4393078 w 6668967"/>
              <a:gd name="connsiteY1797" fmla="*/ 789437 h 7471123"/>
              <a:gd name="connsiteX1798" fmla="*/ 4435832 w 6668967"/>
              <a:gd name="connsiteY1798" fmla="*/ 754516 h 7471123"/>
              <a:gd name="connsiteX1799" fmla="*/ 4442409 w 6668967"/>
              <a:gd name="connsiteY1799" fmla="*/ 730072 h 7471123"/>
              <a:gd name="connsiteX1800" fmla="*/ 4440765 w 6668967"/>
              <a:gd name="connsiteY1800" fmla="*/ 720033 h 7471123"/>
              <a:gd name="connsiteX1801" fmla="*/ 4448987 w 6668967"/>
              <a:gd name="connsiteY1801" fmla="*/ 712613 h 7471123"/>
              <a:gd name="connsiteX1802" fmla="*/ 4449810 w 6668967"/>
              <a:gd name="connsiteY1802" fmla="*/ 704319 h 7471123"/>
              <a:gd name="connsiteX1803" fmla="*/ 4445699 w 6668967"/>
              <a:gd name="connsiteY1803" fmla="*/ 698644 h 7471123"/>
              <a:gd name="connsiteX1804" fmla="*/ 4472008 w 6668967"/>
              <a:gd name="connsiteY1804" fmla="*/ 663723 h 7471123"/>
              <a:gd name="connsiteX1805" fmla="*/ 4498319 w 6668967"/>
              <a:gd name="connsiteY1805" fmla="*/ 628803 h 7471123"/>
              <a:gd name="connsiteX1806" fmla="*/ 4517229 w 6668967"/>
              <a:gd name="connsiteY1806" fmla="*/ 583845 h 7471123"/>
              <a:gd name="connsiteX1807" fmla="*/ 4550939 w 6668967"/>
              <a:gd name="connsiteY1807" fmla="*/ 551978 h 7471123"/>
              <a:gd name="connsiteX1808" fmla="*/ 4547650 w 6668967"/>
              <a:gd name="connsiteY1808" fmla="*/ 534518 h 7471123"/>
              <a:gd name="connsiteX1809" fmla="*/ 4549294 w 6668967"/>
              <a:gd name="connsiteY1809" fmla="*/ 519241 h 7471123"/>
              <a:gd name="connsiteX1810" fmla="*/ 4560805 w 6668967"/>
              <a:gd name="connsiteY1810" fmla="*/ 506582 h 7471123"/>
              <a:gd name="connsiteX1811" fmla="*/ 4580537 w 6668967"/>
              <a:gd name="connsiteY1811" fmla="*/ 499597 h 7471123"/>
              <a:gd name="connsiteX1812" fmla="*/ 4593282 w 6668967"/>
              <a:gd name="connsiteY1812" fmla="*/ 519241 h 7471123"/>
              <a:gd name="connsiteX1813" fmla="*/ 4583826 w 6668967"/>
              <a:gd name="connsiteY1813" fmla="*/ 541503 h 7471123"/>
              <a:gd name="connsiteX1814" fmla="*/ 4560394 w 6668967"/>
              <a:gd name="connsiteY1814" fmla="*/ 574241 h 7471123"/>
              <a:gd name="connsiteX1815" fmla="*/ 4554228 w 6668967"/>
              <a:gd name="connsiteY1815" fmla="*/ 614836 h 7471123"/>
              <a:gd name="connsiteX1816" fmla="*/ 4540661 w 6668967"/>
              <a:gd name="connsiteY1816" fmla="*/ 664161 h 7471123"/>
              <a:gd name="connsiteX1817" fmla="*/ 4514763 w 6668967"/>
              <a:gd name="connsiteY1817" fmla="*/ 716105 h 7471123"/>
              <a:gd name="connsiteX1818" fmla="*/ 4519285 w 6668967"/>
              <a:gd name="connsiteY1818" fmla="*/ 729199 h 7471123"/>
              <a:gd name="connsiteX1819" fmla="*/ 4511473 w 6668967"/>
              <a:gd name="connsiteY1819" fmla="*/ 737057 h 7471123"/>
              <a:gd name="connsiteX1820" fmla="*/ 4513528 w 6668967"/>
              <a:gd name="connsiteY1820" fmla="*/ 764557 h 7471123"/>
              <a:gd name="connsiteX1821" fmla="*/ 4527917 w 6668967"/>
              <a:gd name="connsiteY1821" fmla="*/ 789437 h 7471123"/>
              <a:gd name="connsiteX1822" fmla="*/ 4492974 w 6668967"/>
              <a:gd name="connsiteY1822" fmla="*/ 861027 h 7471123"/>
              <a:gd name="connsiteX1823" fmla="*/ 4475296 w 6668967"/>
              <a:gd name="connsiteY1823" fmla="*/ 932613 h 7471123"/>
              <a:gd name="connsiteX1824" fmla="*/ 4448987 w 6668967"/>
              <a:gd name="connsiteY1824" fmla="*/ 957056 h 7471123"/>
              <a:gd name="connsiteX1825" fmla="*/ 4434599 w 6668967"/>
              <a:gd name="connsiteY1825" fmla="*/ 986738 h 7471123"/>
              <a:gd name="connsiteX1826" fmla="*/ 4422676 w 6668967"/>
              <a:gd name="connsiteY1826" fmla="*/ 1016422 h 7471123"/>
              <a:gd name="connsiteX1827" fmla="*/ 4425964 w 6668967"/>
              <a:gd name="connsiteY1827" fmla="*/ 1026897 h 7471123"/>
              <a:gd name="connsiteX1828" fmla="*/ 4449398 w 6668967"/>
              <a:gd name="connsiteY1828" fmla="*/ 997215 h 7471123"/>
              <a:gd name="connsiteX1829" fmla="*/ 4475296 w 6668967"/>
              <a:gd name="connsiteY1829" fmla="*/ 967533 h 7471123"/>
              <a:gd name="connsiteX1830" fmla="*/ 4498319 w 6668967"/>
              <a:gd name="connsiteY1830" fmla="*/ 960549 h 7471123"/>
              <a:gd name="connsiteX1831" fmla="*/ 4475296 w 6668967"/>
              <a:gd name="connsiteY1831" fmla="*/ 950072 h 7471123"/>
              <a:gd name="connsiteX1832" fmla="*/ 4485164 w 6668967"/>
              <a:gd name="connsiteY1832" fmla="*/ 943090 h 7471123"/>
              <a:gd name="connsiteX1833" fmla="*/ 4497907 w 6668967"/>
              <a:gd name="connsiteY1833" fmla="*/ 941344 h 7471123"/>
              <a:gd name="connsiteX1834" fmla="*/ 4508185 w 6668967"/>
              <a:gd name="connsiteY1834" fmla="*/ 950072 h 7471123"/>
              <a:gd name="connsiteX1835" fmla="*/ 4517229 w 6668967"/>
              <a:gd name="connsiteY1835" fmla="*/ 936104 h 7471123"/>
              <a:gd name="connsiteX1836" fmla="*/ 4521340 w 6668967"/>
              <a:gd name="connsiteY1836" fmla="*/ 922137 h 7471123"/>
              <a:gd name="connsiteX1837" fmla="*/ 4527507 w 6668967"/>
              <a:gd name="connsiteY1837" fmla="*/ 905548 h 7471123"/>
              <a:gd name="connsiteX1838" fmla="*/ 4531206 w 6668967"/>
              <a:gd name="connsiteY1838" fmla="*/ 883724 h 7471123"/>
              <a:gd name="connsiteX1839" fmla="*/ 4504896 w 6668967"/>
              <a:gd name="connsiteY1839" fmla="*/ 866264 h 7471123"/>
              <a:gd name="connsiteX1840" fmla="*/ 4521340 w 6668967"/>
              <a:gd name="connsiteY1840" fmla="*/ 834836 h 7471123"/>
              <a:gd name="connsiteX1841" fmla="*/ 4554228 w 6668967"/>
              <a:gd name="connsiteY1841" fmla="*/ 841820 h 7471123"/>
              <a:gd name="connsiteX1842" fmla="*/ 4544772 w 6668967"/>
              <a:gd name="connsiteY1842" fmla="*/ 857533 h 7471123"/>
              <a:gd name="connsiteX1843" fmla="*/ 4537784 w 6668967"/>
              <a:gd name="connsiteY1843" fmla="*/ 873247 h 7471123"/>
              <a:gd name="connsiteX1844" fmla="*/ 4550939 w 6668967"/>
              <a:gd name="connsiteY1844" fmla="*/ 883724 h 7471123"/>
              <a:gd name="connsiteX1845" fmla="*/ 4560805 w 6668967"/>
              <a:gd name="connsiteY1845" fmla="*/ 894199 h 7471123"/>
              <a:gd name="connsiteX1846" fmla="*/ 4555050 w 6668967"/>
              <a:gd name="connsiteY1846" fmla="*/ 914717 h 7471123"/>
              <a:gd name="connsiteX1847" fmla="*/ 4544361 w 6668967"/>
              <a:gd name="connsiteY1847" fmla="*/ 932613 h 7471123"/>
              <a:gd name="connsiteX1848" fmla="*/ 4560394 w 6668967"/>
              <a:gd name="connsiteY1848" fmla="*/ 934359 h 7471123"/>
              <a:gd name="connsiteX1849" fmla="*/ 4573960 w 6668967"/>
              <a:gd name="connsiteY1849" fmla="*/ 936104 h 7471123"/>
              <a:gd name="connsiteX1850" fmla="*/ 4566972 w 6668967"/>
              <a:gd name="connsiteY1850" fmla="*/ 958804 h 7471123"/>
              <a:gd name="connsiteX1851" fmla="*/ 4547649 w 6668967"/>
              <a:gd name="connsiteY1851" fmla="*/ 981501 h 7471123"/>
              <a:gd name="connsiteX1852" fmla="*/ 4543538 w 6668967"/>
              <a:gd name="connsiteY1852" fmla="*/ 1000707 h 7471123"/>
              <a:gd name="connsiteX1853" fmla="*/ 4534495 w 6668967"/>
              <a:gd name="connsiteY1853" fmla="*/ 1009437 h 7471123"/>
              <a:gd name="connsiteX1854" fmla="*/ 4518051 w 6668967"/>
              <a:gd name="connsiteY1854" fmla="*/ 1033880 h 7471123"/>
              <a:gd name="connsiteX1855" fmla="*/ 4518052 w 6668967"/>
              <a:gd name="connsiteY1855" fmla="*/ 1065310 h 7471123"/>
              <a:gd name="connsiteX1856" fmla="*/ 4527917 w 6668967"/>
              <a:gd name="connsiteY1856" fmla="*/ 1054835 h 7471123"/>
              <a:gd name="connsiteX1857" fmla="*/ 4541072 w 6668967"/>
              <a:gd name="connsiteY1857" fmla="*/ 1026897 h 7471123"/>
              <a:gd name="connsiteX1858" fmla="*/ 4547650 w 6668967"/>
              <a:gd name="connsiteY1858" fmla="*/ 1019041 h 7471123"/>
              <a:gd name="connsiteX1859" fmla="*/ 4554228 w 6668967"/>
              <a:gd name="connsiteY1859" fmla="*/ 1016422 h 7471123"/>
              <a:gd name="connsiteX1860" fmla="*/ 4550939 w 6668967"/>
              <a:gd name="connsiteY1860" fmla="*/ 1025588 h 7471123"/>
              <a:gd name="connsiteX1861" fmla="*/ 4547650 w 6668967"/>
              <a:gd name="connsiteY1861" fmla="*/ 1037374 h 7471123"/>
              <a:gd name="connsiteX1862" fmla="*/ 4534495 w 6668967"/>
              <a:gd name="connsiteY1862" fmla="*/ 1072295 h 7471123"/>
              <a:gd name="connsiteX1863" fmla="*/ 4521340 w 6668967"/>
              <a:gd name="connsiteY1863" fmla="*/ 1107216 h 7471123"/>
              <a:gd name="connsiteX1864" fmla="*/ 4508185 w 6668967"/>
              <a:gd name="connsiteY1864" fmla="*/ 1131660 h 7471123"/>
              <a:gd name="connsiteX1865" fmla="*/ 4501608 w 6668967"/>
              <a:gd name="connsiteY1865" fmla="*/ 1159597 h 7471123"/>
              <a:gd name="connsiteX1866" fmla="*/ 4521340 w 6668967"/>
              <a:gd name="connsiteY1866" fmla="*/ 1130786 h 7471123"/>
              <a:gd name="connsiteX1867" fmla="*/ 4531206 w 6668967"/>
              <a:gd name="connsiteY1867" fmla="*/ 1096739 h 7471123"/>
              <a:gd name="connsiteX1868" fmla="*/ 4557517 w 6668967"/>
              <a:gd name="connsiteY1868" fmla="*/ 1107216 h 7471123"/>
              <a:gd name="connsiteX1869" fmla="*/ 4550939 w 6668967"/>
              <a:gd name="connsiteY1869" fmla="*/ 1145627 h 7471123"/>
              <a:gd name="connsiteX1870" fmla="*/ 4560925 w 6668967"/>
              <a:gd name="connsiteY1870" fmla="*/ 1143506 h 7471123"/>
              <a:gd name="connsiteX1871" fmla="*/ 4564538 w 6668967"/>
              <a:gd name="connsiteY1871" fmla="*/ 1125284 h 7471123"/>
              <a:gd name="connsiteX1872" fmla="*/ 4574403 w 6668967"/>
              <a:gd name="connsiteY1872" fmla="*/ 1128776 h 7471123"/>
              <a:gd name="connsiteX1873" fmla="*/ 4587559 w 6668967"/>
              <a:gd name="connsiteY1873" fmla="*/ 1118299 h 7471123"/>
              <a:gd name="connsiteX1874" fmla="*/ 4589614 w 6668967"/>
              <a:gd name="connsiteY1874" fmla="*/ 1111315 h 7471123"/>
              <a:gd name="connsiteX1875" fmla="*/ 4584270 w 6668967"/>
              <a:gd name="connsiteY1875" fmla="*/ 1104332 h 7471123"/>
              <a:gd name="connsiteX1876" fmla="*/ 4611814 w 6668967"/>
              <a:gd name="connsiteY1876" fmla="*/ 1058062 h 7471123"/>
              <a:gd name="connsiteX1877" fmla="*/ 4627024 w 6668967"/>
              <a:gd name="connsiteY1877" fmla="*/ 1006554 h 7471123"/>
              <a:gd name="connsiteX1878" fmla="*/ 4638124 w 6668967"/>
              <a:gd name="connsiteY1878" fmla="*/ 993894 h 7471123"/>
              <a:gd name="connsiteX1879" fmla="*/ 4636890 w 6668967"/>
              <a:gd name="connsiteY1879" fmla="*/ 978616 h 7471123"/>
              <a:gd name="connsiteX1880" fmla="*/ 4650867 w 6668967"/>
              <a:gd name="connsiteY1880" fmla="*/ 951991 h 7471123"/>
              <a:gd name="connsiteX1881" fmla="*/ 4669778 w 6668967"/>
              <a:gd name="connsiteY1881" fmla="*/ 933221 h 7471123"/>
              <a:gd name="connsiteX1882" fmla="*/ 4676355 w 6668967"/>
              <a:gd name="connsiteY1882" fmla="*/ 922744 h 7471123"/>
              <a:gd name="connsiteX1883" fmla="*/ 4673067 w 6668967"/>
              <a:gd name="connsiteY1883" fmla="*/ 912269 h 7471123"/>
              <a:gd name="connsiteX1884" fmla="*/ 4702666 w 6668967"/>
              <a:gd name="connsiteY1884" fmla="*/ 856396 h 7471123"/>
              <a:gd name="connsiteX1885" fmla="*/ 4710476 w 6668967"/>
              <a:gd name="connsiteY1885" fmla="*/ 843301 h 7471123"/>
              <a:gd name="connsiteX1886" fmla="*/ 4715821 w 6668967"/>
              <a:gd name="connsiteY1886" fmla="*/ 824967 h 7471123"/>
              <a:gd name="connsiteX1887" fmla="*/ 4752819 w 6668967"/>
              <a:gd name="connsiteY1887" fmla="*/ 755562 h 7471123"/>
              <a:gd name="connsiteX1888" fmla="*/ 4794752 w 6668967"/>
              <a:gd name="connsiteY1888" fmla="*/ 688776 h 7471123"/>
              <a:gd name="connsiteX1889" fmla="*/ 4791463 w 6668967"/>
              <a:gd name="connsiteY1889" fmla="*/ 664332 h 7471123"/>
              <a:gd name="connsiteX1890" fmla="*/ 4827640 w 6668967"/>
              <a:gd name="connsiteY1890" fmla="*/ 604967 h 7471123"/>
              <a:gd name="connsiteX1891" fmla="*/ 4841206 w 6668967"/>
              <a:gd name="connsiteY1891" fmla="*/ 557388 h 7471123"/>
              <a:gd name="connsiteX1892" fmla="*/ 4867104 w 6668967"/>
              <a:gd name="connsiteY1892" fmla="*/ 507190 h 7471123"/>
              <a:gd name="connsiteX1893" fmla="*/ 4886837 w 6668967"/>
              <a:gd name="connsiteY1893" fmla="*/ 472269 h 7471123"/>
              <a:gd name="connsiteX1894" fmla="*/ 4886014 w 6668967"/>
              <a:gd name="connsiteY1894" fmla="*/ 453936 h 7471123"/>
              <a:gd name="connsiteX1895" fmla="*/ 4899992 w 6668967"/>
              <a:gd name="connsiteY1895" fmla="*/ 440840 h 7471123"/>
              <a:gd name="connsiteX1896" fmla="*/ 5021677 w 6668967"/>
              <a:gd name="connsiteY1896" fmla="*/ 213857 h 7471123"/>
              <a:gd name="connsiteX1897" fmla="*/ 5038531 w 6668967"/>
              <a:gd name="connsiteY1897" fmla="*/ 186357 h 7471123"/>
              <a:gd name="connsiteX1898" fmla="*/ 5057853 w 6668967"/>
              <a:gd name="connsiteY1898" fmla="*/ 161476 h 7471123"/>
              <a:gd name="connsiteX1899" fmla="*/ 5061965 w 6668967"/>
              <a:gd name="connsiteY1899" fmla="*/ 144453 h 7471123"/>
              <a:gd name="connsiteX1900" fmla="*/ 5071009 w 6668967"/>
              <a:gd name="connsiteY1900" fmla="*/ 130047 h 7471123"/>
              <a:gd name="connsiteX1901" fmla="*/ 5084163 w 6668967"/>
              <a:gd name="connsiteY1901" fmla="*/ 105603 h 7471123"/>
              <a:gd name="connsiteX1902" fmla="*/ 5097319 w 6668967"/>
              <a:gd name="connsiteY1902" fmla="*/ 98182 h 7471123"/>
              <a:gd name="connsiteX1903" fmla="*/ 5110474 w 6668967"/>
              <a:gd name="connsiteY1903" fmla="*/ 98619 h 7471123"/>
              <a:gd name="connsiteX1904" fmla="*/ 5093208 w 6668967"/>
              <a:gd name="connsiteY1904" fmla="*/ 154928 h 7471123"/>
              <a:gd name="connsiteX1905" fmla="*/ 5061142 w 6668967"/>
              <a:gd name="connsiteY1905" fmla="*/ 213857 h 7471123"/>
              <a:gd name="connsiteX1906" fmla="*/ 5064431 w 6668967"/>
              <a:gd name="connsiteY1906" fmla="*/ 213857 h 7471123"/>
              <a:gd name="connsiteX1907" fmla="*/ 5072242 w 6668967"/>
              <a:gd name="connsiteY1907" fmla="*/ 227825 h 7471123"/>
              <a:gd name="connsiteX1908" fmla="*/ 5067719 w 6668967"/>
              <a:gd name="connsiteY1908" fmla="*/ 241794 h 7471123"/>
              <a:gd name="connsiteX1909" fmla="*/ 5045521 w 6668967"/>
              <a:gd name="connsiteY1909" fmla="*/ 323856 h 7471123"/>
              <a:gd name="connsiteX1910" fmla="*/ 5018389 w 6668967"/>
              <a:gd name="connsiteY1910" fmla="*/ 405919 h 7471123"/>
              <a:gd name="connsiteX1911" fmla="*/ 5019621 w 6668967"/>
              <a:gd name="connsiteY1911" fmla="*/ 415959 h 7471123"/>
              <a:gd name="connsiteX1912" fmla="*/ 5008521 w 6668967"/>
              <a:gd name="connsiteY1912" fmla="*/ 423380 h 7471123"/>
              <a:gd name="connsiteX1913" fmla="*/ 5007699 w 6668967"/>
              <a:gd name="connsiteY1913" fmla="*/ 432983 h 7471123"/>
              <a:gd name="connsiteX1914" fmla="*/ 5011810 w 6668967"/>
              <a:gd name="connsiteY1914" fmla="*/ 437349 h 7471123"/>
              <a:gd name="connsiteX1915" fmla="*/ 5001533 w 6668967"/>
              <a:gd name="connsiteY1915" fmla="*/ 457865 h 7471123"/>
              <a:gd name="connsiteX1916" fmla="*/ 4998655 w 6668967"/>
              <a:gd name="connsiteY1916" fmla="*/ 475761 h 7471123"/>
              <a:gd name="connsiteX1917" fmla="*/ 5018388 w 6668967"/>
              <a:gd name="connsiteY1917" fmla="*/ 454809 h 7471123"/>
              <a:gd name="connsiteX1918" fmla="*/ 5024965 w 6668967"/>
              <a:gd name="connsiteY1918" fmla="*/ 444332 h 7471123"/>
              <a:gd name="connsiteX1919" fmla="*/ 5021677 w 6668967"/>
              <a:gd name="connsiteY1919" fmla="*/ 433857 h 7471123"/>
              <a:gd name="connsiteX1920" fmla="*/ 5032777 w 6668967"/>
              <a:gd name="connsiteY1920" fmla="*/ 419452 h 7471123"/>
              <a:gd name="connsiteX1921" fmla="*/ 5041409 w 6668967"/>
              <a:gd name="connsiteY1921" fmla="*/ 402428 h 7471123"/>
              <a:gd name="connsiteX1922" fmla="*/ 5067719 w 6668967"/>
              <a:gd name="connsiteY1922" fmla="*/ 339571 h 7471123"/>
              <a:gd name="connsiteX1923" fmla="*/ 5087453 w 6668967"/>
              <a:gd name="connsiteY1923" fmla="*/ 322111 h 7471123"/>
              <a:gd name="connsiteX1924" fmla="*/ 5095674 w 6668967"/>
              <a:gd name="connsiteY1924" fmla="*/ 309889 h 7471123"/>
              <a:gd name="connsiteX1925" fmla="*/ 5094030 w 6668967"/>
              <a:gd name="connsiteY1925" fmla="*/ 297667 h 7471123"/>
              <a:gd name="connsiteX1926" fmla="*/ 5107186 w 6668967"/>
              <a:gd name="connsiteY1926" fmla="*/ 269730 h 7471123"/>
              <a:gd name="connsiteX1927" fmla="*/ 5117051 w 6668967"/>
              <a:gd name="connsiteY1927" fmla="*/ 240047 h 7471123"/>
              <a:gd name="connsiteX1928" fmla="*/ 5126918 w 6668967"/>
              <a:gd name="connsiteY1928" fmla="*/ 210365 h 7471123"/>
              <a:gd name="connsiteX1929" fmla="*/ 5169672 w 6668967"/>
              <a:gd name="connsiteY1929" fmla="*/ 171952 h 7471123"/>
              <a:gd name="connsiteX1930" fmla="*/ 5182004 w 6668967"/>
              <a:gd name="connsiteY1930" fmla="*/ 192031 h 7471123"/>
              <a:gd name="connsiteX1931" fmla="*/ 5169672 w 6668967"/>
              <a:gd name="connsiteY1931" fmla="*/ 206873 h 7471123"/>
              <a:gd name="connsiteX1932" fmla="*/ 5169260 w 6668967"/>
              <a:gd name="connsiteY1932" fmla="*/ 229135 h 7471123"/>
              <a:gd name="connsiteX1933" fmla="*/ 5166383 w 6668967"/>
              <a:gd name="connsiteY1933" fmla="*/ 248777 h 7471123"/>
              <a:gd name="connsiteX1934" fmla="*/ 5147061 w 6668967"/>
              <a:gd name="connsiteY1934" fmla="*/ 293737 h 7471123"/>
              <a:gd name="connsiteX1935" fmla="*/ 5140073 w 6668967"/>
              <a:gd name="connsiteY1935" fmla="*/ 336079 h 7471123"/>
              <a:gd name="connsiteX1936" fmla="*/ 5113763 w 6668967"/>
              <a:gd name="connsiteY1936" fmla="*/ 402428 h 7471123"/>
              <a:gd name="connsiteX1937" fmla="*/ 5124451 w 6668967"/>
              <a:gd name="connsiteY1937" fmla="*/ 430365 h 7471123"/>
              <a:gd name="connsiteX1938" fmla="*/ 5110474 w 6668967"/>
              <a:gd name="connsiteY1938" fmla="*/ 458301 h 7471123"/>
              <a:gd name="connsiteX1939" fmla="*/ 5095674 w 6668967"/>
              <a:gd name="connsiteY1939" fmla="*/ 502825 h 7471123"/>
              <a:gd name="connsiteX1940" fmla="*/ 5071009 w 6668967"/>
              <a:gd name="connsiteY1940" fmla="*/ 542111 h 7471123"/>
              <a:gd name="connsiteX1941" fmla="*/ 5080875 w 6668967"/>
              <a:gd name="connsiteY1941" fmla="*/ 570046 h 7471123"/>
              <a:gd name="connsiteX1942" fmla="*/ 5057853 w 6668967"/>
              <a:gd name="connsiteY1942" fmla="*/ 587507 h 7471123"/>
              <a:gd name="connsiteX1943" fmla="*/ 5057853 w 6668967"/>
              <a:gd name="connsiteY1943" fmla="*/ 625919 h 7471123"/>
              <a:gd name="connsiteX1944" fmla="*/ 5049220 w 6668967"/>
              <a:gd name="connsiteY1944" fmla="*/ 645998 h 7471123"/>
              <a:gd name="connsiteX1945" fmla="*/ 5038121 w 6668967"/>
              <a:gd name="connsiteY1945" fmla="*/ 660840 h 7471123"/>
              <a:gd name="connsiteX1946" fmla="*/ 5037298 w 6668967"/>
              <a:gd name="connsiteY1946" fmla="*/ 676118 h 7471123"/>
              <a:gd name="connsiteX1947" fmla="*/ 5041410 w 6668967"/>
              <a:gd name="connsiteY1947" fmla="*/ 688776 h 7471123"/>
              <a:gd name="connsiteX1948" fmla="*/ 5047576 w 6668967"/>
              <a:gd name="connsiteY1948" fmla="*/ 692705 h 7471123"/>
              <a:gd name="connsiteX1949" fmla="*/ 5051275 w 6668967"/>
              <a:gd name="connsiteY1949" fmla="*/ 688776 h 7471123"/>
              <a:gd name="connsiteX1950" fmla="*/ 5054565 w 6668967"/>
              <a:gd name="connsiteY1950" fmla="*/ 662587 h 7471123"/>
              <a:gd name="connsiteX1951" fmla="*/ 5077586 w 6668967"/>
              <a:gd name="connsiteY1951" fmla="*/ 646872 h 7471123"/>
              <a:gd name="connsiteX1952" fmla="*/ 5077586 w 6668967"/>
              <a:gd name="connsiteY1952" fmla="*/ 594490 h 7471123"/>
              <a:gd name="connsiteX1953" fmla="*/ 5080875 w 6668967"/>
              <a:gd name="connsiteY1953" fmla="*/ 594490 h 7471123"/>
              <a:gd name="connsiteX1954" fmla="*/ 5084575 w 6668967"/>
              <a:gd name="connsiteY1954" fmla="*/ 582268 h 7471123"/>
              <a:gd name="connsiteX1955" fmla="*/ 5080875 w 6668967"/>
              <a:gd name="connsiteY1955" fmla="*/ 570046 h 7471123"/>
              <a:gd name="connsiteX1956" fmla="*/ 5102252 w 6668967"/>
              <a:gd name="connsiteY1956" fmla="*/ 540800 h 7471123"/>
              <a:gd name="connsiteX1957" fmla="*/ 5123629 w 6668967"/>
              <a:gd name="connsiteY1957" fmla="*/ 514174 h 7471123"/>
              <a:gd name="connsiteX1958" fmla="*/ 5114585 w 6668967"/>
              <a:gd name="connsiteY1958" fmla="*/ 490166 h 7471123"/>
              <a:gd name="connsiteX1959" fmla="*/ 5140073 w 6668967"/>
              <a:gd name="connsiteY1959" fmla="*/ 468777 h 7471123"/>
              <a:gd name="connsiteX1960" fmla="*/ 5156927 w 6668967"/>
              <a:gd name="connsiteY1960" fmla="*/ 417706 h 7471123"/>
              <a:gd name="connsiteX1961" fmla="*/ 5176250 w 6668967"/>
              <a:gd name="connsiteY1961" fmla="*/ 364015 h 7471123"/>
              <a:gd name="connsiteX1962" fmla="*/ 5185704 w 6668967"/>
              <a:gd name="connsiteY1962" fmla="*/ 363142 h 7471123"/>
              <a:gd name="connsiteX1963" fmla="*/ 5192694 w 6668967"/>
              <a:gd name="connsiteY1963" fmla="*/ 367507 h 7471123"/>
              <a:gd name="connsiteX1964" fmla="*/ 5197215 w 6668967"/>
              <a:gd name="connsiteY1964" fmla="*/ 401554 h 7471123"/>
              <a:gd name="connsiteX1965" fmla="*/ 5179538 w 6668967"/>
              <a:gd name="connsiteY1965" fmla="*/ 430365 h 7471123"/>
              <a:gd name="connsiteX1966" fmla="*/ 5159806 w 6668967"/>
              <a:gd name="connsiteY1966" fmla="*/ 494530 h 7471123"/>
              <a:gd name="connsiteX1967" fmla="*/ 5140073 w 6668967"/>
              <a:gd name="connsiteY1967" fmla="*/ 556078 h 7471123"/>
              <a:gd name="connsiteX1968" fmla="*/ 5141717 w 6668967"/>
              <a:gd name="connsiteY1968" fmla="*/ 564808 h 7471123"/>
              <a:gd name="connsiteX1969" fmla="*/ 5133495 w 6668967"/>
              <a:gd name="connsiteY1969" fmla="*/ 573538 h 7471123"/>
              <a:gd name="connsiteX1970" fmla="*/ 5130206 w 6668967"/>
              <a:gd name="connsiteY1970" fmla="*/ 583578 h 7471123"/>
              <a:gd name="connsiteX1971" fmla="*/ 5136784 w 6668967"/>
              <a:gd name="connsiteY1971" fmla="*/ 590999 h 7471123"/>
              <a:gd name="connsiteX1972" fmla="*/ 5123217 w 6668967"/>
              <a:gd name="connsiteY1972" fmla="*/ 608459 h 7471123"/>
              <a:gd name="connsiteX1973" fmla="*/ 5117051 w 6668967"/>
              <a:gd name="connsiteY1973" fmla="*/ 625919 h 7471123"/>
              <a:gd name="connsiteX1974" fmla="*/ 5103896 w 6668967"/>
              <a:gd name="connsiteY1974" fmla="*/ 650363 h 7471123"/>
              <a:gd name="connsiteX1975" fmla="*/ 5109651 w 6668967"/>
              <a:gd name="connsiteY1975" fmla="*/ 670444 h 7471123"/>
              <a:gd name="connsiteX1976" fmla="*/ 5100607 w 6668967"/>
              <a:gd name="connsiteY1976" fmla="*/ 685284 h 7471123"/>
              <a:gd name="connsiteX1977" fmla="*/ 5144595 w 6668967"/>
              <a:gd name="connsiteY1977" fmla="*/ 682666 h 7471123"/>
              <a:gd name="connsiteX1978" fmla="*/ 5186115 w 6668967"/>
              <a:gd name="connsiteY1978" fmla="*/ 695761 h 7471123"/>
              <a:gd name="connsiteX1979" fmla="*/ 5193515 w 6668967"/>
              <a:gd name="connsiteY1979" fmla="*/ 717149 h 7471123"/>
              <a:gd name="connsiteX1980" fmla="*/ 5186115 w 6668967"/>
              <a:gd name="connsiteY1980" fmla="*/ 730682 h 7471123"/>
              <a:gd name="connsiteX1981" fmla="*/ 5183238 w 6668967"/>
              <a:gd name="connsiteY1981" fmla="*/ 739412 h 7471123"/>
              <a:gd name="connsiteX1982" fmla="*/ 5182827 w 6668967"/>
              <a:gd name="connsiteY1982" fmla="*/ 748142 h 7471123"/>
              <a:gd name="connsiteX1983" fmla="*/ 5192693 w 6668967"/>
              <a:gd name="connsiteY1983" fmla="*/ 741157 h 7471123"/>
              <a:gd name="connsiteX1984" fmla="*/ 5235447 w 6668967"/>
              <a:gd name="connsiteY1984" fmla="*/ 706236 h 7471123"/>
              <a:gd name="connsiteX1985" fmla="*/ 5242024 w 6668967"/>
              <a:gd name="connsiteY1985" fmla="*/ 681792 h 7471123"/>
              <a:gd name="connsiteX1986" fmla="*/ 5240380 w 6668967"/>
              <a:gd name="connsiteY1986" fmla="*/ 671753 h 7471123"/>
              <a:gd name="connsiteX1987" fmla="*/ 5248603 w 6668967"/>
              <a:gd name="connsiteY1987" fmla="*/ 664332 h 7471123"/>
              <a:gd name="connsiteX1988" fmla="*/ 5249425 w 6668967"/>
              <a:gd name="connsiteY1988" fmla="*/ 656039 h 7471123"/>
              <a:gd name="connsiteX1989" fmla="*/ 5245314 w 6668967"/>
              <a:gd name="connsiteY1989" fmla="*/ 650364 h 7471123"/>
              <a:gd name="connsiteX1990" fmla="*/ 5271624 w 6668967"/>
              <a:gd name="connsiteY1990" fmla="*/ 615443 h 7471123"/>
              <a:gd name="connsiteX1991" fmla="*/ 5297934 w 6668967"/>
              <a:gd name="connsiteY1991" fmla="*/ 580523 h 7471123"/>
              <a:gd name="connsiteX1992" fmla="*/ 5316845 w 6668967"/>
              <a:gd name="connsiteY1992" fmla="*/ 535563 h 7471123"/>
              <a:gd name="connsiteX1993" fmla="*/ 5350555 w 6668967"/>
              <a:gd name="connsiteY1993" fmla="*/ 503697 h 7471123"/>
              <a:gd name="connsiteX1994" fmla="*/ 5347265 w 6668967"/>
              <a:gd name="connsiteY1994" fmla="*/ 486238 h 7471123"/>
              <a:gd name="connsiteX1995" fmla="*/ 5348910 w 6668967"/>
              <a:gd name="connsiteY1995" fmla="*/ 470960 h 7471123"/>
              <a:gd name="connsiteX1996" fmla="*/ 5360421 w 6668967"/>
              <a:gd name="connsiteY1996" fmla="*/ 458300 h 7471123"/>
              <a:gd name="connsiteX1997" fmla="*/ 5380153 w 6668967"/>
              <a:gd name="connsiteY1997" fmla="*/ 451317 h 7471123"/>
              <a:gd name="connsiteX1998" fmla="*/ 5392898 w 6668967"/>
              <a:gd name="connsiteY1998" fmla="*/ 470960 h 7471123"/>
              <a:gd name="connsiteX1999" fmla="*/ 5383442 w 6668967"/>
              <a:gd name="connsiteY1999" fmla="*/ 493221 h 7471123"/>
              <a:gd name="connsiteX2000" fmla="*/ 5360010 w 6668967"/>
              <a:gd name="connsiteY2000" fmla="*/ 525959 h 7471123"/>
              <a:gd name="connsiteX2001" fmla="*/ 5353843 w 6668967"/>
              <a:gd name="connsiteY2001" fmla="*/ 566555 h 7471123"/>
              <a:gd name="connsiteX2002" fmla="*/ 5340277 w 6668967"/>
              <a:gd name="connsiteY2002" fmla="*/ 615880 h 7471123"/>
              <a:gd name="connsiteX2003" fmla="*/ 5314378 w 6668967"/>
              <a:gd name="connsiteY2003" fmla="*/ 667824 h 7471123"/>
              <a:gd name="connsiteX2004" fmla="*/ 5318900 w 6668967"/>
              <a:gd name="connsiteY2004" fmla="*/ 680919 h 7471123"/>
              <a:gd name="connsiteX2005" fmla="*/ 5311088 w 6668967"/>
              <a:gd name="connsiteY2005" fmla="*/ 688776 h 7471123"/>
              <a:gd name="connsiteX2006" fmla="*/ 5313144 w 6668967"/>
              <a:gd name="connsiteY2006" fmla="*/ 716277 h 7471123"/>
              <a:gd name="connsiteX2007" fmla="*/ 5327533 w 6668967"/>
              <a:gd name="connsiteY2007" fmla="*/ 741157 h 7471123"/>
              <a:gd name="connsiteX2008" fmla="*/ 5292589 w 6668967"/>
              <a:gd name="connsiteY2008" fmla="*/ 812745 h 7471123"/>
              <a:gd name="connsiteX2009" fmla="*/ 5274912 w 6668967"/>
              <a:gd name="connsiteY2009" fmla="*/ 884332 h 7471123"/>
              <a:gd name="connsiteX2010" fmla="*/ 5248603 w 6668967"/>
              <a:gd name="connsiteY2010" fmla="*/ 908776 h 7471123"/>
              <a:gd name="connsiteX2011" fmla="*/ 5234214 w 6668967"/>
              <a:gd name="connsiteY2011" fmla="*/ 938458 h 7471123"/>
              <a:gd name="connsiteX2012" fmla="*/ 5222291 w 6668967"/>
              <a:gd name="connsiteY2012" fmla="*/ 968140 h 7471123"/>
              <a:gd name="connsiteX2013" fmla="*/ 5225580 w 6668967"/>
              <a:gd name="connsiteY2013" fmla="*/ 978616 h 7471123"/>
              <a:gd name="connsiteX2014" fmla="*/ 5249013 w 6668967"/>
              <a:gd name="connsiteY2014" fmla="*/ 948935 h 7471123"/>
              <a:gd name="connsiteX2015" fmla="*/ 5274912 w 6668967"/>
              <a:gd name="connsiteY2015" fmla="*/ 919252 h 7471123"/>
              <a:gd name="connsiteX2016" fmla="*/ 5280710 w 6668967"/>
              <a:gd name="connsiteY2016" fmla="*/ 917494 h 7471123"/>
              <a:gd name="connsiteX2017" fmla="*/ 5282105 w 6668967"/>
              <a:gd name="connsiteY2017" fmla="*/ 913499 h 7471123"/>
              <a:gd name="connsiteX2018" fmla="*/ 5288249 w 6668967"/>
              <a:gd name="connsiteY2018" fmla="*/ 907862 h 7471123"/>
              <a:gd name="connsiteX2019" fmla="*/ 5274912 w 6668967"/>
              <a:gd name="connsiteY2019" fmla="*/ 901792 h 7471123"/>
              <a:gd name="connsiteX2020" fmla="*/ 5284779 w 6668967"/>
              <a:gd name="connsiteY2020" fmla="*/ 894809 h 7471123"/>
              <a:gd name="connsiteX2021" fmla="*/ 5287790 w 6668967"/>
              <a:gd name="connsiteY2021" fmla="*/ 894395 h 7471123"/>
              <a:gd name="connsiteX2022" fmla="*/ 5299536 w 6668967"/>
              <a:gd name="connsiteY2022" fmla="*/ 854142 h 7471123"/>
              <a:gd name="connsiteX2023" fmla="*/ 5307758 w 6668967"/>
              <a:gd name="connsiteY2023" fmla="*/ 820136 h 7471123"/>
              <a:gd name="connsiteX2024" fmla="*/ 5304511 w 6668967"/>
              <a:gd name="connsiteY2024" fmla="*/ 817982 h 7471123"/>
              <a:gd name="connsiteX2025" fmla="*/ 5311514 w 6668967"/>
              <a:gd name="connsiteY2025" fmla="*/ 804599 h 7471123"/>
              <a:gd name="connsiteX2026" fmla="*/ 5312353 w 6668967"/>
              <a:gd name="connsiteY2026" fmla="*/ 801132 h 7471123"/>
              <a:gd name="connsiteX2027" fmla="*/ 5320699 w 6668967"/>
              <a:gd name="connsiteY2027" fmla="*/ 787046 h 7471123"/>
              <a:gd name="connsiteX2028" fmla="*/ 5320956 w 6668967"/>
              <a:gd name="connsiteY2028" fmla="*/ 786554 h 7471123"/>
              <a:gd name="connsiteX2029" fmla="*/ 5320986 w 6668967"/>
              <a:gd name="connsiteY2029" fmla="*/ 786561 h 7471123"/>
              <a:gd name="connsiteX2030" fmla="*/ 5339820 w 6668967"/>
              <a:gd name="connsiteY2030" fmla="*/ 754773 h 7471123"/>
              <a:gd name="connsiteX2031" fmla="*/ 5364605 w 6668967"/>
              <a:gd name="connsiteY2031" fmla="*/ 753178 h 7471123"/>
              <a:gd name="connsiteX2032" fmla="*/ 5371972 w 6668967"/>
              <a:gd name="connsiteY2032" fmla="*/ 767569 h 7471123"/>
              <a:gd name="connsiteX2033" fmla="*/ 5395400 w 6668967"/>
              <a:gd name="connsiteY2033" fmla="*/ 737608 h 7471123"/>
              <a:gd name="connsiteX2034" fmla="*/ 5418632 w 6668967"/>
              <a:gd name="connsiteY2034" fmla="*/ 750130 h 7471123"/>
              <a:gd name="connsiteX2035" fmla="*/ 5400286 w 6668967"/>
              <a:gd name="connsiteY2035" fmla="*/ 779658 h 7471123"/>
              <a:gd name="connsiteX2036" fmla="*/ 5391585 w 6668967"/>
              <a:gd name="connsiteY2036" fmla="*/ 813025 h 7471123"/>
              <a:gd name="connsiteX2037" fmla="*/ 5407548 w 6668967"/>
              <a:gd name="connsiteY2037" fmla="*/ 789915 h 7471123"/>
              <a:gd name="connsiteX2038" fmla="*/ 5417082 w 6668967"/>
              <a:gd name="connsiteY2038" fmla="*/ 764244 h 7471123"/>
              <a:gd name="connsiteX2039" fmla="*/ 5434079 w 6668967"/>
              <a:gd name="connsiteY2039" fmla="*/ 731723 h 7471123"/>
              <a:gd name="connsiteX2040" fmla="*/ 5451076 w 6668967"/>
              <a:gd name="connsiteY2040" fmla="*/ 699204 h 7471123"/>
              <a:gd name="connsiteX2041" fmla="*/ 5457502 w 6668967"/>
              <a:gd name="connsiteY2041" fmla="*/ 689074 h 7471123"/>
              <a:gd name="connsiteX2042" fmla="*/ 5462064 w 6668967"/>
              <a:gd name="connsiteY2042" fmla="*/ 680659 h 7471123"/>
              <a:gd name="connsiteX2043" fmla="*/ 5464139 w 6668967"/>
              <a:gd name="connsiteY2043" fmla="*/ 687216 h 7471123"/>
              <a:gd name="connsiteX2044" fmla="*/ 5462484 w 6668967"/>
              <a:gd name="connsiteY2044" fmla="*/ 697196 h 7471123"/>
              <a:gd name="connsiteX2045" fmla="*/ 5450461 w 6668967"/>
              <a:gd name="connsiteY2045" fmla="*/ 725150 h 7471123"/>
              <a:gd name="connsiteX2046" fmla="*/ 5448911 w 6668967"/>
              <a:gd name="connsiteY2046" fmla="*/ 739264 h 7471123"/>
              <a:gd name="connsiteX2047" fmla="*/ 5471305 w 6668967"/>
              <a:gd name="connsiteY2047" fmla="*/ 718712 h 7471123"/>
              <a:gd name="connsiteX2048" fmla="*/ 5478867 w 6668967"/>
              <a:gd name="connsiteY2048" fmla="*/ 690620 h 7471123"/>
              <a:gd name="connsiteX2049" fmla="*/ 5479666 w 6668967"/>
              <a:gd name="connsiteY2049" fmla="*/ 678253 h 7471123"/>
              <a:gd name="connsiteX2050" fmla="*/ 5490887 w 6668967"/>
              <a:gd name="connsiteY2050" fmla="*/ 662667 h 7471123"/>
              <a:gd name="connsiteX2051" fmla="*/ 5495481 w 6668967"/>
              <a:gd name="connsiteY2051" fmla="*/ 633598 h 7471123"/>
              <a:gd name="connsiteX2052" fmla="*/ 5507465 w 6668967"/>
              <a:gd name="connsiteY2052" fmla="*/ 613609 h 7471123"/>
              <a:gd name="connsiteX2053" fmla="*/ 5516839 w 6668967"/>
              <a:gd name="connsiteY2053" fmla="*/ 622457 h 7471123"/>
              <a:gd name="connsiteX2054" fmla="*/ 5527693 w 6668967"/>
              <a:gd name="connsiteY2054" fmla="*/ 633120 h 7471123"/>
              <a:gd name="connsiteX2055" fmla="*/ 5534039 w 6668967"/>
              <a:gd name="connsiteY2055" fmla="*/ 613547 h 7471123"/>
              <a:gd name="connsiteX2056" fmla="*/ 5545208 w 6668967"/>
              <a:gd name="connsiteY2056" fmla="*/ 595893 h 7471123"/>
              <a:gd name="connsiteX2057" fmla="*/ 5558585 w 6668967"/>
              <a:gd name="connsiteY2057" fmla="*/ 596307 h 7471123"/>
              <a:gd name="connsiteX2058" fmla="*/ 5573934 w 6668967"/>
              <a:gd name="connsiteY2058" fmla="*/ 599142 h 7471123"/>
              <a:gd name="connsiteX2059" fmla="*/ 5580943 w 6668967"/>
              <a:gd name="connsiteY2059" fmla="*/ 583720 h 7471123"/>
              <a:gd name="connsiteX2060" fmla="*/ 5586472 w 6668967"/>
              <a:gd name="connsiteY2060" fmla="*/ 566483 h 7471123"/>
              <a:gd name="connsiteX2061" fmla="*/ 5611160 w 6668967"/>
              <a:gd name="connsiteY2061" fmla="*/ 586131 h 7471123"/>
              <a:gd name="connsiteX2062" fmla="*/ 5598623 w 6668967"/>
              <a:gd name="connsiteY2062" fmla="*/ 618790 h 7471123"/>
              <a:gd name="connsiteX2063" fmla="*/ 5570413 w 6668967"/>
              <a:gd name="connsiteY2063" fmla="*/ 610836 h 7471123"/>
              <a:gd name="connsiteX2064" fmla="*/ 5557078 w 6668967"/>
              <a:gd name="connsiteY2064" fmla="*/ 627831 h 7471123"/>
              <a:gd name="connsiteX2065" fmla="*/ 5548956 w 6668967"/>
              <a:gd name="connsiteY2065" fmla="*/ 643219 h 7471123"/>
              <a:gd name="connsiteX2066" fmla="*/ 5541467 w 6668967"/>
              <a:gd name="connsiteY2066" fmla="*/ 655380 h 7471123"/>
              <a:gd name="connsiteX2067" fmla="*/ 5536934 w 6668967"/>
              <a:gd name="connsiteY2067" fmla="*/ 671173 h 7471123"/>
              <a:gd name="connsiteX2068" fmla="*/ 5549314 w 6668967"/>
              <a:gd name="connsiteY2068" fmla="*/ 673031 h 7471123"/>
              <a:gd name="connsiteX2069" fmla="*/ 5555707 w 6668967"/>
              <a:gd name="connsiteY2069" fmla="*/ 683556 h 7471123"/>
              <a:gd name="connsiteX2070" fmla="*/ 5556646 w 6668967"/>
              <a:gd name="connsiteY2070" fmla="*/ 695388 h 7471123"/>
              <a:gd name="connsiteX2071" fmla="*/ 5535383 w 6668967"/>
              <a:gd name="connsiteY2071" fmla="*/ 685288 h 7471123"/>
              <a:gd name="connsiteX2072" fmla="*/ 5544204 w 6668967"/>
              <a:gd name="connsiteY2072" fmla="*/ 706806 h 7471123"/>
              <a:gd name="connsiteX2073" fmla="*/ 5538576 w 6668967"/>
              <a:gd name="connsiteY2073" fmla="*/ 745284 h 7471123"/>
              <a:gd name="connsiteX2074" fmla="*/ 5531471 w 6668967"/>
              <a:gd name="connsiteY2074" fmla="*/ 781948 h 7471123"/>
              <a:gd name="connsiteX2075" fmla="*/ 5540907 w 6668967"/>
              <a:gd name="connsiteY2075" fmla="*/ 777518 h 7471123"/>
              <a:gd name="connsiteX2076" fmla="*/ 5554911 w 6668967"/>
              <a:gd name="connsiteY2076" fmla="*/ 749330 h 7471123"/>
              <a:gd name="connsiteX2077" fmla="*/ 5567438 w 6668967"/>
              <a:gd name="connsiteY2077" fmla="*/ 719326 h 7471123"/>
              <a:gd name="connsiteX2078" fmla="*/ 5569087 w 6668967"/>
              <a:gd name="connsiteY2078" fmla="*/ 683971 h 7471123"/>
              <a:gd name="connsiteX2079" fmla="*/ 5609500 w 6668967"/>
              <a:gd name="connsiteY2079" fmla="*/ 624144 h 7471123"/>
              <a:gd name="connsiteX2080" fmla="*/ 5639565 w 6668967"/>
              <a:gd name="connsiteY2080" fmla="*/ 551603 h 7471123"/>
              <a:gd name="connsiteX2081" fmla="*/ 5665916 w 6668967"/>
              <a:gd name="connsiteY2081" fmla="*/ 545927 h 7471123"/>
              <a:gd name="connsiteX2082" fmla="*/ 5686742 w 6668967"/>
              <a:gd name="connsiteY2082" fmla="*/ 529458 h 7471123"/>
              <a:gd name="connsiteX2083" fmla="*/ 5687659 w 6668967"/>
              <a:gd name="connsiteY2083" fmla="*/ 518569 h 7471123"/>
              <a:gd name="connsiteX2084" fmla="*/ 5699700 w 6668967"/>
              <a:gd name="connsiteY2084" fmla="*/ 513334 h 7471123"/>
              <a:gd name="connsiteX2085" fmla="*/ 5721189 w 6668967"/>
              <a:gd name="connsiteY2085" fmla="*/ 460300 h 7471123"/>
              <a:gd name="connsiteX2086" fmla="*/ 5748205 w 6668967"/>
              <a:gd name="connsiteY2086" fmla="*/ 418056 h 7471123"/>
              <a:gd name="connsiteX2087" fmla="*/ 5773434 w 6668967"/>
              <a:gd name="connsiteY2087" fmla="*/ 386970 h 7471123"/>
              <a:gd name="connsiteX2088" fmla="*/ 5782717 w 6668967"/>
              <a:gd name="connsiteY2088" fmla="*/ 348309 h 7471123"/>
              <a:gd name="connsiteX2089" fmla="*/ 5792912 w 6668967"/>
              <a:gd name="connsiteY2089" fmla="*/ 326790 h 7471123"/>
              <a:gd name="connsiteX2090" fmla="*/ 5814546 w 6668967"/>
              <a:gd name="connsiteY2090" fmla="*/ 323329 h 7471123"/>
              <a:gd name="connsiteX2091" fmla="*/ 5821397 w 6668967"/>
              <a:gd name="connsiteY2091" fmla="*/ 342425 h 7471123"/>
              <a:gd name="connsiteX2092" fmla="*/ 5819275 w 6668967"/>
              <a:gd name="connsiteY2092" fmla="*/ 359177 h 7471123"/>
              <a:gd name="connsiteX2093" fmla="*/ 5809375 w 6668967"/>
              <a:gd name="connsiteY2093" fmla="*/ 370379 h 7471123"/>
              <a:gd name="connsiteX2094" fmla="*/ 5794963 w 6668967"/>
              <a:gd name="connsiteY2094" fmla="*/ 379373 h 7471123"/>
              <a:gd name="connsiteX2095" fmla="*/ 5792462 w 6668967"/>
              <a:gd name="connsiteY2095" fmla="*/ 425031 h 7471123"/>
              <a:gd name="connsiteX2096" fmla="*/ 5771761 w 6668967"/>
              <a:gd name="connsiteY2096" fmla="*/ 468355 h 7471123"/>
              <a:gd name="connsiteX2097" fmla="*/ 5762648 w 6668967"/>
              <a:gd name="connsiteY2097" fmla="*/ 510561 h 7471123"/>
              <a:gd name="connsiteX2098" fmla="*/ 5753533 w 6668967"/>
              <a:gd name="connsiteY2098" fmla="*/ 552768 h 7471123"/>
              <a:gd name="connsiteX2099" fmla="*/ 5747026 w 6668967"/>
              <a:gd name="connsiteY2099" fmla="*/ 553453 h 7471123"/>
              <a:gd name="connsiteX2100" fmla="*/ 5741610 w 6668967"/>
              <a:gd name="connsiteY2100" fmla="*/ 559481 h 7471123"/>
              <a:gd name="connsiteX2101" fmla="*/ 5741250 w 6668967"/>
              <a:gd name="connsiteY2101" fmla="*/ 570387 h 7471123"/>
              <a:gd name="connsiteX2102" fmla="*/ 5733111 w 6668967"/>
              <a:gd name="connsiteY2102" fmla="*/ 575742 h 7471123"/>
              <a:gd name="connsiteX2103" fmla="*/ 5719637 w 6668967"/>
              <a:gd name="connsiteY2103" fmla="*/ 596569 h 7471123"/>
              <a:gd name="connsiteX2104" fmla="*/ 5720378 w 6668967"/>
              <a:gd name="connsiteY2104" fmla="*/ 650882 h 7471123"/>
              <a:gd name="connsiteX2105" fmla="*/ 5721315 w 6668967"/>
              <a:gd name="connsiteY2105" fmla="*/ 662715 h 7471123"/>
              <a:gd name="connsiteX2106" fmla="*/ 5727290 w 6668967"/>
              <a:gd name="connsiteY2106" fmla="*/ 656705 h 7471123"/>
              <a:gd name="connsiteX2107" fmla="*/ 5731785 w 6668967"/>
              <a:gd name="connsiteY2107" fmla="*/ 648877 h 7471123"/>
              <a:gd name="connsiteX2108" fmla="*/ 5736992 w 6668967"/>
              <a:gd name="connsiteY2108" fmla="*/ 634579 h 7471123"/>
              <a:gd name="connsiteX2109" fmla="*/ 5756667 w 6668967"/>
              <a:gd name="connsiteY2109" fmla="*/ 626041 h 7471123"/>
              <a:gd name="connsiteX2110" fmla="*/ 5790883 w 6668967"/>
              <a:gd name="connsiteY2110" fmla="*/ 648049 h 7471123"/>
              <a:gd name="connsiteX2111" fmla="*/ 5815380 w 6668967"/>
              <a:gd name="connsiteY2111" fmla="*/ 682149 h 7471123"/>
              <a:gd name="connsiteX2112" fmla="*/ 5820533 w 6668967"/>
              <a:gd name="connsiteY2112" fmla="*/ 665785 h 7471123"/>
              <a:gd name="connsiteX2113" fmla="*/ 5838290 w 6668967"/>
              <a:gd name="connsiteY2113" fmla="*/ 656892 h 7471123"/>
              <a:gd name="connsiteX2114" fmla="*/ 5847824 w 6668967"/>
              <a:gd name="connsiteY2114" fmla="*/ 631222 h 7471123"/>
              <a:gd name="connsiteX2115" fmla="*/ 5856570 w 6668967"/>
              <a:gd name="connsiteY2115" fmla="*/ 615264 h 7471123"/>
              <a:gd name="connsiteX2116" fmla="*/ 5860879 w 6668967"/>
              <a:gd name="connsiteY2116" fmla="*/ 593859 h 7471123"/>
              <a:gd name="connsiteX2117" fmla="*/ 5870109 w 6668967"/>
              <a:gd name="connsiteY2117" fmla="*/ 593848 h 7471123"/>
              <a:gd name="connsiteX2118" fmla="*/ 5875291 w 6668967"/>
              <a:gd name="connsiteY2118" fmla="*/ 584862 h 7471123"/>
              <a:gd name="connsiteX2119" fmla="*/ 5876585 w 6668967"/>
              <a:gd name="connsiteY2119" fmla="*/ 573100 h 7471123"/>
              <a:gd name="connsiteX2120" fmla="*/ 5883790 w 6668967"/>
              <a:gd name="connsiteY2120" fmla="*/ 568601 h 7471123"/>
              <a:gd name="connsiteX2121" fmla="*/ 5915818 w 6668967"/>
              <a:gd name="connsiteY2121" fmla="*/ 513826 h 7471123"/>
              <a:gd name="connsiteX2122" fmla="*/ 5949711 w 6668967"/>
              <a:gd name="connsiteY2122" fmla="*/ 457337 h 7471123"/>
              <a:gd name="connsiteX2123" fmla="*/ 5959645 w 6668967"/>
              <a:gd name="connsiteY2123" fmla="*/ 425483 h 7471123"/>
              <a:gd name="connsiteX2124" fmla="*/ 5986614 w 6668967"/>
              <a:gd name="connsiteY2124" fmla="*/ 406548 h 7471123"/>
              <a:gd name="connsiteX2125" fmla="*/ 5993913 w 6668967"/>
              <a:gd name="connsiteY2125" fmla="*/ 408839 h 7471123"/>
              <a:gd name="connsiteX2126" fmla="*/ 5998959 w 6668967"/>
              <a:gd name="connsiteY2126" fmla="*/ 416372 h 7471123"/>
              <a:gd name="connsiteX2127" fmla="*/ 5972281 w 6668967"/>
              <a:gd name="connsiteY2127" fmla="*/ 465708 h 7471123"/>
              <a:gd name="connsiteX2128" fmla="*/ 5945993 w 6668967"/>
              <a:gd name="connsiteY2128" fmla="*/ 511514 h 7471123"/>
              <a:gd name="connsiteX2129" fmla="*/ 5946030 w 6668967"/>
              <a:gd name="connsiteY2129" fmla="*/ 544267 h 7471123"/>
              <a:gd name="connsiteX2130" fmla="*/ 5923503 w 6668967"/>
              <a:gd name="connsiteY2130" fmla="*/ 553306 h 7471123"/>
              <a:gd name="connsiteX2131" fmla="*/ 5917343 w 6668967"/>
              <a:gd name="connsiteY2131" fmla="*/ 586458 h 7471123"/>
              <a:gd name="connsiteX2132" fmla="*/ 5909317 w 6668967"/>
              <a:gd name="connsiteY2132" fmla="*/ 621323 h 7471123"/>
              <a:gd name="connsiteX2133" fmla="*/ 5898391 w 6668967"/>
              <a:gd name="connsiteY2133" fmla="*/ 626590 h 7471123"/>
              <a:gd name="connsiteX2134" fmla="*/ 5891900 w 6668967"/>
              <a:gd name="connsiteY2134" fmla="*/ 637306 h 7471123"/>
              <a:gd name="connsiteX2135" fmla="*/ 5893871 w 6668967"/>
              <a:gd name="connsiteY2135" fmla="*/ 639728 h 7471123"/>
              <a:gd name="connsiteX2136" fmla="*/ 5856548 w 6668967"/>
              <a:gd name="connsiteY2136" fmla="*/ 673980 h 7471123"/>
              <a:gd name="connsiteX2137" fmla="*/ 5859148 w 6668967"/>
              <a:gd name="connsiteY2137" fmla="*/ 701207 h 7471123"/>
              <a:gd name="connsiteX2138" fmla="*/ 5842458 w 6668967"/>
              <a:gd name="connsiteY2138" fmla="*/ 720754 h 7471123"/>
              <a:gd name="connsiteX2139" fmla="*/ 5841876 w 6668967"/>
              <a:gd name="connsiteY2139" fmla="*/ 726048 h 7471123"/>
              <a:gd name="connsiteX2140" fmla="*/ 5848371 w 6668967"/>
              <a:gd name="connsiteY2140" fmla="*/ 728018 h 7471123"/>
              <a:gd name="connsiteX2141" fmla="*/ 5859854 w 6668967"/>
              <a:gd name="connsiteY2141" fmla="*/ 722768 h 7471123"/>
              <a:gd name="connsiteX2142" fmla="*/ 5870248 w 6668967"/>
              <a:gd name="connsiteY2142" fmla="*/ 712172 h 7471123"/>
              <a:gd name="connsiteX2143" fmla="*/ 5874171 w 6668967"/>
              <a:gd name="connsiteY2143" fmla="*/ 694296 h 7471123"/>
              <a:gd name="connsiteX2144" fmla="*/ 5883303 w 6668967"/>
              <a:gd name="connsiteY2144" fmla="*/ 674809 h 7471123"/>
              <a:gd name="connsiteX2145" fmla="*/ 5910673 w 6668967"/>
              <a:gd name="connsiteY2145" fmla="*/ 649691 h 7471123"/>
              <a:gd name="connsiteX2146" fmla="*/ 5909317 w 6668967"/>
              <a:gd name="connsiteY2146" fmla="*/ 621323 h 7471123"/>
              <a:gd name="connsiteX2147" fmla="*/ 5935135 w 6668967"/>
              <a:gd name="connsiteY2147" fmla="*/ 610319 h 7471123"/>
              <a:gd name="connsiteX2148" fmla="*/ 5948345 w 6668967"/>
              <a:gd name="connsiteY2148" fmla="*/ 566469 h 7471123"/>
              <a:gd name="connsiteX2149" fmla="*/ 5971199 w 6668967"/>
              <a:gd name="connsiteY2149" fmla="*/ 526456 h 7471123"/>
              <a:gd name="connsiteX2150" fmla="*/ 5982727 w 6668967"/>
              <a:gd name="connsiteY2150" fmla="*/ 497898 h 7471123"/>
              <a:gd name="connsiteX2151" fmla="*/ 6009039 w 6668967"/>
              <a:gd name="connsiteY2151" fmla="*/ 487499 h 7471123"/>
              <a:gd name="connsiteX2152" fmla="*/ 6040545 w 6668967"/>
              <a:gd name="connsiteY2152" fmla="*/ 424741 h 7471123"/>
              <a:gd name="connsiteX2153" fmla="*/ 6066526 w 6668967"/>
              <a:gd name="connsiteY2153" fmla="*/ 391908 h 7471123"/>
              <a:gd name="connsiteX2154" fmla="*/ 6086981 w 6668967"/>
              <a:gd name="connsiteY2154" fmla="*/ 348281 h 7471123"/>
              <a:gd name="connsiteX2155" fmla="*/ 6099253 w 6668967"/>
              <a:gd name="connsiteY2155" fmla="*/ 333318 h 7471123"/>
              <a:gd name="connsiteX2156" fmla="*/ 6114868 w 6668967"/>
              <a:gd name="connsiteY2156" fmla="*/ 318459 h 7471123"/>
              <a:gd name="connsiteX2157" fmla="*/ 6118053 w 6668967"/>
              <a:gd name="connsiteY2157" fmla="*/ 299672 h 7471123"/>
              <a:gd name="connsiteX2158" fmla="*/ 6139751 w 6668967"/>
              <a:gd name="connsiteY2158" fmla="*/ 295624 h 7471123"/>
              <a:gd name="connsiteX2159" fmla="*/ 6138004 w 6668967"/>
              <a:gd name="connsiteY2159" fmla="*/ 352221 h 7471123"/>
              <a:gd name="connsiteX2160" fmla="*/ 6122768 w 6668967"/>
              <a:gd name="connsiteY2160" fmla="*/ 378895 h 7471123"/>
              <a:gd name="connsiteX2161" fmla="*/ 6107531 w 6668967"/>
              <a:gd name="connsiteY2161" fmla="*/ 405569 h 7471123"/>
              <a:gd name="connsiteX2162" fmla="*/ 6095510 w 6668967"/>
              <a:gd name="connsiteY2162" fmla="*/ 433524 h 7471123"/>
              <a:gd name="connsiteX2163" fmla="*/ 6085816 w 6668967"/>
              <a:gd name="connsiteY2163" fmla="*/ 440305 h 7471123"/>
              <a:gd name="connsiteX2164" fmla="*/ 6082035 w 6668967"/>
              <a:gd name="connsiteY2164" fmla="*/ 454350 h 7471123"/>
              <a:gd name="connsiteX2165" fmla="*/ 6081420 w 6668967"/>
              <a:gd name="connsiteY2165" fmla="*/ 480298 h 7471123"/>
              <a:gd name="connsiteX2166" fmla="*/ 6052403 w 6668967"/>
              <a:gd name="connsiteY2166" fmla="*/ 540772 h 7471123"/>
              <a:gd name="connsiteX2167" fmla="*/ 6045446 w 6668967"/>
              <a:gd name="connsiteY2167" fmla="*/ 558260 h 7471123"/>
              <a:gd name="connsiteX2168" fmla="*/ 6041835 w 6668967"/>
              <a:gd name="connsiteY2168" fmla="*/ 575853 h 7471123"/>
              <a:gd name="connsiteX2169" fmla="*/ 6032400 w 6668967"/>
              <a:gd name="connsiteY2169" fmla="*/ 580281 h 7471123"/>
              <a:gd name="connsiteX2170" fmla="*/ 6028876 w 6668967"/>
              <a:gd name="connsiteY2170" fmla="*/ 591975 h 7471123"/>
              <a:gd name="connsiteX2171" fmla="*/ 6025775 w 6668967"/>
              <a:gd name="connsiteY2171" fmla="*/ 620205 h 7471123"/>
              <a:gd name="connsiteX2172" fmla="*/ 6036802 w 6668967"/>
              <a:gd name="connsiteY2172" fmla="*/ 606383 h 7471123"/>
              <a:gd name="connsiteX2173" fmla="*/ 6045261 w 6668967"/>
              <a:gd name="connsiteY2173" fmla="*/ 585401 h 7471123"/>
              <a:gd name="connsiteX2174" fmla="*/ 6050835 w 6668967"/>
              <a:gd name="connsiteY2174" fmla="*/ 585573 h 7471123"/>
              <a:gd name="connsiteX2175" fmla="*/ 6057184 w 6668967"/>
              <a:gd name="connsiteY2175" fmla="*/ 578688 h 7471123"/>
              <a:gd name="connsiteX2176" fmla="*/ 6055819 w 6668967"/>
              <a:gd name="connsiteY2176" fmla="*/ 565663 h 7471123"/>
              <a:gd name="connsiteX2177" fmla="*/ 6063712 w 6668967"/>
              <a:gd name="connsiteY2177" fmla="*/ 560006 h 7471123"/>
              <a:gd name="connsiteX2178" fmla="*/ 6105924 w 6668967"/>
              <a:gd name="connsiteY2178" fmla="*/ 486366 h 7471123"/>
              <a:gd name="connsiteX2179" fmla="*/ 6151089 w 6668967"/>
              <a:gd name="connsiteY2179" fmla="*/ 416361 h 7471123"/>
              <a:gd name="connsiteX2180" fmla="*/ 6158333 w 6668967"/>
              <a:gd name="connsiteY2180" fmla="*/ 403895 h 7471123"/>
              <a:gd name="connsiteX2181" fmla="*/ 6172967 w 6668967"/>
              <a:gd name="connsiteY2181" fmla="*/ 400513 h 7471123"/>
              <a:gd name="connsiteX2182" fmla="*/ 6174938 w 6668967"/>
              <a:gd name="connsiteY2182" fmla="*/ 402934 h 7471123"/>
              <a:gd name="connsiteX2183" fmla="*/ 6197708 w 6668967"/>
              <a:gd name="connsiteY2183" fmla="*/ 340790 h 7471123"/>
              <a:gd name="connsiteX2184" fmla="*/ 6227482 w 6668967"/>
              <a:gd name="connsiteY2184" fmla="*/ 291257 h 7471123"/>
              <a:gd name="connsiteX2185" fmla="*/ 6235677 w 6668967"/>
              <a:gd name="connsiteY2185" fmla="*/ 300656 h 7471123"/>
              <a:gd name="connsiteX2186" fmla="*/ 6238274 w 6668967"/>
              <a:gd name="connsiteY2186" fmla="*/ 315195 h 7471123"/>
              <a:gd name="connsiteX2187" fmla="*/ 6228741 w 6668967"/>
              <a:gd name="connsiteY2187" fmla="*/ 340864 h 7471123"/>
              <a:gd name="connsiteX2188" fmla="*/ 6223896 w 6668967"/>
              <a:gd name="connsiteY2188" fmla="*/ 356944 h 7471123"/>
              <a:gd name="connsiteX2189" fmla="*/ 6214231 w 6668967"/>
              <a:gd name="connsiteY2189" fmla="*/ 371103 h 7471123"/>
              <a:gd name="connsiteX2190" fmla="*/ 6208084 w 6668967"/>
              <a:gd name="connsiteY2190" fmla="*/ 401599 h 7471123"/>
              <a:gd name="connsiteX2191" fmla="*/ 6198590 w 6668967"/>
              <a:gd name="connsiteY2191" fmla="*/ 431991 h 7471123"/>
              <a:gd name="connsiteX2192" fmla="*/ 6109790 w 6668967"/>
              <a:gd name="connsiteY2192" fmla="*/ 670014 h 7471123"/>
              <a:gd name="connsiteX2193" fmla="*/ 6108835 w 6668967"/>
              <a:gd name="connsiteY2193" fmla="*/ 688868 h 7471123"/>
              <a:gd name="connsiteX2194" fmla="*/ 6095279 w 6668967"/>
              <a:gd name="connsiteY2194" fmla="*/ 700251 h 7471123"/>
              <a:gd name="connsiteX2195" fmla="*/ 6082225 w 6668967"/>
              <a:gd name="connsiteY2195" fmla="*/ 737616 h 7471123"/>
              <a:gd name="connsiteX2196" fmla="*/ 6061978 w 6668967"/>
              <a:gd name="connsiteY2196" fmla="*/ 789510 h 7471123"/>
              <a:gd name="connsiteX2197" fmla="*/ 6036207 w 6668967"/>
              <a:gd name="connsiteY2197" fmla="*/ 830611 h 7471123"/>
              <a:gd name="connsiteX2198" fmla="*/ 6015590 w 6668967"/>
              <a:gd name="connsiteY2198" fmla="*/ 896068 h 7471123"/>
              <a:gd name="connsiteX2199" fmla="*/ 5996202 w 6668967"/>
              <a:gd name="connsiteY2199" fmla="*/ 909631 h 7471123"/>
              <a:gd name="connsiteX2200" fmla="*/ 5973748 w 6668967"/>
              <a:gd name="connsiteY2200" fmla="*/ 984175 h 7471123"/>
              <a:gd name="connsiteX2201" fmla="*/ 5946470 w 6668967"/>
              <a:gd name="connsiteY2201" fmla="*/ 1056803 h 7471123"/>
              <a:gd name="connsiteX2202" fmla="*/ 5936609 w 6668967"/>
              <a:gd name="connsiteY2202" fmla="*/ 1072726 h 7471123"/>
              <a:gd name="connsiteX2203" fmla="*/ 5931959 w 6668967"/>
              <a:gd name="connsiteY2203" fmla="*/ 1087040 h 7471123"/>
              <a:gd name="connsiteX2204" fmla="*/ 5909888 w 6668967"/>
              <a:gd name="connsiteY2204" fmla="*/ 1145371 h 7471123"/>
              <a:gd name="connsiteX2205" fmla="*/ 5900453 w 6668967"/>
              <a:gd name="connsiteY2205" fmla="*/ 1149798 h 7471123"/>
              <a:gd name="connsiteX2206" fmla="*/ 5896930 w 6668967"/>
              <a:gd name="connsiteY2206" fmla="*/ 1161491 h 7471123"/>
              <a:gd name="connsiteX2207" fmla="*/ 5894891 w 6668967"/>
              <a:gd name="connsiteY2207" fmla="*/ 1187690 h 7471123"/>
              <a:gd name="connsiteX2208" fmla="*/ 5884295 w 6668967"/>
              <a:gd name="connsiteY2208" fmla="*/ 1215392 h 7471123"/>
              <a:gd name="connsiteX2209" fmla="*/ 5872670 w 6668967"/>
              <a:gd name="connsiteY2209" fmla="*/ 1224475 h 7471123"/>
              <a:gd name="connsiteX2210" fmla="*/ 5870302 w 6668967"/>
              <a:gd name="connsiteY2210" fmla="*/ 1240926 h 7471123"/>
              <a:gd name="connsiteX2211" fmla="*/ 5842717 w 6668967"/>
              <a:gd name="connsiteY2211" fmla="*/ 1285805 h 7471123"/>
              <a:gd name="connsiteX2212" fmla="*/ 5826257 w 6668967"/>
              <a:gd name="connsiteY2212" fmla="*/ 1336342 h 7471123"/>
              <a:gd name="connsiteX2213" fmla="*/ 5818079 w 6668967"/>
              <a:gd name="connsiteY2213" fmla="*/ 1336974 h 7471123"/>
              <a:gd name="connsiteX2214" fmla="*/ 5814333 w 6668967"/>
              <a:gd name="connsiteY2214" fmla="*/ 1343055 h 7471123"/>
              <a:gd name="connsiteX2215" fmla="*/ 5814754 w 6668967"/>
              <a:gd name="connsiteY2215" fmla="*/ 1359592 h 7471123"/>
              <a:gd name="connsiteX2216" fmla="*/ 5823155 w 6668967"/>
              <a:gd name="connsiteY2216" fmla="*/ 1364571 h 7471123"/>
              <a:gd name="connsiteX2217" fmla="*/ 5793612 w 6668967"/>
              <a:gd name="connsiteY2217" fmla="*/ 1404376 h 7471123"/>
              <a:gd name="connsiteX2218" fmla="*/ 5758784 w 6668967"/>
              <a:gd name="connsiteY2218" fmla="*/ 1461721 h 7471123"/>
              <a:gd name="connsiteX2219" fmla="*/ 5746129 w 6668967"/>
              <a:gd name="connsiteY2219" fmla="*/ 1492902 h 7471123"/>
              <a:gd name="connsiteX2220" fmla="*/ 5725306 w 6668967"/>
              <a:gd name="connsiteY2220" fmla="*/ 1522058 h 7471123"/>
              <a:gd name="connsiteX2221" fmla="*/ 5716291 w 6668967"/>
              <a:gd name="connsiteY2221" fmla="*/ 1543023 h 7471123"/>
              <a:gd name="connsiteX2222" fmla="*/ 5706241 w 6668967"/>
              <a:gd name="connsiteY2222" fmla="*/ 1573399 h 7471123"/>
              <a:gd name="connsiteX2223" fmla="*/ 5697742 w 6668967"/>
              <a:gd name="connsiteY2223" fmla="*/ 1589659 h 7471123"/>
              <a:gd name="connsiteX2224" fmla="*/ 5689244 w 6668967"/>
              <a:gd name="connsiteY2224" fmla="*/ 1605920 h 7471123"/>
              <a:gd name="connsiteX2225" fmla="*/ 5670694 w 6668967"/>
              <a:gd name="connsiteY2225" fmla="*/ 1652556 h 7471123"/>
              <a:gd name="connsiteX2226" fmla="*/ 5671114 w 6668967"/>
              <a:gd name="connsiteY2226" fmla="*/ 1669092 h 7471123"/>
              <a:gd name="connsiteX2227" fmla="*/ 5659093 w 6668967"/>
              <a:gd name="connsiteY2227" fmla="*/ 1697046 h 7471123"/>
              <a:gd name="connsiteX2228" fmla="*/ 5663814 w 6668967"/>
              <a:gd name="connsiteY2228" fmla="*/ 1707518 h 7471123"/>
              <a:gd name="connsiteX2229" fmla="*/ 5657025 w 6668967"/>
              <a:gd name="connsiteY2229" fmla="*/ 1715865 h 7471123"/>
              <a:gd name="connsiteX2230" fmla="*/ 5653943 w 6668967"/>
              <a:gd name="connsiteY2230" fmla="*/ 1726098 h 7471123"/>
              <a:gd name="connsiteX2231" fmla="*/ 5659415 w 6668967"/>
              <a:gd name="connsiteY2231" fmla="*/ 1734823 h 7471123"/>
              <a:gd name="connsiteX2232" fmla="*/ 5647842 w 6668967"/>
              <a:gd name="connsiteY2232" fmla="*/ 1745973 h 7471123"/>
              <a:gd name="connsiteX2233" fmla="*/ 5634016 w 6668967"/>
              <a:gd name="connsiteY2233" fmla="*/ 1762363 h 7471123"/>
              <a:gd name="connsiteX2234" fmla="*/ 5617536 w 6668967"/>
              <a:gd name="connsiteY2234" fmla="*/ 1790180 h 7471123"/>
              <a:gd name="connsiteX2235" fmla="*/ 5614014 w 6668967"/>
              <a:gd name="connsiteY2235" fmla="*/ 1801873 h 7471123"/>
              <a:gd name="connsiteX2236" fmla="*/ 5615985 w 6668967"/>
              <a:gd name="connsiteY2236" fmla="*/ 1804295 h 7471123"/>
              <a:gd name="connsiteX2237" fmla="*/ 5611995 w 6668967"/>
              <a:gd name="connsiteY2237" fmla="*/ 1810074 h 7471123"/>
              <a:gd name="connsiteX2238" fmla="*/ 5608003 w 6668967"/>
              <a:gd name="connsiteY2238" fmla="*/ 1815850 h 7471123"/>
              <a:gd name="connsiteX2239" fmla="*/ 5606970 w 6668967"/>
              <a:gd name="connsiteY2239" fmla="*/ 1825260 h 7471123"/>
              <a:gd name="connsiteX2240" fmla="*/ 5597262 w 6668967"/>
              <a:gd name="connsiteY2240" fmla="*/ 1834696 h 7471123"/>
              <a:gd name="connsiteX2241" fmla="*/ 5589034 w 6668967"/>
              <a:gd name="connsiteY2241" fmla="*/ 1845950 h 7471123"/>
              <a:gd name="connsiteX2242" fmla="*/ 5586288 w 6668967"/>
              <a:gd name="connsiteY2242" fmla="*/ 1850585 h 7471123"/>
              <a:gd name="connsiteX2243" fmla="*/ 5583541 w 6668967"/>
              <a:gd name="connsiteY2243" fmla="*/ 1855221 h 7471123"/>
              <a:gd name="connsiteX2244" fmla="*/ 5583962 w 6668967"/>
              <a:gd name="connsiteY2244" fmla="*/ 1871758 h 7471123"/>
              <a:gd name="connsiteX2245" fmla="*/ 5571616 w 6668967"/>
              <a:gd name="connsiteY2245" fmla="*/ 1902653 h 7471123"/>
              <a:gd name="connsiteX2246" fmla="*/ 5552970 w 6668967"/>
              <a:gd name="connsiteY2246" fmla="*/ 1929811 h 7471123"/>
              <a:gd name="connsiteX2247" fmla="*/ 5541066 w 6668967"/>
              <a:gd name="connsiteY2247" fmla="*/ 1959243 h 7471123"/>
              <a:gd name="connsiteX2248" fmla="*/ 5523953 w 6668967"/>
              <a:gd name="connsiteY2248" fmla="*/ 1990287 h 7471123"/>
              <a:gd name="connsiteX2249" fmla="*/ 5488830 w 6668967"/>
              <a:gd name="connsiteY2249" fmla="*/ 2057949 h 7471123"/>
              <a:gd name="connsiteX2250" fmla="*/ 5461876 w 6668967"/>
              <a:gd name="connsiteY2250" fmla="*/ 2127634 h 7471123"/>
              <a:gd name="connsiteX2251" fmla="*/ 5455901 w 6668967"/>
              <a:gd name="connsiteY2251" fmla="*/ 2133645 h 7471123"/>
              <a:gd name="connsiteX2252" fmla="*/ 5451406 w 6668967"/>
              <a:gd name="connsiteY2252" fmla="*/ 2141473 h 7471123"/>
              <a:gd name="connsiteX2253" fmla="*/ 5447884 w 6668967"/>
              <a:gd name="connsiteY2253" fmla="*/ 2153168 h 7471123"/>
              <a:gd name="connsiteX2254" fmla="*/ 5443671 w 6668967"/>
              <a:gd name="connsiteY2254" fmla="*/ 2153332 h 7471123"/>
              <a:gd name="connsiteX2255" fmla="*/ 5440937 w 6668967"/>
              <a:gd name="connsiteY2255" fmla="*/ 2155312 h 7471123"/>
              <a:gd name="connsiteX2256" fmla="*/ 5440322 w 6668967"/>
              <a:gd name="connsiteY2256" fmla="*/ 2181259 h 7471123"/>
              <a:gd name="connsiteX2257" fmla="*/ 5432549 w 6668967"/>
              <a:gd name="connsiteY2257" fmla="*/ 2201083 h 7471123"/>
              <a:gd name="connsiteX2258" fmla="*/ 5424778 w 6668967"/>
              <a:gd name="connsiteY2258" fmla="*/ 2220906 h 7471123"/>
              <a:gd name="connsiteX2259" fmla="*/ 5412757 w 6668967"/>
              <a:gd name="connsiteY2259" fmla="*/ 2248860 h 7471123"/>
              <a:gd name="connsiteX2260" fmla="*/ 5400994 w 6668967"/>
              <a:gd name="connsiteY2260" fmla="*/ 2274462 h 7471123"/>
              <a:gd name="connsiteX2261" fmla="*/ 5389231 w 6668967"/>
              <a:gd name="connsiteY2261" fmla="*/ 2300063 h 7471123"/>
              <a:gd name="connsiteX2262" fmla="*/ 5364341 w 6668967"/>
              <a:gd name="connsiteY2262" fmla="*/ 2338242 h 7471123"/>
              <a:gd name="connsiteX2263" fmla="*/ 5342795 w 6668967"/>
              <a:gd name="connsiteY2263" fmla="*/ 2376521 h 7471123"/>
              <a:gd name="connsiteX2264" fmla="*/ 5335799 w 6668967"/>
              <a:gd name="connsiteY2264" fmla="*/ 2389288 h 7471123"/>
              <a:gd name="connsiteX2265" fmla="*/ 5328803 w 6668967"/>
              <a:gd name="connsiteY2265" fmla="*/ 2402055 h 7471123"/>
              <a:gd name="connsiteX2266" fmla="*/ 5332931 w 6668967"/>
              <a:gd name="connsiteY2266" fmla="*/ 2420477 h 7471123"/>
              <a:gd name="connsiteX2267" fmla="*/ 5320724 w 6668967"/>
              <a:gd name="connsiteY2267" fmla="*/ 2434851 h 7471123"/>
              <a:gd name="connsiteX2268" fmla="*/ 5282787 w 6668967"/>
              <a:gd name="connsiteY2268" fmla="*/ 2495051 h 7471123"/>
              <a:gd name="connsiteX2269" fmla="*/ 5280937 w 6668967"/>
              <a:gd name="connsiteY2269" fmla="*/ 2511878 h 7471123"/>
              <a:gd name="connsiteX2270" fmla="*/ 5296881 w 6668967"/>
              <a:gd name="connsiteY2270" fmla="*/ 2490716 h 7471123"/>
              <a:gd name="connsiteX2271" fmla="*/ 5323192 w 6668967"/>
              <a:gd name="connsiteY2271" fmla="*/ 2455795 h 7471123"/>
              <a:gd name="connsiteX2272" fmla="*/ 5342103 w 6668967"/>
              <a:gd name="connsiteY2272" fmla="*/ 2410835 h 7471123"/>
              <a:gd name="connsiteX2273" fmla="*/ 5375813 w 6668967"/>
              <a:gd name="connsiteY2273" fmla="*/ 2378969 h 7471123"/>
              <a:gd name="connsiteX2274" fmla="*/ 5372523 w 6668967"/>
              <a:gd name="connsiteY2274" fmla="*/ 2361511 h 7471123"/>
              <a:gd name="connsiteX2275" fmla="*/ 5374168 w 6668967"/>
              <a:gd name="connsiteY2275" fmla="*/ 2346232 h 7471123"/>
              <a:gd name="connsiteX2276" fmla="*/ 5385679 w 6668967"/>
              <a:gd name="connsiteY2276" fmla="*/ 2333573 h 7471123"/>
              <a:gd name="connsiteX2277" fmla="*/ 5405411 w 6668967"/>
              <a:gd name="connsiteY2277" fmla="*/ 2326590 h 7471123"/>
              <a:gd name="connsiteX2278" fmla="*/ 5418156 w 6668967"/>
              <a:gd name="connsiteY2278" fmla="*/ 2346232 h 7471123"/>
              <a:gd name="connsiteX2279" fmla="*/ 5408699 w 6668967"/>
              <a:gd name="connsiteY2279" fmla="*/ 2368494 h 7471123"/>
              <a:gd name="connsiteX2280" fmla="*/ 5385268 w 6668967"/>
              <a:gd name="connsiteY2280" fmla="*/ 2401232 h 7471123"/>
              <a:gd name="connsiteX2281" fmla="*/ 5379102 w 6668967"/>
              <a:gd name="connsiteY2281" fmla="*/ 2441827 h 7471123"/>
              <a:gd name="connsiteX2282" fmla="*/ 5365535 w 6668967"/>
              <a:gd name="connsiteY2282" fmla="*/ 2491152 h 7471123"/>
              <a:gd name="connsiteX2283" fmla="*/ 5339636 w 6668967"/>
              <a:gd name="connsiteY2283" fmla="*/ 2543097 h 7471123"/>
              <a:gd name="connsiteX2284" fmla="*/ 5344158 w 6668967"/>
              <a:gd name="connsiteY2284" fmla="*/ 2556191 h 7471123"/>
              <a:gd name="connsiteX2285" fmla="*/ 5336346 w 6668967"/>
              <a:gd name="connsiteY2285" fmla="*/ 2564050 h 7471123"/>
              <a:gd name="connsiteX2286" fmla="*/ 5338402 w 6668967"/>
              <a:gd name="connsiteY2286" fmla="*/ 2591551 h 7471123"/>
              <a:gd name="connsiteX2287" fmla="*/ 5345644 w 6668967"/>
              <a:gd name="connsiteY2287" fmla="*/ 2604071 h 7471123"/>
              <a:gd name="connsiteX2288" fmla="*/ 5346898 w 6668967"/>
              <a:gd name="connsiteY2288" fmla="*/ 2602741 h 7471123"/>
              <a:gd name="connsiteX2289" fmla="*/ 5366630 w 6668967"/>
              <a:gd name="connsiteY2289" fmla="*/ 2532899 h 7471123"/>
              <a:gd name="connsiteX2290" fmla="*/ 5369097 w 6668967"/>
              <a:gd name="connsiteY2290" fmla="*/ 2513692 h 7471123"/>
              <a:gd name="connsiteX2291" fmla="*/ 5386363 w 6668967"/>
              <a:gd name="connsiteY2291" fmla="*/ 2504962 h 7471123"/>
              <a:gd name="connsiteX2292" fmla="*/ 5391297 w 6668967"/>
              <a:gd name="connsiteY2292" fmla="*/ 2490994 h 7471123"/>
              <a:gd name="connsiteX2293" fmla="*/ 5396230 w 6668967"/>
              <a:gd name="connsiteY2293" fmla="*/ 2477026 h 7471123"/>
              <a:gd name="connsiteX2294" fmla="*/ 5410617 w 6668967"/>
              <a:gd name="connsiteY2294" fmla="*/ 2434685 h 7471123"/>
              <a:gd name="connsiteX2295" fmla="*/ 5422539 w 6668967"/>
              <a:gd name="connsiteY2295" fmla="*/ 2389725 h 7471123"/>
              <a:gd name="connsiteX2296" fmla="*/ 5434050 w 6668967"/>
              <a:gd name="connsiteY2296" fmla="*/ 2363534 h 7471123"/>
              <a:gd name="connsiteX2297" fmla="*/ 5445560 w 6668967"/>
              <a:gd name="connsiteY2297" fmla="*/ 2337343 h 7471123"/>
              <a:gd name="connsiteX2298" fmla="*/ 5458715 w 6668967"/>
              <a:gd name="connsiteY2298" fmla="*/ 2309408 h 7471123"/>
              <a:gd name="connsiteX2299" fmla="*/ 5468582 w 6668967"/>
              <a:gd name="connsiteY2299" fmla="*/ 2290201 h 7471123"/>
              <a:gd name="connsiteX2300" fmla="*/ 5478448 w 6668967"/>
              <a:gd name="connsiteY2300" fmla="*/ 2270994 h 7471123"/>
              <a:gd name="connsiteX2301" fmla="*/ 5498180 w 6668967"/>
              <a:gd name="connsiteY2301" fmla="*/ 2253533 h 7471123"/>
              <a:gd name="connsiteX2302" fmla="*/ 5497770 w 6668967"/>
              <a:gd name="connsiteY2302" fmla="*/ 2250042 h 7471123"/>
              <a:gd name="connsiteX2303" fmla="*/ 5494892 w 6668967"/>
              <a:gd name="connsiteY2303" fmla="*/ 2246551 h 7471123"/>
              <a:gd name="connsiteX2304" fmla="*/ 5501471 w 6668967"/>
              <a:gd name="connsiteY2304" fmla="*/ 2236073 h 7471123"/>
              <a:gd name="connsiteX2305" fmla="*/ 5504347 w 6668967"/>
              <a:gd name="connsiteY2305" fmla="*/ 2227344 h 7471123"/>
              <a:gd name="connsiteX2306" fmla="*/ 5504759 w 6668967"/>
              <a:gd name="connsiteY2306" fmla="*/ 2218613 h 7471123"/>
              <a:gd name="connsiteX2307" fmla="*/ 5539703 w 6668967"/>
              <a:gd name="connsiteY2307" fmla="*/ 2151391 h 7471123"/>
              <a:gd name="connsiteX2308" fmla="*/ 5567245 w 6668967"/>
              <a:gd name="connsiteY2308" fmla="*/ 2078931 h 7471123"/>
              <a:gd name="connsiteX2309" fmla="*/ 5579168 w 6668967"/>
              <a:gd name="connsiteY2309" fmla="*/ 2044885 h 7471123"/>
              <a:gd name="connsiteX2310" fmla="*/ 5593556 w 6668967"/>
              <a:gd name="connsiteY2310" fmla="*/ 2016075 h 7471123"/>
              <a:gd name="connsiteX2311" fmla="*/ 5601366 w 6668967"/>
              <a:gd name="connsiteY2311" fmla="*/ 1983338 h 7471123"/>
              <a:gd name="connsiteX2312" fmla="*/ 5616577 w 6668967"/>
              <a:gd name="connsiteY2312" fmla="*/ 1953216 h 7471123"/>
              <a:gd name="connsiteX2313" fmla="*/ 5629732 w 6668967"/>
              <a:gd name="connsiteY2313" fmla="*/ 1942740 h 7471123"/>
              <a:gd name="connsiteX2314" fmla="*/ 5631376 w 6668967"/>
              <a:gd name="connsiteY2314" fmla="*/ 1937503 h 7471123"/>
              <a:gd name="connsiteX2315" fmla="*/ 5633021 w 6668967"/>
              <a:gd name="connsiteY2315" fmla="*/ 1932266 h 7471123"/>
              <a:gd name="connsiteX2316" fmla="*/ 5635899 w 6668967"/>
              <a:gd name="connsiteY2316" fmla="*/ 1918296 h 7471123"/>
              <a:gd name="connsiteX2317" fmla="*/ 5636309 w 6668967"/>
              <a:gd name="connsiteY2317" fmla="*/ 1904328 h 7471123"/>
              <a:gd name="connsiteX2318" fmla="*/ 5642887 w 6668967"/>
              <a:gd name="connsiteY2318" fmla="*/ 1897345 h 7471123"/>
              <a:gd name="connsiteX2319" fmla="*/ 5644532 w 6668967"/>
              <a:gd name="connsiteY2319" fmla="*/ 1890360 h 7471123"/>
              <a:gd name="connsiteX2320" fmla="*/ 5646176 w 6668967"/>
              <a:gd name="connsiteY2320" fmla="*/ 1883376 h 7471123"/>
              <a:gd name="connsiteX2321" fmla="*/ 5649464 w 6668967"/>
              <a:gd name="connsiteY2321" fmla="*/ 1883376 h 7471123"/>
              <a:gd name="connsiteX2322" fmla="*/ 5656042 w 6668967"/>
              <a:gd name="connsiteY2322" fmla="*/ 1872900 h 7471123"/>
              <a:gd name="connsiteX2323" fmla="*/ 5665909 w 6668967"/>
              <a:gd name="connsiteY2323" fmla="*/ 1841471 h 7471123"/>
              <a:gd name="connsiteX2324" fmla="*/ 5668787 w 6668967"/>
              <a:gd name="connsiteY2324" fmla="*/ 1819647 h 7471123"/>
              <a:gd name="connsiteX2325" fmla="*/ 5669197 w 6668967"/>
              <a:gd name="connsiteY2325" fmla="*/ 1803060 h 7471123"/>
              <a:gd name="connsiteX2326" fmla="*/ 5679885 w 6668967"/>
              <a:gd name="connsiteY2326" fmla="*/ 1801750 h 7471123"/>
              <a:gd name="connsiteX2327" fmla="*/ 5685641 w 6668967"/>
              <a:gd name="connsiteY2327" fmla="*/ 1792583 h 7471123"/>
              <a:gd name="connsiteX2328" fmla="*/ 5687286 w 6668967"/>
              <a:gd name="connsiteY2328" fmla="*/ 1781669 h 7471123"/>
              <a:gd name="connsiteX2329" fmla="*/ 5698796 w 6668967"/>
              <a:gd name="connsiteY2329" fmla="*/ 1778616 h 7471123"/>
              <a:gd name="connsiteX2330" fmla="*/ 5711950 w 6668967"/>
              <a:gd name="connsiteY2330" fmla="*/ 1750677 h 7471123"/>
              <a:gd name="connsiteX2331" fmla="*/ 5725106 w 6668967"/>
              <a:gd name="connsiteY2331" fmla="*/ 1740202 h 7471123"/>
              <a:gd name="connsiteX2332" fmla="*/ 5748129 w 6668967"/>
              <a:gd name="connsiteY2332" fmla="*/ 1694804 h 7471123"/>
              <a:gd name="connsiteX2333" fmla="*/ 5754706 w 6668967"/>
              <a:gd name="connsiteY2333" fmla="*/ 1677344 h 7471123"/>
              <a:gd name="connsiteX2334" fmla="*/ 5761282 w 6668967"/>
              <a:gd name="connsiteY2334" fmla="*/ 1659883 h 7471123"/>
              <a:gd name="connsiteX2335" fmla="*/ 5777727 w 6668967"/>
              <a:gd name="connsiteY2335" fmla="*/ 1631949 h 7471123"/>
              <a:gd name="connsiteX2336" fmla="*/ 5787594 w 6668967"/>
              <a:gd name="connsiteY2336" fmla="*/ 1610997 h 7471123"/>
              <a:gd name="connsiteX2337" fmla="*/ 5795403 w 6668967"/>
              <a:gd name="connsiteY2337" fmla="*/ 1575203 h 7471123"/>
              <a:gd name="connsiteX2338" fmla="*/ 5810615 w 6668967"/>
              <a:gd name="connsiteY2338" fmla="*/ 1544647 h 7471123"/>
              <a:gd name="connsiteX2339" fmla="*/ 5830347 w 6668967"/>
              <a:gd name="connsiteY2339" fmla="*/ 1479169 h 7471123"/>
              <a:gd name="connsiteX2340" fmla="*/ 5840214 w 6668967"/>
              <a:gd name="connsiteY2340" fmla="*/ 1429408 h 7471123"/>
              <a:gd name="connsiteX2341" fmla="*/ 5850080 w 6668967"/>
              <a:gd name="connsiteY2341" fmla="*/ 1432901 h 7471123"/>
              <a:gd name="connsiteX2342" fmla="*/ 5863235 w 6668967"/>
              <a:gd name="connsiteY2342" fmla="*/ 1422425 h 7471123"/>
              <a:gd name="connsiteX2343" fmla="*/ 5865290 w 6668967"/>
              <a:gd name="connsiteY2343" fmla="*/ 1415441 h 7471123"/>
              <a:gd name="connsiteX2344" fmla="*/ 5859946 w 6668967"/>
              <a:gd name="connsiteY2344" fmla="*/ 1408457 h 7471123"/>
              <a:gd name="connsiteX2345" fmla="*/ 5887490 w 6668967"/>
              <a:gd name="connsiteY2345" fmla="*/ 1362187 h 7471123"/>
              <a:gd name="connsiteX2346" fmla="*/ 5902700 w 6668967"/>
              <a:gd name="connsiteY2346" fmla="*/ 1310679 h 7471123"/>
              <a:gd name="connsiteX2347" fmla="*/ 5913800 w 6668967"/>
              <a:gd name="connsiteY2347" fmla="*/ 1298021 h 7471123"/>
              <a:gd name="connsiteX2348" fmla="*/ 5912566 w 6668967"/>
              <a:gd name="connsiteY2348" fmla="*/ 1282742 h 7471123"/>
              <a:gd name="connsiteX2349" fmla="*/ 5926543 w 6668967"/>
              <a:gd name="connsiteY2349" fmla="*/ 1256115 h 7471123"/>
              <a:gd name="connsiteX2350" fmla="*/ 5945454 w 6668967"/>
              <a:gd name="connsiteY2350" fmla="*/ 1237345 h 7471123"/>
              <a:gd name="connsiteX2351" fmla="*/ 5952031 w 6668967"/>
              <a:gd name="connsiteY2351" fmla="*/ 1226870 h 7471123"/>
              <a:gd name="connsiteX2352" fmla="*/ 5948743 w 6668967"/>
              <a:gd name="connsiteY2352" fmla="*/ 1216395 h 7471123"/>
              <a:gd name="connsiteX2353" fmla="*/ 5978343 w 6668967"/>
              <a:gd name="connsiteY2353" fmla="*/ 1160520 h 7471123"/>
              <a:gd name="connsiteX2354" fmla="*/ 5986152 w 6668967"/>
              <a:gd name="connsiteY2354" fmla="*/ 1147425 h 7471123"/>
              <a:gd name="connsiteX2355" fmla="*/ 5991497 w 6668967"/>
              <a:gd name="connsiteY2355" fmla="*/ 1129091 h 7471123"/>
              <a:gd name="connsiteX2356" fmla="*/ 6028496 w 6668967"/>
              <a:gd name="connsiteY2356" fmla="*/ 1059687 h 7471123"/>
              <a:gd name="connsiteX2357" fmla="*/ 6070428 w 6668967"/>
              <a:gd name="connsiteY2357" fmla="*/ 992900 h 7471123"/>
              <a:gd name="connsiteX2358" fmla="*/ 6067139 w 6668967"/>
              <a:gd name="connsiteY2358" fmla="*/ 968458 h 7471123"/>
              <a:gd name="connsiteX2359" fmla="*/ 6103316 w 6668967"/>
              <a:gd name="connsiteY2359" fmla="*/ 909093 h 7471123"/>
              <a:gd name="connsiteX2360" fmla="*/ 6116882 w 6668967"/>
              <a:gd name="connsiteY2360" fmla="*/ 861514 h 7471123"/>
              <a:gd name="connsiteX2361" fmla="*/ 6142780 w 6668967"/>
              <a:gd name="connsiteY2361" fmla="*/ 811316 h 7471123"/>
              <a:gd name="connsiteX2362" fmla="*/ 6162513 w 6668967"/>
              <a:gd name="connsiteY2362" fmla="*/ 776395 h 7471123"/>
              <a:gd name="connsiteX2363" fmla="*/ 6161690 w 6668967"/>
              <a:gd name="connsiteY2363" fmla="*/ 758061 h 7471123"/>
              <a:gd name="connsiteX2364" fmla="*/ 6175669 w 6668967"/>
              <a:gd name="connsiteY2364" fmla="*/ 744966 h 7471123"/>
              <a:gd name="connsiteX2365" fmla="*/ 6297353 w 6668967"/>
              <a:gd name="connsiteY2365" fmla="*/ 517982 h 7471123"/>
              <a:gd name="connsiteX2366" fmla="*/ 6314208 w 6668967"/>
              <a:gd name="connsiteY2366" fmla="*/ 490483 h 7471123"/>
              <a:gd name="connsiteX2367" fmla="*/ 6333530 w 6668967"/>
              <a:gd name="connsiteY2367" fmla="*/ 465601 h 7471123"/>
              <a:gd name="connsiteX2368" fmla="*/ 6337641 w 6668967"/>
              <a:gd name="connsiteY2368" fmla="*/ 448577 h 7471123"/>
              <a:gd name="connsiteX2369" fmla="*/ 6346685 w 6668967"/>
              <a:gd name="connsiteY2369" fmla="*/ 434172 h 7471123"/>
              <a:gd name="connsiteX2370" fmla="*/ 6359839 w 6668967"/>
              <a:gd name="connsiteY2370" fmla="*/ 409727 h 7471123"/>
              <a:gd name="connsiteX2371" fmla="*/ 6372994 w 6668967"/>
              <a:gd name="connsiteY2371" fmla="*/ 402306 h 7471123"/>
              <a:gd name="connsiteX2372" fmla="*/ 6386150 w 6668967"/>
              <a:gd name="connsiteY2372" fmla="*/ 402745 h 7471123"/>
              <a:gd name="connsiteX2373" fmla="*/ 6368884 w 6668967"/>
              <a:gd name="connsiteY2373" fmla="*/ 459054 h 7471123"/>
              <a:gd name="connsiteX2374" fmla="*/ 6336818 w 6668967"/>
              <a:gd name="connsiteY2374" fmla="*/ 517982 h 7471123"/>
              <a:gd name="connsiteX2375" fmla="*/ 6340107 w 6668967"/>
              <a:gd name="connsiteY2375" fmla="*/ 517982 h 7471123"/>
              <a:gd name="connsiteX2376" fmla="*/ 6347918 w 6668967"/>
              <a:gd name="connsiteY2376" fmla="*/ 531949 h 7471123"/>
              <a:gd name="connsiteX2377" fmla="*/ 6343396 w 6668967"/>
              <a:gd name="connsiteY2377" fmla="*/ 545919 h 7471123"/>
              <a:gd name="connsiteX2378" fmla="*/ 6321197 w 6668967"/>
              <a:gd name="connsiteY2378" fmla="*/ 627982 h 7471123"/>
              <a:gd name="connsiteX2379" fmla="*/ 6294065 w 6668967"/>
              <a:gd name="connsiteY2379" fmla="*/ 710045 h 7471123"/>
              <a:gd name="connsiteX2380" fmla="*/ 6295297 w 6668967"/>
              <a:gd name="connsiteY2380" fmla="*/ 720085 h 7471123"/>
              <a:gd name="connsiteX2381" fmla="*/ 6284198 w 6668967"/>
              <a:gd name="connsiteY2381" fmla="*/ 727505 h 7471123"/>
              <a:gd name="connsiteX2382" fmla="*/ 6283375 w 6668967"/>
              <a:gd name="connsiteY2382" fmla="*/ 737108 h 7471123"/>
              <a:gd name="connsiteX2383" fmla="*/ 6287486 w 6668967"/>
              <a:gd name="connsiteY2383" fmla="*/ 741474 h 7471123"/>
              <a:gd name="connsiteX2384" fmla="*/ 6277209 w 6668967"/>
              <a:gd name="connsiteY2384" fmla="*/ 761989 h 7471123"/>
              <a:gd name="connsiteX2385" fmla="*/ 6274331 w 6668967"/>
              <a:gd name="connsiteY2385" fmla="*/ 779887 h 7471123"/>
              <a:gd name="connsiteX2386" fmla="*/ 6294064 w 6668967"/>
              <a:gd name="connsiteY2386" fmla="*/ 758934 h 7471123"/>
              <a:gd name="connsiteX2387" fmla="*/ 6300642 w 6668967"/>
              <a:gd name="connsiteY2387" fmla="*/ 748456 h 7471123"/>
              <a:gd name="connsiteX2388" fmla="*/ 6297353 w 6668967"/>
              <a:gd name="connsiteY2388" fmla="*/ 737982 h 7471123"/>
              <a:gd name="connsiteX2389" fmla="*/ 6308453 w 6668967"/>
              <a:gd name="connsiteY2389" fmla="*/ 723578 h 7471123"/>
              <a:gd name="connsiteX2390" fmla="*/ 6317086 w 6668967"/>
              <a:gd name="connsiteY2390" fmla="*/ 706553 h 7471123"/>
              <a:gd name="connsiteX2391" fmla="*/ 6343395 w 6668967"/>
              <a:gd name="connsiteY2391" fmla="*/ 643697 h 7471123"/>
              <a:gd name="connsiteX2392" fmla="*/ 6363129 w 6668967"/>
              <a:gd name="connsiteY2392" fmla="*/ 626236 h 7471123"/>
              <a:gd name="connsiteX2393" fmla="*/ 6371350 w 6668967"/>
              <a:gd name="connsiteY2393" fmla="*/ 614014 h 7471123"/>
              <a:gd name="connsiteX2394" fmla="*/ 6369706 w 6668967"/>
              <a:gd name="connsiteY2394" fmla="*/ 601792 h 7471123"/>
              <a:gd name="connsiteX2395" fmla="*/ 6382862 w 6668967"/>
              <a:gd name="connsiteY2395" fmla="*/ 573855 h 7471123"/>
              <a:gd name="connsiteX2396" fmla="*/ 6392727 w 6668967"/>
              <a:gd name="connsiteY2396" fmla="*/ 544173 h 7471123"/>
              <a:gd name="connsiteX2397" fmla="*/ 6402594 w 6668967"/>
              <a:gd name="connsiteY2397" fmla="*/ 514489 h 7471123"/>
              <a:gd name="connsiteX2398" fmla="*/ 6445348 w 6668967"/>
              <a:gd name="connsiteY2398" fmla="*/ 476078 h 7471123"/>
              <a:gd name="connsiteX2399" fmla="*/ 6457681 w 6668967"/>
              <a:gd name="connsiteY2399" fmla="*/ 496157 h 7471123"/>
              <a:gd name="connsiteX2400" fmla="*/ 6445348 w 6668967"/>
              <a:gd name="connsiteY2400" fmla="*/ 510999 h 7471123"/>
              <a:gd name="connsiteX2401" fmla="*/ 6444937 w 6668967"/>
              <a:gd name="connsiteY2401" fmla="*/ 533259 h 7471123"/>
              <a:gd name="connsiteX2402" fmla="*/ 6442059 w 6668967"/>
              <a:gd name="connsiteY2402" fmla="*/ 552903 h 7471123"/>
              <a:gd name="connsiteX2403" fmla="*/ 6422737 w 6668967"/>
              <a:gd name="connsiteY2403" fmla="*/ 597863 h 7471123"/>
              <a:gd name="connsiteX2404" fmla="*/ 6415749 w 6668967"/>
              <a:gd name="connsiteY2404" fmla="*/ 640205 h 7471123"/>
              <a:gd name="connsiteX2405" fmla="*/ 6389438 w 6668967"/>
              <a:gd name="connsiteY2405" fmla="*/ 706553 h 7471123"/>
              <a:gd name="connsiteX2406" fmla="*/ 6400127 w 6668967"/>
              <a:gd name="connsiteY2406" fmla="*/ 734489 h 7471123"/>
              <a:gd name="connsiteX2407" fmla="*/ 6386150 w 6668967"/>
              <a:gd name="connsiteY2407" fmla="*/ 762426 h 7471123"/>
              <a:gd name="connsiteX2408" fmla="*/ 6371350 w 6668967"/>
              <a:gd name="connsiteY2408" fmla="*/ 806949 h 7471123"/>
              <a:gd name="connsiteX2409" fmla="*/ 6346685 w 6668967"/>
              <a:gd name="connsiteY2409" fmla="*/ 846236 h 7471123"/>
              <a:gd name="connsiteX2410" fmla="*/ 6356551 w 6668967"/>
              <a:gd name="connsiteY2410" fmla="*/ 874172 h 7471123"/>
              <a:gd name="connsiteX2411" fmla="*/ 6333529 w 6668967"/>
              <a:gd name="connsiteY2411" fmla="*/ 891632 h 7471123"/>
              <a:gd name="connsiteX2412" fmla="*/ 6333529 w 6668967"/>
              <a:gd name="connsiteY2412" fmla="*/ 930045 h 7471123"/>
              <a:gd name="connsiteX2413" fmla="*/ 6324896 w 6668967"/>
              <a:gd name="connsiteY2413" fmla="*/ 950123 h 7471123"/>
              <a:gd name="connsiteX2414" fmla="*/ 6313797 w 6668967"/>
              <a:gd name="connsiteY2414" fmla="*/ 964964 h 7471123"/>
              <a:gd name="connsiteX2415" fmla="*/ 6312975 w 6668967"/>
              <a:gd name="connsiteY2415" fmla="*/ 980244 h 7471123"/>
              <a:gd name="connsiteX2416" fmla="*/ 6317086 w 6668967"/>
              <a:gd name="connsiteY2416" fmla="*/ 992900 h 7471123"/>
              <a:gd name="connsiteX2417" fmla="*/ 6323252 w 6668967"/>
              <a:gd name="connsiteY2417" fmla="*/ 996829 h 7471123"/>
              <a:gd name="connsiteX2418" fmla="*/ 6326951 w 6668967"/>
              <a:gd name="connsiteY2418" fmla="*/ 992900 h 7471123"/>
              <a:gd name="connsiteX2419" fmla="*/ 6330241 w 6668967"/>
              <a:gd name="connsiteY2419" fmla="*/ 966712 h 7471123"/>
              <a:gd name="connsiteX2420" fmla="*/ 6353262 w 6668967"/>
              <a:gd name="connsiteY2420" fmla="*/ 950997 h 7471123"/>
              <a:gd name="connsiteX2421" fmla="*/ 6353262 w 6668967"/>
              <a:gd name="connsiteY2421" fmla="*/ 898616 h 7471123"/>
              <a:gd name="connsiteX2422" fmla="*/ 6356551 w 6668967"/>
              <a:gd name="connsiteY2422" fmla="*/ 898616 h 7471123"/>
              <a:gd name="connsiteX2423" fmla="*/ 6360251 w 6668967"/>
              <a:gd name="connsiteY2423" fmla="*/ 886394 h 7471123"/>
              <a:gd name="connsiteX2424" fmla="*/ 6356551 w 6668967"/>
              <a:gd name="connsiteY2424" fmla="*/ 874172 h 7471123"/>
              <a:gd name="connsiteX2425" fmla="*/ 6377928 w 6668967"/>
              <a:gd name="connsiteY2425" fmla="*/ 844926 h 7471123"/>
              <a:gd name="connsiteX2426" fmla="*/ 6399305 w 6668967"/>
              <a:gd name="connsiteY2426" fmla="*/ 818298 h 7471123"/>
              <a:gd name="connsiteX2427" fmla="*/ 6390261 w 6668967"/>
              <a:gd name="connsiteY2427" fmla="*/ 794291 h 7471123"/>
              <a:gd name="connsiteX2428" fmla="*/ 6415750 w 6668967"/>
              <a:gd name="connsiteY2428" fmla="*/ 772903 h 7471123"/>
              <a:gd name="connsiteX2429" fmla="*/ 6432604 w 6668967"/>
              <a:gd name="connsiteY2429" fmla="*/ 721831 h 7471123"/>
              <a:gd name="connsiteX2430" fmla="*/ 6451926 w 6668967"/>
              <a:gd name="connsiteY2430" fmla="*/ 668141 h 7471123"/>
              <a:gd name="connsiteX2431" fmla="*/ 6461381 w 6668967"/>
              <a:gd name="connsiteY2431" fmla="*/ 667266 h 7471123"/>
              <a:gd name="connsiteX2432" fmla="*/ 6468370 w 6668967"/>
              <a:gd name="connsiteY2432" fmla="*/ 671633 h 7471123"/>
              <a:gd name="connsiteX2433" fmla="*/ 6472892 w 6668967"/>
              <a:gd name="connsiteY2433" fmla="*/ 705680 h 7471123"/>
              <a:gd name="connsiteX2434" fmla="*/ 6455215 w 6668967"/>
              <a:gd name="connsiteY2434" fmla="*/ 734489 h 7471123"/>
              <a:gd name="connsiteX2435" fmla="*/ 6435482 w 6668967"/>
              <a:gd name="connsiteY2435" fmla="*/ 798656 h 7471123"/>
              <a:gd name="connsiteX2436" fmla="*/ 6415749 w 6668967"/>
              <a:gd name="connsiteY2436" fmla="*/ 860204 h 7471123"/>
              <a:gd name="connsiteX2437" fmla="*/ 6417393 w 6668967"/>
              <a:gd name="connsiteY2437" fmla="*/ 868934 h 7471123"/>
              <a:gd name="connsiteX2438" fmla="*/ 6409171 w 6668967"/>
              <a:gd name="connsiteY2438" fmla="*/ 877664 h 7471123"/>
              <a:gd name="connsiteX2439" fmla="*/ 6405882 w 6668967"/>
              <a:gd name="connsiteY2439" fmla="*/ 887703 h 7471123"/>
              <a:gd name="connsiteX2440" fmla="*/ 6412460 w 6668967"/>
              <a:gd name="connsiteY2440" fmla="*/ 895124 h 7471123"/>
              <a:gd name="connsiteX2441" fmla="*/ 6398893 w 6668967"/>
              <a:gd name="connsiteY2441" fmla="*/ 912585 h 7471123"/>
              <a:gd name="connsiteX2442" fmla="*/ 6392727 w 6668967"/>
              <a:gd name="connsiteY2442" fmla="*/ 930045 h 7471123"/>
              <a:gd name="connsiteX2443" fmla="*/ 6379573 w 6668967"/>
              <a:gd name="connsiteY2443" fmla="*/ 954489 h 7471123"/>
              <a:gd name="connsiteX2444" fmla="*/ 6385328 w 6668967"/>
              <a:gd name="connsiteY2444" fmla="*/ 974569 h 7471123"/>
              <a:gd name="connsiteX2445" fmla="*/ 6376283 w 6668967"/>
              <a:gd name="connsiteY2445" fmla="*/ 989410 h 7471123"/>
              <a:gd name="connsiteX2446" fmla="*/ 6420271 w 6668967"/>
              <a:gd name="connsiteY2446" fmla="*/ 986791 h 7471123"/>
              <a:gd name="connsiteX2447" fmla="*/ 6461791 w 6668967"/>
              <a:gd name="connsiteY2447" fmla="*/ 999886 h 7471123"/>
              <a:gd name="connsiteX2448" fmla="*/ 6469191 w 6668967"/>
              <a:gd name="connsiteY2448" fmla="*/ 1021273 h 7471123"/>
              <a:gd name="connsiteX2449" fmla="*/ 6461791 w 6668967"/>
              <a:gd name="connsiteY2449" fmla="*/ 1034807 h 7471123"/>
              <a:gd name="connsiteX2450" fmla="*/ 6458914 w 6668967"/>
              <a:gd name="connsiteY2450" fmla="*/ 1043537 h 7471123"/>
              <a:gd name="connsiteX2451" fmla="*/ 6458503 w 6668967"/>
              <a:gd name="connsiteY2451" fmla="*/ 1052268 h 7471123"/>
              <a:gd name="connsiteX2452" fmla="*/ 6468370 w 6668967"/>
              <a:gd name="connsiteY2452" fmla="*/ 1045281 h 7471123"/>
              <a:gd name="connsiteX2453" fmla="*/ 6511123 w 6668967"/>
              <a:gd name="connsiteY2453" fmla="*/ 1010361 h 7471123"/>
              <a:gd name="connsiteX2454" fmla="*/ 6517701 w 6668967"/>
              <a:gd name="connsiteY2454" fmla="*/ 985918 h 7471123"/>
              <a:gd name="connsiteX2455" fmla="*/ 6516057 w 6668967"/>
              <a:gd name="connsiteY2455" fmla="*/ 975878 h 7471123"/>
              <a:gd name="connsiteX2456" fmla="*/ 6524279 w 6668967"/>
              <a:gd name="connsiteY2456" fmla="*/ 968458 h 7471123"/>
              <a:gd name="connsiteX2457" fmla="*/ 6525101 w 6668967"/>
              <a:gd name="connsiteY2457" fmla="*/ 960165 h 7471123"/>
              <a:gd name="connsiteX2458" fmla="*/ 6520990 w 6668967"/>
              <a:gd name="connsiteY2458" fmla="*/ 954489 h 7471123"/>
              <a:gd name="connsiteX2459" fmla="*/ 6547300 w 6668967"/>
              <a:gd name="connsiteY2459" fmla="*/ 919567 h 7471123"/>
              <a:gd name="connsiteX2460" fmla="*/ 6573611 w 6668967"/>
              <a:gd name="connsiteY2460" fmla="*/ 884649 h 7471123"/>
              <a:gd name="connsiteX2461" fmla="*/ 6592521 w 6668967"/>
              <a:gd name="connsiteY2461" fmla="*/ 839689 h 7471123"/>
              <a:gd name="connsiteX2462" fmla="*/ 6626231 w 6668967"/>
              <a:gd name="connsiteY2462" fmla="*/ 807822 h 7471123"/>
              <a:gd name="connsiteX2463" fmla="*/ 6622941 w 6668967"/>
              <a:gd name="connsiteY2463" fmla="*/ 790363 h 7471123"/>
              <a:gd name="connsiteX2464" fmla="*/ 6624586 w 6668967"/>
              <a:gd name="connsiteY2464" fmla="*/ 775086 h 7471123"/>
              <a:gd name="connsiteX2465" fmla="*/ 6636097 w 6668967"/>
              <a:gd name="connsiteY2465" fmla="*/ 762426 h 7471123"/>
              <a:gd name="connsiteX2466" fmla="*/ 6655829 w 6668967"/>
              <a:gd name="connsiteY2466" fmla="*/ 755443 h 7471123"/>
              <a:gd name="connsiteX2467" fmla="*/ 6668574 w 6668967"/>
              <a:gd name="connsiteY2467" fmla="*/ 775086 h 7471123"/>
              <a:gd name="connsiteX2468" fmla="*/ 6659117 w 6668967"/>
              <a:gd name="connsiteY2468" fmla="*/ 797347 h 7471123"/>
              <a:gd name="connsiteX2469" fmla="*/ 6635686 w 6668967"/>
              <a:gd name="connsiteY2469" fmla="*/ 830085 h 7471123"/>
              <a:gd name="connsiteX2470" fmla="*/ 6629519 w 6668967"/>
              <a:gd name="connsiteY2470" fmla="*/ 870679 h 7471123"/>
              <a:gd name="connsiteX2471" fmla="*/ 6615954 w 6668967"/>
              <a:gd name="connsiteY2471" fmla="*/ 920006 h 7471123"/>
              <a:gd name="connsiteX2472" fmla="*/ 6590054 w 6668967"/>
              <a:gd name="connsiteY2472" fmla="*/ 971949 h 7471123"/>
              <a:gd name="connsiteX2473" fmla="*/ 6594576 w 6668967"/>
              <a:gd name="connsiteY2473" fmla="*/ 985043 h 7471123"/>
              <a:gd name="connsiteX2474" fmla="*/ 6586764 w 6668967"/>
              <a:gd name="connsiteY2474" fmla="*/ 992900 h 7471123"/>
              <a:gd name="connsiteX2475" fmla="*/ 6588820 w 6668967"/>
              <a:gd name="connsiteY2475" fmla="*/ 1020401 h 7471123"/>
              <a:gd name="connsiteX2476" fmla="*/ 6603209 w 6668967"/>
              <a:gd name="connsiteY2476" fmla="*/ 1045281 h 7471123"/>
              <a:gd name="connsiteX2477" fmla="*/ 6568265 w 6668967"/>
              <a:gd name="connsiteY2477" fmla="*/ 1116871 h 7471123"/>
              <a:gd name="connsiteX2478" fmla="*/ 6550588 w 6668967"/>
              <a:gd name="connsiteY2478" fmla="*/ 1188457 h 7471123"/>
              <a:gd name="connsiteX2479" fmla="*/ 6524279 w 6668967"/>
              <a:gd name="connsiteY2479" fmla="*/ 1212900 h 7471123"/>
              <a:gd name="connsiteX2480" fmla="*/ 6509890 w 6668967"/>
              <a:gd name="connsiteY2480" fmla="*/ 1242582 h 7471123"/>
              <a:gd name="connsiteX2481" fmla="*/ 6497968 w 6668967"/>
              <a:gd name="connsiteY2481" fmla="*/ 1272265 h 7471123"/>
              <a:gd name="connsiteX2482" fmla="*/ 6501257 w 6668967"/>
              <a:gd name="connsiteY2482" fmla="*/ 1282742 h 7471123"/>
              <a:gd name="connsiteX2483" fmla="*/ 6524689 w 6668967"/>
              <a:gd name="connsiteY2483" fmla="*/ 1253061 h 7471123"/>
              <a:gd name="connsiteX2484" fmla="*/ 6550589 w 6668967"/>
              <a:gd name="connsiteY2484" fmla="*/ 1223378 h 7471123"/>
              <a:gd name="connsiteX2485" fmla="*/ 6573611 w 6668967"/>
              <a:gd name="connsiteY2485" fmla="*/ 1216395 h 7471123"/>
              <a:gd name="connsiteX2486" fmla="*/ 6550589 w 6668967"/>
              <a:gd name="connsiteY2486" fmla="*/ 1205918 h 7471123"/>
              <a:gd name="connsiteX2487" fmla="*/ 6560455 w 6668967"/>
              <a:gd name="connsiteY2487" fmla="*/ 1198934 h 7471123"/>
              <a:gd name="connsiteX2488" fmla="*/ 6573198 w 6668967"/>
              <a:gd name="connsiteY2488" fmla="*/ 1197186 h 7471123"/>
              <a:gd name="connsiteX2489" fmla="*/ 6583476 w 6668967"/>
              <a:gd name="connsiteY2489" fmla="*/ 1205918 h 7471123"/>
              <a:gd name="connsiteX2490" fmla="*/ 6592521 w 6668967"/>
              <a:gd name="connsiteY2490" fmla="*/ 1191949 h 7471123"/>
              <a:gd name="connsiteX2491" fmla="*/ 6596631 w 6668967"/>
              <a:gd name="connsiteY2491" fmla="*/ 1177979 h 7471123"/>
              <a:gd name="connsiteX2492" fmla="*/ 6602798 w 6668967"/>
              <a:gd name="connsiteY2492" fmla="*/ 1161392 h 7471123"/>
              <a:gd name="connsiteX2493" fmla="*/ 6606497 w 6668967"/>
              <a:gd name="connsiteY2493" fmla="*/ 1139568 h 7471123"/>
              <a:gd name="connsiteX2494" fmla="*/ 6580187 w 6668967"/>
              <a:gd name="connsiteY2494" fmla="*/ 1122108 h 7471123"/>
              <a:gd name="connsiteX2495" fmla="*/ 6596631 w 6668967"/>
              <a:gd name="connsiteY2495" fmla="*/ 1090680 h 7471123"/>
              <a:gd name="connsiteX2496" fmla="*/ 6629519 w 6668967"/>
              <a:gd name="connsiteY2496" fmla="*/ 1097662 h 7471123"/>
              <a:gd name="connsiteX2497" fmla="*/ 6620065 w 6668967"/>
              <a:gd name="connsiteY2497" fmla="*/ 1113378 h 7471123"/>
              <a:gd name="connsiteX2498" fmla="*/ 6613075 w 6668967"/>
              <a:gd name="connsiteY2498" fmla="*/ 1129091 h 7471123"/>
              <a:gd name="connsiteX2499" fmla="*/ 6626231 w 6668967"/>
              <a:gd name="connsiteY2499" fmla="*/ 1139568 h 7471123"/>
              <a:gd name="connsiteX2500" fmla="*/ 6636096 w 6668967"/>
              <a:gd name="connsiteY2500" fmla="*/ 1150044 h 7471123"/>
              <a:gd name="connsiteX2501" fmla="*/ 6630342 w 6668967"/>
              <a:gd name="connsiteY2501" fmla="*/ 1170561 h 7471123"/>
              <a:gd name="connsiteX2502" fmla="*/ 6619653 w 6668967"/>
              <a:gd name="connsiteY2502" fmla="*/ 1188457 h 7471123"/>
              <a:gd name="connsiteX2503" fmla="*/ 6635686 w 6668967"/>
              <a:gd name="connsiteY2503" fmla="*/ 1190203 h 7471123"/>
              <a:gd name="connsiteX2504" fmla="*/ 6649252 w 6668967"/>
              <a:gd name="connsiteY2504" fmla="*/ 1191949 h 7471123"/>
              <a:gd name="connsiteX2505" fmla="*/ 6642263 w 6668967"/>
              <a:gd name="connsiteY2505" fmla="*/ 1214647 h 7471123"/>
              <a:gd name="connsiteX2506" fmla="*/ 6622941 w 6668967"/>
              <a:gd name="connsiteY2506" fmla="*/ 1237345 h 7471123"/>
              <a:gd name="connsiteX2507" fmla="*/ 6618830 w 6668967"/>
              <a:gd name="connsiteY2507" fmla="*/ 1256552 h 7471123"/>
              <a:gd name="connsiteX2508" fmla="*/ 6609787 w 6668967"/>
              <a:gd name="connsiteY2508" fmla="*/ 1265281 h 7471123"/>
              <a:gd name="connsiteX2509" fmla="*/ 6593343 w 6668967"/>
              <a:gd name="connsiteY2509" fmla="*/ 1289725 h 7471123"/>
              <a:gd name="connsiteX2510" fmla="*/ 6593343 w 6668967"/>
              <a:gd name="connsiteY2510" fmla="*/ 1321155 h 7471123"/>
              <a:gd name="connsiteX2511" fmla="*/ 6603209 w 6668967"/>
              <a:gd name="connsiteY2511" fmla="*/ 1310679 h 7471123"/>
              <a:gd name="connsiteX2512" fmla="*/ 6616364 w 6668967"/>
              <a:gd name="connsiteY2512" fmla="*/ 1282742 h 7471123"/>
              <a:gd name="connsiteX2513" fmla="*/ 6622941 w 6668967"/>
              <a:gd name="connsiteY2513" fmla="*/ 1274885 h 7471123"/>
              <a:gd name="connsiteX2514" fmla="*/ 6629520 w 6668967"/>
              <a:gd name="connsiteY2514" fmla="*/ 1272265 h 7471123"/>
              <a:gd name="connsiteX2515" fmla="*/ 6626231 w 6668967"/>
              <a:gd name="connsiteY2515" fmla="*/ 1281433 h 7471123"/>
              <a:gd name="connsiteX2516" fmla="*/ 6622941 w 6668967"/>
              <a:gd name="connsiteY2516" fmla="*/ 1293218 h 7471123"/>
              <a:gd name="connsiteX2517" fmla="*/ 6609787 w 6668967"/>
              <a:gd name="connsiteY2517" fmla="*/ 1328139 h 7471123"/>
              <a:gd name="connsiteX2518" fmla="*/ 6596632 w 6668967"/>
              <a:gd name="connsiteY2518" fmla="*/ 1363060 h 7471123"/>
              <a:gd name="connsiteX2519" fmla="*/ 6583476 w 6668967"/>
              <a:gd name="connsiteY2519" fmla="*/ 1387504 h 7471123"/>
              <a:gd name="connsiteX2520" fmla="*/ 6576899 w 6668967"/>
              <a:gd name="connsiteY2520" fmla="*/ 1415441 h 7471123"/>
              <a:gd name="connsiteX2521" fmla="*/ 6596631 w 6668967"/>
              <a:gd name="connsiteY2521" fmla="*/ 1386632 h 7471123"/>
              <a:gd name="connsiteX2522" fmla="*/ 6606497 w 6668967"/>
              <a:gd name="connsiteY2522" fmla="*/ 1352583 h 7471123"/>
              <a:gd name="connsiteX2523" fmla="*/ 6632808 w 6668967"/>
              <a:gd name="connsiteY2523" fmla="*/ 1363060 h 7471123"/>
              <a:gd name="connsiteX2524" fmla="*/ 6626231 w 6668967"/>
              <a:gd name="connsiteY2524" fmla="*/ 1401472 h 7471123"/>
              <a:gd name="connsiteX2525" fmla="*/ 6642675 w 6668967"/>
              <a:gd name="connsiteY2525" fmla="*/ 1397981 h 7471123"/>
              <a:gd name="connsiteX2526" fmla="*/ 6659118 w 6668967"/>
              <a:gd name="connsiteY2526" fmla="*/ 1418933 h 7471123"/>
              <a:gd name="connsiteX2527" fmla="*/ 6642675 w 6668967"/>
              <a:gd name="connsiteY2527" fmla="*/ 1471314 h 7471123"/>
              <a:gd name="connsiteX2528" fmla="*/ 6610608 w 6668967"/>
              <a:gd name="connsiteY2528" fmla="*/ 1516273 h 7471123"/>
              <a:gd name="connsiteX2529" fmla="*/ 6583476 w 6668967"/>
              <a:gd name="connsiteY2529" fmla="*/ 1558616 h 7471123"/>
              <a:gd name="connsiteX2530" fmla="*/ 6576899 w 6668967"/>
              <a:gd name="connsiteY2530" fmla="*/ 1558616 h 7471123"/>
              <a:gd name="connsiteX2531" fmla="*/ 6576899 w 6668967"/>
              <a:gd name="connsiteY2531" fmla="*/ 1569090 h 7471123"/>
              <a:gd name="connsiteX2532" fmla="*/ 6557167 w 6668967"/>
              <a:gd name="connsiteY2532" fmla="*/ 1604011 h 7471123"/>
              <a:gd name="connsiteX2533" fmla="*/ 6540722 w 6668967"/>
              <a:gd name="connsiteY2533" fmla="*/ 1643297 h 7471123"/>
              <a:gd name="connsiteX2534" fmla="*/ 6524279 w 6668967"/>
              <a:gd name="connsiteY2534" fmla="*/ 1687821 h 7471123"/>
              <a:gd name="connsiteX2535" fmla="*/ 6506190 w 6668967"/>
              <a:gd name="connsiteY2535" fmla="*/ 1724924 h 7471123"/>
              <a:gd name="connsiteX2536" fmla="*/ 6488103 w 6668967"/>
              <a:gd name="connsiteY2536" fmla="*/ 1754169 h 7471123"/>
              <a:gd name="connsiteX2537" fmla="*/ 6484812 w 6668967"/>
              <a:gd name="connsiteY2537" fmla="*/ 1792583 h 7471123"/>
              <a:gd name="connsiteX2538" fmla="*/ 6488103 w 6668967"/>
              <a:gd name="connsiteY2538" fmla="*/ 1792583 h 7471123"/>
              <a:gd name="connsiteX2539" fmla="*/ 6484813 w 6668967"/>
              <a:gd name="connsiteY2539" fmla="*/ 1803059 h 7471123"/>
              <a:gd name="connsiteX2540" fmla="*/ 6478235 w 6668967"/>
              <a:gd name="connsiteY2540" fmla="*/ 1803060 h 7471123"/>
              <a:gd name="connsiteX2541" fmla="*/ 6461792 w 6668967"/>
              <a:gd name="connsiteY2541" fmla="*/ 1817028 h 7471123"/>
              <a:gd name="connsiteX2542" fmla="*/ 6455214 w 6668967"/>
              <a:gd name="connsiteY2542" fmla="*/ 1851949 h 7471123"/>
              <a:gd name="connsiteX2543" fmla="*/ 6448636 w 6668967"/>
              <a:gd name="connsiteY2543" fmla="*/ 1886870 h 7471123"/>
              <a:gd name="connsiteX2544" fmla="*/ 6468370 w 6668967"/>
              <a:gd name="connsiteY2544" fmla="*/ 1914805 h 7471123"/>
              <a:gd name="connsiteX2545" fmla="*/ 6474947 w 6668967"/>
              <a:gd name="connsiteY2545" fmla="*/ 1918296 h 7471123"/>
              <a:gd name="connsiteX2546" fmla="*/ 6470836 w 6668967"/>
              <a:gd name="connsiteY2546" fmla="*/ 1930082 h 7471123"/>
              <a:gd name="connsiteX2547" fmla="*/ 6461791 w 6668967"/>
              <a:gd name="connsiteY2547" fmla="*/ 1939248 h 7471123"/>
              <a:gd name="connsiteX2548" fmla="*/ 6458503 w 6668967"/>
              <a:gd name="connsiteY2548" fmla="*/ 1953654 h 7471123"/>
              <a:gd name="connsiteX2549" fmla="*/ 6445348 w 6668967"/>
              <a:gd name="connsiteY2549" fmla="*/ 1960201 h 7471123"/>
              <a:gd name="connsiteX2550" fmla="*/ 6435482 w 6668967"/>
              <a:gd name="connsiteY2550" fmla="*/ 1960202 h 7471123"/>
              <a:gd name="connsiteX2551" fmla="*/ 6432192 w 6668967"/>
              <a:gd name="connsiteY2551" fmla="*/ 1998614 h 7471123"/>
              <a:gd name="connsiteX2552" fmla="*/ 6399306 w 6668967"/>
              <a:gd name="connsiteY2552" fmla="*/ 2064964 h 7471123"/>
              <a:gd name="connsiteX2553" fmla="*/ 6386150 w 6668967"/>
              <a:gd name="connsiteY2553" fmla="*/ 2075439 h 7471123"/>
              <a:gd name="connsiteX2554" fmla="*/ 6378338 w 6668967"/>
              <a:gd name="connsiteY2554" fmla="*/ 2110360 h 7471123"/>
              <a:gd name="connsiteX2555" fmla="*/ 6363129 w 6668967"/>
              <a:gd name="connsiteY2555" fmla="*/ 2145279 h 7471123"/>
              <a:gd name="connsiteX2556" fmla="*/ 6363129 w 6668967"/>
              <a:gd name="connsiteY2556" fmla="*/ 2187186 h 7471123"/>
              <a:gd name="connsiteX2557" fmla="*/ 6336818 w 6668967"/>
              <a:gd name="connsiteY2557" fmla="*/ 2211630 h 7471123"/>
              <a:gd name="connsiteX2558" fmla="*/ 6323663 w 6668967"/>
              <a:gd name="connsiteY2558" fmla="*/ 2246551 h 7471123"/>
              <a:gd name="connsiteX2559" fmla="*/ 6303930 w 6668967"/>
              <a:gd name="connsiteY2559" fmla="*/ 2264011 h 7471123"/>
              <a:gd name="connsiteX2560" fmla="*/ 6292420 w 6668967"/>
              <a:gd name="connsiteY2560" fmla="*/ 2292383 h 7471123"/>
              <a:gd name="connsiteX2561" fmla="*/ 6280910 w 6668967"/>
              <a:gd name="connsiteY2561" fmla="*/ 2323375 h 7471123"/>
              <a:gd name="connsiteX2562" fmla="*/ 6251310 w 6668967"/>
              <a:gd name="connsiteY2562" fmla="*/ 2382739 h 7471123"/>
              <a:gd name="connsiteX2563" fmla="*/ 6234043 w 6668967"/>
              <a:gd name="connsiteY2563" fmla="*/ 2410678 h 7471123"/>
              <a:gd name="connsiteX2564" fmla="*/ 6211845 w 6668967"/>
              <a:gd name="connsiteY2564" fmla="*/ 2438612 h 7471123"/>
              <a:gd name="connsiteX2565" fmla="*/ 6215134 w 6668967"/>
              <a:gd name="connsiteY2565" fmla="*/ 2340835 h 7471123"/>
              <a:gd name="connsiteX2566" fmla="*/ 6195401 w 6668967"/>
              <a:gd name="connsiteY2566" fmla="*/ 2333851 h 7471123"/>
              <a:gd name="connsiteX2567" fmla="*/ 6182245 w 6668967"/>
              <a:gd name="connsiteY2567" fmla="*/ 2358296 h 7471123"/>
              <a:gd name="connsiteX2568" fmla="*/ 6166624 w 6668967"/>
              <a:gd name="connsiteY2568" fmla="*/ 2417660 h 7471123"/>
              <a:gd name="connsiteX2569" fmla="*/ 6155936 w 6668967"/>
              <a:gd name="connsiteY2569" fmla="*/ 2477026 h 7471123"/>
              <a:gd name="connsiteX2570" fmla="*/ 6150180 w 6668967"/>
              <a:gd name="connsiteY2570" fmla="*/ 2502781 h 7471123"/>
              <a:gd name="connsiteX2571" fmla="*/ 6119760 w 6668967"/>
              <a:gd name="connsiteY2571" fmla="*/ 2504962 h 7471123"/>
              <a:gd name="connsiteX2572" fmla="*/ 6116470 w 6668967"/>
              <a:gd name="connsiteY2572" fmla="*/ 2515439 h 7471123"/>
              <a:gd name="connsiteX2573" fmla="*/ 6126337 w 6668967"/>
              <a:gd name="connsiteY2573" fmla="*/ 2533771 h 7471123"/>
              <a:gd name="connsiteX2574" fmla="*/ 6116470 w 6668967"/>
              <a:gd name="connsiteY2574" fmla="*/ 2546868 h 7471123"/>
              <a:gd name="connsiteX2575" fmla="*/ 6105371 w 6668967"/>
              <a:gd name="connsiteY2575" fmla="*/ 2549050 h 7471123"/>
              <a:gd name="connsiteX2576" fmla="*/ 6096738 w 6668967"/>
              <a:gd name="connsiteY2576" fmla="*/ 2553850 h 7471123"/>
              <a:gd name="connsiteX2577" fmla="*/ 6096738 w 6668967"/>
              <a:gd name="connsiteY2577" fmla="*/ 2557343 h 7471123"/>
              <a:gd name="connsiteX2578" fmla="*/ 6142780 w 6668967"/>
              <a:gd name="connsiteY2578" fmla="*/ 2585280 h 7471123"/>
              <a:gd name="connsiteX2579" fmla="*/ 6160457 w 6668967"/>
              <a:gd name="connsiteY2579" fmla="*/ 2552979 h 7471123"/>
              <a:gd name="connsiteX2580" fmla="*/ 6165801 w 6668967"/>
              <a:gd name="connsiteY2580" fmla="*/ 2515439 h 7471123"/>
              <a:gd name="connsiteX2581" fmla="*/ 6178957 w 6668967"/>
              <a:gd name="connsiteY2581" fmla="*/ 2480518 h 7471123"/>
              <a:gd name="connsiteX2582" fmla="*/ 6192113 w 6668967"/>
              <a:gd name="connsiteY2582" fmla="*/ 2449090 h 7471123"/>
              <a:gd name="connsiteX2583" fmla="*/ 6192523 w 6668967"/>
              <a:gd name="connsiteY2583" fmla="*/ 2440796 h 7471123"/>
              <a:gd name="connsiteX2584" fmla="*/ 6195401 w 6668967"/>
              <a:gd name="connsiteY2584" fmla="*/ 2435121 h 7471123"/>
              <a:gd name="connsiteX2585" fmla="*/ 6211845 w 6668967"/>
              <a:gd name="connsiteY2585" fmla="*/ 2453890 h 7471123"/>
              <a:gd name="connsiteX2586" fmla="*/ 6218422 w 6668967"/>
              <a:gd name="connsiteY2586" fmla="*/ 2480518 h 7471123"/>
              <a:gd name="connsiteX2587" fmla="*/ 6217601 w 6668967"/>
              <a:gd name="connsiteY2587" fmla="*/ 2487066 h 7471123"/>
              <a:gd name="connsiteX2588" fmla="*/ 6211845 w 6668967"/>
              <a:gd name="connsiteY2588" fmla="*/ 2490994 h 7471123"/>
              <a:gd name="connsiteX2589" fmla="*/ 6194991 w 6668967"/>
              <a:gd name="connsiteY2589" fmla="*/ 2544249 h 7471123"/>
              <a:gd name="connsiteX2590" fmla="*/ 6165802 w 6668967"/>
              <a:gd name="connsiteY2590" fmla="*/ 2592263 h 7471123"/>
              <a:gd name="connsiteX2591" fmla="*/ 6160869 w 6668967"/>
              <a:gd name="connsiteY2591" fmla="*/ 2607979 h 7471123"/>
              <a:gd name="connsiteX2592" fmla="*/ 6155936 w 6668967"/>
              <a:gd name="connsiteY2592" fmla="*/ 2623692 h 7471123"/>
              <a:gd name="connsiteX2593" fmla="*/ 6138670 w 6668967"/>
              <a:gd name="connsiteY2593" fmla="*/ 2661670 h 7471123"/>
              <a:gd name="connsiteX2594" fmla="*/ 6116470 w 6668967"/>
              <a:gd name="connsiteY2594" fmla="*/ 2697025 h 7471123"/>
              <a:gd name="connsiteX2595" fmla="*/ 6114003 w 6668967"/>
              <a:gd name="connsiteY2595" fmla="*/ 2708374 h 7471123"/>
              <a:gd name="connsiteX2596" fmla="*/ 6106604 w 6668967"/>
              <a:gd name="connsiteY2596" fmla="*/ 2714485 h 7471123"/>
              <a:gd name="connsiteX2597" fmla="*/ 6096737 w 6668967"/>
              <a:gd name="connsiteY2597" fmla="*/ 2697900 h 7471123"/>
              <a:gd name="connsiteX2598" fmla="*/ 6096738 w 6668967"/>
              <a:gd name="connsiteY2598" fmla="*/ 2676073 h 7471123"/>
              <a:gd name="connsiteX2599" fmla="*/ 6070428 w 6668967"/>
              <a:gd name="connsiteY2599" fmla="*/ 2686549 h 7471123"/>
              <a:gd name="connsiteX2600" fmla="*/ 6067139 w 6668967"/>
              <a:gd name="connsiteY2600" fmla="*/ 2721470 h 7471123"/>
              <a:gd name="connsiteX2601" fmla="*/ 6037540 w 6668967"/>
              <a:gd name="connsiteY2601" fmla="*/ 2784327 h 7471123"/>
              <a:gd name="connsiteX2602" fmla="*/ 6034251 w 6668967"/>
              <a:gd name="connsiteY2602" fmla="*/ 2784327 h 7471123"/>
              <a:gd name="connsiteX2603" fmla="*/ 6007941 w 6668967"/>
              <a:gd name="connsiteY2603" fmla="*/ 2847184 h 7471123"/>
              <a:gd name="connsiteX2604" fmla="*/ 6003829 w 6668967"/>
              <a:gd name="connsiteY2604" fmla="*/ 2864643 h 7471123"/>
              <a:gd name="connsiteX2605" fmla="*/ 6004652 w 6668967"/>
              <a:gd name="connsiteY2605" fmla="*/ 2882104 h 7471123"/>
              <a:gd name="connsiteX2606" fmla="*/ 6015752 w 6668967"/>
              <a:gd name="connsiteY2606" fmla="*/ 2883852 h 7471123"/>
              <a:gd name="connsiteX2607" fmla="*/ 6014519 w 6668967"/>
              <a:gd name="connsiteY2607" fmla="*/ 2896074 h 7471123"/>
              <a:gd name="connsiteX2608" fmla="*/ 6008353 w 6668967"/>
              <a:gd name="connsiteY2608" fmla="*/ 2896945 h 7471123"/>
              <a:gd name="connsiteX2609" fmla="*/ 6004652 w 6668967"/>
              <a:gd name="connsiteY2609" fmla="*/ 2903056 h 7471123"/>
              <a:gd name="connsiteX2610" fmla="*/ 6010408 w 6668967"/>
              <a:gd name="connsiteY2610" fmla="*/ 2915280 h 7471123"/>
              <a:gd name="connsiteX2611" fmla="*/ 6021096 w 6668967"/>
              <a:gd name="connsiteY2611" fmla="*/ 2927501 h 7471123"/>
              <a:gd name="connsiteX2612" fmla="*/ 6010408 w 6668967"/>
              <a:gd name="connsiteY2612" fmla="*/ 2961113 h 7471123"/>
              <a:gd name="connsiteX2613" fmla="*/ 5994786 w 6668967"/>
              <a:gd name="connsiteY2613" fmla="*/ 2986866 h 7471123"/>
              <a:gd name="connsiteX2614" fmla="*/ 5991908 w 6668967"/>
              <a:gd name="connsiteY2614" fmla="*/ 3010001 h 7471123"/>
              <a:gd name="connsiteX2615" fmla="*/ 5971764 w 6668967"/>
              <a:gd name="connsiteY2615" fmla="*/ 3014802 h 7471123"/>
              <a:gd name="connsiteX2616" fmla="*/ 5971764 w 6668967"/>
              <a:gd name="connsiteY2616" fmla="*/ 3053214 h 7471123"/>
              <a:gd name="connsiteX2617" fmla="*/ 5947920 w 6668967"/>
              <a:gd name="connsiteY2617" fmla="*/ 3034881 h 7471123"/>
              <a:gd name="connsiteX2618" fmla="*/ 5929011 w 6668967"/>
              <a:gd name="connsiteY2618" fmla="*/ 3011310 h 7471123"/>
              <a:gd name="connsiteX2619" fmla="*/ 5925722 w 6668967"/>
              <a:gd name="connsiteY2619" fmla="*/ 3032262 h 7471123"/>
              <a:gd name="connsiteX2620" fmla="*/ 5945454 w 6668967"/>
              <a:gd name="connsiteY2620" fmla="*/ 3067183 h 7471123"/>
              <a:gd name="connsiteX2621" fmla="*/ 5920788 w 6668967"/>
              <a:gd name="connsiteY2621" fmla="*/ 3143572 h 7471123"/>
              <a:gd name="connsiteX2622" fmla="*/ 5876390 w 6668967"/>
              <a:gd name="connsiteY2622" fmla="*/ 3206865 h 7471123"/>
              <a:gd name="connsiteX2623" fmla="*/ 5868579 w 6668967"/>
              <a:gd name="connsiteY2623" fmla="*/ 3236985 h 7471123"/>
              <a:gd name="connsiteX2624" fmla="*/ 5853369 w 6668967"/>
              <a:gd name="connsiteY2624" fmla="*/ 3259246 h 7471123"/>
              <a:gd name="connsiteX2625" fmla="*/ 5850491 w 6668967"/>
              <a:gd name="connsiteY2625" fmla="*/ 3254008 h 7471123"/>
              <a:gd name="connsiteX2626" fmla="*/ 5850079 w 6668967"/>
              <a:gd name="connsiteY2626" fmla="*/ 3248771 h 7471123"/>
              <a:gd name="connsiteX2627" fmla="*/ 5836925 w 6668967"/>
              <a:gd name="connsiteY2627" fmla="*/ 3245277 h 7471123"/>
              <a:gd name="connsiteX2628" fmla="*/ 5827059 w 6668967"/>
              <a:gd name="connsiteY2628" fmla="*/ 3259246 h 7471123"/>
              <a:gd name="connsiteX2629" fmla="*/ 5850079 w 6668967"/>
              <a:gd name="connsiteY2629" fmla="*/ 3283690 h 7471123"/>
              <a:gd name="connsiteX2630" fmla="*/ 5839391 w 6668967"/>
              <a:gd name="connsiteY2630" fmla="*/ 3334762 h 7471123"/>
              <a:gd name="connsiteX2631" fmla="*/ 5813903 w 6668967"/>
              <a:gd name="connsiteY2631" fmla="*/ 3377976 h 7471123"/>
              <a:gd name="connsiteX2632" fmla="*/ 5822537 w 6668967"/>
              <a:gd name="connsiteY2632" fmla="*/ 3408531 h 7471123"/>
              <a:gd name="connsiteX2633" fmla="*/ 5823770 w 6668967"/>
              <a:gd name="connsiteY2633" fmla="*/ 3433849 h 7471123"/>
              <a:gd name="connsiteX2634" fmla="*/ 5811025 w 6668967"/>
              <a:gd name="connsiteY2634" fmla="*/ 3429484 h 7471123"/>
              <a:gd name="connsiteX2635" fmla="*/ 5800749 w 6668967"/>
              <a:gd name="connsiteY2635" fmla="*/ 3419881 h 7471123"/>
              <a:gd name="connsiteX2636" fmla="*/ 5795815 w 6668967"/>
              <a:gd name="connsiteY2636" fmla="*/ 3460912 h 7471123"/>
              <a:gd name="connsiteX2637" fmla="*/ 5781015 w 6668967"/>
              <a:gd name="connsiteY2637" fmla="*/ 3496706 h 7471123"/>
              <a:gd name="connsiteX2638" fmla="*/ 5764571 w 6668967"/>
              <a:gd name="connsiteY2638" fmla="*/ 3468769 h 7471123"/>
              <a:gd name="connsiteX2639" fmla="*/ 5774438 w 6668967"/>
              <a:gd name="connsiteY2639" fmla="*/ 3433849 h 7471123"/>
              <a:gd name="connsiteX2640" fmla="*/ 5770311 w 6668967"/>
              <a:gd name="connsiteY2640" fmla="*/ 3430344 h 7471123"/>
              <a:gd name="connsiteX2641" fmla="*/ 5763443 w 6668967"/>
              <a:gd name="connsiteY2641" fmla="*/ 3451764 h 7471123"/>
              <a:gd name="connsiteX2642" fmla="*/ 5765086 w 6668967"/>
              <a:gd name="connsiteY2642" fmla="*/ 3460494 h 7471123"/>
              <a:gd name="connsiteX2643" fmla="*/ 5756864 w 6668967"/>
              <a:gd name="connsiteY2643" fmla="*/ 3469225 h 7471123"/>
              <a:gd name="connsiteX2644" fmla="*/ 5753575 w 6668967"/>
              <a:gd name="connsiteY2644" fmla="*/ 3479265 h 7471123"/>
              <a:gd name="connsiteX2645" fmla="*/ 5760153 w 6668967"/>
              <a:gd name="connsiteY2645" fmla="*/ 3486685 h 7471123"/>
              <a:gd name="connsiteX2646" fmla="*/ 5746587 w 6668967"/>
              <a:gd name="connsiteY2646" fmla="*/ 3504145 h 7471123"/>
              <a:gd name="connsiteX2647" fmla="*/ 5740421 w 6668967"/>
              <a:gd name="connsiteY2647" fmla="*/ 3521606 h 7471123"/>
              <a:gd name="connsiteX2648" fmla="*/ 5727266 w 6668967"/>
              <a:gd name="connsiteY2648" fmla="*/ 3546050 h 7471123"/>
              <a:gd name="connsiteX2649" fmla="*/ 5733021 w 6668967"/>
              <a:gd name="connsiteY2649" fmla="*/ 3566130 h 7471123"/>
              <a:gd name="connsiteX2650" fmla="*/ 5723977 w 6668967"/>
              <a:gd name="connsiteY2650" fmla="*/ 3580970 h 7471123"/>
              <a:gd name="connsiteX2651" fmla="*/ 5767964 w 6668967"/>
              <a:gd name="connsiteY2651" fmla="*/ 3578352 h 7471123"/>
              <a:gd name="connsiteX2652" fmla="*/ 5809484 w 6668967"/>
              <a:gd name="connsiteY2652" fmla="*/ 3591448 h 7471123"/>
              <a:gd name="connsiteX2653" fmla="*/ 5816884 w 6668967"/>
              <a:gd name="connsiteY2653" fmla="*/ 3612835 h 7471123"/>
              <a:gd name="connsiteX2654" fmla="*/ 5809484 w 6668967"/>
              <a:gd name="connsiteY2654" fmla="*/ 3626368 h 7471123"/>
              <a:gd name="connsiteX2655" fmla="*/ 5806607 w 6668967"/>
              <a:gd name="connsiteY2655" fmla="*/ 3635098 h 7471123"/>
              <a:gd name="connsiteX2656" fmla="*/ 5806196 w 6668967"/>
              <a:gd name="connsiteY2656" fmla="*/ 3643828 h 7471123"/>
              <a:gd name="connsiteX2657" fmla="*/ 5816063 w 6668967"/>
              <a:gd name="connsiteY2657" fmla="*/ 3636844 h 7471123"/>
              <a:gd name="connsiteX2658" fmla="*/ 5858816 w 6668967"/>
              <a:gd name="connsiteY2658" fmla="*/ 3601923 h 7471123"/>
              <a:gd name="connsiteX2659" fmla="*/ 5865393 w 6668967"/>
              <a:gd name="connsiteY2659" fmla="*/ 3577479 h 7471123"/>
              <a:gd name="connsiteX2660" fmla="*/ 5863750 w 6668967"/>
              <a:gd name="connsiteY2660" fmla="*/ 3567440 h 7471123"/>
              <a:gd name="connsiteX2661" fmla="*/ 5871972 w 6668967"/>
              <a:gd name="connsiteY2661" fmla="*/ 3560018 h 7471123"/>
              <a:gd name="connsiteX2662" fmla="*/ 5872794 w 6668967"/>
              <a:gd name="connsiteY2662" fmla="*/ 3551726 h 7471123"/>
              <a:gd name="connsiteX2663" fmla="*/ 5868683 w 6668967"/>
              <a:gd name="connsiteY2663" fmla="*/ 3546050 h 7471123"/>
              <a:gd name="connsiteX2664" fmla="*/ 5894993 w 6668967"/>
              <a:gd name="connsiteY2664" fmla="*/ 3511129 h 7471123"/>
              <a:gd name="connsiteX2665" fmla="*/ 5921304 w 6668967"/>
              <a:gd name="connsiteY2665" fmla="*/ 3476210 h 7471123"/>
              <a:gd name="connsiteX2666" fmla="*/ 5940214 w 6668967"/>
              <a:gd name="connsiteY2666" fmla="*/ 3431249 h 7471123"/>
              <a:gd name="connsiteX2667" fmla="*/ 5973924 w 6668967"/>
              <a:gd name="connsiteY2667" fmla="*/ 3399384 h 7471123"/>
              <a:gd name="connsiteX2668" fmla="*/ 5970634 w 6668967"/>
              <a:gd name="connsiteY2668" fmla="*/ 3381925 h 7471123"/>
              <a:gd name="connsiteX2669" fmla="*/ 5972279 w 6668967"/>
              <a:gd name="connsiteY2669" fmla="*/ 3366646 h 7471123"/>
              <a:gd name="connsiteX2670" fmla="*/ 5983790 w 6668967"/>
              <a:gd name="connsiteY2670" fmla="*/ 3353987 h 7471123"/>
              <a:gd name="connsiteX2671" fmla="*/ 6003522 w 6668967"/>
              <a:gd name="connsiteY2671" fmla="*/ 3347003 h 7471123"/>
              <a:gd name="connsiteX2672" fmla="*/ 6016267 w 6668967"/>
              <a:gd name="connsiteY2672" fmla="*/ 3366646 h 7471123"/>
              <a:gd name="connsiteX2673" fmla="*/ 6006811 w 6668967"/>
              <a:gd name="connsiteY2673" fmla="*/ 3388908 h 7471123"/>
              <a:gd name="connsiteX2674" fmla="*/ 5983379 w 6668967"/>
              <a:gd name="connsiteY2674" fmla="*/ 3421646 h 7471123"/>
              <a:gd name="connsiteX2675" fmla="*/ 5977213 w 6668967"/>
              <a:gd name="connsiteY2675" fmla="*/ 3462241 h 7471123"/>
              <a:gd name="connsiteX2676" fmla="*/ 5963647 w 6668967"/>
              <a:gd name="connsiteY2676" fmla="*/ 3511566 h 7471123"/>
              <a:gd name="connsiteX2677" fmla="*/ 5937747 w 6668967"/>
              <a:gd name="connsiteY2677" fmla="*/ 3563511 h 7471123"/>
              <a:gd name="connsiteX2678" fmla="*/ 5942269 w 6668967"/>
              <a:gd name="connsiteY2678" fmla="*/ 3576605 h 7471123"/>
              <a:gd name="connsiteX2679" fmla="*/ 5934458 w 6668967"/>
              <a:gd name="connsiteY2679" fmla="*/ 3584462 h 7471123"/>
              <a:gd name="connsiteX2680" fmla="*/ 5936514 w 6668967"/>
              <a:gd name="connsiteY2680" fmla="*/ 3611964 h 7471123"/>
              <a:gd name="connsiteX2681" fmla="*/ 5950902 w 6668967"/>
              <a:gd name="connsiteY2681" fmla="*/ 3636843 h 7471123"/>
              <a:gd name="connsiteX2682" fmla="*/ 5915958 w 6668967"/>
              <a:gd name="connsiteY2682" fmla="*/ 3708432 h 7471123"/>
              <a:gd name="connsiteX2683" fmla="*/ 5898282 w 6668967"/>
              <a:gd name="connsiteY2683" fmla="*/ 3780019 h 7471123"/>
              <a:gd name="connsiteX2684" fmla="*/ 5871972 w 6668967"/>
              <a:gd name="connsiteY2684" fmla="*/ 3804463 h 7471123"/>
              <a:gd name="connsiteX2685" fmla="*/ 5857583 w 6668967"/>
              <a:gd name="connsiteY2685" fmla="*/ 3834145 h 7471123"/>
              <a:gd name="connsiteX2686" fmla="*/ 5845661 w 6668967"/>
              <a:gd name="connsiteY2686" fmla="*/ 3863827 h 7471123"/>
              <a:gd name="connsiteX2687" fmla="*/ 5848950 w 6668967"/>
              <a:gd name="connsiteY2687" fmla="*/ 3874304 h 7471123"/>
              <a:gd name="connsiteX2688" fmla="*/ 5872382 w 6668967"/>
              <a:gd name="connsiteY2688" fmla="*/ 3844622 h 7471123"/>
              <a:gd name="connsiteX2689" fmla="*/ 5898281 w 6668967"/>
              <a:gd name="connsiteY2689" fmla="*/ 3814939 h 7471123"/>
              <a:gd name="connsiteX2690" fmla="*/ 5921304 w 6668967"/>
              <a:gd name="connsiteY2690" fmla="*/ 3807955 h 7471123"/>
              <a:gd name="connsiteX2691" fmla="*/ 5898281 w 6668967"/>
              <a:gd name="connsiteY2691" fmla="*/ 3797479 h 7471123"/>
              <a:gd name="connsiteX2692" fmla="*/ 5908149 w 6668967"/>
              <a:gd name="connsiteY2692" fmla="*/ 3790495 h 7471123"/>
              <a:gd name="connsiteX2693" fmla="*/ 5920892 w 6668967"/>
              <a:gd name="connsiteY2693" fmla="*/ 3788748 h 7471123"/>
              <a:gd name="connsiteX2694" fmla="*/ 5931169 w 6668967"/>
              <a:gd name="connsiteY2694" fmla="*/ 3797479 h 7471123"/>
              <a:gd name="connsiteX2695" fmla="*/ 5940214 w 6668967"/>
              <a:gd name="connsiteY2695" fmla="*/ 3783510 h 7471123"/>
              <a:gd name="connsiteX2696" fmla="*/ 5944324 w 6668967"/>
              <a:gd name="connsiteY2696" fmla="*/ 3769542 h 7471123"/>
              <a:gd name="connsiteX2697" fmla="*/ 5950491 w 6668967"/>
              <a:gd name="connsiteY2697" fmla="*/ 3752954 h 7471123"/>
              <a:gd name="connsiteX2698" fmla="*/ 5954191 w 6668967"/>
              <a:gd name="connsiteY2698" fmla="*/ 3731129 h 7471123"/>
              <a:gd name="connsiteX2699" fmla="*/ 5927881 w 6668967"/>
              <a:gd name="connsiteY2699" fmla="*/ 3713669 h 7471123"/>
              <a:gd name="connsiteX2700" fmla="*/ 5944325 w 6668967"/>
              <a:gd name="connsiteY2700" fmla="*/ 3682241 h 7471123"/>
              <a:gd name="connsiteX2701" fmla="*/ 5977213 w 6668967"/>
              <a:gd name="connsiteY2701" fmla="*/ 3689224 h 7471123"/>
              <a:gd name="connsiteX2702" fmla="*/ 5967758 w 6668967"/>
              <a:gd name="connsiteY2702" fmla="*/ 3704939 h 7471123"/>
              <a:gd name="connsiteX2703" fmla="*/ 5960768 w 6668967"/>
              <a:gd name="connsiteY2703" fmla="*/ 3720654 h 7471123"/>
              <a:gd name="connsiteX2704" fmla="*/ 5973924 w 6668967"/>
              <a:gd name="connsiteY2704" fmla="*/ 3731129 h 7471123"/>
              <a:gd name="connsiteX2705" fmla="*/ 5983789 w 6668967"/>
              <a:gd name="connsiteY2705" fmla="*/ 3741606 h 7471123"/>
              <a:gd name="connsiteX2706" fmla="*/ 5978035 w 6668967"/>
              <a:gd name="connsiteY2706" fmla="*/ 3762122 h 7471123"/>
              <a:gd name="connsiteX2707" fmla="*/ 5967346 w 6668967"/>
              <a:gd name="connsiteY2707" fmla="*/ 3780018 h 7471123"/>
              <a:gd name="connsiteX2708" fmla="*/ 5983379 w 6668967"/>
              <a:gd name="connsiteY2708" fmla="*/ 3781765 h 7471123"/>
              <a:gd name="connsiteX2709" fmla="*/ 5996945 w 6668967"/>
              <a:gd name="connsiteY2709" fmla="*/ 3783510 h 7471123"/>
              <a:gd name="connsiteX2710" fmla="*/ 5989956 w 6668967"/>
              <a:gd name="connsiteY2710" fmla="*/ 3806209 h 7471123"/>
              <a:gd name="connsiteX2711" fmla="*/ 5970634 w 6668967"/>
              <a:gd name="connsiteY2711" fmla="*/ 3828907 h 7471123"/>
              <a:gd name="connsiteX2712" fmla="*/ 5966523 w 6668967"/>
              <a:gd name="connsiteY2712" fmla="*/ 3848114 h 7471123"/>
              <a:gd name="connsiteX2713" fmla="*/ 5957480 w 6668967"/>
              <a:gd name="connsiteY2713" fmla="*/ 3856843 h 7471123"/>
              <a:gd name="connsiteX2714" fmla="*/ 5941036 w 6668967"/>
              <a:gd name="connsiteY2714" fmla="*/ 3881287 h 7471123"/>
              <a:gd name="connsiteX2715" fmla="*/ 5941036 w 6668967"/>
              <a:gd name="connsiteY2715" fmla="*/ 3912717 h 7471123"/>
              <a:gd name="connsiteX2716" fmla="*/ 5950902 w 6668967"/>
              <a:gd name="connsiteY2716" fmla="*/ 3902241 h 7471123"/>
              <a:gd name="connsiteX2717" fmla="*/ 5964057 w 6668967"/>
              <a:gd name="connsiteY2717" fmla="*/ 3874304 h 7471123"/>
              <a:gd name="connsiteX2718" fmla="*/ 5970634 w 6668967"/>
              <a:gd name="connsiteY2718" fmla="*/ 3866447 h 7471123"/>
              <a:gd name="connsiteX2719" fmla="*/ 5977213 w 6668967"/>
              <a:gd name="connsiteY2719" fmla="*/ 3863827 h 7471123"/>
              <a:gd name="connsiteX2720" fmla="*/ 5973924 w 6668967"/>
              <a:gd name="connsiteY2720" fmla="*/ 3872994 h 7471123"/>
              <a:gd name="connsiteX2721" fmla="*/ 5970634 w 6668967"/>
              <a:gd name="connsiteY2721" fmla="*/ 3884781 h 7471123"/>
              <a:gd name="connsiteX2722" fmla="*/ 5957480 w 6668967"/>
              <a:gd name="connsiteY2722" fmla="*/ 3919700 h 7471123"/>
              <a:gd name="connsiteX2723" fmla="*/ 5944325 w 6668967"/>
              <a:gd name="connsiteY2723" fmla="*/ 3954621 h 7471123"/>
              <a:gd name="connsiteX2724" fmla="*/ 5931169 w 6668967"/>
              <a:gd name="connsiteY2724" fmla="*/ 3979066 h 7471123"/>
              <a:gd name="connsiteX2725" fmla="*/ 5924592 w 6668967"/>
              <a:gd name="connsiteY2725" fmla="*/ 4007002 h 7471123"/>
              <a:gd name="connsiteX2726" fmla="*/ 5944324 w 6668967"/>
              <a:gd name="connsiteY2726" fmla="*/ 3978193 h 7471123"/>
              <a:gd name="connsiteX2727" fmla="*/ 5954191 w 6668967"/>
              <a:gd name="connsiteY2727" fmla="*/ 3944145 h 7471123"/>
              <a:gd name="connsiteX2728" fmla="*/ 5980501 w 6668967"/>
              <a:gd name="connsiteY2728" fmla="*/ 3954621 h 7471123"/>
              <a:gd name="connsiteX2729" fmla="*/ 5973924 w 6668967"/>
              <a:gd name="connsiteY2729" fmla="*/ 3993034 h 7471123"/>
              <a:gd name="connsiteX2730" fmla="*/ 5990368 w 6668967"/>
              <a:gd name="connsiteY2730" fmla="*/ 3989542 h 7471123"/>
              <a:gd name="connsiteX2731" fmla="*/ 6006810 w 6668967"/>
              <a:gd name="connsiteY2731" fmla="*/ 4010493 h 7471123"/>
              <a:gd name="connsiteX2732" fmla="*/ 5990368 w 6668967"/>
              <a:gd name="connsiteY2732" fmla="*/ 4062875 h 7471123"/>
              <a:gd name="connsiteX2733" fmla="*/ 5958301 w 6668967"/>
              <a:gd name="connsiteY2733" fmla="*/ 4107835 h 7471123"/>
              <a:gd name="connsiteX2734" fmla="*/ 5931169 w 6668967"/>
              <a:gd name="connsiteY2734" fmla="*/ 4150177 h 7471123"/>
              <a:gd name="connsiteX2735" fmla="*/ 5924593 w 6668967"/>
              <a:gd name="connsiteY2735" fmla="*/ 4150177 h 7471123"/>
              <a:gd name="connsiteX2736" fmla="*/ 5924592 w 6668967"/>
              <a:gd name="connsiteY2736" fmla="*/ 4160652 h 7471123"/>
              <a:gd name="connsiteX2737" fmla="*/ 5904860 w 6668967"/>
              <a:gd name="connsiteY2737" fmla="*/ 4195573 h 7471123"/>
              <a:gd name="connsiteX2738" fmla="*/ 5888416 w 6668967"/>
              <a:gd name="connsiteY2738" fmla="*/ 4234859 h 7471123"/>
              <a:gd name="connsiteX2739" fmla="*/ 5871972 w 6668967"/>
              <a:gd name="connsiteY2739" fmla="*/ 4279383 h 7471123"/>
              <a:gd name="connsiteX2740" fmla="*/ 5853883 w 6668967"/>
              <a:gd name="connsiteY2740" fmla="*/ 4316486 h 7471123"/>
              <a:gd name="connsiteX2741" fmla="*/ 5835796 w 6668967"/>
              <a:gd name="connsiteY2741" fmla="*/ 4345731 h 7471123"/>
              <a:gd name="connsiteX2742" fmla="*/ 5832506 w 6668967"/>
              <a:gd name="connsiteY2742" fmla="*/ 4384143 h 7471123"/>
              <a:gd name="connsiteX2743" fmla="*/ 5835795 w 6668967"/>
              <a:gd name="connsiteY2743" fmla="*/ 4384143 h 7471123"/>
              <a:gd name="connsiteX2744" fmla="*/ 5832506 w 6668967"/>
              <a:gd name="connsiteY2744" fmla="*/ 4394620 h 7471123"/>
              <a:gd name="connsiteX2745" fmla="*/ 5825929 w 6668967"/>
              <a:gd name="connsiteY2745" fmla="*/ 4394620 h 7471123"/>
              <a:gd name="connsiteX2746" fmla="*/ 5809485 w 6668967"/>
              <a:gd name="connsiteY2746" fmla="*/ 4408589 h 7471123"/>
              <a:gd name="connsiteX2747" fmla="*/ 5802907 w 6668967"/>
              <a:gd name="connsiteY2747" fmla="*/ 4443510 h 7471123"/>
              <a:gd name="connsiteX2748" fmla="*/ 5796329 w 6668967"/>
              <a:gd name="connsiteY2748" fmla="*/ 4478430 h 7471123"/>
              <a:gd name="connsiteX2749" fmla="*/ 5816063 w 6668967"/>
              <a:gd name="connsiteY2749" fmla="*/ 4506366 h 7471123"/>
              <a:gd name="connsiteX2750" fmla="*/ 5822640 w 6668967"/>
              <a:gd name="connsiteY2750" fmla="*/ 4509858 h 7471123"/>
              <a:gd name="connsiteX2751" fmla="*/ 5818529 w 6668967"/>
              <a:gd name="connsiteY2751" fmla="*/ 4521644 h 7471123"/>
              <a:gd name="connsiteX2752" fmla="*/ 5809485 w 6668967"/>
              <a:gd name="connsiteY2752" fmla="*/ 4530810 h 7471123"/>
              <a:gd name="connsiteX2753" fmla="*/ 5806196 w 6668967"/>
              <a:gd name="connsiteY2753" fmla="*/ 4545215 h 7471123"/>
              <a:gd name="connsiteX2754" fmla="*/ 5793041 w 6668967"/>
              <a:gd name="connsiteY2754" fmla="*/ 4551764 h 7471123"/>
              <a:gd name="connsiteX2755" fmla="*/ 5783175 w 6668967"/>
              <a:gd name="connsiteY2755" fmla="*/ 4551764 h 7471123"/>
              <a:gd name="connsiteX2756" fmla="*/ 5779886 w 6668967"/>
              <a:gd name="connsiteY2756" fmla="*/ 4590175 h 7471123"/>
              <a:gd name="connsiteX2757" fmla="*/ 5746998 w 6668967"/>
              <a:gd name="connsiteY2757" fmla="*/ 4656524 h 7471123"/>
              <a:gd name="connsiteX2758" fmla="*/ 5733843 w 6668967"/>
              <a:gd name="connsiteY2758" fmla="*/ 4667001 h 7471123"/>
              <a:gd name="connsiteX2759" fmla="*/ 5726032 w 6668967"/>
              <a:gd name="connsiteY2759" fmla="*/ 4701922 h 7471123"/>
              <a:gd name="connsiteX2760" fmla="*/ 5710822 w 6668967"/>
              <a:gd name="connsiteY2760" fmla="*/ 4736842 h 7471123"/>
              <a:gd name="connsiteX2761" fmla="*/ 5710822 w 6668967"/>
              <a:gd name="connsiteY2761" fmla="*/ 4778747 h 7471123"/>
              <a:gd name="connsiteX2762" fmla="*/ 5684511 w 6668967"/>
              <a:gd name="connsiteY2762" fmla="*/ 4803192 h 7471123"/>
              <a:gd name="connsiteX2763" fmla="*/ 5671356 w 6668967"/>
              <a:gd name="connsiteY2763" fmla="*/ 4838112 h 7471123"/>
              <a:gd name="connsiteX2764" fmla="*/ 5651623 w 6668967"/>
              <a:gd name="connsiteY2764" fmla="*/ 4855572 h 7471123"/>
              <a:gd name="connsiteX2765" fmla="*/ 5640113 w 6668967"/>
              <a:gd name="connsiteY2765" fmla="*/ 4883945 h 7471123"/>
              <a:gd name="connsiteX2766" fmla="*/ 5628603 w 6668967"/>
              <a:gd name="connsiteY2766" fmla="*/ 4914937 h 7471123"/>
              <a:gd name="connsiteX2767" fmla="*/ 5599003 w 6668967"/>
              <a:gd name="connsiteY2767" fmla="*/ 4974302 h 7471123"/>
              <a:gd name="connsiteX2768" fmla="*/ 5581736 w 6668967"/>
              <a:gd name="connsiteY2768" fmla="*/ 5002239 h 7471123"/>
              <a:gd name="connsiteX2769" fmla="*/ 5559538 w 6668967"/>
              <a:gd name="connsiteY2769" fmla="*/ 5030175 h 7471123"/>
              <a:gd name="connsiteX2770" fmla="*/ 5562827 w 6668967"/>
              <a:gd name="connsiteY2770" fmla="*/ 4932398 h 7471123"/>
              <a:gd name="connsiteX2771" fmla="*/ 5543094 w 6668967"/>
              <a:gd name="connsiteY2771" fmla="*/ 4925414 h 7471123"/>
              <a:gd name="connsiteX2772" fmla="*/ 5529939 w 6668967"/>
              <a:gd name="connsiteY2772" fmla="*/ 4949858 h 7471123"/>
              <a:gd name="connsiteX2773" fmla="*/ 5514318 w 6668967"/>
              <a:gd name="connsiteY2773" fmla="*/ 5009223 h 7471123"/>
              <a:gd name="connsiteX2774" fmla="*/ 5503629 w 6668967"/>
              <a:gd name="connsiteY2774" fmla="*/ 5068588 h 7471123"/>
              <a:gd name="connsiteX2775" fmla="*/ 5497873 w 6668967"/>
              <a:gd name="connsiteY2775" fmla="*/ 5094342 h 7471123"/>
              <a:gd name="connsiteX2776" fmla="*/ 5467453 w 6668967"/>
              <a:gd name="connsiteY2776" fmla="*/ 5096524 h 7471123"/>
              <a:gd name="connsiteX2777" fmla="*/ 5464163 w 6668967"/>
              <a:gd name="connsiteY2777" fmla="*/ 5107000 h 7471123"/>
              <a:gd name="connsiteX2778" fmla="*/ 5474030 w 6668967"/>
              <a:gd name="connsiteY2778" fmla="*/ 5125333 h 7471123"/>
              <a:gd name="connsiteX2779" fmla="*/ 5464163 w 6668967"/>
              <a:gd name="connsiteY2779" fmla="*/ 5138429 h 7471123"/>
              <a:gd name="connsiteX2780" fmla="*/ 5453065 w 6668967"/>
              <a:gd name="connsiteY2780" fmla="*/ 5140611 h 7471123"/>
              <a:gd name="connsiteX2781" fmla="*/ 5444431 w 6668967"/>
              <a:gd name="connsiteY2781" fmla="*/ 5145412 h 7471123"/>
              <a:gd name="connsiteX2782" fmla="*/ 5444431 w 6668967"/>
              <a:gd name="connsiteY2782" fmla="*/ 5148906 h 7471123"/>
              <a:gd name="connsiteX2783" fmla="*/ 5490474 w 6668967"/>
              <a:gd name="connsiteY2783" fmla="*/ 5176841 h 7471123"/>
              <a:gd name="connsiteX2784" fmla="*/ 5508151 w 6668967"/>
              <a:gd name="connsiteY2784" fmla="*/ 5144540 h 7471123"/>
              <a:gd name="connsiteX2785" fmla="*/ 5513495 w 6668967"/>
              <a:gd name="connsiteY2785" fmla="*/ 5107000 h 7471123"/>
              <a:gd name="connsiteX2786" fmla="*/ 5526650 w 6668967"/>
              <a:gd name="connsiteY2786" fmla="*/ 5072079 h 7471123"/>
              <a:gd name="connsiteX2787" fmla="*/ 5539806 w 6668967"/>
              <a:gd name="connsiteY2787" fmla="*/ 5040652 h 7471123"/>
              <a:gd name="connsiteX2788" fmla="*/ 5540217 w 6668967"/>
              <a:gd name="connsiteY2788" fmla="*/ 5032357 h 7471123"/>
              <a:gd name="connsiteX2789" fmla="*/ 5543094 w 6668967"/>
              <a:gd name="connsiteY2789" fmla="*/ 5026683 h 7471123"/>
              <a:gd name="connsiteX2790" fmla="*/ 5559538 w 6668967"/>
              <a:gd name="connsiteY2790" fmla="*/ 5045453 h 7471123"/>
              <a:gd name="connsiteX2791" fmla="*/ 5566115 w 6668967"/>
              <a:gd name="connsiteY2791" fmla="*/ 5072079 h 7471123"/>
              <a:gd name="connsiteX2792" fmla="*/ 5565294 w 6668967"/>
              <a:gd name="connsiteY2792" fmla="*/ 5078627 h 7471123"/>
              <a:gd name="connsiteX2793" fmla="*/ 5559538 w 6668967"/>
              <a:gd name="connsiteY2793" fmla="*/ 5082556 h 7471123"/>
              <a:gd name="connsiteX2794" fmla="*/ 5542684 w 6668967"/>
              <a:gd name="connsiteY2794" fmla="*/ 5135810 h 7471123"/>
              <a:gd name="connsiteX2795" fmla="*/ 5513495 w 6668967"/>
              <a:gd name="connsiteY2795" fmla="*/ 5183825 h 7471123"/>
              <a:gd name="connsiteX2796" fmla="*/ 5508563 w 6668967"/>
              <a:gd name="connsiteY2796" fmla="*/ 5199540 h 7471123"/>
              <a:gd name="connsiteX2797" fmla="*/ 5503629 w 6668967"/>
              <a:gd name="connsiteY2797" fmla="*/ 5215254 h 7471123"/>
              <a:gd name="connsiteX2798" fmla="*/ 5486363 w 6668967"/>
              <a:gd name="connsiteY2798" fmla="*/ 5253231 h 7471123"/>
              <a:gd name="connsiteX2799" fmla="*/ 5464163 w 6668967"/>
              <a:gd name="connsiteY2799" fmla="*/ 5288587 h 7471123"/>
              <a:gd name="connsiteX2800" fmla="*/ 5461697 w 6668967"/>
              <a:gd name="connsiteY2800" fmla="*/ 5299936 h 7471123"/>
              <a:gd name="connsiteX2801" fmla="*/ 5454298 w 6668967"/>
              <a:gd name="connsiteY2801" fmla="*/ 5306047 h 7471123"/>
              <a:gd name="connsiteX2802" fmla="*/ 5444430 w 6668967"/>
              <a:gd name="connsiteY2802" fmla="*/ 5289461 h 7471123"/>
              <a:gd name="connsiteX2803" fmla="*/ 5444430 w 6668967"/>
              <a:gd name="connsiteY2803" fmla="*/ 5267635 h 7471123"/>
              <a:gd name="connsiteX2804" fmla="*/ 5418121 w 6668967"/>
              <a:gd name="connsiteY2804" fmla="*/ 5278110 h 7471123"/>
              <a:gd name="connsiteX2805" fmla="*/ 5414832 w 6668967"/>
              <a:gd name="connsiteY2805" fmla="*/ 5313031 h 7471123"/>
              <a:gd name="connsiteX2806" fmla="*/ 5385233 w 6668967"/>
              <a:gd name="connsiteY2806" fmla="*/ 5375889 h 7471123"/>
              <a:gd name="connsiteX2807" fmla="*/ 5381944 w 6668967"/>
              <a:gd name="connsiteY2807" fmla="*/ 5375889 h 7471123"/>
              <a:gd name="connsiteX2808" fmla="*/ 5355633 w 6668967"/>
              <a:gd name="connsiteY2808" fmla="*/ 5438745 h 7471123"/>
              <a:gd name="connsiteX2809" fmla="*/ 5351522 w 6668967"/>
              <a:gd name="connsiteY2809" fmla="*/ 5456206 h 7471123"/>
              <a:gd name="connsiteX2810" fmla="*/ 5352345 w 6668967"/>
              <a:gd name="connsiteY2810" fmla="*/ 5473667 h 7471123"/>
              <a:gd name="connsiteX2811" fmla="*/ 5363445 w 6668967"/>
              <a:gd name="connsiteY2811" fmla="*/ 5475413 h 7471123"/>
              <a:gd name="connsiteX2812" fmla="*/ 5362212 w 6668967"/>
              <a:gd name="connsiteY2812" fmla="*/ 5487635 h 7471123"/>
              <a:gd name="connsiteX2813" fmla="*/ 5356046 w 6668967"/>
              <a:gd name="connsiteY2813" fmla="*/ 5488507 h 7471123"/>
              <a:gd name="connsiteX2814" fmla="*/ 5352345 w 6668967"/>
              <a:gd name="connsiteY2814" fmla="*/ 5494618 h 7471123"/>
              <a:gd name="connsiteX2815" fmla="*/ 5358101 w 6668967"/>
              <a:gd name="connsiteY2815" fmla="*/ 5506840 h 7471123"/>
              <a:gd name="connsiteX2816" fmla="*/ 5368789 w 6668967"/>
              <a:gd name="connsiteY2816" fmla="*/ 5519063 h 7471123"/>
              <a:gd name="connsiteX2817" fmla="*/ 5358101 w 6668967"/>
              <a:gd name="connsiteY2817" fmla="*/ 5552674 h 7471123"/>
              <a:gd name="connsiteX2818" fmla="*/ 5342479 w 6668967"/>
              <a:gd name="connsiteY2818" fmla="*/ 5578428 h 7471123"/>
              <a:gd name="connsiteX2819" fmla="*/ 5339601 w 6668967"/>
              <a:gd name="connsiteY2819" fmla="*/ 5601563 h 7471123"/>
              <a:gd name="connsiteX2820" fmla="*/ 5319458 w 6668967"/>
              <a:gd name="connsiteY2820" fmla="*/ 5606364 h 7471123"/>
              <a:gd name="connsiteX2821" fmla="*/ 5319458 w 6668967"/>
              <a:gd name="connsiteY2821" fmla="*/ 5644777 h 7471123"/>
              <a:gd name="connsiteX2822" fmla="*/ 5295614 w 6668967"/>
              <a:gd name="connsiteY2822" fmla="*/ 5626444 h 7471123"/>
              <a:gd name="connsiteX2823" fmla="*/ 5276704 w 6668967"/>
              <a:gd name="connsiteY2823" fmla="*/ 5602873 h 7471123"/>
              <a:gd name="connsiteX2824" fmla="*/ 5273415 w 6668967"/>
              <a:gd name="connsiteY2824" fmla="*/ 5623825 h 7471123"/>
              <a:gd name="connsiteX2825" fmla="*/ 5293147 w 6668967"/>
              <a:gd name="connsiteY2825" fmla="*/ 5658746 h 7471123"/>
              <a:gd name="connsiteX2826" fmla="*/ 5268482 w 6668967"/>
              <a:gd name="connsiteY2826" fmla="*/ 5735135 h 7471123"/>
              <a:gd name="connsiteX2827" fmla="*/ 5224083 w 6668967"/>
              <a:gd name="connsiteY2827" fmla="*/ 5798427 h 7471123"/>
              <a:gd name="connsiteX2828" fmla="*/ 5216272 w 6668967"/>
              <a:gd name="connsiteY2828" fmla="*/ 5828547 h 7471123"/>
              <a:gd name="connsiteX2829" fmla="*/ 5201063 w 6668967"/>
              <a:gd name="connsiteY2829" fmla="*/ 5850809 h 7471123"/>
              <a:gd name="connsiteX2830" fmla="*/ 5198185 w 6668967"/>
              <a:gd name="connsiteY2830" fmla="*/ 5845570 h 7471123"/>
              <a:gd name="connsiteX2831" fmla="*/ 5197772 w 6668967"/>
              <a:gd name="connsiteY2831" fmla="*/ 5840333 h 7471123"/>
              <a:gd name="connsiteX2832" fmla="*/ 5184618 w 6668967"/>
              <a:gd name="connsiteY2832" fmla="*/ 5836839 h 7471123"/>
              <a:gd name="connsiteX2833" fmla="*/ 5174752 w 6668967"/>
              <a:gd name="connsiteY2833" fmla="*/ 5850809 h 7471123"/>
              <a:gd name="connsiteX2834" fmla="*/ 5197772 w 6668967"/>
              <a:gd name="connsiteY2834" fmla="*/ 5875253 h 7471123"/>
              <a:gd name="connsiteX2835" fmla="*/ 5187085 w 6668967"/>
              <a:gd name="connsiteY2835" fmla="*/ 5926324 h 7471123"/>
              <a:gd name="connsiteX2836" fmla="*/ 5161596 w 6668967"/>
              <a:gd name="connsiteY2836" fmla="*/ 5969539 h 7471123"/>
              <a:gd name="connsiteX2837" fmla="*/ 5170230 w 6668967"/>
              <a:gd name="connsiteY2837" fmla="*/ 6000093 h 7471123"/>
              <a:gd name="connsiteX2838" fmla="*/ 5171463 w 6668967"/>
              <a:gd name="connsiteY2838" fmla="*/ 6025412 h 7471123"/>
              <a:gd name="connsiteX2839" fmla="*/ 5158718 w 6668967"/>
              <a:gd name="connsiteY2839" fmla="*/ 6021047 h 7471123"/>
              <a:gd name="connsiteX2840" fmla="*/ 5148442 w 6668967"/>
              <a:gd name="connsiteY2840" fmla="*/ 6011444 h 7471123"/>
              <a:gd name="connsiteX2841" fmla="*/ 5143509 w 6668967"/>
              <a:gd name="connsiteY2841" fmla="*/ 6052475 h 7471123"/>
              <a:gd name="connsiteX2842" fmla="*/ 5128708 w 6668967"/>
              <a:gd name="connsiteY2842" fmla="*/ 6088269 h 7471123"/>
              <a:gd name="connsiteX2843" fmla="*/ 5112264 w 6668967"/>
              <a:gd name="connsiteY2843" fmla="*/ 6060331 h 7471123"/>
              <a:gd name="connsiteX2844" fmla="*/ 5122131 w 6668967"/>
              <a:gd name="connsiteY2844" fmla="*/ 6025412 h 7471123"/>
              <a:gd name="connsiteX2845" fmla="*/ 5115965 w 6668967"/>
              <a:gd name="connsiteY2845" fmla="*/ 6020174 h 7471123"/>
              <a:gd name="connsiteX2846" fmla="*/ 5112265 w 6668967"/>
              <a:gd name="connsiteY2846" fmla="*/ 6014935 h 7471123"/>
              <a:gd name="connsiteX2847" fmla="*/ 5122542 w 6668967"/>
              <a:gd name="connsiteY2847" fmla="*/ 6008823 h 7471123"/>
              <a:gd name="connsiteX2848" fmla="*/ 5135286 w 6668967"/>
              <a:gd name="connsiteY2848" fmla="*/ 6007951 h 7471123"/>
              <a:gd name="connsiteX2849" fmla="*/ 5141453 w 6668967"/>
              <a:gd name="connsiteY2849" fmla="*/ 5974776 h 7471123"/>
              <a:gd name="connsiteX2850" fmla="*/ 5155019 w 6668967"/>
              <a:gd name="connsiteY2850" fmla="*/ 5941602 h 7471123"/>
              <a:gd name="connsiteX2851" fmla="*/ 5152963 w 6668967"/>
              <a:gd name="connsiteY2851" fmla="*/ 5932871 h 7471123"/>
              <a:gd name="connsiteX2852" fmla="*/ 5148442 w 6668967"/>
              <a:gd name="connsiteY2852" fmla="*/ 5924141 h 7471123"/>
              <a:gd name="connsiteX2853" fmla="*/ 5125420 w 6668967"/>
              <a:gd name="connsiteY2853" fmla="*/ 5955570 h 7471123"/>
              <a:gd name="connsiteX2854" fmla="*/ 5108976 w 6668967"/>
              <a:gd name="connsiteY2854" fmla="*/ 5959063 h 7471123"/>
              <a:gd name="connsiteX2855" fmla="*/ 5108976 w 6668967"/>
              <a:gd name="connsiteY2855" fmla="*/ 6007952 h 7471123"/>
              <a:gd name="connsiteX2856" fmla="*/ 5078144 w 6668967"/>
              <a:gd name="connsiteY2856" fmla="*/ 6052475 h 7471123"/>
              <a:gd name="connsiteX2857" fmla="*/ 5059644 w 6668967"/>
              <a:gd name="connsiteY2857" fmla="*/ 6102237 h 7471123"/>
              <a:gd name="connsiteX2858" fmla="*/ 5053067 w 6668967"/>
              <a:gd name="connsiteY2858" fmla="*/ 6119698 h 7471123"/>
              <a:gd name="connsiteX2859" fmla="*/ 5046490 w 6668967"/>
              <a:gd name="connsiteY2859" fmla="*/ 6137157 h 7471123"/>
              <a:gd name="connsiteX2860" fmla="*/ 5036623 w 6668967"/>
              <a:gd name="connsiteY2860" fmla="*/ 6165093 h 7471123"/>
              <a:gd name="connsiteX2861" fmla="*/ 5039911 w 6668967"/>
              <a:gd name="connsiteY2861" fmla="*/ 6165093 h 7471123"/>
              <a:gd name="connsiteX2862" fmla="*/ 5033335 w 6668967"/>
              <a:gd name="connsiteY2862" fmla="*/ 6182554 h 7471123"/>
              <a:gd name="connsiteX2863" fmla="*/ 5026757 w 6668967"/>
              <a:gd name="connsiteY2863" fmla="*/ 6200014 h 7471123"/>
              <a:gd name="connsiteX2864" fmla="*/ 5025112 w 6668967"/>
              <a:gd name="connsiteY2864" fmla="*/ 6214419 h 7471123"/>
              <a:gd name="connsiteX2865" fmla="*/ 5013602 w 6668967"/>
              <a:gd name="connsiteY2865" fmla="*/ 6220967 h 7471123"/>
              <a:gd name="connsiteX2866" fmla="*/ 5011135 w 6668967"/>
              <a:gd name="connsiteY2866" fmla="*/ 6241045 h 7471123"/>
              <a:gd name="connsiteX2867" fmla="*/ 4993870 w 6668967"/>
              <a:gd name="connsiteY2867" fmla="*/ 6245411 h 7471123"/>
              <a:gd name="connsiteX2868" fmla="*/ 4993870 w 6668967"/>
              <a:gd name="connsiteY2868" fmla="*/ 6283823 h 7471123"/>
              <a:gd name="connsiteX2869" fmla="*/ 4977426 w 6668967"/>
              <a:gd name="connsiteY2869" fmla="*/ 6276839 h 7471123"/>
              <a:gd name="connsiteX2870" fmla="*/ 4957693 w 6668967"/>
              <a:gd name="connsiteY2870" fmla="*/ 6325729 h 7471123"/>
              <a:gd name="connsiteX2871" fmla="*/ 4964270 w 6668967"/>
              <a:gd name="connsiteY2871" fmla="*/ 6332713 h 7471123"/>
              <a:gd name="connsiteX2872" fmla="*/ 4951114 w 6668967"/>
              <a:gd name="connsiteY2872" fmla="*/ 6343188 h 7471123"/>
              <a:gd name="connsiteX2873" fmla="*/ 4944538 w 6668967"/>
              <a:gd name="connsiteY2873" fmla="*/ 6357157 h 7471123"/>
              <a:gd name="connsiteX2874" fmla="*/ 4954403 w 6668967"/>
              <a:gd name="connsiteY2874" fmla="*/ 6381602 h 7471123"/>
              <a:gd name="connsiteX2875" fmla="*/ 4951114 w 6668967"/>
              <a:gd name="connsiteY2875" fmla="*/ 6409537 h 7471123"/>
              <a:gd name="connsiteX2876" fmla="*/ 4937960 w 6668967"/>
              <a:gd name="connsiteY2876" fmla="*/ 6423506 h 7471123"/>
              <a:gd name="connsiteX2877" fmla="*/ 4914938 w 6668967"/>
              <a:gd name="connsiteY2877" fmla="*/ 6437473 h 7471123"/>
              <a:gd name="connsiteX2878" fmla="*/ 4914938 w 6668967"/>
              <a:gd name="connsiteY2878" fmla="*/ 6420014 h 7471123"/>
              <a:gd name="connsiteX2879" fmla="*/ 4905072 w 6668967"/>
              <a:gd name="connsiteY2879" fmla="*/ 6423506 h 7471123"/>
              <a:gd name="connsiteX2880" fmla="*/ 4895206 w 6668967"/>
              <a:gd name="connsiteY2880" fmla="*/ 6448823 h 7471123"/>
              <a:gd name="connsiteX2881" fmla="*/ 4885340 w 6668967"/>
              <a:gd name="connsiteY2881" fmla="*/ 6468902 h 7471123"/>
              <a:gd name="connsiteX2882" fmla="*/ 4882462 w 6668967"/>
              <a:gd name="connsiteY2882" fmla="*/ 6465411 h 7471123"/>
              <a:gd name="connsiteX2883" fmla="*/ 4882051 w 6668967"/>
              <a:gd name="connsiteY2883" fmla="*/ 6461918 h 7471123"/>
              <a:gd name="connsiteX2884" fmla="*/ 4872185 w 6668967"/>
              <a:gd name="connsiteY2884" fmla="*/ 6452315 h 7471123"/>
              <a:gd name="connsiteX2885" fmla="*/ 4882051 w 6668967"/>
              <a:gd name="connsiteY2885" fmla="*/ 6437473 h 7471123"/>
              <a:gd name="connsiteX2886" fmla="*/ 4868896 w 6668967"/>
              <a:gd name="connsiteY2886" fmla="*/ 6406045 h 7471123"/>
              <a:gd name="connsiteX2887" fmla="*/ 4882050 w 6668967"/>
              <a:gd name="connsiteY2887" fmla="*/ 6381601 h 7471123"/>
              <a:gd name="connsiteX2888" fmla="*/ 4859030 w 6668967"/>
              <a:gd name="connsiteY2888" fmla="*/ 6371125 h 7471123"/>
              <a:gd name="connsiteX2889" fmla="*/ 4847519 w 6668967"/>
              <a:gd name="connsiteY2889" fmla="*/ 6402990 h 7471123"/>
              <a:gd name="connsiteX2890" fmla="*/ 4836008 w 6668967"/>
              <a:gd name="connsiteY2890" fmla="*/ 6437473 h 7471123"/>
              <a:gd name="connsiteX2891" fmla="*/ 4808465 w 6668967"/>
              <a:gd name="connsiteY2891" fmla="*/ 6481124 h 7471123"/>
              <a:gd name="connsiteX2892" fmla="*/ 4783388 w 6668967"/>
              <a:gd name="connsiteY2892" fmla="*/ 6524775 h 7471123"/>
              <a:gd name="connsiteX2893" fmla="*/ 4773521 w 6668967"/>
              <a:gd name="connsiteY2893" fmla="*/ 6557950 h 7471123"/>
              <a:gd name="connsiteX2894" fmla="*/ 4753789 w 6668967"/>
              <a:gd name="connsiteY2894" fmla="*/ 6580648 h 7471123"/>
              <a:gd name="connsiteX2895" fmla="*/ 4758722 w 6668967"/>
              <a:gd name="connsiteY2895" fmla="*/ 6595926 h 7471123"/>
              <a:gd name="connsiteX2896" fmla="*/ 4763656 w 6668967"/>
              <a:gd name="connsiteY2896" fmla="*/ 6608585 h 7471123"/>
              <a:gd name="connsiteX2897" fmla="*/ 4766532 w 6668967"/>
              <a:gd name="connsiteY2897" fmla="*/ 6603347 h 7471123"/>
              <a:gd name="connsiteX2898" fmla="*/ 4766944 w 6668967"/>
              <a:gd name="connsiteY2898" fmla="*/ 6598108 h 7471123"/>
              <a:gd name="connsiteX2899" fmla="*/ 4799832 w 6668967"/>
              <a:gd name="connsiteY2899" fmla="*/ 6538307 h 7471123"/>
              <a:gd name="connsiteX2900" fmla="*/ 4822853 w 6668967"/>
              <a:gd name="connsiteY2900" fmla="*/ 6475887 h 7471123"/>
              <a:gd name="connsiteX2901" fmla="*/ 4839297 w 6668967"/>
              <a:gd name="connsiteY2901" fmla="*/ 6475887 h 7471123"/>
              <a:gd name="connsiteX2902" fmla="*/ 4865607 w 6668967"/>
              <a:gd name="connsiteY2902" fmla="*/ 6478069 h 7471123"/>
              <a:gd name="connsiteX2903" fmla="*/ 4882050 w 6668967"/>
              <a:gd name="connsiteY2903" fmla="*/ 6493346 h 7471123"/>
              <a:gd name="connsiteX2904" fmla="*/ 4871773 w 6668967"/>
              <a:gd name="connsiteY2904" fmla="*/ 6539617 h 7471123"/>
              <a:gd name="connsiteX2905" fmla="*/ 4849164 w 6668967"/>
              <a:gd name="connsiteY2905" fmla="*/ 6580648 h 7471123"/>
              <a:gd name="connsiteX2906" fmla="*/ 4854096 w 6668967"/>
              <a:gd name="connsiteY2906" fmla="*/ 6603347 h 7471123"/>
              <a:gd name="connsiteX2907" fmla="*/ 4859030 w 6668967"/>
              <a:gd name="connsiteY2907" fmla="*/ 6626046 h 7471123"/>
              <a:gd name="connsiteX2908" fmla="*/ 4836008 w 6668967"/>
              <a:gd name="connsiteY2908" fmla="*/ 6619061 h 7471123"/>
              <a:gd name="connsiteX2909" fmla="*/ 4832720 w 6668967"/>
              <a:gd name="connsiteY2909" fmla="*/ 6653981 h 7471123"/>
              <a:gd name="connsiteX2910" fmla="*/ 4819565 w 6668967"/>
              <a:gd name="connsiteY2910" fmla="*/ 6688902 h 7471123"/>
              <a:gd name="connsiteX2911" fmla="*/ 4803121 w 6668967"/>
              <a:gd name="connsiteY2911" fmla="*/ 6664458 h 7471123"/>
              <a:gd name="connsiteX2912" fmla="*/ 4812986 w 6668967"/>
              <a:gd name="connsiteY2912" fmla="*/ 6633029 h 7471123"/>
              <a:gd name="connsiteX2913" fmla="*/ 4806820 w 6668967"/>
              <a:gd name="connsiteY2913" fmla="*/ 6627791 h 7471123"/>
              <a:gd name="connsiteX2914" fmla="*/ 4803121 w 6668967"/>
              <a:gd name="connsiteY2914" fmla="*/ 6622553 h 7471123"/>
              <a:gd name="connsiteX2915" fmla="*/ 4811753 w 6668967"/>
              <a:gd name="connsiteY2915" fmla="*/ 6616442 h 7471123"/>
              <a:gd name="connsiteX2916" fmla="*/ 4822853 w 6668967"/>
              <a:gd name="connsiteY2916" fmla="*/ 6615569 h 7471123"/>
              <a:gd name="connsiteX2917" fmla="*/ 4842586 w 6668967"/>
              <a:gd name="connsiteY2917" fmla="*/ 6556204 h 7471123"/>
              <a:gd name="connsiteX2918" fmla="*/ 4839297 w 6668967"/>
              <a:gd name="connsiteY2918" fmla="*/ 6542236 h 7471123"/>
              <a:gd name="connsiteX2919" fmla="*/ 4826142 w 6668967"/>
              <a:gd name="connsiteY2919" fmla="*/ 6524775 h 7471123"/>
              <a:gd name="connsiteX2920" fmla="*/ 4809698 w 6668967"/>
              <a:gd name="connsiteY2920" fmla="*/ 6542236 h 7471123"/>
              <a:gd name="connsiteX2921" fmla="*/ 4799832 w 6668967"/>
              <a:gd name="connsiteY2921" fmla="*/ 6615569 h 7471123"/>
              <a:gd name="connsiteX2922" fmla="*/ 4771877 w 6668967"/>
              <a:gd name="connsiteY2922" fmla="*/ 6656601 h 7471123"/>
              <a:gd name="connsiteX2923" fmla="*/ 4753789 w 6668967"/>
              <a:gd name="connsiteY2923" fmla="*/ 6702871 h 7471123"/>
              <a:gd name="connsiteX2924" fmla="*/ 4746389 w 6668967"/>
              <a:gd name="connsiteY2924" fmla="*/ 6737792 h 7471123"/>
              <a:gd name="connsiteX2925" fmla="*/ 4734056 w 6668967"/>
              <a:gd name="connsiteY2925" fmla="*/ 6772712 h 7471123"/>
              <a:gd name="connsiteX2926" fmla="*/ 4691303 w 6668967"/>
              <a:gd name="connsiteY2926" fmla="*/ 6821600 h 7471123"/>
              <a:gd name="connsiteX2927" fmla="*/ 4668280 w 6668967"/>
              <a:gd name="connsiteY2927" fmla="*/ 6891442 h 7471123"/>
              <a:gd name="connsiteX2928" fmla="*/ 4660470 w 6668967"/>
              <a:gd name="connsiteY2928" fmla="*/ 6892315 h 7471123"/>
              <a:gd name="connsiteX2929" fmla="*/ 4655125 w 6668967"/>
              <a:gd name="connsiteY2929" fmla="*/ 6898425 h 7471123"/>
              <a:gd name="connsiteX2930" fmla="*/ 4660470 w 6668967"/>
              <a:gd name="connsiteY2930" fmla="*/ 6905410 h 7471123"/>
              <a:gd name="connsiteX2931" fmla="*/ 4668280 w 6668967"/>
              <a:gd name="connsiteY2931" fmla="*/ 6912394 h 7471123"/>
              <a:gd name="connsiteX2932" fmla="*/ 4632104 w 6668967"/>
              <a:gd name="connsiteY2932" fmla="*/ 6933346 h 7471123"/>
              <a:gd name="connsiteX2933" fmla="*/ 4609083 w 6668967"/>
              <a:gd name="connsiteY2933" fmla="*/ 6933346 h 7471123"/>
              <a:gd name="connsiteX2934" fmla="*/ 4614838 w 6668967"/>
              <a:gd name="connsiteY2934" fmla="*/ 6895806 h 7471123"/>
              <a:gd name="connsiteX2935" fmla="*/ 4615660 w 6668967"/>
              <a:gd name="connsiteY2935" fmla="*/ 6842553 h 7471123"/>
              <a:gd name="connsiteX2936" fmla="*/ 4595928 w 6668967"/>
              <a:gd name="connsiteY2936" fmla="*/ 6873108 h 7471123"/>
              <a:gd name="connsiteX2937" fmla="*/ 4586061 w 6668967"/>
              <a:gd name="connsiteY2937" fmla="*/ 6908902 h 7471123"/>
              <a:gd name="connsiteX2938" fmla="*/ 4543307 w 6668967"/>
              <a:gd name="connsiteY2938" fmla="*/ 6954298 h 7471123"/>
              <a:gd name="connsiteX2939" fmla="*/ 4522342 w 6668967"/>
              <a:gd name="connsiteY2939" fmla="*/ 6975252 h 7471123"/>
              <a:gd name="connsiteX2940" fmla="*/ 4513708 w 6668967"/>
              <a:gd name="connsiteY2940" fmla="*/ 6996204 h 7471123"/>
              <a:gd name="connsiteX2941" fmla="*/ 4500553 w 6668967"/>
              <a:gd name="connsiteY2941" fmla="*/ 6996204 h 7471123"/>
              <a:gd name="connsiteX2942" fmla="*/ 4493975 w 6668967"/>
              <a:gd name="connsiteY2942" fmla="*/ 7018465 h 7471123"/>
              <a:gd name="connsiteX2943" fmla="*/ 4487398 w 6668967"/>
              <a:gd name="connsiteY2943" fmla="*/ 7038108 h 7471123"/>
              <a:gd name="connsiteX2944" fmla="*/ 4464376 w 6668967"/>
              <a:gd name="connsiteY2944" fmla="*/ 7059060 h 7471123"/>
              <a:gd name="connsiteX2945" fmla="*/ 4451222 w 6668967"/>
              <a:gd name="connsiteY2945" fmla="*/ 7031125 h 7471123"/>
              <a:gd name="connsiteX2946" fmla="*/ 4441355 w 6668967"/>
              <a:gd name="connsiteY2946" fmla="*/ 7020648 h 7471123"/>
              <a:gd name="connsiteX2947" fmla="*/ 4452866 w 6668967"/>
              <a:gd name="connsiteY2947" fmla="*/ 6980053 h 7471123"/>
              <a:gd name="connsiteX2948" fmla="*/ 4464376 w 6668967"/>
              <a:gd name="connsiteY2948" fmla="*/ 6936839 h 7471123"/>
              <a:gd name="connsiteX2949" fmla="*/ 4463965 w 6668967"/>
              <a:gd name="connsiteY2949" fmla="*/ 6933346 h 7471123"/>
              <a:gd name="connsiteX2950" fmla="*/ 4461088 w 6668967"/>
              <a:gd name="connsiteY2950" fmla="*/ 6929854 h 7471123"/>
              <a:gd name="connsiteX2951" fmla="*/ 4454510 w 6668967"/>
              <a:gd name="connsiteY2951" fmla="*/ 6940767 h 7471123"/>
              <a:gd name="connsiteX2952" fmla="*/ 4447933 w 6668967"/>
              <a:gd name="connsiteY2952" fmla="*/ 6954298 h 7471123"/>
              <a:gd name="connsiteX2953" fmla="*/ 4441355 w 6668967"/>
              <a:gd name="connsiteY2953" fmla="*/ 6964775 h 7471123"/>
              <a:gd name="connsiteX2954" fmla="*/ 4441355 w 6668967"/>
              <a:gd name="connsiteY2954" fmla="*/ 6979179 h 7471123"/>
              <a:gd name="connsiteX2955" fmla="*/ 4431489 w 6668967"/>
              <a:gd name="connsiteY2955" fmla="*/ 6985727 h 7471123"/>
              <a:gd name="connsiteX2956" fmla="*/ 4418334 w 6668967"/>
              <a:gd name="connsiteY2956" fmla="*/ 6992712 h 7471123"/>
              <a:gd name="connsiteX2957" fmla="*/ 4385446 w 6668967"/>
              <a:gd name="connsiteY2957" fmla="*/ 6996204 h 7471123"/>
              <a:gd name="connsiteX2958" fmla="*/ 4375579 w 6668967"/>
              <a:gd name="connsiteY2958" fmla="*/ 7024140 h 7471123"/>
              <a:gd name="connsiteX2959" fmla="*/ 4361191 w 6668967"/>
              <a:gd name="connsiteY2959" fmla="*/ 7033306 h 7471123"/>
              <a:gd name="connsiteX2960" fmla="*/ 4349270 w 6668967"/>
              <a:gd name="connsiteY2960" fmla="*/ 7045092 h 7471123"/>
              <a:gd name="connsiteX2961" fmla="*/ 4338582 w 6668967"/>
              <a:gd name="connsiteY2961" fmla="*/ 7048148 h 7471123"/>
              <a:gd name="connsiteX2962" fmla="*/ 4332825 w 6668967"/>
              <a:gd name="connsiteY2962" fmla="*/ 7059060 h 7471123"/>
              <a:gd name="connsiteX2963" fmla="*/ 4336114 w 6668967"/>
              <a:gd name="connsiteY2963" fmla="*/ 7073029 h 7471123"/>
              <a:gd name="connsiteX2964" fmla="*/ 4306515 w 6668967"/>
              <a:gd name="connsiteY2964" fmla="*/ 7073029 h 7471123"/>
              <a:gd name="connsiteX2965" fmla="*/ 4315970 w 6668967"/>
              <a:gd name="connsiteY2965" fmla="*/ 7042909 h 7471123"/>
              <a:gd name="connsiteX2966" fmla="*/ 4313093 w 6668967"/>
              <a:gd name="connsiteY2966" fmla="*/ 7020648 h 7471123"/>
              <a:gd name="connsiteX2967" fmla="*/ 4303637 w 6668967"/>
              <a:gd name="connsiteY2967" fmla="*/ 7024576 h 7471123"/>
              <a:gd name="connsiteX2968" fmla="*/ 4296649 w 6668967"/>
              <a:gd name="connsiteY2968" fmla="*/ 7031125 h 7471123"/>
              <a:gd name="connsiteX2969" fmla="*/ 4290071 w 6668967"/>
              <a:gd name="connsiteY2969" fmla="*/ 7073029 h 7471123"/>
              <a:gd name="connsiteX2970" fmla="*/ 4273627 w 6668967"/>
              <a:gd name="connsiteY2970" fmla="*/ 7097473 h 7471123"/>
              <a:gd name="connsiteX2971" fmla="*/ 4268695 w 6668967"/>
              <a:gd name="connsiteY2971" fmla="*/ 7124537 h 7471123"/>
              <a:gd name="connsiteX2972" fmla="*/ 4253895 w 6668967"/>
              <a:gd name="connsiteY2972" fmla="*/ 7146362 h 7471123"/>
              <a:gd name="connsiteX2973" fmla="*/ 4253895 w 6668967"/>
              <a:gd name="connsiteY2973" fmla="*/ 7174298 h 7471123"/>
              <a:gd name="connsiteX2974" fmla="*/ 4240739 w 6668967"/>
              <a:gd name="connsiteY2974" fmla="*/ 7212711 h 7471123"/>
              <a:gd name="connsiteX2975" fmla="*/ 4225529 w 6668967"/>
              <a:gd name="connsiteY2975" fmla="*/ 7214893 h 7471123"/>
              <a:gd name="connsiteX2976" fmla="*/ 4217718 w 6668967"/>
              <a:gd name="connsiteY2976" fmla="*/ 7230171 h 7471123"/>
              <a:gd name="connsiteX2977" fmla="*/ 4197986 w 6668967"/>
              <a:gd name="connsiteY2977" fmla="*/ 7261600 h 7471123"/>
              <a:gd name="connsiteX2978" fmla="*/ 4171676 w 6668967"/>
              <a:gd name="connsiteY2978" fmla="*/ 7251123 h 7471123"/>
              <a:gd name="connsiteX2979" fmla="*/ 4180309 w 6668967"/>
              <a:gd name="connsiteY2979" fmla="*/ 7211837 h 7471123"/>
              <a:gd name="connsiteX2980" fmla="*/ 4191408 w 6668967"/>
              <a:gd name="connsiteY2980" fmla="*/ 7177790 h 7471123"/>
              <a:gd name="connsiteX2981" fmla="*/ 4204563 w 6668967"/>
              <a:gd name="connsiteY2981" fmla="*/ 7160329 h 7471123"/>
              <a:gd name="connsiteX2982" fmla="*/ 4230874 w 6668967"/>
              <a:gd name="connsiteY2982" fmla="*/ 7159893 h 7471123"/>
              <a:gd name="connsiteX2983" fmla="*/ 4227585 w 6668967"/>
              <a:gd name="connsiteY2983" fmla="*/ 7146362 h 7471123"/>
              <a:gd name="connsiteX2984" fmla="*/ 4240739 w 6668967"/>
              <a:gd name="connsiteY2984" fmla="*/ 7111441 h 7471123"/>
              <a:gd name="connsiteX2985" fmla="*/ 4227585 w 6668967"/>
              <a:gd name="connsiteY2985" fmla="*/ 7111441 h 7471123"/>
              <a:gd name="connsiteX2986" fmla="*/ 4240739 w 6668967"/>
              <a:gd name="connsiteY2986" fmla="*/ 7093981 h 7471123"/>
              <a:gd name="connsiteX2987" fmla="*/ 4240739 w 6668967"/>
              <a:gd name="connsiteY2987" fmla="*/ 7059060 h 7471123"/>
              <a:gd name="connsiteX2988" fmla="*/ 4263761 w 6668967"/>
              <a:gd name="connsiteY2988" fmla="*/ 7041600 h 7471123"/>
              <a:gd name="connsiteX2989" fmla="*/ 4263761 w 6668967"/>
              <a:gd name="connsiteY2989" fmla="*/ 7010171 h 7471123"/>
              <a:gd name="connsiteX2990" fmla="*/ 4286782 w 6668967"/>
              <a:gd name="connsiteY2990" fmla="*/ 6982235 h 7471123"/>
              <a:gd name="connsiteX2991" fmla="*/ 4296649 w 6668967"/>
              <a:gd name="connsiteY2991" fmla="*/ 6954298 h 7471123"/>
              <a:gd name="connsiteX2992" fmla="*/ 4286782 w 6668967"/>
              <a:gd name="connsiteY2992" fmla="*/ 6918505 h 7471123"/>
              <a:gd name="connsiteX2993" fmla="*/ 4296649 w 6668967"/>
              <a:gd name="connsiteY2993" fmla="*/ 6877473 h 7471123"/>
              <a:gd name="connsiteX2994" fmla="*/ 4306515 w 6668967"/>
              <a:gd name="connsiteY2994" fmla="*/ 6855647 h 7471123"/>
              <a:gd name="connsiteX2995" fmla="*/ 4306514 w 6668967"/>
              <a:gd name="connsiteY2995" fmla="*/ 6828585 h 7471123"/>
              <a:gd name="connsiteX2996" fmla="*/ 4316792 w 6668967"/>
              <a:gd name="connsiteY2996" fmla="*/ 6817235 h 7471123"/>
              <a:gd name="connsiteX2997" fmla="*/ 4319670 w 6668967"/>
              <a:gd name="connsiteY2997" fmla="*/ 6800648 h 7471123"/>
              <a:gd name="connsiteX2998" fmla="*/ 4313093 w 6668967"/>
              <a:gd name="connsiteY2998" fmla="*/ 6784934 h 7471123"/>
              <a:gd name="connsiteX2999" fmla="*/ 4306515 w 6668967"/>
              <a:gd name="connsiteY2999" fmla="*/ 6769219 h 7471123"/>
              <a:gd name="connsiteX3000" fmla="*/ 4288837 w 6668967"/>
              <a:gd name="connsiteY3000" fmla="*/ 6800648 h 7471123"/>
              <a:gd name="connsiteX3001" fmla="*/ 4273627 w 6668967"/>
              <a:gd name="connsiteY3001" fmla="*/ 6832077 h 7471123"/>
              <a:gd name="connsiteX3002" fmla="*/ 4263350 w 6668967"/>
              <a:gd name="connsiteY3002" fmla="*/ 6862195 h 7471123"/>
              <a:gd name="connsiteX3003" fmla="*/ 4240739 w 6668967"/>
              <a:gd name="connsiteY3003" fmla="*/ 6884458 h 7471123"/>
              <a:gd name="connsiteX3004" fmla="*/ 4240739 w 6668967"/>
              <a:gd name="connsiteY3004" fmla="*/ 6929854 h 7471123"/>
              <a:gd name="connsiteX3005" fmla="*/ 4189353 w 6668967"/>
              <a:gd name="connsiteY3005" fmla="*/ 6980053 h 7471123"/>
              <a:gd name="connsiteX3006" fmla="*/ 4165098 w 6668967"/>
              <a:gd name="connsiteY3006" fmla="*/ 7059060 h 7471123"/>
              <a:gd name="connsiteX3007" fmla="*/ 4135498 w 6668967"/>
              <a:gd name="connsiteY3007" fmla="*/ 7071282 h 7471123"/>
              <a:gd name="connsiteX3008" fmla="*/ 4105900 w 6668967"/>
              <a:gd name="connsiteY3008" fmla="*/ 7083504 h 7471123"/>
              <a:gd name="connsiteX3009" fmla="*/ 4105900 w 6668967"/>
              <a:gd name="connsiteY3009" fmla="*/ 7121917 h 7471123"/>
              <a:gd name="connsiteX3010" fmla="*/ 4096033 w 6668967"/>
              <a:gd name="connsiteY3010" fmla="*/ 7121917 h 7471123"/>
              <a:gd name="connsiteX3011" fmla="*/ 4084523 w 6668967"/>
              <a:gd name="connsiteY3011" fmla="*/ 7116679 h 7471123"/>
              <a:gd name="connsiteX3012" fmla="*/ 4082878 w 6668967"/>
              <a:gd name="connsiteY3012" fmla="*/ 7100965 h 7471123"/>
              <a:gd name="connsiteX3013" fmla="*/ 4092745 w 6668967"/>
              <a:gd name="connsiteY3013" fmla="*/ 7073029 h 7471123"/>
              <a:gd name="connsiteX3014" fmla="*/ 4089044 w 6668967"/>
              <a:gd name="connsiteY3014" fmla="*/ 7059498 h 7471123"/>
              <a:gd name="connsiteX3015" fmla="*/ 4082878 w 6668967"/>
              <a:gd name="connsiteY3015" fmla="*/ 7048585 h 7471123"/>
              <a:gd name="connsiteX3016" fmla="*/ 4082878 w 6668967"/>
              <a:gd name="connsiteY3016" fmla="*/ 7059060 h 7471123"/>
              <a:gd name="connsiteX3017" fmla="*/ 4056568 w 6668967"/>
              <a:gd name="connsiteY3017" fmla="*/ 7082631 h 7471123"/>
              <a:gd name="connsiteX3018" fmla="*/ 4040124 w 6668967"/>
              <a:gd name="connsiteY3018" fmla="*/ 7111441 h 7471123"/>
              <a:gd name="connsiteX3019" fmla="*/ 4029847 w 6668967"/>
              <a:gd name="connsiteY3019" fmla="*/ 7128029 h 7471123"/>
              <a:gd name="connsiteX3020" fmla="*/ 4026969 w 6668967"/>
              <a:gd name="connsiteY3020" fmla="*/ 7149854 h 7471123"/>
              <a:gd name="connsiteX3021" fmla="*/ 4003948 w 6668967"/>
              <a:gd name="connsiteY3021" fmla="*/ 7163823 h 7471123"/>
              <a:gd name="connsiteX3022" fmla="*/ 4001070 w 6668967"/>
              <a:gd name="connsiteY3022" fmla="*/ 7182592 h 7471123"/>
              <a:gd name="connsiteX3023" fmla="*/ 3990793 w 6668967"/>
              <a:gd name="connsiteY3023" fmla="*/ 7198743 h 7471123"/>
              <a:gd name="connsiteX3024" fmla="*/ 3990793 w 6668967"/>
              <a:gd name="connsiteY3024" fmla="*/ 7226679 h 7471123"/>
              <a:gd name="connsiteX3025" fmla="*/ 3977637 w 6668967"/>
              <a:gd name="connsiteY3025" fmla="*/ 7237156 h 7471123"/>
              <a:gd name="connsiteX3026" fmla="*/ 3967361 w 6668967"/>
              <a:gd name="connsiteY3026" fmla="*/ 7267712 h 7471123"/>
              <a:gd name="connsiteX3027" fmla="*/ 3944751 w 6668967"/>
              <a:gd name="connsiteY3027" fmla="*/ 7293029 h 7471123"/>
              <a:gd name="connsiteX3028" fmla="*/ 3920906 w 6668967"/>
              <a:gd name="connsiteY3028" fmla="*/ 7331004 h 7471123"/>
              <a:gd name="connsiteX3029" fmla="*/ 3892130 w 6668967"/>
              <a:gd name="connsiteY3029" fmla="*/ 7366361 h 7471123"/>
              <a:gd name="connsiteX3030" fmla="*/ 3890896 w 6668967"/>
              <a:gd name="connsiteY3030" fmla="*/ 7383385 h 7471123"/>
              <a:gd name="connsiteX3031" fmla="*/ 3882263 w 6668967"/>
              <a:gd name="connsiteY3031" fmla="*/ 7397790 h 7471123"/>
              <a:gd name="connsiteX3032" fmla="*/ 3874041 w 6668967"/>
              <a:gd name="connsiteY3032" fmla="*/ 7430092 h 7471123"/>
              <a:gd name="connsiteX3033" fmla="*/ 3855953 w 6668967"/>
              <a:gd name="connsiteY3033" fmla="*/ 7457156 h 7471123"/>
              <a:gd name="connsiteX3034" fmla="*/ 3853486 w 6668967"/>
              <a:gd name="connsiteY3034" fmla="*/ 7466758 h 7471123"/>
              <a:gd name="connsiteX3035" fmla="*/ 3846087 w 6668967"/>
              <a:gd name="connsiteY3035" fmla="*/ 7471123 h 7471123"/>
              <a:gd name="connsiteX3036" fmla="*/ 3836220 w 6668967"/>
              <a:gd name="connsiteY3036" fmla="*/ 7467631 h 7471123"/>
              <a:gd name="connsiteX3037" fmla="*/ 3846087 w 6668967"/>
              <a:gd name="connsiteY3037" fmla="*/ 7432710 h 7471123"/>
              <a:gd name="connsiteX3038" fmla="*/ 3853486 w 6668967"/>
              <a:gd name="connsiteY3038" fmla="*/ 7418306 h 7471123"/>
              <a:gd name="connsiteX3039" fmla="*/ 3855954 w 6668967"/>
              <a:gd name="connsiteY3039" fmla="*/ 7401282 h 7471123"/>
              <a:gd name="connsiteX3040" fmla="*/ 3869107 w 6668967"/>
              <a:gd name="connsiteY3040" fmla="*/ 7369854 h 7471123"/>
              <a:gd name="connsiteX3041" fmla="*/ 3868285 w 6668967"/>
              <a:gd name="connsiteY3041" fmla="*/ 7343663 h 7471123"/>
              <a:gd name="connsiteX3042" fmla="*/ 3882263 w 6668967"/>
              <a:gd name="connsiteY3042" fmla="*/ 7327948 h 7471123"/>
              <a:gd name="connsiteX3043" fmla="*/ 3910218 w 6668967"/>
              <a:gd name="connsiteY3043" fmla="*/ 7207474 h 7471123"/>
              <a:gd name="connsiteX3044" fmla="*/ 3967772 w 6668967"/>
              <a:gd name="connsiteY3044" fmla="*/ 7097473 h 7471123"/>
              <a:gd name="connsiteX3045" fmla="*/ 3972705 w 6668967"/>
              <a:gd name="connsiteY3045" fmla="*/ 7064299 h 7471123"/>
              <a:gd name="connsiteX3046" fmla="*/ 3977637 w 6668967"/>
              <a:gd name="connsiteY3046" fmla="*/ 7031125 h 7471123"/>
              <a:gd name="connsiteX3047" fmla="*/ 3987915 w 6668967"/>
              <a:gd name="connsiteY3047" fmla="*/ 7024576 h 7471123"/>
              <a:gd name="connsiteX3048" fmla="*/ 3990792 w 6668967"/>
              <a:gd name="connsiteY3048" fmla="*/ 7010171 h 7471123"/>
              <a:gd name="connsiteX3049" fmla="*/ 3997371 w 6668967"/>
              <a:gd name="connsiteY3049" fmla="*/ 6985291 h 7471123"/>
              <a:gd name="connsiteX3050" fmla="*/ 4003948 w 6668967"/>
              <a:gd name="connsiteY3050" fmla="*/ 6968267 h 7471123"/>
              <a:gd name="connsiteX3051" fmla="*/ 4020392 w 6668967"/>
              <a:gd name="connsiteY3051" fmla="*/ 6933346 h 7471123"/>
              <a:gd name="connsiteX3052" fmla="*/ 4030669 w 6668967"/>
              <a:gd name="connsiteY3052" fmla="*/ 6923744 h 7471123"/>
              <a:gd name="connsiteX3053" fmla="*/ 4033547 w 6668967"/>
              <a:gd name="connsiteY3053" fmla="*/ 6908902 h 7471123"/>
              <a:gd name="connsiteX3054" fmla="*/ 4030257 w 6668967"/>
              <a:gd name="connsiteY3054" fmla="*/ 6891442 h 7471123"/>
              <a:gd name="connsiteX3055" fmla="*/ 4059857 w 6668967"/>
              <a:gd name="connsiteY3055" fmla="*/ 6783187 h 7471123"/>
              <a:gd name="connsiteX3056" fmla="*/ 4073012 w 6668967"/>
              <a:gd name="connsiteY3056" fmla="*/ 6772712 h 7471123"/>
              <a:gd name="connsiteX3057" fmla="*/ 4082878 w 6668967"/>
              <a:gd name="connsiteY3057" fmla="*/ 6755252 h 7471123"/>
              <a:gd name="connsiteX3058" fmla="*/ 4085345 w 6668967"/>
              <a:gd name="connsiteY3058" fmla="*/ 6736482 h 7471123"/>
              <a:gd name="connsiteX3059" fmla="*/ 4092745 w 6668967"/>
              <a:gd name="connsiteY3059" fmla="*/ 6720331 h 7471123"/>
              <a:gd name="connsiteX3060" fmla="*/ 4091922 w 6668967"/>
              <a:gd name="connsiteY3060" fmla="*/ 6695450 h 7471123"/>
              <a:gd name="connsiteX3061" fmla="*/ 4105900 w 6668967"/>
              <a:gd name="connsiteY3061" fmla="*/ 6678427 h 7471123"/>
              <a:gd name="connsiteX3062" fmla="*/ 4123577 w 6668967"/>
              <a:gd name="connsiteY3062" fmla="*/ 6631284 h 7471123"/>
              <a:gd name="connsiteX3063" fmla="*/ 4148654 w 6668967"/>
              <a:gd name="connsiteY3063" fmla="*/ 6594616 h 7471123"/>
              <a:gd name="connsiteX3064" fmla="*/ 4158521 w 6668967"/>
              <a:gd name="connsiteY3064" fmla="*/ 6570172 h 7471123"/>
              <a:gd name="connsiteX3065" fmla="*/ 4170031 w 6668967"/>
              <a:gd name="connsiteY3065" fmla="*/ 6512553 h 7471123"/>
              <a:gd name="connsiteX3066" fmla="*/ 4181542 w 6668967"/>
              <a:gd name="connsiteY3066" fmla="*/ 6454935 h 7471123"/>
              <a:gd name="connsiteX3067" fmla="*/ 4191409 w 6668967"/>
              <a:gd name="connsiteY3067" fmla="*/ 6440967 h 7471123"/>
              <a:gd name="connsiteX3068" fmla="*/ 4209496 w 6668967"/>
              <a:gd name="connsiteY3068" fmla="*/ 6395569 h 7471123"/>
              <a:gd name="connsiteX3069" fmla="*/ 4227585 w 6668967"/>
              <a:gd name="connsiteY3069" fmla="*/ 6350173 h 7471123"/>
              <a:gd name="connsiteX3070" fmla="*/ 4240739 w 6668967"/>
              <a:gd name="connsiteY3070" fmla="*/ 6318744 h 7471123"/>
              <a:gd name="connsiteX3071" fmla="*/ 4253895 w 6668967"/>
              <a:gd name="connsiteY3071" fmla="*/ 6287315 h 7471123"/>
              <a:gd name="connsiteX3072" fmla="*/ 4278972 w 6668967"/>
              <a:gd name="connsiteY3072" fmla="*/ 6204380 h 7471123"/>
              <a:gd name="connsiteX3073" fmla="*/ 4306515 w 6668967"/>
              <a:gd name="connsiteY3073" fmla="*/ 6126681 h 7471123"/>
              <a:gd name="connsiteX3074" fmla="*/ 4305692 w 6668967"/>
              <a:gd name="connsiteY3074" fmla="*/ 6107038 h 7471123"/>
              <a:gd name="connsiteX3075" fmla="*/ 4319670 w 6668967"/>
              <a:gd name="connsiteY3075" fmla="*/ 6095252 h 7471123"/>
              <a:gd name="connsiteX3076" fmla="*/ 4357080 w 6668967"/>
              <a:gd name="connsiteY3076" fmla="*/ 6019736 h 7471123"/>
              <a:gd name="connsiteX3077" fmla="*/ 4382158 w 6668967"/>
              <a:gd name="connsiteY3077" fmla="*/ 5941602 h 7471123"/>
              <a:gd name="connsiteX3078" fmla="*/ 4389967 w 6668967"/>
              <a:gd name="connsiteY3078" fmla="*/ 5935927 h 7471123"/>
              <a:gd name="connsiteX3079" fmla="*/ 4395313 w 6668967"/>
              <a:gd name="connsiteY3079" fmla="*/ 5927633 h 7471123"/>
              <a:gd name="connsiteX3080" fmla="*/ 4390379 w 6668967"/>
              <a:gd name="connsiteY3080" fmla="*/ 5924577 h 7471123"/>
              <a:gd name="connsiteX3081" fmla="*/ 4385446 w 6668967"/>
              <a:gd name="connsiteY3081" fmla="*/ 5924141 h 7471123"/>
              <a:gd name="connsiteX3082" fmla="*/ 4395313 w 6668967"/>
              <a:gd name="connsiteY3082" fmla="*/ 5892712 h 7471123"/>
              <a:gd name="connsiteX3083" fmla="*/ 4408467 w 6668967"/>
              <a:gd name="connsiteY3083" fmla="*/ 5885729 h 7471123"/>
              <a:gd name="connsiteX3084" fmla="*/ 4425734 w 6668967"/>
              <a:gd name="connsiteY3084" fmla="*/ 5846881 h 7471123"/>
              <a:gd name="connsiteX3085" fmla="*/ 4438066 w 6668967"/>
              <a:gd name="connsiteY3085" fmla="*/ 5805412 h 7471123"/>
              <a:gd name="connsiteX3086" fmla="*/ 4438889 w 6668967"/>
              <a:gd name="connsiteY3086" fmla="*/ 5786205 h 7471123"/>
              <a:gd name="connsiteX3087" fmla="*/ 4454510 w 6668967"/>
              <a:gd name="connsiteY3087" fmla="*/ 5777475 h 7471123"/>
              <a:gd name="connsiteX3088" fmla="*/ 4464376 w 6668967"/>
              <a:gd name="connsiteY3088" fmla="*/ 5753031 h 7471123"/>
              <a:gd name="connsiteX3089" fmla="*/ 4478354 w 6668967"/>
              <a:gd name="connsiteY3089" fmla="*/ 5714181 h 7471123"/>
              <a:gd name="connsiteX3090" fmla="*/ 4487398 w 6668967"/>
              <a:gd name="connsiteY3090" fmla="*/ 5672713 h 7471123"/>
              <a:gd name="connsiteX3091" fmla="*/ 4498909 w 6668967"/>
              <a:gd name="connsiteY3091" fmla="*/ 5648269 h 7471123"/>
              <a:gd name="connsiteX3092" fmla="*/ 4510419 w 6668967"/>
              <a:gd name="connsiteY3092" fmla="*/ 5623825 h 7471123"/>
              <a:gd name="connsiteX3093" fmla="*/ 4536730 w 6668967"/>
              <a:gd name="connsiteY3093" fmla="*/ 5574935 h 7471123"/>
              <a:gd name="connsiteX3094" fmla="*/ 4554818 w 6668967"/>
              <a:gd name="connsiteY3094" fmla="*/ 5523428 h 7471123"/>
              <a:gd name="connsiteX3095" fmla="*/ 4572906 w 6668967"/>
              <a:gd name="connsiteY3095" fmla="*/ 5477158 h 7471123"/>
              <a:gd name="connsiteX3096" fmla="*/ 4572084 w 6668967"/>
              <a:gd name="connsiteY3096" fmla="*/ 5454459 h 7471123"/>
              <a:gd name="connsiteX3097" fmla="*/ 4586061 w 6668967"/>
              <a:gd name="connsiteY3097" fmla="*/ 5442238 h 7471123"/>
              <a:gd name="connsiteX3098" fmla="*/ 4626760 w 6668967"/>
              <a:gd name="connsiteY3098" fmla="*/ 5361047 h 7471123"/>
              <a:gd name="connsiteX3099" fmla="*/ 4655125 w 6668967"/>
              <a:gd name="connsiteY3099" fmla="*/ 5274618 h 7471123"/>
              <a:gd name="connsiteX3100" fmla="*/ 4662936 w 6668967"/>
              <a:gd name="connsiteY3100" fmla="*/ 5267635 h 7471123"/>
              <a:gd name="connsiteX3101" fmla="*/ 4668280 w 6668967"/>
              <a:gd name="connsiteY3101" fmla="*/ 5260650 h 7471123"/>
              <a:gd name="connsiteX3102" fmla="*/ 4664581 w 6668967"/>
              <a:gd name="connsiteY3102" fmla="*/ 5254540 h 7471123"/>
              <a:gd name="connsiteX3103" fmla="*/ 4658414 w 6668967"/>
              <a:gd name="connsiteY3103" fmla="*/ 5253667 h 7471123"/>
              <a:gd name="connsiteX3104" fmla="*/ 4668280 w 6668967"/>
              <a:gd name="connsiteY3104" fmla="*/ 5222239 h 7471123"/>
              <a:gd name="connsiteX3105" fmla="*/ 4694591 w 6668967"/>
              <a:gd name="connsiteY3105" fmla="*/ 5194302 h 7471123"/>
              <a:gd name="connsiteX3106" fmla="*/ 4714323 w 6668967"/>
              <a:gd name="connsiteY3106" fmla="*/ 5124461 h 7471123"/>
              <a:gd name="connsiteX3107" fmla="*/ 4716790 w 6668967"/>
              <a:gd name="connsiteY3107" fmla="*/ 5105255 h 7471123"/>
              <a:gd name="connsiteX3108" fmla="*/ 4734056 w 6668967"/>
              <a:gd name="connsiteY3108" fmla="*/ 5096524 h 7471123"/>
              <a:gd name="connsiteX3109" fmla="*/ 4738990 w 6668967"/>
              <a:gd name="connsiteY3109" fmla="*/ 5082556 h 7471123"/>
              <a:gd name="connsiteX3110" fmla="*/ 4743923 w 6668967"/>
              <a:gd name="connsiteY3110" fmla="*/ 5068588 h 7471123"/>
              <a:gd name="connsiteX3111" fmla="*/ 4758310 w 6668967"/>
              <a:gd name="connsiteY3111" fmla="*/ 5026247 h 7471123"/>
              <a:gd name="connsiteX3112" fmla="*/ 4770232 w 6668967"/>
              <a:gd name="connsiteY3112" fmla="*/ 4981287 h 7471123"/>
              <a:gd name="connsiteX3113" fmla="*/ 4781743 w 6668967"/>
              <a:gd name="connsiteY3113" fmla="*/ 4955097 h 7471123"/>
              <a:gd name="connsiteX3114" fmla="*/ 4793254 w 6668967"/>
              <a:gd name="connsiteY3114" fmla="*/ 4928906 h 7471123"/>
              <a:gd name="connsiteX3115" fmla="*/ 4806409 w 6668967"/>
              <a:gd name="connsiteY3115" fmla="*/ 4900969 h 7471123"/>
              <a:gd name="connsiteX3116" fmla="*/ 4816276 w 6668967"/>
              <a:gd name="connsiteY3116" fmla="*/ 4881763 h 7471123"/>
              <a:gd name="connsiteX3117" fmla="*/ 4826141 w 6668967"/>
              <a:gd name="connsiteY3117" fmla="*/ 4862556 h 7471123"/>
              <a:gd name="connsiteX3118" fmla="*/ 4845874 w 6668967"/>
              <a:gd name="connsiteY3118" fmla="*/ 4845095 h 7471123"/>
              <a:gd name="connsiteX3119" fmla="*/ 4845463 w 6668967"/>
              <a:gd name="connsiteY3119" fmla="*/ 4841604 h 7471123"/>
              <a:gd name="connsiteX3120" fmla="*/ 4842586 w 6668967"/>
              <a:gd name="connsiteY3120" fmla="*/ 4838112 h 7471123"/>
              <a:gd name="connsiteX3121" fmla="*/ 4849163 w 6668967"/>
              <a:gd name="connsiteY3121" fmla="*/ 4827635 h 7471123"/>
              <a:gd name="connsiteX3122" fmla="*/ 4852040 w 6668967"/>
              <a:gd name="connsiteY3122" fmla="*/ 4818905 h 7471123"/>
              <a:gd name="connsiteX3123" fmla="*/ 4852452 w 6668967"/>
              <a:gd name="connsiteY3123" fmla="*/ 4810175 h 7471123"/>
              <a:gd name="connsiteX3124" fmla="*/ 4887396 w 6668967"/>
              <a:gd name="connsiteY3124" fmla="*/ 4742954 h 7471123"/>
              <a:gd name="connsiteX3125" fmla="*/ 4914938 w 6668967"/>
              <a:gd name="connsiteY3125" fmla="*/ 4670494 h 7471123"/>
              <a:gd name="connsiteX3126" fmla="*/ 4926861 w 6668967"/>
              <a:gd name="connsiteY3126" fmla="*/ 4636446 h 7471123"/>
              <a:gd name="connsiteX3127" fmla="*/ 4941249 w 6668967"/>
              <a:gd name="connsiteY3127" fmla="*/ 4607637 h 7471123"/>
              <a:gd name="connsiteX3128" fmla="*/ 4949059 w 6668967"/>
              <a:gd name="connsiteY3128" fmla="*/ 4574898 h 7471123"/>
              <a:gd name="connsiteX3129" fmla="*/ 4964270 w 6668967"/>
              <a:gd name="connsiteY3129" fmla="*/ 4544779 h 7471123"/>
              <a:gd name="connsiteX3130" fmla="*/ 4977426 w 6668967"/>
              <a:gd name="connsiteY3130" fmla="*/ 4534302 h 7471123"/>
              <a:gd name="connsiteX3131" fmla="*/ 4979069 w 6668967"/>
              <a:gd name="connsiteY3131" fmla="*/ 4529065 h 7471123"/>
              <a:gd name="connsiteX3132" fmla="*/ 4980714 w 6668967"/>
              <a:gd name="connsiteY3132" fmla="*/ 4523827 h 7471123"/>
              <a:gd name="connsiteX3133" fmla="*/ 4983592 w 6668967"/>
              <a:gd name="connsiteY3133" fmla="*/ 4509858 h 7471123"/>
              <a:gd name="connsiteX3134" fmla="*/ 4984002 w 6668967"/>
              <a:gd name="connsiteY3134" fmla="*/ 4495890 h 7471123"/>
              <a:gd name="connsiteX3135" fmla="*/ 4990581 w 6668967"/>
              <a:gd name="connsiteY3135" fmla="*/ 4488906 h 7471123"/>
              <a:gd name="connsiteX3136" fmla="*/ 4992224 w 6668967"/>
              <a:gd name="connsiteY3136" fmla="*/ 4481922 h 7471123"/>
              <a:gd name="connsiteX3137" fmla="*/ 4993869 w 6668967"/>
              <a:gd name="connsiteY3137" fmla="*/ 4474938 h 7471123"/>
              <a:gd name="connsiteX3138" fmla="*/ 4997158 w 6668967"/>
              <a:gd name="connsiteY3138" fmla="*/ 4474938 h 7471123"/>
              <a:gd name="connsiteX3139" fmla="*/ 5003735 w 6668967"/>
              <a:gd name="connsiteY3139" fmla="*/ 4464462 h 7471123"/>
              <a:gd name="connsiteX3140" fmla="*/ 5009683 w 6668967"/>
              <a:gd name="connsiteY3140" fmla="*/ 4445514 h 7471123"/>
              <a:gd name="connsiteX3141" fmla="*/ 5001576 w 6668967"/>
              <a:gd name="connsiteY3141" fmla="*/ 4453529 h 7471123"/>
              <a:gd name="connsiteX3142" fmla="*/ 4990888 w 6668967"/>
              <a:gd name="connsiteY3142" fmla="*/ 4456586 h 7471123"/>
              <a:gd name="connsiteX3143" fmla="*/ 4985133 w 6668967"/>
              <a:gd name="connsiteY3143" fmla="*/ 4467498 h 7471123"/>
              <a:gd name="connsiteX3144" fmla="*/ 4988421 w 6668967"/>
              <a:gd name="connsiteY3144" fmla="*/ 4481466 h 7471123"/>
              <a:gd name="connsiteX3145" fmla="*/ 4958821 w 6668967"/>
              <a:gd name="connsiteY3145" fmla="*/ 4481466 h 7471123"/>
              <a:gd name="connsiteX3146" fmla="*/ 4968277 w 6668967"/>
              <a:gd name="connsiteY3146" fmla="*/ 4451347 h 7471123"/>
              <a:gd name="connsiteX3147" fmla="*/ 4965400 w 6668967"/>
              <a:gd name="connsiteY3147" fmla="*/ 4429085 h 7471123"/>
              <a:gd name="connsiteX3148" fmla="*/ 4955943 w 6668967"/>
              <a:gd name="connsiteY3148" fmla="*/ 4433013 h 7471123"/>
              <a:gd name="connsiteX3149" fmla="*/ 4948956 w 6668967"/>
              <a:gd name="connsiteY3149" fmla="*/ 4439562 h 7471123"/>
              <a:gd name="connsiteX3150" fmla="*/ 4942378 w 6668967"/>
              <a:gd name="connsiteY3150" fmla="*/ 4481467 h 7471123"/>
              <a:gd name="connsiteX3151" fmla="*/ 4925934 w 6668967"/>
              <a:gd name="connsiteY3151" fmla="*/ 4505911 h 7471123"/>
              <a:gd name="connsiteX3152" fmla="*/ 4921002 w 6668967"/>
              <a:gd name="connsiteY3152" fmla="*/ 4532974 h 7471123"/>
              <a:gd name="connsiteX3153" fmla="*/ 4906201 w 6668967"/>
              <a:gd name="connsiteY3153" fmla="*/ 4554800 h 7471123"/>
              <a:gd name="connsiteX3154" fmla="*/ 4906201 w 6668967"/>
              <a:gd name="connsiteY3154" fmla="*/ 4582735 h 7471123"/>
              <a:gd name="connsiteX3155" fmla="*/ 4893046 w 6668967"/>
              <a:gd name="connsiteY3155" fmla="*/ 4621148 h 7471123"/>
              <a:gd name="connsiteX3156" fmla="*/ 4877836 w 6668967"/>
              <a:gd name="connsiteY3156" fmla="*/ 4623330 h 7471123"/>
              <a:gd name="connsiteX3157" fmla="*/ 4870025 w 6668967"/>
              <a:gd name="connsiteY3157" fmla="*/ 4638608 h 7471123"/>
              <a:gd name="connsiteX3158" fmla="*/ 4850292 w 6668967"/>
              <a:gd name="connsiteY3158" fmla="*/ 4670038 h 7471123"/>
              <a:gd name="connsiteX3159" fmla="*/ 4823983 w 6668967"/>
              <a:gd name="connsiteY3159" fmla="*/ 4659561 h 7471123"/>
              <a:gd name="connsiteX3160" fmla="*/ 4832615 w 6668967"/>
              <a:gd name="connsiteY3160" fmla="*/ 4620275 h 7471123"/>
              <a:gd name="connsiteX3161" fmla="*/ 4843715 w 6668967"/>
              <a:gd name="connsiteY3161" fmla="*/ 4586227 h 7471123"/>
              <a:gd name="connsiteX3162" fmla="*/ 4856869 w 6668967"/>
              <a:gd name="connsiteY3162" fmla="*/ 4568767 h 7471123"/>
              <a:gd name="connsiteX3163" fmla="*/ 4883180 w 6668967"/>
              <a:gd name="connsiteY3163" fmla="*/ 4568331 h 7471123"/>
              <a:gd name="connsiteX3164" fmla="*/ 4879892 w 6668967"/>
              <a:gd name="connsiteY3164" fmla="*/ 4554800 h 7471123"/>
              <a:gd name="connsiteX3165" fmla="*/ 4893046 w 6668967"/>
              <a:gd name="connsiteY3165" fmla="*/ 4519879 h 7471123"/>
              <a:gd name="connsiteX3166" fmla="*/ 4879891 w 6668967"/>
              <a:gd name="connsiteY3166" fmla="*/ 4519879 h 7471123"/>
              <a:gd name="connsiteX3167" fmla="*/ 4893046 w 6668967"/>
              <a:gd name="connsiteY3167" fmla="*/ 4502418 h 7471123"/>
              <a:gd name="connsiteX3168" fmla="*/ 4893046 w 6668967"/>
              <a:gd name="connsiteY3168" fmla="*/ 4467498 h 7471123"/>
              <a:gd name="connsiteX3169" fmla="*/ 4916068 w 6668967"/>
              <a:gd name="connsiteY3169" fmla="*/ 4450038 h 7471123"/>
              <a:gd name="connsiteX3170" fmla="*/ 4916068 w 6668967"/>
              <a:gd name="connsiteY3170" fmla="*/ 4418609 h 7471123"/>
              <a:gd name="connsiteX3171" fmla="*/ 4939089 w 6668967"/>
              <a:gd name="connsiteY3171" fmla="*/ 4390673 h 7471123"/>
              <a:gd name="connsiteX3172" fmla="*/ 4948956 w 6668967"/>
              <a:gd name="connsiteY3172" fmla="*/ 4362736 h 7471123"/>
              <a:gd name="connsiteX3173" fmla="*/ 4939089 w 6668967"/>
              <a:gd name="connsiteY3173" fmla="*/ 4326943 h 7471123"/>
              <a:gd name="connsiteX3174" fmla="*/ 4948956 w 6668967"/>
              <a:gd name="connsiteY3174" fmla="*/ 4285911 h 7471123"/>
              <a:gd name="connsiteX3175" fmla="*/ 4958822 w 6668967"/>
              <a:gd name="connsiteY3175" fmla="*/ 4264085 h 7471123"/>
              <a:gd name="connsiteX3176" fmla="*/ 4958822 w 6668967"/>
              <a:gd name="connsiteY3176" fmla="*/ 4237023 h 7471123"/>
              <a:gd name="connsiteX3177" fmla="*/ 4969099 w 6668967"/>
              <a:gd name="connsiteY3177" fmla="*/ 4225672 h 7471123"/>
              <a:gd name="connsiteX3178" fmla="*/ 4971977 w 6668967"/>
              <a:gd name="connsiteY3178" fmla="*/ 4209086 h 7471123"/>
              <a:gd name="connsiteX3179" fmla="*/ 4965400 w 6668967"/>
              <a:gd name="connsiteY3179" fmla="*/ 4193372 h 7471123"/>
              <a:gd name="connsiteX3180" fmla="*/ 4958822 w 6668967"/>
              <a:gd name="connsiteY3180" fmla="*/ 4177657 h 7471123"/>
              <a:gd name="connsiteX3181" fmla="*/ 4941145 w 6668967"/>
              <a:gd name="connsiteY3181" fmla="*/ 4209085 h 7471123"/>
              <a:gd name="connsiteX3182" fmla="*/ 4925934 w 6668967"/>
              <a:gd name="connsiteY3182" fmla="*/ 4240514 h 7471123"/>
              <a:gd name="connsiteX3183" fmla="*/ 4915656 w 6668967"/>
              <a:gd name="connsiteY3183" fmla="*/ 4270633 h 7471123"/>
              <a:gd name="connsiteX3184" fmla="*/ 4893045 w 6668967"/>
              <a:gd name="connsiteY3184" fmla="*/ 4292896 h 7471123"/>
              <a:gd name="connsiteX3185" fmla="*/ 4893045 w 6668967"/>
              <a:gd name="connsiteY3185" fmla="*/ 4338292 h 7471123"/>
              <a:gd name="connsiteX3186" fmla="*/ 4841660 w 6668967"/>
              <a:gd name="connsiteY3186" fmla="*/ 4388491 h 7471123"/>
              <a:gd name="connsiteX3187" fmla="*/ 4817405 w 6668967"/>
              <a:gd name="connsiteY3187" fmla="*/ 4467498 h 7471123"/>
              <a:gd name="connsiteX3188" fmla="*/ 4787805 w 6668967"/>
              <a:gd name="connsiteY3188" fmla="*/ 4479720 h 7471123"/>
              <a:gd name="connsiteX3189" fmla="*/ 4763060 w 6668967"/>
              <a:gd name="connsiteY3189" fmla="*/ 4489938 h 7471123"/>
              <a:gd name="connsiteX3190" fmla="*/ 4770678 w 6668967"/>
              <a:gd name="connsiteY3190" fmla="*/ 4498648 h 7471123"/>
              <a:gd name="connsiteX3191" fmla="*/ 4759990 w 6668967"/>
              <a:gd name="connsiteY3191" fmla="*/ 4532259 h 7471123"/>
              <a:gd name="connsiteX3192" fmla="*/ 4744369 w 6668967"/>
              <a:gd name="connsiteY3192" fmla="*/ 4558014 h 7471123"/>
              <a:gd name="connsiteX3193" fmla="*/ 4741491 w 6668967"/>
              <a:gd name="connsiteY3193" fmla="*/ 4581149 h 7471123"/>
              <a:gd name="connsiteX3194" fmla="*/ 4721346 w 6668967"/>
              <a:gd name="connsiteY3194" fmla="*/ 4585950 h 7471123"/>
              <a:gd name="connsiteX3195" fmla="*/ 4721346 w 6668967"/>
              <a:gd name="connsiteY3195" fmla="*/ 4624363 h 7471123"/>
              <a:gd name="connsiteX3196" fmla="*/ 4697503 w 6668967"/>
              <a:gd name="connsiteY3196" fmla="*/ 4606029 h 7471123"/>
              <a:gd name="connsiteX3197" fmla="*/ 4678592 w 6668967"/>
              <a:gd name="connsiteY3197" fmla="*/ 4582458 h 7471123"/>
              <a:gd name="connsiteX3198" fmla="*/ 4675304 w 6668967"/>
              <a:gd name="connsiteY3198" fmla="*/ 4603411 h 7471123"/>
              <a:gd name="connsiteX3199" fmla="*/ 4695037 w 6668967"/>
              <a:gd name="connsiteY3199" fmla="*/ 4638331 h 7471123"/>
              <a:gd name="connsiteX3200" fmla="*/ 4670371 w 6668967"/>
              <a:gd name="connsiteY3200" fmla="*/ 4714720 h 7471123"/>
              <a:gd name="connsiteX3201" fmla="*/ 4625972 w 6668967"/>
              <a:gd name="connsiteY3201" fmla="*/ 4778013 h 7471123"/>
              <a:gd name="connsiteX3202" fmla="*/ 4618161 w 6668967"/>
              <a:gd name="connsiteY3202" fmla="*/ 4808132 h 7471123"/>
              <a:gd name="connsiteX3203" fmla="*/ 4602951 w 6668967"/>
              <a:gd name="connsiteY3203" fmla="*/ 4830394 h 7471123"/>
              <a:gd name="connsiteX3204" fmla="*/ 4600073 w 6668967"/>
              <a:gd name="connsiteY3204" fmla="*/ 4825155 h 7471123"/>
              <a:gd name="connsiteX3205" fmla="*/ 4599661 w 6668967"/>
              <a:gd name="connsiteY3205" fmla="*/ 4819918 h 7471123"/>
              <a:gd name="connsiteX3206" fmla="*/ 4586507 w 6668967"/>
              <a:gd name="connsiteY3206" fmla="*/ 4816426 h 7471123"/>
              <a:gd name="connsiteX3207" fmla="*/ 4576641 w 6668967"/>
              <a:gd name="connsiteY3207" fmla="*/ 4830394 h 7471123"/>
              <a:gd name="connsiteX3208" fmla="*/ 4599662 w 6668967"/>
              <a:gd name="connsiteY3208" fmla="*/ 4854838 h 7471123"/>
              <a:gd name="connsiteX3209" fmla="*/ 4588973 w 6668967"/>
              <a:gd name="connsiteY3209" fmla="*/ 4905910 h 7471123"/>
              <a:gd name="connsiteX3210" fmla="*/ 4563485 w 6668967"/>
              <a:gd name="connsiteY3210" fmla="*/ 4949124 h 7471123"/>
              <a:gd name="connsiteX3211" fmla="*/ 4572118 w 6668967"/>
              <a:gd name="connsiteY3211" fmla="*/ 4979679 h 7471123"/>
              <a:gd name="connsiteX3212" fmla="*/ 4573352 w 6668967"/>
              <a:gd name="connsiteY3212" fmla="*/ 5004998 h 7471123"/>
              <a:gd name="connsiteX3213" fmla="*/ 4560607 w 6668967"/>
              <a:gd name="connsiteY3213" fmla="*/ 5000633 h 7471123"/>
              <a:gd name="connsiteX3214" fmla="*/ 4550331 w 6668967"/>
              <a:gd name="connsiteY3214" fmla="*/ 4991029 h 7471123"/>
              <a:gd name="connsiteX3215" fmla="*/ 4545397 w 6668967"/>
              <a:gd name="connsiteY3215" fmla="*/ 5032060 h 7471123"/>
              <a:gd name="connsiteX3216" fmla="*/ 4530597 w 6668967"/>
              <a:gd name="connsiteY3216" fmla="*/ 5067854 h 7471123"/>
              <a:gd name="connsiteX3217" fmla="*/ 4514153 w 6668967"/>
              <a:gd name="connsiteY3217" fmla="*/ 5039917 h 7471123"/>
              <a:gd name="connsiteX3218" fmla="*/ 4524020 w 6668967"/>
              <a:gd name="connsiteY3218" fmla="*/ 5004998 h 7471123"/>
              <a:gd name="connsiteX3219" fmla="*/ 4517854 w 6668967"/>
              <a:gd name="connsiteY3219" fmla="*/ 4999759 h 7471123"/>
              <a:gd name="connsiteX3220" fmla="*/ 4514153 w 6668967"/>
              <a:gd name="connsiteY3220" fmla="*/ 4994521 h 7471123"/>
              <a:gd name="connsiteX3221" fmla="*/ 4524431 w 6668967"/>
              <a:gd name="connsiteY3221" fmla="*/ 4988409 h 7471123"/>
              <a:gd name="connsiteX3222" fmla="*/ 4537176 w 6668967"/>
              <a:gd name="connsiteY3222" fmla="*/ 4987537 h 7471123"/>
              <a:gd name="connsiteX3223" fmla="*/ 4543342 w 6668967"/>
              <a:gd name="connsiteY3223" fmla="*/ 4954362 h 7471123"/>
              <a:gd name="connsiteX3224" fmla="*/ 4556908 w 6668967"/>
              <a:gd name="connsiteY3224" fmla="*/ 4921188 h 7471123"/>
              <a:gd name="connsiteX3225" fmla="*/ 4554852 w 6668967"/>
              <a:gd name="connsiteY3225" fmla="*/ 4912457 h 7471123"/>
              <a:gd name="connsiteX3226" fmla="*/ 4550331 w 6668967"/>
              <a:gd name="connsiteY3226" fmla="*/ 4903727 h 7471123"/>
              <a:gd name="connsiteX3227" fmla="*/ 4527308 w 6668967"/>
              <a:gd name="connsiteY3227" fmla="*/ 4935156 h 7471123"/>
              <a:gd name="connsiteX3228" fmla="*/ 4510864 w 6668967"/>
              <a:gd name="connsiteY3228" fmla="*/ 4938648 h 7471123"/>
              <a:gd name="connsiteX3229" fmla="*/ 4510865 w 6668967"/>
              <a:gd name="connsiteY3229" fmla="*/ 4987537 h 7471123"/>
              <a:gd name="connsiteX3230" fmla="*/ 4480032 w 6668967"/>
              <a:gd name="connsiteY3230" fmla="*/ 5032060 h 7471123"/>
              <a:gd name="connsiteX3231" fmla="*/ 4461533 w 6668967"/>
              <a:gd name="connsiteY3231" fmla="*/ 5081823 h 7471123"/>
              <a:gd name="connsiteX3232" fmla="*/ 4454955 w 6668967"/>
              <a:gd name="connsiteY3232" fmla="*/ 5099283 h 7471123"/>
              <a:gd name="connsiteX3233" fmla="*/ 4448378 w 6668967"/>
              <a:gd name="connsiteY3233" fmla="*/ 5116742 h 7471123"/>
              <a:gd name="connsiteX3234" fmla="*/ 4438512 w 6668967"/>
              <a:gd name="connsiteY3234" fmla="*/ 5144679 h 7471123"/>
              <a:gd name="connsiteX3235" fmla="*/ 4441800 w 6668967"/>
              <a:gd name="connsiteY3235" fmla="*/ 5144679 h 7471123"/>
              <a:gd name="connsiteX3236" fmla="*/ 4435223 w 6668967"/>
              <a:gd name="connsiteY3236" fmla="*/ 5162139 h 7471123"/>
              <a:gd name="connsiteX3237" fmla="*/ 4428646 w 6668967"/>
              <a:gd name="connsiteY3237" fmla="*/ 5179600 h 7471123"/>
              <a:gd name="connsiteX3238" fmla="*/ 4427001 w 6668967"/>
              <a:gd name="connsiteY3238" fmla="*/ 5194005 h 7471123"/>
              <a:gd name="connsiteX3239" fmla="*/ 4415490 w 6668967"/>
              <a:gd name="connsiteY3239" fmla="*/ 5200552 h 7471123"/>
              <a:gd name="connsiteX3240" fmla="*/ 4413023 w 6668967"/>
              <a:gd name="connsiteY3240" fmla="*/ 5220631 h 7471123"/>
              <a:gd name="connsiteX3241" fmla="*/ 4395758 w 6668967"/>
              <a:gd name="connsiteY3241" fmla="*/ 5224996 h 7471123"/>
              <a:gd name="connsiteX3242" fmla="*/ 4395758 w 6668967"/>
              <a:gd name="connsiteY3242" fmla="*/ 5263408 h 7471123"/>
              <a:gd name="connsiteX3243" fmla="*/ 4379314 w 6668967"/>
              <a:gd name="connsiteY3243" fmla="*/ 5256425 h 7471123"/>
              <a:gd name="connsiteX3244" fmla="*/ 4359582 w 6668967"/>
              <a:gd name="connsiteY3244" fmla="*/ 5305315 h 7471123"/>
              <a:gd name="connsiteX3245" fmla="*/ 4366159 w 6668967"/>
              <a:gd name="connsiteY3245" fmla="*/ 5312298 h 7471123"/>
              <a:gd name="connsiteX3246" fmla="*/ 4353004 w 6668967"/>
              <a:gd name="connsiteY3246" fmla="*/ 5322773 h 7471123"/>
              <a:gd name="connsiteX3247" fmla="*/ 4346427 w 6668967"/>
              <a:gd name="connsiteY3247" fmla="*/ 5336742 h 7471123"/>
              <a:gd name="connsiteX3248" fmla="*/ 4356292 w 6668967"/>
              <a:gd name="connsiteY3248" fmla="*/ 5361188 h 7471123"/>
              <a:gd name="connsiteX3249" fmla="*/ 4353004 w 6668967"/>
              <a:gd name="connsiteY3249" fmla="*/ 5389123 h 7471123"/>
              <a:gd name="connsiteX3250" fmla="*/ 4339849 w 6668967"/>
              <a:gd name="connsiteY3250" fmla="*/ 5403091 h 7471123"/>
              <a:gd name="connsiteX3251" fmla="*/ 4316827 w 6668967"/>
              <a:gd name="connsiteY3251" fmla="*/ 5417059 h 7471123"/>
              <a:gd name="connsiteX3252" fmla="*/ 4316827 w 6668967"/>
              <a:gd name="connsiteY3252" fmla="*/ 5399600 h 7471123"/>
              <a:gd name="connsiteX3253" fmla="*/ 4306962 w 6668967"/>
              <a:gd name="connsiteY3253" fmla="*/ 5403092 h 7471123"/>
              <a:gd name="connsiteX3254" fmla="*/ 4297095 w 6668967"/>
              <a:gd name="connsiteY3254" fmla="*/ 5428409 h 7471123"/>
              <a:gd name="connsiteX3255" fmla="*/ 4287229 w 6668967"/>
              <a:gd name="connsiteY3255" fmla="*/ 5448488 h 7471123"/>
              <a:gd name="connsiteX3256" fmla="*/ 4284351 w 6668967"/>
              <a:gd name="connsiteY3256" fmla="*/ 5444996 h 7471123"/>
              <a:gd name="connsiteX3257" fmla="*/ 4283939 w 6668967"/>
              <a:gd name="connsiteY3257" fmla="*/ 5441504 h 7471123"/>
              <a:gd name="connsiteX3258" fmla="*/ 4274074 w 6668967"/>
              <a:gd name="connsiteY3258" fmla="*/ 5431901 h 7471123"/>
              <a:gd name="connsiteX3259" fmla="*/ 4283939 w 6668967"/>
              <a:gd name="connsiteY3259" fmla="*/ 5417059 h 7471123"/>
              <a:gd name="connsiteX3260" fmla="*/ 4270785 w 6668967"/>
              <a:gd name="connsiteY3260" fmla="*/ 5385631 h 7471123"/>
              <a:gd name="connsiteX3261" fmla="*/ 4283939 w 6668967"/>
              <a:gd name="connsiteY3261" fmla="*/ 5361188 h 7471123"/>
              <a:gd name="connsiteX3262" fmla="*/ 4260918 w 6668967"/>
              <a:gd name="connsiteY3262" fmla="*/ 5350710 h 7471123"/>
              <a:gd name="connsiteX3263" fmla="*/ 4249408 w 6668967"/>
              <a:gd name="connsiteY3263" fmla="*/ 5382576 h 7471123"/>
              <a:gd name="connsiteX3264" fmla="*/ 4237897 w 6668967"/>
              <a:gd name="connsiteY3264" fmla="*/ 5417059 h 7471123"/>
              <a:gd name="connsiteX3265" fmla="*/ 4210353 w 6668967"/>
              <a:gd name="connsiteY3265" fmla="*/ 5460710 h 7471123"/>
              <a:gd name="connsiteX3266" fmla="*/ 4185277 w 6668967"/>
              <a:gd name="connsiteY3266" fmla="*/ 5504361 h 7471123"/>
              <a:gd name="connsiteX3267" fmla="*/ 4175410 w 6668967"/>
              <a:gd name="connsiteY3267" fmla="*/ 5537536 h 7471123"/>
              <a:gd name="connsiteX3268" fmla="*/ 4155678 w 6668967"/>
              <a:gd name="connsiteY3268" fmla="*/ 5560234 h 7471123"/>
              <a:gd name="connsiteX3269" fmla="*/ 4160611 w 6668967"/>
              <a:gd name="connsiteY3269" fmla="*/ 5575512 h 7471123"/>
              <a:gd name="connsiteX3270" fmla="*/ 4165544 w 6668967"/>
              <a:gd name="connsiteY3270" fmla="*/ 5588171 h 7471123"/>
              <a:gd name="connsiteX3271" fmla="*/ 4168421 w 6668967"/>
              <a:gd name="connsiteY3271" fmla="*/ 5582932 h 7471123"/>
              <a:gd name="connsiteX3272" fmla="*/ 4168833 w 6668967"/>
              <a:gd name="connsiteY3272" fmla="*/ 5577694 h 7471123"/>
              <a:gd name="connsiteX3273" fmla="*/ 4201721 w 6668967"/>
              <a:gd name="connsiteY3273" fmla="*/ 5517894 h 7471123"/>
              <a:gd name="connsiteX3274" fmla="*/ 4224741 w 6668967"/>
              <a:gd name="connsiteY3274" fmla="*/ 5455473 h 7471123"/>
              <a:gd name="connsiteX3275" fmla="*/ 4241185 w 6668967"/>
              <a:gd name="connsiteY3275" fmla="*/ 5455473 h 7471123"/>
              <a:gd name="connsiteX3276" fmla="*/ 4267495 w 6668967"/>
              <a:gd name="connsiteY3276" fmla="*/ 5457656 h 7471123"/>
              <a:gd name="connsiteX3277" fmla="*/ 4283939 w 6668967"/>
              <a:gd name="connsiteY3277" fmla="*/ 5472932 h 7471123"/>
              <a:gd name="connsiteX3278" fmla="*/ 4273662 w 6668967"/>
              <a:gd name="connsiteY3278" fmla="*/ 5519202 h 7471123"/>
              <a:gd name="connsiteX3279" fmla="*/ 4251053 w 6668967"/>
              <a:gd name="connsiteY3279" fmla="*/ 5560233 h 7471123"/>
              <a:gd name="connsiteX3280" fmla="*/ 4255985 w 6668967"/>
              <a:gd name="connsiteY3280" fmla="*/ 5582932 h 7471123"/>
              <a:gd name="connsiteX3281" fmla="*/ 4260918 w 6668967"/>
              <a:gd name="connsiteY3281" fmla="*/ 5605631 h 7471123"/>
              <a:gd name="connsiteX3282" fmla="*/ 4237897 w 6668967"/>
              <a:gd name="connsiteY3282" fmla="*/ 5598646 h 7471123"/>
              <a:gd name="connsiteX3283" fmla="*/ 4234609 w 6668967"/>
              <a:gd name="connsiteY3283" fmla="*/ 5633567 h 7471123"/>
              <a:gd name="connsiteX3284" fmla="*/ 4221453 w 6668967"/>
              <a:gd name="connsiteY3284" fmla="*/ 5668487 h 7471123"/>
              <a:gd name="connsiteX3285" fmla="*/ 4205009 w 6668967"/>
              <a:gd name="connsiteY3285" fmla="*/ 5644043 h 7471123"/>
              <a:gd name="connsiteX3286" fmla="*/ 4214875 w 6668967"/>
              <a:gd name="connsiteY3286" fmla="*/ 5612615 h 7471123"/>
              <a:gd name="connsiteX3287" fmla="*/ 4208709 w 6668967"/>
              <a:gd name="connsiteY3287" fmla="*/ 5607376 h 7471123"/>
              <a:gd name="connsiteX3288" fmla="*/ 4205009 w 6668967"/>
              <a:gd name="connsiteY3288" fmla="*/ 5602140 h 7471123"/>
              <a:gd name="connsiteX3289" fmla="*/ 4213641 w 6668967"/>
              <a:gd name="connsiteY3289" fmla="*/ 5596027 h 7471123"/>
              <a:gd name="connsiteX3290" fmla="*/ 4224742 w 6668967"/>
              <a:gd name="connsiteY3290" fmla="*/ 5595154 h 7471123"/>
              <a:gd name="connsiteX3291" fmla="*/ 4244474 w 6668967"/>
              <a:gd name="connsiteY3291" fmla="*/ 5535790 h 7471123"/>
              <a:gd name="connsiteX3292" fmla="*/ 4241186 w 6668967"/>
              <a:gd name="connsiteY3292" fmla="*/ 5521821 h 7471123"/>
              <a:gd name="connsiteX3293" fmla="*/ 4228030 w 6668967"/>
              <a:gd name="connsiteY3293" fmla="*/ 5504361 h 7471123"/>
              <a:gd name="connsiteX3294" fmla="*/ 4211586 w 6668967"/>
              <a:gd name="connsiteY3294" fmla="*/ 5521821 h 7471123"/>
              <a:gd name="connsiteX3295" fmla="*/ 4201721 w 6668967"/>
              <a:gd name="connsiteY3295" fmla="*/ 5595154 h 7471123"/>
              <a:gd name="connsiteX3296" fmla="*/ 4173766 w 6668967"/>
              <a:gd name="connsiteY3296" fmla="*/ 5636187 h 7471123"/>
              <a:gd name="connsiteX3297" fmla="*/ 4155678 w 6668967"/>
              <a:gd name="connsiteY3297" fmla="*/ 5682457 h 7471123"/>
              <a:gd name="connsiteX3298" fmla="*/ 4148278 w 6668967"/>
              <a:gd name="connsiteY3298" fmla="*/ 5717377 h 7471123"/>
              <a:gd name="connsiteX3299" fmla="*/ 4135945 w 6668967"/>
              <a:gd name="connsiteY3299" fmla="*/ 5752297 h 7471123"/>
              <a:gd name="connsiteX3300" fmla="*/ 4093192 w 6668967"/>
              <a:gd name="connsiteY3300" fmla="*/ 5801185 h 7471123"/>
              <a:gd name="connsiteX3301" fmla="*/ 4070169 w 6668967"/>
              <a:gd name="connsiteY3301" fmla="*/ 5871027 h 7471123"/>
              <a:gd name="connsiteX3302" fmla="*/ 4062359 w 6668967"/>
              <a:gd name="connsiteY3302" fmla="*/ 5871900 h 7471123"/>
              <a:gd name="connsiteX3303" fmla="*/ 4057013 w 6668967"/>
              <a:gd name="connsiteY3303" fmla="*/ 5878011 h 7471123"/>
              <a:gd name="connsiteX3304" fmla="*/ 4062359 w 6668967"/>
              <a:gd name="connsiteY3304" fmla="*/ 5884996 h 7471123"/>
              <a:gd name="connsiteX3305" fmla="*/ 4070169 w 6668967"/>
              <a:gd name="connsiteY3305" fmla="*/ 5891979 h 7471123"/>
              <a:gd name="connsiteX3306" fmla="*/ 4033993 w 6668967"/>
              <a:gd name="connsiteY3306" fmla="*/ 5912931 h 7471123"/>
              <a:gd name="connsiteX3307" fmla="*/ 4010971 w 6668967"/>
              <a:gd name="connsiteY3307" fmla="*/ 5912931 h 7471123"/>
              <a:gd name="connsiteX3308" fmla="*/ 4016726 w 6668967"/>
              <a:gd name="connsiteY3308" fmla="*/ 5875392 h 7471123"/>
              <a:gd name="connsiteX3309" fmla="*/ 4017549 w 6668967"/>
              <a:gd name="connsiteY3309" fmla="*/ 5822139 h 7471123"/>
              <a:gd name="connsiteX3310" fmla="*/ 3997816 w 6668967"/>
              <a:gd name="connsiteY3310" fmla="*/ 5852693 h 7471123"/>
              <a:gd name="connsiteX3311" fmla="*/ 3987951 w 6668967"/>
              <a:gd name="connsiteY3311" fmla="*/ 5888487 h 7471123"/>
              <a:gd name="connsiteX3312" fmla="*/ 3945196 w 6668967"/>
              <a:gd name="connsiteY3312" fmla="*/ 5933884 h 7471123"/>
              <a:gd name="connsiteX3313" fmla="*/ 3924230 w 6668967"/>
              <a:gd name="connsiteY3313" fmla="*/ 5954838 h 7471123"/>
              <a:gd name="connsiteX3314" fmla="*/ 3915597 w 6668967"/>
              <a:gd name="connsiteY3314" fmla="*/ 5975790 h 7471123"/>
              <a:gd name="connsiteX3315" fmla="*/ 3902443 w 6668967"/>
              <a:gd name="connsiteY3315" fmla="*/ 5975790 h 7471123"/>
              <a:gd name="connsiteX3316" fmla="*/ 3895864 w 6668967"/>
              <a:gd name="connsiteY3316" fmla="*/ 5998051 h 7471123"/>
              <a:gd name="connsiteX3317" fmla="*/ 3889287 w 6668967"/>
              <a:gd name="connsiteY3317" fmla="*/ 6017694 h 7471123"/>
              <a:gd name="connsiteX3318" fmla="*/ 3866265 w 6668967"/>
              <a:gd name="connsiteY3318" fmla="*/ 6038646 h 7471123"/>
              <a:gd name="connsiteX3319" fmla="*/ 3853111 w 6668967"/>
              <a:gd name="connsiteY3319" fmla="*/ 6010710 h 7471123"/>
              <a:gd name="connsiteX3320" fmla="*/ 3843244 w 6668967"/>
              <a:gd name="connsiteY3320" fmla="*/ 6000233 h 7471123"/>
              <a:gd name="connsiteX3321" fmla="*/ 3854754 w 6668967"/>
              <a:gd name="connsiteY3321" fmla="*/ 5959638 h 7471123"/>
              <a:gd name="connsiteX3322" fmla="*/ 3866265 w 6668967"/>
              <a:gd name="connsiteY3322" fmla="*/ 5916425 h 7471123"/>
              <a:gd name="connsiteX3323" fmla="*/ 3865854 w 6668967"/>
              <a:gd name="connsiteY3323" fmla="*/ 5912931 h 7471123"/>
              <a:gd name="connsiteX3324" fmla="*/ 3862976 w 6668967"/>
              <a:gd name="connsiteY3324" fmla="*/ 5909440 h 7471123"/>
              <a:gd name="connsiteX3325" fmla="*/ 3856399 w 6668967"/>
              <a:gd name="connsiteY3325" fmla="*/ 5920352 h 7471123"/>
              <a:gd name="connsiteX3326" fmla="*/ 3849822 w 6668967"/>
              <a:gd name="connsiteY3326" fmla="*/ 5933884 h 7471123"/>
              <a:gd name="connsiteX3327" fmla="*/ 3843244 w 6668967"/>
              <a:gd name="connsiteY3327" fmla="*/ 5944361 h 7471123"/>
              <a:gd name="connsiteX3328" fmla="*/ 3843244 w 6668967"/>
              <a:gd name="connsiteY3328" fmla="*/ 5958765 h 7471123"/>
              <a:gd name="connsiteX3329" fmla="*/ 3833378 w 6668967"/>
              <a:gd name="connsiteY3329" fmla="*/ 5965312 h 7471123"/>
              <a:gd name="connsiteX3330" fmla="*/ 3820223 w 6668967"/>
              <a:gd name="connsiteY3330" fmla="*/ 5972297 h 7471123"/>
              <a:gd name="connsiteX3331" fmla="*/ 3787335 w 6668967"/>
              <a:gd name="connsiteY3331" fmla="*/ 5975789 h 7471123"/>
              <a:gd name="connsiteX3332" fmla="*/ 3777468 w 6668967"/>
              <a:gd name="connsiteY3332" fmla="*/ 6003725 h 7471123"/>
              <a:gd name="connsiteX3333" fmla="*/ 3763079 w 6668967"/>
              <a:gd name="connsiteY3333" fmla="*/ 6012891 h 7471123"/>
              <a:gd name="connsiteX3334" fmla="*/ 3751159 w 6668967"/>
              <a:gd name="connsiteY3334" fmla="*/ 6024678 h 7471123"/>
              <a:gd name="connsiteX3335" fmla="*/ 3740470 w 6668967"/>
              <a:gd name="connsiteY3335" fmla="*/ 6027733 h 7471123"/>
              <a:gd name="connsiteX3336" fmla="*/ 3734714 w 6668967"/>
              <a:gd name="connsiteY3336" fmla="*/ 6038646 h 7471123"/>
              <a:gd name="connsiteX3337" fmla="*/ 3738003 w 6668967"/>
              <a:gd name="connsiteY3337" fmla="*/ 6052614 h 7471123"/>
              <a:gd name="connsiteX3338" fmla="*/ 3708404 w 6668967"/>
              <a:gd name="connsiteY3338" fmla="*/ 6052615 h 7471123"/>
              <a:gd name="connsiteX3339" fmla="*/ 3717858 w 6668967"/>
              <a:gd name="connsiteY3339" fmla="*/ 6022495 h 7471123"/>
              <a:gd name="connsiteX3340" fmla="*/ 3714982 w 6668967"/>
              <a:gd name="connsiteY3340" fmla="*/ 6000234 h 7471123"/>
              <a:gd name="connsiteX3341" fmla="*/ 3705526 w 6668967"/>
              <a:gd name="connsiteY3341" fmla="*/ 6004161 h 7471123"/>
              <a:gd name="connsiteX3342" fmla="*/ 3698538 w 6668967"/>
              <a:gd name="connsiteY3342" fmla="*/ 6010710 h 7471123"/>
              <a:gd name="connsiteX3343" fmla="*/ 3691960 w 6668967"/>
              <a:gd name="connsiteY3343" fmla="*/ 6052615 h 7471123"/>
              <a:gd name="connsiteX3344" fmla="*/ 3675515 w 6668967"/>
              <a:gd name="connsiteY3344" fmla="*/ 6077059 h 7471123"/>
              <a:gd name="connsiteX3345" fmla="*/ 3670583 w 6668967"/>
              <a:gd name="connsiteY3345" fmla="*/ 6104122 h 7471123"/>
              <a:gd name="connsiteX3346" fmla="*/ 3655783 w 6668967"/>
              <a:gd name="connsiteY3346" fmla="*/ 6125948 h 7471123"/>
              <a:gd name="connsiteX3347" fmla="*/ 3655783 w 6668967"/>
              <a:gd name="connsiteY3347" fmla="*/ 6153884 h 7471123"/>
              <a:gd name="connsiteX3348" fmla="*/ 3642628 w 6668967"/>
              <a:gd name="connsiteY3348" fmla="*/ 6192296 h 7471123"/>
              <a:gd name="connsiteX3349" fmla="*/ 3627418 w 6668967"/>
              <a:gd name="connsiteY3349" fmla="*/ 6194478 h 7471123"/>
              <a:gd name="connsiteX3350" fmla="*/ 3619607 w 6668967"/>
              <a:gd name="connsiteY3350" fmla="*/ 6209756 h 7471123"/>
              <a:gd name="connsiteX3351" fmla="*/ 3599875 w 6668967"/>
              <a:gd name="connsiteY3351" fmla="*/ 6241185 h 7471123"/>
              <a:gd name="connsiteX3352" fmla="*/ 3573565 w 6668967"/>
              <a:gd name="connsiteY3352" fmla="*/ 6230709 h 7471123"/>
              <a:gd name="connsiteX3353" fmla="*/ 3582198 w 6668967"/>
              <a:gd name="connsiteY3353" fmla="*/ 6191423 h 7471123"/>
              <a:gd name="connsiteX3354" fmla="*/ 3593297 w 6668967"/>
              <a:gd name="connsiteY3354" fmla="*/ 6157376 h 7471123"/>
              <a:gd name="connsiteX3355" fmla="*/ 3606452 w 6668967"/>
              <a:gd name="connsiteY3355" fmla="*/ 6139915 h 7471123"/>
              <a:gd name="connsiteX3356" fmla="*/ 3632762 w 6668967"/>
              <a:gd name="connsiteY3356" fmla="*/ 6139479 h 7471123"/>
              <a:gd name="connsiteX3357" fmla="*/ 3629474 w 6668967"/>
              <a:gd name="connsiteY3357" fmla="*/ 6125948 h 7471123"/>
              <a:gd name="connsiteX3358" fmla="*/ 3642628 w 6668967"/>
              <a:gd name="connsiteY3358" fmla="*/ 6091027 h 7471123"/>
              <a:gd name="connsiteX3359" fmla="*/ 3629474 w 6668967"/>
              <a:gd name="connsiteY3359" fmla="*/ 6091027 h 7471123"/>
              <a:gd name="connsiteX3360" fmla="*/ 3642628 w 6668967"/>
              <a:gd name="connsiteY3360" fmla="*/ 6073566 h 7471123"/>
              <a:gd name="connsiteX3361" fmla="*/ 3642628 w 6668967"/>
              <a:gd name="connsiteY3361" fmla="*/ 6038646 h 7471123"/>
              <a:gd name="connsiteX3362" fmla="*/ 3665650 w 6668967"/>
              <a:gd name="connsiteY3362" fmla="*/ 6021185 h 7471123"/>
              <a:gd name="connsiteX3363" fmla="*/ 3665650 w 6668967"/>
              <a:gd name="connsiteY3363" fmla="*/ 5989756 h 7471123"/>
              <a:gd name="connsiteX3364" fmla="*/ 3688671 w 6668967"/>
              <a:gd name="connsiteY3364" fmla="*/ 5961821 h 7471123"/>
              <a:gd name="connsiteX3365" fmla="*/ 3698538 w 6668967"/>
              <a:gd name="connsiteY3365" fmla="*/ 5933884 h 7471123"/>
              <a:gd name="connsiteX3366" fmla="*/ 3688671 w 6668967"/>
              <a:gd name="connsiteY3366" fmla="*/ 5898091 h 7471123"/>
              <a:gd name="connsiteX3367" fmla="*/ 3698538 w 6668967"/>
              <a:gd name="connsiteY3367" fmla="*/ 5857058 h 7471123"/>
              <a:gd name="connsiteX3368" fmla="*/ 3708404 w 6668967"/>
              <a:gd name="connsiteY3368" fmla="*/ 5835233 h 7471123"/>
              <a:gd name="connsiteX3369" fmla="*/ 3708404 w 6668967"/>
              <a:gd name="connsiteY3369" fmla="*/ 5808170 h 7471123"/>
              <a:gd name="connsiteX3370" fmla="*/ 3718681 w 6668967"/>
              <a:gd name="connsiteY3370" fmla="*/ 5796820 h 7471123"/>
              <a:gd name="connsiteX3371" fmla="*/ 3721559 w 6668967"/>
              <a:gd name="connsiteY3371" fmla="*/ 5780234 h 7471123"/>
              <a:gd name="connsiteX3372" fmla="*/ 3714982 w 6668967"/>
              <a:gd name="connsiteY3372" fmla="*/ 5764520 h 7471123"/>
              <a:gd name="connsiteX3373" fmla="*/ 3708403 w 6668967"/>
              <a:gd name="connsiteY3373" fmla="*/ 5748804 h 7471123"/>
              <a:gd name="connsiteX3374" fmla="*/ 3690727 w 6668967"/>
              <a:gd name="connsiteY3374" fmla="*/ 5780234 h 7471123"/>
              <a:gd name="connsiteX3375" fmla="*/ 3675516 w 6668967"/>
              <a:gd name="connsiteY3375" fmla="*/ 5811662 h 7471123"/>
              <a:gd name="connsiteX3376" fmla="*/ 3665238 w 6668967"/>
              <a:gd name="connsiteY3376" fmla="*/ 5841781 h 7471123"/>
              <a:gd name="connsiteX3377" fmla="*/ 3642628 w 6668967"/>
              <a:gd name="connsiteY3377" fmla="*/ 5864043 h 7471123"/>
              <a:gd name="connsiteX3378" fmla="*/ 3642628 w 6668967"/>
              <a:gd name="connsiteY3378" fmla="*/ 5909440 h 7471123"/>
              <a:gd name="connsiteX3379" fmla="*/ 3591242 w 6668967"/>
              <a:gd name="connsiteY3379" fmla="*/ 5959638 h 7471123"/>
              <a:gd name="connsiteX3380" fmla="*/ 3566987 w 6668967"/>
              <a:gd name="connsiteY3380" fmla="*/ 6038646 h 7471123"/>
              <a:gd name="connsiteX3381" fmla="*/ 3537387 w 6668967"/>
              <a:gd name="connsiteY3381" fmla="*/ 6050868 h 7471123"/>
              <a:gd name="connsiteX3382" fmla="*/ 3507789 w 6668967"/>
              <a:gd name="connsiteY3382" fmla="*/ 6063090 h 7471123"/>
              <a:gd name="connsiteX3383" fmla="*/ 3507789 w 6668967"/>
              <a:gd name="connsiteY3383" fmla="*/ 6101503 h 7471123"/>
              <a:gd name="connsiteX3384" fmla="*/ 3497922 w 6668967"/>
              <a:gd name="connsiteY3384" fmla="*/ 6101503 h 7471123"/>
              <a:gd name="connsiteX3385" fmla="*/ 3486412 w 6668967"/>
              <a:gd name="connsiteY3385" fmla="*/ 6096264 h 7471123"/>
              <a:gd name="connsiteX3386" fmla="*/ 3484767 w 6668967"/>
              <a:gd name="connsiteY3386" fmla="*/ 6080550 h 7471123"/>
              <a:gd name="connsiteX3387" fmla="*/ 3494634 w 6668967"/>
              <a:gd name="connsiteY3387" fmla="*/ 6052615 h 7471123"/>
              <a:gd name="connsiteX3388" fmla="*/ 3490933 w 6668967"/>
              <a:gd name="connsiteY3388" fmla="*/ 6039083 h 7471123"/>
              <a:gd name="connsiteX3389" fmla="*/ 3484767 w 6668967"/>
              <a:gd name="connsiteY3389" fmla="*/ 6028170 h 7471123"/>
              <a:gd name="connsiteX3390" fmla="*/ 3484767 w 6668967"/>
              <a:gd name="connsiteY3390" fmla="*/ 6038646 h 7471123"/>
              <a:gd name="connsiteX3391" fmla="*/ 3458457 w 6668967"/>
              <a:gd name="connsiteY3391" fmla="*/ 6062217 h 7471123"/>
              <a:gd name="connsiteX3392" fmla="*/ 3442013 w 6668967"/>
              <a:gd name="connsiteY3392" fmla="*/ 6091027 h 7471123"/>
              <a:gd name="connsiteX3393" fmla="*/ 3431735 w 6668967"/>
              <a:gd name="connsiteY3393" fmla="*/ 6107614 h 7471123"/>
              <a:gd name="connsiteX3394" fmla="*/ 3428858 w 6668967"/>
              <a:gd name="connsiteY3394" fmla="*/ 6129440 h 7471123"/>
              <a:gd name="connsiteX3395" fmla="*/ 3405837 w 6668967"/>
              <a:gd name="connsiteY3395" fmla="*/ 6143408 h 7471123"/>
              <a:gd name="connsiteX3396" fmla="*/ 3402959 w 6668967"/>
              <a:gd name="connsiteY3396" fmla="*/ 6162178 h 7471123"/>
              <a:gd name="connsiteX3397" fmla="*/ 3392681 w 6668967"/>
              <a:gd name="connsiteY3397" fmla="*/ 6178329 h 7471123"/>
              <a:gd name="connsiteX3398" fmla="*/ 3392681 w 6668967"/>
              <a:gd name="connsiteY3398" fmla="*/ 6206265 h 7471123"/>
              <a:gd name="connsiteX3399" fmla="*/ 3379526 w 6668967"/>
              <a:gd name="connsiteY3399" fmla="*/ 6216742 h 7471123"/>
              <a:gd name="connsiteX3400" fmla="*/ 3369250 w 6668967"/>
              <a:gd name="connsiteY3400" fmla="*/ 6247297 h 7471123"/>
              <a:gd name="connsiteX3401" fmla="*/ 3346639 w 6668967"/>
              <a:gd name="connsiteY3401" fmla="*/ 6272614 h 7471123"/>
              <a:gd name="connsiteX3402" fmla="*/ 3322795 w 6668967"/>
              <a:gd name="connsiteY3402" fmla="*/ 6310589 h 7471123"/>
              <a:gd name="connsiteX3403" fmla="*/ 3294019 w 6668967"/>
              <a:gd name="connsiteY3403" fmla="*/ 6345947 h 7471123"/>
              <a:gd name="connsiteX3404" fmla="*/ 3292785 w 6668967"/>
              <a:gd name="connsiteY3404" fmla="*/ 6362971 h 7471123"/>
              <a:gd name="connsiteX3405" fmla="*/ 3284152 w 6668967"/>
              <a:gd name="connsiteY3405" fmla="*/ 6377375 h 7471123"/>
              <a:gd name="connsiteX3406" fmla="*/ 3275930 w 6668967"/>
              <a:gd name="connsiteY3406" fmla="*/ 6409678 h 7471123"/>
              <a:gd name="connsiteX3407" fmla="*/ 3257842 w 6668967"/>
              <a:gd name="connsiteY3407" fmla="*/ 6436741 h 7471123"/>
              <a:gd name="connsiteX3408" fmla="*/ 3255375 w 6668967"/>
              <a:gd name="connsiteY3408" fmla="*/ 6446343 h 7471123"/>
              <a:gd name="connsiteX3409" fmla="*/ 3247976 w 6668967"/>
              <a:gd name="connsiteY3409" fmla="*/ 6450708 h 7471123"/>
              <a:gd name="connsiteX3410" fmla="*/ 3238109 w 6668967"/>
              <a:gd name="connsiteY3410" fmla="*/ 6447217 h 7471123"/>
              <a:gd name="connsiteX3411" fmla="*/ 3247976 w 6668967"/>
              <a:gd name="connsiteY3411" fmla="*/ 6412296 h 7471123"/>
              <a:gd name="connsiteX3412" fmla="*/ 3255375 w 6668967"/>
              <a:gd name="connsiteY3412" fmla="*/ 6397892 h 7471123"/>
              <a:gd name="connsiteX3413" fmla="*/ 3257842 w 6668967"/>
              <a:gd name="connsiteY3413" fmla="*/ 6380867 h 7471123"/>
              <a:gd name="connsiteX3414" fmla="*/ 3270996 w 6668967"/>
              <a:gd name="connsiteY3414" fmla="*/ 6349439 h 7471123"/>
              <a:gd name="connsiteX3415" fmla="*/ 3270174 w 6668967"/>
              <a:gd name="connsiteY3415" fmla="*/ 6323249 h 7471123"/>
              <a:gd name="connsiteX3416" fmla="*/ 3284152 w 6668967"/>
              <a:gd name="connsiteY3416" fmla="*/ 6307534 h 7471123"/>
              <a:gd name="connsiteX3417" fmla="*/ 3312106 w 6668967"/>
              <a:gd name="connsiteY3417" fmla="*/ 6187059 h 7471123"/>
              <a:gd name="connsiteX3418" fmla="*/ 3369660 w 6668967"/>
              <a:gd name="connsiteY3418" fmla="*/ 6077058 h 7471123"/>
              <a:gd name="connsiteX3419" fmla="*/ 3374594 w 6668967"/>
              <a:gd name="connsiteY3419" fmla="*/ 6043884 h 7471123"/>
              <a:gd name="connsiteX3420" fmla="*/ 3379526 w 6668967"/>
              <a:gd name="connsiteY3420" fmla="*/ 6010710 h 7471123"/>
              <a:gd name="connsiteX3421" fmla="*/ 3389803 w 6668967"/>
              <a:gd name="connsiteY3421" fmla="*/ 6004161 h 7471123"/>
              <a:gd name="connsiteX3422" fmla="*/ 3392681 w 6668967"/>
              <a:gd name="connsiteY3422" fmla="*/ 5989756 h 7471123"/>
              <a:gd name="connsiteX3423" fmla="*/ 3399260 w 6668967"/>
              <a:gd name="connsiteY3423" fmla="*/ 5964876 h 7471123"/>
              <a:gd name="connsiteX3424" fmla="*/ 3405837 w 6668967"/>
              <a:gd name="connsiteY3424" fmla="*/ 5947852 h 7471123"/>
              <a:gd name="connsiteX3425" fmla="*/ 3422281 w 6668967"/>
              <a:gd name="connsiteY3425" fmla="*/ 5912931 h 7471123"/>
              <a:gd name="connsiteX3426" fmla="*/ 3432558 w 6668967"/>
              <a:gd name="connsiteY3426" fmla="*/ 5903330 h 7471123"/>
              <a:gd name="connsiteX3427" fmla="*/ 3435436 w 6668967"/>
              <a:gd name="connsiteY3427" fmla="*/ 5888487 h 7471123"/>
              <a:gd name="connsiteX3428" fmla="*/ 3432147 w 6668967"/>
              <a:gd name="connsiteY3428" fmla="*/ 5871027 h 7471123"/>
              <a:gd name="connsiteX3429" fmla="*/ 3461746 w 6668967"/>
              <a:gd name="connsiteY3429" fmla="*/ 5762773 h 7471123"/>
              <a:gd name="connsiteX3430" fmla="*/ 3474901 w 6668967"/>
              <a:gd name="connsiteY3430" fmla="*/ 5752297 h 7471123"/>
              <a:gd name="connsiteX3431" fmla="*/ 3484767 w 6668967"/>
              <a:gd name="connsiteY3431" fmla="*/ 5734837 h 7471123"/>
              <a:gd name="connsiteX3432" fmla="*/ 3487234 w 6668967"/>
              <a:gd name="connsiteY3432" fmla="*/ 5716068 h 7471123"/>
              <a:gd name="connsiteX3433" fmla="*/ 3494634 w 6668967"/>
              <a:gd name="connsiteY3433" fmla="*/ 5699916 h 7471123"/>
              <a:gd name="connsiteX3434" fmla="*/ 3493833 w 6668967"/>
              <a:gd name="connsiteY3434" fmla="*/ 5675710 h 7471123"/>
              <a:gd name="connsiteX3435" fmla="*/ 3493342 w 6668967"/>
              <a:gd name="connsiteY3435" fmla="*/ 5679437 h 7471123"/>
              <a:gd name="connsiteX3436" fmla="*/ 3492932 w 6668967"/>
              <a:gd name="connsiteY3436" fmla="*/ 5696024 h 7471123"/>
              <a:gd name="connsiteX3437" fmla="*/ 3482243 w 6668967"/>
              <a:gd name="connsiteY3437" fmla="*/ 5697334 h 7471123"/>
              <a:gd name="connsiteX3438" fmla="*/ 3476487 w 6668967"/>
              <a:gd name="connsiteY3438" fmla="*/ 5706501 h 7471123"/>
              <a:gd name="connsiteX3439" fmla="*/ 3474843 w 6668967"/>
              <a:gd name="connsiteY3439" fmla="*/ 5717414 h 7471123"/>
              <a:gd name="connsiteX3440" fmla="*/ 3463332 w 6668967"/>
              <a:gd name="connsiteY3440" fmla="*/ 5720468 h 7471123"/>
              <a:gd name="connsiteX3441" fmla="*/ 3450178 w 6668967"/>
              <a:gd name="connsiteY3441" fmla="*/ 5748405 h 7471123"/>
              <a:gd name="connsiteX3442" fmla="*/ 3437022 w 6668967"/>
              <a:gd name="connsiteY3442" fmla="*/ 5758881 h 7471123"/>
              <a:gd name="connsiteX3443" fmla="*/ 3414000 w 6668967"/>
              <a:gd name="connsiteY3443" fmla="*/ 5804279 h 7471123"/>
              <a:gd name="connsiteX3444" fmla="*/ 3407423 w 6668967"/>
              <a:gd name="connsiteY3444" fmla="*/ 5821739 h 7471123"/>
              <a:gd name="connsiteX3445" fmla="*/ 3400846 w 6668967"/>
              <a:gd name="connsiteY3445" fmla="*/ 5839199 h 7471123"/>
              <a:gd name="connsiteX3446" fmla="*/ 3384402 w 6668967"/>
              <a:gd name="connsiteY3446" fmla="*/ 5867135 h 7471123"/>
              <a:gd name="connsiteX3447" fmla="*/ 3374535 w 6668967"/>
              <a:gd name="connsiteY3447" fmla="*/ 5888087 h 7471123"/>
              <a:gd name="connsiteX3448" fmla="*/ 3366725 w 6668967"/>
              <a:gd name="connsiteY3448" fmla="*/ 5923882 h 7471123"/>
              <a:gd name="connsiteX3449" fmla="*/ 3351514 w 6668967"/>
              <a:gd name="connsiteY3449" fmla="*/ 5954437 h 7471123"/>
              <a:gd name="connsiteX3450" fmla="*/ 3331782 w 6668967"/>
              <a:gd name="connsiteY3450" fmla="*/ 6019913 h 7471123"/>
              <a:gd name="connsiteX3451" fmla="*/ 3321915 w 6668967"/>
              <a:gd name="connsiteY3451" fmla="*/ 6069675 h 7471123"/>
              <a:gd name="connsiteX3452" fmla="*/ 3312049 w 6668967"/>
              <a:gd name="connsiteY3452" fmla="*/ 6066183 h 7471123"/>
              <a:gd name="connsiteX3453" fmla="*/ 3298894 w 6668967"/>
              <a:gd name="connsiteY3453" fmla="*/ 6076658 h 7471123"/>
              <a:gd name="connsiteX3454" fmla="*/ 3296838 w 6668967"/>
              <a:gd name="connsiteY3454" fmla="*/ 6083643 h 7471123"/>
              <a:gd name="connsiteX3455" fmla="*/ 3302182 w 6668967"/>
              <a:gd name="connsiteY3455" fmla="*/ 6090627 h 7471123"/>
              <a:gd name="connsiteX3456" fmla="*/ 3274638 w 6668967"/>
              <a:gd name="connsiteY3456" fmla="*/ 6136896 h 7471123"/>
              <a:gd name="connsiteX3457" fmla="*/ 3259429 w 6668967"/>
              <a:gd name="connsiteY3457" fmla="*/ 6188404 h 7471123"/>
              <a:gd name="connsiteX3458" fmla="*/ 3248329 w 6668967"/>
              <a:gd name="connsiteY3458" fmla="*/ 6201063 h 7471123"/>
              <a:gd name="connsiteX3459" fmla="*/ 3249562 w 6668967"/>
              <a:gd name="connsiteY3459" fmla="*/ 6216341 h 7471123"/>
              <a:gd name="connsiteX3460" fmla="*/ 3235586 w 6668967"/>
              <a:gd name="connsiteY3460" fmla="*/ 6242967 h 7471123"/>
              <a:gd name="connsiteX3461" fmla="*/ 3216674 w 6668967"/>
              <a:gd name="connsiteY3461" fmla="*/ 6261738 h 7471123"/>
              <a:gd name="connsiteX3462" fmla="*/ 3210097 w 6668967"/>
              <a:gd name="connsiteY3462" fmla="*/ 6272214 h 7471123"/>
              <a:gd name="connsiteX3463" fmla="*/ 3213386 w 6668967"/>
              <a:gd name="connsiteY3463" fmla="*/ 6282689 h 7471123"/>
              <a:gd name="connsiteX3464" fmla="*/ 3183786 w 6668967"/>
              <a:gd name="connsiteY3464" fmla="*/ 6338562 h 7471123"/>
              <a:gd name="connsiteX3465" fmla="*/ 3175976 w 6668967"/>
              <a:gd name="connsiteY3465" fmla="*/ 6351658 h 7471123"/>
              <a:gd name="connsiteX3466" fmla="*/ 3170632 w 6668967"/>
              <a:gd name="connsiteY3466" fmla="*/ 6369991 h 7471123"/>
              <a:gd name="connsiteX3467" fmla="*/ 3133633 w 6668967"/>
              <a:gd name="connsiteY3467" fmla="*/ 6439397 h 7471123"/>
              <a:gd name="connsiteX3468" fmla="*/ 3091701 w 6668967"/>
              <a:gd name="connsiteY3468" fmla="*/ 6506182 h 7471123"/>
              <a:gd name="connsiteX3469" fmla="*/ 3094989 w 6668967"/>
              <a:gd name="connsiteY3469" fmla="*/ 6530626 h 7471123"/>
              <a:gd name="connsiteX3470" fmla="*/ 3058813 w 6668967"/>
              <a:gd name="connsiteY3470" fmla="*/ 6589991 h 7471123"/>
              <a:gd name="connsiteX3471" fmla="*/ 3045247 w 6668967"/>
              <a:gd name="connsiteY3471" fmla="*/ 6637570 h 7471123"/>
              <a:gd name="connsiteX3472" fmla="*/ 3019348 w 6668967"/>
              <a:gd name="connsiteY3472" fmla="*/ 6687768 h 7471123"/>
              <a:gd name="connsiteX3473" fmla="*/ 2999615 w 6668967"/>
              <a:gd name="connsiteY3473" fmla="*/ 6722689 h 7471123"/>
              <a:gd name="connsiteX3474" fmla="*/ 3000438 w 6668967"/>
              <a:gd name="connsiteY3474" fmla="*/ 6741023 h 7471123"/>
              <a:gd name="connsiteX3475" fmla="*/ 2986460 w 6668967"/>
              <a:gd name="connsiteY3475" fmla="*/ 6754118 h 7471123"/>
              <a:gd name="connsiteX3476" fmla="*/ 2864775 w 6668967"/>
              <a:gd name="connsiteY3476" fmla="*/ 6981102 h 7471123"/>
              <a:gd name="connsiteX3477" fmla="*/ 2847921 w 6668967"/>
              <a:gd name="connsiteY3477" fmla="*/ 7008602 h 7471123"/>
              <a:gd name="connsiteX3478" fmla="*/ 2828599 w 6668967"/>
              <a:gd name="connsiteY3478" fmla="*/ 7033483 h 7471123"/>
              <a:gd name="connsiteX3479" fmla="*/ 2824488 w 6668967"/>
              <a:gd name="connsiteY3479" fmla="*/ 7050506 h 7471123"/>
              <a:gd name="connsiteX3480" fmla="*/ 2815444 w 6668967"/>
              <a:gd name="connsiteY3480" fmla="*/ 7064912 h 7471123"/>
              <a:gd name="connsiteX3481" fmla="*/ 2802289 w 6668967"/>
              <a:gd name="connsiteY3481" fmla="*/ 7089356 h 7471123"/>
              <a:gd name="connsiteX3482" fmla="*/ 2789134 w 6668967"/>
              <a:gd name="connsiteY3482" fmla="*/ 7096777 h 7471123"/>
              <a:gd name="connsiteX3483" fmla="*/ 2775979 w 6668967"/>
              <a:gd name="connsiteY3483" fmla="*/ 7096339 h 7471123"/>
              <a:gd name="connsiteX3484" fmla="*/ 2793245 w 6668967"/>
              <a:gd name="connsiteY3484" fmla="*/ 7040030 h 7471123"/>
              <a:gd name="connsiteX3485" fmla="*/ 2825310 w 6668967"/>
              <a:gd name="connsiteY3485" fmla="*/ 6981102 h 7471123"/>
              <a:gd name="connsiteX3486" fmla="*/ 2822022 w 6668967"/>
              <a:gd name="connsiteY3486" fmla="*/ 6981102 h 7471123"/>
              <a:gd name="connsiteX3487" fmla="*/ 2814210 w 6668967"/>
              <a:gd name="connsiteY3487" fmla="*/ 6967133 h 7471123"/>
              <a:gd name="connsiteX3488" fmla="*/ 2818733 w 6668967"/>
              <a:gd name="connsiteY3488" fmla="*/ 6953165 h 7471123"/>
              <a:gd name="connsiteX3489" fmla="*/ 2840932 w 6668967"/>
              <a:gd name="connsiteY3489" fmla="*/ 6871103 h 7471123"/>
              <a:gd name="connsiteX3490" fmla="*/ 2868064 w 6668967"/>
              <a:gd name="connsiteY3490" fmla="*/ 6789039 h 7471123"/>
              <a:gd name="connsiteX3491" fmla="*/ 2866831 w 6668967"/>
              <a:gd name="connsiteY3491" fmla="*/ 6779000 h 7471123"/>
              <a:gd name="connsiteX3492" fmla="*/ 2877931 w 6668967"/>
              <a:gd name="connsiteY3492" fmla="*/ 6771579 h 7471123"/>
              <a:gd name="connsiteX3493" fmla="*/ 2878753 w 6668967"/>
              <a:gd name="connsiteY3493" fmla="*/ 6761975 h 7471123"/>
              <a:gd name="connsiteX3494" fmla="*/ 2874642 w 6668967"/>
              <a:gd name="connsiteY3494" fmla="*/ 6757610 h 7471123"/>
              <a:gd name="connsiteX3495" fmla="*/ 2884920 w 6668967"/>
              <a:gd name="connsiteY3495" fmla="*/ 6737094 h 7471123"/>
              <a:gd name="connsiteX3496" fmla="*/ 2887798 w 6668967"/>
              <a:gd name="connsiteY3496" fmla="*/ 6719198 h 7471123"/>
              <a:gd name="connsiteX3497" fmla="*/ 2868064 w 6668967"/>
              <a:gd name="connsiteY3497" fmla="*/ 6740149 h 7471123"/>
              <a:gd name="connsiteX3498" fmla="*/ 2861487 w 6668967"/>
              <a:gd name="connsiteY3498" fmla="*/ 6750626 h 7471123"/>
              <a:gd name="connsiteX3499" fmla="*/ 2864775 w 6668967"/>
              <a:gd name="connsiteY3499" fmla="*/ 6761102 h 7471123"/>
              <a:gd name="connsiteX3500" fmla="*/ 2853675 w 6668967"/>
              <a:gd name="connsiteY3500" fmla="*/ 6775506 h 7471123"/>
              <a:gd name="connsiteX3501" fmla="*/ 2845043 w 6668967"/>
              <a:gd name="connsiteY3501" fmla="*/ 6792531 h 7471123"/>
              <a:gd name="connsiteX3502" fmla="*/ 2818733 w 6668967"/>
              <a:gd name="connsiteY3502" fmla="*/ 6855387 h 7471123"/>
              <a:gd name="connsiteX3503" fmla="*/ 2799000 w 6668967"/>
              <a:gd name="connsiteY3503" fmla="*/ 6872847 h 7471123"/>
              <a:gd name="connsiteX3504" fmla="*/ 2790779 w 6668967"/>
              <a:gd name="connsiteY3504" fmla="*/ 6885069 h 7471123"/>
              <a:gd name="connsiteX3505" fmla="*/ 2792423 w 6668967"/>
              <a:gd name="connsiteY3505" fmla="*/ 6897291 h 7471123"/>
              <a:gd name="connsiteX3506" fmla="*/ 2779267 w 6668967"/>
              <a:gd name="connsiteY3506" fmla="*/ 6925229 h 7471123"/>
              <a:gd name="connsiteX3507" fmla="*/ 2769401 w 6668967"/>
              <a:gd name="connsiteY3507" fmla="*/ 6954911 h 7471123"/>
              <a:gd name="connsiteX3508" fmla="*/ 2759535 w 6668967"/>
              <a:gd name="connsiteY3508" fmla="*/ 6984594 h 7471123"/>
              <a:gd name="connsiteX3509" fmla="*/ 2716781 w 6668967"/>
              <a:gd name="connsiteY3509" fmla="*/ 7023006 h 7471123"/>
              <a:gd name="connsiteX3510" fmla="*/ 2704448 w 6668967"/>
              <a:gd name="connsiteY3510" fmla="*/ 7002927 h 7471123"/>
              <a:gd name="connsiteX3511" fmla="*/ 2716781 w 6668967"/>
              <a:gd name="connsiteY3511" fmla="*/ 6988085 h 7471123"/>
              <a:gd name="connsiteX3512" fmla="*/ 2717192 w 6668967"/>
              <a:gd name="connsiteY3512" fmla="*/ 6965824 h 7471123"/>
              <a:gd name="connsiteX3513" fmla="*/ 2720070 w 6668967"/>
              <a:gd name="connsiteY3513" fmla="*/ 6946181 h 7471123"/>
              <a:gd name="connsiteX3514" fmla="*/ 2739392 w 6668967"/>
              <a:gd name="connsiteY3514" fmla="*/ 6901221 h 7471123"/>
              <a:gd name="connsiteX3515" fmla="*/ 2746379 w 6668967"/>
              <a:gd name="connsiteY3515" fmla="*/ 6858879 h 7471123"/>
              <a:gd name="connsiteX3516" fmla="*/ 2772690 w 6668967"/>
              <a:gd name="connsiteY3516" fmla="*/ 6792531 h 7471123"/>
              <a:gd name="connsiteX3517" fmla="*/ 2762002 w 6668967"/>
              <a:gd name="connsiteY3517" fmla="*/ 6764593 h 7471123"/>
              <a:gd name="connsiteX3518" fmla="*/ 2775979 w 6668967"/>
              <a:gd name="connsiteY3518" fmla="*/ 6736658 h 7471123"/>
              <a:gd name="connsiteX3519" fmla="*/ 2790779 w 6668967"/>
              <a:gd name="connsiteY3519" fmla="*/ 6692134 h 7471123"/>
              <a:gd name="connsiteX3520" fmla="*/ 2815444 w 6668967"/>
              <a:gd name="connsiteY3520" fmla="*/ 6652848 h 7471123"/>
              <a:gd name="connsiteX3521" fmla="*/ 2805578 w 6668967"/>
              <a:gd name="connsiteY3521" fmla="*/ 6624912 h 7471123"/>
              <a:gd name="connsiteX3522" fmla="*/ 2828599 w 6668967"/>
              <a:gd name="connsiteY3522" fmla="*/ 6607451 h 7471123"/>
              <a:gd name="connsiteX3523" fmla="*/ 2828599 w 6668967"/>
              <a:gd name="connsiteY3523" fmla="*/ 6569039 h 7471123"/>
              <a:gd name="connsiteX3524" fmla="*/ 2837233 w 6668967"/>
              <a:gd name="connsiteY3524" fmla="*/ 6548960 h 7471123"/>
              <a:gd name="connsiteX3525" fmla="*/ 2848331 w 6668967"/>
              <a:gd name="connsiteY3525" fmla="*/ 6534118 h 7471123"/>
              <a:gd name="connsiteX3526" fmla="*/ 2849154 w 6668967"/>
              <a:gd name="connsiteY3526" fmla="*/ 6518841 h 7471123"/>
              <a:gd name="connsiteX3527" fmla="*/ 2845043 w 6668967"/>
              <a:gd name="connsiteY3527" fmla="*/ 6506182 h 7471123"/>
              <a:gd name="connsiteX3528" fmla="*/ 2838876 w 6668967"/>
              <a:gd name="connsiteY3528" fmla="*/ 6502253 h 7471123"/>
              <a:gd name="connsiteX3529" fmla="*/ 2835177 w 6668967"/>
              <a:gd name="connsiteY3529" fmla="*/ 6506182 h 7471123"/>
              <a:gd name="connsiteX3530" fmla="*/ 2831887 w 6668967"/>
              <a:gd name="connsiteY3530" fmla="*/ 6532372 h 7471123"/>
              <a:gd name="connsiteX3531" fmla="*/ 2808866 w 6668967"/>
              <a:gd name="connsiteY3531" fmla="*/ 6548087 h 7471123"/>
              <a:gd name="connsiteX3532" fmla="*/ 2808866 w 6668967"/>
              <a:gd name="connsiteY3532" fmla="*/ 6600468 h 7471123"/>
              <a:gd name="connsiteX3533" fmla="*/ 2805578 w 6668967"/>
              <a:gd name="connsiteY3533" fmla="*/ 6600468 h 7471123"/>
              <a:gd name="connsiteX3534" fmla="*/ 2801878 w 6668967"/>
              <a:gd name="connsiteY3534" fmla="*/ 6612690 h 7471123"/>
              <a:gd name="connsiteX3535" fmla="*/ 2805578 w 6668967"/>
              <a:gd name="connsiteY3535" fmla="*/ 6624912 h 7471123"/>
              <a:gd name="connsiteX3536" fmla="*/ 2784201 w 6668967"/>
              <a:gd name="connsiteY3536" fmla="*/ 6654158 h 7471123"/>
              <a:gd name="connsiteX3537" fmla="*/ 2762823 w 6668967"/>
              <a:gd name="connsiteY3537" fmla="*/ 6680785 h 7471123"/>
              <a:gd name="connsiteX3538" fmla="*/ 2771868 w 6668967"/>
              <a:gd name="connsiteY3538" fmla="*/ 6704793 h 7471123"/>
              <a:gd name="connsiteX3539" fmla="*/ 2746379 w 6668967"/>
              <a:gd name="connsiteY3539" fmla="*/ 6726181 h 7471123"/>
              <a:gd name="connsiteX3540" fmla="*/ 2729525 w 6668967"/>
              <a:gd name="connsiteY3540" fmla="*/ 6777253 h 7471123"/>
              <a:gd name="connsiteX3541" fmla="*/ 2710203 w 6668967"/>
              <a:gd name="connsiteY3541" fmla="*/ 6830944 h 7471123"/>
              <a:gd name="connsiteX3542" fmla="*/ 2700748 w 6668967"/>
              <a:gd name="connsiteY3542" fmla="*/ 6831817 h 7471123"/>
              <a:gd name="connsiteX3543" fmla="*/ 2693759 w 6668967"/>
              <a:gd name="connsiteY3543" fmla="*/ 6827451 h 7471123"/>
              <a:gd name="connsiteX3544" fmla="*/ 2689237 w 6668967"/>
              <a:gd name="connsiteY3544" fmla="*/ 6793404 h 7471123"/>
              <a:gd name="connsiteX3545" fmla="*/ 2706914 w 6668967"/>
              <a:gd name="connsiteY3545" fmla="*/ 6764593 h 7471123"/>
              <a:gd name="connsiteX3546" fmla="*/ 2726647 w 6668967"/>
              <a:gd name="connsiteY3546" fmla="*/ 6700428 h 7471123"/>
              <a:gd name="connsiteX3547" fmla="*/ 2746379 w 6668967"/>
              <a:gd name="connsiteY3547" fmla="*/ 6638880 h 7471123"/>
              <a:gd name="connsiteX3548" fmla="*/ 2744736 w 6668967"/>
              <a:gd name="connsiteY3548" fmla="*/ 6630150 h 7471123"/>
              <a:gd name="connsiteX3549" fmla="*/ 2752958 w 6668967"/>
              <a:gd name="connsiteY3549" fmla="*/ 6621420 h 7471123"/>
              <a:gd name="connsiteX3550" fmla="*/ 2756246 w 6668967"/>
              <a:gd name="connsiteY3550" fmla="*/ 6611380 h 7471123"/>
              <a:gd name="connsiteX3551" fmla="*/ 2749669 w 6668967"/>
              <a:gd name="connsiteY3551" fmla="*/ 6603960 h 7471123"/>
              <a:gd name="connsiteX3552" fmla="*/ 2763235 w 6668967"/>
              <a:gd name="connsiteY3552" fmla="*/ 6586500 h 7471123"/>
              <a:gd name="connsiteX3553" fmla="*/ 2769401 w 6668967"/>
              <a:gd name="connsiteY3553" fmla="*/ 6569039 h 7471123"/>
              <a:gd name="connsiteX3554" fmla="*/ 2782556 w 6668967"/>
              <a:gd name="connsiteY3554" fmla="*/ 6544595 h 7471123"/>
              <a:gd name="connsiteX3555" fmla="*/ 2776801 w 6668967"/>
              <a:gd name="connsiteY3555" fmla="*/ 6524515 h 7471123"/>
              <a:gd name="connsiteX3556" fmla="*/ 2785845 w 6668967"/>
              <a:gd name="connsiteY3556" fmla="*/ 6509674 h 7471123"/>
              <a:gd name="connsiteX3557" fmla="*/ 2741858 w 6668967"/>
              <a:gd name="connsiteY3557" fmla="*/ 6512293 h 7471123"/>
              <a:gd name="connsiteX3558" fmla="*/ 2700337 w 6668967"/>
              <a:gd name="connsiteY3558" fmla="*/ 6499198 h 7471123"/>
              <a:gd name="connsiteX3559" fmla="*/ 2692938 w 6668967"/>
              <a:gd name="connsiteY3559" fmla="*/ 6477810 h 7471123"/>
              <a:gd name="connsiteX3560" fmla="*/ 2700337 w 6668967"/>
              <a:gd name="connsiteY3560" fmla="*/ 6464277 h 7471123"/>
              <a:gd name="connsiteX3561" fmla="*/ 2703215 w 6668967"/>
              <a:gd name="connsiteY3561" fmla="*/ 6455546 h 7471123"/>
              <a:gd name="connsiteX3562" fmla="*/ 2703626 w 6668967"/>
              <a:gd name="connsiteY3562" fmla="*/ 6446817 h 7471123"/>
              <a:gd name="connsiteX3563" fmla="*/ 2693759 w 6668967"/>
              <a:gd name="connsiteY3563" fmla="*/ 6453801 h 7471123"/>
              <a:gd name="connsiteX3564" fmla="*/ 2651005 w 6668967"/>
              <a:gd name="connsiteY3564" fmla="*/ 6488722 h 7471123"/>
              <a:gd name="connsiteX3565" fmla="*/ 2644428 w 6668967"/>
              <a:gd name="connsiteY3565" fmla="*/ 6513166 h 7471123"/>
              <a:gd name="connsiteX3566" fmla="*/ 2646072 w 6668967"/>
              <a:gd name="connsiteY3566" fmla="*/ 6523206 h 7471123"/>
              <a:gd name="connsiteX3567" fmla="*/ 2637850 w 6668967"/>
              <a:gd name="connsiteY3567" fmla="*/ 6530626 h 7471123"/>
              <a:gd name="connsiteX3568" fmla="*/ 2637027 w 6668967"/>
              <a:gd name="connsiteY3568" fmla="*/ 6538919 h 7471123"/>
              <a:gd name="connsiteX3569" fmla="*/ 2641138 w 6668967"/>
              <a:gd name="connsiteY3569" fmla="*/ 6544595 h 7471123"/>
              <a:gd name="connsiteX3570" fmla="*/ 2614829 w 6668967"/>
              <a:gd name="connsiteY3570" fmla="*/ 6579516 h 7471123"/>
              <a:gd name="connsiteX3571" fmla="*/ 2588518 w 6668967"/>
              <a:gd name="connsiteY3571" fmla="*/ 6614436 h 7471123"/>
              <a:gd name="connsiteX3572" fmla="*/ 2569608 w 6668967"/>
              <a:gd name="connsiteY3572" fmla="*/ 6659395 h 7471123"/>
              <a:gd name="connsiteX3573" fmla="*/ 2535898 w 6668967"/>
              <a:gd name="connsiteY3573" fmla="*/ 6691262 h 7471123"/>
              <a:gd name="connsiteX3574" fmla="*/ 2539187 w 6668967"/>
              <a:gd name="connsiteY3574" fmla="*/ 6708720 h 7471123"/>
              <a:gd name="connsiteX3575" fmla="*/ 2537543 w 6668967"/>
              <a:gd name="connsiteY3575" fmla="*/ 6723998 h 7471123"/>
              <a:gd name="connsiteX3576" fmla="*/ 2526032 w 6668967"/>
              <a:gd name="connsiteY3576" fmla="*/ 6736658 h 7471123"/>
              <a:gd name="connsiteX3577" fmla="*/ 2506300 w 6668967"/>
              <a:gd name="connsiteY3577" fmla="*/ 6743642 h 7471123"/>
              <a:gd name="connsiteX3578" fmla="*/ 2493555 w 6668967"/>
              <a:gd name="connsiteY3578" fmla="*/ 6723998 h 7471123"/>
              <a:gd name="connsiteX3579" fmla="*/ 2503011 w 6668967"/>
              <a:gd name="connsiteY3579" fmla="*/ 6701737 h 7471123"/>
              <a:gd name="connsiteX3580" fmla="*/ 2526443 w 6668967"/>
              <a:gd name="connsiteY3580" fmla="*/ 6668999 h 7471123"/>
              <a:gd name="connsiteX3581" fmla="*/ 2532609 w 6668967"/>
              <a:gd name="connsiteY3581" fmla="*/ 6628404 h 7471123"/>
              <a:gd name="connsiteX3582" fmla="*/ 2546175 w 6668967"/>
              <a:gd name="connsiteY3582" fmla="*/ 6579078 h 7471123"/>
              <a:gd name="connsiteX3583" fmla="*/ 2572074 w 6668967"/>
              <a:gd name="connsiteY3583" fmla="*/ 6527134 h 7471123"/>
              <a:gd name="connsiteX3584" fmla="*/ 2567553 w 6668967"/>
              <a:gd name="connsiteY3584" fmla="*/ 6514039 h 7471123"/>
              <a:gd name="connsiteX3585" fmla="*/ 2575364 w 6668967"/>
              <a:gd name="connsiteY3585" fmla="*/ 6506182 h 7471123"/>
              <a:gd name="connsiteX3586" fmla="*/ 2573308 w 6668967"/>
              <a:gd name="connsiteY3586" fmla="*/ 6478682 h 7471123"/>
              <a:gd name="connsiteX3587" fmla="*/ 2558920 w 6668967"/>
              <a:gd name="connsiteY3587" fmla="*/ 6453802 h 7471123"/>
              <a:gd name="connsiteX3588" fmla="*/ 2593864 w 6668967"/>
              <a:gd name="connsiteY3588" fmla="*/ 6382214 h 7471123"/>
              <a:gd name="connsiteX3589" fmla="*/ 2611540 w 6668967"/>
              <a:gd name="connsiteY3589" fmla="*/ 6310626 h 7471123"/>
              <a:gd name="connsiteX3590" fmla="*/ 2637850 w 6668967"/>
              <a:gd name="connsiteY3590" fmla="*/ 6286182 h 7471123"/>
              <a:gd name="connsiteX3591" fmla="*/ 2649602 w 6668967"/>
              <a:gd name="connsiteY3591" fmla="*/ 6261939 h 7471123"/>
              <a:gd name="connsiteX3592" fmla="*/ 2646594 w 6668967"/>
              <a:gd name="connsiteY3592" fmla="*/ 6264823 h 7471123"/>
              <a:gd name="connsiteX3593" fmla="*/ 2626451 w 6668967"/>
              <a:gd name="connsiteY3593" fmla="*/ 6277045 h 7471123"/>
              <a:gd name="connsiteX3594" fmla="*/ 2634862 w 6668967"/>
              <a:gd name="connsiteY3594" fmla="*/ 6248978 h 7471123"/>
              <a:gd name="connsiteX3595" fmla="*/ 2611540 w 6668967"/>
              <a:gd name="connsiteY3595" fmla="*/ 6275706 h 7471123"/>
              <a:gd name="connsiteX3596" fmla="*/ 2588518 w 6668967"/>
              <a:gd name="connsiteY3596" fmla="*/ 6282689 h 7471123"/>
              <a:gd name="connsiteX3597" fmla="*/ 2611541 w 6668967"/>
              <a:gd name="connsiteY3597" fmla="*/ 6293166 h 7471123"/>
              <a:gd name="connsiteX3598" fmla="*/ 2601673 w 6668967"/>
              <a:gd name="connsiteY3598" fmla="*/ 6300150 h 7471123"/>
              <a:gd name="connsiteX3599" fmla="*/ 2588930 w 6668967"/>
              <a:gd name="connsiteY3599" fmla="*/ 6301896 h 7471123"/>
              <a:gd name="connsiteX3600" fmla="*/ 2578652 w 6668967"/>
              <a:gd name="connsiteY3600" fmla="*/ 6293167 h 7471123"/>
              <a:gd name="connsiteX3601" fmla="*/ 2569608 w 6668967"/>
              <a:gd name="connsiteY3601" fmla="*/ 6307135 h 7471123"/>
              <a:gd name="connsiteX3602" fmla="*/ 2565497 w 6668967"/>
              <a:gd name="connsiteY3602" fmla="*/ 6321104 h 7471123"/>
              <a:gd name="connsiteX3603" fmla="*/ 2559331 w 6668967"/>
              <a:gd name="connsiteY3603" fmla="*/ 6337690 h 7471123"/>
              <a:gd name="connsiteX3604" fmla="*/ 2555631 w 6668967"/>
              <a:gd name="connsiteY3604" fmla="*/ 6359516 h 7471123"/>
              <a:gd name="connsiteX3605" fmla="*/ 2581941 w 6668967"/>
              <a:gd name="connsiteY3605" fmla="*/ 6376977 h 7471123"/>
              <a:gd name="connsiteX3606" fmla="*/ 2565497 w 6668967"/>
              <a:gd name="connsiteY3606" fmla="*/ 6408404 h 7471123"/>
              <a:gd name="connsiteX3607" fmla="*/ 2532609 w 6668967"/>
              <a:gd name="connsiteY3607" fmla="*/ 6401420 h 7471123"/>
              <a:gd name="connsiteX3608" fmla="*/ 2542064 w 6668967"/>
              <a:gd name="connsiteY3608" fmla="*/ 6385706 h 7471123"/>
              <a:gd name="connsiteX3609" fmla="*/ 2549053 w 6668967"/>
              <a:gd name="connsiteY3609" fmla="*/ 6369992 h 7471123"/>
              <a:gd name="connsiteX3610" fmla="*/ 2535898 w 6668967"/>
              <a:gd name="connsiteY3610" fmla="*/ 6359516 h 7471123"/>
              <a:gd name="connsiteX3611" fmla="*/ 2526032 w 6668967"/>
              <a:gd name="connsiteY3611" fmla="*/ 6349039 h 7471123"/>
              <a:gd name="connsiteX3612" fmla="*/ 2531787 w 6668967"/>
              <a:gd name="connsiteY3612" fmla="*/ 6328523 h 7471123"/>
              <a:gd name="connsiteX3613" fmla="*/ 2542476 w 6668967"/>
              <a:gd name="connsiteY3613" fmla="*/ 6310627 h 7471123"/>
              <a:gd name="connsiteX3614" fmla="*/ 2526443 w 6668967"/>
              <a:gd name="connsiteY3614" fmla="*/ 6308880 h 7471123"/>
              <a:gd name="connsiteX3615" fmla="*/ 2512877 w 6668967"/>
              <a:gd name="connsiteY3615" fmla="*/ 6307135 h 7471123"/>
              <a:gd name="connsiteX3616" fmla="*/ 2519866 w 6668967"/>
              <a:gd name="connsiteY3616" fmla="*/ 6284436 h 7471123"/>
              <a:gd name="connsiteX3617" fmla="*/ 2539187 w 6668967"/>
              <a:gd name="connsiteY3617" fmla="*/ 6261738 h 7471123"/>
              <a:gd name="connsiteX3618" fmla="*/ 2543298 w 6668967"/>
              <a:gd name="connsiteY3618" fmla="*/ 6242531 h 7471123"/>
              <a:gd name="connsiteX3619" fmla="*/ 2552342 w 6668967"/>
              <a:gd name="connsiteY3619" fmla="*/ 6233802 h 7471123"/>
              <a:gd name="connsiteX3620" fmla="*/ 2568786 w 6668967"/>
              <a:gd name="connsiteY3620" fmla="*/ 6209358 h 7471123"/>
              <a:gd name="connsiteX3621" fmla="*/ 2568786 w 6668967"/>
              <a:gd name="connsiteY3621" fmla="*/ 6198594 h 7471123"/>
              <a:gd name="connsiteX3622" fmla="*/ 2547520 w 6668967"/>
              <a:gd name="connsiteY3622" fmla="*/ 6221173 h 7471123"/>
              <a:gd name="connsiteX3623" fmla="*/ 2539362 w 6668967"/>
              <a:gd name="connsiteY3623" fmla="*/ 6223991 h 7471123"/>
              <a:gd name="connsiteX3624" fmla="*/ 2539188 w 6668967"/>
              <a:gd name="connsiteY3624" fmla="*/ 6224198 h 7471123"/>
              <a:gd name="connsiteX3625" fmla="*/ 2532609 w 6668967"/>
              <a:gd name="connsiteY3625" fmla="*/ 6226818 h 7471123"/>
              <a:gd name="connsiteX3626" fmla="*/ 2532813 w 6668967"/>
              <a:gd name="connsiteY3626" fmla="*/ 6226252 h 7471123"/>
              <a:gd name="connsiteX3627" fmla="*/ 2528558 w 6668967"/>
              <a:gd name="connsiteY3627" fmla="*/ 6227722 h 7471123"/>
              <a:gd name="connsiteX3628" fmla="*/ 2526555 w 6668967"/>
              <a:gd name="connsiteY3628" fmla="*/ 6242126 h 7471123"/>
              <a:gd name="connsiteX3629" fmla="*/ 2517921 w 6668967"/>
              <a:gd name="connsiteY3629" fmla="*/ 6263078 h 7471123"/>
              <a:gd name="connsiteX3630" fmla="*/ 2504767 w 6668967"/>
              <a:gd name="connsiteY3630" fmla="*/ 6263078 h 7471123"/>
              <a:gd name="connsiteX3631" fmla="*/ 2498188 w 6668967"/>
              <a:gd name="connsiteY3631" fmla="*/ 6285340 h 7471123"/>
              <a:gd name="connsiteX3632" fmla="*/ 2491611 w 6668967"/>
              <a:gd name="connsiteY3632" fmla="*/ 6304982 h 7471123"/>
              <a:gd name="connsiteX3633" fmla="*/ 2468589 w 6668967"/>
              <a:gd name="connsiteY3633" fmla="*/ 6325935 h 7471123"/>
              <a:gd name="connsiteX3634" fmla="*/ 2455435 w 6668967"/>
              <a:gd name="connsiteY3634" fmla="*/ 6297999 h 7471123"/>
              <a:gd name="connsiteX3635" fmla="*/ 2445568 w 6668967"/>
              <a:gd name="connsiteY3635" fmla="*/ 6287523 h 7471123"/>
              <a:gd name="connsiteX3636" fmla="*/ 2457078 w 6668967"/>
              <a:gd name="connsiteY3636" fmla="*/ 6246927 h 7471123"/>
              <a:gd name="connsiteX3637" fmla="*/ 2468589 w 6668967"/>
              <a:gd name="connsiteY3637" fmla="*/ 6203713 h 7471123"/>
              <a:gd name="connsiteX3638" fmla="*/ 2468178 w 6668967"/>
              <a:gd name="connsiteY3638" fmla="*/ 6200220 h 7471123"/>
              <a:gd name="connsiteX3639" fmla="*/ 2465300 w 6668967"/>
              <a:gd name="connsiteY3639" fmla="*/ 6196728 h 7471123"/>
              <a:gd name="connsiteX3640" fmla="*/ 2458723 w 6668967"/>
              <a:gd name="connsiteY3640" fmla="*/ 6207641 h 7471123"/>
              <a:gd name="connsiteX3641" fmla="*/ 2452146 w 6668967"/>
              <a:gd name="connsiteY3641" fmla="*/ 6221172 h 7471123"/>
              <a:gd name="connsiteX3642" fmla="*/ 2445568 w 6668967"/>
              <a:gd name="connsiteY3642" fmla="*/ 6231649 h 7471123"/>
              <a:gd name="connsiteX3643" fmla="*/ 2445568 w 6668967"/>
              <a:gd name="connsiteY3643" fmla="*/ 6246054 h 7471123"/>
              <a:gd name="connsiteX3644" fmla="*/ 2435702 w 6668967"/>
              <a:gd name="connsiteY3644" fmla="*/ 6252602 h 7471123"/>
              <a:gd name="connsiteX3645" fmla="*/ 2422547 w 6668967"/>
              <a:gd name="connsiteY3645" fmla="*/ 6259586 h 7471123"/>
              <a:gd name="connsiteX3646" fmla="*/ 2389659 w 6668967"/>
              <a:gd name="connsiteY3646" fmla="*/ 6263078 h 7471123"/>
              <a:gd name="connsiteX3647" fmla="*/ 2379792 w 6668967"/>
              <a:gd name="connsiteY3647" fmla="*/ 6291014 h 7471123"/>
              <a:gd name="connsiteX3648" fmla="*/ 2365404 w 6668967"/>
              <a:gd name="connsiteY3648" fmla="*/ 6300180 h 7471123"/>
              <a:gd name="connsiteX3649" fmla="*/ 2353483 w 6668967"/>
              <a:gd name="connsiteY3649" fmla="*/ 6311966 h 7471123"/>
              <a:gd name="connsiteX3650" fmla="*/ 2342795 w 6668967"/>
              <a:gd name="connsiteY3650" fmla="*/ 6315022 h 7471123"/>
              <a:gd name="connsiteX3651" fmla="*/ 2337039 w 6668967"/>
              <a:gd name="connsiteY3651" fmla="*/ 6325935 h 7471123"/>
              <a:gd name="connsiteX3652" fmla="*/ 2340327 w 6668967"/>
              <a:gd name="connsiteY3652" fmla="*/ 6339903 h 7471123"/>
              <a:gd name="connsiteX3653" fmla="*/ 2310728 w 6668967"/>
              <a:gd name="connsiteY3653" fmla="*/ 6339903 h 7471123"/>
              <a:gd name="connsiteX3654" fmla="*/ 2320183 w 6668967"/>
              <a:gd name="connsiteY3654" fmla="*/ 6309784 h 7471123"/>
              <a:gd name="connsiteX3655" fmla="*/ 2317306 w 6668967"/>
              <a:gd name="connsiteY3655" fmla="*/ 6287522 h 7471123"/>
              <a:gd name="connsiteX3656" fmla="*/ 2307850 w 6668967"/>
              <a:gd name="connsiteY3656" fmla="*/ 6291450 h 7471123"/>
              <a:gd name="connsiteX3657" fmla="*/ 2300862 w 6668967"/>
              <a:gd name="connsiteY3657" fmla="*/ 6297999 h 7471123"/>
              <a:gd name="connsiteX3658" fmla="*/ 2294284 w 6668967"/>
              <a:gd name="connsiteY3658" fmla="*/ 6339903 h 7471123"/>
              <a:gd name="connsiteX3659" fmla="*/ 2277840 w 6668967"/>
              <a:gd name="connsiteY3659" fmla="*/ 6364347 h 7471123"/>
              <a:gd name="connsiteX3660" fmla="*/ 2272908 w 6668967"/>
              <a:gd name="connsiteY3660" fmla="*/ 6391411 h 7471123"/>
              <a:gd name="connsiteX3661" fmla="*/ 2258107 w 6668967"/>
              <a:gd name="connsiteY3661" fmla="*/ 6413236 h 7471123"/>
              <a:gd name="connsiteX3662" fmla="*/ 2258107 w 6668967"/>
              <a:gd name="connsiteY3662" fmla="*/ 6441172 h 7471123"/>
              <a:gd name="connsiteX3663" fmla="*/ 2244952 w 6668967"/>
              <a:gd name="connsiteY3663" fmla="*/ 6479585 h 7471123"/>
              <a:gd name="connsiteX3664" fmla="*/ 2229742 w 6668967"/>
              <a:gd name="connsiteY3664" fmla="*/ 6481767 h 7471123"/>
              <a:gd name="connsiteX3665" fmla="*/ 2221931 w 6668967"/>
              <a:gd name="connsiteY3665" fmla="*/ 6497045 h 7471123"/>
              <a:gd name="connsiteX3666" fmla="*/ 2202199 w 6668967"/>
              <a:gd name="connsiteY3666" fmla="*/ 6528474 h 7471123"/>
              <a:gd name="connsiteX3667" fmla="*/ 2175889 w 6668967"/>
              <a:gd name="connsiteY3667" fmla="*/ 6517997 h 7471123"/>
              <a:gd name="connsiteX3668" fmla="*/ 2184522 w 6668967"/>
              <a:gd name="connsiteY3668" fmla="*/ 6478712 h 7471123"/>
              <a:gd name="connsiteX3669" fmla="*/ 2195621 w 6668967"/>
              <a:gd name="connsiteY3669" fmla="*/ 6444664 h 7471123"/>
              <a:gd name="connsiteX3670" fmla="*/ 2208776 w 6668967"/>
              <a:gd name="connsiteY3670" fmla="*/ 6427204 h 7471123"/>
              <a:gd name="connsiteX3671" fmla="*/ 2235086 w 6668967"/>
              <a:gd name="connsiteY3671" fmla="*/ 6426768 h 7471123"/>
              <a:gd name="connsiteX3672" fmla="*/ 2231798 w 6668967"/>
              <a:gd name="connsiteY3672" fmla="*/ 6413237 h 7471123"/>
              <a:gd name="connsiteX3673" fmla="*/ 2244952 w 6668967"/>
              <a:gd name="connsiteY3673" fmla="*/ 6378316 h 7471123"/>
              <a:gd name="connsiteX3674" fmla="*/ 2231798 w 6668967"/>
              <a:gd name="connsiteY3674" fmla="*/ 6378316 h 7471123"/>
              <a:gd name="connsiteX3675" fmla="*/ 2244952 w 6668967"/>
              <a:gd name="connsiteY3675" fmla="*/ 6360856 h 7471123"/>
              <a:gd name="connsiteX3676" fmla="*/ 2244952 w 6668967"/>
              <a:gd name="connsiteY3676" fmla="*/ 6325935 h 7471123"/>
              <a:gd name="connsiteX3677" fmla="*/ 2267974 w 6668967"/>
              <a:gd name="connsiteY3677" fmla="*/ 6308474 h 7471123"/>
              <a:gd name="connsiteX3678" fmla="*/ 2267974 w 6668967"/>
              <a:gd name="connsiteY3678" fmla="*/ 6277046 h 7471123"/>
              <a:gd name="connsiteX3679" fmla="*/ 2290995 w 6668967"/>
              <a:gd name="connsiteY3679" fmla="*/ 6249110 h 7471123"/>
              <a:gd name="connsiteX3680" fmla="*/ 2300862 w 6668967"/>
              <a:gd name="connsiteY3680" fmla="*/ 6221172 h 7471123"/>
              <a:gd name="connsiteX3681" fmla="*/ 2290995 w 6668967"/>
              <a:gd name="connsiteY3681" fmla="*/ 6185380 h 7471123"/>
              <a:gd name="connsiteX3682" fmla="*/ 2300862 w 6668967"/>
              <a:gd name="connsiteY3682" fmla="*/ 6144347 h 7471123"/>
              <a:gd name="connsiteX3683" fmla="*/ 2310728 w 6668967"/>
              <a:gd name="connsiteY3683" fmla="*/ 6122522 h 7471123"/>
              <a:gd name="connsiteX3684" fmla="*/ 2310728 w 6668967"/>
              <a:gd name="connsiteY3684" fmla="*/ 6095459 h 7471123"/>
              <a:gd name="connsiteX3685" fmla="*/ 2321005 w 6668967"/>
              <a:gd name="connsiteY3685" fmla="*/ 6084109 h 7471123"/>
              <a:gd name="connsiteX3686" fmla="*/ 2323883 w 6668967"/>
              <a:gd name="connsiteY3686" fmla="*/ 6067522 h 7471123"/>
              <a:gd name="connsiteX3687" fmla="*/ 2317306 w 6668967"/>
              <a:gd name="connsiteY3687" fmla="*/ 6051809 h 7471123"/>
              <a:gd name="connsiteX3688" fmla="*/ 2310728 w 6668967"/>
              <a:gd name="connsiteY3688" fmla="*/ 6036093 h 7471123"/>
              <a:gd name="connsiteX3689" fmla="*/ 2293051 w 6668967"/>
              <a:gd name="connsiteY3689" fmla="*/ 6067522 h 7471123"/>
              <a:gd name="connsiteX3690" fmla="*/ 2277840 w 6668967"/>
              <a:gd name="connsiteY3690" fmla="*/ 6098951 h 7471123"/>
              <a:gd name="connsiteX3691" fmla="*/ 2267562 w 6668967"/>
              <a:gd name="connsiteY3691" fmla="*/ 6129069 h 7471123"/>
              <a:gd name="connsiteX3692" fmla="*/ 2252021 w 6668967"/>
              <a:gd name="connsiteY3692" fmla="*/ 6144373 h 7471123"/>
              <a:gd name="connsiteX3693" fmla="*/ 2252960 w 6668967"/>
              <a:gd name="connsiteY3693" fmla="*/ 6146700 h 7471123"/>
              <a:gd name="connsiteX3694" fmla="*/ 2249671 w 6668967"/>
              <a:gd name="connsiteY3694" fmla="*/ 6174637 h 7471123"/>
              <a:gd name="connsiteX3695" fmla="*/ 2244952 w 6668967"/>
              <a:gd name="connsiteY3695" fmla="*/ 6179649 h 7471123"/>
              <a:gd name="connsiteX3696" fmla="*/ 2244952 w 6668967"/>
              <a:gd name="connsiteY3696" fmla="*/ 6196728 h 7471123"/>
              <a:gd name="connsiteX3697" fmla="*/ 2193566 w 6668967"/>
              <a:gd name="connsiteY3697" fmla="*/ 6246927 h 7471123"/>
              <a:gd name="connsiteX3698" fmla="*/ 2169311 w 6668967"/>
              <a:gd name="connsiteY3698" fmla="*/ 6325935 h 7471123"/>
              <a:gd name="connsiteX3699" fmla="*/ 2155493 w 6668967"/>
              <a:gd name="connsiteY3699" fmla="*/ 6331641 h 7471123"/>
              <a:gd name="connsiteX3700" fmla="*/ 2147721 w 6668967"/>
              <a:gd name="connsiteY3700" fmla="*/ 6345747 h 7471123"/>
              <a:gd name="connsiteX3701" fmla="*/ 2152653 w 6668967"/>
              <a:gd name="connsiteY3701" fmla="*/ 6368446 h 7471123"/>
              <a:gd name="connsiteX3702" fmla="*/ 2157586 w 6668967"/>
              <a:gd name="connsiteY3702" fmla="*/ 6391144 h 7471123"/>
              <a:gd name="connsiteX3703" fmla="*/ 2134565 w 6668967"/>
              <a:gd name="connsiteY3703" fmla="*/ 6384159 h 7471123"/>
              <a:gd name="connsiteX3704" fmla="*/ 2131277 w 6668967"/>
              <a:gd name="connsiteY3704" fmla="*/ 6419080 h 7471123"/>
              <a:gd name="connsiteX3705" fmla="*/ 2118121 w 6668967"/>
              <a:gd name="connsiteY3705" fmla="*/ 6454001 h 7471123"/>
              <a:gd name="connsiteX3706" fmla="*/ 2101677 w 6668967"/>
              <a:gd name="connsiteY3706" fmla="*/ 6429557 h 7471123"/>
              <a:gd name="connsiteX3707" fmla="*/ 2111543 w 6668967"/>
              <a:gd name="connsiteY3707" fmla="*/ 6398128 h 7471123"/>
              <a:gd name="connsiteX3708" fmla="*/ 2105376 w 6668967"/>
              <a:gd name="connsiteY3708" fmla="*/ 6392889 h 7471123"/>
              <a:gd name="connsiteX3709" fmla="*/ 2102481 w 6668967"/>
              <a:gd name="connsiteY3709" fmla="*/ 6388791 h 7471123"/>
              <a:gd name="connsiteX3710" fmla="*/ 2100246 w 6668967"/>
              <a:gd name="connsiteY3710" fmla="*/ 6388791 h 7471123"/>
              <a:gd name="connsiteX3711" fmla="*/ 2094604 w 6668967"/>
              <a:gd name="connsiteY3711" fmla="*/ 6386224 h 7471123"/>
              <a:gd name="connsiteX3712" fmla="*/ 2070434 w 6668967"/>
              <a:gd name="connsiteY3712" fmla="*/ 6421700 h 7471123"/>
              <a:gd name="connsiteX3713" fmla="*/ 2052345 w 6668967"/>
              <a:gd name="connsiteY3713" fmla="*/ 6467970 h 7471123"/>
              <a:gd name="connsiteX3714" fmla="*/ 2044946 w 6668967"/>
              <a:gd name="connsiteY3714" fmla="*/ 6502890 h 7471123"/>
              <a:gd name="connsiteX3715" fmla="*/ 2032613 w 6668967"/>
              <a:gd name="connsiteY3715" fmla="*/ 6537811 h 7471123"/>
              <a:gd name="connsiteX3716" fmla="*/ 1989859 w 6668967"/>
              <a:gd name="connsiteY3716" fmla="*/ 6586699 h 7471123"/>
              <a:gd name="connsiteX3717" fmla="*/ 1966837 w 6668967"/>
              <a:gd name="connsiteY3717" fmla="*/ 6656540 h 7471123"/>
              <a:gd name="connsiteX3718" fmla="*/ 1959027 w 6668967"/>
              <a:gd name="connsiteY3718" fmla="*/ 6657413 h 7471123"/>
              <a:gd name="connsiteX3719" fmla="*/ 1953682 w 6668967"/>
              <a:gd name="connsiteY3719" fmla="*/ 6663524 h 7471123"/>
              <a:gd name="connsiteX3720" fmla="*/ 1959027 w 6668967"/>
              <a:gd name="connsiteY3720" fmla="*/ 6670509 h 7471123"/>
              <a:gd name="connsiteX3721" fmla="*/ 1966837 w 6668967"/>
              <a:gd name="connsiteY3721" fmla="*/ 6677492 h 7471123"/>
              <a:gd name="connsiteX3722" fmla="*/ 1930661 w 6668967"/>
              <a:gd name="connsiteY3722" fmla="*/ 6698445 h 7471123"/>
              <a:gd name="connsiteX3723" fmla="*/ 1907640 w 6668967"/>
              <a:gd name="connsiteY3723" fmla="*/ 6698445 h 7471123"/>
              <a:gd name="connsiteX3724" fmla="*/ 1913394 w 6668967"/>
              <a:gd name="connsiteY3724" fmla="*/ 6660906 h 7471123"/>
              <a:gd name="connsiteX3725" fmla="*/ 1914159 w 6668967"/>
              <a:gd name="connsiteY3725" fmla="*/ 6611344 h 7471123"/>
              <a:gd name="connsiteX3726" fmla="*/ 1902890 w 6668967"/>
              <a:gd name="connsiteY3726" fmla="*/ 6625192 h 7471123"/>
              <a:gd name="connsiteX3727" fmla="*/ 1896171 w 6668967"/>
              <a:gd name="connsiteY3727" fmla="*/ 6635593 h 7471123"/>
              <a:gd name="connsiteX3728" fmla="*/ 1895109 w 6668967"/>
              <a:gd name="connsiteY3728" fmla="*/ 6650259 h 7471123"/>
              <a:gd name="connsiteX3729" fmla="*/ 1887801 w 6668967"/>
              <a:gd name="connsiteY3729" fmla="*/ 6662454 h 7471123"/>
              <a:gd name="connsiteX3730" fmla="*/ 1884619 w 6668967"/>
              <a:gd name="connsiteY3730" fmla="*/ 6674001 h 7471123"/>
              <a:gd name="connsiteX3731" fmla="*/ 1883907 w 6668967"/>
              <a:gd name="connsiteY3731" fmla="*/ 6674757 h 7471123"/>
              <a:gd name="connsiteX3732" fmla="*/ 1878254 w 6668967"/>
              <a:gd name="connsiteY3732" fmla="*/ 6696966 h 7471123"/>
              <a:gd name="connsiteX3733" fmla="*/ 1860167 w 6668967"/>
              <a:gd name="connsiteY3733" fmla="*/ 6724030 h 7471123"/>
              <a:gd name="connsiteX3734" fmla="*/ 1857699 w 6668967"/>
              <a:gd name="connsiteY3734" fmla="*/ 6733633 h 7471123"/>
              <a:gd name="connsiteX3735" fmla="*/ 1850300 w 6668967"/>
              <a:gd name="connsiteY3735" fmla="*/ 6737997 h 7471123"/>
              <a:gd name="connsiteX3736" fmla="*/ 1840433 w 6668967"/>
              <a:gd name="connsiteY3736" fmla="*/ 6734505 h 7471123"/>
              <a:gd name="connsiteX3737" fmla="*/ 1845918 w 6668967"/>
              <a:gd name="connsiteY3737" fmla="*/ 6715092 h 7471123"/>
              <a:gd name="connsiteX3738" fmla="*/ 1841864 w 6668967"/>
              <a:gd name="connsiteY3738" fmla="*/ 6719397 h 7471123"/>
              <a:gd name="connsiteX3739" fmla="*/ 1820898 w 6668967"/>
              <a:gd name="connsiteY3739" fmla="*/ 6740351 h 7471123"/>
              <a:gd name="connsiteX3740" fmla="*/ 1812265 w 6668967"/>
              <a:gd name="connsiteY3740" fmla="*/ 6761302 h 7471123"/>
              <a:gd name="connsiteX3741" fmla="*/ 1799110 w 6668967"/>
              <a:gd name="connsiteY3741" fmla="*/ 6761302 h 7471123"/>
              <a:gd name="connsiteX3742" fmla="*/ 1792532 w 6668967"/>
              <a:gd name="connsiteY3742" fmla="*/ 6783564 h 7471123"/>
              <a:gd name="connsiteX3743" fmla="*/ 1785955 w 6668967"/>
              <a:gd name="connsiteY3743" fmla="*/ 6803207 h 7471123"/>
              <a:gd name="connsiteX3744" fmla="*/ 1762933 w 6668967"/>
              <a:gd name="connsiteY3744" fmla="*/ 6824159 h 7471123"/>
              <a:gd name="connsiteX3745" fmla="*/ 1749778 w 6668967"/>
              <a:gd name="connsiteY3745" fmla="*/ 6796223 h 7471123"/>
              <a:gd name="connsiteX3746" fmla="*/ 1739912 w 6668967"/>
              <a:gd name="connsiteY3746" fmla="*/ 6785746 h 7471123"/>
              <a:gd name="connsiteX3747" fmla="*/ 1751422 w 6668967"/>
              <a:gd name="connsiteY3747" fmla="*/ 6745151 h 7471123"/>
              <a:gd name="connsiteX3748" fmla="*/ 1762933 w 6668967"/>
              <a:gd name="connsiteY3748" fmla="*/ 6701938 h 7471123"/>
              <a:gd name="connsiteX3749" fmla="*/ 1762522 w 6668967"/>
              <a:gd name="connsiteY3749" fmla="*/ 6698445 h 7471123"/>
              <a:gd name="connsiteX3750" fmla="*/ 1759644 w 6668967"/>
              <a:gd name="connsiteY3750" fmla="*/ 6694953 h 7471123"/>
              <a:gd name="connsiteX3751" fmla="*/ 1753067 w 6668967"/>
              <a:gd name="connsiteY3751" fmla="*/ 6705866 h 7471123"/>
              <a:gd name="connsiteX3752" fmla="*/ 1746490 w 6668967"/>
              <a:gd name="connsiteY3752" fmla="*/ 6719397 h 7471123"/>
              <a:gd name="connsiteX3753" fmla="*/ 1739912 w 6668967"/>
              <a:gd name="connsiteY3753" fmla="*/ 6729873 h 7471123"/>
              <a:gd name="connsiteX3754" fmla="*/ 1739912 w 6668967"/>
              <a:gd name="connsiteY3754" fmla="*/ 6744279 h 7471123"/>
              <a:gd name="connsiteX3755" fmla="*/ 1730046 w 6668967"/>
              <a:gd name="connsiteY3755" fmla="*/ 6750826 h 7471123"/>
              <a:gd name="connsiteX3756" fmla="*/ 1716891 w 6668967"/>
              <a:gd name="connsiteY3756" fmla="*/ 6757811 h 7471123"/>
              <a:gd name="connsiteX3757" fmla="*/ 1684003 w 6668967"/>
              <a:gd name="connsiteY3757" fmla="*/ 6761303 h 7471123"/>
              <a:gd name="connsiteX3758" fmla="*/ 1674136 w 6668967"/>
              <a:gd name="connsiteY3758" fmla="*/ 6789239 h 7471123"/>
              <a:gd name="connsiteX3759" fmla="*/ 1659747 w 6668967"/>
              <a:gd name="connsiteY3759" fmla="*/ 6798405 h 7471123"/>
              <a:gd name="connsiteX3760" fmla="*/ 1647826 w 6668967"/>
              <a:gd name="connsiteY3760" fmla="*/ 6810190 h 7471123"/>
              <a:gd name="connsiteX3761" fmla="*/ 1637138 w 6668967"/>
              <a:gd name="connsiteY3761" fmla="*/ 6813246 h 7471123"/>
              <a:gd name="connsiteX3762" fmla="*/ 1631382 w 6668967"/>
              <a:gd name="connsiteY3762" fmla="*/ 6824159 h 7471123"/>
              <a:gd name="connsiteX3763" fmla="*/ 1634671 w 6668967"/>
              <a:gd name="connsiteY3763" fmla="*/ 6838128 h 7471123"/>
              <a:gd name="connsiteX3764" fmla="*/ 1605072 w 6668967"/>
              <a:gd name="connsiteY3764" fmla="*/ 6838128 h 7471123"/>
              <a:gd name="connsiteX3765" fmla="*/ 1614527 w 6668967"/>
              <a:gd name="connsiteY3765" fmla="*/ 6808008 h 7471123"/>
              <a:gd name="connsiteX3766" fmla="*/ 1611650 w 6668967"/>
              <a:gd name="connsiteY3766" fmla="*/ 6785746 h 7471123"/>
              <a:gd name="connsiteX3767" fmla="*/ 1602194 w 6668967"/>
              <a:gd name="connsiteY3767" fmla="*/ 6789674 h 7471123"/>
              <a:gd name="connsiteX3768" fmla="*/ 1595206 w 6668967"/>
              <a:gd name="connsiteY3768" fmla="*/ 6796223 h 7471123"/>
              <a:gd name="connsiteX3769" fmla="*/ 1588628 w 6668967"/>
              <a:gd name="connsiteY3769" fmla="*/ 6838128 h 7471123"/>
              <a:gd name="connsiteX3770" fmla="*/ 1572184 w 6668967"/>
              <a:gd name="connsiteY3770" fmla="*/ 6862571 h 7471123"/>
              <a:gd name="connsiteX3771" fmla="*/ 1567252 w 6668967"/>
              <a:gd name="connsiteY3771" fmla="*/ 6889636 h 7471123"/>
              <a:gd name="connsiteX3772" fmla="*/ 1552451 w 6668967"/>
              <a:gd name="connsiteY3772" fmla="*/ 6911461 h 7471123"/>
              <a:gd name="connsiteX3773" fmla="*/ 1552451 w 6668967"/>
              <a:gd name="connsiteY3773" fmla="*/ 6939397 h 7471123"/>
              <a:gd name="connsiteX3774" fmla="*/ 1539296 w 6668967"/>
              <a:gd name="connsiteY3774" fmla="*/ 6977809 h 7471123"/>
              <a:gd name="connsiteX3775" fmla="*/ 1524086 w 6668967"/>
              <a:gd name="connsiteY3775" fmla="*/ 6979992 h 7471123"/>
              <a:gd name="connsiteX3776" fmla="*/ 1516275 w 6668967"/>
              <a:gd name="connsiteY3776" fmla="*/ 6995270 h 7471123"/>
              <a:gd name="connsiteX3777" fmla="*/ 1496542 w 6668967"/>
              <a:gd name="connsiteY3777" fmla="*/ 7026699 h 7471123"/>
              <a:gd name="connsiteX3778" fmla="*/ 1470233 w 6668967"/>
              <a:gd name="connsiteY3778" fmla="*/ 7016222 h 7471123"/>
              <a:gd name="connsiteX3779" fmla="*/ 1478865 w 6668967"/>
              <a:gd name="connsiteY3779" fmla="*/ 6976936 h 7471123"/>
              <a:gd name="connsiteX3780" fmla="*/ 1489965 w 6668967"/>
              <a:gd name="connsiteY3780" fmla="*/ 6942889 h 7471123"/>
              <a:gd name="connsiteX3781" fmla="*/ 1503119 w 6668967"/>
              <a:gd name="connsiteY3781" fmla="*/ 6925428 h 7471123"/>
              <a:gd name="connsiteX3782" fmla="*/ 1529430 w 6668967"/>
              <a:gd name="connsiteY3782" fmla="*/ 6924992 h 7471123"/>
              <a:gd name="connsiteX3783" fmla="*/ 1526142 w 6668967"/>
              <a:gd name="connsiteY3783" fmla="*/ 6911461 h 7471123"/>
              <a:gd name="connsiteX3784" fmla="*/ 1539296 w 6668967"/>
              <a:gd name="connsiteY3784" fmla="*/ 6876540 h 7471123"/>
              <a:gd name="connsiteX3785" fmla="*/ 1526142 w 6668967"/>
              <a:gd name="connsiteY3785" fmla="*/ 6876540 h 7471123"/>
              <a:gd name="connsiteX3786" fmla="*/ 1539296 w 6668967"/>
              <a:gd name="connsiteY3786" fmla="*/ 6859080 h 7471123"/>
              <a:gd name="connsiteX3787" fmla="*/ 1539296 w 6668967"/>
              <a:gd name="connsiteY3787" fmla="*/ 6824159 h 7471123"/>
              <a:gd name="connsiteX3788" fmla="*/ 1562318 w 6668967"/>
              <a:gd name="connsiteY3788" fmla="*/ 6806699 h 7471123"/>
              <a:gd name="connsiteX3789" fmla="*/ 1562318 w 6668967"/>
              <a:gd name="connsiteY3789" fmla="*/ 6775270 h 7471123"/>
              <a:gd name="connsiteX3790" fmla="*/ 1585339 w 6668967"/>
              <a:gd name="connsiteY3790" fmla="*/ 6747334 h 7471123"/>
              <a:gd name="connsiteX3791" fmla="*/ 1595206 w 6668967"/>
              <a:gd name="connsiteY3791" fmla="*/ 6719397 h 7471123"/>
              <a:gd name="connsiteX3792" fmla="*/ 1585339 w 6668967"/>
              <a:gd name="connsiteY3792" fmla="*/ 6683604 h 7471123"/>
              <a:gd name="connsiteX3793" fmla="*/ 1595206 w 6668967"/>
              <a:gd name="connsiteY3793" fmla="*/ 6642572 h 7471123"/>
              <a:gd name="connsiteX3794" fmla="*/ 1605071 w 6668967"/>
              <a:gd name="connsiteY3794" fmla="*/ 6620746 h 7471123"/>
              <a:gd name="connsiteX3795" fmla="*/ 1605072 w 6668967"/>
              <a:gd name="connsiteY3795" fmla="*/ 6593684 h 7471123"/>
              <a:gd name="connsiteX3796" fmla="*/ 1615349 w 6668967"/>
              <a:gd name="connsiteY3796" fmla="*/ 6582334 h 7471123"/>
              <a:gd name="connsiteX3797" fmla="*/ 1618227 w 6668967"/>
              <a:gd name="connsiteY3797" fmla="*/ 6565747 h 7471123"/>
              <a:gd name="connsiteX3798" fmla="*/ 1611650 w 6668967"/>
              <a:gd name="connsiteY3798" fmla="*/ 6550033 h 7471123"/>
              <a:gd name="connsiteX3799" fmla="*/ 1605072 w 6668967"/>
              <a:gd name="connsiteY3799" fmla="*/ 6534318 h 7471123"/>
              <a:gd name="connsiteX3800" fmla="*/ 1587395 w 6668967"/>
              <a:gd name="connsiteY3800" fmla="*/ 6565747 h 7471123"/>
              <a:gd name="connsiteX3801" fmla="*/ 1572184 w 6668967"/>
              <a:gd name="connsiteY3801" fmla="*/ 6597176 h 7471123"/>
              <a:gd name="connsiteX3802" fmla="*/ 1561906 w 6668967"/>
              <a:gd name="connsiteY3802" fmla="*/ 6627294 h 7471123"/>
              <a:gd name="connsiteX3803" fmla="*/ 1539296 w 6668967"/>
              <a:gd name="connsiteY3803" fmla="*/ 6649557 h 7471123"/>
              <a:gd name="connsiteX3804" fmla="*/ 1539296 w 6668967"/>
              <a:gd name="connsiteY3804" fmla="*/ 6694953 h 7471123"/>
              <a:gd name="connsiteX3805" fmla="*/ 1487910 w 6668967"/>
              <a:gd name="connsiteY3805" fmla="*/ 6745151 h 7471123"/>
              <a:gd name="connsiteX3806" fmla="*/ 1463654 w 6668967"/>
              <a:gd name="connsiteY3806" fmla="*/ 6824159 h 7471123"/>
              <a:gd name="connsiteX3807" fmla="*/ 1434055 w 6668967"/>
              <a:gd name="connsiteY3807" fmla="*/ 6836381 h 7471123"/>
              <a:gd name="connsiteX3808" fmla="*/ 1404457 w 6668967"/>
              <a:gd name="connsiteY3808" fmla="*/ 6848603 h 7471123"/>
              <a:gd name="connsiteX3809" fmla="*/ 1404457 w 6668967"/>
              <a:gd name="connsiteY3809" fmla="*/ 6887015 h 7471123"/>
              <a:gd name="connsiteX3810" fmla="*/ 1394590 w 6668967"/>
              <a:gd name="connsiteY3810" fmla="*/ 6887015 h 7471123"/>
              <a:gd name="connsiteX3811" fmla="*/ 1383080 w 6668967"/>
              <a:gd name="connsiteY3811" fmla="*/ 6881777 h 7471123"/>
              <a:gd name="connsiteX3812" fmla="*/ 1381435 w 6668967"/>
              <a:gd name="connsiteY3812" fmla="*/ 6866064 h 7471123"/>
              <a:gd name="connsiteX3813" fmla="*/ 1391302 w 6668967"/>
              <a:gd name="connsiteY3813" fmla="*/ 6838128 h 7471123"/>
              <a:gd name="connsiteX3814" fmla="*/ 1387601 w 6668967"/>
              <a:gd name="connsiteY3814" fmla="*/ 6824596 h 7471123"/>
              <a:gd name="connsiteX3815" fmla="*/ 1381435 w 6668967"/>
              <a:gd name="connsiteY3815" fmla="*/ 6813684 h 7471123"/>
              <a:gd name="connsiteX3816" fmla="*/ 1381435 w 6668967"/>
              <a:gd name="connsiteY3816" fmla="*/ 6824159 h 7471123"/>
              <a:gd name="connsiteX3817" fmla="*/ 1355125 w 6668967"/>
              <a:gd name="connsiteY3817" fmla="*/ 6847730 h 7471123"/>
              <a:gd name="connsiteX3818" fmla="*/ 1338681 w 6668967"/>
              <a:gd name="connsiteY3818" fmla="*/ 6876540 h 7471123"/>
              <a:gd name="connsiteX3819" fmla="*/ 1328404 w 6668967"/>
              <a:gd name="connsiteY3819" fmla="*/ 6893128 h 7471123"/>
              <a:gd name="connsiteX3820" fmla="*/ 1325526 w 6668967"/>
              <a:gd name="connsiteY3820" fmla="*/ 6914953 h 7471123"/>
              <a:gd name="connsiteX3821" fmla="*/ 1302505 w 6668967"/>
              <a:gd name="connsiteY3821" fmla="*/ 6928921 h 7471123"/>
              <a:gd name="connsiteX3822" fmla="*/ 1299627 w 6668967"/>
              <a:gd name="connsiteY3822" fmla="*/ 6947691 h 7471123"/>
              <a:gd name="connsiteX3823" fmla="*/ 1289349 w 6668967"/>
              <a:gd name="connsiteY3823" fmla="*/ 6963842 h 7471123"/>
              <a:gd name="connsiteX3824" fmla="*/ 1289349 w 6668967"/>
              <a:gd name="connsiteY3824" fmla="*/ 6991778 h 7471123"/>
              <a:gd name="connsiteX3825" fmla="*/ 1278895 w 6668967"/>
              <a:gd name="connsiteY3825" fmla="*/ 7000104 h 7471123"/>
              <a:gd name="connsiteX3826" fmla="*/ 1239213 w 6668967"/>
              <a:gd name="connsiteY3826" fmla="*/ 6905759 h 7471123"/>
              <a:gd name="connsiteX3827" fmla="*/ 1266328 w 6668967"/>
              <a:gd name="connsiteY3827" fmla="*/ 6862572 h 7471123"/>
              <a:gd name="connsiteX3828" fmla="*/ 1271262 w 6668967"/>
              <a:gd name="connsiteY3828" fmla="*/ 6829398 h 7471123"/>
              <a:gd name="connsiteX3829" fmla="*/ 1276194 w 6668967"/>
              <a:gd name="connsiteY3829" fmla="*/ 6796224 h 7471123"/>
              <a:gd name="connsiteX3830" fmla="*/ 1286471 w 6668967"/>
              <a:gd name="connsiteY3830" fmla="*/ 6789675 h 7471123"/>
              <a:gd name="connsiteX3831" fmla="*/ 1289349 w 6668967"/>
              <a:gd name="connsiteY3831" fmla="*/ 6775270 h 7471123"/>
              <a:gd name="connsiteX3832" fmla="*/ 1295928 w 6668967"/>
              <a:gd name="connsiteY3832" fmla="*/ 6750390 h 7471123"/>
              <a:gd name="connsiteX3833" fmla="*/ 1302505 w 6668967"/>
              <a:gd name="connsiteY3833" fmla="*/ 6733366 h 7471123"/>
              <a:gd name="connsiteX3834" fmla="*/ 1318949 w 6668967"/>
              <a:gd name="connsiteY3834" fmla="*/ 6698445 h 7471123"/>
              <a:gd name="connsiteX3835" fmla="*/ 1329226 w 6668967"/>
              <a:gd name="connsiteY3835" fmla="*/ 6688842 h 7471123"/>
              <a:gd name="connsiteX3836" fmla="*/ 1332104 w 6668967"/>
              <a:gd name="connsiteY3836" fmla="*/ 6674001 h 7471123"/>
              <a:gd name="connsiteX3837" fmla="*/ 1328814 w 6668967"/>
              <a:gd name="connsiteY3837" fmla="*/ 6656540 h 7471123"/>
              <a:gd name="connsiteX3838" fmla="*/ 1358414 w 6668967"/>
              <a:gd name="connsiteY3838" fmla="*/ 6548287 h 7471123"/>
              <a:gd name="connsiteX3839" fmla="*/ 1371569 w 6668967"/>
              <a:gd name="connsiteY3839" fmla="*/ 6537811 h 7471123"/>
              <a:gd name="connsiteX3840" fmla="*/ 1381435 w 6668967"/>
              <a:gd name="connsiteY3840" fmla="*/ 6520351 h 7471123"/>
              <a:gd name="connsiteX3841" fmla="*/ 1383902 w 6668967"/>
              <a:gd name="connsiteY3841" fmla="*/ 6501581 h 7471123"/>
              <a:gd name="connsiteX3842" fmla="*/ 1391301 w 6668967"/>
              <a:gd name="connsiteY3842" fmla="*/ 6485430 h 7471123"/>
              <a:gd name="connsiteX3843" fmla="*/ 1390479 w 6668967"/>
              <a:gd name="connsiteY3843" fmla="*/ 6460548 h 7471123"/>
              <a:gd name="connsiteX3844" fmla="*/ 1404457 w 6668967"/>
              <a:gd name="connsiteY3844" fmla="*/ 6443526 h 7471123"/>
              <a:gd name="connsiteX3845" fmla="*/ 1422134 w 6668967"/>
              <a:gd name="connsiteY3845" fmla="*/ 6396383 h 7471123"/>
              <a:gd name="connsiteX3846" fmla="*/ 1447210 w 6668967"/>
              <a:gd name="connsiteY3846" fmla="*/ 6359715 h 7471123"/>
              <a:gd name="connsiteX3847" fmla="*/ 1457077 w 6668967"/>
              <a:gd name="connsiteY3847" fmla="*/ 6335271 h 7471123"/>
              <a:gd name="connsiteX3848" fmla="*/ 1468588 w 6668967"/>
              <a:gd name="connsiteY3848" fmla="*/ 6277652 h 7471123"/>
              <a:gd name="connsiteX3849" fmla="*/ 1480098 w 6668967"/>
              <a:gd name="connsiteY3849" fmla="*/ 6220034 h 7471123"/>
              <a:gd name="connsiteX3850" fmla="*/ 1489965 w 6668967"/>
              <a:gd name="connsiteY3850" fmla="*/ 6206065 h 7471123"/>
              <a:gd name="connsiteX3851" fmla="*/ 1508053 w 6668967"/>
              <a:gd name="connsiteY3851" fmla="*/ 6160668 h 7471123"/>
              <a:gd name="connsiteX3852" fmla="*/ 1526142 w 6668967"/>
              <a:gd name="connsiteY3852" fmla="*/ 6115271 h 7471123"/>
              <a:gd name="connsiteX3853" fmla="*/ 1539296 w 6668967"/>
              <a:gd name="connsiteY3853" fmla="*/ 6083843 h 7471123"/>
              <a:gd name="connsiteX3854" fmla="*/ 1552451 w 6668967"/>
              <a:gd name="connsiteY3854" fmla="*/ 6052413 h 7471123"/>
              <a:gd name="connsiteX3855" fmla="*/ 1577529 w 6668967"/>
              <a:gd name="connsiteY3855" fmla="*/ 5969479 h 7471123"/>
              <a:gd name="connsiteX3856" fmla="*/ 1605072 w 6668967"/>
              <a:gd name="connsiteY3856" fmla="*/ 5891780 h 7471123"/>
              <a:gd name="connsiteX3857" fmla="*/ 1604249 w 6668967"/>
              <a:gd name="connsiteY3857" fmla="*/ 5872137 h 7471123"/>
              <a:gd name="connsiteX3858" fmla="*/ 1618227 w 6668967"/>
              <a:gd name="connsiteY3858" fmla="*/ 5860351 h 7471123"/>
              <a:gd name="connsiteX3859" fmla="*/ 1655636 w 6668967"/>
              <a:gd name="connsiteY3859" fmla="*/ 5784835 h 7471123"/>
              <a:gd name="connsiteX3860" fmla="*/ 1680714 w 6668967"/>
              <a:gd name="connsiteY3860" fmla="*/ 5706701 h 7471123"/>
              <a:gd name="connsiteX3861" fmla="*/ 1688524 w 6668967"/>
              <a:gd name="connsiteY3861" fmla="*/ 5701026 h 7471123"/>
              <a:gd name="connsiteX3862" fmla="*/ 1693870 w 6668967"/>
              <a:gd name="connsiteY3862" fmla="*/ 5692732 h 7471123"/>
              <a:gd name="connsiteX3863" fmla="*/ 1688936 w 6668967"/>
              <a:gd name="connsiteY3863" fmla="*/ 5689676 h 7471123"/>
              <a:gd name="connsiteX3864" fmla="*/ 1684003 w 6668967"/>
              <a:gd name="connsiteY3864" fmla="*/ 5689241 h 7471123"/>
              <a:gd name="connsiteX3865" fmla="*/ 1693870 w 6668967"/>
              <a:gd name="connsiteY3865" fmla="*/ 5657811 h 7471123"/>
              <a:gd name="connsiteX3866" fmla="*/ 1707024 w 6668967"/>
              <a:gd name="connsiteY3866" fmla="*/ 5650828 h 7471123"/>
              <a:gd name="connsiteX3867" fmla="*/ 1724290 w 6668967"/>
              <a:gd name="connsiteY3867" fmla="*/ 5611980 h 7471123"/>
              <a:gd name="connsiteX3868" fmla="*/ 1736623 w 6668967"/>
              <a:gd name="connsiteY3868" fmla="*/ 5570511 h 7471123"/>
              <a:gd name="connsiteX3869" fmla="*/ 1737446 w 6668967"/>
              <a:gd name="connsiteY3869" fmla="*/ 5551304 h 7471123"/>
              <a:gd name="connsiteX3870" fmla="*/ 1753067 w 6668967"/>
              <a:gd name="connsiteY3870" fmla="*/ 5542574 h 7471123"/>
              <a:gd name="connsiteX3871" fmla="*/ 1762933 w 6668967"/>
              <a:gd name="connsiteY3871" fmla="*/ 5518130 h 7471123"/>
              <a:gd name="connsiteX3872" fmla="*/ 1776911 w 6668967"/>
              <a:gd name="connsiteY3872" fmla="*/ 5479280 h 7471123"/>
              <a:gd name="connsiteX3873" fmla="*/ 1785955 w 6668967"/>
              <a:gd name="connsiteY3873" fmla="*/ 5437812 h 7471123"/>
              <a:gd name="connsiteX3874" fmla="*/ 1797465 w 6668967"/>
              <a:gd name="connsiteY3874" fmla="*/ 5413367 h 7471123"/>
              <a:gd name="connsiteX3875" fmla="*/ 1808976 w 6668967"/>
              <a:gd name="connsiteY3875" fmla="*/ 5388923 h 7471123"/>
              <a:gd name="connsiteX3876" fmla="*/ 1835287 w 6668967"/>
              <a:gd name="connsiteY3876" fmla="*/ 5340034 h 7471123"/>
              <a:gd name="connsiteX3877" fmla="*/ 1853374 w 6668967"/>
              <a:gd name="connsiteY3877" fmla="*/ 5288526 h 7471123"/>
              <a:gd name="connsiteX3878" fmla="*/ 1871463 w 6668967"/>
              <a:gd name="connsiteY3878" fmla="*/ 5242257 h 7471123"/>
              <a:gd name="connsiteX3879" fmla="*/ 1870641 w 6668967"/>
              <a:gd name="connsiteY3879" fmla="*/ 5219558 h 7471123"/>
              <a:gd name="connsiteX3880" fmla="*/ 1884619 w 6668967"/>
              <a:gd name="connsiteY3880" fmla="*/ 5207336 h 7471123"/>
              <a:gd name="connsiteX3881" fmla="*/ 1925317 w 6668967"/>
              <a:gd name="connsiteY3881" fmla="*/ 5126146 h 7471123"/>
              <a:gd name="connsiteX3882" fmla="*/ 1953682 w 6668967"/>
              <a:gd name="connsiteY3882" fmla="*/ 5039718 h 7471123"/>
              <a:gd name="connsiteX3883" fmla="*/ 1961493 w 6668967"/>
              <a:gd name="connsiteY3883" fmla="*/ 5032734 h 7471123"/>
              <a:gd name="connsiteX3884" fmla="*/ 1966837 w 6668967"/>
              <a:gd name="connsiteY3884" fmla="*/ 5025749 h 7471123"/>
              <a:gd name="connsiteX3885" fmla="*/ 1963138 w 6668967"/>
              <a:gd name="connsiteY3885" fmla="*/ 5019638 h 7471123"/>
              <a:gd name="connsiteX3886" fmla="*/ 1956971 w 6668967"/>
              <a:gd name="connsiteY3886" fmla="*/ 5018765 h 7471123"/>
              <a:gd name="connsiteX3887" fmla="*/ 1966837 w 6668967"/>
              <a:gd name="connsiteY3887" fmla="*/ 4987337 h 7471123"/>
              <a:gd name="connsiteX3888" fmla="*/ 1993148 w 6668967"/>
              <a:gd name="connsiteY3888" fmla="*/ 4959400 h 7471123"/>
              <a:gd name="connsiteX3889" fmla="*/ 2012880 w 6668967"/>
              <a:gd name="connsiteY3889" fmla="*/ 4889559 h 7471123"/>
              <a:gd name="connsiteX3890" fmla="*/ 2015347 w 6668967"/>
              <a:gd name="connsiteY3890" fmla="*/ 4870353 h 7471123"/>
              <a:gd name="connsiteX3891" fmla="*/ 2032613 w 6668967"/>
              <a:gd name="connsiteY3891" fmla="*/ 4861623 h 7471123"/>
              <a:gd name="connsiteX3892" fmla="*/ 2037546 w 6668967"/>
              <a:gd name="connsiteY3892" fmla="*/ 4847655 h 7471123"/>
              <a:gd name="connsiteX3893" fmla="*/ 2042480 w 6668967"/>
              <a:gd name="connsiteY3893" fmla="*/ 4833686 h 7471123"/>
              <a:gd name="connsiteX3894" fmla="*/ 2056867 w 6668967"/>
              <a:gd name="connsiteY3894" fmla="*/ 4791346 h 7471123"/>
              <a:gd name="connsiteX3895" fmla="*/ 2068789 w 6668967"/>
              <a:gd name="connsiteY3895" fmla="*/ 4746385 h 7471123"/>
              <a:gd name="connsiteX3896" fmla="*/ 2080300 w 6668967"/>
              <a:gd name="connsiteY3896" fmla="*/ 4720195 h 7471123"/>
              <a:gd name="connsiteX3897" fmla="*/ 2091810 w 6668967"/>
              <a:gd name="connsiteY3897" fmla="*/ 4694004 h 7471123"/>
              <a:gd name="connsiteX3898" fmla="*/ 2104966 w 6668967"/>
              <a:gd name="connsiteY3898" fmla="*/ 4666067 h 7471123"/>
              <a:gd name="connsiteX3899" fmla="*/ 2114833 w 6668967"/>
              <a:gd name="connsiteY3899" fmla="*/ 4646862 h 7471123"/>
              <a:gd name="connsiteX3900" fmla="*/ 2124698 w 6668967"/>
              <a:gd name="connsiteY3900" fmla="*/ 4627655 h 7471123"/>
              <a:gd name="connsiteX3901" fmla="*/ 2144431 w 6668967"/>
              <a:gd name="connsiteY3901" fmla="*/ 4610195 h 7471123"/>
              <a:gd name="connsiteX3902" fmla="*/ 2144020 w 6668967"/>
              <a:gd name="connsiteY3902" fmla="*/ 4606702 h 7471123"/>
              <a:gd name="connsiteX3903" fmla="*/ 2141142 w 6668967"/>
              <a:gd name="connsiteY3903" fmla="*/ 4603211 h 7471123"/>
              <a:gd name="connsiteX3904" fmla="*/ 2147721 w 6668967"/>
              <a:gd name="connsiteY3904" fmla="*/ 4592734 h 7471123"/>
              <a:gd name="connsiteX3905" fmla="*/ 2150597 w 6668967"/>
              <a:gd name="connsiteY3905" fmla="*/ 4584004 h 7471123"/>
              <a:gd name="connsiteX3906" fmla="*/ 2151009 w 6668967"/>
              <a:gd name="connsiteY3906" fmla="*/ 4575274 h 7471123"/>
              <a:gd name="connsiteX3907" fmla="*/ 2185952 w 6668967"/>
              <a:gd name="connsiteY3907" fmla="*/ 4508052 h 7471123"/>
              <a:gd name="connsiteX3908" fmla="*/ 2201848 w 6668967"/>
              <a:gd name="connsiteY3908" fmla="*/ 4466235 h 7471123"/>
              <a:gd name="connsiteX3909" fmla="*/ 2196025 w 6668967"/>
              <a:gd name="connsiteY3909" fmla="*/ 4470160 h 7471123"/>
              <a:gd name="connsiteX3910" fmla="*/ 2182870 w 6668967"/>
              <a:gd name="connsiteY3910" fmla="*/ 4470160 h 7471123"/>
              <a:gd name="connsiteX3911" fmla="*/ 2176292 w 6668967"/>
              <a:gd name="connsiteY3911" fmla="*/ 4492421 h 7471123"/>
              <a:gd name="connsiteX3912" fmla="*/ 2169715 w 6668967"/>
              <a:gd name="connsiteY3912" fmla="*/ 4512065 h 7471123"/>
              <a:gd name="connsiteX3913" fmla="*/ 2146693 w 6668967"/>
              <a:gd name="connsiteY3913" fmla="*/ 4533017 h 7471123"/>
              <a:gd name="connsiteX3914" fmla="*/ 2133539 w 6668967"/>
              <a:gd name="connsiteY3914" fmla="*/ 4505081 h 7471123"/>
              <a:gd name="connsiteX3915" fmla="*/ 2123672 w 6668967"/>
              <a:gd name="connsiteY3915" fmla="*/ 4494604 h 7471123"/>
              <a:gd name="connsiteX3916" fmla="*/ 2135182 w 6668967"/>
              <a:gd name="connsiteY3916" fmla="*/ 4454009 h 7471123"/>
              <a:gd name="connsiteX3917" fmla="*/ 2146693 w 6668967"/>
              <a:gd name="connsiteY3917" fmla="*/ 4410795 h 7471123"/>
              <a:gd name="connsiteX3918" fmla="*/ 2146282 w 6668967"/>
              <a:gd name="connsiteY3918" fmla="*/ 4407302 h 7471123"/>
              <a:gd name="connsiteX3919" fmla="*/ 2143404 w 6668967"/>
              <a:gd name="connsiteY3919" fmla="*/ 4403810 h 7471123"/>
              <a:gd name="connsiteX3920" fmla="*/ 2136827 w 6668967"/>
              <a:gd name="connsiteY3920" fmla="*/ 4414723 h 7471123"/>
              <a:gd name="connsiteX3921" fmla="*/ 2130250 w 6668967"/>
              <a:gd name="connsiteY3921" fmla="*/ 4428254 h 7471123"/>
              <a:gd name="connsiteX3922" fmla="*/ 2123672 w 6668967"/>
              <a:gd name="connsiteY3922" fmla="*/ 4438731 h 7471123"/>
              <a:gd name="connsiteX3923" fmla="*/ 2123672 w 6668967"/>
              <a:gd name="connsiteY3923" fmla="*/ 4453135 h 7471123"/>
              <a:gd name="connsiteX3924" fmla="*/ 2113806 w 6668967"/>
              <a:gd name="connsiteY3924" fmla="*/ 4459684 h 7471123"/>
              <a:gd name="connsiteX3925" fmla="*/ 2100651 w 6668967"/>
              <a:gd name="connsiteY3925" fmla="*/ 4466668 h 7471123"/>
              <a:gd name="connsiteX3926" fmla="*/ 2067763 w 6668967"/>
              <a:gd name="connsiteY3926" fmla="*/ 4470160 h 7471123"/>
              <a:gd name="connsiteX3927" fmla="*/ 2057896 w 6668967"/>
              <a:gd name="connsiteY3927" fmla="*/ 4498096 h 7471123"/>
              <a:gd name="connsiteX3928" fmla="*/ 2043508 w 6668967"/>
              <a:gd name="connsiteY3928" fmla="*/ 4507262 h 7471123"/>
              <a:gd name="connsiteX3929" fmla="*/ 2031586 w 6668967"/>
              <a:gd name="connsiteY3929" fmla="*/ 4519048 h 7471123"/>
              <a:gd name="connsiteX3930" fmla="*/ 2020898 w 6668967"/>
              <a:gd name="connsiteY3930" fmla="*/ 4522104 h 7471123"/>
              <a:gd name="connsiteX3931" fmla="*/ 2015142 w 6668967"/>
              <a:gd name="connsiteY3931" fmla="*/ 4533017 h 7471123"/>
              <a:gd name="connsiteX3932" fmla="*/ 2018431 w 6668967"/>
              <a:gd name="connsiteY3932" fmla="*/ 4546985 h 7471123"/>
              <a:gd name="connsiteX3933" fmla="*/ 1988832 w 6668967"/>
              <a:gd name="connsiteY3933" fmla="*/ 4546985 h 7471123"/>
              <a:gd name="connsiteX3934" fmla="*/ 1998287 w 6668967"/>
              <a:gd name="connsiteY3934" fmla="*/ 4516865 h 7471123"/>
              <a:gd name="connsiteX3935" fmla="*/ 1995410 w 6668967"/>
              <a:gd name="connsiteY3935" fmla="*/ 4494604 h 7471123"/>
              <a:gd name="connsiteX3936" fmla="*/ 1985954 w 6668967"/>
              <a:gd name="connsiteY3936" fmla="*/ 4498532 h 7471123"/>
              <a:gd name="connsiteX3937" fmla="*/ 1978966 w 6668967"/>
              <a:gd name="connsiteY3937" fmla="*/ 4505081 h 7471123"/>
              <a:gd name="connsiteX3938" fmla="*/ 1972388 w 6668967"/>
              <a:gd name="connsiteY3938" fmla="*/ 4546985 h 7471123"/>
              <a:gd name="connsiteX3939" fmla="*/ 1955944 w 6668967"/>
              <a:gd name="connsiteY3939" fmla="*/ 4571429 h 7471123"/>
              <a:gd name="connsiteX3940" fmla="*/ 1951012 w 6668967"/>
              <a:gd name="connsiteY3940" fmla="*/ 4598493 h 7471123"/>
              <a:gd name="connsiteX3941" fmla="*/ 1936211 w 6668967"/>
              <a:gd name="connsiteY3941" fmla="*/ 4620318 h 7471123"/>
              <a:gd name="connsiteX3942" fmla="*/ 1936211 w 6668967"/>
              <a:gd name="connsiteY3942" fmla="*/ 4648254 h 7471123"/>
              <a:gd name="connsiteX3943" fmla="*/ 1923056 w 6668967"/>
              <a:gd name="connsiteY3943" fmla="*/ 4686667 h 7471123"/>
              <a:gd name="connsiteX3944" fmla="*/ 1907846 w 6668967"/>
              <a:gd name="connsiteY3944" fmla="*/ 4688849 h 7471123"/>
              <a:gd name="connsiteX3945" fmla="*/ 1900035 w 6668967"/>
              <a:gd name="connsiteY3945" fmla="*/ 4704127 h 7471123"/>
              <a:gd name="connsiteX3946" fmla="*/ 1880302 w 6668967"/>
              <a:gd name="connsiteY3946" fmla="*/ 4735556 h 7471123"/>
              <a:gd name="connsiteX3947" fmla="*/ 1853993 w 6668967"/>
              <a:gd name="connsiteY3947" fmla="*/ 4725079 h 7471123"/>
              <a:gd name="connsiteX3948" fmla="*/ 1862625 w 6668967"/>
              <a:gd name="connsiteY3948" fmla="*/ 4685793 h 7471123"/>
              <a:gd name="connsiteX3949" fmla="*/ 1873725 w 6668967"/>
              <a:gd name="connsiteY3949" fmla="*/ 4651746 h 7471123"/>
              <a:gd name="connsiteX3950" fmla="*/ 1886879 w 6668967"/>
              <a:gd name="connsiteY3950" fmla="*/ 4634286 h 7471123"/>
              <a:gd name="connsiteX3951" fmla="*/ 1913190 w 6668967"/>
              <a:gd name="connsiteY3951" fmla="*/ 4633850 h 7471123"/>
              <a:gd name="connsiteX3952" fmla="*/ 1909902 w 6668967"/>
              <a:gd name="connsiteY3952" fmla="*/ 4620318 h 7471123"/>
              <a:gd name="connsiteX3953" fmla="*/ 1923056 w 6668967"/>
              <a:gd name="connsiteY3953" fmla="*/ 4585398 h 7471123"/>
              <a:gd name="connsiteX3954" fmla="*/ 1909902 w 6668967"/>
              <a:gd name="connsiteY3954" fmla="*/ 4585398 h 7471123"/>
              <a:gd name="connsiteX3955" fmla="*/ 1923056 w 6668967"/>
              <a:gd name="connsiteY3955" fmla="*/ 4567937 h 7471123"/>
              <a:gd name="connsiteX3956" fmla="*/ 1923056 w 6668967"/>
              <a:gd name="connsiteY3956" fmla="*/ 4533016 h 7471123"/>
              <a:gd name="connsiteX3957" fmla="*/ 1946078 w 6668967"/>
              <a:gd name="connsiteY3957" fmla="*/ 4515556 h 7471123"/>
              <a:gd name="connsiteX3958" fmla="*/ 1946078 w 6668967"/>
              <a:gd name="connsiteY3958" fmla="*/ 4484127 h 7471123"/>
              <a:gd name="connsiteX3959" fmla="*/ 1969099 w 6668967"/>
              <a:gd name="connsiteY3959" fmla="*/ 4456192 h 7471123"/>
              <a:gd name="connsiteX3960" fmla="*/ 1978966 w 6668967"/>
              <a:gd name="connsiteY3960" fmla="*/ 4428254 h 7471123"/>
              <a:gd name="connsiteX3961" fmla="*/ 1969099 w 6668967"/>
              <a:gd name="connsiteY3961" fmla="*/ 4392461 h 7471123"/>
              <a:gd name="connsiteX3962" fmla="*/ 1978966 w 6668967"/>
              <a:gd name="connsiteY3962" fmla="*/ 4351429 h 7471123"/>
              <a:gd name="connsiteX3963" fmla="*/ 1988832 w 6668967"/>
              <a:gd name="connsiteY3963" fmla="*/ 4329604 h 7471123"/>
              <a:gd name="connsiteX3964" fmla="*/ 1988832 w 6668967"/>
              <a:gd name="connsiteY3964" fmla="*/ 4302541 h 7471123"/>
              <a:gd name="connsiteX3965" fmla="*/ 1999109 w 6668967"/>
              <a:gd name="connsiteY3965" fmla="*/ 4291191 h 7471123"/>
              <a:gd name="connsiteX3966" fmla="*/ 2001987 w 6668967"/>
              <a:gd name="connsiteY3966" fmla="*/ 4274604 h 7471123"/>
              <a:gd name="connsiteX3967" fmla="*/ 1995410 w 6668967"/>
              <a:gd name="connsiteY3967" fmla="*/ 4258890 h 7471123"/>
              <a:gd name="connsiteX3968" fmla="*/ 1988832 w 6668967"/>
              <a:gd name="connsiteY3968" fmla="*/ 4243175 h 7471123"/>
              <a:gd name="connsiteX3969" fmla="*/ 1971155 w 6668967"/>
              <a:gd name="connsiteY3969" fmla="*/ 4274604 h 7471123"/>
              <a:gd name="connsiteX3970" fmla="*/ 1955944 w 6668967"/>
              <a:gd name="connsiteY3970" fmla="*/ 4306033 h 7471123"/>
              <a:gd name="connsiteX3971" fmla="*/ 1945666 w 6668967"/>
              <a:gd name="connsiteY3971" fmla="*/ 4336151 h 7471123"/>
              <a:gd name="connsiteX3972" fmla="*/ 1923056 w 6668967"/>
              <a:gd name="connsiteY3972" fmla="*/ 4358414 h 7471123"/>
              <a:gd name="connsiteX3973" fmla="*/ 1923056 w 6668967"/>
              <a:gd name="connsiteY3973" fmla="*/ 4403810 h 7471123"/>
              <a:gd name="connsiteX3974" fmla="*/ 1871670 w 6668967"/>
              <a:gd name="connsiteY3974" fmla="*/ 4454009 h 7471123"/>
              <a:gd name="connsiteX3975" fmla="*/ 1847414 w 6668967"/>
              <a:gd name="connsiteY3975" fmla="*/ 4533016 h 7471123"/>
              <a:gd name="connsiteX3976" fmla="*/ 1817815 w 6668967"/>
              <a:gd name="connsiteY3976" fmla="*/ 4545238 h 7471123"/>
              <a:gd name="connsiteX3977" fmla="*/ 1788217 w 6668967"/>
              <a:gd name="connsiteY3977" fmla="*/ 4557460 h 7471123"/>
              <a:gd name="connsiteX3978" fmla="*/ 1788217 w 6668967"/>
              <a:gd name="connsiteY3978" fmla="*/ 4595873 h 7471123"/>
              <a:gd name="connsiteX3979" fmla="*/ 1778350 w 6668967"/>
              <a:gd name="connsiteY3979" fmla="*/ 4595873 h 7471123"/>
              <a:gd name="connsiteX3980" fmla="*/ 1766840 w 6668967"/>
              <a:gd name="connsiteY3980" fmla="*/ 4590635 h 7471123"/>
              <a:gd name="connsiteX3981" fmla="*/ 1765195 w 6668967"/>
              <a:gd name="connsiteY3981" fmla="*/ 4574921 h 7471123"/>
              <a:gd name="connsiteX3982" fmla="*/ 1775062 w 6668967"/>
              <a:gd name="connsiteY3982" fmla="*/ 4546985 h 7471123"/>
              <a:gd name="connsiteX3983" fmla="*/ 1771361 w 6668967"/>
              <a:gd name="connsiteY3983" fmla="*/ 4533454 h 7471123"/>
              <a:gd name="connsiteX3984" fmla="*/ 1765195 w 6668967"/>
              <a:gd name="connsiteY3984" fmla="*/ 4522541 h 7471123"/>
              <a:gd name="connsiteX3985" fmla="*/ 1765195 w 6668967"/>
              <a:gd name="connsiteY3985" fmla="*/ 4533016 h 7471123"/>
              <a:gd name="connsiteX3986" fmla="*/ 1738885 w 6668967"/>
              <a:gd name="connsiteY3986" fmla="*/ 4556588 h 7471123"/>
              <a:gd name="connsiteX3987" fmla="*/ 1722441 w 6668967"/>
              <a:gd name="connsiteY3987" fmla="*/ 4585398 h 7471123"/>
              <a:gd name="connsiteX3988" fmla="*/ 1712164 w 6668967"/>
              <a:gd name="connsiteY3988" fmla="*/ 4601985 h 7471123"/>
              <a:gd name="connsiteX3989" fmla="*/ 1709286 w 6668967"/>
              <a:gd name="connsiteY3989" fmla="*/ 4623811 h 7471123"/>
              <a:gd name="connsiteX3990" fmla="*/ 1686265 w 6668967"/>
              <a:gd name="connsiteY3990" fmla="*/ 4637779 h 7471123"/>
              <a:gd name="connsiteX3991" fmla="*/ 1683387 w 6668967"/>
              <a:gd name="connsiteY3991" fmla="*/ 4656548 h 7471123"/>
              <a:gd name="connsiteX3992" fmla="*/ 1673109 w 6668967"/>
              <a:gd name="connsiteY3992" fmla="*/ 4672699 h 7471123"/>
              <a:gd name="connsiteX3993" fmla="*/ 1673109 w 6668967"/>
              <a:gd name="connsiteY3993" fmla="*/ 4700635 h 7471123"/>
              <a:gd name="connsiteX3994" fmla="*/ 1659954 w 6668967"/>
              <a:gd name="connsiteY3994" fmla="*/ 4711112 h 7471123"/>
              <a:gd name="connsiteX3995" fmla="*/ 1649678 w 6668967"/>
              <a:gd name="connsiteY3995" fmla="*/ 4741668 h 7471123"/>
              <a:gd name="connsiteX3996" fmla="*/ 1627067 w 6668967"/>
              <a:gd name="connsiteY3996" fmla="*/ 4766985 h 7471123"/>
              <a:gd name="connsiteX3997" fmla="*/ 1603223 w 6668967"/>
              <a:gd name="connsiteY3997" fmla="*/ 4804961 h 7471123"/>
              <a:gd name="connsiteX3998" fmla="*/ 1574447 w 6668967"/>
              <a:gd name="connsiteY3998" fmla="*/ 4840317 h 7471123"/>
              <a:gd name="connsiteX3999" fmla="*/ 1573213 w 6668967"/>
              <a:gd name="connsiteY3999" fmla="*/ 4857342 h 7471123"/>
              <a:gd name="connsiteX4000" fmla="*/ 1564580 w 6668967"/>
              <a:gd name="connsiteY4000" fmla="*/ 4871746 h 7471123"/>
              <a:gd name="connsiteX4001" fmla="*/ 1556358 w 6668967"/>
              <a:gd name="connsiteY4001" fmla="*/ 4904048 h 7471123"/>
              <a:gd name="connsiteX4002" fmla="*/ 1538271 w 6668967"/>
              <a:gd name="connsiteY4002" fmla="*/ 4931112 h 7471123"/>
              <a:gd name="connsiteX4003" fmla="*/ 1535803 w 6668967"/>
              <a:gd name="connsiteY4003" fmla="*/ 4940714 h 7471123"/>
              <a:gd name="connsiteX4004" fmla="*/ 1528404 w 6668967"/>
              <a:gd name="connsiteY4004" fmla="*/ 4945079 h 7471123"/>
              <a:gd name="connsiteX4005" fmla="*/ 1518537 w 6668967"/>
              <a:gd name="connsiteY4005" fmla="*/ 4941587 h 7471123"/>
              <a:gd name="connsiteX4006" fmla="*/ 1528404 w 6668967"/>
              <a:gd name="connsiteY4006" fmla="*/ 4906666 h 7471123"/>
              <a:gd name="connsiteX4007" fmla="*/ 1535803 w 6668967"/>
              <a:gd name="connsiteY4007" fmla="*/ 4892262 h 7471123"/>
              <a:gd name="connsiteX4008" fmla="*/ 1538270 w 6668967"/>
              <a:gd name="connsiteY4008" fmla="*/ 4875238 h 7471123"/>
              <a:gd name="connsiteX4009" fmla="*/ 1551425 w 6668967"/>
              <a:gd name="connsiteY4009" fmla="*/ 4843810 h 7471123"/>
              <a:gd name="connsiteX4010" fmla="*/ 1550602 w 6668967"/>
              <a:gd name="connsiteY4010" fmla="*/ 4817619 h 7471123"/>
              <a:gd name="connsiteX4011" fmla="*/ 1564580 w 6668967"/>
              <a:gd name="connsiteY4011" fmla="*/ 4801905 h 7471123"/>
              <a:gd name="connsiteX4012" fmla="*/ 1592534 w 6668967"/>
              <a:gd name="connsiteY4012" fmla="*/ 4681430 h 7471123"/>
              <a:gd name="connsiteX4013" fmla="*/ 1650088 w 6668967"/>
              <a:gd name="connsiteY4013" fmla="*/ 4571429 h 7471123"/>
              <a:gd name="connsiteX4014" fmla="*/ 1655022 w 6668967"/>
              <a:gd name="connsiteY4014" fmla="*/ 4538255 h 7471123"/>
              <a:gd name="connsiteX4015" fmla="*/ 1659954 w 6668967"/>
              <a:gd name="connsiteY4015" fmla="*/ 4505081 h 7471123"/>
              <a:gd name="connsiteX4016" fmla="*/ 1670231 w 6668967"/>
              <a:gd name="connsiteY4016" fmla="*/ 4498532 h 7471123"/>
              <a:gd name="connsiteX4017" fmla="*/ 1673109 w 6668967"/>
              <a:gd name="connsiteY4017" fmla="*/ 4484127 h 7471123"/>
              <a:gd name="connsiteX4018" fmla="*/ 1679688 w 6668967"/>
              <a:gd name="connsiteY4018" fmla="*/ 4459247 h 7471123"/>
              <a:gd name="connsiteX4019" fmla="*/ 1686265 w 6668967"/>
              <a:gd name="connsiteY4019" fmla="*/ 4442223 h 7471123"/>
              <a:gd name="connsiteX4020" fmla="*/ 1702709 w 6668967"/>
              <a:gd name="connsiteY4020" fmla="*/ 4407302 h 7471123"/>
              <a:gd name="connsiteX4021" fmla="*/ 1712986 w 6668967"/>
              <a:gd name="connsiteY4021" fmla="*/ 4397700 h 7471123"/>
              <a:gd name="connsiteX4022" fmla="*/ 1715864 w 6668967"/>
              <a:gd name="connsiteY4022" fmla="*/ 4382858 h 7471123"/>
              <a:gd name="connsiteX4023" fmla="*/ 1712574 w 6668967"/>
              <a:gd name="connsiteY4023" fmla="*/ 4365398 h 7471123"/>
              <a:gd name="connsiteX4024" fmla="*/ 1742174 w 6668967"/>
              <a:gd name="connsiteY4024" fmla="*/ 4257144 h 7471123"/>
              <a:gd name="connsiteX4025" fmla="*/ 1755329 w 6668967"/>
              <a:gd name="connsiteY4025" fmla="*/ 4246668 h 7471123"/>
              <a:gd name="connsiteX4026" fmla="*/ 1765195 w 6668967"/>
              <a:gd name="connsiteY4026" fmla="*/ 4229208 h 7471123"/>
              <a:gd name="connsiteX4027" fmla="*/ 1767662 w 6668967"/>
              <a:gd name="connsiteY4027" fmla="*/ 4210438 h 7471123"/>
              <a:gd name="connsiteX4028" fmla="*/ 1775062 w 6668967"/>
              <a:gd name="connsiteY4028" fmla="*/ 4194287 h 7471123"/>
              <a:gd name="connsiteX4029" fmla="*/ 1774239 w 6668967"/>
              <a:gd name="connsiteY4029" fmla="*/ 4169406 h 7471123"/>
              <a:gd name="connsiteX4030" fmla="*/ 1788217 w 6668967"/>
              <a:gd name="connsiteY4030" fmla="*/ 4152383 h 7471123"/>
              <a:gd name="connsiteX4031" fmla="*/ 1805894 w 6668967"/>
              <a:gd name="connsiteY4031" fmla="*/ 4105240 h 7471123"/>
              <a:gd name="connsiteX4032" fmla="*/ 1830971 w 6668967"/>
              <a:gd name="connsiteY4032" fmla="*/ 4068573 h 7471123"/>
              <a:gd name="connsiteX4033" fmla="*/ 1840837 w 6668967"/>
              <a:gd name="connsiteY4033" fmla="*/ 4044129 h 7471123"/>
              <a:gd name="connsiteX4034" fmla="*/ 1852348 w 6668967"/>
              <a:gd name="connsiteY4034" fmla="*/ 3986509 h 7471123"/>
              <a:gd name="connsiteX4035" fmla="*/ 1863858 w 6668967"/>
              <a:gd name="connsiteY4035" fmla="*/ 3928891 h 7471123"/>
              <a:gd name="connsiteX4036" fmla="*/ 1873725 w 6668967"/>
              <a:gd name="connsiteY4036" fmla="*/ 3914923 h 7471123"/>
              <a:gd name="connsiteX4037" fmla="*/ 1891813 w 6668967"/>
              <a:gd name="connsiteY4037" fmla="*/ 3869525 h 7471123"/>
              <a:gd name="connsiteX4038" fmla="*/ 1909902 w 6668967"/>
              <a:gd name="connsiteY4038" fmla="*/ 3824129 h 7471123"/>
              <a:gd name="connsiteX4039" fmla="*/ 1923056 w 6668967"/>
              <a:gd name="connsiteY4039" fmla="*/ 3792700 h 7471123"/>
              <a:gd name="connsiteX4040" fmla="*/ 1936211 w 6668967"/>
              <a:gd name="connsiteY4040" fmla="*/ 3761271 h 7471123"/>
              <a:gd name="connsiteX4041" fmla="*/ 1961289 w 6668967"/>
              <a:gd name="connsiteY4041" fmla="*/ 3678335 h 7471123"/>
              <a:gd name="connsiteX4042" fmla="*/ 1988832 w 6668967"/>
              <a:gd name="connsiteY4042" fmla="*/ 3600637 h 7471123"/>
              <a:gd name="connsiteX4043" fmla="*/ 1988009 w 6668967"/>
              <a:gd name="connsiteY4043" fmla="*/ 3580995 h 7471123"/>
              <a:gd name="connsiteX4044" fmla="*/ 2001987 w 6668967"/>
              <a:gd name="connsiteY4044" fmla="*/ 3569208 h 7471123"/>
              <a:gd name="connsiteX4045" fmla="*/ 2039397 w 6668967"/>
              <a:gd name="connsiteY4045" fmla="*/ 3493693 h 7471123"/>
              <a:gd name="connsiteX4046" fmla="*/ 2064474 w 6668967"/>
              <a:gd name="connsiteY4046" fmla="*/ 3415558 h 7471123"/>
              <a:gd name="connsiteX4047" fmla="*/ 2072284 w 6668967"/>
              <a:gd name="connsiteY4047" fmla="*/ 3409884 h 7471123"/>
              <a:gd name="connsiteX4048" fmla="*/ 2077630 w 6668967"/>
              <a:gd name="connsiteY4048" fmla="*/ 3401589 h 7471123"/>
              <a:gd name="connsiteX4049" fmla="*/ 2072696 w 6668967"/>
              <a:gd name="connsiteY4049" fmla="*/ 3398534 h 7471123"/>
              <a:gd name="connsiteX4050" fmla="*/ 2067763 w 6668967"/>
              <a:gd name="connsiteY4050" fmla="*/ 3398098 h 7471123"/>
              <a:gd name="connsiteX4051" fmla="*/ 2077630 w 6668967"/>
              <a:gd name="connsiteY4051" fmla="*/ 3366669 h 7471123"/>
              <a:gd name="connsiteX4052" fmla="*/ 2090784 w 6668967"/>
              <a:gd name="connsiteY4052" fmla="*/ 3359686 h 7471123"/>
              <a:gd name="connsiteX4053" fmla="*/ 2108050 w 6668967"/>
              <a:gd name="connsiteY4053" fmla="*/ 3320837 h 7471123"/>
              <a:gd name="connsiteX4054" fmla="*/ 2120383 w 6668967"/>
              <a:gd name="connsiteY4054" fmla="*/ 3279369 h 7471123"/>
              <a:gd name="connsiteX4055" fmla="*/ 2121206 w 6668967"/>
              <a:gd name="connsiteY4055" fmla="*/ 3260161 h 7471123"/>
              <a:gd name="connsiteX4056" fmla="*/ 2136827 w 6668967"/>
              <a:gd name="connsiteY4056" fmla="*/ 3251432 h 7471123"/>
              <a:gd name="connsiteX4057" fmla="*/ 2146693 w 6668967"/>
              <a:gd name="connsiteY4057" fmla="*/ 3226988 h 7471123"/>
              <a:gd name="connsiteX4058" fmla="*/ 2160671 w 6668967"/>
              <a:gd name="connsiteY4058" fmla="*/ 3188138 h 7471123"/>
              <a:gd name="connsiteX4059" fmla="*/ 2165736 w 6668967"/>
              <a:gd name="connsiteY4059" fmla="*/ 3164914 h 7471123"/>
              <a:gd name="connsiteX4060" fmla="*/ 2162739 w 6668967"/>
              <a:gd name="connsiteY4060" fmla="*/ 3160458 h 7471123"/>
              <a:gd name="connsiteX4061" fmla="*/ 2172604 w 6668967"/>
              <a:gd name="connsiteY4061" fmla="*/ 3129029 h 7471123"/>
              <a:gd name="connsiteX4062" fmla="*/ 2166438 w 6668967"/>
              <a:gd name="connsiteY4062" fmla="*/ 3123790 h 7471123"/>
              <a:gd name="connsiteX4063" fmla="*/ 2165119 w 6668967"/>
              <a:gd name="connsiteY4063" fmla="*/ 3121924 h 7471123"/>
              <a:gd name="connsiteX4064" fmla="*/ 2156986 w 6668967"/>
              <a:gd name="connsiteY4064" fmla="*/ 3135049 h 7471123"/>
              <a:gd name="connsiteX4065" fmla="*/ 2154108 w 6668967"/>
              <a:gd name="connsiteY4065" fmla="*/ 3156875 h 7471123"/>
              <a:gd name="connsiteX4066" fmla="*/ 2131087 w 6668967"/>
              <a:gd name="connsiteY4066" fmla="*/ 3170844 h 7471123"/>
              <a:gd name="connsiteX4067" fmla="*/ 2128210 w 6668967"/>
              <a:gd name="connsiteY4067" fmla="*/ 3189613 h 7471123"/>
              <a:gd name="connsiteX4068" fmla="*/ 2117932 w 6668967"/>
              <a:gd name="connsiteY4068" fmla="*/ 3205765 h 7471123"/>
              <a:gd name="connsiteX4069" fmla="*/ 2117932 w 6668967"/>
              <a:gd name="connsiteY4069" fmla="*/ 3233700 h 7471123"/>
              <a:gd name="connsiteX4070" fmla="*/ 2104776 w 6668967"/>
              <a:gd name="connsiteY4070" fmla="*/ 3244177 h 7471123"/>
              <a:gd name="connsiteX4071" fmla="*/ 2094501 w 6668967"/>
              <a:gd name="connsiteY4071" fmla="*/ 3274733 h 7471123"/>
              <a:gd name="connsiteX4072" fmla="*/ 2071890 w 6668967"/>
              <a:gd name="connsiteY4072" fmla="*/ 3300049 h 7471123"/>
              <a:gd name="connsiteX4073" fmla="*/ 2048045 w 6668967"/>
              <a:gd name="connsiteY4073" fmla="*/ 3338025 h 7471123"/>
              <a:gd name="connsiteX4074" fmla="*/ 2041561 w 6668967"/>
              <a:gd name="connsiteY4074" fmla="*/ 3345992 h 7471123"/>
              <a:gd name="connsiteX4075" fmla="*/ 2027898 w 6668967"/>
              <a:gd name="connsiteY4075" fmla="*/ 3387442 h 7471123"/>
              <a:gd name="connsiteX4076" fmla="*/ 2020088 w 6668967"/>
              <a:gd name="connsiteY4076" fmla="*/ 3388315 h 7471123"/>
              <a:gd name="connsiteX4077" fmla="*/ 2017549 w 6668967"/>
              <a:gd name="connsiteY4077" fmla="*/ 3391218 h 7471123"/>
              <a:gd name="connsiteX4078" fmla="*/ 2015238 w 6668967"/>
              <a:gd name="connsiteY4078" fmla="*/ 3395073 h 7471123"/>
              <a:gd name="connsiteX4079" fmla="*/ 2020088 w 6668967"/>
              <a:gd name="connsiteY4079" fmla="*/ 3401410 h 7471123"/>
              <a:gd name="connsiteX4080" fmla="*/ 2027898 w 6668967"/>
              <a:gd name="connsiteY4080" fmla="*/ 3408394 h 7471123"/>
              <a:gd name="connsiteX4081" fmla="*/ 2005135 w 6668967"/>
              <a:gd name="connsiteY4081" fmla="*/ 3421578 h 7471123"/>
              <a:gd name="connsiteX4082" fmla="*/ 2001181 w 6668967"/>
              <a:gd name="connsiteY4082" fmla="*/ 3437113 h 7471123"/>
              <a:gd name="connsiteX4083" fmla="*/ 1983093 w 6668967"/>
              <a:gd name="connsiteY4083" fmla="*/ 3464176 h 7471123"/>
              <a:gd name="connsiteX4084" fmla="*/ 1980626 w 6668967"/>
              <a:gd name="connsiteY4084" fmla="*/ 3473779 h 7471123"/>
              <a:gd name="connsiteX4085" fmla="*/ 1973227 w 6668967"/>
              <a:gd name="connsiteY4085" fmla="*/ 3478144 h 7471123"/>
              <a:gd name="connsiteX4086" fmla="*/ 1963360 w 6668967"/>
              <a:gd name="connsiteY4086" fmla="*/ 3474652 h 7471123"/>
              <a:gd name="connsiteX4087" fmla="*/ 1973226 w 6668967"/>
              <a:gd name="connsiteY4087" fmla="*/ 3439732 h 7471123"/>
              <a:gd name="connsiteX4088" fmla="*/ 1978562 w 6668967"/>
              <a:gd name="connsiteY4088" fmla="*/ 3429346 h 7471123"/>
              <a:gd name="connsiteX4089" fmla="*/ 1968701 w 6668967"/>
              <a:gd name="connsiteY4089" fmla="*/ 3429346 h 7471123"/>
              <a:gd name="connsiteX4090" fmla="*/ 1974456 w 6668967"/>
              <a:gd name="connsiteY4090" fmla="*/ 3391807 h 7471123"/>
              <a:gd name="connsiteX4091" fmla="*/ 1975278 w 6668967"/>
              <a:gd name="connsiteY4091" fmla="*/ 3338554 h 7471123"/>
              <a:gd name="connsiteX4092" fmla="*/ 1955546 w 6668967"/>
              <a:gd name="connsiteY4092" fmla="*/ 3369108 h 7471123"/>
              <a:gd name="connsiteX4093" fmla="*/ 1945680 w 6668967"/>
              <a:gd name="connsiteY4093" fmla="*/ 3404902 h 7471123"/>
              <a:gd name="connsiteX4094" fmla="*/ 1902925 w 6668967"/>
              <a:gd name="connsiteY4094" fmla="*/ 3450298 h 7471123"/>
              <a:gd name="connsiteX4095" fmla="*/ 1881960 w 6668967"/>
              <a:gd name="connsiteY4095" fmla="*/ 3471251 h 7471123"/>
              <a:gd name="connsiteX4096" fmla="*/ 1873326 w 6668967"/>
              <a:gd name="connsiteY4096" fmla="*/ 3492204 h 7471123"/>
              <a:gd name="connsiteX4097" fmla="*/ 1860172 w 6668967"/>
              <a:gd name="connsiteY4097" fmla="*/ 3492203 h 7471123"/>
              <a:gd name="connsiteX4098" fmla="*/ 1853593 w 6668967"/>
              <a:gd name="connsiteY4098" fmla="*/ 3514465 h 7471123"/>
              <a:gd name="connsiteX4099" fmla="*/ 1847016 w 6668967"/>
              <a:gd name="connsiteY4099" fmla="*/ 3534108 h 7471123"/>
              <a:gd name="connsiteX4100" fmla="*/ 1823994 w 6668967"/>
              <a:gd name="connsiteY4100" fmla="*/ 3555060 h 7471123"/>
              <a:gd name="connsiteX4101" fmla="*/ 1810840 w 6668967"/>
              <a:gd name="connsiteY4101" fmla="*/ 3527125 h 7471123"/>
              <a:gd name="connsiteX4102" fmla="*/ 1808397 w 6668967"/>
              <a:gd name="connsiteY4102" fmla="*/ 3524531 h 7471123"/>
              <a:gd name="connsiteX4103" fmla="*/ 1800582 w 6668967"/>
              <a:gd name="connsiteY4103" fmla="*/ 3540560 h 7471123"/>
              <a:gd name="connsiteX4104" fmla="*/ 1782495 w 6668967"/>
              <a:gd name="connsiteY4104" fmla="*/ 3569806 h 7471123"/>
              <a:gd name="connsiteX4105" fmla="*/ 1779205 w 6668967"/>
              <a:gd name="connsiteY4105" fmla="*/ 3608218 h 7471123"/>
              <a:gd name="connsiteX4106" fmla="*/ 1782495 w 6668967"/>
              <a:gd name="connsiteY4106" fmla="*/ 3608218 h 7471123"/>
              <a:gd name="connsiteX4107" fmla="*/ 1779205 w 6668967"/>
              <a:gd name="connsiteY4107" fmla="*/ 3618695 h 7471123"/>
              <a:gd name="connsiteX4108" fmla="*/ 1772628 w 6668967"/>
              <a:gd name="connsiteY4108" fmla="*/ 3618695 h 7471123"/>
              <a:gd name="connsiteX4109" fmla="*/ 1756184 w 6668967"/>
              <a:gd name="connsiteY4109" fmla="*/ 3632664 h 7471123"/>
              <a:gd name="connsiteX4110" fmla="*/ 1749607 w 6668967"/>
              <a:gd name="connsiteY4110" fmla="*/ 3667584 h 7471123"/>
              <a:gd name="connsiteX4111" fmla="*/ 1743029 w 6668967"/>
              <a:gd name="connsiteY4111" fmla="*/ 3702505 h 7471123"/>
              <a:gd name="connsiteX4112" fmla="*/ 1762762 w 6668967"/>
              <a:gd name="connsiteY4112" fmla="*/ 3730441 h 7471123"/>
              <a:gd name="connsiteX4113" fmla="*/ 1769339 w 6668967"/>
              <a:gd name="connsiteY4113" fmla="*/ 3733933 h 7471123"/>
              <a:gd name="connsiteX4114" fmla="*/ 1765228 w 6668967"/>
              <a:gd name="connsiteY4114" fmla="*/ 3745718 h 7471123"/>
              <a:gd name="connsiteX4115" fmla="*/ 1756184 w 6668967"/>
              <a:gd name="connsiteY4115" fmla="*/ 3754885 h 7471123"/>
              <a:gd name="connsiteX4116" fmla="*/ 1752895 w 6668967"/>
              <a:gd name="connsiteY4116" fmla="*/ 3769290 h 7471123"/>
              <a:gd name="connsiteX4117" fmla="*/ 1739740 w 6668967"/>
              <a:gd name="connsiteY4117" fmla="*/ 3775838 h 7471123"/>
              <a:gd name="connsiteX4118" fmla="*/ 1729874 w 6668967"/>
              <a:gd name="connsiteY4118" fmla="*/ 3775838 h 7471123"/>
              <a:gd name="connsiteX4119" fmla="*/ 1726584 w 6668967"/>
              <a:gd name="connsiteY4119" fmla="*/ 3814249 h 7471123"/>
              <a:gd name="connsiteX4120" fmla="*/ 1693698 w 6668967"/>
              <a:gd name="connsiteY4120" fmla="*/ 3880599 h 7471123"/>
              <a:gd name="connsiteX4121" fmla="*/ 1680543 w 6668967"/>
              <a:gd name="connsiteY4121" fmla="*/ 3891076 h 7471123"/>
              <a:gd name="connsiteX4122" fmla="*/ 1672731 w 6668967"/>
              <a:gd name="connsiteY4122" fmla="*/ 3925996 h 7471123"/>
              <a:gd name="connsiteX4123" fmla="*/ 1657521 w 6668967"/>
              <a:gd name="connsiteY4123" fmla="*/ 3960916 h 7471123"/>
              <a:gd name="connsiteX4124" fmla="*/ 1657521 w 6668967"/>
              <a:gd name="connsiteY4124" fmla="*/ 4002821 h 7471123"/>
              <a:gd name="connsiteX4125" fmla="*/ 1631211 w 6668967"/>
              <a:gd name="connsiteY4125" fmla="*/ 4027265 h 7471123"/>
              <a:gd name="connsiteX4126" fmla="*/ 1618055 w 6668967"/>
              <a:gd name="connsiteY4126" fmla="*/ 4062186 h 7471123"/>
              <a:gd name="connsiteX4127" fmla="*/ 1598323 w 6668967"/>
              <a:gd name="connsiteY4127" fmla="*/ 4079647 h 7471123"/>
              <a:gd name="connsiteX4128" fmla="*/ 1586812 w 6668967"/>
              <a:gd name="connsiteY4128" fmla="*/ 4108020 h 7471123"/>
              <a:gd name="connsiteX4129" fmla="*/ 1575302 w 6668967"/>
              <a:gd name="connsiteY4129" fmla="*/ 4139011 h 7471123"/>
              <a:gd name="connsiteX4130" fmla="*/ 1545702 w 6668967"/>
              <a:gd name="connsiteY4130" fmla="*/ 4198376 h 7471123"/>
              <a:gd name="connsiteX4131" fmla="*/ 1528436 w 6668967"/>
              <a:gd name="connsiteY4131" fmla="*/ 4226313 h 7471123"/>
              <a:gd name="connsiteX4132" fmla="*/ 1506237 w 6668967"/>
              <a:gd name="connsiteY4132" fmla="*/ 4254249 h 7471123"/>
              <a:gd name="connsiteX4133" fmla="*/ 1509526 w 6668967"/>
              <a:gd name="connsiteY4133" fmla="*/ 4156472 h 7471123"/>
              <a:gd name="connsiteX4134" fmla="*/ 1489793 w 6668967"/>
              <a:gd name="connsiteY4134" fmla="*/ 4149489 h 7471123"/>
              <a:gd name="connsiteX4135" fmla="*/ 1476638 w 6668967"/>
              <a:gd name="connsiteY4135" fmla="*/ 4173932 h 7471123"/>
              <a:gd name="connsiteX4136" fmla="*/ 1461016 w 6668967"/>
              <a:gd name="connsiteY4136" fmla="*/ 4233297 h 7471123"/>
              <a:gd name="connsiteX4137" fmla="*/ 1450328 w 6668967"/>
              <a:gd name="connsiteY4137" fmla="*/ 4292662 h 7471123"/>
              <a:gd name="connsiteX4138" fmla="*/ 1444573 w 6668967"/>
              <a:gd name="connsiteY4138" fmla="*/ 4318417 h 7471123"/>
              <a:gd name="connsiteX4139" fmla="*/ 1414152 w 6668967"/>
              <a:gd name="connsiteY4139" fmla="*/ 4320599 h 7471123"/>
              <a:gd name="connsiteX4140" fmla="*/ 1410862 w 6668967"/>
              <a:gd name="connsiteY4140" fmla="*/ 4331074 h 7471123"/>
              <a:gd name="connsiteX4141" fmla="*/ 1420729 w 6668967"/>
              <a:gd name="connsiteY4141" fmla="*/ 4349408 h 7471123"/>
              <a:gd name="connsiteX4142" fmla="*/ 1410862 w 6668967"/>
              <a:gd name="connsiteY4142" fmla="*/ 4362503 h 7471123"/>
              <a:gd name="connsiteX4143" fmla="*/ 1399764 w 6668967"/>
              <a:gd name="connsiteY4143" fmla="*/ 4364686 h 7471123"/>
              <a:gd name="connsiteX4144" fmla="*/ 1391130 w 6668967"/>
              <a:gd name="connsiteY4144" fmla="*/ 4369487 h 7471123"/>
              <a:gd name="connsiteX4145" fmla="*/ 1391130 w 6668967"/>
              <a:gd name="connsiteY4145" fmla="*/ 4372980 h 7471123"/>
              <a:gd name="connsiteX4146" fmla="*/ 1437173 w 6668967"/>
              <a:gd name="connsiteY4146" fmla="*/ 4400916 h 7471123"/>
              <a:gd name="connsiteX4147" fmla="*/ 1454850 w 6668967"/>
              <a:gd name="connsiteY4147" fmla="*/ 4368615 h 7471123"/>
              <a:gd name="connsiteX4148" fmla="*/ 1460194 w 6668967"/>
              <a:gd name="connsiteY4148" fmla="*/ 4331074 h 7471123"/>
              <a:gd name="connsiteX4149" fmla="*/ 1473350 w 6668967"/>
              <a:gd name="connsiteY4149" fmla="*/ 4296153 h 7471123"/>
              <a:gd name="connsiteX4150" fmla="*/ 1486505 w 6668967"/>
              <a:gd name="connsiteY4150" fmla="*/ 4264726 h 7471123"/>
              <a:gd name="connsiteX4151" fmla="*/ 1486916 w 6668967"/>
              <a:gd name="connsiteY4151" fmla="*/ 4256432 h 7471123"/>
              <a:gd name="connsiteX4152" fmla="*/ 1489793 w 6668967"/>
              <a:gd name="connsiteY4152" fmla="*/ 4250757 h 7471123"/>
              <a:gd name="connsiteX4153" fmla="*/ 1506237 w 6668967"/>
              <a:gd name="connsiteY4153" fmla="*/ 4269527 h 7471123"/>
              <a:gd name="connsiteX4154" fmla="*/ 1512815 w 6668967"/>
              <a:gd name="connsiteY4154" fmla="*/ 4296153 h 7471123"/>
              <a:gd name="connsiteX4155" fmla="*/ 1511993 w 6668967"/>
              <a:gd name="connsiteY4155" fmla="*/ 4302701 h 7471123"/>
              <a:gd name="connsiteX4156" fmla="*/ 1506237 w 6668967"/>
              <a:gd name="connsiteY4156" fmla="*/ 4306630 h 7471123"/>
              <a:gd name="connsiteX4157" fmla="*/ 1489383 w 6668967"/>
              <a:gd name="connsiteY4157" fmla="*/ 4359884 h 7471123"/>
              <a:gd name="connsiteX4158" fmla="*/ 1460194 w 6668967"/>
              <a:gd name="connsiteY4158" fmla="*/ 4407899 h 7471123"/>
              <a:gd name="connsiteX4159" fmla="*/ 1455262 w 6668967"/>
              <a:gd name="connsiteY4159" fmla="*/ 4423614 h 7471123"/>
              <a:gd name="connsiteX4160" fmla="*/ 1450328 w 6668967"/>
              <a:gd name="connsiteY4160" fmla="*/ 4439328 h 7471123"/>
              <a:gd name="connsiteX4161" fmla="*/ 1433062 w 6668967"/>
              <a:gd name="connsiteY4161" fmla="*/ 4477305 h 7471123"/>
              <a:gd name="connsiteX4162" fmla="*/ 1410862 w 6668967"/>
              <a:gd name="connsiteY4162" fmla="*/ 4512661 h 7471123"/>
              <a:gd name="connsiteX4163" fmla="*/ 1408396 w 6668967"/>
              <a:gd name="connsiteY4163" fmla="*/ 4524010 h 7471123"/>
              <a:gd name="connsiteX4164" fmla="*/ 1400997 w 6668967"/>
              <a:gd name="connsiteY4164" fmla="*/ 4530122 h 7471123"/>
              <a:gd name="connsiteX4165" fmla="*/ 1391130 w 6668967"/>
              <a:gd name="connsiteY4165" fmla="*/ 4513535 h 7471123"/>
              <a:gd name="connsiteX4166" fmla="*/ 1391130 w 6668967"/>
              <a:gd name="connsiteY4166" fmla="*/ 4491709 h 7471123"/>
              <a:gd name="connsiteX4167" fmla="*/ 1364820 w 6668967"/>
              <a:gd name="connsiteY4167" fmla="*/ 4502185 h 7471123"/>
              <a:gd name="connsiteX4168" fmla="*/ 1361532 w 6668967"/>
              <a:gd name="connsiteY4168" fmla="*/ 4537105 h 7471123"/>
              <a:gd name="connsiteX4169" fmla="*/ 1331932 w 6668967"/>
              <a:gd name="connsiteY4169" fmla="*/ 4599963 h 7471123"/>
              <a:gd name="connsiteX4170" fmla="*/ 1328644 w 6668967"/>
              <a:gd name="connsiteY4170" fmla="*/ 4599963 h 7471123"/>
              <a:gd name="connsiteX4171" fmla="*/ 1302333 w 6668967"/>
              <a:gd name="connsiteY4171" fmla="*/ 4662820 h 7471123"/>
              <a:gd name="connsiteX4172" fmla="*/ 1298222 w 6668967"/>
              <a:gd name="connsiteY4172" fmla="*/ 4680280 h 7471123"/>
              <a:gd name="connsiteX4173" fmla="*/ 1299044 w 6668967"/>
              <a:gd name="connsiteY4173" fmla="*/ 4697741 h 7471123"/>
              <a:gd name="connsiteX4174" fmla="*/ 1310144 w 6668967"/>
              <a:gd name="connsiteY4174" fmla="*/ 4699487 h 7471123"/>
              <a:gd name="connsiteX4175" fmla="*/ 1308911 w 6668967"/>
              <a:gd name="connsiteY4175" fmla="*/ 4711709 h 7471123"/>
              <a:gd name="connsiteX4176" fmla="*/ 1302745 w 6668967"/>
              <a:gd name="connsiteY4176" fmla="*/ 4712581 h 7471123"/>
              <a:gd name="connsiteX4177" fmla="*/ 1299044 w 6668967"/>
              <a:gd name="connsiteY4177" fmla="*/ 4718693 h 7471123"/>
              <a:gd name="connsiteX4178" fmla="*/ 1304800 w 6668967"/>
              <a:gd name="connsiteY4178" fmla="*/ 4730915 h 7471123"/>
              <a:gd name="connsiteX4179" fmla="*/ 1315488 w 6668967"/>
              <a:gd name="connsiteY4179" fmla="*/ 4743137 h 7471123"/>
              <a:gd name="connsiteX4180" fmla="*/ 1304800 w 6668967"/>
              <a:gd name="connsiteY4180" fmla="*/ 4776749 h 7471123"/>
              <a:gd name="connsiteX4181" fmla="*/ 1289179 w 6668967"/>
              <a:gd name="connsiteY4181" fmla="*/ 4802503 h 7471123"/>
              <a:gd name="connsiteX4182" fmla="*/ 1286301 w 6668967"/>
              <a:gd name="connsiteY4182" fmla="*/ 4825637 h 7471123"/>
              <a:gd name="connsiteX4183" fmla="*/ 1266157 w 6668967"/>
              <a:gd name="connsiteY4183" fmla="*/ 4830439 h 7471123"/>
              <a:gd name="connsiteX4184" fmla="*/ 1266157 w 6668967"/>
              <a:gd name="connsiteY4184" fmla="*/ 4868851 h 7471123"/>
              <a:gd name="connsiteX4185" fmla="*/ 1242313 w 6668967"/>
              <a:gd name="connsiteY4185" fmla="*/ 4850517 h 7471123"/>
              <a:gd name="connsiteX4186" fmla="*/ 1223403 w 6668967"/>
              <a:gd name="connsiteY4186" fmla="*/ 4826947 h 7471123"/>
              <a:gd name="connsiteX4187" fmla="*/ 1220114 w 6668967"/>
              <a:gd name="connsiteY4187" fmla="*/ 4847899 h 7471123"/>
              <a:gd name="connsiteX4188" fmla="*/ 1239847 w 6668967"/>
              <a:gd name="connsiteY4188" fmla="*/ 4882820 h 7471123"/>
              <a:gd name="connsiteX4189" fmla="*/ 1215181 w 6668967"/>
              <a:gd name="connsiteY4189" fmla="*/ 4959209 h 7471123"/>
              <a:gd name="connsiteX4190" fmla="*/ 1170783 w 6668967"/>
              <a:gd name="connsiteY4190" fmla="*/ 5022501 h 7471123"/>
              <a:gd name="connsiteX4191" fmla="*/ 1162971 w 6668967"/>
              <a:gd name="connsiteY4191" fmla="*/ 5052621 h 7471123"/>
              <a:gd name="connsiteX4192" fmla="*/ 1147762 w 6668967"/>
              <a:gd name="connsiteY4192" fmla="*/ 5074883 h 7471123"/>
              <a:gd name="connsiteX4193" fmla="*/ 1144884 w 6668967"/>
              <a:gd name="connsiteY4193" fmla="*/ 5069644 h 7471123"/>
              <a:gd name="connsiteX4194" fmla="*/ 1144472 w 6668967"/>
              <a:gd name="connsiteY4194" fmla="*/ 5064407 h 7471123"/>
              <a:gd name="connsiteX4195" fmla="*/ 1131318 w 6668967"/>
              <a:gd name="connsiteY4195" fmla="*/ 5060914 h 7471123"/>
              <a:gd name="connsiteX4196" fmla="*/ 1121451 w 6668967"/>
              <a:gd name="connsiteY4196" fmla="*/ 5074882 h 7471123"/>
              <a:gd name="connsiteX4197" fmla="*/ 1144472 w 6668967"/>
              <a:gd name="connsiteY4197" fmla="*/ 5099326 h 7471123"/>
              <a:gd name="connsiteX4198" fmla="*/ 1133784 w 6668967"/>
              <a:gd name="connsiteY4198" fmla="*/ 5150399 h 7471123"/>
              <a:gd name="connsiteX4199" fmla="*/ 1108295 w 6668967"/>
              <a:gd name="connsiteY4199" fmla="*/ 5193614 h 7471123"/>
              <a:gd name="connsiteX4200" fmla="*/ 1116929 w 6668967"/>
              <a:gd name="connsiteY4200" fmla="*/ 5224168 h 7471123"/>
              <a:gd name="connsiteX4201" fmla="*/ 1118162 w 6668967"/>
              <a:gd name="connsiteY4201" fmla="*/ 5249486 h 7471123"/>
              <a:gd name="connsiteX4202" fmla="*/ 1105417 w 6668967"/>
              <a:gd name="connsiteY4202" fmla="*/ 5245121 h 7471123"/>
              <a:gd name="connsiteX4203" fmla="*/ 1095141 w 6668967"/>
              <a:gd name="connsiteY4203" fmla="*/ 5235518 h 7471123"/>
              <a:gd name="connsiteX4204" fmla="*/ 1090208 w 6668967"/>
              <a:gd name="connsiteY4204" fmla="*/ 5276549 h 7471123"/>
              <a:gd name="connsiteX4205" fmla="*/ 1075408 w 6668967"/>
              <a:gd name="connsiteY4205" fmla="*/ 5312343 h 7471123"/>
              <a:gd name="connsiteX4206" fmla="*/ 1058963 w 6668967"/>
              <a:gd name="connsiteY4206" fmla="*/ 5284406 h 7471123"/>
              <a:gd name="connsiteX4207" fmla="*/ 1068830 w 6668967"/>
              <a:gd name="connsiteY4207" fmla="*/ 5249486 h 7471123"/>
              <a:gd name="connsiteX4208" fmla="*/ 1062664 w 6668967"/>
              <a:gd name="connsiteY4208" fmla="*/ 5244248 h 7471123"/>
              <a:gd name="connsiteX4209" fmla="*/ 1058964 w 6668967"/>
              <a:gd name="connsiteY4209" fmla="*/ 5239009 h 7471123"/>
              <a:gd name="connsiteX4210" fmla="*/ 1069241 w 6668967"/>
              <a:gd name="connsiteY4210" fmla="*/ 5232898 h 7471123"/>
              <a:gd name="connsiteX4211" fmla="*/ 1081986 w 6668967"/>
              <a:gd name="connsiteY4211" fmla="*/ 5232026 h 7471123"/>
              <a:gd name="connsiteX4212" fmla="*/ 1088152 w 6668967"/>
              <a:gd name="connsiteY4212" fmla="*/ 5198850 h 7471123"/>
              <a:gd name="connsiteX4213" fmla="*/ 1101718 w 6668967"/>
              <a:gd name="connsiteY4213" fmla="*/ 5165676 h 7471123"/>
              <a:gd name="connsiteX4214" fmla="*/ 1099663 w 6668967"/>
              <a:gd name="connsiteY4214" fmla="*/ 5156946 h 7471123"/>
              <a:gd name="connsiteX4215" fmla="*/ 1095141 w 6668967"/>
              <a:gd name="connsiteY4215" fmla="*/ 5148216 h 7471123"/>
              <a:gd name="connsiteX4216" fmla="*/ 1072119 w 6668967"/>
              <a:gd name="connsiteY4216" fmla="*/ 5179645 h 7471123"/>
              <a:gd name="connsiteX4217" fmla="*/ 1055675 w 6668967"/>
              <a:gd name="connsiteY4217" fmla="*/ 5183136 h 7471123"/>
              <a:gd name="connsiteX4218" fmla="*/ 1055675 w 6668967"/>
              <a:gd name="connsiteY4218" fmla="*/ 5232026 h 7471123"/>
              <a:gd name="connsiteX4219" fmla="*/ 1024843 w 6668967"/>
              <a:gd name="connsiteY4219" fmla="*/ 5276549 h 7471123"/>
              <a:gd name="connsiteX4220" fmla="*/ 1006343 w 6668967"/>
              <a:gd name="connsiteY4220" fmla="*/ 5326311 h 7471123"/>
              <a:gd name="connsiteX4221" fmla="*/ 999766 w 6668967"/>
              <a:gd name="connsiteY4221" fmla="*/ 5343772 h 7471123"/>
              <a:gd name="connsiteX4222" fmla="*/ 993189 w 6668967"/>
              <a:gd name="connsiteY4222" fmla="*/ 5361231 h 7471123"/>
              <a:gd name="connsiteX4223" fmla="*/ 983322 w 6668967"/>
              <a:gd name="connsiteY4223" fmla="*/ 5389168 h 7471123"/>
              <a:gd name="connsiteX4224" fmla="*/ 986611 w 6668967"/>
              <a:gd name="connsiteY4224" fmla="*/ 5389168 h 7471123"/>
              <a:gd name="connsiteX4225" fmla="*/ 980034 w 6668967"/>
              <a:gd name="connsiteY4225" fmla="*/ 5406628 h 7471123"/>
              <a:gd name="connsiteX4226" fmla="*/ 973456 w 6668967"/>
              <a:gd name="connsiteY4226" fmla="*/ 5424089 h 7471123"/>
              <a:gd name="connsiteX4227" fmla="*/ 971812 w 6668967"/>
              <a:gd name="connsiteY4227" fmla="*/ 5438494 h 7471123"/>
              <a:gd name="connsiteX4228" fmla="*/ 960301 w 6668967"/>
              <a:gd name="connsiteY4228" fmla="*/ 5445041 h 7471123"/>
              <a:gd name="connsiteX4229" fmla="*/ 957834 w 6668967"/>
              <a:gd name="connsiteY4229" fmla="*/ 5465120 h 7471123"/>
              <a:gd name="connsiteX4230" fmla="*/ 940569 w 6668967"/>
              <a:gd name="connsiteY4230" fmla="*/ 5469485 h 7471123"/>
              <a:gd name="connsiteX4231" fmla="*/ 940569 w 6668967"/>
              <a:gd name="connsiteY4231" fmla="*/ 5507897 h 7471123"/>
              <a:gd name="connsiteX4232" fmla="*/ 924125 w 6668967"/>
              <a:gd name="connsiteY4232" fmla="*/ 5500914 h 7471123"/>
              <a:gd name="connsiteX4233" fmla="*/ 904392 w 6668967"/>
              <a:gd name="connsiteY4233" fmla="*/ 5549803 h 7471123"/>
              <a:gd name="connsiteX4234" fmla="*/ 910969 w 6668967"/>
              <a:gd name="connsiteY4234" fmla="*/ 5556787 h 7471123"/>
              <a:gd name="connsiteX4235" fmla="*/ 897814 w 6668967"/>
              <a:gd name="connsiteY4235" fmla="*/ 5567262 h 7471123"/>
              <a:gd name="connsiteX4236" fmla="*/ 891237 w 6668967"/>
              <a:gd name="connsiteY4236" fmla="*/ 5581231 h 7471123"/>
              <a:gd name="connsiteX4237" fmla="*/ 901102 w 6668967"/>
              <a:gd name="connsiteY4237" fmla="*/ 5605676 h 7471123"/>
              <a:gd name="connsiteX4238" fmla="*/ 897814 w 6668967"/>
              <a:gd name="connsiteY4238" fmla="*/ 5633612 h 7471123"/>
              <a:gd name="connsiteX4239" fmla="*/ 884660 w 6668967"/>
              <a:gd name="connsiteY4239" fmla="*/ 5647580 h 7471123"/>
              <a:gd name="connsiteX4240" fmla="*/ 861638 w 6668967"/>
              <a:gd name="connsiteY4240" fmla="*/ 5661548 h 7471123"/>
              <a:gd name="connsiteX4241" fmla="*/ 861638 w 6668967"/>
              <a:gd name="connsiteY4241" fmla="*/ 5644088 h 7471123"/>
              <a:gd name="connsiteX4242" fmla="*/ 851772 w 6668967"/>
              <a:gd name="connsiteY4242" fmla="*/ 5647580 h 7471123"/>
              <a:gd name="connsiteX4243" fmla="*/ 841905 w 6668967"/>
              <a:gd name="connsiteY4243" fmla="*/ 5672898 h 7471123"/>
              <a:gd name="connsiteX4244" fmla="*/ 832039 w 6668967"/>
              <a:gd name="connsiteY4244" fmla="*/ 5692976 h 7471123"/>
              <a:gd name="connsiteX4245" fmla="*/ 829161 w 6668967"/>
              <a:gd name="connsiteY4245" fmla="*/ 5689485 h 7471123"/>
              <a:gd name="connsiteX4246" fmla="*/ 828749 w 6668967"/>
              <a:gd name="connsiteY4246" fmla="*/ 5685993 h 7471123"/>
              <a:gd name="connsiteX4247" fmla="*/ 818884 w 6668967"/>
              <a:gd name="connsiteY4247" fmla="*/ 5676389 h 7471123"/>
              <a:gd name="connsiteX4248" fmla="*/ 828750 w 6668967"/>
              <a:gd name="connsiteY4248" fmla="*/ 5661547 h 7471123"/>
              <a:gd name="connsiteX4249" fmla="*/ 815595 w 6668967"/>
              <a:gd name="connsiteY4249" fmla="*/ 5630120 h 7471123"/>
              <a:gd name="connsiteX4250" fmla="*/ 828750 w 6668967"/>
              <a:gd name="connsiteY4250" fmla="*/ 5605676 h 7471123"/>
              <a:gd name="connsiteX4251" fmla="*/ 805728 w 6668967"/>
              <a:gd name="connsiteY4251" fmla="*/ 5595199 h 7471123"/>
              <a:gd name="connsiteX4252" fmla="*/ 794218 w 6668967"/>
              <a:gd name="connsiteY4252" fmla="*/ 5627064 h 7471123"/>
              <a:gd name="connsiteX4253" fmla="*/ 782707 w 6668967"/>
              <a:gd name="connsiteY4253" fmla="*/ 5661547 h 7471123"/>
              <a:gd name="connsiteX4254" fmla="*/ 755164 w 6668967"/>
              <a:gd name="connsiteY4254" fmla="*/ 5705198 h 7471123"/>
              <a:gd name="connsiteX4255" fmla="*/ 743089 w 6668967"/>
              <a:gd name="connsiteY4255" fmla="*/ 5726217 h 7471123"/>
              <a:gd name="connsiteX4256" fmla="*/ 419412 w 6668967"/>
              <a:gd name="connsiteY4256" fmla="*/ 4956671 h 7471123"/>
              <a:gd name="connsiteX4257" fmla="*/ 425053 w 6668967"/>
              <a:gd name="connsiteY4257" fmla="*/ 4938255 h 7471123"/>
              <a:gd name="connsiteX4258" fmla="*/ 434097 w 6668967"/>
              <a:gd name="connsiteY4258" fmla="*/ 4896787 h 7471123"/>
              <a:gd name="connsiteX4259" fmla="*/ 445608 w 6668967"/>
              <a:gd name="connsiteY4259" fmla="*/ 4872343 h 7471123"/>
              <a:gd name="connsiteX4260" fmla="*/ 457118 w 6668967"/>
              <a:gd name="connsiteY4260" fmla="*/ 4847899 h 7471123"/>
              <a:gd name="connsiteX4261" fmla="*/ 483429 w 6668967"/>
              <a:gd name="connsiteY4261" fmla="*/ 4799010 h 7471123"/>
              <a:gd name="connsiteX4262" fmla="*/ 501517 w 6668967"/>
              <a:gd name="connsiteY4262" fmla="*/ 4747502 h 7471123"/>
              <a:gd name="connsiteX4263" fmla="*/ 519606 w 6668967"/>
              <a:gd name="connsiteY4263" fmla="*/ 4701232 h 7471123"/>
              <a:gd name="connsiteX4264" fmla="*/ 518783 w 6668967"/>
              <a:gd name="connsiteY4264" fmla="*/ 4678534 h 7471123"/>
              <a:gd name="connsiteX4265" fmla="*/ 532761 w 6668967"/>
              <a:gd name="connsiteY4265" fmla="*/ 4666312 h 7471123"/>
              <a:gd name="connsiteX4266" fmla="*/ 573459 w 6668967"/>
              <a:gd name="connsiteY4266" fmla="*/ 4585121 h 7471123"/>
              <a:gd name="connsiteX4267" fmla="*/ 601824 w 6668967"/>
              <a:gd name="connsiteY4267" fmla="*/ 4498693 h 7471123"/>
              <a:gd name="connsiteX4268" fmla="*/ 609635 w 6668967"/>
              <a:gd name="connsiteY4268" fmla="*/ 4491710 h 7471123"/>
              <a:gd name="connsiteX4269" fmla="*/ 614980 w 6668967"/>
              <a:gd name="connsiteY4269" fmla="*/ 4484724 h 7471123"/>
              <a:gd name="connsiteX4270" fmla="*/ 611280 w 6668967"/>
              <a:gd name="connsiteY4270" fmla="*/ 4478614 h 7471123"/>
              <a:gd name="connsiteX4271" fmla="*/ 605114 w 6668967"/>
              <a:gd name="connsiteY4271" fmla="*/ 4477741 h 7471123"/>
              <a:gd name="connsiteX4272" fmla="*/ 614980 w 6668967"/>
              <a:gd name="connsiteY4272" fmla="*/ 4446314 h 7471123"/>
              <a:gd name="connsiteX4273" fmla="*/ 641290 w 6668967"/>
              <a:gd name="connsiteY4273" fmla="*/ 4418376 h 7471123"/>
              <a:gd name="connsiteX4274" fmla="*/ 661023 w 6668967"/>
              <a:gd name="connsiteY4274" fmla="*/ 4348535 h 7471123"/>
              <a:gd name="connsiteX4275" fmla="*/ 663489 w 6668967"/>
              <a:gd name="connsiteY4275" fmla="*/ 4329329 h 7471123"/>
              <a:gd name="connsiteX4276" fmla="*/ 680755 w 6668967"/>
              <a:gd name="connsiteY4276" fmla="*/ 4320599 h 7471123"/>
              <a:gd name="connsiteX4277" fmla="*/ 685689 w 6668967"/>
              <a:gd name="connsiteY4277" fmla="*/ 4306630 h 7471123"/>
              <a:gd name="connsiteX4278" fmla="*/ 690622 w 6668967"/>
              <a:gd name="connsiteY4278" fmla="*/ 4292662 h 7471123"/>
              <a:gd name="connsiteX4279" fmla="*/ 705009 w 6668967"/>
              <a:gd name="connsiteY4279" fmla="*/ 4250321 h 7471123"/>
              <a:gd name="connsiteX4280" fmla="*/ 716932 w 6668967"/>
              <a:gd name="connsiteY4280" fmla="*/ 4205361 h 7471123"/>
              <a:gd name="connsiteX4281" fmla="*/ 728442 w 6668967"/>
              <a:gd name="connsiteY4281" fmla="*/ 4179170 h 7471123"/>
              <a:gd name="connsiteX4282" fmla="*/ 739953 w 6668967"/>
              <a:gd name="connsiteY4282" fmla="*/ 4152980 h 7471123"/>
              <a:gd name="connsiteX4283" fmla="*/ 753108 w 6668967"/>
              <a:gd name="connsiteY4283" fmla="*/ 4125043 h 7471123"/>
              <a:gd name="connsiteX4284" fmla="*/ 762975 w 6668967"/>
              <a:gd name="connsiteY4284" fmla="*/ 4105838 h 7471123"/>
              <a:gd name="connsiteX4285" fmla="*/ 772841 w 6668967"/>
              <a:gd name="connsiteY4285" fmla="*/ 4086631 h 7471123"/>
              <a:gd name="connsiteX4286" fmla="*/ 792573 w 6668967"/>
              <a:gd name="connsiteY4286" fmla="*/ 4069170 h 7471123"/>
              <a:gd name="connsiteX4287" fmla="*/ 792163 w 6668967"/>
              <a:gd name="connsiteY4287" fmla="*/ 4065679 h 7471123"/>
              <a:gd name="connsiteX4288" fmla="*/ 789285 w 6668967"/>
              <a:gd name="connsiteY4288" fmla="*/ 4062187 h 7471123"/>
              <a:gd name="connsiteX4289" fmla="*/ 795863 w 6668967"/>
              <a:gd name="connsiteY4289" fmla="*/ 4051710 h 7471123"/>
              <a:gd name="connsiteX4290" fmla="*/ 798740 w 6668967"/>
              <a:gd name="connsiteY4290" fmla="*/ 4042980 h 7471123"/>
              <a:gd name="connsiteX4291" fmla="*/ 799151 w 6668967"/>
              <a:gd name="connsiteY4291" fmla="*/ 4034249 h 7471123"/>
              <a:gd name="connsiteX4292" fmla="*/ 834095 w 6668967"/>
              <a:gd name="connsiteY4292" fmla="*/ 3967028 h 7471123"/>
              <a:gd name="connsiteX4293" fmla="*/ 861638 w 6668967"/>
              <a:gd name="connsiteY4293" fmla="*/ 3894567 h 7471123"/>
              <a:gd name="connsiteX4294" fmla="*/ 873560 w 6668967"/>
              <a:gd name="connsiteY4294" fmla="*/ 3860520 h 7471123"/>
              <a:gd name="connsiteX4295" fmla="*/ 887948 w 6668967"/>
              <a:gd name="connsiteY4295" fmla="*/ 3831711 h 7471123"/>
              <a:gd name="connsiteX4296" fmla="*/ 895758 w 6668967"/>
              <a:gd name="connsiteY4296" fmla="*/ 3798973 h 7471123"/>
              <a:gd name="connsiteX4297" fmla="*/ 907566 w 6668967"/>
              <a:gd name="connsiteY4297" fmla="*/ 3775591 h 7471123"/>
              <a:gd name="connsiteX4298" fmla="*/ 905190 w 6668967"/>
              <a:gd name="connsiteY4298" fmla="*/ 3769913 h 7471123"/>
              <a:gd name="connsiteX4299" fmla="*/ 898612 w 6668967"/>
              <a:gd name="connsiteY4299" fmla="*/ 3754198 h 7471123"/>
              <a:gd name="connsiteX4300" fmla="*/ 880935 w 6668967"/>
              <a:gd name="connsiteY4300" fmla="*/ 3785627 h 7471123"/>
              <a:gd name="connsiteX4301" fmla="*/ 865724 w 6668967"/>
              <a:gd name="connsiteY4301" fmla="*/ 3817056 h 7471123"/>
              <a:gd name="connsiteX4302" fmla="*/ 855446 w 6668967"/>
              <a:gd name="connsiteY4302" fmla="*/ 3847174 h 7471123"/>
              <a:gd name="connsiteX4303" fmla="*/ 832836 w 6668967"/>
              <a:gd name="connsiteY4303" fmla="*/ 3869437 h 7471123"/>
              <a:gd name="connsiteX4304" fmla="*/ 832836 w 6668967"/>
              <a:gd name="connsiteY4304" fmla="*/ 3914833 h 7471123"/>
              <a:gd name="connsiteX4305" fmla="*/ 781450 w 6668967"/>
              <a:gd name="connsiteY4305" fmla="*/ 3965032 h 7471123"/>
              <a:gd name="connsiteX4306" fmla="*/ 757194 w 6668967"/>
              <a:gd name="connsiteY4306" fmla="*/ 4044039 h 7471123"/>
              <a:gd name="connsiteX4307" fmla="*/ 727595 w 6668967"/>
              <a:gd name="connsiteY4307" fmla="*/ 4056261 h 7471123"/>
              <a:gd name="connsiteX4308" fmla="*/ 697997 w 6668967"/>
              <a:gd name="connsiteY4308" fmla="*/ 4068483 h 7471123"/>
              <a:gd name="connsiteX4309" fmla="*/ 697997 w 6668967"/>
              <a:gd name="connsiteY4309" fmla="*/ 4106896 h 7471123"/>
              <a:gd name="connsiteX4310" fmla="*/ 688130 w 6668967"/>
              <a:gd name="connsiteY4310" fmla="*/ 4106896 h 7471123"/>
              <a:gd name="connsiteX4311" fmla="*/ 676620 w 6668967"/>
              <a:gd name="connsiteY4311" fmla="*/ 4101658 h 7471123"/>
              <a:gd name="connsiteX4312" fmla="*/ 676211 w 6668967"/>
              <a:gd name="connsiteY4312" fmla="*/ 4097760 h 7471123"/>
              <a:gd name="connsiteX4313" fmla="*/ 660584 w 6668967"/>
              <a:gd name="connsiteY4313" fmla="*/ 4093018 h 7471123"/>
              <a:gd name="connsiteX4314" fmla="*/ 657295 w 6668967"/>
              <a:gd name="connsiteY4314" fmla="*/ 4127939 h 7471123"/>
              <a:gd name="connsiteX4315" fmla="*/ 644140 w 6668967"/>
              <a:gd name="connsiteY4315" fmla="*/ 4162859 h 7471123"/>
              <a:gd name="connsiteX4316" fmla="*/ 627696 w 6668967"/>
              <a:gd name="connsiteY4316" fmla="*/ 4138415 h 7471123"/>
              <a:gd name="connsiteX4317" fmla="*/ 637561 w 6668967"/>
              <a:gd name="connsiteY4317" fmla="*/ 4106987 h 7471123"/>
              <a:gd name="connsiteX4318" fmla="*/ 631395 w 6668967"/>
              <a:gd name="connsiteY4318" fmla="*/ 4101749 h 7471123"/>
              <a:gd name="connsiteX4319" fmla="*/ 630076 w 6668967"/>
              <a:gd name="connsiteY4319" fmla="*/ 4099882 h 7471123"/>
              <a:gd name="connsiteX4320" fmla="*/ 621944 w 6668967"/>
              <a:gd name="connsiteY4320" fmla="*/ 4113008 h 7471123"/>
              <a:gd name="connsiteX4321" fmla="*/ 619066 w 6668967"/>
              <a:gd name="connsiteY4321" fmla="*/ 4134833 h 7471123"/>
              <a:gd name="connsiteX4322" fmla="*/ 596045 w 6668967"/>
              <a:gd name="connsiteY4322" fmla="*/ 4148801 h 7471123"/>
              <a:gd name="connsiteX4323" fmla="*/ 593167 w 6668967"/>
              <a:gd name="connsiteY4323" fmla="*/ 4167571 h 7471123"/>
              <a:gd name="connsiteX4324" fmla="*/ 582889 w 6668967"/>
              <a:gd name="connsiteY4324" fmla="*/ 4183722 h 7471123"/>
              <a:gd name="connsiteX4325" fmla="*/ 582889 w 6668967"/>
              <a:gd name="connsiteY4325" fmla="*/ 4211658 h 7471123"/>
              <a:gd name="connsiteX4326" fmla="*/ 569734 w 6668967"/>
              <a:gd name="connsiteY4326" fmla="*/ 4222134 h 7471123"/>
              <a:gd name="connsiteX4327" fmla="*/ 559458 w 6668967"/>
              <a:gd name="connsiteY4327" fmla="*/ 4252690 h 7471123"/>
              <a:gd name="connsiteX4328" fmla="*/ 536847 w 6668967"/>
              <a:gd name="connsiteY4328" fmla="*/ 4278007 h 7471123"/>
              <a:gd name="connsiteX4329" fmla="*/ 513002 w 6668967"/>
              <a:gd name="connsiteY4329" fmla="*/ 4315983 h 7471123"/>
              <a:gd name="connsiteX4330" fmla="*/ 506519 w 6668967"/>
              <a:gd name="connsiteY4330" fmla="*/ 4323949 h 7471123"/>
              <a:gd name="connsiteX4331" fmla="*/ 492856 w 6668967"/>
              <a:gd name="connsiteY4331" fmla="*/ 4365399 h 7471123"/>
              <a:gd name="connsiteX4332" fmla="*/ 485045 w 6668967"/>
              <a:gd name="connsiteY4332" fmla="*/ 4366272 h 7471123"/>
              <a:gd name="connsiteX4333" fmla="*/ 482506 w 6668967"/>
              <a:gd name="connsiteY4333" fmla="*/ 4369175 h 7471123"/>
              <a:gd name="connsiteX4334" fmla="*/ 480195 w 6668967"/>
              <a:gd name="connsiteY4334" fmla="*/ 4373030 h 7471123"/>
              <a:gd name="connsiteX4335" fmla="*/ 485045 w 6668967"/>
              <a:gd name="connsiteY4335" fmla="*/ 4379368 h 7471123"/>
              <a:gd name="connsiteX4336" fmla="*/ 492856 w 6668967"/>
              <a:gd name="connsiteY4336" fmla="*/ 4386351 h 7471123"/>
              <a:gd name="connsiteX4337" fmla="*/ 470092 w 6668967"/>
              <a:gd name="connsiteY4337" fmla="*/ 4399535 h 7471123"/>
              <a:gd name="connsiteX4338" fmla="*/ 466138 w 6668967"/>
              <a:gd name="connsiteY4338" fmla="*/ 4415070 h 7471123"/>
              <a:gd name="connsiteX4339" fmla="*/ 448050 w 6668967"/>
              <a:gd name="connsiteY4339" fmla="*/ 4442135 h 7471123"/>
              <a:gd name="connsiteX4340" fmla="*/ 445583 w 6668967"/>
              <a:gd name="connsiteY4340" fmla="*/ 4451736 h 7471123"/>
              <a:gd name="connsiteX4341" fmla="*/ 438183 w 6668967"/>
              <a:gd name="connsiteY4341" fmla="*/ 4456102 h 7471123"/>
              <a:gd name="connsiteX4342" fmla="*/ 428317 w 6668967"/>
              <a:gd name="connsiteY4342" fmla="*/ 4452610 h 7471123"/>
              <a:gd name="connsiteX4343" fmla="*/ 438183 w 6668967"/>
              <a:gd name="connsiteY4343" fmla="*/ 4417689 h 7471123"/>
              <a:gd name="connsiteX4344" fmla="*/ 443519 w 6668967"/>
              <a:gd name="connsiteY4344" fmla="*/ 4407303 h 7471123"/>
              <a:gd name="connsiteX4345" fmla="*/ 433658 w 6668967"/>
              <a:gd name="connsiteY4345" fmla="*/ 4407303 h 7471123"/>
              <a:gd name="connsiteX4346" fmla="*/ 439413 w 6668967"/>
              <a:gd name="connsiteY4346" fmla="*/ 4369765 h 7471123"/>
              <a:gd name="connsiteX4347" fmla="*/ 440235 w 6668967"/>
              <a:gd name="connsiteY4347" fmla="*/ 4316511 h 7471123"/>
              <a:gd name="connsiteX4348" fmla="*/ 420503 w 6668967"/>
              <a:gd name="connsiteY4348" fmla="*/ 4347065 h 7471123"/>
              <a:gd name="connsiteX4349" fmla="*/ 410637 w 6668967"/>
              <a:gd name="connsiteY4349" fmla="*/ 4382859 h 7471123"/>
              <a:gd name="connsiteX4350" fmla="*/ 367882 w 6668967"/>
              <a:gd name="connsiteY4350" fmla="*/ 4428256 h 7471123"/>
              <a:gd name="connsiteX4351" fmla="*/ 346917 w 6668967"/>
              <a:gd name="connsiteY4351" fmla="*/ 4449210 h 7471123"/>
              <a:gd name="connsiteX4352" fmla="*/ 338283 w 6668967"/>
              <a:gd name="connsiteY4352" fmla="*/ 4470162 h 7471123"/>
              <a:gd name="connsiteX4353" fmla="*/ 325129 w 6668967"/>
              <a:gd name="connsiteY4353" fmla="*/ 4470162 h 7471123"/>
              <a:gd name="connsiteX4354" fmla="*/ 318551 w 6668967"/>
              <a:gd name="connsiteY4354" fmla="*/ 4492423 h 7471123"/>
              <a:gd name="connsiteX4355" fmla="*/ 311973 w 6668967"/>
              <a:gd name="connsiteY4355" fmla="*/ 4512066 h 7471123"/>
              <a:gd name="connsiteX4356" fmla="*/ 288951 w 6668967"/>
              <a:gd name="connsiteY4356" fmla="*/ 4533018 h 7471123"/>
              <a:gd name="connsiteX4357" fmla="*/ 275797 w 6668967"/>
              <a:gd name="connsiteY4357" fmla="*/ 4505082 h 7471123"/>
              <a:gd name="connsiteX4358" fmla="*/ 265930 w 6668967"/>
              <a:gd name="connsiteY4358" fmla="*/ 4494606 h 7471123"/>
              <a:gd name="connsiteX4359" fmla="*/ 277441 w 6668967"/>
              <a:gd name="connsiteY4359" fmla="*/ 4454010 h 7471123"/>
              <a:gd name="connsiteX4360" fmla="*/ 288951 w 6668967"/>
              <a:gd name="connsiteY4360" fmla="*/ 4410796 h 7471123"/>
              <a:gd name="connsiteX4361" fmla="*/ 288541 w 6668967"/>
              <a:gd name="connsiteY4361" fmla="*/ 4407303 h 7471123"/>
              <a:gd name="connsiteX4362" fmla="*/ 285663 w 6668967"/>
              <a:gd name="connsiteY4362" fmla="*/ 4403812 h 7471123"/>
              <a:gd name="connsiteX4363" fmla="*/ 279086 w 6668967"/>
              <a:gd name="connsiteY4363" fmla="*/ 4414724 h 7471123"/>
              <a:gd name="connsiteX4364" fmla="*/ 272508 w 6668967"/>
              <a:gd name="connsiteY4364" fmla="*/ 4428256 h 7471123"/>
              <a:gd name="connsiteX4365" fmla="*/ 265930 w 6668967"/>
              <a:gd name="connsiteY4365" fmla="*/ 4438733 h 7471123"/>
              <a:gd name="connsiteX4366" fmla="*/ 265930 w 6668967"/>
              <a:gd name="connsiteY4366" fmla="*/ 4453137 h 7471123"/>
              <a:gd name="connsiteX4367" fmla="*/ 256064 w 6668967"/>
              <a:gd name="connsiteY4367" fmla="*/ 4459684 h 7471123"/>
              <a:gd name="connsiteX4368" fmla="*/ 242909 w 6668967"/>
              <a:gd name="connsiteY4368" fmla="*/ 4466669 h 7471123"/>
              <a:gd name="connsiteX4369" fmla="*/ 214578 w 6668967"/>
              <a:gd name="connsiteY4369" fmla="*/ 4469677 h 7471123"/>
              <a:gd name="connsiteX4370" fmla="*/ 140097 w 6668967"/>
              <a:gd name="connsiteY4370" fmla="*/ 4292596 h 7471123"/>
              <a:gd name="connsiteX4371" fmla="*/ 141367 w 6668967"/>
              <a:gd name="connsiteY4371" fmla="*/ 4291193 h 7471123"/>
              <a:gd name="connsiteX4372" fmla="*/ 144245 w 6668967"/>
              <a:gd name="connsiteY4372" fmla="*/ 4274606 h 7471123"/>
              <a:gd name="connsiteX4373" fmla="*/ 137668 w 6668967"/>
              <a:gd name="connsiteY4373" fmla="*/ 4258891 h 7471123"/>
              <a:gd name="connsiteX4374" fmla="*/ 131090 w 6668967"/>
              <a:gd name="connsiteY4374" fmla="*/ 4243177 h 7471123"/>
              <a:gd name="connsiteX4375" fmla="*/ 122006 w 6668967"/>
              <a:gd name="connsiteY4375" fmla="*/ 4249584 h 7471123"/>
              <a:gd name="connsiteX4376" fmla="*/ 0 w 6668967"/>
              <a:gd name="connsiteY4376" fmla="*/ 3959514 h 7471123"/>
              <a:gd name="connsiteX4377" fmla="*/ 6117 w 6668967"/>
              <a:gd name="connsiteY4377" fmla="*/ 3928893 h 7471123"/>
              <a:gd name="connsiteX4378" fmla="*/ 15984 w 6668967"/>
              <a:gd name="connsiteY4378" fmla="*/ 3914924 h 7471123"/>
              <a:gd name="connsiteX4379" fmla="*/ 34071 w 6668967"/>
              <a:gd name="connsiteY4379" fmla="*/ 3869527 h 7471123"/>
              <a:gd name="connsiteX4380" fmla="*/ 52160 w 6668967"/>
              <a:gd name="connsiteY4380" fmla="*/ 3824131 h 7471123"/>
              <a:gd name="connsiteX4381" fmla="*/ 65314 w 6668967"/>
              <a:gd name="connsiteY4381" fmla="*/ 3792702 h 7471123"/>
              <a:gd name="connsiteX4382" fmla="*/ 78470 w 6668967"/>
              <a:gd name="connsiteY4382" fmla="*/ 3761273 h 7471123"/>
              <a:gd name="connsiteX4383" fmla="*/ 103547 w 6668967"/>
              <a:gd name="connsiteY4383" fmla="*/ 3678337 h 7471123"/>
              <a:gd name="connsiteX4384" fmla="*/ 131090 w 6668967"/>
              <a:gd name="connsiteY4384" fmla="*/ 3600639 h 7471123"/>
              <a:gd name="connsiteX4385" fmla="*/ 130268 w 6668967"/>
              <a:gd name="connsiteY4385" fmla="*/ 3580996 h 7471123"/>
              <a:gd name="connsiteX4386" fmla="*/ 144246 w 6668967"/>
              <a:gd name="connsiteY4386" fmla="*/ 3569210 h 7471123"/>
              <a:gd name="connsiteX4387" fmla="*/ 181655 w 6668967"/>
              <a:gd name="connsiteY4387" fmla="*/ 3493694 h 7471123"/>
              <a:gd name="connsiteX4388" fmla="*/ 206733 w 6668967"/>
              <a:gd name="connsiteY4388" fmla="*/ 3415560 h 7471123"/>
              <a:gd name="connsiteX4389" fmla="*/ 214543 w 6668967"/>
              <a:gd name="connsiteY4389" fmla="*/ 3409885 h 7471123"/>
              <a:gd name="connsiteX4390" fmla="*/ 219888 w 6668967"/>
              <a:gd name="connsiteY4390" fmla="*/ 3401591 h 7471123"/>
              <a:gd name="connsiteX4391" fmla="*/ 214955 w 6668967"/>
              <a:gd name="connsiteY4391" fmla="*/ 3398535 h 7471123"/>
              <a:gd name="connsiteX4392" fmla="*/ 210021 w 6668967"/>
              <a:gd name="connsiteY4392" fmla="*/ 3398099 h 7471123"/>
              <a:gd name="connsiteX4393" fmla="*/ 219888 w 6668967"/>
              <a:gd name="connsiteY4393" fmla="*/ 3366670 h 7471123"/>
              <a:gd name="connsiteX4394" fmla="*/ 233042 w 6668967"/>
              <a:gd name="connsiteY4394" fmla="*/ 3359687 h 7471123"/>
              <a:gd name="connsiteX4395" fmla="*/ 250309 w 6668967"/>
              <a:gd name="connsiteY4395" fmla="*/ 3320838 h 7471123"/>
              <a:gd name="connsiteX4396" fmla="*/ 262642 w 6668967"/>
              <a:gd name="connsiteY4396" fmla="*/ 3279370 h 7471123"/>
              <a:gd name="connsiteX4397" fmla="*/ 263464 w 6668967"/>
              <a:gd name="connsiteY4397" fmla="*/ 3260163 h 7471123"/>
              <a:gd name="connsiteX4398" fmla="*/ 279086 w 6668967"/>
              <a:gd name="connsiteY4398" fmla="*/ 3251433 h 7471123"/>
              <a:gd name="connsiteX4399" fmla="*/ 288951 w 6668967"/>
              <a:gd name="connsiteY4399" fmla="*/ 3226989 h 7471123"/>
              <a:gd name="connsiteX4400" fmla="*/ 302929 w 6668967"/>
              <a:gd name="connsiteY4400" fmla="*/ 3188139 h 7471123"/>
              <a:gd name="connsiteX4401" fmla="*/ 311974 w 6668967"/>
              <a:gd name="connsiteY4401" fmla="*/ 3146671 h 7471123"/>
              <a:gd name="connsiteX4402" fmla="*/ 323484 w 6668967"/>
              <a:gd name="connsiteY4402" fmla="*/ 3122227 h 7471123"/>
              <a:gd name="connsiteX4403" fmla="*/ 334995 w 6668967"/>
              <a:gd name="connsiteY4403" fmla="*/ 3097783 h 7471123"/>
              <a:gd name="connsiteX4404" fmla="*/ 361305 w 6668967"/>
              <a:gd name="connsiteY4404" fmla="*/ 3048893 h 7471123"/>
              <a:gd name="connsiteX4405" fmla="*/ 379393 w 6668967"/>
              <a:gd name="connsiteY4405" fmla="*/ 2997386 h 7471123"/>
              <a:gd name="connsiteX4406" fmla="*/ 397482 w 6668967"/>
              <a:gd name="connsiteY4406" fmla="*/ 2951116 h 7471123"/>
              <a:gd name="connsiteX4407" fmla="*/ 396659 w 6668967"/>
              <a:gd name="connsiteY4407" fmla="*/ 2928417 h 7471123"/>
              <a:gd name="connsiteX4408" fmla="*/ 410637 w 6668967"/>
              <a:gd name="connsiteY4408" fmla="*/ 2916195 h 7471123"/>
              <a:gd name="connsiteX4409" fmla="*/ 451335 w 6668967"/>
              <a:gd name="connsiteY4409" fmla="*/ 2835005 h 7471123"/>
              <a:gd name="connsiteX4410" fmla="*/ 479700 w 6668967"/>
              <a:gd name="connsiteY4410" fmla="*/ 2748578 h 7471123"/>
              <a:gd name="connsiteX4411" fmla="*/ 487512 w 6668967"/>
              <a:gd name="connsiteY4411" fmla="*/ 2741594 h 7471123"/>
              <a:gd name="connsiteX4412" fmla="*/ 492856 w 6668967"/>
              <a:gd name="connsiteY4412" fmla="*/ 2734609 h 7471123"/>
              <a:gd name="connsiteX4413" fmla="*/ 489156 w 6668967"/>
              <a:gd name="connsiteY4413" fmla="*/ 2728498 h 7471123"/>
              <a:gd name="connsiteX4414" fmla="*/ 482990 w 6668967"/>
              <a:gd name="connsiteY4414" fmla="*/ 2727626 h 7471123"/>
              <a:gd name="connsiteX4415" fmla="*/ 492856 w 6668967"/>
              <a:gd name="connsiteY4415" fmla="*/ 2696197 h 7471123"/>
              <a:gd name="connsiteX4416" fmla="*/ 519166 w 6668967"/>
              <a:gd name="connsiteY4416" fmla="*/ 2668260 h 7471123"/>
              <a:gd name="connsiteX4417" fmla="*/ 538899 w 6668967"/>
              <a:gd name="connsiteY4417" fmla="*/ 2598419 h 7471123"/>
              <a:gd name="connsiteX4418" fmla="*/ 541365 w 6668967"/>
              <a:gd name="connsiteY4418" fmla="*/ 2579214 h 7471123"/>
              <a:gd name="connsiteX4419" fmla="*/ 558631 w 6668967"/>
              <a:gd name="connsiteY4419" fmla="*/ 2570484 h 7471123"/>
              <a:gd name="connsiteX4420" fmla="*/ 563565 w 6668967"/>
              <a:gd name="connsiteY4420" fmla="*/ 2556515 h 7471123"/>
              <a:gd name="connsiteX4421" fmla="*/ 568498 w 6668967"/>
              <a:gd name="connsiteY4421" fmla="*/ 2542548 h 7471123"/>
              <a:gd name="connsiteX4422" fmla="*/ 582886 w 6668967"/>
              <a:gd name="connsiteY4422" fmla="*/ 2500207 h 7471123"/>
              <a:gd name="connsiteX4423" fmla="*/ 594808 w 6668967"/>
              <a:gd name="connsiteY4423" fmla="*/ 2455246 h 7471123"/>
              <a:gd name="connsiteX4424" fmla="*/ 606318 w 6668967"/>
              <a:gd name="connsiteY4424" fmla="*/ 2429055 h 7471123"/>
              <a:gd name="connsiteX4425" fmla="*/ 617829 w 6668967"/>
              <a:gd name="connsiteY4425" fmla="*/ 2402865 h 7471123"/>
              <a:gd name="connsiteX4426" fmla="*/ 630984 w 6668967"/>
              <a:gd name="connsiteY4426" fmla="*/ 2374927 h 7471123"/>
              <a:gd name="connsiteX4427" fmla="*/ 640851 w 6668967"/>
              <a:gd name="connsiteY4427" fmla="*/ 2355723 h 7471123"/>
              <a:gd name="connsiteX4428" fmla="*/ 650717 w 6668967"/>
              <a:gd name="connsiteY4428" fmla="*/ 2336514 h 7471123"/>
              <a:gd name="connsiteX4429" fmla="*/ 670449 w 6668967"/>
              <a:gd name="connsiteY4429" fmla="*/ 2319055 h 7471123"/>
              <a:gd name="connsiteX4430" fmla="*/ 670039 w 6668967"/>
              <a:gd name="connsiteY4430" fmla="*/ 2315564 h 7471123"/>
              <a:gd name="connsiteX4431" fmla="*/ 667161 w 6668967"/>
              <a:gd name="connsiteY4431" fmla="*/ 2312071 h 7471123"/>
              <a:gd name="connsiteX4432" fmla="*/ 673739 w 6668967"/>
              <a:gd name="connsiteY4432" fmla="*/ 2301596 h 7471123"/>
              <a:gd name="connsiteX4433" fmla="*/ 676616 w 6668967"/>
              <a:gd name="connsiteY4433" fmla="*/ 2292864 h 7471123"/>
              <a:gd name="connsiteX4434" fmla="*/ 677028 w 6668967"/>
              <a:gd name="connsiteY4434" fmla="*/ 2284133 h 7471123"/>
              <a:gd name="connsiteX4435" fmla="*/ 711971 w 6668967"/>
              <a:gd name="connsiteY4435" fmla="*/ 2216912 h 7471123"/>
              <a:gd name="connsiteX4436" fmla="*/ 739514 w 6668967"/>
              <a:gd name="connsiteY4436" fmla="*/ 2144452 h 7471123"/>
              <a:gd name="connsiteX4437" fmla="*/ 751436 w 6668967"/>
              <a:gd name="connsiteY4437" fmla="*/ 2110406 h 7471123"/>
              <a:gd name="connsiteX4438" fmla="*/ 765824 w 6668967"/>
              <a:gd name="connsiteY4438" fmla="*/ 2081597 h 7471123"/>
              <a:gd name="connsiteX4439" fmla="*/ 773635 w 6668967"/>
              <a:gd name="connsiteY4439" fmla="*/ 2048859 h 7471123"/>
              <a:gd name="connsiteX4440" fmla="*/ 788845 w 6668967"/>
              <a:gd name="connsiteY4440" fmla="*/ 2018738 h 7471123"/>
              <a:gd name="connsiteX4441" fmla="*/ 802001 w 6668967"/>
              <a:gd name="connsiteY4441" fmla="*/ 2008261 h 7471123"/>
              <a:gd name="connsiteX4442" fmla="*/ 803644 w 6668967"/>
              <a:gd name="connsiteY4442" fmla="*/ 2003025 h 7471123"/>
              <a:gd name="connsiteX4443" fmla="*/ 805289 w 6668967"/>
              <a:gd name="connsiteY4443" fmla="*/ 1997787 h 7471123"/>
              <a:gd name="connsiteX4444" fmla="*/ 808167 w 6668967"/>
              <a:gd name="connsiteY4444" fmla="*/ 1983819 h 7471123"/>
              <a:gd name="connsiteX4445" fmla="*/ 808578 w 6668967"/>
              <a:gd name="connsiteY4445" fmla="*/ 1969850 h 7471123"/>
              <a:gd name="connsiteX4446" fmla="*/ 815156 w 6668967"/>
              <a:gd name="connsiteY4446" fmla="*/ 1962865 h 7471123"/>
              <a:gd name="connsiteX4447" fmla="*/ 816800 w 6668967"/>
              <a:gd name="connsiteY4447" fmla="*/ 1955881 h 7471123"/>
              <a:gd name="connsiteX4448" fmla="*/ 818445 w 6668967"/>
              <a:gd name="connsiteY4448" fmla="*/ 1948896 h 7471123"/>
              <a:gd name="connsiteX4449" fmla="*/ 821733 w 6668967"/>
              <a:gd name="connsiteY4449" fmla="*/ 1948896 h 7471123"/>
              <a:gd name="connsiteX4450" fmla="*/ 828310 w 6668967"/>
              <a:gd name="connsiteY4450" fmla="*/ 1938422 h 7471123"/>
              <a:gd name="connsiteX4451" fmla="*/ 838177 w 6668967"/>
              <a:gd name="connsiteY4451" fmla="*/ 1906993 h 7471123"/>
              <a:gd name="connsiteX4452" fmla="*/ 841055 w 6668967"/>
              <a:gd name="connsiteY4452" fmla="*/ 1885167 h 7471123"/>
              <a:gd name="connsiteX4453" fmla="*/ 841466 w 6668967"/>
              <a:gd name="connsiteY4453" fmla="*/ 1868581 h 7471123"/>
              <a:gd name="connsiteX4454" fmla="*/ 852154 w 6668967"/>
              <a:gd name="connsiteY4454" fmla="*/ 1867272 h 7471123"/>
              <a:gd name="connsiteX4455" fmla="*/ 857910 w 6668967"/>
              <a:gd name="connsiteY4455" fmla="*/ 1858103 h 7471123"/>
              <a:gd name="connsiteX4456" fmla="*/ 859555 w 6668967"/>
              <a:gd name="connsiteY4456" fmla="*/ 1847190 h 7471123"/>
              <a:gd name="connsiteX4457" fmla="*/ 871065 w 6668967"/>
              <a:gd name="connsiteY4457" fmla="*/ 1844136 h 7471123"/>
              <a:gd name="connsiteX4458" fmla="*/ 884219 w 6668967"/>
              <a:gd name="connsiteY4458" fmla="*/ 1816200 h 7471123"/>
              <a:gd name="connsiteX4459" fmla="*/ 897375 w 6668967"/>
              <a:gd name="connsiteY4459" fmla="*/ 1805723 h 7471123"/>
              <a:gd name="connsiteX4460" fmla="*/ 920397 w 6668967"/>
              <a:gd name="connsiteY4460" fmla="*/ 1760326 h 7471123"/>
              <a:gd name="connsiteX4461" fmla="*/ 926974 w 6668967"/>
              <a:gd name="connsiteY4461" fmla="*/ 1742866 h 7471123"/>
              <a:gd name="connsiteX4462" fmla="*/ 933551 w 6668967"/>
              <a:gd name="connsiteY4462" fmla="*/ 1725405 h 7471123"/>
              <a:gd name="connsiteX4463" fmla="*/ 949995 w 6668967"/>
              <a:gd name="connsiteY4463" fmla="*/ 1697469 h 7471123"/>
              <a:gd name="connsiteX4464" fmla="*/ 959862 w 6668967"/>
              <a:gd name="connsiteY4464" fmla="*/ 1676517 h 7471123"/>
              <a:gd name="connsiteX4465" fmla="*/ 967672 w 6668967"/>
              <a:gd name="connsiteY4465" fmla="*/ 1640723 h 7471123"/>
              <a:gd name="connsiteX4466" fmla="*/ 982883 w 6668967"/>
              <a:gd name="connsiteY4466" fmla="*/ 1610167 h 747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Lst>
            <a:rect l="l" t="t" r="r" b="b"/>
            <a:pathLst>
              <a:path w="6668967" h="7471123">
                <a:moveTo>
                  <a:pt x="4645259" y="6933346"/>
                </a:moveTo>
                <a:lnTo>
                  <a:pt x="4658415" y="6957790"/>
                </a:lnTo>
                <a:lnTo>
                  <a:pt x="4655125" y="6985727"/>
                </a:lnTo>
                <a:cubicBezTo>
                  <a:pt x="4646973" y="6986746"/>
                  <a:pt x="4642724" y="6990820"/>
                  <a:pt x="4642382" y="6997949"/>
                </a:cubicBezTo>
                <a:cubicBezTo>
                  <a:pt x="4642039" y="7005079"/>
                  <a:pt x="4635324" y="7009152"/>
                  <a:pt x="4622238" y="7010171"/>
                </a:cubicBezTo>
                <a:cubicBezTo>
                  <a:pt x="4623198" y="6996494"/>
                  <a:pt x="4627033" y="6983690"/>
                  <a:pt x="4633748" y="6971759"/>
                </a:cubicBezTo>
                <a:cubicBezTo>
                  <a:pt x="4640463" y="6959828"/>
                  <a:pt x="4644300" y="6947024"/>
                  <a:pt x="4645259" y="6933346"/>
                </a:cubicBezTo>
                <a:close/>
                <a:moveTo>
                  <a:pt x="4395313" y="6947315"/>
                </a:moveTo>
                <a:cubicBezTo>
                  <a:pt x="4395243" y="6949279"/>
                  <a:pt x="4395381" y="6951462"/>
                  <a:pt x="4395724" y="6953862"/>
                </a:cubicBezTo>
                <a:cubicBezTo>
                  <a:pt x="4396066" y="6956263"/>
                  <a:pt x="4397025" y="6957572"/>
                  <a:pt x="4398602" y="6957790"/>
                </a:cubicBezTo>
                <a:lnTo>
                  <a:pt x="4408467" y="6954298"/>
                </a:lnTo>
                <a:close/>
                <a:moveTo>
                  <a:pt x="4092745" y="7024140"/>
                </a:moveTo>
                <a:cubicBezTo>
                  <a:pt x="4092813" y="7026104"/>
                  <a:pt x="4093498" y="7028287"/>
                  <a:pt x="4094800" y="7030687"/>
                </a:cubicBezTo>
                <a:cubicBezTo>
                  <a:pt x="4096102" y="7033088"/>
                  <a:pt x="4097610" y="7034398"/>
                  <a:pt x="4099322" y="7034616"/>
                </a:cubicBezTo>
                <a:cubicBezTo>
                  <a:pt x="4103159" y="7034034"/>
                  <a:pt x="4105352" y="7031706"/>
                  <a:pt x="4105900" y="7027631"/>
                </a:cubicBezTo>
                <a:close/>
                <a:moveTo>
                  <a:pt x="4464376" y="6846045"/>
                </a:moveTo>
                <a:cubicBezTo>
                  <a:pt x="4464239" y="6848010"/>
                  <a:pt x="4464514" y="6850191"/>
                  <a:pt x="4465198" y="6852592"/>
                </a:cubicBezTo>
                <a:cubicBezTo>
                  <a:pt x="4465884" y="6854993"/>
                  <a:pt x="4467803" y="6856303"/>
                  <a:pt x="4470954" y="6856521"/>
                </a:cubicBezTo>
                <a:lnTo>
                  <a:pt x="4477531" y="6856521"/>
                </a:lnTo>
                <a:cubicBezTo>
                  <a:pt x="4477395" y="6853029"/>
                  <a:pt x="4476025" y="6850410"/>
                  <a:pt x="4473420" y="6848664"/>
                </a:cubicBezTo>
                <a:cubicBezTo>
                  <a:pt x="4470818" y="6846918"/>
                  <a:pt x="4467802" y="6846045"/>
                  <a:pt x="4464376" y="6846045"/>
                </a:cubicBezTo>
                <a:close/>
                <a:moveTo>
                  <a:pt x="4105900" y="6996204"/>
                </a:moveTo>
                <a:cubicBezTo>
                  <a:pt x="4105763" y="6998168"/>
                  <a:pt x="4106037" y="7000350"/>
                  <a:pt x="4106722" y="7002751"/>
                </a:cubicBezTo>
                <a:cubicBezTo>
                  <a:pt x="4107407" y="7005152"/>
                  <a:pt x="4109325" y="7006461"/>
                  <a:pt x="4112477" y="7006679"/>
                </a:cubicBezTo>
                <a:lnTo>
                  <a:pt x="4115766" y="7006679"/>
                </a:lnTo>
                <a:cubicBezTo>
                  <a:pt x="4115765" y="6999696"/>
                  <a:pt x="4112477" y="6996204"/>
                  <a:pt x="4105900" y="6996204"/>
                </a:cubicBezTo>
                <a:close/>
                <a:moveTo>
                  <a:pt x="4678147" y="6730807"/>
                </a:moveTo>
                <a:cubicBezTo>
                  <a:pt x="4678216" y="6732917"/>
                  <a:pt x="4678900" y="6735681"/>
                  <a:pt x="4680202" y="6739100"/>
                </a:cubicBezTo>
                <a:cubicBezTo>
                  <a:pt x="4681504" y="6742520"/>
                  <a:pt x="4683011" y="6744411"/>
                  <a:pt x="4684724" y="6744775"/>
                </a:cubicBezTo>
                <a:cubicBezTo>
                  <a:pt x="4687876" y="6744557"/>
                  <a:pt x="4689795" y="6743248"/>
                  <a:pt x="4690480" y="6740846"/>
                </a:cubicBezTo>
                <a:cubicBezTo>
                  <a:pt x="4691165" y="6738446"/>
                  <a:pt x="4691439" y="6736263"/>
                  <a:pt x="4691303" y="6734299"/>
                </a:cubicBezTo>
                <a:close/>
                <a:moveTo>
                  <a:pt x="4740994" y="6620753"/>
                </a:moveTo>
                <a:cubicBezTo>
                  <a:pt x="4737910" y="6623735"/>
                  <a:pt x="4736009" y="6627973"/>
                  <a:pt x="4735289" y="6633466"/>
                </a:cubicBezTo>
                <a:cubicBezTo>
                  <a:pt x="4733851" y="6644450"/>
                  <a:pt x="4733439" y="6654782"/>
                  <a:pt x="4734056" y="6664458"/>
                </a:cubicBezTo>
                <a:cubicBezTo>
                  <a:pt x="4728918" y="6664458"/>
                  <a:pt x="4723574" y="6665331"/>
                  <a:pt x="4718023" y="6667077"/>
                </a:cubicBezTo>
                <a:cubicBezTo>
                  <a:pt x="4712474" y="6668823"/>
                  <a:pt x="4707952" y="6671441"/>
                  <a:pt x="4704457" y="6674933"/>
                </a:cubicBezTo>
                <a:lnTo>
                  <a:pt x="4711035" y="6706363"/>
                </a:lnTo>
                <a:cubicBezTo>
                  <a:pt x="4712610" y="6696977"/>
                  <a:pt x="4716036" y="6687811"/>
                  <a:pt x="4721312" y="6678863"/>
                </a:cubicBezTo>
                <a:cubicBezTo>
                  <a:pt x="4726588" y="6669914"/>
                  <a:pt x="4734125" y="6665112"/>
                  <a:pt x="4743923" y="6664458"/>
                </a:cubicBezTo>
                <a:cubicBezTo>
                  <a:pt x="4744333" y="6655873"/>
                  <a:pt x="4745979" y="6647725"/>
                  <a:pt x="4748855" y="6640013"/>
                </a:cubicBezTo>
                <a:cubicBezTo>
                  <a:pt x="4751733" y="6632302"/>
                  <a:pt x="4753378" y="6624154"/>
                  <a:pt x="4753789" y="6615569"/>
                </a:cubicBezTo>
                <a:cubicBezTo>
                  <a:pt x="4748342" y="6616042"/>
                  <a:pt x="4744077" y="6617770"/>
                  <a:pt x="4740994" y="6620753"/>
                </a:cubicBezTo>
                <a:close/>
                <a:moveTo>
                  <a:pt x="4572906" y="6664458"/>
                </a:moveTo>
                <a:cubicBezTo>
                  <a:pt x="4563040" y="6664749"/>
                  <a:pt x="4555640" y="6668533"/>
                  <a:pt x="4550707" y="6675807"/>
                </a:cubicBezTo>
                <a:cubicBezTo>
                  <a:pt x="4545773" y="6683082"/>
                  <a:pt x="4543307" y="6692103"/>
                  <a:pt x="4543307" y="6702871"/>
                </a:cubicBezTo>
                <a:lnTo>
                  <a:pt x="4543307" y="6706362"/>
                </a:lnTo>
                <a:cubicBezTo>
                  <a:pt x="4542621" y="6706290"/>
                  <a:pt x="4539882" y="6706435"/>
                  <a:pt x="4535085" y="6706799"/>
                </a:cubicBezTo>
                <a:cubicBezTo>
                  <a:pt x="4530288" y="6707163"/>
                  <a:pt x="4527549" y="6708181"/>
                  <a:pt x="4526863" y="6709854"/>
                </a:cubicBezTo>
                <a:cubicBezTo>
                  <a:pt x="4527891" y="6711674"/>
                  <a:pt x="4532413" y="6713273"/>
                  <a:pt x="4540429" y="6714656"/>
                </a:cubicBezTo>
                <a:cubicBezTo>
                  <a:pt x="4548446" y="6716038"/>
                  <a:pt x="4553790" y="6716767"/>
                  <a:pt x="4556463" y="6716839"/>
                </a:cubicBezTo>
                <a:lnTo>
                  <a:pt x="4576195" y="6699379"/>
                </a:lnTo>
                <a:cubicBezTo>
                  <a:pt x="4571330" y="6698942"/>
                  <a:pt x="4567905" y="6696323"/>
                  <a:pt x="4565918" y="6691522"/>
                </a:cubicBezTo>
                <a:cubicBezTo>
                  <a:pt x="4563931" y="6686719"/>
                  <a:pt x="4562971" y="6682354"/>
                  <a:pt x="4563040" y="6678426"/>
                </a:cubicBezTo>
                <a:close/>
                <a:moveTo>
                  <a:pt x="4336114" y="6688902"/>
                </a:moveTo>
                <a:lnTo>
                  <a:pt x="4336114" y="6706362"/>
                </a:lnTo>
                <a:cubicBezTo>
                  <a:pt x="4336251" y="6711383"/>
                  <a:pt x="4337622" y="6714438"/>
                  <a:pt x="4340225" y="6715528"/>
                </a:cubicBezTo>
                <a:cubicBezTo>
                  <a:pt x="4342829" y="6716620"/>
                  <a:pt x="4345844" y="6717057"/>
                  <a:pt x="4349270" y="6716839"/>
                </a:cubicBezTo>
                <a:close/>
                <a:moveTo>
                  <a:pt x="4615660" y="6556204"/>
                </a:moveTo>
                <a:cubicBezTo>
                  <a:pt x="4612508" y="6556714"/>
                  <a:pt x="4610590" y="6559187"/>
                  <a:pt x="4609905" y="6563625"/>
                </a:cubicBezTo>
                <a:cubicBezTo>
                  <a:pt x="4609220" y="6568063"/>
                  <a:pt x="4608946" y="6571409"/>
                  <a:pt x="4609083" y="6573665"/>
                </a:cubicBezTo>
                <a:cubicBezTo>
                  <a:pt x="4608946" y="6582468"/>
                  <a:pt x="4606753" y="6590179"/>
                  <a:pt x="4602505" y="6596799"/>
                </a:cubicBezTo>
                <a:cubicBezTo>
                  <a:pt x="4598257" y="6603419"/>
                  <a:pt x="4592775" y="6608512"/>
                  <a:pt x="4586062" y="6612077"/>
                </a:cubicBezTo>
                <a:cubicBezTo>
                  <a:pt x="4585650" y="6620662"/>
                  <a:pt x="4584007" y="6628810"/>
                  <a:pt x="4581128" y="6636521"/>
                </a:cubicBezTo>
                <a:cubicBezTo>
                  <a:pt x="4578251" y="6644233"/>
                  <a:pt x="4576606" y="6652381"/>
                  <a:pt x="4576195" y="6660967"/>
                </a:cubicBezTo>
                <a:cubicBezTo>
                  <a:pt x="4585924" y="6648670"/>
                  <a:pt x="4594421" y="6635721"/>
                  <a:pt x="4601683" y="6622116"/>
                </a:cubicBezTo>
                <a:cubicBezTo>
                  <a:pt x="4608946" y="6608512"/>
                  <a:pt x="4615797" y="6594690"/>
                  <a:pt x="4622238" y="6580648"/>
                </a:cubicBezTo>
                <a:cubicBezTo>
                  <a:pt x="4622170" y="6578102"/>
                  <a:pt x="4621484" y="6573592"/>
                  <a:pt x="4620183" y="6567117"/>
                </a:cubicBezTo>
                <a:cubicBezTo>
                  <a:pt x="4618880" y="6560642"/>
                  <a:pt x="4617373" y="6557004"/>
                  <a:pt x="4615660" y="6556204"/>
                </a:cubicBezTo>
                <a:close/>
                <a:moveTo>
                  <a:pt x="4369002" y="6650490"/>
                </a:moveTo>
                <a:cubicBezTo>
                  <a:pt x="4367495" y="6650635"/>
                  <a:pt x="4366398" y="6651217"/>
                  <a:pt x="4365713" y="6652236"/>
                </a:cubicBezTo>
                <a:cubicBezTo>
                  <a:pt x="4365028" y="6653253"/>
                  <a:pt x="4363932" y="6653836"/>
                  <a:pt x="4362425" y="6653982"/>
                </a:cubicBezTo>
                <a:cubicBezTo>
                  <a:pt x="4362494" y="6656091"/>
                  <a:pt x="4363178" y="6658856"/>
                  <a:pt x="4364481" y="6662275"/>
                </a:cubicBezTo>
                <a:cubicBezTo>
                  <a:pt x="4365782" y="6665694"/>
                  <a:pt x="4367289" y="6667587"/>
                  <a:pt x="4369002" y="6667950"/>
                </a:cubicBezTo>
                <a:cubicBezTo>
                  <a:pt x="4372153" y="6667732"/>
                  <a:pt x="4374072" y="6666423"/>
                  <a:pt x="4374758" y="6664022"/>
                </a:cubicBezTo>
                <a:cubicBezTo>
                  <a:pt x="4375442" y="6661620"/>
                  <a:pt x="4375717" y="6659437"/>
                  <a:pt x="4375579" y="6657473"/>
                </a:cubicBezTo>
                <a:cubicBezTo>
                  <a:pt x="4375032" y="6653400"/>
                  <a:pt x="4372839" y="6651071"/>
                  <a:pt x="4369002" y="6650490"/>
                </a:cubicBezTo>
                <a:close/>
                <a:moveTo>
                  <a:pt x="4408467" y="6524775"/>
                </a:moveTo>
                <a:lnTo>
                  <a:pt x="4395313" y="6566681"/>
                </a:lnTo>
                <a:cubicBezTo>
                  <a:pt x="4394764" y="6566608"/>
                  <a:pt x="4392572" y="6566753"/>
                  <a:pt x="4388735" y="6567117"/>
                </a:cubicBezTo>
                <a:cubicBezTo>
                  <a:pt x="4384897" y="6567480"/>
                  <a:pt x="4382705" y="6568499"/>
                  <a:pt x="4382158" y="6570172"/>
                </a:cubicBezTo>
                <a:cubicBezTo>
                  <a:pt x="4382842" y="6573882"/>
                  <a:pt x="4386405" y="6577811"/>
                  <a:pt x="4392845" y="6581957"/>
                </a:cubicBezTo>
                <a:cubicBezTo>
                  <a:pt x="4399285" y="6586104"/>
                  <a:pt x="4404493" y="6589160"/>
                  <a:pt x="4408467" y="6591125"/>
                </a:cubicBezTo>
                <a:lnTo>
                  <a:pt x="4431489" y="6556204"/>
                </a:lnTo>
                <a:close/>
                <a:moveTo>
                  <a:pt x="4908361" y="6255887"/>
                </a:moveTo>
                <a:lnTo>
                  <a:pt x="4882050" y="6301284"/>
                </a:lnTo>
                <a:cubicBezTo>
                  <a:pt x="4888629" y="6312342"/>
                  <a:pt x="4891917" y="6325146"/>
                  <a:pt x="4891917" y="6339696"/>
                </a:cubicBezTo>
                <a:cubicBezTo>
                  <a:pt x="4890067" y="6339551"/>
                  <a:pt x="4888011" y="6339841"/>
                  <a:pt x="4885751" y="6340569"/>
                </a:cubicBezTo>
                <a:cubicBezTo>
                  <a:pt x="4883490" y="6341297"/>
                  <a:pt x="4882257" y="6343335"/>
                  <a:pt x="4882050" y="6346681"/>
                </a:cubicBezTo>
                <a:cubicBezTo>
                  <a:pt x="4882257" y="6350173"/>
                  <a:pt x="4883490" y="6353665"/>
                  <a:pt x="4885750" y="6357156"/>
                </a:cubicBezTo>
                <a:cubicBezTo>
                  <a:pt x="4888011" y="6360649"/>
                  <a:pt x="4890067" y="6364142"/>
                  <a:pt x="4891917" y="6367633"/>
                </a:cubicBezTo>
                <a:lnTo>
                  <a:pt x="4914938" y="6378110"/>
                </a:lnTo>
                <a:lnTo>
                  <a:pt x="4918227" y="6367633"/>
                </a:lnTo>
                <a:lnTo>
                  <a:pt x="4901783" y="6353665"/>
                </a:lnTo>
                <a:cubicBezTo>
                  <a:pt x="4901715" y="6348281"/>
                  <a:pt x="4902674" y="6343334"/>
                  <a:pt x="4904660" y="6338824"/>
                </a:cubicBezTo>
                <a:cubicBezTo>
                  <a:pt x="4906648" y="6334313"/>
                  <a:pt x="4910075" y="6331111"/>
                  <a:pt x="4914938" y="6329220"/>
                </a:cubicBezTo>
                <a:cubicBezTo>
                  <a:pt x="4915281" y="6316998"/>
                  <a:pt x="4915419" y="6304777"/>
                  <a:pt x="4915350" y="6292554"/>
                </a:cubicBezTo>
                <a:cubicBezTo>
                  <a:pt x="4915281" y="6280331"/>
                  <a:pt x="4912951" y="6268109"/>
                  <a:pt x="4908361" y="6255887"/>
                </a:cubicBezTo>
                <a:close/>
                <a:moveTo>
                  <a:pt x="4454510" y="6402554"/>
                </a:moveTo>
                <a:cubicBezTo>
                  <a:pt x="4440808" y="6429909"/>
                  <a:pt x="4428748" y="6459008"/>
                  <a:pt x="4418333" y="6489854"/>
                </a:cubicBezTo>
                <a:cubicBezTo>
                  <a:pt x="4420047" y="6496985"/>
                  <a:pt x="4423199" y="6502804"/>
                  <a:pt x="4427789" y="6507315"/>
                </a:cubicBezTo>
                <a:cubicBezTo>
                  <a:pt x="4432379" y="6511825"/>
                  <a:pt x="4437998" y="6514154"/>
                  <a:pt x="4444644" y="6514300"/>
                </a:cubicBezTo>
                <a:cubicBezTo>
                  <a:pt x="4448070" y="6503533"/>
                  <a:pt x="4452729" y="6487526"/>
                  <a:pt x="4458621" y="6466283"/>
                </a:cubicBezTo>
                <a:cubicBezTo>
                  <a:pt x="4464514" y="6445039"/>
                  <a:pt x="4470818" y="6430782"/>
                  <a:pt x="4477531" y="6423506"/>
                </a:cubicBezTo>
                <a:close/>
                <a:moveTo>
                  <a:pt x="4977425" y="6133665"/>
                </a:moveTo>
                <a:cubicBezTo>
                  <a:pt x="4976877" y="6137156"/>
                  <a:pt x="4977973" y="6140650"/>
                  <a:pt x="4980714" y="6144141"/>
                </a:cubicBezTo>
                <a:lnTo>
                  <a:pt x="4980714" y="6133664"/>
                </a:lnTo>
                <a:close/>
                <a:moveTo>
                  <a:pt x="5016890" y="6095252"/>
                </a:moveTo>
                <a:cubicBezTo>
                  <a:pt x="5010861" y="6095252"/>
                  <a:pt x="5006476" y="6098744"/>
                  <a:pt x="5003735" y="6105729"/>
                </a:cubicBezTo>
                <a:lnTo>
                  <a:pt x="5013602" y="6105729"/>
                </a:lnTo>
                <a:cubicBezTo>
                  <a:pt x="5013738" y="6103982"/>
                  <a:pt x="5014286" y="6102237"/>
                  <a:pt x="5015246" y="6100491"/>
                </a:cubicBezTo>
                <a:cubicBezTo>
                  <a:pt x="5016205" y="6098744"/>
                  <a:pt x="5016753" y="6096998"/>
                  <a:pt x="5016890" y="6095252"/>
                </a:cubicBezTo>
                <a:close/>
                <a:moveTo>
                  <a:pt x="4516996" y="6280331"/>
                </a:moveTo>
                <a:lnTo>
                  <a:pt x="4500554" y="6301284"/>
                </a:lnTo>
                <a:lnTo>
                  <a:pt x="4500554" y="6311760"/>
                </a:lnTo>
                <a:lnTo>
                  <a:pt x="4507131" y="6311760"/>
                </a:lnTo>
                <a:cubicBezTo>
                  <a:pt x="4513571" y="6312051"/>
                  <a:pt x="4517955" y="6311468"/>
                  <a:pt x="4520286" y="6310013"/>
                </a:cubicBezTo>
                <a:cubicBezTo>
                  <a:pt x="4522615" y="6308559"/>
                  <a:pt x="4523711" y="6304485"/>
                  <a:pt x="4523575" y="6297792"/>
                </a:cubicBezTo>
                <a:close/>
                <a:moveTo>
                  <a:pt x="5036623" y="6042871"/>
                </a:moveTo>
                <a:lnTo>
                  <a:pt x="5036623" y="6060332"/>
                </a:lnTo>
                <a:lnTo>
                  <a:pt x="5013602" y="6060332"/>
                </a:lnTo>
                <a:lnTo>
                  <a:pt x="5013602" y="6074300"/>
                </a:lnTo>
                <a:lnTo>
                  <a:pt x="5020179" y="6084777"/>
                </a:lnTo>
                <a:lnTo>
                  <a:pt x="5046490" y="6060332"/>
                </a:lnTo>
                <a:lnTo>
                  <a:pt x="5046490" y="6046364"/>
                </a:lnTo>
                <a:close/>
                <a:moveTo>
                  <a:pt x="4553174" y="6224459"/>
                </a:moveTo>
                <a:lnTo>
                  <a:pt x="4546596" y="6238427"/>
                </a:lnTo>
                <a:cubicBezTo>
                  <a:pt x="4550433" y="6234935"/>
                  <a:pt x="4552625" y="6231442"/>
                  <a:pt x="4553174" y="6227950"/>
                </a:cubicBezTo>
                <a:close/>
                <a:moveTo>
                  <a:pt x="5049779" y="6011444"/>
                </a:moveTo>
                <a:lnTo>
                  <a:pt x="5049778" y="6039379"/>
                </a:lnTo>
                <a:cubicBezTo>
                  <a:pt x="5054505" y="6035670"/>
                  <a:pt x="5057383" y="6030868"/>
                  <a:pt x="5058411" y="6024975"/>
                </a:cubicBezTo>
                <a:cubicBezTo>
                  <a:pt x="5059439" y="6019082"/>
                  <a:pt x="5059850" y="6013408"/>
                  <a:pt x="5059644" y="6007952"/>
                </a:cubicBezTo>
                <a:close/>
                <a:moveTo>
                  <a:pt x="5085954" y="5924141"/>
                </a:moveTo>
                <a:cubicBezTo>
                  <a:pt x="5082803" y="5935200"/>
                  <a:pt x="5079240" y="5945384"/>
                  <a:pt x="5075267" y="5954697"/>
                </a:cubicBezTo>
                <a:cubicBezTo>
                  <a:pt x="5071293" y="5964008"/>
                  <a:pt x="5066086" y="5968957"/>
                  <a:pt x="5059644" y="5969539"/>
                </a:cubicBezTo>
                <a:cubicBezTo>
                  <a:pt x="5059850" y="5972230"/>
                  <a:pt x="5061083" y="5977323"/>
                  <a:pt x="5063344" y="5984815"/>
                </a:cubicBezTo>
                <a:cubicBezTo>
                  <a:pt x="5065605" y="5992309"/>
                  <a:pt x="5067661" y="5996529"/>
                  <a:pt x="5069511" y="5997475"/>
                </a:cubicBezTo>
                <a:cubicBezTo>
                  <a:pt x="5071087" y="5997257"/>
                  <a:pt x="5072046" y="5995948"/>
                  <a:pt x="5072389" y="5993546"/>
                </a:cubicBezTo>
                <a:cubicBezTo>
                  <a:pt x="5072731" y="5991145"/>
                  <a:pt x="5072868" y="5988962"/>
                  <a:pt x="5072800" y="5986998"/>
                </a:cubicBezTo>
                <a:cubicBezTo>
                  <a:pt x="5078212" y="5979360"/>
                  <a:pt x="5083831" y="5969319"/>
                  <a:pt x="5089655" y="5956880"/>
                </a:cubicBezTo>
                <a:cubicBezTo>
                  <a:pt x="5095478" y="5944440"/>
                  <a:pt x="5098630" y="5933527"/>
                  <a:pt x="5099110" y="5924141"/>
                </a:cubicBezTo>
                <a:close/>
                <a:moveTo>
                  <a:pt x="5194484" y="5812396"/>
                </a:moveTo>
                <a:cubicBezTo>
                  <a:pt x="5192909" y="5815742"/>
                  <a:pt x="5191949" y="5818653"/>
                  <a:pt x="5191606" y="5821126"/>
                </a:cubicBezTo>
                <a:cubicBezTo>
                  <a:pt x="5191264" y="5823599"/>
                  <a:pt x="5191127" y="5826510"/>
                  <a:pt x="5191196" y="5829856"/>
                </a:cubicBezTo>
                <a:cubicBezTo>
                  <a:pt x="5195032" y="5825781"/>
                  <a:pt x="5197225" y="5819962"/>
                  <a:pt x="5197772" y="5812396"/>
                </a:cubicBezTo>
                <a:close/>
                <a:moveTo>
                  <a:pt x="5174751" y="5742554"/>
                </a:moveTo>
                <a:cubicBezTo>
                  <a:pt x="5173655" y="5755942"/>
                  <a:pt x="5169270" y="5767581"/>
                  <a:pt x="5161596" y="5777475"/>
                </a:cubicBezTo>
                <a:cubicBezTo>
                  <a:pt x="5153923" y="5787369"/>
                  <a:pt x="5149538" y="5799010"/>
                  <a:pt x="5148442" y="5812395"/>
                </a:cubicBezTo>
                <a:lnTo>
                  <a:pt x="5128708" y="5840333"/>
                </a:lnTo>
                <a:cubicBezTo>
                  <a:pt x="5127339" y="5842296"/>
                  <a:pt x="5127612" y="5844478"/>
                  <a:pt x="5129531" y="5846880"/>
                </a:cubicBezTo>
                <a:cubicBezTo>
                  <a:pt x="5131449" y="5849281"/>
                  <a:pt x="5133368" y="5850590"/>
                  <a:pt x="5135286" y="5850808"/>
                </a:cubicBezTo>
                <a:lnTo>
                  <a:pt x="5155019" y="5847316"/>
                </a:lnTo>
                <a:cubicBezTo>
                  <a:pt x="5158582" y="5838514"/>
                  <a:pt x="5162145" y="5829056"/>
                  <a:pt x="5165707" y="5818943"/>
                </a:cubicBezTo>
                <a:cubicBezTo>
                  <a:pt x="5169271" y="5808831"/>
                  <a:pt x="5171190" y="5798500"/>
                  <a:pt x="5171463" y="5787952"/>
                </a:cubicBezTo>
                <a:cubicBezTo>
                  <a:pt x="5174683" y="5780603"/>
                  <a:pt x="5178108" y="5772601"/>
                  <a:pt x="5181740" y="5763943"/>
                </a:cubicBezTo>
                <a:cubicBezTo>
                  <a:pt x="5185371" y="5755286"/>
                  <a:pt x="5189619" y="5748156"/>
                  <a:pt x="5194484" y="5742554"/>
                </a:cubicBezTo>
                <a:close/>
                <a:moveTo>
                  <a:pt x="5233949" y="5697158"/>
                </a:moveTo>
                <a:lnTo>
                  <a:pt x="5214216" y="5718110"/>
                </a:lnTo>
                <a:cubicBezTo>
                  <a:pt x="5214971" y="5712872"/>
                  <a:pt x="5212641" y="5710253"/>
                  <a:pt x="5207227" y="5710253"/>
                </a:cubicBezTo>
                <a:cubicBezTo>
                  <a:pt x="5201815" y="5710253"/>
                  <a:pt x="5198664" y="5712872"/>
                  <a:pt x="5197773" y="5718110"/>
                </a:cubicBezTo>
                <a:lnTo>
                  <a:pt x="5220795" y="5749539"/>
                </a:lnTo>
                <a:lnTo>
                  <a:pt x="5233949" y="5749539"/>
                </a:lnTo>
                <a:lnTo>
                  <a:pt x="5237239" y="5718110"/>
                </a:lnTo>
                <a:close/>
                <a:moveTo>
                  <a:pt x="5270125" y="5634302"/>
                </a:moveTo>
                <a:lnTo>
                  <a:pt x="5253683" y="5662238"/>
                </a:lnTo>
                <a:lnTo>
                  <a:pt x="5263549" y="5662238"/>
                </a:lnTo>
                <a:cubicBezTo>
                  <a:pt x="5267386" y="5654671"/>
                  <a:pt x="5269578" y="5645360"/>
                  <a:pt x="5270125" y="5634302"/>
                </a:cubicBezTo>
                <a:close/>
                <a:moveTo>
                  <a:pt x="5201062" y="5623825"/>
                </a:moveTo>
                <a:cubicBezTo>
                  <a:pt x="5200924" y="5625426"/>
                  <a:pt x="5200377" y="5626588"/>
                  <a:pt x="5199418" y="5627317"/>
                </a:cubicBezTo>
                <a:cubicBezTo>
                  <a:pt x="5198458" y="5628045"/>
                  <a:pt x="5197909" y="5629208"/>
                  <a:pt x="5197773" y="5630809"/>
                </a:cubicBezTo>
                <a:lnTo>
                  <a:pt x="5197772" y="5648269"/>
                </a:lnTo>
                <a:cubicBezTo>
                  <a:pt x="5197772" y="5655471"/>
                  <a:pt x="5198595" y="5662892"/>
                  <a:pt x="5200240" y="5670532"/>
                </a:cubicBezTo>
                <a:cubicBezTo>
                  <a:pt x="5201884" y="5678169"/>
                  <a:pt x="5204351" y="5684718"/>
                  <a:pt x="5207640" y="5690175"/>
                </a:cubicBezTo>
                <a:lnTo>
                  <a:pt x="5217505" y="5627317"/>
                </a:lnTo>
                <a:close/>
                <a:moveTo>
                  <a:pt x="5237239" y="5571444"/>
                </a:moveTo>
                <a:lnTo>
                  <a:pt x="5224083" y="5578429"/>
                </a:lnTo>
                <a:lnTo>
                  <a:pt x="5210928" y="5602873"/>
                </a:lnTo>
                <a:lnTo>
                  <a:pt x="5227372" y="5595888"/>
                </a:lnTo>
                <a:lnTo>
                  <a:pt x="5237239" y="5578429"/>
                </a:lnTo>
                <a:close/>
                <a:moveTo>
                  <a:pt x="5279993" y="5431762"/>
                </a:moveTo>
                <a:cubicBezTo>
                  <a:pt x="5280266" y="5442820"/>
                  <a:pt x="5280541" y="5455625"/>
                  <a:pt x="5280815" y="5470175"/>
                </a:cubicBezTo>
                <a:cubicBezTo>
                  <a:pt x="5281089" y="5484724"/>
                  <a:pt x="5279718" y="5497529"/>
                  <a:pt x="5276704" y="5508587"/>
                </a:cubicBezTo>
                <a:cubicBezTo>
                  <a:pt x="5283281" y="5501602"/>
                  <a:pt x="5286570" y="5491127"/>
                  <a:pt x="5286569" y="5477158"/>
                </a:cubicBezTo>
                <a:lnTo>
                  <a:pt x="5303014" y="5442238"/>
                </a:lnTo>
                <a:close/>
                <a:moveTo>
                  <a:pt x="4047148" y="5912931"/>
                </a:moveTo>
                <a:lnTo>
                  <a:pt x="4060304" y="5937375"/>
                </a:lnTo>
                <a:lnTo>
                  <a:pt x="4057014" y="5965312"/>
                </a:lnTo>
                <a:cubicBezTo>
                  <a:pt x="4048862" y="5966331"/>
                  <a:pt x="4044612" y="5970405"/>
                  <a:pt x="4044270" y="5977534"/>
                </a:cubicBezTo>
                <a:cubicBezTo>
                  <a:pt x="4043928" y="5984665"/>
                  <a:pt x="4037213" y="5988738"/>
                  <a:pt x="4024127" y="5989756"/>
                </a:cubicBezTo>
                <a:cubicBezTo>
                  <a:pt x="4025086" y="5976080"/>
                  <a:pt x="4028923" y="5963275"/>
                  <a:pt x="4035638" y="5951344"/>
                </a:cubicBezTo>
                <a:cubicBezTo>
                  <a:pt x="4042352" y="5939414"/>
                  <a:pt x="4046189" y="5926610"/>
                  <a:pt x="4047148" y="5912931"/>
                </a:cubicBezTo>
                <a:close/>
                <a:moveTo>
                  <a:pt x="2907530" y="6369991"/>
                </a:moveTo>
                <a:lnTo>
                  <a:pt x="2910819" y="6404912"/>
                </a:lnTo>
                <a:lnTo>
                  <a:pt x="2881219" y="6429356"/>
                </a:lnTo>
                <a:lnTo>
                  <a:pt x="2871354" y="6457293"/>
                </a:lnTo>
                <a:lnTo>
                  <a:pt x="2884508" y="6460785"/>
                </a:lnTo>
                <a:lnTo>
                  <a:pt x="2920684" y="6425865"/>
                </a:lnTo>
                <a:cubicBezTo>
                  <a:pt x="2930688" y="6414661"/>
                  <a:pt x="2934525" y="6403020"/>
                  <a:pt x="2932196" y="6390943"/>
                </a:cubicBezTo>
                <a:cubicBezTo>
                  <a:pt x="2929866" y="6378867"/>
                  <a:pt x="2930414" y="6370719"/>
                  <a:pt x="2933840" y="6366499"/>
                </a:cubicBezTo>
                <a:lnTo>
                  <a:pt x="2910819" y="6369991"/>
                </a:lnTo>
                <a:close/>
                <a:moveTo>
                  <a:pt x="3797201" y="5926900"/>
                </a:moveTo>
                <a:cubicBezTo>
                  <a:pt x="3797132" y="5928864"/>
                  <a:pt x="3797270" y="5931047"/>
                  <a:pt x="3797612" y="5933448"/>
                </a:cubicBezTo>
                <a:cubicBezTo>
                  <a:pt x="3797954" y="5935848"/>
                  <a:pt x="3798913" y="5937157"/>
                  <a:pt x="3800490" y="5937376"/>
                </a:cubicBezTo>
                <a:lnTo>
                  <a:pt x="3810356" y="5933884"/>
                </a:lnTo>
                <a:close/>
                <a:moveTo>
                  <a:pt x="1943816" y="6698445"/>
                </a:moveTo>
                <a:lnTo>
                  <a:pt x="1956972" y="6722889"/>
                </a:lnTo>
                <a:lnTo>
                  <a:pt x="1953682" y="6750826"/>
                </a:lnTo>
                <a:cubicBezTo>
                  <a:pt x="1945529" y="6751845"/>
                  <a:pt x="1941280" y="6755919"/>
                  <a:pt x="1940938" y="6763048"/>
                </a:cubicBezTo>
                <a:cubicBezTo>
                  <a:pt x="1940596" y="6770178"/>
                  <a:pt x="1933881" y="6774252"/>
                  <a:pt x="1920795" y="6775270"/>
                </a:cubicBezTo>
                <a:cubicBezTo>
                  <a:pt x="1921754" y="6761593"/>
                  <a:pt x="1925590" y="6748789"/>
                  <a:pt x="1932306" y="6736857"/>
                </a:cubicBezTo>
                <a:cubicBezTo>
                  <a:pt x="1939020" y="6724928"/>
                  <a:pt x="1942857" y="6712122"/>
                  <a:pt x="1943816" y="6698445"/>
                </a:cubicBezTo>
                <a:close/>
                <a:moveTo>
                  <a:pt x="5385233" y="5211762"/>
                </a:moveTo>
                <a:lnTo>
                  <a:pt x="5381945" y="5236206"/>
                </a:lnTo>
                <a:cubicBezTo>
                  <a:pt x="5376942" y="5241663"/>
                  <a:pt x="5372146" y="5248210"/>
                  <a:pt x="5367556" y="5255849"/>
                </a:cubicBezTo>
                <a:cubicBezTo>
                  <a:pt x="5362965" y="5263488"/>
                  <a:pt x="5358992" y="5270909"/>
                  <a:pt x="5355633" y="5278111"/>
                </a:cubicBezTo>
                <a:cubicBezTo>
                  <a:pt x="5356182" y="5292662"/>
                  <a:pt x="5351797" y="5305465"/>
                  <a:pt x="5342479" y="5316523"/>
                </a:cubicBezTo>
                <a:cubicBezTo>
                  <a:pt x="5338642" y="5313686"/>
                  <a:pt x="5334805" y="5314122"/>
                  <a:pt x="5330968" y="5317833"/>
                </a:cubicBezTo>
                <a:cubicBezTo>
                  <a:pt x="5327132" y="5321543"/>
                  <a:pt x="5326583" y="5324600"/>
                  <a:pt x="5329324" y="5327000"/>
                </a:cubicBezTo>
                <a:lnTo>
                  <a:pt x="5309592" y="5351444"/>
                </a:lnTo>
                <a:lnTo>
                  <a:pt x="5299725" y="5386364"/>
                </a:lnTo>
                <a:lnTo>
                  <a:pt x="5293147" y="5386365"/>
                </a:lnTo>
                <a:lnTo>
                  <a:pt x="5293148" y="5410808"/>
                </a:lnTo>
                <a:lnTo>
                  <a:pt x="5309591" y="5417793"/>
                </a:lnTo>
                <a:cubicBezTo>
                  <a:pt x="5308083" y="5415902"/>
                  <a:pt x="5307810" y="5414447"/>
                  <a:pt x="5308769" y="5413428"/>
                </a:cubicBezTo>
                <a:cubicBezTo>
                  <a:pt x="5309728" y="5412410"/>
                  <a:pt x="5311099" y="5412701"/>
                  <a:pt x="5312880" y="5414302"/>
                </a:cubicBezTo>
                <a:lnTo>
                  <a:pt x="5319457" y="5400333"/>
                </a:lnTo>
                <a:cubicBezTo>
                  <a:pt x="5321307" y="5401425"/>
                  <a:pt x="5323363" y="5400115"/>
                  <a:pt x="5325624" y="5396404"/>
                </a:cubicBezTo>
                <a:cubicBezTo>
                  <a:pt x="5327884" y="5392694"/>
                  <a:pt x="5329119" y="5390512"/>
                  <a:pt x="5329324" y="5389857"/>
                </a:cubicBezTo>
                <a:lnTo>
                  <a:pt x="5352345" y="5347952"/>
                </a:lnTo>
                <a:cubicBezTo>
                  <a:pt x="5352963" y="5338495"/>
                  <a:pt x="5356661" y="5322489"/>
                  <a:pt x="5363445" y="5299936"/>
                </a:cubicBezTo>
                <a:cubicBezTo>
                  <a:pt x="5370228" y="5277384"/>
                  <a:pt x="5376394" y="5263125"/>
                  <a:pt x="5381945" y="5257158"/>
                </a:cubicBezTo>
                <a:lnTo>
                  <a:pt x="5398389" y="5267635"/>
                </a:lnTo>
                <a:cubicBezTo>
                  <a:pt x="5399895" y="5260432"/>
                  <a:pt x="5401814" y="5253013"/>
                  <a:pt x="5404143" y="5245374"/>
                </a:cubicBezTo>
                <a:cubicBezTo>
                  <a:pt x="5406473" y="5237735"/>
                  <a:pt x="5410036" y="5231187"/>
                  <a:pt x="5414833" y="5225731"/>
                </a:cubicBezTo>
                <a:lnTo>
                  <a:pt x="5398389" y="5222239"/>
                </a:lnTo>
                <a:close/>
                <a:moveTo>
                  <a:pt x="3494634" y="6003725"/>
                </a:moveTo>
                <a:cubicBezTo>
                  <a:pt x="3494702" y="6005690"/>
                  <a:pt x="3495388" y="6007872"/>
                  <a:pt x="3496689" y="6010273"/>
                </a:cubicBezTo>
                <a:cubicBezTo>
                  <a:pt x="3497991" y="6012674"/>
                  <a:pt x="3499498" y="6013984"/>
                  <a:pt x="3501211" y="6014202"/>
                </a:cubicBezTo>
                <a:cubicBezTo>
                  <a:pt x="3505048" y="6013619"/>
                  <a:pt x="3507240" y="6011291"/>
                  <a:pt x="3507789" y="6007217"/>
                </a:cubicBezTo>
                <a:close/>
                <a:moveTo>
                  <a:pt x="5437854" y="5176841"/>
                </a:moveTo>
                <a:cubicBezTo>
                  <a:pt x="5438402" y="5180916"/>
                  <a:pt x="5437306" y="5183243"/>
                  <a:pt x="5434565" y="5183825"/>
                </a:cubicBezTo>
                <a:lnTo>
                  <a:pt x="5431277" y="5211762"/>
                </a:lnTo>
                <a:lnTo>
                  <a:pt x="5434565" y="5222239"/>
                </a:lnTo>
                <a:cubicBezTo>
                  <a:pt x="5437990" y="5216855"/>
                  <a:pt x="5441005" y="5211034"/>
                  <a:pt x="5443610" y="5204778"/>
                </a:cubicBezTo>
                <a:cubicBezTo>
                  <a:pt x="5446213" y="5198522"/>
                  <a:pt x="5447582" y="5192702"/>
                  <a:pt x="5447721" y="5187318"/>
                </a:cubicBezTo>
                <a:cubicBezTo>
                  <a:pt x="5447720" y="5180333"/>
                  <a:pt x="5444430" y="5176841"/>
                  <a:pt x="5437854" y="5176841"/>
                </a:cubicBezTo>
                <a:close/>
                <a:moveTo>
                  <a:pt x="3866265" y="5825631"/>
                </a:moveTo>
                <a:cubicBezTo>
                  <a:pt x="3866128" y="5827596"/>
                  <a:pt x="3866403" y="5829777"/>
                  <a:pt x="3867087" y="5832178"/>
                </a:cubicBezTo>
                <a:cubicBezTo>
                  <a:pt x="3867773" y="5834579"/>
                  <a:pt x="3869691" y="5835888"/>
                  <a:pt x="3872843" y="5836106"/>
                </a:cubicBezTo>
                <a:lnTo>
                  <a:pt x="3879420" y="5836106"/>
                </a:lnTo>
                <a:cubicBezTo>
                  <a:pt x="3879283" y="5832614"/>
                  <a:pt x="3877913" y="5829996"/>
                  <a:pt x="3875309" y="5828250"/>
                </a:cubicBezTo>
                <a:cubicBezTo>
                  <a:pt x="3872706" y="5826503"/>
                  <a:pt x="3869691" y="5825631"/>
                  <a:pt x="3866265" y="5825631"/>
                </a:cubicBezTo>
                <a:close/>
                <a:moveTo>
                  <a:pt x="3507789" y="5975790"/>
                </a:moveTo>
                <a:cubicBezTo>
                  <a:pt x="3507652" y="5977754"/>
                  <a:pt x="3507926" y="5979935"/>
                  <a:pt x="3508611" y="5982337"/>
                </a:cubicBezTo>
                <a:cubicBezTo>
                  <a:pt x="3509296" y="5984737"/>
                  <a:pt x="3511214" y="5986047"/>
                  <a:pt x="3514366" y="5986265"/>
                </a:cubicBezTo>
                <a:lnTo>
                  <a:pt x="3517655" y="5986265"/>
                </a:lnTo>
                <a:cubicBezTo>
                  <a:pt x="3517654" y="5979281"/>
                  <a:pt x="3514366" y="5975789"/>
                  <a:pt x="3507789" y="5975790"/>
                </a:cubicBezTo>
                <a:close/>
                <a:moveTo>
                  <a:pt x="5408254" y="5166364"/>
                </a:moveTo>
                <a:lnTo>
                  <a:pt x="5408254" y="5180333"/>
                </a:lnTo>
                <a:cubicBezTo>
                  <a:pt x="5409968" y="5178441"/>
                  <a:pt x="5411474" y="5176113"/>
                  <a:pt x="5412777" y="5173350"/>
                </a:cubicBezTo>
                <a:cubicBezTo>
                  <a:pt x="5414079" y="5170585"/>
                  <a:pt x="5414764" y="5168256"/>
                  <a:pt x="5414833" y="5166365"/>
                </a:cubicBezTo>
                <a:close/>
                <a:moveTo>
                  <a:pt x="4080036" y="5710392"/>
                </a:moveTo>
                <a:cubicBezTo>
                  <a:pt x="4080105" y="5712502"/>
                  <a:pt x="4080789" y="5715267"/>
                  <a:pt x="4082092" y="5718686"/>
                </a:cubicBezTo>
                <a:cubicBezTo>
                  <a:pt x="4083393" y="5722105"/>
                  <a:pt x="4084900" y="5723998"/>
                  <a:pt x="4086613" y="5724360"/>
                </a:cubicBezTo>
                <a:cubicBezTo>
                  <a:pt x="4089765" y="5724142"/>
                  <a:pt x="4091684" y="5722833"/>
                  <a:pt x="4092369" y="5720431"/>
                </a:cubicBezTo>
                <a:cubicBezTo>
                  <a:pt x="4093053" y="5718031"/>
                  <a:pt x="4093328" y="5715849"/>
                  <a:pt x="4093192" y="5713885"/>
                </a:cubicBezTo>
                <a:close/>
                <a:moveTo>
                  <a:pt x="1693870" y="6712414"/>
                </a:moveTo>
                <a:cubicBezTo>
                  <a:pt x="1693800" y="6714378"/>
                  <a:pt x="1693938" y="6716561"/>
                  <a:pt x="1694280" y="6718961"/>
                </a:cubicBezTo>
                <a:cubicBezTo>
                  <a:pt x="1694623" y="6721362"/>
                  <a:pt x="1695582" y="6722671"/>
                  <a:pt x="1697158" y="6722889"/>
                </a:cubicBezTo>
                <a:lnTo>
                  <a:pt x="1707024" y="6719397"/>
                </a:lnTo>
                <a:close/>
                <a:moveTo>
                  <a:pt x="1391302" y="6789239"/>
                </a:moveTo>
                <a:cubicBezTo>
                  <a:pt x="1391370" y="6791203"/>
                  <a:pt x="1392056" y="6793386"/>
                  <a:pt x="1393357" y="6795786"/>
                </a:cubicBezTo>
                <a:cubicBezTo>
                  <a:pt x="1394658" y="6798186"/>
                  <a:pt x="1396166" y="6799497"/>
                  <a:pt x="1397879" y="6799715"/>
                </a:cubicBezTo>
                <a:cubicBezTo>
                  <a:pt x="1401716" y="6799133"/>
                  <a:pt x="1403908" y="6796805"/>
                  <a:pt x="1404457" y="6792730"/>
                </a:cubicBezTo>
                <a:close/>
                <a:moveTo>
                  <a:pt x="1762933" y="6611144"/>
                </a:moveTo>
                <a:cubicBezTo>
                  <a:pt x="1762796" y="6613109"/>
                  <a:pt x="1763071" y="6615290"/>
                  <a:pt x="1763755" y="6617690"/>
                </a:cubicBezTo>
                <a:cubicBezTo>
                  <a:pt x="1764441" y="6620092"/>
                  <a:pt x="1766359" y="6621401"/>
                  <a:pt x="1769511" y="6621620"/>
                </a:cubicBezTo>
                <a:lnTo>
                  <a:pt x="1776088" y="6621620"/>
                </a:lnTo>
                <a:cubicBezTo>
                  <a:pt x="1775951" y="6618128"/>
                  <a:pt x="1774581" y="6615509"/>
                  <a:pt x="1771977" y="6613763"/>
                </a:cubicBezTo>
                <a:cubicBezTo>
                  <a:pt x="1769374" y="6612016"/>
                  <a:pt x="1766359" y="6611145"/>
                  <a:pt x="1762933" y="6611144"/>
                </a:cubicBezTo>
                <a:close/>
                <a:moveTo>
                  <a:pt x="1404457" y="6761302"/>
                </a:moveTo>
                <a:cubicBezTo>
                  <a:pt x="1404320" y="6763267"/>
                  <a:pt x="1404594" y="6765449"/>
                  <a:pt x="1405279" y="6767850"/>
                </a:cubicBezTo>
                <a:cubicBezTo>
                  <a:pt x="1405964" y="6770251"/>
                  <a:pt x="1407882" y="6771560"/>
                  <a:pt x="1411034" y="6771778"/>
                </a:cubicBezTo>
                <a:lnTo>
                  <a:pt x="1414322" y="6771778"/>
                </a:lnTo>
                <a:cubicBezTo>
                  <a:pt x="1414323" y="6764795"/>
                  <a:pt x="1411034" y="6761302"/>
                  <a:pt x="1404457" y="6761302"/>
                </a:cubicBezTo>
                <a:close/>
                <a:moveTo>
                  <a:pt x="4142883" y="5600338"/>
                </a:moveTo>
                <a:cubicBezTo>
                  <a:pt x="4139799" y="5603321"/>
                  <a:pt x="4137898" y="5607559"/>
                  <a:pt x="4137178" y="5613052"/>
                </a:cubicBezTo>
                <a:cubicBezTo>
                  <a:pt x="4135739" y="5624036"/>
                  <a:pt x="4135328" y="5634368"/>
                  <a:pt x="4135945" y="5644044"/>
                </a:cubicBezTo>
                <a:cubicBezTo>
                  <a:pt x="4130806" y="5644043"/>
                  <a:pt x="4125462" y="5644917"/>
                  <a:pt x="4119912" y="5646662"/>
                </a:cubicBezTo>
                <a:cubicBezTo>
                  <a:pt x="4114362" y="5648409"/>
                  <a:pt x="4109841" y="5651027"/>
                  <a:pt x="4106346" y="5654519"/>
                </a:cubicBezTo>
                <a:lnTo>
                  <a:pt x="4112924" y="5685948"/>
                </a:lnTo>
                <a:cubicBezTo>
                  <a:pt x="4114499" y="5676562"/>
                  <a:pt x="4117925" y="5667396"/>
                  <a:pt x="4123201" y="5658448"/>
                </a:cubicBezTo>
                <a:cubicBezTo>
                  <a:pt x="4128477" y="5649500"/>
                  <a:pt x="4136013" y="5644697"/>
                  <a:pt x="4145812" y="5644043"/>
                </a:cubicBezTo>
                <a:cubicBezTo>
                  <a:pt x="4146223" y="5635459"/>
                  <a:pt x="4147867" y="5627311"/>
                  <a:pt x="4150744" y="5619598"/>
                </a:cubicBezTo>
                <a:cubicBezTo>
                  <a:pt x="4153622" y="5611888"/>
                  <a:pt x="4155266" y="5603739"/>
                  <a:pt x="4155678" y="5595155"/>
                </a:cubicBezTo>
                <a:cubicBezTo>
                  <a:pt x="4150231" y="5595627"/>
                  <a:pt x="4145966" y="5597355"/>
                  <a:pt x="4142883" y="5600338"/>
                </a:cubicBezTo>
                <a:close/>
                <a:moveTo>
                  <a:pt x="5451419" y="5046762"/>
                </a:moveTo>
                <a:cubicBezTo>
                  <a:pt x="5447240" y="5048509"/>
                  <a:pt x="5444911" y="5051127"/>
                  <a:pt x="5444430" y="5054619"/>
                </a:cubicBezTo>
                <a:cubicBezTo>
                  <a:pt x="5444637" y="5056293"/>
                  <a:pt x="5445870" y="5057311"/>
                  <a:pt x="5448131" y="5057675"/>
                </a:cubicBezTo>
                <a:cubicBezTo>
                  <a:pt x="5450392" y="5058040"/>
                  <a:pt x="5452447" y="5058185"/>
                  <a:pt x="5454297" y="5058112"/>
                </a:cubicBezTo>
                <a:lnTo>
                  <a:pt x="5460875" y="5044143"/>
                </a:lnTo>
                <a:cubicBezTo>
                  <a:pt x="5458750" y="5044143"/>
                  <a:pt x="5455599" y="5045017"/>
                  <a:pt x="5451419" y="5046762"/>
                </a:cubicBezTo>
                <a:close/>
                <a:moveTo>
                  <a:pt x="2660872" y="6216341"/>
                </a:moveTo>
                <a:lnTo>
                  <a:pt x="2659253" y="6218393"/>
                </a:lnTo>
                <a:lnTo>
                  <a:pt x="2662628" y="6224664"/>
                </a:lnTo>
                <a:lnTo>
                  <a:pt x="2661634" y="6233111"/>
                </a:lnTo>
                <a:lnTo>
                  <a:pt x="2664161" y="6226818"/>
                </a:lnTo>
                <a:close/>
                <a:moveTo>
                  <a:pt x="1988214" y="6498962"/>
                </a:moveTo>
                <a:lnTo>
                  <a:pt x="1981850" y="6504030"/>
                </a:lnTo>
                <a:lnTo>
                  <a:pt x="1980892" y="6506877"/>
                </a:lnTo>
                <a:lnTo>
                  <a:pt x="1983281" y="6509874"/>
                </a:lnTo>
                <a:cubicBezTo>
                  <a:pt x="1986433" y="6509656"/>
                  <a:pt x="1988351" y="6508346"/>
                  <a:pt x="1989037" y="6505945"/>
                </a:cubicBezTo>
                <a:cubicBezTo>
                  <a:pt x="1989721" y="6503544"/>
                  <a:pt x="1989996" y="6501362"/>
                  <a:pt x="1989859" y="6499398"/>
                </a:cubicBezTo>
                <a:close/>
                <a:moveTo>
                  <a:pt x="3974795" y="5644043"/>
                </a:moveTo>
                <a:cubicBezTo>
                  <a:pt x="3964928" y="5644334"/>
                  <a:pt x="3957528" y="5648118"/>
                  <a:pt x="3952595" y="5655392"/>
                </a:cubicBezTo>
                <a:cubicBezTo>
                  <a:pt x="3947662" y="5662668"/>
                  <a:pt x="3945196" y="5671689"/>
                  <a:pt x="3945196" y="5682457"/>
                </a:cubicBezTo>
                <a:lnTo>
                  <a:pt x="3945196" y="5685948"/>
                </a:lnTo>
                <a:cubicBezTo>
                  <a:pt x="3944510" y="5685876"/>
                  <a:pt x="3941771" y="5686021"/>
                  <a:pt x="3936974" y="5686384"/>
                </a:cubicBezTo>
                <a:cubicBezTo>
                  <a:pt x="3932177" y="5686749"/>
                  <a:pt x="3929438" y="5687767"/>
                  <a:pt x="3928752" y="5689440"/>
                </a:cubicBezTo>
                <a:cubicBezTo>
                  <a:pt x="3929780" y="5691259"/>
                  <a:pt x="3934301" y="5692859"/>
                  <a:pt x="3942318" y="5694242"/>
                </a:cubicBezTo>
                <a:cubicBezTo>
                  <a:pt x="3950334" y="5695624"/>
                  <a:pt x="3955679" y="5696352"/>
                  <a:pt x="3958351" y="5696425"/>
                </a:cubicBezTo>
                <a:lnTo>
                  <a:pt x="3978083" y="5678964"/>
                </a:lnTo>
                <a:cubicBezTo>
                  <a:pt x="3973219" y="5678527"/>
                  <a:pt x="3969793" y="5675908"/>
                  <a:pt x="3967806" y="5671107"/>
                </a:cubicBezTo>
                <a:cubicBezTo>
                  <a:pt x="3965819" y="5666305"/>
                  <a:pt x="3964860" y="5661940"/>
                  <a:pt x="3964928" y="5658012"/>
                </a:cubicBezTo>
                <a:close/>
                <a:moveTo>
                  <a:pt x="2039551" y="6385851"/>
                </a:moveTo>
                <a:cubicBezTo>
                  <a:pt x="2036467" y="6388834"/>
                  <a:pt x="2034566" y="6393072"/>
                  <a:pt x="2033846" y="6398565"/>
                </a:cubicBezTo>
                <a:cubicBezTo>
                  <a:pt x="2032408" y="6409550"/>
                  <a:pt x="2031996" y="6419881"/>
                  <a:pt x="2032613" y="6429557"/>
                </a:cubicBezTo>
                <a:cubicBezTo>
                  <a:pt x="2027474" y="6429557"/>
                  <a:pt x="2022130" y="6430430"/>
                  <a:pt x="2016580" y="6432175"/>
                </a:cubicBezTo>
                <a:lnTo>
                  <a:pt x="2007092" y="6437670"/>
                </a:lnTo>
                <a:lnTo>
                  <a:pt x="2005283" y="6449466"/>
                </a:lnTo>
                <a:lnTo>
                  <a:pt x="2005062" y="6449815"/>
                </a:lnTo>
                <a:lnTo>
                  <a:pt x="2009592" y="6471462"/>
                </a:lnTo>
                <a:cubicBezTo>
                  <a:pt x="2011167" y="6462076"/>
                  <a:pt x="2014592" y="6452909"/>
                  <a:pt x="2019869" y="6443961"/>
                </a:cubicBezTo>
                <a:cubicBezTo>
                  <a:pt x="2025145" y="6435014"/>
                  <a:pt x="2032681" y="6430211"/>
                  <a:pt x="2042480" y="6429557"/>
                </a:cubicBezTo>
                <a:cubicBezTo>
                  <a:pt x="2042890" y="6420972"/>
                  <a:pt x="2044535" y="6412824"/>
                  <a:pt x="2047412" y="6405112"/>
                </a:cubicBezTo>
                <a:cubicBezTo>
                  <a:pt x="2050290" y="6397401"/>
                  <a:pt x="2051935" y="6389253"/>
                  <a:pt x="2052345" y="6380667"/>
                </a:cubicBezTo>
                <a:cubicBezTo>
                  <a:pt x="2046899" y="6381141"/>
                  <a:pt x="2042634" y="6382868"/>
                  <a:pt x="2039551" y="6385851"/>
                </a:cubicBezTo>
                <a:close/>
                <a:moveTo>
                  <a:pt x="3738003" y="5668488"/>
                </a:moveTo>
                <a:lnTo>
                  <a:pt x="3738003" y="5685948"/>
                </a:lnTo>
                <a:cubicBezTo>
                  <a:pt x="3738140" y="5690968"/>
                  <a:pt x="3739511" y="5694025"/>
                  <a:pt x="3742114" y="5695114"/>
                </a:cubicBezTo>
                <a:cubicBezTo>
                  <a:pt x="3744718" y="5696206"/>
                  <a:pt x="3747733" y="5696643"/>
                  <a:pt x="3751158" y="5696425"/>
                </a:cubicBezTo>
                <a:close/>
                <a:moveTo>
                  <a:pt x="2110113" y="6350379"/>
                </a:moveTo>
                <a:lnTo>
                  <a:pt x="2110113" y="6381681"/>
                </a:lnTo>
                <a:lnTo>
                  <a:pt x="2110310" y="6381541"/>
                </a:lnTo>
                <a:cubicBezTo>
                  <a:pt x="2115449" y="6380813"/>
                  <a:pt x="2119149" y="6380522"/>
                  <a:pt x="2121410" y="6380668"/>
                </a:cubicBezTo>
                <a:lnTo>
                  <a:pt x="2134876" y="6340153"/>
                </a:lnTo>
                <a:close/>
                <a:moveTo>
                  <a:pt x="4017549" y="5535789"/>
                </a:moveTo>
                <a:cubicBezTo>
                  <a:pt x="4014397" y="5536299"/>
                  <a:pt x="4012479" y="5538773"/>
                  <a:pt x="4011794" y="5543211"/>
                </a:cubicBezTo>
                <a:cubicBezTo>
                  <a:pt x="4011108" y="5547648"/>
                  <a:pt x="4010835" y="5550995"/>
                  <a:pt x="4010972" y="5553250"/>
                </a:cubicBezTo>
                <a:cubicBezTo>
                  <a:pt x="4010835" y="5562053"/>
                  <a:pt x="4008643" y="5569764"/>
                  <a:pt x="4004393" y="5576385"/>
                </a:cubicBezTo>
                <a:cubicBezTo>
                  <a:pt x="4000146" y="5583005"/>
                  <a:pt x="3994665" y="5588098"/>
                  <a:pt x="3987951" y="5591663"/>
                </a:cubicBezTo>
                <a:cubicBezTo>
                  <a:pt x="3987538" y="5600247"/>
                  <a:pt x="3985895" y="5608395"/>
                  <a:pt x="3983017" y="5616106"/>
                </a:cubicBezTo>
                <a:cubicBezTo>
                  <a:pt x="3980139" y="5623818"/>
                  <a:pt x="3978495" y="5631967"/>
                  <a:pt x="3978084" y="5640552"/>
                </a:cubicBezTo>
                <a:cubicBezTo>
                  <a:pt x="3987813" y="5628256"/>
                  <a:pt x="3996310" y="5615306"/>
                  <a:pt x="4003572" y="5601702"/>
                </a:cubicBezTo>
                <a:cubicBezTo>
                  <a:pt x="4010835" y="5588098"/>
                  <a:pt x="4017686" y="5574275"/>
                  <a:pt x="4024127" y="5560233"/>
                </a:cubicBezTo>
                <a:cubicBezTo>
                  <a:pt x="4024059" y="5557688"/>
                  <a:pt x="4023373" y="5553177"/>
                  <a:pt x="4022071" y="5546703"/>
                </a:cubicBezTo>
                <a:cubicBezTo>
                  <a:pt x="4020768" y="5540228"/>
                  <a:pt x="4019262" y="5536590"/>
                  <a:pt x="4017549" y="5535789"/>
                </a:cubicBezTo>
                <a:close/>
                <a:moveTo>
                  <a:pt x="2399526" y="6214189"/>
                </a:moveTo>
                <a:cubicBezTo>
                  <a:pt x="2399456" y="6216154"/>
                  <a:pt x="2399594" y="6218336"/>
                  <a:pt x="2399937" y="6220736"/>
                </a:cubicBezTo>
                <a:cubicBezTo>
                  <a:pt x="2400279" y="6223137"/>
                  <a:pt x="2401238" y="6224446"/>
                  <a:pt x="2402814" y="6224664"/>
                </a:cubicBezTo>
                <a:lnTo>
                  <a:pt x="2412680" y="6221173"/>
                </a:lnTo>
                <a:close/>
                <a:moveTo>
                  <a:pt x="1871463" y="6429557"/>
                </a:moveTo>
                <a:cubicBezTo>
                  <a:pt x="1861596" y="6429847"/>
                  <a:pt x="1854197" y="6433632"/>
                  <a:pt x="1849263" y="6440905"/>
                </a:cubicBezTo>
                <a:cubicBezTo>
                  <a:pt x="1844330" y="6448181"/>
                  <a:pt x="1841864" y="6457202"/>
                  <a:pt x="1841864" y="6467970"/>
                </a:cubicBezTo>
                <a:lnTo>
                  <a:pt x="1841864" y="6471462"/>
                </a:lnTo>
                <a:cubicBezTo>
                  <a:pt x="1841178" y="6471388"/>
                  <a:pt x="1838438" y="6471534"/>
                  <a:pt x="1833642" y="6471898"/>
                </a:cubicBezTo>
                <a:cubicBezTo>
                  <a:pt x="1828846" y="6472262"/>
                  <a:pt x="1826106" y="6473281"/>
                  <a:pt x="1825420" y="6474953"/>
                </a:cubicBezTo>
                <a:cubicBezTo>
                  <a:pt x="1826448" y="6476773"/>
                  <a:pt x="1830969" y="6478373"/>
                  <a:pt x="1838986" y="6479755"/>
                </a:cubicBezTo>
                <a:cubicBezTo>
                  <a:pt x="1847003" y="6481138"/>
                  <a:pt x="1852347" y="6481865"/>
                  <a:pt x="1855020" y="6481938"/>
                </a:cubicBezTo>
                <a:lnTo>
                  <a:pt x="1874752" y="6464477"/>
                </a:lnTo>
                <a:cubicBezTo>
                  <a:pt x="1869887" y="6464040"/>
                  <a:pt x="1866461" y="6461422"/>
                  <a:pt x="1864474" y="6456621"/>
                </a:cubicBezTo>
                <a:cubicBezTo>
                  <a:pt x="1862487" y="6451818"/>
                  <a:pt x="1861528" y="6447453"/>
                  <a:pt x="1861597" y="6443526"/>
                </a:cubicBezTo>
                <a:close/>
                <a:moveTo>
                  <a:pt x="3770891" y="5630075"/>
                </a:moveTo>
                <a:cubicBezTo>
                  <a:pt x="3769384" y="5630220"/>
                  <a:pt x="3768286" y="5630803"/>
                  <a:pt x="3767602" y="5631821"/>
                </a:cubicBezTo>
                <a:cubicBezTo>
                  <a:pt x="3766917" y="5632839"/>
                  <a:pt x="3765821" y="5633422"/>
                  <a:pt x="3764314" y="5633567"/>
                </a:cubicBezTo>
                <a:cubicBezTo>
                  <a:pt x="3764382" y="5635677"/>
                  <a:pt x="3765067" y="5638442"/>
                  <a:pt x="3766369" y="5641861"/>
                </a:cubicBezTo>
                <a:cubicBezTo>
                  <a:pt x="3767671" y="5645280"/>
                  <a:pt x="3769177" y="5647172"/>
                  <a:pt x="3770891" y="5647535"/>
                </a:cubicBezTo>
                <a:cubicBezTo>
                  <a:pt x="3774042" y="5647317"/>
                  <a:pt x="3775961" y="5646009"/>
                  <a:pt x="3776647" y="5643608"/>
                </a:cubicBezTo>
                <a:cubicBezTo>
                  <a:pt x="3777331" y="5641206"/>
                  <a:pt x="3777606" y="5639023"/>
                  <a:pt x="3777468" y="5637059"/>
                </a:cubicBezTo>
                <a:cubicBezTo>
                  <a:pt x="3776920" y="5632986"/>
                  <a:pt x="3774728" y="5630656"/>
                  <a:pt x="3770891" y="5630075"/>
                </a:cubicBezTo>
                <a:close/>
                <a:moveTo>
                  <a:pt x="2084938" y="6327864"/>
                </a:moveTo>
                <a:lnTo>
                  <a:pt x="2060781" y="6349505"/>
                </a:lnTo>
                <a:lnTo>
                  <a:pt x="2056169" y="6357587"/>
                </a:lnTo>
                <a:lnTo>
                  <a:pt x="2057279" y="6361024"/>
                </a:lnTo>
                <a:cubicBezTo>
                  <a:pt x="2060157" y="6368519"/>
                  <a:pt x="2061800" y="6372738"/>
                  <a:pt x="2062212" y="6373684"/>
                </a:cubicBezTo>
                <a:cubicBezTo>
                  <a:pt x="2063787" y="6373246"/>
                  <a:pt x="2064747" y="6371501"/>
                  <a:pt x="2065089" y="6368445"/>
                </a:cubicBezTo>
                <a:cubicBezTo>
                  <a:pt x="2065432" y="6365390"/>
                  <a:pt x="2065569" y="6363644"/>
                  <a:pt x="2065501" y="6363207"/>
                </a:cubicBezTo>
                <a:close/>
                <a:moveTo>
                  <a:pt x="2087091" y="6315459"/>
                </a:moveTo>
                <a:lnTo>
                  <a:pt x="2087091" y="6323949"/>
                </a:lnTo>
                <a:lnTo>
                  <a:pt x="2089457" y="6319647"/>
                </a:lnTo>
                <a:close/>
                <a:moveTo>
                  <a:pt x="2096958" y="6291014"/>
                </a:moveTo>
                <a:cubicBezTo>
                  <a:pt x="2097026" y="6292978"/>
                  <a:pt x="2097712" y="6295161"/>
                  <a:pt x="2099013" y="6297562"/>
                </a:cubicBezTo>
                <a:lnTo>
                  <a:pt x="2100173" y="6298570"/>
                </a:lnTo>
                <a:lnTo>
                  <a:pt x="2102424" y="6292465"/>
                </a:lnTo>
                <a:close/>
                <a:moveTo>
                  <a:pt x="2468589" y="6112920"/>
                </a:moveTo>
                <a:cubicBezTo>
                  <a:pt x="2468452" y="6114884"/>
                  <a:pt x="2468727" y="6117065"/>
                  <a:pt x="2469411" y="6119466"/>
                </a:cubicBezTo>
                <a:cubicBezTo>
                  <a:pt x="2470097" y="6121868"/>
                  <a:pt x="2472016" y="6123177"/>
                  <a:pt x="2475167" y="6123395"/>
                </a:cubicBezTo>
                <a:lnTo>
                  <a:pt x="2481744" y="6123395"/>
                </a:lnTo>
                <a:cubicBezTo>
                  <a:pt x="2481608" y="6119903"/>
                  <a:pt x="2480238" y="6117285"/>
                  <a:pt x="2477633" y="6115538"/>
                </a:cubicBezTo>
                <a:cubicBezTo>
                  <a:pt x="2475030" y="6113792"/>
                  <a:pt x="2472016" y="6112920"/>
                  <a:pt x="2468589" y="6112920"/>
                </a:cubicBezTo>
                <a:close/>
                <a:moveTo>
                  <a:pt x="2110113" y="6263078"/>
                </a:moveTo>
                <a:lnTo>
                  <a:pt x="2110913" y="6269447"/>
                </a:lnTo>
                <a:lnTo>
                  <a:pt x="2112375" y="6265481"/>
                </a:lnTo>
                <a:close/>
                <a:moveTo>
                  <a:pt x="1634671" y="6454001"/>
                </a:moveTo>
                <a:lnTo>
                  <a:pt x="1634671" y="6471461"/>
                </a:lnTo>
                <a:cubicBezTo>
                  <a:pt x="1634808" y="6476481"/>
                  <a:pt x="1636179" y="6479537"/>
                  <a:pt x="1638782" y="6480627"/>
                </a:cubicBezTo>
                <a:cubicBezTo>
                  <a:pt x="1641386" y="6481718"/>
                  <a:pt x="1644401" y="6482156"/>
                  <a:pt x="1647826" y="6481938"/>
                </a:cubicBezTo>
                <a:close/>
                <a:moveTo>
                  <a:pt x="1914217" y="6321303"/>
                </a:moveTo>
                <a:cubicBezTo>
                  <a:pt x="1911065" y="6321813"/>
                  <a:pt x="1909146" y="6324286"/>
                  <a:pt x="1908462" y="6328724"/>
                </a:cubicBezTo>
                <a:cubicBezTo>
                  <a:pt x="1907777" y="6333162"/>
                  <a:pt x="1907503" y="6336508"/>
                  <a:pt x="1907640" y="6338763"/>
                </a:cubicBezTo>
                <a:cubicBezTo>
                  <a:pt x="1907503" y="6347566"/>
                  <a:pt x="1905310" y="6355277"/>
                  <a:pt x="1901061" y="6361898"/>
                </a:cubicBezTo>
                <a:cubicBezTo>
                  <a:pt x="1896813" y="6368518"/>
                  <a:pt x="1891333" y="6373612"/>
                  <a:pt x="1884619" y="6377176"/>
                </a:cubicBezTo>
                <a:cubicBezTo>
                  <a:pt x="1884207" y="6385761"/>
                  <a:pt x="1882563" y="6393908"/>
                  <a:pt x="1879685" y="6401620"/>
                </a:cubicBezTo>
                <a:cubicBezTo>
                  <a:pt x="1876807" y="6409332"/>
                  <a:pt x="1875162" y="6417480"/>
                  <a:pt x="1874752" y="6426065"/>
                </a:cubicBezTo>
                <a:cubicBezTo>
                  <a:pt x="1884480" y="6413769"/>
                  <a:pt x="1892977" y="6400819"/>
                  <a:pt x="1900240" y="6387216"/>
                </a:cubicBezTo>
                <a:cubicBezTo>
                  <a:pt x="1907503" y="6373611"/>
                  <a:pt x="1914354" y="6359788"/>
                  <a:pt x="1920795" y="6345747"/>
                </a:cubicBezTo>
                <a:cubicBezTo>
                  <a:pt x="1920727" y="6343201"/>
                  <a:pt x="1920041" y="6338691"/>
                  <a:pt x="1918740" y="6332215"/>
                </a:cubicBezTo>
                <a:cubicBezTo>
                  <a:pt x="1917437" y="6325740"/>
                  <a:pt x="1915930" y="6322104"/>
                  <a:pt x="1914217" y="6321303"/>
                </a:cubicBezTo>
                <a:close/>
                <a:moveTo>
                  <a:pt x="1667559" y="6415588"/>
                </a:moveTo>
                <a:cubicBezTo>
                  <a:pt x="1666052" y="6415734"/>
                  <a:pt x="1664955" y="6416317"/>
                  <a:pt x="1664270" y="6417335"/>
                </a:cubicBezTo>
                <a:cubicBezTo>
                  <a:pt x="1663585" y="6418352"/>
                  <a:pt x="1662489" y="6418935"/>
                  <a:pt x="1660982" y="6419080"/>
                </a:cubicBezTo>
                <a:cubicBezTo>
                  <a:pt x="1661050" y="6421190"/>
                  <a:pt x="1661735" y="6423955"/>
                  <a:pt x="1663037" y="6427374"/>
                </a:cubicBezTo>
                <a:cubicBezTo>
                  <a:pt x="1664339" y="6430793"/>
                  <a:pt x="1665846" y="6432686"/>
                  <a:pt x="1667559" y="6433048"/>
                </a:cubicBezTo>
                <a:cubicBezTo>
                  <a:pt x="1670710" y="6432831"/>
                  <a:pt x="1672629" y="6431521"/>
                  <a:pt x="1673315" y="6429121"/>
                </a:cubicBezTo>
                <a:cubicBezTo>
                  <a:pt x="1673999" y="6426719"/>
                  <a:pt x="1674274" y="6424536"/>
                  <a:pt x="1674136" y="6422572"/>
                </a:cubicBezTo>
                <a:cubicBezTo>
                  <a:pt x="1673588" y="6418499"/>
                  <a:pt x="1671396" y="6416169"/>
                  <a:pt x="1667559" y="6415588"/>
                </a:cubicBezTo>
                <a:close/>
                <a:moveTo>
                  <a:pt x="3810356" y="5504361"/>
                </a:moveTo>
                <a:lnTo>
                  <a:pt x="3797202" y="5546266"/>
                </a:lnTo>
                <a:cubicBezTo>
                  <a:pt x="3796653" y="5546194"/>
                  <a:pt x="3794460" y="5546339"/>
                  <a:pt x="3790623" y="5546702"/>
                </a:cubicBezTo>
                <a:cubicBezTo>
                  <a:pt x="3786786" y="5547066"/>
                  <a:pt x="3784594" y="5548084"/>
                  <a:pt x="3784046" y="5549758"/>
                </a:cubicBezTo>
                <a:cubicBezTo>
                  <a:pt x="3784730" y="5553468"/>
                  <a:pt x="3788294" y="5557397"/>
                  <a:pt x="3794734" y="5561543"/>
                </a:cubicBezTo>
                <a:cubicBezTo>
                  <a:pt x="3801174" y="5565690"/>
                  <a:pt x="3806382" y="5568746"/>
                  <a:pt x="3810356" y="5570710"/>
                </a:cubicBezTo>
                <a:lnTo>
                  <a:pt x="3833378" y="5535790"/>
                </a:lnTo>
                <a:close/>
                <a:moveTo>
                  <a:pt x="5599003" y="4743827"/>
                </a:moveTo>
                <a:lnTo>
                  <a:pt x="5599003" y="4757795"/>
                </a:lnTo>
                <a:lnTo>
                  <a:pt x="5602291" y="4747318"/>
                </a:lnTo>
                <a:close/>
                <a:moveTo>
                  <a:pt x="4310250" y="5235473"/>
                </a:moveTo>
                <a:lnTo>
                  <a:pt x="4283939" y="5280869"/>
                </a:lnTo>
                <a:cubicBezTo>
                  <a:pt x="4290518" y="5291927"/>
                  <a:pt x="4293806" y="5304732"/>
                  <a:pt x="4293806" y="5319281"/>
                </a:cubicBezTo>
                <a:cubicBezTo>
                  <a:pt x="4291956" y="5319136"/>
                  <a:pt x="4289901" y="5319427"/>
                  <a:pt x="4287640" y="5320155"/>
                </a:cubicBezTo>
                <a:cubicBezTo>
                  <a:pt x="4285379" y="5320883"/>
                  <a:pt x="4284146" y="5322920"/>
                  <a:pt x="4283939" y="5326267"/>
                </a:cubicBezTo>
                <a:cubicBezTo>
                  <a:pt x="4284146" y="5329759"/>
                  <a:pt x="4285379" y="5333250"/>
                  <a:pt x="4287639" y="5336742"/>
                </a:cubicBezTo>
                <a:cubicBezTo>
                  <a:pt x="4289901" y="5340235"/>
                  <a:pt x="4291956" y="5343727"/>
                  <a:pt x="4293806" y="5347218"/>
                </a:cubicBezTo>
                <a:lnTo>
                  <a:pt x="4316827" y="5357695"/>
                </a:lnTo>
                <a:lnTo>
                  <a:pt x="4320116" y="5347218"/>
                </a:lnTo>
                <a:lnTo>
                  <a:pt x="4303672" y="5333250"/>
                </a:lnTo>
                <a:cubicBezTo>
                  <a:pt x="4303603" y="5327866"/>
                  <a:pt x="4304563" y="5322920"/>
                  <a:pt x="4306550" y="5318409"/>
                </a:cubicBezTo>
                <a:cubicBezTo>
                  <a:pt x="4308537" y="5313899"/>
                  <a:pt x="4311963" y="5310697"/>
                  <a:pt x="4316827" y="5308806"/>
                </a:cubicBezTo>
                <a:cubicBezTo>
                  <a:pt x="4317170" y="5296584"/>
                  <a:pt x="4317307" y="5284362"/>
                  <a:pt x="4317239" y="5272139"/>
                </a:cubicBezTo>
                <a:cubicBezTo>
                  <a:pt x="4317171" y="5259917"/>
                  <a:pt x="4314840" y="5247695"/>
                  <a:pt x="4310250" y="5235473"/>
                </a:cubicBezTo>
                <a:close/>
                <a:moveTo>
                  <a:pt x="2577120" y="5931332"/>
                </a:moveTo>
                <a:cubicBezTo>
                  <a:pt x="2567253" y="5931624"/>
                  <a:pt x="2559853" y="5935407"/>
                  <a:pt x="2554920" y="5942682"/>
                </a:cubicBezTo>
                <a:cubicBezTo>
                  <a:pt x="2549986" y="5949957"/>
                  <a:pt x="2547520" y="5958978"/>
                  <a:pt x="2547520" y="5969745"/>
                </a:cubicBezTo>
                <a:lnTo>
                  <a:pt x="2547520" y="5973237"/>
                </a:lnTo>
                <a:cubicBezTo>
                  <a:pt x="2546835" y="5973165"/>
                  <a:pt x="2544095" y="5973310"/>
                  <a:pt x="2539298" y="5973673"/>
                </a:cubicBezTo>
                <a:cubicBezTo>
                  <a:pt x="2534502" y="5974038"/>
                  <a:pt x="2531762" y="5975056"/>
                  <a:pt x="2531076" y="5976729"/>
                </a:cubicBezTo>
                <a:cubicBezTo>
                  <a:pt x="2532104" y="5978548"/>
                  <a:pt x="2536626" y="5980148"/>
                  <a:pt x="2544642" y="5981531"/>
                </a:cubicBezTo>
                <a:lnTo>
                  <a:pt x="2551723" y="5982496"/>
                </a:lnTo>
                <a:lnTo>
                  <a:pt x="2569374" y="5954950"/>
                </a:lnTo>
                <a:lnTo>
                  <a:pt x="2567253" y="5945301"/>
                </a:lnTo>
                <a:close/>
                <a:moveTo>
                  <a:pt x="5615447" y="4649541"/>
                </a:moveTo>
                <a:lnTo>
                  <a:pt x="5615447" y="4653033"/>
                </a:lnTo>
                <a:cubicBezTo>
                  <a:pt x="5614900" y="4664091"/>
                  <a:pt x="5619285" y="4669910"/>
                  <a:pt x="5628603" y="4670494"/>
                </a:cubicBezTo>
                <a:close/>
                <a:moveTo>
                  <a:pt x="1707024" y="6289874"/>
                </a:moveTo>
                <a:lnTo>
                  <a:pt x="1693870" y="6331780"/>
                </a:lnTo>
                <a:cubicBezTo>
                  <a:pt x="1693321" y="6331707"/>
                  <a:pt x="1691129" y="6331853"/>
                  <a:pt x="1687291" y="6332215"/>
                </a:cubicBezTo>
                <a:cubicBezTo>
                  <a:pt x="1683454" y="6332579"/>
                  <a:pt x="1681262" y="6333598"/>
                  <a:pt x="1680714" y="6335271"/>
                </a:cubicBezTo>
                <a:cubicBezTo>
                  <a:pt x="1681399" y="6338982"/>
                  <a:pt x="1684962" y="6342910"/>
                  <a:pt x="1691402" y="6347056"/>
                </a:cubicBezTo>
                <a:cubicBezTo>
                  <a:pt x="1697843" y="6351204"/>
                  <a:pt x="1703050" y="6354259"/>
                  <a:pt x="1707024" y="6356224"/>
                </a:cubicBezTo>
                <a:lnTo>
                  <a:pt x="1730046" y="6321303"/>
                </a:lnTo>
                <a:close/>
                <a:moveTo>
                  <a:pt x="3856399" y="5382139"/>
                </a:moveTo>
                <a:cubicBezTo>
                  <a:pt x="3842696" y="5409494"/>
                  <a:pt x="3830637" y="5438593"/>
                  <a:pt x="3820223" y="5469440"/>
                </a:cubicBezTo>
                <a:cubicBezTo>
                  <a:pt x="3821936" y="5476570"/>
                  <a:pt x="3825088" y="5482390"/>
                  <a:pt x="3829678" y="5486901"/>
                </a:cubicBezTo>
                <a:cubicBezTo>
                  <a:pt x="3834268" y="5491411"/>
                  <a:pt x="3839887" y="5493740"/>
                  <a:pt x="3846532" y="5493885"/>
                </a:cubicBezTo>
                <a:cubicBezTo>
                  <a:pt x="3849959" y="5483118"/>
                  <a:pt x="3854617" y="5467112"/>
                  <a:pt x="3860510" y="5445869"/>
                </a:cubicBezTo>
                <a:cubicBezTo>
                  <a:pt x="3866403" y="5424625"/>
                  <a:pt x="3872706" y="5410367"/>
                  <a:pt x="3879420" y="5403091"/>
                </a:cubicBezTo>
                <a:close/>
                <a:moveTo>
                  <a:pt x="3577192" y="5465753"/>
                </a:moveTo>
                <a:lnTo>
                  <a:pt x="3568573" y="5483008"/>
                </a:lnTo>
                <a:cubicBezTo>
                  <a:pt x="3568231" y="5495012"/>
                  <a:pt x="3565626" y="5505925"/>
                  <a:pt x="3560763" y="5515747"/>
                </a:cubicBezTo>
                <a:cubicBezTo>
                  <a:pt x="3555898" y="5525568"/>
                  <a:pt x="3550828" y="5535609"/>
                  <a:pt x="3545552" y="5545866"/>
                </a:cubicBezTo>
                <a:lnTo>
                  <a:pt x="3532396" y="5556343"/>
                </a:lnTo>
                <a:cubicBezTo>
                  <a:pt x="3532260" y="5558088"/>
                  <a:pt x="3531712" y="5559834"/>
                  <a:pt x="3530753" y="5561580"/>
                </a:cubicBezTo>
                <a:cubicBezTo>
                  <a:pt x="3529793" y="5563326"/>
                  <a:pt x="3529245" y="5565071"/>
                  <a:pt x="3529108" y="5566818"/>
                </a:cubicBezTo>
                <a:cubicBezTo>
                  <a:pt x="3527531" y="5571911"/>
                  <a:pt x="3526573" y="5576567"/>
                  <a:pt x="3526230" y="5580787"/>
                </a:cubicBezTo>
                <a:cubicBezTo>
                  <a:pt x="3525888" y="5585006"/>
                  <a:pt x="3525751" y="5589663"/>
                  <a:pt x="3525819" y="5594755"/>
                </a:cubicBezTo>
                <a:cubicBezTo>
                  <a:pt x="3521982" y="5595336"/>
                  <a:pt x="3519789" y="5597665"/>
                  <a:pt x="3519241" y="5601739"/>
                </a:cubicBezTo>
                <a:cubicBezTo>
                  <a:pt x="3519104" y="5603631"/>
                  <a:pt x="3518557" y="5605959"/>
                  <a:pt x="3517597" y="5608723"/>
                </a:cubicBezTo>
                <a:cubicBezTo>
                  <a:pt x="3516638" y="5611488"/>
                  <a:pt x="3516089" y="5613816"/>
                  <a:pt x="3515952" y="5615707"/>
                </a:cubicBezTo>
                <a:lnTo>
                  <a:pt x="3512664" y="5615708"/>
                </a:lnTo>
                <a:cubicBezTo>
                  <a:pt x="3512117" y="5619200"/>
                  <a:pt x="3509923" y="5622691"/>
                  <a:pt x="3506087" y="5626183"/>
                </a:cubicBezTo>
                <a:lnTo>
                  <a:pt x="3496220" y="5657612"/>
                </a:lnTo>
                <a:lnTo>
                  <a:pt x="3493944" y="5674874"/>
                </a:lnTo>
                <a:lnTo>
                  <a:pt x="3507789" y="5658012"/>
                </a:lnTo>
                <a:cubicBezTo>
                  <a:pt x="3508953" y="5648409"/>
                  <a:pt x="3514846" y="5632695"/>
                  <a:pt x="3525466" y="5610869"/>
                </a:cubicBezTo>
                <a:cubicBezTo>
                  <a:pt x="3536085" y="5589044"/>
                  <a:pt x="3544445" y="5576822"/>
                  <a:pt x="3550542" y="5574202"/>
                </a:cubicBezTo>
                <a:lnTo>
                  <a:pt x="3560410" y="5549758"/>
                </a:lnTo>
                <a:cubicBezTo>
                  <a:pt x="3561369" y="5527933"/>
                  <a:pt x="3565205" y="5508726"/>
                  <a:pt x="3571920" y="5492139"/>
                </a:cubicBezTo>
                <a:close/>
                <a:moveTo>
                  <a:pt x="5727266" y="4551764"/>
                </a:moveTo>
                <a:lnTo>
                  <a:pt x="5717400" y="4562239"/>
                </a:lnTo>
                <a:cubicBezTo>
                  <a:pt x="5719181" y="4563839"/>
                  <a:pt x="5720551" y="4565004"/>
                  <a:pt x="5721510" y="4565731"/>
                </a:cubicBezTo>
                <a:cubicBezTo>
                  <a:pt x="5722470" y="4566459"/>
                  <a:pt x="5722196" y="4567623"/>
                  <a:pt x="5720688" y="4569223"/>
                </a:cubicBezTo>
                <a:cubicBezTo>
                  <a:pt x="5720140" y="4572716"/>
                  <a:pt x="5717947" y="4576208"/>
                  <a:pt x="5714110" y="4579699"/>
                </a:cubicBezTo>
                <a:lnTo>
                  <a:pt x="5697667" y="4590175"/>
                </a:lnTo>
                <a:lnTo>
                  <a:pt x="5691088" y="4583192"/>
                </a:lnTo>
                <a:cubicBezTo>
                  <a:pt x="5687253" y="4593668"/>
                  <a:pt x="5685060" y="4600652"/>
                  <a:pt x="5684512" y="4604143"/>
                </a:cubicBezTo>
                <a:cubicBezTo>
                  <a:pt x="5677386" y="4614330"/>
                  <a:pt x="5670260" y="4624514"/>
                  <a:pt x="5663134" y="4634699"/>
                </a:cubicBezTo>
                <a:cubicBezTo>
                  <a:pt x="5656008" y="4644885"/>
                  <a:pt x="5652172" y="4656816"/>
                  <a:pt x="5651623" y="4670493"/>
                </a:cubicBezTo>
                <a:lnTo>
                  <a:pt x="5638468" y="4701922"/>
                </a:lnTo>
                <a:cubicBezTo>
                  <a:pt x="5633741" y="4705632"/>
                  <a:pt x="5630863" y="4710433"/>
                  <a:pt x="5629836" y="4716327"/>
                </a:cubicBezTo>
                <a:cubicBezTo>
                  <a:pt x="5628808" y="4722219"/>
                  <a:pt x="5628397" y="4727894"/>
                  <a:pt x="5628603" y="4733350"/>
                </a:cubicBezTo>
                <a:cubicBezTo>
                  <a:pt x="5626957" y="4749065"/>
                  <a:pt x="5620380" y="4764779"/>
                  <a:pt x="5608870" y="4780492"/>
                </a:cubicBezTo>
                <a:cubicBezTo>
                  <a:pt x="5597360" y="4796207"/>
                  <a:pt x="5590781" y="4811922"/>
                  <a:pt x="5589138" y="4827635"/>
                </a:cubicBezTo>
                <a:lnTo>
                  <a:pt x="5575982" y="4838112"/>
                </a:lnTo>
                <a:cubicBezTo>
                  <a:pt x="5574132" y="4845095"/>
                  <a:pt x="5571254" y="4852081"/>
                  <a:pt x="5567349" y="4859064"/>
                </a:cubicBezTo>
                <a:cubicBezTo>
                  <a:pt x="5563444" y="4866048"/>
                  <a:pt x="5559743" y="4873033"/>
                  <a:pt x="5556250" y="4880016"/>
                </a:cubicBezTo>
                <a:lnTo>
                  <a:pt x="5556249" y="4904461"/>
                </a:lnTo>
                <a:cubicBezTo>
                  <a:pt x="5568239" y="4899950"/>
                  <a:pt x="5578792" y="4890639"/>
                  <a:pt x="5587903" y="4876525"/>
                </a:cubicBezTo>
                <a:cubicBezTo>
                  <a:pt x="5597016" y="4862410"/>
                  <a:pt x="5601813" y="4849606"/>
                  <a:pt x="5602291" y="4838112"/>
                </a:cubicBezTo>
                <a:cubicBezTo>
                  <a:pt x="5605719" y="4838258"/>
                  <a:pt x="5608733" y="4837967"/>
                  <a:pt x="5611336" y="4837239"/>
                </a:cubicBezTo>
                <a:cubicBezTo>
                  <a:pt x="5613941" y="4836511"/>
                  <a:pt x="5615310" y="4834475"/>
                  <a:pt x="5615447" y="4831128"/>
                </a:cubicBezTo>
                <a:cubicBezTo>
                  <a:pt x="5615037" y="4825672"/>
                  <a:pt x="5615037" y="4820869"/>
                  <a:pt x="5615447" y="4816723"/>
                </a:cubicBezTo>
                <a:cubicBezTo>
                  <a:pt x="5615859" y="4812575"/>
                  <a:pt x="5619147" y="4810394"/>
                  <a:pt x="5625314" y="4810175"/>
                </a:cubicBezTo>
                <a:lnTo>
                  <a:pt x="5664779" y="4698429"/>
                </a:lnTo>
                <a:cubicBezTo>
                  <a:pt x="5675193" y="4698429"/>
                  <a:pt x="5680674" y="4694938"/>
                  <a:pt x="5681223" y="4687954"/>
                </a:cubicBezTo>
                <a:cubicBezTo>
                  <a:pt x="5680949" y="4681115"/>
                  <a:pt x="5681496" y="4676458"/>
                  <a:pt x="5682867" y="4673985"/>
                </a:cubicBezTo>
                <a:cubicBezTo>
                  <a:pt x="5684238" y="4671512"/>
                  <a:pt x="5688075" y="4670348"/>
                  <a:pt x="5694378" y="4670493"/>
                </a:cubicBezTo>
                <a:lnTo>
                  <a:pt x="5710822" y="4635573"/>
                </a:lnTo>
                <a:cubicBezTo>
                  <a:pt x="5710822" y="4629971"/>
                  <a:pt x="5711643" y="4621096"/>
                  <a:pt x="5713289" y="4608946"/>
                </a:cubicBezTo>
                <a:cubicBezTo>
                  <a:pt x="5714933" y="4596797"/>
                  <a:pt x="5717400" y="4583556"/>
                  <a:pt x="5720688" y="4569223"/>
                </a:cubicBezTo>
                <a:cubicBezTo>
                  <a:pt x="5724525" y="4561657"/>
                  <a:pt x="5726718" y="4555837"/>
                  <a:pt x="5727266" y="4551764"/>
                </a:cubicBezTo>
                <a:close/>
                <a:moveTo>
                  <a:pt x="4379314" y="5113251"/>
                </a:moveTo>
                <a:cubicBezTo>
                  <a:pt x="4378765" y="5116742"/>
                  <a:pt x="4379861" y="5120235"/>
                  <a:pt x="4382603" y="5123727"/>
                </a:cubicBezTo>
                <a:lnTo>
                  <a:pt x="4382603" y="5113251"/>
                </a:lnTo>
                <a:close/>
                <a:moveTo>
                  <a:pt x="2340327" y="5955776"/>
                </a:moveTo>
                <a:lnTo>
                  <a:pt x="2340327" y="5973237"/>
                </a:lnTo>
                <a:cubicBezTo>
                  <a:pt x="2340464" y="5978258"/>
                  <a:pt x="2341835" y="5981313"/>
                  <a:pt x="2344438" y="5982403"/>
                </a:cubicBezTo>
                <a:cubicBezTo>
                  <a:pt x="2347042" y="5983494"/>
                  <a:pt x="2350057" y="5983932"/>
                  <a:pt x="2353483" y="5983713"/>
                </a:cubicBezTo>
                <a:close/>
                <a:moveTo>
                  <a:pt x="4418779" y="5074838"/>
                </a:moveTo>
                <a:cubicBezTo>
                  <a:pt x="4412749" y="5074837"/>
                  <a:pt x="4408365" y="5078329"/>
                  <a:pt x="4405624" y="5085314"/>
                </a:cubicBezTo>
                <a:lnTo>
                  <a:pt x="4415491" y="5085315"/>
                </a:lnTo>
                <a:cubicBezTo>
                  <a:pt x="4415627" y="5083568"/>
                  <a:pt x="4416175" y="5081823"/>
                  <a:pt x="4417134" y="5080076"/>
                </a:cubicBezTo>
                <a:cubicBezTo>
                  <a:pt x="4418094" y="5078330"/>
                  <a:pt x="4418642" y="5076584"/>
                  <a:pt x="4418779" y="5074838"/>
                </a:cubicBezTo>
                <a:close/>
                <a:moveTo>
                  <a:pt x="2619873" y="5823079"/>
                </a:moveTo>
                <a:cubicBezTo>
                  <a:pt x="2616721" y="5823588"/>
                  <a:pt x="2614803" y="5826062"/>
                  <a:pt x="2614119" y="5830500"/>
                </a:cubicBezTo>
                <a:cubicBezTo>
                  <a:pt x="2613433" y="5834937"/>
                  <a:pt x="2613159" y="5838283"/>
                  <a:pt x="2613296" y="5840539"/>
                </a:cubicBezTo>
                <a:cubicBezTo>
                  <a:pt x="2613159" y="5849342"/>
                  <a:pt x="2610967" y="5857054"/>
                  <a:pt x="2606718" y="5863673"/>
                </a:cubicBezTo>
                <a:cubicBezTo>
                  <a:pt x="2602470" y="5870294"/>
                  <a:pt x="2596989" y="5875387"/>
                  <a:pt x="2590275" y="5878951"/>
                </a:cubicBezTo>
                <a:cubicBezTo>
                  <a:pt x="2589863" y="5887536"/>
                  <a:pt x="2588219" y="5895684"/>
                  <a:pt x="2585342" y="5903395"/>
                </a:cubicBezTo>
                <a:cubicBezTo>
                  <a:pt x="2582464" y="5911107"/>
                  <a:pt x="2580819" y="5919256"/>
                  <a:pt x="2580408" y="5927841"/>
                </a:cubicBezTo>
                <a:cubicBezTo>
                  <a:pt x="2590137" y="5915545"/>
                  <a:pt x="2598634" y="5902595"/>
                  <a:pt x="2605896" y="5888991"/>
                </a:cubicBezTo>
                <a:lnTo>
                  <a:pt x="2616254" y="5868097"/>
                </a:lnTo>
                <a:lnTo>
                  <a:pt x="2621406" y="5855787"/>
                </a:lnTo>
                <a:lnTo>
                  <a:pt x="2625870" y="5843699"/>
                </a:lnTo>
                <a:lnTo>
                  <a:pt x="2624396" y="5833992"/>
                </a:lnTo>
                <a:cubicBezTo>
                  <a:pt x="2623093" y="5827516"/>
                  <a:pt x="2621586" y="5823879"/>
                  <a:pt x="2619873" y="5823079"/>
                </a:cubicBezTo>
                <a:close/>
                <a:moveTo>
                  <a:pt x="2373215" y="5917364"/>
                </a:moveTo>
                <a:cubicBezTo>
                  <a:pt x="2371708" y="5917509"/>
                  <a:pt x="2370611" y="5918092"/>
                  <a:pt x="2369927" y="5919110"/>
                </a:cubicBezTo>
                <a:cubicBezTo>
                  <a:pt x="2369241" y="5920128"/>
                  <a:pt x="2368145" y="5920710"/>
                  <a:pt x="2366638" y="5920856"/>
                </a:cubicBezTo>
                <a:cubicBezTo>
                  <a:pt x="2366706" y="5922965"/>
                  <a:pt x="2367391" y="5925731"/>
                  <a:pt x="2368693" y="5929150"/>
                </a:cubicBezTo>
                <a:cubicBezTo>
                  <a:pt x="2369995" y="5932569"/>
                  <a:pt x="2371502" y="5934461"/>
                  <a:pt x="2373215" y="5934825"/>
                </a:cubicBezTo>
                <a:cubicBezTo>
                  <a:pt x="2376367" y="5934606"/>
                  <a:pt x="2378285" y="5933297"/>
                  <a:pt x="2378971" y="5930896"/>
                </a:cubicBezTo>
                <a:cubicBezTo>
                  <a:pt x="2379655" y="5928495"/>
                  <a:pt x="2379931" y="5926312"/>
                  <a:pt x="2379792" y="5924348"/>
                </a:cubicBezTo>
                <a:cubicBezTo>
                  <a:pt x="2379245" y="5920274"/>
                  <a:pt x="2377052" y="5917946"/>
                  <a:pt x="2373215" y="5917364"/>
                </a:cubicBezTo>
                <a:close/>
                <a:moveTo>
                  <a:pt x="5727266" y="4506366"/>
                </a:moveTo>
                <a:lnTo>
                  <a:pt x="5725719" y="4509243"/>
                </a:lnTo>
                <a:lnTo>
                  <a:pt x="5733843" y="4506366"/>
                </a:lnTo>
                <a:close/>
                <a:moveTo>
                  <a:pt x="5760153" y="4488906"/>
                </a:moveTo>
                <a:cubicBezTo>
                  <a:pt x="5757070" y="4495890"/>
                  <a:pt x="5754193" y="4502874"/>
                  <a:pt x="5751520" y="4509858"/>
                </a:cubicBezTo>
                <a:cubicBezTo>
                  <a:pt x="5748847" y="4516843"/>
                  <a:pt x="5745148" y="4523826"/>
                  <a:pt x="5740421" y="4530811"/>
                </a:cubicBezTo>
                <a:cubicBezTo>
                  <a:pt x="5746998" y="4530810"/>
                  <a:pt x="5753576" y="4534302"/>
                  <a:pt x="5760153" y="4541287"/>
                </a:cubicBezTo>
                <a:lnTo>
                  <a:pt x="5770019" y="4506366"/>
                </a:lnTo>
                <a:cubicBezTo>
                  <a:pt x="5771870" y="4504474"/>
                  <a:pt x="5773925" y="4502146"/>
                  <a:pt x="5776186" y="4499382"/>
                </a:cubicBezTo>
                <a:cubicBezTo>
                  <a:pt x="5778447" y="4496617"/>
                  <a:pt x="5779680" y="4494289"/>
                  <a:pt x="5779886" y="4492398"/>
                </a:cubicBezTo>
                <a:cubicBezTo>
                  <a:pt x="5779475" y="4489197"/>
                  <a:pt x="5777008" y="4487742"/>
                  <a:pt x="5772486" y="4488033"/>
                </a:cubicBezTo>
                <a:cubicBezTo>
                  <a:pt x="5767964" y="4488325"/>
                  <a:pt x="5763853" y="4488615"/>
                  <a:pt x="5760153" y="4488906"/>
                </a:cubicBezTo>
                <a:close/>
                <a:moveTo>
                  <a:pt x="3918885" y="5259917"/>
                </a:moveTo>
                <a:lnTo>
                  <a:pt x="3902442" y="5280869"/>
                </a:lnTo>
                <a:lnTo>
                  <a:pt x="3902443" y="5291346"/>
                </a:lnTo>
                <a:lnTo>
                  <a:pt x="3909020" y="5291346"/>
                </a:lnTo>
                <a:cubicBezTo>
                  <a:pt x="3915460" y="5291637"/>
                  <a:pt x="3919845" y="5291054"/>
                  <a:pt x="3922175" y="5289599"/>
                </a:cubicBezTo>
                <a:cubicBezTo>
                  <a:pt x="3924504" y="5288144"/>
                  <a:pt x="3925600" y="5284070"/>
                  <a:pt x="3925464" y="5277378"/>
                </a:cubicBezTo>
                <a:close/>
                <a:moveTo>
                  <a:pt x="1753067" y="6167653"/>
                </a:moveTo>
                <a:cubicBezTo>
                  <a:pt x="1739364" y="6195007"/>
                  <a:pt x="1727305" y="6224107"/>
                  <a:pt x="1716891" y="6254953"/>
                </a:cubicBezTo>
                <a:cubicBezTo>
                  <a:pt x="1718604" y="6262083"/>
                  <a:pt x="1721756" y="6267903"/>
                  <a:pt x="1726346" y="6272413"/>
                </a:cubicBezTo>
                <a:cubicBezTo>
                  <a:pt x="1730936" y="6276924"/>
                  <a:pt x="1736555" y="6279253"/>
                  <a:pt x="1743200" y="6279399"/>
                </a:cubicBezTo>
                <a:cubicBezTo>
                  <a:pt x="1746627" y="6268631"/>
                  <a:pt x="1751285" y="6252625"/>
                  <a:pt x="1757178" y="6231383"/>
                </a:cubicBezTo>
                <a:cubicBezTo>
                  <a:pt x="1763071" y="6210138"/>
                  <a:pt x="1769374" y="6195881"/>
                  <a:pt x="1776088" y="6188605"/>
                </a:cubicBezTo>
                <a:close/>
                <a:moveTo>
                  <a:pt x="4438511" y="5022457"/>
                </a:moveTo>
                <a:lnTo>
                  <a:pt x="4438511" y="5039917"/>
                </a:lnTo>
                <a:lnTo>
                  <a:pt x="4415490" y="5039917"/>
                </a:lnTo>
                <a:lnTo>
                  <a:pt x="4415490" y="5053885"/>
                </a:lnTo>
                <a:lnTo>
                  <a:pt x="4422067" y="5064362"/>
                </a:lnTo>
                <a:lnTo>
                  <a:pt x="4448378" y="5039917"/>
                </a:lnTo>
                <a:lnTo>
                  <a:pt x="4448379" y="5025950"/>
                </a:lnTo>
                <a:close/>
                <a:moveTo>
                  <a:pt x="3955063" y="5204044"/>
                </a:moveTo>
                <a:lnTo>
                  <a:pt x="3948484" y="5218012"/>
                </a:lnTo>
                <a:cubicBezTo>
                  <a:pt x="3952322" y="5214520"/>
                  <a:pt x="3954514" y="5211027"/>
                  <a:pt x="3955062" y="5207536"/>
                </a:cubicBezTo>
                <a:close/>
                <a:moveTo>
                  <a:pt x="4451667" y="4991029"/>
                </a:moveTo>
                <a:lnTo>
                  <a:pt x="4451667" y="5018965"/>
                </a:lnTo>
                <a:cubicBezTo>
                  <a:pt x="4456394" y="5015255"/>
                  <a:pt x="4459272" y="5010454"/>
                  <a:pt x="4460299" y="5004560"/>
                </a:cubicBezTo>
                <a:cubicBezTo>
                  <a:pt x="4461327" y="4998668"/>
                  <a:pt x="4461739" y="4992994"/>
                  <a:pt x="4461532" y="4987537"/>
                </a:cubicBezTo>
                <a:close/>
                <a:moveTo>
                  <a:pt x="5773308" y="4391129"/>
                </a:moveTo>
                <a:lnTo>
                  <a:pt x="5760153" y="4398112"/>
                </a:lnTo>
                <a:cubicBezTo>
                  <a:pt x="5759606" y="4411498"/>
                  <a:pt x="5757413" y="4423139"/>
                  <a:pt x="5753575" y="4433033"/>
                </a:cubicBezTo>
                <a:cubicBezTo>
                  <a:pt x="5758304" y="4426049"/>
                  <a:pt x="5762003" y="4419066"/>
                  <a:pt x="5764676" y="4412081"/>
                </a:cubicBezTo>
                <a:cubicBezTo>
                  <a:pt x="5767347" y="4405097"/>
                  <a:pt x="5770225" y="4398112"/>
                  <a:pt x="5773308" y="4391129"/>
                </a:cubicBezTo>
                <a:close/>
                <a:moveTo>
                  <a:pt x="1815553" y="6045430"/>
                </a:moveTo>
                <a:lnTo>
                  <a:pt x="1799110" y="6066383"/>
                </a:lnTo>
                <a:lnTo>
                  <a:pt x="1799110" y="6076859"/>
                </a:lnTo>
                <a:lnTo>
                  <a:pt x="1805688" y="6076859"/>
                </a:lnTo>
                <a:cubicBezTo>
                  <a:pt x="1812128" y="6077149"/>
                  <a:pt x="1816512" y="6076567"/>
                  <a:pt x="1818843" y="6075112"/>
                </a:cubicBezTo>
                <a:cubicBezTo>
                  <a:pt x="1821172" y="6073658"/>
                  <a:pt x="1822268" y="6069584"/>
                  <a:pt x="1822131" y="6062891"/>
                </a:cubicBezTo>
                <a:close/>
                <a:moveTo>
                  <a:pt x="2412680" y="5791649"/>
                </a:moveTo>
                <a:lnTo>
                  <a:pt x="2399526" y="5833556"/>
                </a:lnTo>
                <a:cubicBezTo>
                  <a:pt x="2398977" y="5833483"/>
                  <a:pt x="2396785" y="5833628"/>
                  <a:pt x="2392948" y="5833992"/>
                </a:cubicBezTo>
                <a:cubicBezTo>
                  <a:pt x="2389110" y="5834354"/>
                  <a:pt x="2386918" y="5835373"/>
                  <a:pt x="2386371" y="5837047"/>
                </a:cubicBezTo>
                <a:cubicBezTo>
                  <a:pt x="2387055" y="5840757"/>
                  <a:pt x="2390619" y="5844686"/>
                  <a:pt x="2397059" y="5848832"/>
                </a:cubicBezTo>
                <a:cubicBezTo>
                  <a:pt x="2403499" y="5852979"/>
                  <a:pt x="2408706" y="5856035"/>
                  <a:pt x="2412680" y="5858000"/>
                </a:cubicBezTo>
                <a:lnTo>
                  <a:pt x="2421827" y="5844127"/>
                </a:lnTo>
                <a:lnTo>
                  <a:pt x="2410821" y="5825430"/>
                </a:lnTo>
                <a:lnTo>
                  <a:pt x="2418227" y="5799223"/>
                </a:lnTo>
                <a:close/>
                <a:moveTo>
                  <a:pt x="2446999" y="5776542"/>
                </a:moveTo>
                <a:lnTo>
                  <a:pt x="2446557" y="5780221"/>
                </a:lnTo>
                <a:lnTo>
                  <a:pt x="2448857" y="5781174"/>
                </a:lnTo>
                <a:lnTo>
                  <a:pt x="2449520" y="5778898"/>
                </a:lnTo>
                <a:close/>
                <a:moveTo>
                  <a:pt x="5796329" y="4356208"/>
                </a:moveTo>
                <a:cubicBezTo>
                  <a:pt x="5795782" y="4362610"/>
                  <a:pt x="5796878" y="4367266"/>
                  <a:pt x="5799619" y="4370176"/>
                </a:cubicBezTo>
                <a:lnTo>
                  <a:pt x="5806196" y="4370176"/>
                </a:lnTo>
                <a:cubicBezTo>
                  <a:pt x="5808937" y="4369594"/>
                  <a:pt x="5810033" y="4367266"/>
                  <a:pt x="5809485" y="4363192"/>
                </a:cubicBezTo>
                <a:cubicBezTo>
                  <a:pt x="5809485" y="4359845"/>
                  <a:pt x="5808662" y="4357808"/>
                  <a:pt x="5807019" y="4357081"/>
                </a:cubicBezTo>
                <a:cubicBezTo>
                  <a:pt x="5805374" y="4356354"/>
                  <a:pt x="5802907" y="4356063"/>
                  <a:pt x="5799619" y="4356208"/>
                </a:cubicBezTo>
                <a:close/>
                <a:moveTo>
                  <a:pt x="4487844" y="4903727"/>
                </a:moveTo>
                <a:cubicBezTo>
                  <a:pt x="4484692" y="4914785"/>
                  <a:pt x="4481128" y="4924970"/>
                  <a:pt x="4477155" y="4934283"/>
                </a:cubicBezTo>
                <a:cubicBezTo>
                  <a:pt x="4473181" y="4943594"/>
                  <a:pt x="4467974" y="4948542"/>
                  <a:pt x="4461533" y="4949124"/>
                </a:cubicBezTo>
                <a:cubicBezTo>
                  <a:pt x="4461739" y="4951816"/>
                  <a:pt x="4462973" y="4956909"/>
                  <a:pt x="4465233" y="4964401"/>
                </a:cubicBezTo>
                <a:cubicBezTo>
                  <a:pt x="4467494" y="4971895"/>
                  <a:pt x="4469549" y="4976115"/>
                  <a:pt x="4471399" y="4977060"/>
                </a:cubicBezTo>
                <a:cubicBezTo>
                  <a:pt x="4472976" y="4976843"/>
                  <a:pt x="4473934" y="4975533"/>
                  <a:pt x="4474278" y="4973132"/>
                </a:cubicBezTo>
                <a:cubicBezTo>
                  <a:pt x="4474619" y="4970731"/>
                  <a:pt x="4474757" y="4968549"/>
                  <a:pt x="4474688" y="4966583"/>
                </a:cubicBezTo>
                <a:cubicBezTo>
                  <a:pt x="4480101" y="4958946"/>
                  <a:pt x="4485720" y="4948906"/>
                  <a:pt x="4491544" y="4936465"/>
                </a:cubicBezTo>
                <a:cubicBezTo>
                  <a:pt x="4497367" y="4924025"/>
                  <a:pt x="4500519" y="4913112"/>
                  <a:pt x="4500999" y="4903727"/>
                </a:cubicBezTo>
                <a:close/>
                <a:moveTo>
                  <a:pt x="1851731" y="5989557"/>
                </a:moveTo>
                <a:lnTo>
                  <a:pt x="1845153" y="6003526"/>
                </a:lnTo>
                <a:cubicBezTo>
                  <a:pt x="1848990" y="6000034"/>
                  <a:pt x="1851182" y="5996541"/>
                  <a:pt x="1851731" y="5993049"/>
                </a:cubicBezTo>
                <a:close/>
                <a:moveTo>
                  <a:pt x="2468246" y="5720917"/>
                </a:moveTo>
                <a:lnTo>
                  <a:pt x="2460153" y="5734638"/>
                </a:lnTo>
                <a:lnTo>
                  <a:pt x="2461262" y="5738561"/>
                </a:lnTo>
                <a:lnTo>
                  <a:pt x="2462834" y="5733158"/>
                </a:lnTo>
                <a:close/>
                <a:moveTo>
                  <a:pt x="4596373" y="4791982"/>
                </a:moveTo>
                <a:cubicBezTo>
                  <a:pt x="4594798" y="4795328"/>
                  <a:pt x="4593839" y="4798239"/>
                  <a:pt x="4593495" y="4800712"/>
                </a:cubicBezTo>
                <a:cubicBezTo>
                  <a:pt x="4593152" y="4803184"/>
                  <a:pt x="4593016" y="4806095"/>
                  <a:pt x="4593085" y="4809442"/>
                </a:cubicBezTo>
                <a:cubicBezTo>
                  <a:pt x="4596922" y="4805367"/>
                  <a:pt x="4599114" y="4799548"/>
                  <a:pt x="4599662" y="4791982"/>
                </a:cubicBezTo>
                <a:close/>
                <a:moveTo>
                  <a:pt x="2448952" y="5693011"/>
                </a:moveTo>
                <a:lnTo>
                  <a:pt x="2422547" y="5756729"/>
                </a:lnTo>
                <a:lnTo>
                  <a:pt x="2431473" y="5773213"/>
                </a:lnTo>
                <a:lnTo>
                  <a:pt x="2433843" y="5773050"/>
                </a:lnTo>
                <a:cubicBezTo>
                  <a:pt x="2434049" y="5762428"/>
                  <a:pt x="2436104" y="5751370"/>
                  <a:pt x="2440010" y="5739875"/>
                </a:cubicBezTo>
                <a:cubicBezTo>
                  <a:pt x="2443916" y="5728381"/>
                  <a:pt x="2448437" y="5717323"/>
                  <a:pt x="2453576" y="5706701"/>
                </a:cubicBezTo>
                <a:cubicBezTo>
                  <a:pt x="2453507" y="5704663"/>
                  <a:pt x="2452822" y="5701753"/>
                  <a:pt x="2451520" y="5697971"/>
                </a:cubicBezTo>
                <a:close/>
                <a:moveTo>
                  <a:pt x="5822640" y="4272398"/>
                </a:moveTo>
                <a:lnTo>
                  <a:pt x="5822640" y="4296843"/>
                </a:lnTo>
                <a:cubicBezTo>
                  <a:pt x="5819214" y="4296843"/>
                  <a:pt x="5816200" y="4297717"/>
                  <a:pt x="5813596" y="4299461"/>
                </a:cubicBezTo>
                <a:cubicBezTo>
                  <a:pt x="5810992" y="4301208"/>
                  <a:pt x="5809621" y="4303827"/>
                  <a:pt x="5809485" y="4307318"/>
                </a:cubicBezTo>
                <a:cubicBezTo>
                  <a:pt x="5809484" y="4311102"/>
                  <a:pt x="5810307" y="4314885"/>
                  <a:pt x="5811952" y="4318668"/>
                </a:cubicBezTo>
                <a:cubicBezTo>
                  <a:pt x="5813595" y="4322451"/>
                  <a:pt x="5816063" y="4324488"/>
                  <a:pt x="5819352" y="4324779"/>
                </a:cubicBezTo>
                <a:cubicBezTo>
                  <a:pt x="5820927" y="4324489"/>
                  <a:pt x="5821886" y="4323325"/>
                  <a:pt x="5822229" y="4321287"/>
                </a:cubicBezTo>
                <a:cubicBezTo>
                  <a:pt x="5822571" y="4319250"/>
                  <a:pt x="5822708" y="4318086"/>
                  <a:pt x="5822640" y="4317795"/>
                </a:cubicBezTo>
                <a:lnTo>
                  <a:pt x="5839084" y="4286366"/>
                </a:lnTo>
                <a:close/>
                <a:moveTo>
                  <a:pt x="5835796" y="4227002"/>
                </a:moveTo>
                <a:lnTo>
                  <a:pt x="5835796" y="4237479"/>
                </a:lnTo>
                <a:lnTo>
                  <a:pt x="5822640" y="4254938"/>
                </a:lnTo>
                <a:lnTo>
                  <a:pt x="5822640" y="4261923"/>
                </a:lnTo>
                <a:lnTo>
                  <a:pt x="5839084" y="4247954"/>
                </a:lnTo>
                <a:lnTo>
                  <a:pt x="5839084" y="4237479"/>
                </a:lnTo>
                <a:cubicBezTo>
                  <a:pt x="5839153" y="4237041"/>
                  <a:pt x="5839015" y="4235296"/>
                  <a:pt x="5838672" y="4232240"/>
                </a:cubicBezTo>
                <a:cubicBezTo>
                  <a:pt x="5838330" y="4229185"/>
                  <a:pt x="5837370" y="4227438"/>
                  <a:pt x="5835796" y="4227002"/>
                </a:cubicBezTo>
                <a:close/>
                <a:moveTo>
                  <a:pt x="4584077" y="4722140"/>
                </a:moveTo>
                <a:lnTo>
                  <a:pt x="4573213" y="4739441"/>
                </a:lnTo>
                <a:lnTo>
                  <a:pt x="4567459" y="4746511"/>
                </a:lnTo>
                <a:lnTo>
                  <a:pt x="4563485" y="4757061"/>
                </a:lnTo>
                <a:cubicBezTo>
                  <a:pt x="4555812" y="4766955"/>
                  <a:pt x="4551427" y="4778596"/>
                  <a:pt x="4550331" y="4791981"/>
                </a:cubicBezTo>
                <a:lnTo>
                  <a:pt x="4531360" y="4818839"/>
                </a:lnTo>
                <a:lnTo>
                  <a:pt x="4530759" y="4821202"/>
                </a:lnTo>
                <a:lnTo>
                  <a:pt x="4531419" y="4826466"/>
                </a:lnTo>
                <a:cubicBezTo>
                  <a:pt x="4533338" y="4828866"/>
                  <a:pt x="4535257" y="4830176"/>
                  <a:pt x="4537175" y="4830394"/>
                </a:cubicBezTo>
                <a:lnTo>
                  <a:pt x="4556908" y="4826902"/>
                </a:lnTo>
                <a:cubicBezTo>
                  <a:pt x="4560470" y="4818099"/>
                  <a:pt x="4564034" y="4808641"/>
                  <a:pt x="4567596" y="4798529"/>
                </a:cubicBezTo>
                <a:cubicBezTo>
                  <a:pt x="4571160" y="4788417"/>
                  <a:pt x="4573078" y="4778085"/>
                  <a:pt x="4573352" y="4767538"/>
                </a:cubicBezTo>
                <a:cubicBezTo>
                  <a:pt x="4576572" y="4760189"/>
                  <a:pt x="4579997" y="4752187"/>
                  <a:pt x="4583629" y="4743530"/>
                </a:cubicBezTo>
                <a:cubicBezTo>
                  <a:pt x="4587260" y="4734872"/>
                  <a:pt x="4591508" y="4727742"/>
                  <a:pt x="4596373" y="4722140"/>
                </a:cubicBezTo>
                <a:close/>
                <a:moveTo>
                  <a:pt x="4635838" y="4676743"/>
                </a:moveTo>
                <a:lnTo>
                  <a:pt x="4616105" y="4697696"/>
                </a:lnTo>
                <a:cubicBezTo>
                  <a:pt x="4616860" y="4692458"/>
                  <a:pt x="4614530" y="4689839"/>
                  <a:pt x="4609117" y="4689839"/>
                </a:cubicBezTo>
                <a:lnTo>
                  <a:pt x="4602621" y="4695237"/>
                </a:lnTo>
                <a:lnTo>
                  <a:pt x="4600006" y="4698166"/>
                </a:lnTo>
                <a:lnTo>
                  <a:pt x="4622684" y="4729125"/>
                </a:lnTo>
                <a:lnTo>
                  <a:pt x="4635838" y="4729125"/>
                </a:lnTo>
                <a:lnTo>
                  <a:pt x="4639127" y="4697696"/>
                </a:lnTo>
                <a:close/>
                <a:moveTo>
                  <a:pt x="2526250" y="5560583"/>
                </a:moveTo>
                <a:lnTo>
                  <a:pt x="2522640" y="5563526"/>
                </a:lnTo>
                <a:lnTo>
                  <a:pt x="2518986" y="5577620"/>
                </a:lnTo>
                <a:lnTo>
                  <a:pt x="2524499" y="5576888"/>
                </a:lnTo>
                <a:cubicBezTo>
                  <a:pt x="2526828" y="5575433"/>
                  <a:pt x="2527925" y="5571359"/>
                  <a:pt x="2527788" y="5564666"/>
                </a:cubicBezTo>
                <a:close/>
                <a:moveTo>
                  <a:pt x="4672014" y="4613887"/>
                </a:moveTo>
                <a:lnTo>
                  <a:pt x="4655572" y="4641823"/>
                </a:lnTo>
                <a:lnTo>
                  <a:pt x="4665437" y="4641823"/>
                </a:lnTo>
                <a:cubicBezTo>
                  <a:pt x="4669274" y="4634257"/>
                  <a:pt x="4671466" y="4624945"/>
                  <a:pt x="4672014" y="4613887"/>
                </a:cubicBezTo>
                <a:close/>
                <a:moveTo>
                  <a:pt x="5047619" y="4355752"/>
                </a:moveTo>
                <a:cubicBezTo>
                  <a:pt x="5047550" y="4357716"/>
                  <a:pt x="5047688" y="4359899"/>
                  <a:pt x="5048030" y="4362300"/>
                </a:cubicBezTo>
                <a:lnTo>
                  <a:pt x="5049351" y="4364102"/>
                </a:lnTo>
                <a:lnTo>
                  <a:pt x="5052150" y="4358156"/>
                </a:lnTo>
                <a:close/>
                <a:moveTo>
                  <a:pt x="4753633" y="4434855"/>
                </a:moveTo>
                <a:lnTo>
                  <a:pt x="4753411" y="4435791"/>
                </a:lnTo>
                <a:lnTo>
                  <a:pt x="4753653" y="4440906"/>
                </a:lnTo>
                <a:lnTo>
                  <a:pt x="4758207" y="4436069"/>
                </a:lnTo>
                <a:close/>
                <a:moveTo>
                  <a:pt x="4761700" y="4408351"/>
                </a:moveTo>
                <a:lnTo>
                  <a:pt x="4760183" y="4411976"/>
                </a:lnTo>
                <a:lnTo>
                  <a:pt x="4764784" y="4415117"/>
                </a:lnTo>
                <a:lnTo>
                  <a:pt x="4768072" y="4415117"/>
                </a:lnTo>
                <a:close/>
                <a:moveTo>
                  <a:pt x="4988421" y="4097339"/>
                </a:moveTo>
                <a:lnTo>
                  <a:pt x="4988421" y="4114800"/>
                </a:lnTo>
                <a:cubicBezTo>
                  <a:pt x="4988557" y="4119821"/>
                  <a:pt x="4989929" y="4122876"/>
                  <a:pt x="4992532" y="4123966"/>
                </a:cubicBezTo>
                <a:cubicBezTo>
                  <a:pt x="4995136" y="4125058"/>
                  <a:pt x="4998151" y="4125495"/>
                  <a:pt x="5001576" y="4125277"/>
                </a:cubicBezTo>
                <a:close/>
                <a:moveTo>
                  <a:pt x="5021309" y="4058927"/>
                </a:moveTo>
                <a:cubicBezTo>
                  <a:pt x="5019802" y="4059072"/>
                  <a:pt x="5018705" y="4059655"/>
                  <a:pt x="5018020" y="4060673"/>
                </a:cubicBezTo>
                <a:cubicBezTo>
                  <a:pt x="5017334" y="4061691"/>
                  <a:pt x="5016239" y="4062273"/>
                  <a:pt x="5014732" y="4062419"/>
                </a:cubicBezTo>
                <a:cubicBezTo>
                  <a:pt x="5014800" y="4064529"/>
                  <a:pt x="5015485" y="4067294"/>
                  <a:pt x="5016787" y="4070713"/>
                </a:cubicBezTo>
                <a:cubicBezTo>
                  <a:pt x="5018089" y="4074133"/>
                  <a:pt x="5019595" y="4076024"/>
                  <a:pt x="5021309" y="4076387"/>
                </a:cubicBezTo>
                <a:cubicBezTo>
                  <a:pt x="5024460" y="4076170"/>
                  <a:pt x="5026379" y="4074861"/>
                  <a:pt x="5027064" y="4072459"/>
                </a:cubicBezTo>
                <a:cubicBezTo>
                  <a:pt x="5027749" y="4070058"/>
                  <a:pt x="5028024" y="4067876"/>
                  <a:pt x="5027886" y="4065911"/>
                </a:cubicBezTo>
                <a:cubicBezTo>
                  <a:pt x="5027339" y="4061837"/>
                  <a:pt x="5025146" y="4059509"/>
                  <a:pt x="5021309" y="4058927"/>
                </a:cubicBezTo>
                <a:close/>
                <a:moveTo>
                  <a:pt x="5060774" y="3933213"/>
                </a:moveTo>
                <a:lnTo>
                  <a:pt x="5047619" y="3975119"/>
                </a:lnTo>
                <a:cubicBezTo>
                  <a:pt x="5047071" y="3975046"/>
                  <a:pt x="5044879" y="3975191"/>
                  <a:pt x="5041041" y="3975555"/>
                </a:cubicBezTo>
                <a:cubicBezTo>
                  <a:pt x="5037204" y="3975917"/>
                  <a:pt x="5035011" y="3976936"/>
                  <a:pt x="5034464" y="3978611"/>
                </a:cubicBezTo>
                <a:cubicBezTo>
                  <a:pt x="5035149" y="3982320"/>
                  <a:pt x="5038712" y="3986249"/>
                  <a:pt x="5045152" y="3990395"/>
                </a:cubicBezTo>
                <a:cubicBezTo>
                  <a:pt x="5051592" y="3994542"/>
                  <a:pt x="5056799" y="3997598"/>
                  <a:pt x="5060773" y="3999563"/>
                </a:cubicBezTo>
                <a:lnTo>
                  <a:pt x="5083796" y="3964642"/>
                </a:lnTo>
                <a:close/>
                <a:moveTo>
                  <a:pt x="769552" y="5699962"/>
                </a:moveTo>
                <a:lnTo>
                  <a:pt x="785996" y="5699961"/>
                </a:lnTo>
                <a:cubicBezTo>
                  <a:pt x="793532" y="5699597"/>
                  <a:pt x="802303" y="5700325"/>
                  <a:pt x="812306" y="5702144"/>
                </a:cubicBezTo>
                <a:cubicBezTo>
                  <a:pt x="822309" y="5703962"/>
                  <a:pt x="827790" y="5709055"/>
                  <a:pt x="828750" y="5717421"/>
                </a:cubicBezTo>
                <a:cubicBezTo>
                  <a:pt x="828407" y="5733281"/>
                  <a:pt x="824982" y="5748704"/>
                  <a:pt x="818472" y="5763691"/>
                </a:cubicBezTo>
                <a:cubicBezTo>
                  <a:pt x="811964" y="5778678"/>
                  <a:pt x="804427" y="5792355"/>
                  <a:pt x="795863" y="5804723"/>
                </a:cubicBezTo>
                <a:cubicBezTo>
                  <a:pt x="796273" y="5813162"/>
                  <a:pt x="797917" y="5820728"/>
                  <a:pt x="800795" y="5827421"/>
                </a:cubicBezTo>
                <a:cubicBezTo>
                  <a:pt x="803673" y="5834114"/>
                  <a:pt x="805318" y="5841681"/>
                  <a:pt x="805729" y="5850120"/>
                </a:cubicBezTo>
                <a:lnTo>
                  <a:pt x="793663" y="5846459"/>
                </a:lnTo>
                <a:lnTo>
                  <a:pt x="778930" y="5811430"/>
                </a:lnTo>
                <a:lnTo>
                  <a:pt x="789285" y="5780279"/>
                </a:lnTo>
                <a:lnTo>
                  <a:pt x="785996" y="5766310"/>
                </a:lnTo>
                <a:lnTo>
                  <a:pt x="772841" y="5748849"/>
                </a:lnTo>
                <a:lnTo>
                  <a:pt x="758855" y="5763701"/>
                </a:lnTo>
                <a:lnTo>
                  <a:pt x="752029" y="5747474"/>
                </a:lnTo>
                <a:close/>
                <a:moveTo>
                  <a:pt x="5106817" y="3810991"/>
                </a:moveTo>
                <a:cubicBezTo>
                  <a:pt x="5093114" y="3838346"/>
                  <a:pt x="5081055" y="3867446"/>
                  <a:pt x="5070641" y="3898292"/>
                </a:cubicBezTo>
                <a:cubicBezTo>
                  <a:pt x="5072354" y="3905423"/>
                  <a:pt x="5075506" y="3911242"/>
                  <a:pt x="5080095" y="3915753"/>
                </a:cubicBezTo>
                <a:cubicBezTo>
                  <a:pt x="5084686" y="3920263"/>
                  <a:pt x="5090305" y="3922592"/>
                  <a:pt x="5096950" y="3922738"/>
                </a:cubicBezTo>
                <a:cubicBezTo>
                  <a:pt x="5100377" y="3911970"/>
                  <a:pt x="5105035" y="3895964"/>
                  <a:pt x="5110928" y="3874722"/>
                </a:cubicBezTo>
                <a:cubicBezTo>
                  <a:pt x="5116821" y="3853477"/>
                  <a:pt x="5123124" y="3839219"/>
                  <a:pt x="5129838" y="3831943"/>
                </a:cubicBezTo>
                <a:close/>
                <a:moveTo>
                  <a:pt x="5700955" y="3539865"/>
                </a:moveTo>
                <a:lnTo>
                  <a:pt x="5699589" y="3543491"/>
                </a:lnTo>
                <a:lnTo>
                  <a:pt x="5700956" y="3542558"/>
                </a:lnTo>
                <a:close/>
                <a:moveTo>
                  <a:pt x="5692377" y="3474734"/>
                </a:moveTo>
                <a:lnTo>
                  <a:pt x="5681223" y="3483194"/>
                </a:lnTo>
                <a:lnTo>
                  <a:pt x="5681223" y="3485097"/>
                </a:lnTo>
                <a:close/>
                <a:moveTo>
                  <a:pt x="5169303" y="3688769"/>
                </a:moveTo>
                <a:lnTo>
                  <a:pt x="5152861" y="3709721"/>
                </a:lnTo>
                <a:lnTo>
                  <a:pt x="5152861" y="3720198"/>
                </a:lnTo>
                <a:lnTo>
                  <a:pt x="5159438" y="3720198"/>
                </a:lnTo>
                <a:cubicBezTo>
                  <a:pt x="5165877" y="3720488"/>
                  <a:pt x="5170263" y="3719906"/>
                  <a:pt x="5172593" y="3718451"/>
                </a:cubicBezTo>
                <a:cubicBezTo>
                  <a:pt x="5174922" y="3716996"/>
                  <a:pt x="5176018" y="3712922"/>
                  <a:pt x="5175882" y="3706229"/>
                </a:cubicBezTo>
                <a:close/>
                <a:moveTo>
                  <a:pt x="855060" y="5479962"/>
                </a:moveTo>
                <a:lnTo>
                  <a:pt x="828749" y="5525358"/>
                </a:lnTo>
                <a:cubicBezTo>
                  <a:pt x="835328" y="5536416"/>
                  <a:pt x="838616" y="5549221"/>
                  <a:pt x="838616" y="5563770"/>
                </a:cubicBezTo>
                <a:cubicBezTo>
                  <a:pt x="836766" y="5563625"/>
                  <a:pt x="834711" y="5563915"/>
                  <a:pt x="832450" y="5564643"/>
                </a:cubicBezTo>
                <a:cubicBezTo>
                  <a:pt x="830189" y="5565371"/>
                  <a:pt x="828956" y="5567409"/>
                  <a:pt x="828749" y="5570755"/>
                </a:cubicBezTo>
                <a:cubicBezTo>
                  <a:pt x="828956" y="5574247"/>
                  <a:pt x="830189" y="5577739"/>
                  <a:pt x="832450" y="5581231"/>
                </a:cubicBezTo>
                <a:cubicBezTo>
                  <a:pt x="834711" y="5584724"/>
                  <a:pt x="836766" y="5588215"/>
                  <a:pt x="838616" y="5591708"/>
                </a:cubicBezTo>
                <a:lnTo>
                  <a:pt x="861638" y="5602185"/>
                </a:lnTo>
                <a:lnTo>
                  <a:pt x="864926" y="5591707"/>
                </a:lnTo>
                <a:lnTo>
                  <a:pt x="848482" y="5577739"/>
                </a:lnTo>
                <a:cubicBezTo>
                  <a:pt x="848414" y="5572355"/>
                  <a:pt x="849373" y="5567409"/>
                  <a:pt x="851360" y="5562898"/>
                </a:cubicBezTo>
                <a:cubicBezTo>
                  <a:pt x="853347" y="5558388"/>
                  <a:pt x="856774" y="5555185"/>
                  <a:pt x="861638" y="5553295"/>
                </a:cubicBezTo>
                <a:cubicBezTo>
                  <a:pt x="861981" y="5541073"/>
                  <a:pt x="862118" y="5528851"/>
                  <a:pt x="862049" y="5516628"/>
                </a:cubicBezTo>
                <a:cubicBezTo>
                  <a:pt x="861981" y="5504405"/>
                  <a:pt x="859650" y="5492183"/>
                  <a:pt x="855060" y="5479962"/>
                </a:cubicBezTo>
                <a:close/>
                <a:moveTo>
                  <a:pt x="5205480" y="3632896"/>
                </a:moveTo>
                <a:lnTo>
                  <a:pt x="5198903" y="3646865"/>
                </a:lnTo>
                <a:cubicBezTo>
                  <a:pt x="5202740" y="3643372"/>
                  <a:pt x="5204932" y="3639880"/>
                  <a:pt x="5205481" y="3636388"/>
                </a:cubicBezTo>
                <a:close/>
                <a:moveTo>
                  <a:pt x="5706639" y="3418269"/>
                </a:moveTo>
                <a:lnTo>
                  <a:pt x="5702085" y="3425522"/>
                </a:lnTo>
                <a:lnTo>
                  <a:pt x="5702085" y="3447817"/>
                </a:lnTo>
                <a:cubicBezTo>
                  <a:pt x="5706812" y="3444107"/>
                  <a:pt x="5709690" y="3439306"/>
                  <a:pt x="5710717" y="3433412"/>
                </a:cubicBezTo>
                <a:cubicBezTo>
                  <a:pt x="5711745" y="3427520"/>
                  <a:pt x="5712157" y="3421845"/>
                  <a:pt x="5711950" y="3416389"/>
                </a:cubicBezTo>
                <a:close/>
                <a:moveTo>
                  <a:pt x="5800844" y="3332763"/>
                </a:moveTo>
                <a:lnTo>
                  <a:pt x="5783175" y="3390217"/>
                </a:lnTo>
                <a:lnTo>
                  <a:pt x="5774424" y="3417514"/>
                </a:lnTo>
                <a:lnTo>
                  <a:pt x="5774849" y="3417261"/>
                </a:lnTo>
                <a:cubicBezTo>
                  <a:pt x="5780946" y="3416534"/>
                  <a:pt x="5785194" y="3416243"/>
                  <a:pt x="5787593" y="3416389"/>
                </a:cubicBezTo>
                <a:cubicBezTo>
                  <a:pt x="5787799" y="3405767"/>
                  <a:pt x="5789854" y="3394709"/>
                  <a:pt x="5793760" y="3383214"/>
                </a:cubicBezTo>
                <a:cubicBezTo>
                  <a:pt x="5797665" y="3371719"/>
                  <a:pt x="5802187" y="3360662"/>
                  <a:pt x="5807326" y="3350039"/>
                </a:cubicBezTo>
                <a:cubicBezTo>
                  <a:pt x="5807257" y="3348002"/>
                  <a:pt x="5806572" y="3345092"/>
                  <a:pt x="5805271" y="3341310"/>
                </a:cubicBezTo>
                <a:close/>
                <a:moveTo>
                  <a:pt x="5744554" y="3332579"/>
                </a:moveTo>
                <a:lnTo>
                  <a:pt x="5733843" y="3353987"/>
                </a:lnTo>
                <a:cubicBezTo>
                  <a:pt x="5730554" y="3368391"/>
                  <a:pt x="5725621" y="3383233"/>
                  <a:pt x="5719043" y="3398512"/>
                </a:cubicBezTo>
                <a:lnTo>
                  <a:pt x="5718575" y="3399256"/>
                </a:lnTo>
                <a:lnTo>
                  <a:pt x="5721818" y="3405912"/>
                </a:lnTo>
                <a:cubicBezTo>
                  <a:pt x="5723394" y="3405694"/>
                  <a:pt x="5724352" y="3404385"/>
                  <a:pt x="5724696" y="3401984"/>
                </a:cubicBezTo>
                <a:cubicBezTo>
                  <a:pt x="5725038" y="3399583"/>
                  <a:pt x="5725175" y="3397401"/>
                  <a:pt x="5725106" y="3395435"/>
                </a:cubicBezTo>
                <a:cubicBezTo>
                  <a:pt x="5730519" y="3387798"/>
                  <a:pt x="5736137" y="3377757"/>
                  <a:pt x="5741962" y="3365318"/>
                </a:cubicBezTo>
                <a:cubicBezTo>
                  <a:pt x="5747785" y="3352877"/>
                  <a:pt x="5750937" y="3341965"/>
                  <a:pt x="5751417" y="3332579"/>
                </a:cubicBezTo>
                <a:close/>
                <a:moveTo>
                  <a:pt x="924125" y="5357739"/>
                </a:moveTo>
                <a:cubicBezTo>
                  <a:pt x="923576" y="5361231"/>
                  <a:pt x="924672" y="5364724"/>
                  <a:pt x="927413" y="5368216"/>
                </a:cubicBezTo>
                <a:lnTo>
                  <a:pt x="927413" y="5357739"/>
                </a:lnTo>
                <a:close/>
                <a:moveTo>
                  <a:pt x="963590" y="5319327"/>
                </a:moveTo>
                <a:cubicBezTo>
                  <a:pt x="957560" y="5319326"/>
                  <a:pt x="953175" y="5322819"/>
                  <a:pt x="950434" y="5329803"/>
                </a:cubicBezTo>
                <a:lnTo>
                  <a:pt x="960301" y="5329803"/>
                </a:lnTo>
                <a:cubicBezTo>
                  <a:pt x="960438" y="5328056"/>
                  <a:pt x="960985" y="5326311"/>
                  <a:pt x="961945" y="5324565"/>
                </a:cubicBezTo>
                <a:cubicBezTo>
                  <a:pt x="962904" y="5322818"/>
                  <a:pt x="963453" y="5321073"/>
                  <a:pt x="963590" y="5319327"/>
                </a:cubicBezTo>
                <a:close/>
                <a:moveTo>
                  <a:pt x="983322" y="5266945"/>
                </a:moveTo>
                <a:lnTo>
                  <a:pt x="983322" y="5284406"/>
                </a:lnTo>
                <a:lnTo>
                  <a:pt x="960301" y="5284406"/>
                </a:lnTo>
                <a:lnTo>
                  <a:pt x="960301" y="5298374"/>
                </a:lnTo>
                <a:lnTo>
                  <a:pt x="966878" y="5308851"/>
                </a:lnTo>
                <a:lnTo>
                  <a:pt x="993189" y="5284406"/>
                </a:lnTo>
                <a:lnTo>
                  <a:pt x="993189" y="5270438"/>
                </a:lnTo>
                <a:close/>
                <a:moveTo>
                  <a:pt x="5846791" y="3220834"/>
                </a:moveTo>
                <a:cubicBezTo>
                  <a:pt x="5845215" y="3224180"/>
                  <a:pt x="5844256" y="3227090"/>
                  <a:pt x="5843913" y="3229563"/>
                </a:cubicBezTo>
                <a:cubicBezTo>
                  <a:pt x="5843570" y="3232037"/>
                  <a:pt x="5843434" y="3234947"/>
                  <a:pt x="5843502" y="3238294"/>
                </a:cubicBezTo>
                <a:cubicBezTo>
                  <a:pt x="5847339" y="3234219"/>
                  <a:pt x="5849532" y="3228399"/>
                  <a:pt x="5850079" y="3220834"/>
                </a:cubicBezTo>
                <a:close/>
                <a:moveTo>
                  <a:pt x="996477" y="5235518"/>
                </a:moveTo>
                <a:lnTo>
                  <a:pt x="996478" y="5263454"/>
                </a:lnTo>
                <a:cubicBezTo>
                  <a:pt x="1001204" y="5259744"/>
                  <a:pt x="1004082" y="5254942"/>
                  <a:pt x="1005110" y="5249049"/>
                </a:cubicBezTo>
                <a:cubicBezTo>
                  <a:pt x="1006138" y="5243157"/>
                  <a:pt x="1006550" y="5237483"/>
                  <a:pt x="1006343" y="5232026"/>
                </a:cubicBezTo>
                <a:close/>
                <a:moveTo>
                  <a:pt x="5827059" y="3150992"/>
                </a:moveTo>
                <a:cubicBezTo>
                  <a:pt x="5825962" y="3164379"/>
                  <a:pt x="5821577" y="3176019"/>
                  <a:pt x="5813903" y="3185913"/>
                </a:cubicBezTo>
                <a:cubicBezTo>
                  <a:pt x="5806229" y="3195807"/>
                  <a:pt x="5801845" y="3207447"/>
                  <a:pt x="5800749" y="3220834"/>
                </a:cubicBezTo>
                <a:lnTo>
                  <a:pt x="5781015" y="3248770"/>
                </a:lnTo>
                <a:cubicBezTo>
                  <a:pt x="5779645" y="3250733"/>
                  <a:pt x="5779919" y="3252916"/>
                  <a:pt x="5781838" y="3255318"/>
                </a:cubicBezTo>
                <a:cubicBezTo>
                  <a:pt x="5783756" y="3257719"/>
                  <a:pt x="5785675" y="3259028"/>
                  <a:pt x="5787594" y="3259246"/>
                </a:cubicBezTo>
                <a:lnTo>
                  <a:pt x="5807326" y="3255754"/>
                </a:lnTo>
                <a:cubicBezTo>
                  <a:pt x="5810888" y="3246951"/>
                  <a:pt x="5814452" y="3237493"/>
                  <a:pt x="5818014" y="3227381"/>
                </a:cubicBezTo>
                <a:cubicBezTo>
                  <a:pt x="5821578" y="3217269"/>
                  <a:pt x="5823496" y="3206938"/>
                  <a:pt x="5823770" y="3196390"/>
                </a:cubicBezTo>
                <a:cubicBezTo>
                  <a:pt x="5826990" y="3189041"/>
                  <a:pt x="5830416" y="3181039"/>
                  <a:pt x="5834048" y="3172381"/>
                </a:cubicBezTo>
                <a:cubicBezTo>
                  <a:pt x="5837678" y="3163724"/>
                  <a:pt x="5841926" y="3156593"/>
                  <a:pt x="5846791" y="3150992"/>
                </a:cubicBezTo>
                <a:close/>
                <a:moveTo>
                  <a:pt x="1032654" y="5148216"/>
                </a:moveTo>
                <a:cubicBezTo>
                  <a:pt x="1029502" y="5159274"/>
                  <a:pt x="1025939" y="5169459"/>
                  <a:pt x="1021966" y="5178771"/>
                </a:cubicBezTo>
                <a:cubicBezTo>
                  <a:pt x="1017992" y="5188083"/>
                  <a:pt x="1012785" y="5193031"/>
                  <a:pt x="1006343" y="5193614"/>
                </a:cubicBezTo>
                <a:cubicBezTo>
                  <a:pt x="1006550" y="5196304"/>
                  <a:pt x="1007783" y="5201397"/>
                  <a:pt x="1010044" y="5208890"/>
                </a:cubicBezTo>
                <a:cubicBezTo>
                  <a:pt x="1012304" y="5216383"/>
                  <a:pt x="1014360" y="5220604"/>
                  <a:pt x="1016210" y="5221549"/>
                </a:cubicBezTo>
                <a:cubicBezTo>
                  <a:pt x="1017786" y="5221331"/>
                  <a:pt x="1018745" y="5220022"/>
                  <a:pt x="1019088" y="5217620"/>
                </a:cubicBezTo>
                <a:cubicBezTo>
                  <a:pt x="1019430" y="5215219"/>
                  <a:pt x="1019567" y="5213037"/>
                  <a:pt x="1019499" y="5211072"/>
                </a:cubicBezTo>
                <a:cubicBezTo>
                  <a:pt x="1024911" y="5203435"/>
                  <a:pt x="1030530" y="5193394"/>
                  <a:pt x="1036354" y="5180954"/>
                </a:cubicBezTo>
                <a:cubicBezTo>
                  <a:pt x="1042178" y="5168514"/>
                  <a:pt x="1045329" y="5157602"/>
                  <a:pt x="1045809" y="5148216"/>
                </a:cubicBezTo>
                <a:close/>
                <a:moveTo>
                  <a:pt x="5886256" y="3105596"/>
                </a:moveTo>
                <a:lnTo>
                  <a:pt x="5866523" y="3126548"/>
                </a:lnTo>
                <a:cubicBezTo>
                  <a:pt x="5867277" y="3121310"/>
                  <a:pt x="5864948" y="3118691"/>
                  <a:pt x="5859534" y="3118691"/>
                </a:cubicBezTo>
                <a:cubicBezTo>
                  <a:pt x="5854122" y="3118691"/>
                  <a:pt x="5850970" y="3121310"/>
                  <a:pt x="5850080" y="3126548"/>
                </a:cubicBezTo>
                <a:lnTo>
                  <a:pt x="5873102" y="3157977"/>
                </a:lnTo>
                <a:lnTo>
                  <a:pt x="5886256" y="3157977"/>
                </a:lnTo>
                <a:lnTo>
                  <a:pt x="5889546" y="3126548"/>
                </a:lnTo>
                <a:close/>
                <a:moveTo>
                  <a:pt x="5922432" y="3042739"/>
                </a:moveTo>
                <a:lnTo>
                  <a:pt x="5905989" y="3070675"/>
                </a:lnTo>
                <a:lnTo>
                  <a:pt x="5915855" y="3070675"/>
                </a:lnTo>
                <a:cubicBezTo>
                  <a:pt x="5919693" y="3063109"/>
                  <a:pt x="5921885" y="3053797"/>
                  <a:pt x="5922432" y="3042739"/>
                </a:cubicBezTo>
                <a:close/>
                <a:moveTo>
                  <a:pt x="1141183" y="5036470"/>
                </a:moveTo>
                <a:cubicBezTo>
                  <a:pt x="1139608" y="5039816"/>
                  <a:pt x="1138649" y="5042727"/>
                  <a:pt x="1138305" y="5045200"/>
                </a:cubicBezTo>
                <a:cubicBezTo>
                  <a:pt x="1137963" y="5047673"/>
                  <a:pt x="1137826" y="5050584"/>
                  <a:pt x="1137895" y="5053930"/>
                </a:cubicBezTo>
                <a:cubicBezTo>
                  <a:pt x="1141732" y="5049856"/>
                  <a:pt x="1143924" y="5044036"/>
                  <a:pt x="1144472" y="5036470"/>
                </a:cubicBezTo>
                <a:close/>
                <a:moveTo>
                  <a:pt x="5853369" y="3032263"/>
                </a:moveTo>
                <a:cubicBezTo>
                  <a:pt x="5853231" y="3033864"/>
                  <a:pt x="5852684" y="3035027"/>
                  <a:pt x="5851725" y="3035754"/>
                </a:cubicBezTo>
                <a:cubicBezTo>
                  <a:pt x="5850765" y="3036482"/>
                  <a:pt x="5850216" y="3037646"/>
                  <a:pt x="5850079" y="3039246"/>
                </a:cubicBezTo>
                <a:lnTo>
                  <a:pt x="5850079" y="3056706"/>
                </a:lnTo>
                <a:cubicBezTo>
                  <a:pt x="5850080" y="3063910"/>
                  <a:pt x="5850902" y="3071330"/>
                  <a:pt x="5852547" y="3078969"/>
                </a:cubicBezTo>
                <a:cubicBezTo>
                  <a:pt x="5854190" y="3086607"/>
                  <a:pt x="5856658" y="3093156"/>
                  <a:pt x="5859946" y="3098612"/>
                </a:cubicBezTo>
                <a:lnTo>
                  <a:pt x="5869812" y="3035754"/>
                </a:lnTo>
                <a:close/>
                <a:moveTo>
                  <a:pt x="5889546" y="2979883"/>
                </a:moveTo>
                <a:lnTo>
                  <a:pt x="5876390" y="2986866"/>
                </a:lnTo>
                <a:lnTo>
                  <a:pt x="5863235" y="3011310"/>
                </a:lnTo>
                <a:lnTo>
                  <a:pt x="5879679" y="3004325"/>
                </a:lnTo>
                <a:lnTo>
                  <a:pt x="5889546" y="2986866"/>
                </a:lnTo>
                <a:close/>
                <a:moveTo>
                  <a:pt x="1121451" y="4966629"/>
                </a:moveTo>
                <a:cubicBezTo>
                  <a:pt x="1120355" y="4980016"/>
                  <a:pt x="1115970" y="4991656"/>
                  <a:pt x="1108295" y="5001549"/>
                </a:cubicBezTo>
                <a:cubicBezTo>
                  <a:pt x="1100622" y="5011444"/>
                  <a:pt x="1096237" y="5023084"/>
                  <a:pt x="1095141" y="5036470"/>
                </a:cubicBezTo>
                <a:lnTo>
                  <a:pt x="1075408" y="5064407"/>
                </a:lnTo>
                <a:cubicBezTo>
                  <a:pt x="1074038" y="5066370"/>
                  <a:pt x="1074311" y="5068553"/>
                  <a:pt x="1076230" y="5070955"/>
                </a:cubicBezTo>
                <a:cubicBezTo>
                  <a:pt x="1078149" y="5073355"/>
                  <a:pt x="1080067" y="5074664"/>
                  <a:pt x="1081986" y="5074883"/>
                </a:cubicBezTo>
                <a:lnTo>
                  <a:pt x="1101718" y="5071391"/>
                </a:lnTo>
                <a:cubicBezTo>
                  <a:pt x="1105281" y="5062588"/>
                  <a:pt x="1108844" y="5053130"/>
                  <a:pt x="1112406" y="5043018"/>
                </a:cubicBezTo>
                <a:cubicBezTo>
                  <a:pt x="1115970" y="5032906"/>
                  <a:pt x="1117888" y="5022574"/>
                  <a:pt x="1118162" y="5012026"/>
                </a:cubicBezTo>
                <a:cubicBezTo>
                  <a:pt x="1121382" y="5004678"/>
                  <a:pt x="1124808" y="4996675"/>
                  <a:pt x="1128440" y="4988018"/>
                </a:cubicBezTo>
                <a:cubicBezTo>
                  <a:pt x="1132070" y="4979361"/>
                  <a:pt x="1136318" y="4972230"/>
                  <a:pt x="1141183" y="4966629"/>
                </a:cubicBezTo>
                <a:close/>
                <a:moveTo>
                  <a:pt x="1180648" y="4921232"/>
                </a:moveTo>
                <a:lnTo>
                  <a:pt x="1160916" y="4942184"/>
                </a:lnTo>
                <a:cubicBezTo>
                  <a:pt x="1161670" y="4936946"/>
                  <a:pt x="1159341" y="4934328"/>
                  <a:pt x="1153927" y="4934327"/>
                </a:cubicBezTo>
                <a:cubicBezTo>
                  <a:pt x="1148514" y="4934327"/>
                  <a:pt x="1145363" y="4936946"/>
                  <a:pt x="1144472" y="4942185"/>
                </a:cubicBezTo>
                <a:lnTo>
                  <a:pt x="1167494" y="4973613"/>
                </a:lnTo>
                <a:lnTo>
                  <a:pt x="1180648" y="4973613"/>
                </a:lnTo>
                <a:lnTo>
                  <a:pt x="1183938" y="4942184"/>
                </a:lnTo>
                <a:close/>
                <a:moveTo>
                  <a:pt x="1216825" y="4858376"/>
                </a:moveTo>
                <a:lnTo>
                  <a:pt x="1200382" y="4886311"/>
                </a:lnTo>
                <a:lnTo>
                  <a:pt x="1210248" y="4886311"/>
                </a:lnTo>
                <a:cubicBezTo>
                  <a:pt x="1214085" y="4878745"/>
                  <a:pt x="1216277" y="4869434"/>
                  <a:pt x="1216825" y="4858376"/>
                </a:cubicBezTo>
                <a:close/>
                <a:moveTo>
                  <a:pt x="2206662" y="4434802"/>
                </a:moveTo>
                <a:cubicBezTo>
                  <a:pt x="2203168" y="4438295"/>
                  <a:pt x="2202500" y="4443096"/>
                  <a:pt x="2204658" y="4449208"/>
                </a:cubicBezTo>
                <a:lnTo>
                  <a:pt x="2205261" y="4457255"/>
                </a:lnTo>
                <a:lnTo>
                  <a:pt x="2213495" y="4435592"/>
                </a:lnTo>
                <a:lnTo>
                  <a:pt x="2214749" y="4432010"/>
                </a:lnTo>
                <a:close/>
                <a:moveTo>
                  <a:pt x="5932299" y="2840201"/>
                </a:moveTo>
                <a:cubicBezTo>
                  <a:pt x="5932573" y="2851259"/>
                  <a:pt x="5932848" y="2864063"/>
                  <a:pt x="5933122" y="2878613"/>
                </a:cubicBezTo>
                <a:cubicBezTo>
                  <a:pt x="5933396" y="2893162"/>
                  <a:pt x="5932025" y="2905966"/>
                  <a:pt x="5929010" y="2917025"/>
                </a:cubicBezTo>
                <a:cubicBezTo>
                  <a:pt x="5935588" y="2910041"/>
                  <a:pt x="5938876" y="2899564"/>
                  <a:pt x="5938876" y="2885596"/>
                </a:cubicBezTo>
                <a:lnTo>
                  <a:pt x="5955320" y="2850675"/>
                </a:lnTo>
                <a:close/>
                <a:moveTo>
                  <a:pt x="1147762" y="4847899"/>
                </a:moveTo>
                <a:cubicBezTo>
                  <a:pt x="1147623" y="4849500"/>
                  <a:pt x="1147076" y="4850663"/>
                  <a:pt x="1146117" y="4851391"/>
                </a:cubicBezTo>
                <a:cubicBezTo>
                  <a:pt x="1145157" y="4852119"/>
                  <a:pt x="1144609" y="4853283"/>
                  <a:pt x="1144472" y="4854883"/>
                </a:cubicBezTo>
                <a:lnTo>
                  <a:pt x="1144472" y="4872343"/>
                </a:lnTo>
                <a:cubicBezTo>
                  <a:pt x="1144472" y="4879546"/>
                  <a:pt x="1145294" y="4886967"/>
                  <a:pt x="1146939" y="4894606"/>
                </a:cubicBezTo>
                <a:cubicBezTo>
                  <a:pt x="1148583" y="4902243"/>
                  <a:pt x="1151050" y="4908793"/>
                  <a:pt x="1154339" y="4914249"/>
                </a:cubicBezTo>
                <a:lnTo>
                  <a:pt x="1164204" y="4851391"/>
                </a:lnTo>
                <a:close/>
                <a:moveTo>
                  <a:pt x="2077630" y="4421271"/>
                </a:moveTo>
                <a:cubicBezTo>
                  <a:pt x="2077560" y="4423236"/>
                  <a:pt x="2077698" y="4425418"/>
                  <a:pt x="2078041" y="4427818"/>
                </a:cubicBezTo>
                <a:cubicBezTo>
                  <a:pt x="2078382" y="4430219"/>
                  <a:pt x="2079342" y="4431528"/>
                  <a:pt x="2080918" y="4431746"/>
                </a:cubicBezTo>
                <a:lnTo>
                  <a:pt x="2090784" y="4428254"/>
                </a:lnTo>
                <a:close/>
                <a:moveTo>
                  <a:pt x="1183938" y="4795518"/>
                </a:moveTo>
                <a:lnTo>
                  <a:pt x="1170783" y="4802503"/>
                </a:lnTo>
                <a:lnTo>
                  <a:pt x="1157627" y="4826947"/>
                </a:lnTo>
                <a:lnTo>
                  <a:pt x="1174071" y="4819962"/>
                </a:lnTo>
                <a:lnTo>
                  <a:pt x="1183938" y="4802503"/>
                </a:lnTo>
                <a:close/>
                <a:moveTo>
                  <a:pt x="1775062" y="4498096"/>
                </a:moveTo>
                <a:cubicBezTo>
                  <a:pt x="1775130" y="4500060"/>
                  <a:pt x="1775816" y="4502243"/>
                  <a:pt x="1777117" y="4504643"/>
                </a:cubicBezTo>
                <a:cubicBezTo>
                  <a:pt x="1778419" y="4507044"/>
                  <a:pt x="1779927" y="4508354"/>
                  <a:pt x="1781639" y="4508572"/>
                </a:cubicBezTo>
                <a:cubicBezTo>
                  <a:pt x="1785476" y="4507990"/>
                  <a:pt x="1787668" y="4505662"/>
                  <a:pt x="1788217" y="4501587"/>
                </a:cubicBezTo>
                <a:close/>
                <a:moveTo>
                  <a:pt x="2146693" y="4320001"/>
                </a:moveTo>
                <a:cubicBezTo>
                  <a:pt x="2146556" y="4321966"/>
                  <a:pt x="2146831" y="4324147"/>
                  <a:pt x="2147515" y="4326548"/>
                </a:cubicBezTo>
                <a:cubicBezTo>
                  <a:pt x="2148201" y="4328950"/>
                  <a:pt x="2150119" y="4330259"/>
                  <a:pt x="2153271" y="4330477"/>
                </a:cubicBezTo>
                <a:lnTo>
                  <a:pt x="2159848" y="4330477"/>
                </a:lnTo>
                <a:cubicBezTo>
                  <a:pt x="2159711" y="4326986"/>
                  <a:pt x="2158341" y="4324367"/>
                  <a:pt x="2155737" y="4322620"/>
                </a:cubicBezTo>
                <a:cubicBezTo>
                  <a:pt x="2153134" y="4320873"/>
                  <a:pt x="2150119" y="4320001"/>
                  <a:pt x="2146693" y="4320001"/>
                </a:cubicBezTo>
                <a:close/>
                <a:moveTo>
                  <a:pt x="1788217" y="4470160"/>
                </a:moveTo>
                <a:cubicBezTo>
                  <a:pt x="1788080" y="4472124"/>
                  <a:pt x="1788354" y="4474306"/>
                  <a:pt x="1789039" y="4476708"/>
                </a:cubicBezTo>
                <a:cubicBezTo>
                  <a:pt x="1789724" y="4479108"/>
                  <a:pt x="1791643" y="4480417"/>
                  <a:pt x="1794794" y="4480636"/>
                </a:cubicBezTo>
                <a:lnTo>
                  <a:pt x="1798083" y="4480635"/>
                </a:lnTo>
                <a:cubicBezTo>
                  <a:pt x="1798083" y="4473652"/>
                  <a:pt x="1794794" y="4470160"/>
                  <a:pt x="1788217" y="4470160"/>
                </a:cubicBezTo>
                <a:close/>
                <a:moveTo>
                  <a:pt x="1226692" y="4655836"/>
                </a:moveTo>
                <a:cubicBezTo>
                  <a:pt x="1226965" y="4666895"/>
                  <a:pt x="1227240" y="4679699"/>
                  <a:pt x="1227514" y="4694249"/>
                </a:cubicBezTo>
                <a:cubicBezTo>
                  <a:pt x="1227788" y="4708799"/>
                  <a:pt x="1226418" y="4721603"/>
                  <a:pt x="1223403" y="4732662"/>
                </a:cubicBezTo>
                <a:cubicBezTo>
                  <a:pt x="1229980" y="4725676"/>
                  <a:pt x="1233269" y="4715201"/>
                  <a:pt x="1233269" y="4701233"/>
                </a:cubicBezTo>
                <a:lnTo>
                  <a:pt x="1249713" y="4666312"/>
                </a:lnTo>
                <a:close/>
                <a:moveTo>
                  <a:pt x="6037540" y="2620201"/>
                </a:moveTo>
                <a:lnTo>
                  <a:pt x="6034252" y="2644644"/>
                </a:lnTo>
                <a:cubicBezTo>
                  <a:pt x="6029249" y="2650100"/>
                  <a:pt x="6024453" y="2656648"/>
                  <a:pt x="6019863" y="2664288"/>
                </a:cubicBezTo>
                <a:cubicBezTo>
                  <a:pt x="6015271" y="2671925"/>
                  <a:pt x="6011298" y="2679347"/>
                  <a:pt x="6007940" y="2686549"/>
                </a:cubicBezTo>
                <a:cubicBezTo>
                  <a:pt x="6008489" y="2701099"/>
                  <a:pt x="6004104" y="2713904"/>
                  <a:pt x="5994786" y="2724961"/>
                </a:cubicBezTo>
                <a:cubicBezTo>
                  <a:pt x="5990949" y="2722126"/>
                  <a:pt x="5987112" y="2722562"/>
                  <a:pt x="5983275" y="2726272"/>
                </a:cubicBezTo>
                <a:cubicBezTo>
                  <a:pt x="5979438" y="2729983"/>
                  <a:pt x="5978890" y="2733037"/>
                  <a:pt x="5981631" y="2735438"/>
                </a:cubicBezTo>
                <a:lnTo>
                  <a:pt x="5961899" y="2759881"/>
                </a:lnTo>
                <a:lnTo>
                  <a:pt x="5952031" y="2794802"/>
                </a:lnTo>
                <a:lnTo>
                  <a:pt x="5945454" y="2794802"/>
                </a:lnTo>
                <a:lnTo>
                  <a:pt x="5945455" y="2819248"/>
                </a:lnTo>
                <a:lnTo>
                  <a:pt x="5961898" y="2826233"/>
                </a:lnTo>
                <a:cubicBezTo>
                  <a:pt x="5960390" y="2824340"/>
                  <a:pt x="5960117" y="2822886"/>
                  <a:pt x="5961076" y="2821866"/>
                </a:cubicBezTo>
                <a:cubicBezTo>
                  <a:pt x="5962035" y="2820847"/>
                  <a:pt x="5963405" y="2821138"/>
                  <a:pt x="5965187" y="2822741"/>
                </a:cubicBezTo>
                <a:lnTo>
                  <a:pt x="5971764" y="2808772"/>
                </a:lnTo>
                <a:cubicBezTo>
                  <a:pt x="5973614" y="2809864"/>
                  <a:pt x="5975670" y="2808554"/>
                  <a:pt x="5977930" y="2804842"/>
                </a:cubicBezTo>
                <a:cubicBezTo>
                  <a:pt x="5980191" y="2801133"/>
                  <a:pt x="5981425" y="2798949"/>
                  <a:pt x="5981631" y="2798294"/>
                </a:cubicBezTo>
                <a:lnTo>
                  <a:pt x="6004652" y="2756391"/>
                </a:lnTo>
                <a:cubicBezTo>
                  <a:pt x="6005269" y="2746933"/>
                  <a:pt x="6008968" y="2730927"/>
                  <a:pt x="6015752" y="2708374"/>
                </a:cubicBezTo>
                <a:cubicBezTo>
                  <a:pt x="6022535" y="2685821"/>
                  <a:pt x="6028701" y="2671563"/>
                  <a:pt x="6034252" y="2665597"/>
                </a:cubicBezTo>
                <a:lnTo>
                  <a:pt x="6050696" y="2676073"/>
                </a:lnTo>
                <a:cubicBezTo>
                  <a:pt x="6052202" y="2668870"/>
                  <a:pt x="6054120" y="2661450"/>
                  <a:pt x="6056450" y="2653813"/>
                </a:cubicBezTo>
                <a:cubicBezTo>
                  <a:pt x="6058780" y="2646174"/>
                  <a:pt x="6062342" y="2639626"/>
                  <a:pt x="6067139" y="2634170"/>
                </a:cubicBezTo>
                <a:lnTo>
                  <a:pt x="6050696" y="2630677"/>
                </a:lnTo>
                <a:close/>
                <a:moveTo>
                  <a:pt x="6090160" y="2585280"/>
                </a:moveTo>
                <a:cubicBezTo>
                  <a:pt x="6090709" y="2589355"/>
                  <a:pt x="6089613" y="2591683"/>
                  <a:pt x="6086871" y="2592263"/>
                </a:cubicBezTo>
                <a:lnTo>
                  <a:pt x="6083583" y="2620201"/>
                </a:lnTo>
                <a:lnTo>
                  <a:pt x="6086871" y="2630677"/>
                </a:lnTo>
                <a:cubicBezTo>
                  <a:pt x="6090297" y="2625294"/>
                  <a:pt x="6093312" y="2619473"/>
                  <a:pt x="6095916" y="2613216"/>
                </a:cubicBezTo>
                <a:cubicBezTo>
                  <a:pt x="6098519" y="2606959"/>
                  <a:pt x="6099889" y="2601140"/>
                  <a:pt x="6100027" y="2595756"/>
                </a:cubicBezTo>
                <a:cubicBezTo>
                  <a:pt x="6100027" y="2588771"/>
                  <a:pt x="6096737" y="2585280"/>
                  <a:pt x="6090160" y="2585280"/>
                </a:cubicBezTo>
                <a:close/>
                <a:moveTo>
                  <a:pt x="6060561" y="2574802"/>
                </a:moveTo>
                <a:lnTo>
                  <a:pt x="6060561" y="2588771"/>
                </a:lnTo>
                <a:cubicBezTo>
                  <a:pt x="6062274" y="2586880"/>
                  <a:pt x="6063781" y="2584551"/>
                  <a:pt x="6065083" y="2581789"/>
                </a:cubicBezTo>
                <a:cubicBezTo>
                  <a:pt x="6066385" y="2579023"/>
                  <a:pt x="6067071" y="2576695"/>
                  <a:pt x="6067139" y="2574802"/>
                </a:cubicBezTo>
                <a:close/>
                <a:moveTo>
                  <a:pt x="2255223" y="4138415"/>
                </a:moveTo>
                <a:cubicBezTo>
                  <a:pt x="2245356" y="4138705"/>
                  <a:pt x="2237957" y="4142489"/>
                  <a:pt x="2233023" y="4149763"/>
                </a:cubicBezTo>
                <a:cubicBezTo>
                  <a:pt x="2228090" y="4157038"/>
                  <a:pt x="2225624" y="4166059"/>
                  <a:pt x="2225624" y="4176827"/>
                </a:cubicBezTo>
                <a:lnTo>
                  <a:pt x="2225624" y="4180319"/>
                </a:lnTo>
                <a:cubicBezTo>
                  <a:pt x="2224938" y="4180246"/>
                  <a:pt x="2222199" y="4180391"/>
                  <a:pt x="2217402" y="4180755"/>
                </a:cubicBezTo>
                <a:cubicBezTo>
                  <a:pt x="2212605" y="4181119"/>
                  <a:pt x="2209866" y="4182138"/>
                  <a:pt x="2209180" y="4183810"/>
                </a:cubicBezTo>
                <a:cubicBezTo>
                  <a:pt x="2210208" y="4185630"/>
                  <a:pt x="2214729" y="4187229"/>
                  <a:pt x="2222746" y="4188613"/>
                </a:cubicBezTo>
                <a:cubicBezTo>
                  <a:pt x="2230763" y="4189995"/>
                  <a:pt x="2236107" y="4190723"/>
                  <a:pt x="2238779" y="4190795"/>
                </a:cubicBezTo>
                <a:lnTo>
                  <a:pt x="2258512" y="4173335"/>
                </a:lnTo>
                <a:cubicBezTo>
                  <a:pt x="2253647" y="4172898"/>
                  <a:pt x="2250221" y="4170280"/>
                  <a:pt x="2248234" y="4165478"/>
                </a:cubicBezTo>
                <a:cubicBezTo>
                  <a:pt x="2246247" y="4160676"/>
                  <a:pt x="2245288" y="4156311"/>
                  <a:pt x="2245356" y="4152383"/>
                </a:cubicBezTo>
                <a:close/>
                <a:moveTo>
                  <a:pt x="6103727" y="2455199"/>
                </a:moveTo>
                <a:cubicBezTo>
                  <a:pt x="6099547" y="2456947"/>
                  <a:pt x="6097218" y="2459566"/>
                  <a:pt x="6096737" y="2463058"/>
                </a:cubicBezTo>
                <a:cubicBezTo>
                  <a:pt x="6096944" y="2464732"/>
                  <a:pt x="6098177" y="2465749"/>
                  <a:pt x="6100437" y="2466112"/>
                </a:cubicBezTo>
                <a:cubicBezTo>
                  <a:pt x="6102699" y="2466477"/>
                  <a:pt x="6104754" y="2466622"/>
                  <a:pt x="6106604" y="2466551"/>
                </a:cubicBezTo>
                <a:lnTo>
                  <a:pt x="6113182" y="2452581"/>
                </a:lnTo>
                <a:cubicBezTo>
                  <a:pt x="6111057" y="2452581"/>
                  <a:pt x="6107905" y="2453454"/>
                  <a:pt x="6103727" y="2455199"/>
                </a:cubicBezTo>
                <a:close/>
                <a:moveTo>
                  <a:pt x="2018431" y="4162859"/>
                </a:moveTo>
                <a:lnTo>
                  <a:pt x="2018431" y="4180319"/>
                </a:lnTo>
                <a:cubicBezTo>
                  <a:pt x="2018568" y="4185339"/>
                  <a:pt x="2019939" y="4188395"/>
                  <a:pt x="2022542" y="4189485"/>
                </a:cubicBezTo>
                <a:cubicBezTo>
                  <a:pt x="2025146" y="4190576"/>
                  <a:pt x="2028161" y="4191013"/>
                  <a:pt x="2031586" y="4190795"/>
                </a:cubicBezTo>
                <a:close/>
                <a:moveTo>
                  <a:pt x="2297977" y="4030160"/>
                </a:moveTo>
                <a:cubicBezTo>
                  <a:pt x="2294825" y="4030670"/>
                  <a:pt x="2292907" y="4033143"/>
                  <a:pt x="2292222" y="4037581"/>
                </a:cubicBezTo>
                <a:cubicBezTo>
                  <a:pt x="2291537" y="4042019"/>
                  <a:pt x="2291263" y="4045365"/>
                  <a:pt x="2291400" y="4047620"/>
                </a:cubicBezTo>
                <a:cubicBezTo>
                  <a:pt x="2291263" y="4056424"/>
                  <a:pt x="2289071" y="4064135"/>
                  <a:pt x="2284821" y="4070755"/>
                </a:cubicBezTo>
                <a:cubicBezTo>
                  <a:pt x="2280574" y="4077376"/>
                  <a:pt x="2275093" y="4082469"/>
                  <a:pt x="2268379" y="4086033"/>
                </a:cubicBezTo>
                <a:cubicBezTo>
                  <a:pt x="2267967" y="4094618"/>
                  <a:pt x="2266323" y="4102765"/>
                  <a:pt x="2263445" y="4110477"/>
                </a:cubicBezTo>
                <a:cubicBezTo>
                  <a:pt x="2260567" y="4118189"/>
                  <a:pt x="2258922" y="4126338"/>
                  <a:pt x="2258512" y="4134922"/>
                </a:cubicBezTo>
                <a:cubicBezTo>
                  <a:pt x="2268241" y="4122626"/>
                  <a:pt x="2276738" y="4109676"/>
                  <a:pt x="2284000" y="4096072"/>
                </a:cubicBezTo>
                <a:cubicBezTo>
                  <a:pt x="2291263" y="4082469"/>
                  <a:pt x="2298114" y="4068645"/>
                  <a:pt x="2304555" y="4054604"/>
                </a:cubicBezTo>
                <a:cubicBezTo>
                  <a:pt x="2304487" y="4052058"/>
                  <a:pt x="2303801" y="4047548"/>
                  <a:pt x="2302500" y="4041073"/>
                </a:cubicBezTo>
                <a:cubicBezTo>
                  <a:pt x="2301197" y="4034598"/>
                  <a:pt x="2299690" y="4030961"/>
                  <a:pt x="2297977" y="4030160"/>
                </a:cubicBezTo>
                <a:close/>
                <a:moveTo>
                  <a:pt x="1331932" y="4435836"/>
                </a:moveTo>
                <a:lnTo>
                  <a:pt x="1328644" y="4460280"/>
                </a:lnTo>
                <a:cubicBezTo>
                  <a:pt x="1323642" y="4465737"/>
                  <a:pt x="1318845" y="4472285"/>
                  <a:pt x="1314255" y="4479923"/>
                </a:cubicBezTo>
                <a:cubicBezTo>
                  <a:pt x="1309664" y="4487563"/>
                  <a:pt x="1305691" y="4494984"/>
                  <a:pt x="1302333" y="4502185"/>
                </a:cubicBezTo>
                <a:cubicBezTo>
                  <a:pt x="1302882" y="4516736"/>
                  <a:pt x="1298497" y="4529539"/>
                  <a:pt x="1289179" y="4540597"/>
                </a:cubicBezTo>
                <a:cubicBezTo>
                  <a:pt x="1285341" y="4537761"/>
                  <a:pt x="1281504" y="4538197"/>
                  <a:pt x="1277667" y="4541908"/>
                </a:cubicBezTo>
                <a:cubicBezTo>
                  <a:pt x="1273831" y="4545618"/>
                  <a:pt x="1273282" y="4548673"/>
                  <a:pt x="1276023" y="4551074"/>
                </a:cubicBezTo>
                <a:lnTo>
                  <a:pt x="1256291" y="4575518"/>
                </a:lnTo>
                <a:lnTo>
                  <a:pt x="1246424" y="4610439"/>
                </a:lnTo>
                <a:lnTo>
                  <a:pt x="1239847" y="4610439"/>
                </a:lnTo>
                <a:lnTo>
                  <a:pt x="1239847" y="4634883"/>
                </a:lnTo>
                <a:lnTo>
                  <a:pt x="1256291" y="4641868"/>
                </a:lnTo>
                <a:cubicBezTo>
                  <a:pt x="1254783" y="4639976"/>
                  <a:pt x="1254509" y="4638522"/>
                  <a:pt x="1255468" y="4637503"/>
                </a:cubicBezTo>
                <a:cubicBezTo>
                  <a:pt x="1256428" y="4636484"/>
                  <a:pt x="1257798" y="4636775"/>
                  <a:pt x="1259579" y="4638376"/>
                </a:cubicBezTo>
                <a:lnTo>
                  <a:pt x="1266156" y="4624408"/>
                </a:lnTo>
                <a:cubicBezTo>
                  <a:pt x="1268007" y="4625499"/>
                  <a:pt x="1270062" y="4624189"/>
                  <a:pt x="1272323" y="4620478"/>
                </a:cubicBezTo>
                <a:cubicBezTo>
                  <a:pt x="1274584" y="4616768"/>
                  <a:pt x="1275818" y="4614586"/>
                  <a:pt x="1276023" y="4613931"/>
                </a:cubicBezTo>
                <a:lnTo>
                  <a:pt x="1299044" y="4572026"/>
                </a:lnTo>
                <a:cubicBezTo>
                  <a:pt x="1299662" y="4562569"/>
                  <a:pt x="1303361" y="4546564"/>
                  <a:pt x="1310144" y="4524010"/>
                </a:cubicBezTo>
                <a:cubicBezTo>
                  <a:pt x="1316927" y="4501458"/>
                  <a:pt x="1323093" y="4487199"/>
                  <a:pt x="1328644" y="4481233"/>
                </a:cubicBezTo>
                <a:lnTo>
                  <a:pt x="1345088" y="4491710"/>
                </a:lnTo>
                <a:cubicBezTo>
                  <a:pt x="1346595" y="4484506"/>
                  <a:pt x="1348513" y="4477087"/>
                  <a:pt x="1350842" y="4469448"/>
                </a:cubicBezTo>
                <a:cubicBezTo>
                  <a:pt x="1353173" y="4461809"/>
                  <a:pt x="1356735" y="4455261"/>
                  <a:pt x="1361532" y="4449805"/>
                </a:cubicBezTo>
                <a:lnTo>
                  <a:pt x="1345088" y="4446314"/>
                </a:lnTo>
                <a:close/>
                <a:moveTo>
                  <a:pt x="2051319" y="4124446"/>
                </a:moveTo>
                <a:cubicBezTo>
                  <a:pt x="2049812" y="4124591"/>
                  <a:pt x="2048715" y="4125174"/>
                  <a:pt x="2048030" y="4126192"/>
                </a:cubicBezTo>
                <a:cubicBezTo>
                  <a:pt x="2047345" y="4127209"/>
                  <a:pt x="2046249" y="4127793"/>
                  <a:pt x="2044742" y="4127938"/>
                </a:cubicBezTo>
                <a:cubicBezTo>
                  <a:pt x="2044810" y="4130047"/>
                  <a:pt x="2045495" y="4132813"/>
                  <a:pt x="2046797" y="4136232"/>
                </a:cubicBezTo>
                <a:cubicBezTo>
                  <a:pt x="2048099" y="4139651"/>
                  <a:pt x="2049606" y="4141543"/>
                  <a:pt x="2051319" y="4141906"/>
                </a:cubicBezTo>
                <a:cubicBezTo>
                  <a:pt x="2054471" y="4141688"/>
                  <a:pt x="2056389" y="4140379"/>
                  <a:pt x="2057075" y="4137978"/>
                </a:cubicBezTo>
                <a:cubicBezTo>
                  <a:pt x="2057759" y="4135576"/>
                  <a:pt x="2058034" y="4133394"/>
                  <a:pt x="2057896" y="4131429"/>
                </a:cubicBezTo>
                <a:cubicBezTo>
                  <a:pt x="2057348" y="4127356"/>
                  <a:pt x="2055156" y="4125027"/>
                  <a:pt x="2051319" y="4124446"/>
                </a:cubicBezTo>
                <a:close/>
                <a:moveTo>
                  <a:pt x="1384553" y="4400916"/>
                </a:moveTo>
                <a:cubicBezTo>
                  <a:pt x="1385101" y="4404990"/>
                  <a:pt x="1384005" y="4407318"/>
                  <a:pt x="1381264" y="4407899"/>
                </a:cubicBezTo>
                <a:lnTo>
                  <a:pt x="1377976" y="4435836"/>
                </a:lnTo>
                <a:lnTo>
                  <a:pt x="1381264" y="4446313"/>
                </a:lnTo>
                <a:cubicBezTo>
                  <a:pt x="1384690" y="4440929"/>
                  <a:pt x="1387704" y="4435109"/>
                  <a:pt x="1390309" y="4428853"/>
                </a:cubicBezTo>
                <a:cubicBezTo>
                  <a:pt x="1392912" y="4422596"/>
                  <a:pt x="1394282" y="4416776"/>
                  <a:pt x="1394419" y="4411392"/>
                </a:cubicBezTo>
                <a:cubicBezTo>
                  <a:pt x="1394420" y="4404407"/>
                  <a:pt x="1391130" y="4400916"/>
                  <a:pt x="1384553" y="4400916"/>
                </a:cubicBezTo>
                <a:close/>
                <a:moveTo>
                  <a:pt x="1354953" y="4390439"/>
                </a:moveTo>
                <a:lnTo>
                  <a:pt x="1354953" y="4404407"/>
                </a:lnTo>
                <a:cubicBezTo>
                  <a:pt x="1356667" y="4402515"/>
                  <a:pt x="1358174" y="4400188"/>
                  <a:pt x="1359476" y="4397424"/>
                </a:cubicBezTo>
                <a:cubicBezTo>
                  <a:pt x="1360778" y="4394659"/>
                  <a:pt x="1361463" y="4392331"/>
                  <a:pt x="1361532" y="4390439"/>
                </a:cubicBezTo>
                <a:close/>
                <a:moveTo>
                  <a:pt x="2090784" y="3998731"/>
                </a:moveTo>
                <a:lnTo>
                  <a:pt x="2077630" y="4040637"/>
                </a:lnTo>
                <a:cubicBezTo>
                  <a:pt x="2077081" y="4040565"/>
                  <a:pt x="2074889" y="4040710"/>
                  <a:pt x="2071051" y="4041073"/>
                </a:cubicBezTo>
                <a:cubicBezTo>
                  <a:pt x="2067214" y="4041436"/>
                  <a:pt x="2065022" y="4042455"/>
                  <a:pt x="2064474" y="4044129"/>
                </a:cubicBezTo>
                <a:cubicBezTo>
                  <a:pt x="2065159" y="4047838"/>
                  <a:pt x="2068722" y="4051768"/>
                  <a:pt x="2075162" y="4055913"/>
                </a:cubicBezTo>
                <a:cubicBezTo>
                  <a:pt x="2081603" y="4060060"/>
                  <a:pt x="2086810" y="4063116"/>
                  <a:pt x="2090784" y="4065081"/>
                </a:cubicBezTo>
                <a:lnTo>
                  <a:pt x="2113806" y="4030160"/>
                </a:lnTo>
                <a:close/>
                <a:moveTo>
                  <a:pt x="1398119" y="4270836"/>
                </a:moveTo>
                <a:cubicBezTo>
                  <a:pt x="1393939" y="4272583"/>
                  <a:pt x="1391610" y="4275201"/>
                  <a:pt x="1391130" y="4278693"/>
                </a:cubicBezTo>
                <a:cubicBezTo>
                  <a:pt x="1391336" y="4280367"/>
                  <a:pt x="1392569" y="4281385"/>
                  <a:pt x="1394830" y="4281749"/>
                </a:cubicBezTo>
                <a:cubicBezTo>
                  <a:pt x="1397091" y="4282114"/>
                  <a:pt x="1399147" y="4282259"/>
                  <a:pt x="1400997" y="4282186"/>
                </a:cubicBezTo>
                <a:lnTo>
                  <a:pt x="1407574" y="4268218"/>
                </a:lnTo>
                <a:cubicBezTo>
                  <a:pt x="1405450" y="4268218"/>
                  <a:pt x="1402298" y="4269091"/>
                  <a:pt x="1398119" y="4270836"/>
                </a:cubicBezTo>
                <a:close/>
                <a:moveTo>
                  <a:pt x="6251310" y="2152266"/>
                </a:moveTo>
                <a:lnTo>
                  <a:pt x="6251310" y="2166233"/>
                </a:lnTo>
                <a:lnTo>
                  <a:pt x="6254598" y="2155757"/>
                </a:lnTo>
                <a:close/>
                <a:moveTo>
                  <a:pt x="2136827" y="3876510"/>
                </a:moveTo>
                <a:cubicBezTo>
                  <a:pt x="2123124" y="3903864"/>
                  <a:pt x="2111065" y="3932965"/>
                  <a:pt x="2100651" y="3963811"/>
                </a:cubicBezTo>
                <a:cubicBezTo>
                  <a:pt x="2102364" y="3970941"/>
                  <a:pt x="2105516" y="3976760"/>
                  <a:pt x="2110106" y="3981271"/>
                </a:cubicBezTo>
                <a:cubicBezTo>
                  <a:pt x="2114696" y="3985781"/>
                  <a:pt x="2120315" y="3988111"/>
                  <a:pt x="2126960" y="3988256"/>
                </a:cubicBezTo>
                <a:cubicBezTo>
                  <a:pt x="2130387" y="3977488"/>
                  <a:pt x="2135045" y="3961483"/>
                  <a:pt x="2140938" y="3940240"/>
                </a:cubicBezTo>
                <a:cubicBezTo>
                  <a:pt x="2146831" y="3918996"/>
                  <a:pt x="2153134" y="3904738"/>
                  <a:pt x="2159848" y="3897463"/>
                </a:cubicBezTo>
                <a:close/>
                <a:moveTo>
                  <a:pt x="5251281" y="2557808"/>
                </a:moveTo>
                <a:cubicBezTo>
                  <a:pt x="5250138" y="2559298"/>
                  <a:pt x="5249547" y="2562133"/>
                  <a:pt x="5249507" y="2566311"/>
                </a:cubicBezTo>
                <a:cubicBezTo>
                  <a:pt x="5249467" y="2570490"/>
                  <a:pt x="5249369" y="2573929"/>
                  <a:pt x="5249212" y="2576629"/>
                </a:cubicBezTo>
                <a:lnTo>
                  <a:pt x="5233694" y="2603572"/>
                </a:lnTo>
                <a:lnTo>
                  <a:pt x="5260705" y="2581510"/>
                </a:lnTo>
                <a:lnTo>
                  <a:pt x="5267283" y="2557065"/>
                </a:lnTo>
                <a:lnTo>
                  <a:pt x="5266616" y="2552999"/>
                </a:lnTo>
                <a:lnTo>
                  <a:pt x="5262169" y="2560506"/>
                </a:lnTo>
                <a:cubicBezTo>
                  <a:pt x="5261164" y="2559049"/>
                  <a:pt x="5259726" y="2557726"/>
                  <a:pt x="5257851" y="2556536"/>
                </a:cubicBezTo>
                <a:cubicBezTo>
                  <a:pt x="5255979" y="2555348"/>
                  <a:pt x="5253789" y="2555771"/>
                  <a:pt x="5251281" y="2557808"/>
                </a:cubicBezTo>
                <a:close/>
                <a:moveTo>
                  <a:pt x="6267754" y="2057979"/>
                </a:moveTo>
                <a:lnTo>
                  <a:pt x="6267754" y="2061470"/>
                </a:lnTo>
                <a:cubicBezTo>
                  <a:pt x="6267206" y="2072528"/>
                  <a:pt x="6271591" y="2078349"/>
                  <a:pt x="6280910" y="2078931"/>
                </a:cubicBezTo>
                <a:close/>
                <a:moveTo>
                  <a:pt x="3130189" y="3377050"/>
                </a:moveTo>
                <a:lnTo>
                  <a:pt x="3123611" y="3391019"/>
                </a:lnTo>
                <a:cubicBezTo>
                  <a:pt x="3127448" y="3387528"/>
                  <a:pt x="3129640" y="3384034"/>
                  <a:pt x="3130189" y="3380542"/>
                </a:cubicBezTo>
                <a:close/>
                <a:moveTo>
                  <a:pt x="2199313" y="3754287"/>
                </a:moveTo>
                <a:lnTo>
                  <a:pt x="2182870" y="3775239"/>
                </a:lnTo>
                <a:lnTo>
                  <a:pt x="2182870" y="3785716"/>
                </a:lnTo>
                <a:lnTo>
                  <a:pt x="2189448" y="3785717"/>
                </a:lnTo>
                <a:cubicBezTo>
                  <a:pt x="2195888" y="3786007"/>
                  <a:pt x="2200272" y="3785424"/>
                  <a:pt x="2202603" y="3783970"/>
                </a:cubicBezTo>
                <a:cubicBezTo>
                  <a:pt x="2204932" y="3782515"/>
                  <a:pt x="2206028" y="3778441"/>
                  <a:pt x="2205891" y="3771748"/>
                </a:cubicBezTo>
                <a:close/>
                <a:moveTo>
                  <a:pt x="6379573" y="1960202"/>
                </a:moveTo>
                <a:lnTo>
                  <a:pt x="6369706" y="1970677"/>
                </a:lnTo>
                <a:cubicBezTo>
                  <a:pt x="6371488" y="1972278"/>
                  <a:pt x="6372858" y="1973443"/>
                  <a:pt x="6373817" y="1974169"/>
                </a:cubicBezTo>
                <a:cubicBezTo>
                  <a:pt x="6374777" y="1974897"/>
                  <a:pt x="6374503" y="1976062"/>
                  <a:pt x="6372994" y="1977660"/>
                </a:cubicBezTo>
                <a:cubicBezTo>
                  <a:pt x="6372447" y="1981154"/>
                  <a:pt x="6370254" y="1984647"/>
                  <a:pt x="6366417" y="1988137"/>
                </a:cubicBezTo>
                <a:lnTo>
                  <a:pt x="6349974" y="1998614"/>
                </a:lnTo>
                <a:lnTo>
                  <a:pt x="6343395" y="1991629"/>
                </a:lnTo>
                <a:cubicBezTo>
                  <a:pt x="6339559" y="2002107"/>
                  <a:pt x="6337367" y="2009090"/>
                  <a:pt x="6336818" y="2012581"/>
                </a:cubicBezTo>
                <a:cubicBezTo>
                  <a:pt x="6329693" y="2022767"/>
                  <a:pt x="6322566" y="2032952"/>
                  <a:pt x="6315441" y="2043137"/>
                </a:cubicBezTo>
                <a:cubicBezTo>
                  <a:pt x="6308315" y="2053324"/>
                  <a:pt x="6304479" y="2065253"/>
                  <a:pt x="6303931" y="2078931"/>
                </a:cubicBezTo>
                <a:lnTo>
                  <a:pt x="6290775" y="2110360"/>
                </a:lnTo>
                <a:cubicBezTo>
                  <a:pt x="6286048" y="2114071"/>
                  <a:pt x="6283170" y="2118872"/>
                  <a:pt x="6282143" y="2124764"/>
                </a:cubicBezTo>
                <a:cubicBezTo>
                  <a:pt x="6281115" y="2130657"/>
                  <a:pt x="6280704" y="2136332"/>
                  <a:pt x="6280910" y="2141789"/>
                </a:cubicBezTo>
                <a:cubicBezTo>
                  <a:pt x="6279264" y="2157503"/>
                  <a:pt x="6272688" y="2173218"/>
                  <a:pt x="6261177" y="2188930"/>
                </a:cubicBezTo>
                <a:cubicBezTo>
                  <a:pt x="6249666" y="2204647"/>
                  <a:pt x="6243088" y="2220359"/>
                  <a:pt x="6241444" y="2236073"/>
                </a:cubicBezTo>
                <a:lnTo>
                  <a:pt x="6228289" y="2246551"/>
                </a:lnTo>
                <a:cubicBezTo>
                  <a:pt x="6226438" y="2253533"/>
                  <a:pt x="6223561" y="2260520"/>
                  <a:pt x="6219656" y="2267502"/>
                </a:cubicBezTo>
                <a:cubicBezTo>
                  <a:pt x="6215751" y="2274487"/>
                  <a:pt x="6212050" y="2281472"/>
                  <a:pt x="6208557" y="2288454"/>
                </a:cubicBezTo>
                <a:lnTo>
                  <a:pt x="6208556" y="2312898"/>
                </a:lnTo>
                <a:cubicBezTo>
                  <a:pt x="6220546" y="2308389"/>
                  <a:pt x="6231099" y="2299076"/>
                  <a:pt x="6240210" y="2284962"/>
                </a:cubicBezTo>
                <a:cubicBezTo>
                  <a:pt x="6249323" y="2270850"/>
                  <a:pt x="6254120" y="2258045"/>
                  <a:pt x="6254598" y="2246551"/>
                </a:cubicBezTo>
                <a:cubicBezTo>
                  <a:pt x="6258025" y="2246696"/>
                  <a:pt x="6261040" y="2246404"/>
                  <a:pt x="6263643" y="2245678"/>
                </a:cubicBezTo>
                <a:cubicBezTo>
                  <a:pt x="6266247" y="2244949"/>
                  <a:pt x="6267617" y="2242914"/>
                  <a:pt x="6267754" y="2239567"/>
                </a:cubicBezTo>
                <a:cubicBezTo>
                  <a:pt x="6267344" y="2234110"/>
                  <a:pt x="6267344" y="2229307"/>
                  <a:pt x="6267754" y="2225160"/>
                </a:cubicBezTo>
                <a:cubicBezTo>
                  <a:pt x="6268166" y="2221013"/>
                  <a:pt x="6271454" y="2218833"/>
                  <a:pt x="6277621" y="2218612"/>
                </a:cubicBezTo>
                <a:lnTo>
                  <a:pt x="6317086" y="2106868"/>
                </a:lnTo>
                <a:cubicBezTo>
                  <a:pt x="6327500" y="2106868"/>
                  <a:pt x="6332981" y="2103376"/>
                  <a:pt x="6333529" y="2096391"/>
                </a:cubicBezTo>
                <a:cubicBezTo>
                  <a:pt x="6333256" y="2089554"/>
                  <a:pt x="6333804" y="2084896"/>
                  <a:pt x="6335173" y="2082424"/>
                </a:cubicBezTo>
                <a:cubicBezTo>
                  <a:pt x="6336545" y="2079949"/>
                  <a:pt x="6340381" y="2078786"/>
                  <a:pt x="6346685" y="2078931"/>
                </a:cubicBezTo>
                <a:lnTo>
                  <a:pt x="6363129" y="2044010"/>
                </a:lnTo>
                <a:cubicBezTo>
                  <a:pt x="6363129" y="2038408"/>
                  <a:pt x="6363950" y="2029533"/>
                  <a:pt x="6365595" y="2017384"/>
                </a:cubicBezTo>
                <a:cubicBezTo>
                  <a:pt x="6367240" y="2005236"/>
                  <a:pt x="6369706" y="1991994"/>
                  <a:pt x="6372994" y="1977660"/>
                </a:cubicBezTo>
                <a:cubicBezTo>
                  <a:pt x="6376832" y="1970096"/>
                  <a:pt x="6379024" y="1964274"/>
                  <a:pt x="6379573" y="1960202"/>
                </a:cubicBezTo>
                <a:close/>
                <a:moveTo>
                  <a:pt x="2235491" y="3698414"/>
                </a:moveTo>
                <a:lnTo>
                  <a:pt x="2228913" y="3712383"/>
                </a:lnTo>
                <a:cubicBezTo>
                  <a:pt x="2232750" y="3708892"/>
                  <a:pt x="2234942" y="3705398"/>
                  <a:pt x="2235491" y="3701906"/>
                </a:cubicBezTo>
                <a:close/>
                <a:moveTo>
                  <a:pt x="1545702" y="3967901"/>
                </a:moveTo>
                <a:lnTo>
                  <a:pt x="1545702" y="3981869"/>
                </a:lnTo>
                <a:lnTo>
                  <a:pt x="1548991" y="3971393"/>
                </a:lnTo>
                <a:close/>
                <a:moveTo>
                  <a:pt x="469835" y="4407303"/>
                </a:moveTo>
                <a:lnTo>
                  <a:pt x="482990" y="4431747"/>
                </a:lnTo>
                <a:lnTo>
                  <a:pt x="479700" y="4459684"/>
                </a:lnTo>
                <a:cubicBezTo>
                  <a:pt x="471548" y="4460704"/>
                  <a:pt x="467299" y="4464777"/>
                  <a:pt x="466957" y="4471906"/>
                </a:cubicBezTo>
                <a:cubicBezTo>
                  <a:pt x="466614" y="4479037"/>
                  <a:pt x="459899" y="4483110"/>
                  <a:pt x="446814" y="4484129"/>
                </a:cubicBezTo>
                <a:cubicBezTo>
                  <a:pt x="447773" y="4470452"/>
                  <a:pt x="451609" y="4457648"/>
                  <a:pt x="458324" y="4445716"/>
                </a:cubicBezTo>
                <a:cubicBezTo>
                  <a:pt x="465038" y="4433786"/>
                  <a:pt x="468875" y="4420981"/>
                  <a:pt x="469835" y="4407303"/>
                </a:cubicBezTo>
                <a:close/>
                <a:moveTo>
                  <a:pt x="6379573" y="1914805"/>
                </a:moveTo>
                <a:lnTo>
                  <a:pt x="6378025" y="1917682"/>
                </a:lnTo>
                <a:lnTo>
                  <a:pt x="6386150" y="1914805"/>
                </a:lnTo>
                <a:close/>
                <a:moveTo>
                  <a:pt x="6412460" y="1897345"/>
                </a:moveTo>
                <a:cubicBezTo>
                  <a:pt x="6409377" y="1904327"/>
                  <a:pt x="6406500" y="1911312"/>
                  <a:pt x="6403827" y="1918296"/>
                </a:cubicBezTo>
                <a:cubicBezTo>
                  <a:pt x="6401154" y="1925281"/>
                  <a:pt x="6397455" y="1932266"/>
                  <a:pt x="6392727" y="1939248"/>
                </a:cubicBezTo>
                <a:cubicBezTo>
                  <a:pt x="6399305" y="1939248"/>
                  <a:pt x="6405883" y="1942740"/>
                  <a:pt x="6412459" y="1949726"/>
                </a:cubicBezTo>
                <a:lnTo>
                  <a:pt x="6422326" y="1914805"/>
                </a:lnTo>
                <a:cubicBezTo>
                  <a:pt x="6424177" y="1912912"/>
                  <a:pt x="6426232" y="1910586"/>
                  <a:pt x="6428493" y="1907820"/>
                </a:cubicBezTo>
                <a:cubicBezTo>
                  <a:pt x="6430753" y="1905055"/>
                  <a:pt x="6431987" y="1902727"/>
                  <a:pt x="6432192" y="1900837"/>
                </a:cubicBezTo>
                <a:cubicBezTo>
                  <a:pt x="6431782" y="1897635"/>
                  <a:pt x="6429315" y="1896180"/>
                  <a:pt x="6424793" y="1896470"/>
                </a:cubicBezTo>
                <a:cubicBezTo>
                  <a:pt x="6420271" y="1896763"/>
                  <a:pt x="6416160" y="1897053"/>
                  <a:pt x="6412460" y="1897345"/>
                </a:cubicBezTo>
                <a:close/>
                <a:moveTo>
                  <a:pt x="1562146" y="3873615"/>
                </a:moveTo>
                <a:lnTo>
                  <a:pt x="1562146" y="3877107"/>
                </a:lnTo>
                <a:cubicBezTo>
                  <a:pt x="1561599" y="3888166"/>
                  <a:pt x="1565984" y="3893985"/>
                  <a:pt x="1575302" y="3894567"/>
                </a:cubicBezTo>
                <a:close/>
                <a:moveTo>
                  <a:pt x="219888" y="4421272"/>
                </a:moveTo>
                <a:cubicBezTo>
                  <a:pt x="219818" y="4423236"/>
                  <a:pt x="219957" y="4425419"/>
                  <a:pt x="220299" y="4427820"/>
                </a:cubicBezTo>
                <a:cubicBezTo>
                  <a:pt x="220641" y="4430221"/>
                  <a:pt x="221600" y="4431529"/>
                  <a:pt x="223177" y="4431747"/>
                </a:cubicBezTo>
                <a:lnTo>
                  <a:pt x="233042" y="4428256"/>
                </a:lnTo>
                <a:close/>
                <a:moveTo>
                  <a:pt x="3811056" y="2901258"/>
                </a:moveTo>
                <a:lnTo>
                  <a:pt x="3810820" y="2901973"/>
                </a:lnTo>
                <a:lnTo>
                  <a:pt x="3810812" y="2902132"/>
                </a:lnTo>
                <a:lnTo>
                  <a:pt x="3810964" y="2902132"/>
                </a:lnTo>
                <a:close/>
                <a:moveTo>
                  <a:pt x="6425615" y="1799568"/>
                </a:moveTo>
                <a:lnTo>
                  <a:pt x="6412460" y="1806551"/>
                </a:lnTo>
                <a:cubicBezTo>
                  <a:pt x="6411912" y="1819936"/>
                  <a:pt x="6409720" y="1831576"/>
                  <a:pt x="6405882" y="1841471"/>
                </a:cubicBezTo>
                <a:cubicBezTo>
                  <a:pt x="6410610" y="1834488"/>
                  <a:pt x="6414310" y="1827504"/>
                  <a:pt x="6416983" y="1820520"/>
                </a:cubicBezTo>
                <a:cubicBezTo>
                  <a:pt x="6419654" y="1813536"/>
                  <a:pt x="6422532" y="1806551"/>
                  <a:pt x="6425615" y="1799568"/>
                </a:cubicBezTo>
                <a:close/>
                <a:moveTo>
                  <a:pt x="1673965" y="3775838"/>
                </a:moveTo>
                <a:lnTo>
                  <a:pt x="1664099" y="3786313"/>
                </a:lnTo>
                <a:cubicBezTo>
                  <a:pt x="1665880" y="3787914"/>
                  <a:pt x="1667250" y="3789079"/>
                  <a:pt x="1668210" y="3789806"/>
                </a:cubicBezTo>
                <a:cubicBezTo>
                  <a:pt x="1669169" y="3790533"/>
                  <a:pt x="1668895" y="3791697"/>
                  <a:pt x="1667387" y="3793298"/>
                </a:cubicBezTo>
                <a:cubicBezTo>
                  <a:pt x="1666840" y="3796790"/>
                  <a:pt x="1664646" y="3800282"/>
                  <a:pt x="1660810" y="3803774"/>
                </a:cubicBezTo>
                <a:lnTo>
                  <a:pt x="1644366" y="3814249"/>
                </a:lnTo>
                <a:lnTo>
                  <a:pt x="1637788" y="3807266"/>
                </a:lnTo>
                <a:cubicBezTo>
                  <a:pt x="1633952" y="3817742"/>
                  <a:pt x="1631759" y="3824726"/>
                  <a:pt x="1631211" y="3828218"/>
                </a:cubicBezTo>
                <a:cubicBezTo>
                  <a:pt x="1624085" y="3838404"/>
                  <a:pt x="1616959" y="3848589"/>
                  <a:pt x="1609833" y="3858773"/>
                </a:cubicBezTo>
                <a:cubicBezTo>
                  <a:pt x="1602708" y="3868960"/>
                  <a:pt x="1598872" y="3880890"/>
                  <a:pt x="1598323" y="3894567"/>
                </a:cubicBezTo>
                <a:lnTo>
                  <a:pt x="1585167" y="3925996"/>
                </a:lnTo>
                <a:cubicBezTo>
                  <a:pt x="1580441" y="3929706"/>
                  <a:pt x="1577562" y="3934507"/>
                  <a:pt x="1576535" y="3940401"/>
                </a:cubicBezTo>
                <a:cubicBezTo>
                  <a:pt x="1575507" y="3946293"/>
                  <a:pt x="1575097" y="3951968"/>
                  <a:pt x="1575302" y="3957424"/>
                </a:cubicBezTo>
                <a:cubicBezTo>
                  <a:pt x="1573657" y="3973139"/>
                  <a:pt x="1567080" y="3988853"/>
                  <a:pt x="1555569" y="4004567"/>
                </a:cubicBezTo>
                <a:cubicBezTo>
                  <a:pt x="1544059" y="4020282"/>
                  <a:pt x="1537480" y="4035996"/>
                  <a:pt x="1535837" y="4051710"/>
                </a:cubicBezTo>
                <a:lnTo>
                  <a:pt x="1522681" y="4062187"/>
                </a:lnTo>
                <a:cubicBezTo>
                  <a:pt x="1520831" y="4069170"/>
                  <a:pt x="1517953" y="4076155"/>
                  <a:pt x="1514049" y="4083139"/>
                </a:cubicBezTo>
                <a:cubicBezTo>
                  <a:pt x="1510143" y="4090123"/>
                  <a:pt x="1506443" y="4097107"/>
                  <a:pt x="1502949" y="4104091"/>
                </a:cubicBezTo>
                <a:lnTo>
                  <a:pt x="1502949" y="4128535"/>
                </a:lnTo>
                <a:cubicBezTo>
                  <a:pt x="1514938" y="4124024"/>
                  <a:pt x="1525491" y="4114713"/>
                  <a:pt x="1534602" y="4100599"/>
                </a:cubicBezTo>
                <a:cubicBezTo>
                  <a:pt x="1543716" y="4086485"/>
                  <a:pt x="1548512" y="4073680"/>
                  <a:pt x="1548991" y="4062186"/>
                </a:cubicBezTo>
                <a:cubicBezTo>
                  <a:pt x="1552418" y="4062332"/>
                  <a:pt x="1555432" y="4062041"/>
                  <a:pt x="1558035" y="4061313"/>
                </a:cubicBezTo>
                <a:cubicBezTo>
                  <a:pt x="1560640" y="4060585"/>
                  <a:pt x="1562010" y="4058549"/>
                  <a:pt x="1562146" y="4055203"/>
                </a:cubicBezTo>
                <a:cubicBezTo>
                  <a:pt x="1561736" y="4049746"/>
                  <a:pt x="1561736" y="4044944"/>
                  <a:pt x="1562146" y="4040797"/>
                </a:cubicBezTo>
                <a:cubicBezTo>
                  <a:pt x="1562558" y="4036650"/>
                  <a:pt x="1565847" y="4034468"/>
                  <a:pt x="1572013" y="4034249"/>
                </a:cubicBezTo>
                <a:lnTo>
                  <a:pt x="1611478" y="3922504"/>
                </a:lnTo>
                <a:cubicBezTo>
                  <a:pt x="1621892" y="3922504"/>
                  <a:pt x="1627373" y="3919011"/>
                  <a:pt x="1627922" y="3912028"/>
                </a:cubicBezTo>
                <a:cubicBezTo>
                  <a:pt x="1627649" y="3905190"/>
                  <a:pt x="1628196" y="3900532"/>
                  <a:pt x="1629566" y="3898059"/>
                </a:cubicBezTo>
                <a:cubicBezTo>
                  <a:pt x="1630937" y="3895586"/>
                  <a:pt x="1634774" y="3894423"/>
                  <a:pt x="1641078" y="3894567"/>
                </a:cubicBezTo>
                <a:lnTo>
                  <a:pt x="1657521" y="3859647"/>
                </a:lnTo>
                <a:cubicBezTo>
                  <a:pt x="1657522" y="3854045"/>
                  <a:pt x="1658343" y="3845169"/>
                  <a:pt x="1659987" y="3833020"/>
                </a:cubicBezTo>
                <a:cubicBezTo>
                  <a:pt x="1661633" y="3820871"/>
                  <a:pt x="1664098" y="3807631"/>
                  <a:pt x="1667387" y="3793298"/>
                </a:cubicBezTo>
                <a:cubicBezTo>
                  <a:pt x="1671225" y="3785731"/>
                  <a:pt x="1673417" y="3779912"/>
                  <a:pt x="1673965" y="3775838"/>
                </a:cubicBezTo>
                <a:close/>
                <a:moveTo>
                  <a:pt x="6448636" y="1764645"/>
                </a:moveTo>
                <a:cubicBezTo>
                  <a:pt x="6448089" y="1771050"/>
                  <a:pt x="6449184" y="1775704"/>
                  <a:pt x="6451926" y="1778616"/>
                </a:cubicBezTo>
                <a:lnTo>
                  <a:pt x="6458503" y="1778616"/>
                </a:lnTo>
                <a:cubicBezTo>
                  <a:pt x="6461244" y="1778032"/>
                  <a:pt x="6462340" y="1775704"/>
                  <a:pt x="6461791" y="1771629"/>
                </a:cubicBezTo>
                <a:cubicBezTo>
                  <a:pt x="6461791" y="1768284"/>
                  <a:pt x="6460969" y="1766246"/>
                  <a:pt x="6459325" y="1765520"/>
                </a:cubicBezTo>
                <a:cubicBezTo>
                  <a:pt x="6457680" y="1764792"/>
                  <a:pt x="6455214" y="1764501"/>
                  <a:pt x="6451926" y="1764646"/>
                </a:cubicBezTo>
                <a:close/>
                <a:moveTo>
                  <a:pt x="3810964" y="2849752"/>
                </a:moveTo>
                <a:lnTo>
                  <a:pt x="3805368" y="2855694"/>
                </a:lnTo>
                <a:lnTo>
                  <a:pt x="3812238" y="2857862"/>
                </a:lnTo>
                <a:close/>
                <a:moveTo>
                  <a:pt x="288951" y="4320003"/>
                </a:moveTo>
                <a:cubicBezTo>
                  <a:pt x="288814" y="4321968"/>
                  <a:pt x="289089" y="4324149"/>
                  <a:pt x="289774" y="4326549"/>
                </a:cubicBezTo>
                <a:cubicBezTo>
                  <a:pt x="290459" y="4328951"/>
                  <a:pt x="292378" y="4330261"/>
                  <a:pt x="295530" y="4330479"/>
                </a:cubicBezTo>
                <a:lnTo>
                  <a:pt x="302107" y="4330479"/>
                </a:lnTo>
                <a:cubicBezTo>
                  <a:pt x="301970" y="4326987"/>
                  <a:pt x="300600" y="4324368"/>
                  <a:pt x="297996" y="4322622"/>
                </a:cubicBezTo>
                <a:cubicBezTo>
                  <a:pt x="295393" y="4320875"/>
                  <a:pt x="292378" y="4320003"/>
                  <a:pt x="288951" y="4320003"/>
                </a:cubicBezTo>
                <a:close/>
                <a:moveTo>
                  <a:pt x="1673965" y="3730440"/>
                </a:moveTo>
                <a:lnTo>
                  <a:pt x="1672418" y="3733317"/>
                </a:lnTo>
                <a:lnTo>
                  <a:pt x="1680543" y="3730441"/>
                </a:lnTo>
                <a:close/>
                <a:moveTo>
                  <a:pt x="1706852" y="3712980"/>
                </a:moveTo>
                <a:cubicBezTo>
                  <a:pt x="1703769" y="3719964"/>
                  <a:pt x="1700892" y="3726949"/>
                  <a:pt x="1698220" y="3733933"/>
                </a:cubicBezTo>
                <a:cubicBezTo>
                  <a:pt x="1695547" y="3740918"/>
                  <a:pt x="1691848" y="3747901"/>
                  <a:pt x="1687120" y="3754884"/>
                </a:cubicBezTo>
                <a:cubicBezTo>
                  <a:pt x="1693698" y="3754884"/>
                  <a:pt x="1700275" y="3758376"/>
                  <a:pt x="1706852" y="3765361"/>
                </a:cubicBezTo>
                <a:lnTo>
                  <a:pt x="1716719" y="3730440"/>
                </a:lnTo>
                <a:cubicBezTo>
                  <a:pt x="1718569" y="3728549"/>
                  <a:pt x="1720625" y="3726221"/>
                  <a:pt x="1722885" y="3723457"/>
                </a:cubicBezTo>
                <a:cubicBezTo>
                  <a:pt x="1725146" y="3720692"/>
                  <a:pt x="1726379" y="3718364"/>
                  <a:pt x="1726585" y="3716472"/>
                </a:cubicBezTo>
                <a:cubicBezTo>
                  <a:pt x="1726174" y="3713271"/>
                  <a:pt x="1723708" y="3711817"/>
                  <a:pt x="1719185" y="3712107"/>
                </a:cubicBezTo>
                <a:cubicBezTo>
                  <a:pt x="1714663" y="3712399"/>
                  <a:pt x="1710553" y="3712690"/>
                  <a:pt x="1706852" y="3712980"/>
                </a:cubicBezTo>
                <a:close/>
                <a:moveTo>
                  <a:pt x="3847141" y="2786895"/>
                </a:moveTo>
                <a:lnTo>
                  <a:pt x="3830698" y="2814830"/>
                </a:lnTo>
                <a:lnTo>
                  <a:pt x="3840564" y="2814830"/>
                </a:lnTo>
                <a:cubicBezTo>
                  <a:pt x="3844401" y="2807265"/>
                  <a:pt x="3846593" y="2797953"/>
                  <a:pt x="3847141" y="2786895"/>
                </a:cubicBezTo>
                <a:close/>
                <a:moveTo>
                  <a:pt x="6474947" y="1680836"/>
                </a:moveTo>
                <a:lnTo>
                  <a:pt x="6474947" y="1705281"/>
                </a:lnTo>
                <a:cubicBezTo>
                  <a:pt x="6471522" y="1705281"/>
                  <a:pt x="6468507" y="1706154"/>
                  <a:pt x="6465903" y="1707899"/>
                </a:cubicBezTo>
                <a:cubicBezTo>
                  <a:pt x="6463299" y="1709646"/>
                  <a:pt x="6461929" y="1712265"/>
                  <a:pt x="6461791" y="1715756"/>
                </a:cubicBezTo>
                <a:cubicBezTo>
                  <a:pt x="6461791" y="1719541"/>
                  <a:pt x="6462614" y="1723323"/>
                  <a:pt x="6464259" y="1727106"/>
                </a:cubicBezTo>
                <a:cubicBezTo>
                  <a:pt x="6465902" y="1730889"/>
                  <a:pt x="6468370" y="1732926"/>
                  <a:pt x="6471659" y="1733217"/>
                </a:cubicBezTo>
                <a:cubicBezTo>
                  <a:pt x="6473234" y="1732926"/>
                  <a:pt x="6474193" y="1731762"/>
                  <a:pt x="6474536" y="1729725"/>
                </a:cubicBezTo>
                <a:cubicBezTo>
                  <a:pt x="6474878" y="1727689"/>
                  <a:pt x="6475015" y="1726524"/>
                  <a:pt x="6474947" y="1726233"/>
                </a:cubicBezTo>
                <a:lnTo>
                  <a:pt x="6491391" y="1694804"/>
                </a:lnTo>
                <a:close/>
                <a:moveTo>
                  <a:pt x="3853719" y="2755466"/>
                </a:moveTo>
                <a:cubicBezTo>
                  <a:pt x="3854266" y="2762449"/>
                  <a:pt x="3853170" y="2769435"/>
                  <a:pt x="3850430" y="2776417"/>
                </a:cubicBezTo>
                <a:lnTo>
                  <a:pt x="3860337" y="2793952"/>
                </a:lnTo>
                <a:lnTo>
                  <a:pt x="3864029" y="2777026"/>
                </a:lnTo>
                <a:lnTo>
                  <a:pt x="3866613" y="2771538"/>
                </a:lnTo>
                <a:close/>
                <a:moveTo>
                  <a:pt x="3778078" y="2776417"/>
                </a:moveTo>
                <a:cubicBezTo>
                  <a:pt x="3777939" y="2778019"/>
                  <a:pt x="3777392" y="2779184"/>
                  <a:pt x="3776433" y="2779909"/>
                </a:cubicBezTo>
                <a:cubicBezTo>
                  <a:pt x="3775473" y="2780638"/>
                  <a:pt x="3774925" y="2781804"/>
                  <a:pt x="3774788" y="2783402"/>
                </a:cubicBezTo>
                <a:lnTo>
                  <a:pt x="3774788" y="2800863"/>
                </a:lnTo>
                <a:cubicBezTo>
                  <a:pt x="3774788" y="2808065"/>
                  <a:pt x="3775610" y="2815485"/>
                  <a:pt x="3777255" y="2823125"/>
                </a:cubicBezTo>
                <a:cubicBezTo>
                  <a:pt x="3778899" y="2830763"/>
                  <a:pt x="3781366" y="2837311"/>
                  <a:pt x="3784654" y="2842768"/>
                </a:cubicBezTo>
                <a:lnTo>
                  <a:pt x="3794520" y="2779909"/>
                </a:lnTo>
                <a:close/>
                <a:moveTo>
                  <a:pt x="6488103" y="1635439"/>
                </a:moveTo>
                <a:lnTo>
                  <a:pt x="6488103" y="1645918"/>
                </a:lnTo>
                <a:lnTo>
                  <a:pt x="6474947" y="1663375"/>
                </a:lnTo>
                <a:lnTo>
                  <a:pt x="6474947" y="1670360"/>
                </a:lnTo>
                <a:lnTo>
                  <a:pt x="6491391" y="1656392"/>
                </a:lnTo>
                <a:lnTo>
                  <a:pt x="6491391" y="1645918"/>
                </a:lnTo>
                <a:cubicBezTo>
                  <a:pt x="6491459" y="1645479"/>
                  <a:pt x="6491323" y="1643735"/>
                  <a:pt x="6490979" y="1640679"/>
                </a:cubicBezTo>
                <a:cubicBezTo>
                  <a:pt x="6490637" y="1637622"/>
                  <a:pt x="6489678" y="1635877"/>
                  <a:pt x="6488103" y="1635439"/>
                </a:cubicBezTo>
                <a:close/>
                <a:moveTo>
                  <a:pt x="1720008" y="3615203"/>
                </a:moveTo>
                <a:lnTo>
                  <a:pt x="1706852" y="3622187"/>
                </a:lnTo>
                <a:cubicBezTo>
                  <a:pt x="1706305" y="3635573"/>
                  <a:pt x="1704112" y="3647213"/>
                  <a:pt x="1700275" y="3657108"/>
                </a:cubicBezTo>
                <a:cubicBezTo>
                  <a:pt x="1705003" y="3650124"/>
                  <a:pt x="1708702" y="3643140"/>
                  <a:pt x="1711375" y="3636155"/>
                </a:cubicBezTo>
                <a:cubicBezTo>
                  <a:pt x="1714046" y="3629171"/>
                  <a:pt x="1716924" y="3622186"/>
                  <a:pt x="1720008" y="3615203"/>
                </a:cubicBezTo>
                <a:close/>
                <a:moveTo>
                  <a:pt x="657278" y="4059894"/>
                </a:moveTo>
                <a:lnTo>
                  <a:pt x="648665" y="4067610"/>
                </a:lnTo>
                <a:lnTo>
                  <a:pt x="635202" y="4091198"/>
                </a:lnTo>
                <a:lnTo>
                  <a:pt x="636328" y="4090400"/>
                </a:lnTo>
                <a:cubicBezTo>
                  <a:pt x="641467" y="4089672"/>
                  <a:pt x="645167" y="4089381"/>
                  <a:pt x="647428" y="4089527"/>
                </a:cubicBezTo>
                <a:close/>
                <a:moveTo>
                  <a:pt x="680219" y="4042846"/>
                </a:moveTo>
                <a:lnTo>
                  <a:pt x="673739" y="4054606"/>
                </a:lnTo>
                <a:lnTo>
                  <a:pt x="678425" y="4076174"/>
                </a:lnTo>
                <a:lnTo>
                  <a:pt x="684841" y="4058008"/>
                </a:lnTo>
                <a:cubicBezTo>
                  <a:pt x="684636" y="4055461"/>
                  <a:pt x="683403" y="4050950"/>
                  <a:pt x="681141" y="4044477"/>
                </a:cubicBezTo>
                <a:close/>
                <a:moveTo>
                  <a:pt x="3814254" y="2724036"/>
                </a:moveTo>
                <a:lnTo>
                  <a:pt x="3801099" y="2731021"/>
                </a:lnTo>
                <a:lnTo>
                  <a:pt x="3787943" y="2755466"/>
                </a:lnTo>
                <a:lnTo>
                  <a:pt x="3804387" y="2748481"/>
                </a:lnTo>
                <a:lnTo>
                  <a:pt x="3814254" y="2731021"/>
                </a:lnTo>
                <a:close/>
                <a:moveTo>
                  <a:pt x="1743029" y="3580283"/>
                </a:moveTo>
                <a:cubicBezTo>
                  <a:pt x="1742481" y="3586684"/>
                  <a:pt x="1743577" y="3591340"/>
                  <a:pt x="1746318" y="3594251"/>
                </a:cubicBezTo>
                <a:lnTo>
                  <a:pt x="1752896" y="3594251"/>
                </a:lnTo>
                <a:cubicBezTo>
                  <a:pt x="1755636" y="3593669"/>
                  <a:pt x="1756733" y="3591340"/>
                  <a:pt x="1756184" y="3587266"/>
                </a:cubicBezTo>
                <a:cubicBezTo>
                  <a:pt x="1756184" y="3583920"/>
                  <a:pt x="1755362" y="3581883"/>
                  <a:pt x="1753718" y="3581155"/>
                </a:cubicBezTo>
                <a:cubicBezTo>
                  <a:pt x="1752073" y="3580428"/>
                  <a:pt x="1749607" y="3580137"/>
                  <a:pt x="1746318" y="3580283"/>
                </a:cubicBezTo>
                <a:close/>
                <a:moveTo>
                  <a:pt x="397482" y="4138415"/>
                </a:moveTo>
                <a:cubicBezTo>
                  <a:pt x="387615" y="4138707"/>
                  <a:pt x="380215" y="4142490"/>
                  <a:pt x="375282" y="4149764"/>
                </a:cubicBezTo>
                <a:cubicBezTo>
                  <a:pt x="370348" y="4157040"/>
                  <a:pt x="367882" y="4166061"/>
                  <a:pt x="367882" y="4176828"/>
                </a:cubicBezTo>
                <a:lnTo>
                  <a:pt x="367882" y="4180320"/>
                </a:lnTo>
                <a:cubicBezTo>
                  <a:pt x="367197" y="4180247"/>
                  <a:pt x="364457" y="4180392"/>
                  <a:pt x="359660" y="4180756"/>
                </a:cubicBezTo>
                <a:cubicBezTo>
                  <a:pt x="354864" y="4181120"/>
                  <a:pt x="352124" y="4182140"/>
                  <a:pt x="351438" y="4183812"/>
                </a:cubicBezTo>
                <a:cubicBezTo>
                  <a:pt x="352466" y="4185631"/>
                  <a:pt x="356988" y="4187231"/>
                  <a:pt x="365004" y="4188615"/>
                </a:cubicBezTo>
                <a:cubicBezTo>
                  <a:pt x="373021" y="4189996"/>
                  <a:pt x="378365" y="4190724"/>
                  <a:pt x="381038" y="4190797"/>
                </a:cubicBezTo>
                <a:lnTo>
                  <a:pt x="400770" y="4173337"/>
                </a:lnTo>
                <a:cubicBezTo>
                  <a:pt x="395905" y="4172899"/>
                  <a:pt x="392480" y="4170281"/>
                  <a:pt x="390493" y="4165480"/>
                </a:cubicBezTo>
                <a:cubicBezTo>
                  <a:pt x="388506" y="4160677"/>
                  <a:pt x="387547" y="4156312"/>
                  <a:pt x="387615" y="4152385"/>
                </a:cubicBezTo>
                <a:close/>
                <a:moveTo>
                  <a:pt x="696642" y="4012251"/>
                </a:moveTo>
                <a:lnTo>
                  <a:pt x="696348" y="4013574"/>
                </a:lnTo>
                <a:lnTo>
                  <a:pt x="695304" y="4015469"/>
                </a:lnTo>
                <a:lnTo>
                  <a:pt x="697997" y="4012610"/>
                </a:lnTo>
                <a:close/>
                <a:moveTo>
                  <a:pt x="702485" y="3985948"/>
                </a:moveTo>
                <a:lnTo>
                  <a:pt x="701659" y="3989669"/>
                </a:lnTo>
                <a:lnTo>
                  <a:pt x="704574" y="3991658"/>
                </a:lnTo>
                <a:lnTo>
                  <a:pt x="707862" y="3991658"/>
                </a:lnTo>
                <a:close/>
                <a:moveTo>
                  <a:pt x="2004877" y="3429346"/>
                </a:moveTo>
                <a:lnTo>
                  <a:pt x="2018033" y="3453790"/>
                </a:lnTo>
                <a:lnTo>
                  <a:pt x="2014743" y="3481727"/>
                </a:lnTo>
                <a:cubicBezTo>
                  <a:pt x="2006591" y="3482746"/>
                  <a:pt x="2002342" y="3486820"/>
                  <a:pt x="2001999" y="3493949"/>
                </a:cubicBezTo>
                <a:cubicBezTo>
                  <a:pt x="2001657" y="3501079"/>
                  <a:pt x="1994942" y="3505152"/>
                  <a:pt x="1981856" y="3506171"/>
                </a:cubicBezTo>
                <a:cubicBezTo>
                  <a:pt x="1982816" y="3492495"/>
                  <a:pt x="1986652" y="3479689"/>
                  <a:pt x="1993367" y="3467758"/>
                </a:cubicBezTo>
                <a:cubicBezTo>
                  <a:pt x="2000081" y="3455828"/>
                  <a:pt x="2003918" y="3443023"/>
                  <a:pt x="2004877" y="3429346"/>
                </a:cubicBezTo>
                <a:close/>
                <a:moveTo>
                  <a:pt x="1769339" y="3496473"/>
                </a:moveTo>
                <a:lnTo>
                  <a:pt x="1769339" y="3520918"/>
                </a:lnTo>
                <a:cubicBezTo>
                  <a:pt x="1765914" y="3520917"/>
                  <a:pt x="1762899" y="3521791"/>
                  <a:pt x="1760295" y="3523536"/>
                </a:cubicBezTo>
                <a:cubicBezTo>
                  <a:pt x="1757692" y="3525282"/>
                  <a:pt x="1756321" y="3527901"/>
                  <a:pt x="1756184" y="3531393"/>
                </a:cubicBezTo>
                <a:cubicBezTo>
                  <a:pt x="1756184" y="3535177"/>
                  <a:pt x="1757006" y="3538960"/>
                  <a:pt x="1758651" y="3542743"/>
                </a:cubicBezTo>
                <a:cubicBezTo>
                  <a:pt x="1760295" y="3546526"/>
                  <a:pt x="1762762" y="3548563"/>
                  <a:pt x="1766051" y="3548854"/>
                </a:cubicBezTo>
                <a:cubicBezTo>
                  <a:pt x="1767626" y="3548563"/>
                  <a:pt x="1768585" y="3547399"/>
                  <a:pt x="1768929" y="3545362"/>
                </a:cubicBezTo>
                <a:cubicBezTo>
                  <a:pt x="1769271" y="3543325"/>
                  <a:pt x="1769408" y="3542160"/>
                  <a:pt x="1769339" y="3541870"/>
                </a:cubicBezTo>
                <a:lnTo>
                  <a:pt x="1785783" y="3510441"/>
                </a:lnTo>
                <a:close/>
                <a:moveTo>
                  <a:pt x="160689" y="4162860"/>
                </a:moveTo>
                <a:lnTo>
                  <a:pt x="160689" y="4180320"/>
                </a:lnTo>
                <a:cubicBezTo>
                  <a:pt x="160826" y="4185340"/>
                  <a:pt x="162197" y="4188396"/>
                  <a:pt x="164800" y="4189486"/>
                </a:cubicBezTo>
                <a:cubicBezTo>
                  <a:pt x="167405" y="4190578"/>
                  <a:pt x="170419" y="4191015"/>
                  <a:pt x="173845" y="4190797"/>
                </a:cubicBezTo>
                <a:close/>
                <a:moveTo>
                  <a:pt x="440235" y="4030162"/>
                </a:moveTo>
                <a:cubicBezTo>
                  <a:pt x="437083" y="4030672"/>
                  <a:pt x="435165" y="4033145"/>
                  <a:pt x="434481" y="4037583"/>
                </a:cubicBezTo>
                <a:cubicBezTo>
                  <a:pt x="433795" y="4042021"/>
                  <a:pt x="433521" y="4045367"/>
                  <a:pt x="433658" y="4047622"/>
                </a:cubicBezTo>
                <a:cubicBezTo>
                  <a:pt x="433521" y="4056425"/>
                  <a:pt x="431329" y="4064137"/>
                  <a:pt x="427080" y="4070757"/>
                </a:cubicBezTo>
                <a:cubicBezTo>
                  <a:pt x="422832" y="4077377"/>
                  <a:pt x="417351" y="4082470"/>
                  <a:pt x="410637" y="4086035"/>
                </a:cubicBezTo>
                <a:cubicBezTo>
                  <a:pt x="410225" y="4094619"/>
                  <a:pt x="408582" y="4102767"/>
                  <a:pt x="405704" y="4110479"/>
                </a:cubicBezTo>
                <a:cubicBezTo>
                  <a:pt x="402826" y="4118190"/>
                  <a:pt x="401181" y="4126339"/>
                  <a:pt x="400770" y="4134924"/>
                </a:cubicBezTo>
                <a:cubicBezTo>
                  <a:pt x="410499" y="4122628"/>
                  <a:pt x="418996" y="4109678"/>
                  <a:pt x="426259" y="4096074"/>
                </a:cubicBezTo>
                <a:cubicBezTo>
                  <a:pt x="433521" y="4082470"/>
                  <a:pt x="440372" y="4068647"/>
                  <a:pt x="446814" y="4054606"/>
                </a:cubicBezTo>
                <a:cubicBezTo>
                  <a:pt x="446745" y="4052060"/>
                  <a:pt x="446060" y="4047550"/>
                  <a:pt x="444758" y="4041075"/>
                </a:cubicBezTo>
                <a:cubicBezTo>
                  <a:pt x="443455" y="4034600"/>
                  <a:pt x="441949" y="4030963"/>
                  <a:pt x="440235" y="4030162"/>
                </a:cubicBezTo>
                <a:close/>
                <a:moveTo>
                  <a:pt x="3857007" y="2584357"/>
                </a:moveTo>
                <a:cubicBezTo>
                  <a:pt x="3857281" y="2595414"/>
                  <a:pt x="3857556" y="2608218"/>
                  <a:pt x="3857830" y="2622770"/>
                </a:cubicBezTo>
                <a:cubicBezTo>
                  <a:pt x="3858103" y="2637318"/>
                  <a:pt x="3856734" y="2650122"/>
                  <a:pt x="3853719" y="2661181"/>
                </a:cubicBezTo>
                <a:cubicBezTo>
                  <a:pt x="3860296" y="2654197"/>
                  <a:pt x="3863585" y="2643720"/>
                  <a:pt x="3863584" y="2629752"/>
                </a:cubicBezTo>
                <a:lnTo>
                  <a:pt x="3880029" y="2594831"/>
                </a:lnTo>
                <a:close/>
                <a:moveTo>
                  <a:pt x="193577" y="4124447"/>
                </a:moveTo>
                <a:cubicBezTo>
                  <a:pt x="192070" y="4124593"/>
                  <a:pt x="190973" y="4125175"/>
                  <a:pt x="190289" y="4126194"/>
                </a:cubicBezTo>
                <a:cubicBezTo>
                  <a:pt x="189603" y="4127211"/>
                  <a:pt x="188507" y="4127793"/>
                  <a:pt x="187000" y="4127939"/>
                </a:cubicBezTo>
                <a:cubicBezTo>
                  <a:pt x="187069" y="4130049"/>
                  <a:pt x="187753" y="4132814"/>
                  <a:pt x="189056" y="4136233"/>
                </a:cubicBezTo>
                <a:cubicBezTo>
                  <a:pt x="190357" y="4139653"/>
                  <a:pt x="191864" y="4141544"/>
                  <a:pt x="193577" y="4141908"/>
                </a:cubicBezTo>
                <a:cubicBezTo>
                  <a:pt x="196729" y="4141690"/>
                  <a:pt x="198648" y="4140381"/>
                  <a:pt x="199333" y="4137980"/>
                </a:cubicBezTo>
                <a:cubicBezTo>
                  <a:pt x="200018" y="4135578"/>
                  <a:pt x="200293" y="4133396"/>
                  <a:pt x="200154" y="4131431"/>
                </a:cubicBezTo>
                <a:cubicBezTo>
                  <a:pt x="199607" y="4127358"/>
                  <a:pt x="197415" y="4125029"/>
                  <a:pt x="193577" y="4124447"/>
                </a:cubicBezTo>
                <a:close/>
                <a:moveTo>
                  <a:pt x="3995136" y="2430703"/>
                </a:moveTo>
                <a:lnTo>
                  <a:pt x="3991848" y="2465626"/>
                </a:lnTo>
                <a:lnTo>
                  <a:pt x="3962248" y="2528483"/>
                </a:lnTo>
                <a:lnTo>
                  <a:pt x="3958960" y="2528483"/>
                </a:lnTo>
                <a:lnTo>
                  <a:pt x="3932649" y="2591339"/>
                </a:lnTo>
                <a:cubicBezTo>
                  <a:pt x="3929634" y="2594104"/>
                  <a:pt x="3928264" y="2599924"/>
                  <a:pt x="3928538" y="2608799"/>
                </a:cubicBezTo>
                <a:cubicBezTo>
                  <a:pt x="3928813" y="2617674"/>
                  <a:pt x="3929086" y="2623495"/>
                  <a:pt x="3929360" y="2626259"/>
                </a:cubicBezTo>
                <a:lnTo>
                  <a:pt x="3931871" y="2626655"/>
                </a:lnTo>
                <a:lnTo>
                  <a:pt x="3943885" y="2595768"/>
                </a:lnTo>
                <a:cubicBezTo>
                  <a:pt x="3946899" y="2588056"/>
                  <a:pt x="3948783" y="2583289"/>
                  <a:pt x="3949537" y="2581473"/>
                </a:cubicBezTo>
                <a:cubicBezTo>
                  <a:pt x="3948851" y="2573905"/>
                  <a:pt x="3948578" y="2566338"/>
                  <a:pt x="3948714" y="2558772"/>
                </a:cubicBezTo>
                <a:cubicBezTo>
                  <a:pt x="3948851" y="2551207"/>
                  <a:pt x="3953511" y="2547133"/>
                  <a:pt x="3962693" y="2546551"/>
                </a:cubicBezTo>
                <a:cubicBezTo>
                  <a:pt x="3972764" y="2521671"/>
                  <a:pt x="3986330" y="2494607"/>
                  <a:pt x="4003391" y="2465359"/>
                </a:cubicBezTo>
                <a:lnTo>
                  <a:pt x="4021446" y="2425829"/>
                </a:lnTo>
                <a:lnTo>
                  <a:pt x="4021446" y="2420228"/>
                </a:lnTo>
                <a:close/>
                <a:moveTo>
                  <a:pt x="233042" y="3998733"/>
                </a:moveTo>
                <a:lnTo>
                  <a:pt x="219888" y="4040639"/>
                </a:lnTo>
                <a:cubicBezTo>
                  <a:pt x="219339" y="4040566"/>
                  <a:pt x="217147" y="4040711"/>
                  <a:pt x="213310" y="4041075"/>
                </a:cubicBezTo>
                <a:cubicBezTo>
                  <a:pt x="209473" y="4041437"/>
                  <a:pt x="207280" y="4042457"/>
                  <a:pt x="206733" y="4044130"/>
                </a:cubicBezTo>
                <a:cubicBezTo>
                  <a:pt x="207417" y="4047840"/>
                  <a:pt x="210981" y="4051769"/>
                  <a:pt x="217421" y="4055915"/>
                </a:cubicBezTo>
                <a:cubicBezTo>
                  <a:pt x="223861" y="4060062"/>
                  <a:pt x="229068" y="4063118"/>
                  <a:pt x="233042" y="4065083"/>
                </a:cubicBezTo>
                <a:lnTo>
                  <a:pt x="256065" y="4030161"/>
                </a:lnTo>
                <a:close/>
                <a:moveTo>
                  <a:pt x="928211" y="3673881"/>
                </a:moveTo>
                <a:lnTo>
                  <a:pt x="928211" y="3691341"/>
                </a:lnTo>
                <a:cubicBezTo>
                  <a:pt x="928348" y="3696362"/>
                  <a:pt x="929719" y="3699418"/>
                  <a:pt x="932322" y="3700508"/>
                </a:cubicBezTo>
                <a:lnTo>
                  <a:pt x="939957" y="3701613"/>
                </a:lnTo>
                <a:lnTo>
                  <a:pt x="940395" y="3699753"/>
                </a:lnTo>
                <a:close/>
                <a:moveTo>
                  <a:pt x="961099" y="3635469"/>
                </a:moveTo>
                <a:cubicBezTo>
                  <a:pt x="959592" y="3635614"/>
                  <a:pt x="958494" y="3636196"/>
                  <a:pt x="957810" y="3637215"/>
                </a:cubicBezTo>
                <a:cubicBezTo>
                  <a:pt x="957125" y="3638232"/>
                  <a:pt x="956028" y="3638815"/>
                  <a:pt x="954522" y="3638960"/>
                </a:cubicBezTo>
                <a:cubicBezTo>
                  <a:pt x="954590" y="3641070"/>
                  <a:pt x="955274" y="3643835"/>
                  <a:pt x="956577" y="3647255"/>
                </a:cubicBezTo>
                <a:lnTo>
                  <a:pt x="960887" y="3652663"/>
                </a:lnTo>
                <a:lnTo>
                  <a:pt x="962902" y="3637382"/>
                </a:lnTo>
                <a:close/>
                <a:moveTo>
                  <a:pt x="3962248" y="2364357"/>
                </a:moveTo>
                <a:lnTo>
                  <a:pt x="3958960" y="2388800"/>
                </a:lnTo>
                <a:cubicBezTo>
                  <a:pt x="3953958" y="2394256"/>
                  <a:pt x="3949161" y="2400804"/>
                  <a:pt x="3944571" y="2408444"/>
                </a:cubicBezTo>
                <a:cubicBezTo>
                  <a:pt x="3939980" y="2416080"/>
                  <a:pt x="3936007" y="2423501"/>
                  <a:pt x="3932649" y="2430703"/>
                </a:cubicBezTo>
                <a:cubicBezTo>
                  <a:pt x="3933198" y="2445257"/>
                  <a:pt x="3928813" y="2458060"/>
                  <a:pt x="3919494" y="2469115"/>
                </a:cubicBezTo>
                <a:cubicBezTo>
                  <a:pt x="3915658" y="2466280"/>
                  <a:pt x="3911820" y="2466716"/>
                  <a:pt x="3907983" y="2470429"/>
                </a:cubicBezTo>
                <a:cubicBezTo>
                  <a:pt x="3904147" y="2474137"/>
                  <a:pt x="3903598" y="2477192"/>
                  <a:pt x="3906339" y="2479595"/>
                </a:cubicBezTo>
                <a:lnTo>
                  <a:pt x="3886607" y="2504037"/>
                </a:lnTo>
                <a:lnTo>
                  <a:pt x="3876740" y="2538958"/>
                </a:lnTo>
                <a:lnTo>
                  <a:pt x="3870163" y="2538958"/>
                </a:lnTo>
                <a:lnTo>
                  <a:pt x="3870163" y="2563403"/>
                </a:lnTo>
                <a:lnTo>
                  <a:pt x="3886606" y="2570388"/>
                </a:lnTo>
                <a:cubicBezTo>
                  <a:pt x="3885098" y="2568495"/>
                  <a:pt x="3884825" y="2567041"/>
                  <a:pt x="3885785" y="2566022"/>
                </a:cubicBezTo>
                <a:cubicBezTo>
                  <a:pt x="3886744" y="2565002"/>
                  <a:pt x="3888114" y="2565293"/>
                  <a:pt x="3889895" y="2566895"/>
                </a:cubicBezTo>
                <a:lnTo>
                  <a:pt x="3896473" y="2552928"/>
                </a:lnTo>
                <a:cubicBezTo>
                  <a:pt x="3898322" y="2554018"/>
                  <a:pt x="3900378" y="2552709"/>
                  <a:pt x="3902639" y="2548996"/>
                </a:cubicBezTo>
                <a:cubicBezTo>
                  <a:pt x="3904900" y="2545289"/>
                  <a:pt x="3906134" y="2543104"/>
                  <a:pt x="3906339" y="2542450"/>
                </a:cubicBezTo>
                <a:lnTo>
                  <a:pt x="3929361" y="2500547"/>
                </a:lnTo>
                <a:cubicBezTo>
                  <a:pt x="3929978" y="2491087"/>
                  <a:pt x="3933677" y="2475082"/>
                  <a:pt x="3940460" y="2452528"/>
                </a:cubicBezTo>
                <a:cubicBezTo>
                  <a:pt x="3947243" y="2429978"/>
                  <a:pt x="3953409" y="2415720"/>
                  <a:pt x="3958959" y="2409753"/>
                </a:cubicBezTo>
                <a:lnTo>
                  <a:pt x="3975403" y="2420229"/>
                </a:lnTo>
                <a:cubicBezTo>
                  <a:pt x="3976911" y="2413026"/>
                  <a:pt x="3978829" y="2405606"/>
                  <a:pt x="3981158" y="2397967"/>
                </a:cubicBezTo>
                <a:cubicBezTo>
                  <a:pt x="3983489" y="2390328"/>
                  <a:pt x="3987051" y="2383781"/>
                  <a:pt x="3991848" y="2378326"/>
                </a:cubicBezTo>
                <a:lnTo>
                  <a:pt x="3975404" y="2374833"/>
                </a:lnTo>
                <a:close/>
                <a:moveTo>
                  <a:pt x="4014868" y="2329435"/>
                </a:moveTo>
                <a:cubicBezTo>
                  <a:pt x="4015417" y="2333511"/>
                  <a:pt x="4014321" y="2335839"/>
                  <a:pt x="4011580" y="2336418"/>
                </a:cubicBezTo>
                <a:lnTo>
                  <a:pt x="4008292" y="2364357"/>
                </a:lnTo>
                <a:lnTo>
                  <a:pt x="4011580" y="2374833"/>
                </a:lnTo>
                <a:cubicBezTo>
                  <a:pt x="4015005" y="2369449"/>
                  <a:pt x="4018020" y="2363629"/>
                  <a:pt x="4020625" y="2357372"/>
                </a:cubicBezTo>
                <a:cubicBezTo>
                  <a:pt x="4023227" y="2351117"/>
                  <a:pt x="4024598" y="2345295"/>
                  <a:pt x="4024736" y="2339913"/>
                </a:cubicBezTo>
                <a:cubicBezTo>
                  <a:pt x="4024735" y="2332926"/>
                  <a:pt x="4021445" y="2329435"/>
                  <a:pt x="4014868" y="2329435"/>
                </a:cubicBezTo>
                <a:close/>
                <a:moveTo>
                  <a:pt x="2192321" y="3081935"/>
                </a:moveTo>
                <a:lnTo>
                  <a:pt x="2183708" y="3089652"/>
                </a:lnTo>
                <a:lnTo>
                  <a:pt x="2170245" y="3113240"/>
                </a:lnTo>
                <a:lnTo>
                  <a:pt x="2171371" y="3112442"/>
                </a:lnTo>
                <a:cubicBezTo>
                  <a:pt x="2176510" y="3111714"/>
                  <a:pt x="2180210" y="3111423"/>
                  <a:pt x="2182471" y="3111569"/>
                </a:cubicBezTo>
                <a:close/>
                <a:moveTo>
                  <a:pt x="1886481" y="3205854"/>
                </a:moveTo>
                <a:lnTo>
                  <a:pt x="1888160" y="3206448"/>
                </a:lnTo>
                <a:lnTo>
                  <a:pt x="1889280" y="3204815"/>
                </a:lnTo>
                <a:close/>
                <a:moveTo>
                  <a:pt x="1925671" y="3187626"/>
                </a:moveTo>
                <a:lnTo>
                  <a:pt x="1922296" y="3207339"/>
                </a:lnTo>
                <a:lnTo>
                  <a:pt x="1935813" y="3195379"/>
                </a:lnTo>
                <a:close/>
                <a:moveTo>
                  <a:pt x="3985269" y="2318958"/>
                </a:moveTo>
                <a:lnTo>
                  <a:pt x="3985269" y="2332926"/>
                </a:lnTo>
                <a:cubicBezTo>
                  <a:pt x="3986982" y="2331035"/>
                  <a:pt x="3988489" y="2328707"/>
                  <a:pt x="3989792" y="2325945"/>
                </a:cubicBezTo>
                <a:cubicBezTo>
                  <a:pt x="3991093" y="2323179"/>
                  <a:pt x="3991779" y="2320852"/>
                  <a:pt x="3991847" y="2318959"/>
                </a:cubicBezTo>
                <a:close/>
                <a:moveTo>
                  <a:pt x="279086" y="3876511"/>
                </a:moveTo>
                <a:cubicBezTo>
                  <a:pt x="265383" y="3903866"/>
                  <a:pt x="253323" y="3932966"/>
                  <a:pt x="242909" y="3963812"/>
                </a:cubicBezTo>
                <a:cubicBezTo>
                  <a:pt x="244623" y="3970943"/>
                  <a:pt x="247774" y="3976762"/>
                  <a:pt x="252364" y="3981273"/>
                </a:cubicBezTo>
                <a:cubicBezTo>
                  <a:pt x="256954" y="3985783"/>
                  <a:pt x="262573" y="3988112"/>
                  <a:pt x="269219" y="3988258"/>
                </a:cubicBezTo>
                <a:cubicBezTo>
                  <a:pt x="272645" y="3977490"/>
                  <a:pt x="277304" y="3961484"/>
                  <a:pt x="283197" y="3940242"/>
                </a:cubicBezTo>
                <a:cubicBezTo>
                  <a:pt x="289089" y="3918997"/>
                  <a:pt x="295393" y="3904740"/>
                  <a:pt x="302107" y="3897464"/>
                </a:cubicBezTo>
                <a:close/>
                <a:moveTo>
                  <a:pt x="3067550" y="2685720"/>
                </a:moveTo>
                <a:lnTo>
                  <a:pt x="3064262" y="2710162"/>
                </a:lnTo>
                <a:cubicBezTo>
                  <a:pt x="3059260" y="2715620"/>
                  <a:pt x="3054463" y="2722167"/>
                  <a:pt x="3049873" y="2729806"/>
                </a:cubicBezTo>
                <a:cubicBezTo>
                  <a:pt x="3045282" y="2737446"/>
                  <a:pt x="3041309" y="2744868"/>
                  <a:pt x="3037951" y="2752068"/>
                </a:cubicBezTo>
                <a:lnTo>
                  <a:pt x="3030012" y="2775251"/>
                </a:lnTo>
                <a:lnTo>
                  <a:pt x="3029317" y="2779867"/>
                </a:lnTo>
                <a:cubicBezTo>
                  <a:pt x="3026439" y="2789252"/>
                  <a:pt x="3021712" y="2801202"/>
                  <a:pt x="3015134" y="2815715"/>
                </a:cubicBezTo>
                <a:cubicBezTo>
                  <a:pt x="3001979" y="2844745"/>
                  <a:pt x="2991290" y="2864385"/>
                  <a:pt x="2983068" y="2874644"/>
                </a:cubicBezTo>
                <a:lnTo>
                  <a:pt x="2986357" y="2874644"/>
                </a:lnTo>
                <a:lnTo>
                  <a:pt x="2993806" y="2887964"/>
                </a:lnTo>
                <a:lnTo>
                  <a:pt x="2995197" y="2888258"/>
                </a:lnTo>
                <a:lnTo>
                  <a:pt x="3001774" y="2874291"/>
                </a:lnTo>
                <a:cubicBezTo>
                  <a:pt x="3003624" y="2875381"/>
                  <a:pt x="3005680" y="2874072"/>
                  <a:pt x="3007941" y="2870361"/>
                </a:cubicBezTo>
                <a:cubicBezTo>
                  <a:pt x="3010202" y="2866651"/>
                  <a:pt x="3011436" y="2864469"/>
                  <a:pt x="3011641" y="2863814"/>
                </a:cubicBezTo>
                <a:lnTo>
                  <a:pt x="3034662" y="2821910"/>
                </a:lnTo>
                <a:cubicBezTo>
                  <a:pt x="3035280" y="2812452"/>
                  <a:pt x="3038978" y="2796446"/>
                  <a:pt x="3045762" y="2773892"/>
                </a:cubicBezTo>
                <a:cubicBezTo>
                  <a:pt x="3052545" y="2751340"/>
                  <a:pt x="3058711" y="2737083"/>
                  <a:pt x="3064262" y="2731114"/>
                </a:cubicBezTo>
                <a:lnTo>
                  <a:pt x="3073416" y="2736950"/>
                </a:lnTo>
                <a:lnTo>
                  <a:pt x="3074969" y="2729881"/>
                </a:lnTo>
                <a:lnTo>
                  <a:pt x="3085611" y="2697239"/>
                </a:lnTo>
                <a:lnTo>
                  <a:pt x="3080706" y="2696196"/>
                </a:lnTo>
                <a:close/>
                <a:moveTo>
                  <a:pt x="1932525" y="3160458"/>
                </a:moveTo>
                <a:cubicBezTo>
                  <a:pt x="1922658" y="3160749"/>
                  <a:pt x="1915258" y="3164533"/>
                  <a:pt x="1910325" y="3171807"/>
                </a:cubicBezTo>
                <a:lnTo>
                  <a:pt x="1910282" y="3171960"/>
                </a:lnTo>
                <a:lnTo>
                  <a:pt x="1923250" y="3177123"/>
                </a:lnTo>
                <a:lnTo>
                  <a:pt x="1922658" y="3174427"/>
                </a:lnTo>
                <a:close/>
                <a:moveTo>
                  <a:pt x="3120171" y="2650799"/>
                </a:moveTo>
                <a:cubicBezTo>
                  <a:pt x="3120719" y="2654872"/>
                  <a:pt x="3119623" y="2657201"/>
                  <a:pt x="3116882" y="2657781"/>
                </a:cubicBezTo>
                <a:lnTo>
                  <a:pt x="3114488" y="2678119"/>
                </a:lnTo>
                <a:lnTo>
                  <a:pt x="3125535" y="2677935"/>
                </a:lnTo>
                <a:lnTo>
                  <a:pt x="3126205" y="2677556"/>
                </a:lnTo>
                <a:lnTo>
                  <a:pt x="3128034" y="2669783"/>
                </a:lnTo>
                <a:lnTo>
                  <a:pt x="3122246" y="2664406"/>
                </a:lnTo>
                <a:lnTo>
                  <a:pt x="3125314" y="2656261"/>
                </a:lnTo>
                <a:close/>
                <a:moveTo>
                  <a:pt x="3090571" y="2640321"/>
                </a:moveTo>
                <a:lnTo>
                  <a:pt x="3090571" y="2654291"/>
                </a:lnTo>
                <a:cubicBezTo>
                  <a:pt x="3092285" y="2652399"/>
                  <a:pt x="3093791" y="2650071"/>
                  <a:pt x="3095094" y="2647306"/>
                </a:cubicBezTo>
                <a:cubicBezTo>
                  <a:pt x="3096395" y="2644542"/>
                  <a:pt x="3097081" y="2642214"/>
                  <a:pt x="3097149" y="2640321"/>
                </a:cubicBezTo>
                <a:close/>
                <a:moveTo>
                  <a:pt x="3132115" y="2616384"/>
                </a:moveTo>
                <a:lnTo>
                  <a:pt x="3126748" y="2619370"/>
                </a:lnTo>
                <a:lnTo>
                  <a:pt x="3126747" y="2622863"/>
                </a:lnTo>
                <a:lnTo>
                  <a:pt x="3127082" y="2623067"/>
                </a:lnTo>
                <a:close/>
                <a:moveTo>
                  <a:pt x="1000564" y="3509754"/>
                </a:moveTo>
                <a:lnTo>
                  <a:pt x="987410" y="3551660"/>
                </a:lnTo>
                <a:cubicBezTo>
                  <a:pt x="986861" y="3551587"/>
                  <a:pt x="984668" y="3551732"/>
                  <a:pt x="980831" y="3552096"/>
                </a:cubicBezTo>
                <a:cubicBezTo>
                  <a:pt x="976994" y="3552459"/>
                  <a:pt x="974802" y="3553478"/>
                  <a:pt x="974254" y="3555152"/>
                </a:cubicBezTo>
                <a:cubicBezTo>
                  <a:pt x="974939" y="3558861"/>
                  <a:pt x="978502" y="3562791"/>
                  <a:pt x="984942" y="3566936"/>
                </a:cubicBezTo>
                <a:cubicBezTo>
                  <a:pt x="991382" y="3571083"/>
                  <a:pt x="996590" y="3574139"/>
                  <a:pt x="1000564" y="3576104"/>
                </a:cubicBezTo>
                <a:lnTo>
                  <a:pt x="1004657" y="3569894"/>
                </a:lnTo>
                <a:lnTo>
                  <a:pt x="1006343" y="3566314"/>
                </a:lnTo>
                <a:lnTo>
                  <a:pt x="1007763" y="3565183"/>
                </a:lnTo>
                <a:lnTo>
                  <a:pt x="1023586" y="3541183"/>
                </a:lnTo>
                <a:close/>
                <a:moveTo>
                  <a:pt x="341572" y="3754289"/>
                </a:moveTo>
                <a:lnTo>
                  <a:pt x="325129" y="3775241"/>
                </a:lnTo>
                <a:lnTo>
                  <a:pt x="325129" y="3785718"/>
                </a:lnTo>
                <a:lnTo>
                  <a:pt x="331706" y="3785718"/>
                </a:lnTo>
                <a:cubicBezTo>
                  <a:pt x="338146" y="3786009"/>
                  <a:pt x="342531" y="3785426"/>
                  <a:pt x="344861" y="3783972"/>
                </a:cubicBezTo>
                <a:cubicBezTo>
                  <a:pt x="347191" y="3782516"/>
                  <a:pt x="348287" y="3778442"/>
                  <a:pt x="348150" y="3771750"/>
                </a:cubicBezTo>
                <a:close/>
                <a:moveTo>
                  <a:pt x="4028435" y="2199357"/>
                </a:moveTo>
                <a:cubicBezTo>
                  <a:pt x="4024255" y="2201102"/>
                  <a:pt x="4021926" y="2203721"/>
                  <a:pt x="4021446" y="2207214"/>
                </a:cubicBezTo>
                <a:cubicBezTo>
                  <a:pt x="4021652" y="2208888"/>
                  <a:pt x="4022885" y="2209906"/>
                  <a:pt x="4025146" y="2210269"/>
                </a:cubicBezTo>
                <a:cubicBezTo>
                  <a:pt x="4027407" y="2210634"/>
                  <a:pt x="4029463" y="2210777"/>
                  <a:pt x="4031313" y="2210704"/>
                </a:cubicBezTo>
                <a:lnTo>
                  <a:pt x="4037889" y="2196738"/>
                </a:lnTo>
                <a:cubicBezTo>
                  <a:pt x="4035766" y="2196738"/>
                  <a:pt x="4032614" y="2197610"/>
                  <a:pt x="4028435" y="2199357"/>
                </a:cubicBezTo>
                <a:close/>
                <a:moveTo>
                  <a:pt x="1975278" y="3052204"/>
                </a:moveTo>
                <a:cubicBezTo>
                  <a:pt x="1972126" y="3052714"/>
                  <a:pt x="1970208" y="3055187"/>
                  <a:pt x="1969524" y="3059625"/>
                </a:cubicBezTo>
                <a:cubicBezTo>
                  <a:pt x="1968838" y="3064063"/>
                  <a:pt x="1968564" y="3067409"/>
                  <a:pt x="1968701" y="3069664"/>
                </a:cubicBezTo>
                <a:cubicBezTo>
                  <a:pt x="1968564" y="3078467"/>
                  <a:pt x="1966372" y="3086179"/>
                  <a:pt x="1962123" y="3092799"/>
                </a:cubicBezTo>
                <a:cubicBezTo>
                  <a:pt x="1957875" y="3099420"/>
                  <a:pt x="1952394" y="3104513"/>
                  <a:pt x="1945680" y="3108077"/>
                </a:cubicBezTo>
                <a:cubicBezTo>
                  <a:pt x="1945268" y="3116662"/>
                  <a:pt x="1943624" y="3124809"/>
                  <a:pt x="1940747" y="3132521"/>
                </a:cubicBezTo>
                <a:cubicBezTo>
                  <a:pt x="1937869" y="3140232"/>
                  <a:pt x="1936224" y="3148382"/>
                  <a:pt x="1935813" y="3156966"/>
                </a:cubicBezTo>
                <a:cubicBezTo>
                  <a:pt x="1945542" y="3144670"/>
                  <a:pt x="1954039" y="3131720"/>
                  <a:pt x="1961301" y="3118117"/>
                </a:cubicBezTo>
                <a:cubicBezTo>
                  <a:pt x="1968564" y="3104513"/>
                  <a:pt x="1975415" y="3090689"/>
                  <a:pt x="1981857" y="3076648"/>
                </a:cubicBezTo>
                <a:cubicBezTo>
                  <a:pt x="1981788" y="3074102"/>
                  <a:pt x="1981102" y="3069592"/>
                  <a:pt x="1979801" y="3063116"/>
                </a:cubicBezTo>
                <a:cubicBezTo>
                  <a:pt x="1978498" y="3056642"/>
                  <a:pt x="1976991" y="3053005"/>
                  <a:pt x="1975278" y="3052204"/>
                </a:cubicBezTo>
                <a:close/>
                <a:moveTo>
                  <a:pt x="377749" y="3698416"/>
                </a:moveTo>
                <a:lnTo>
                  <a:pt x="371171" y="3712384"/>
                </a:lnTo>
                <a:cubicBezTo>
                  <a:pt x="375008" y="3708893"/>
                  <a:pt x="377201" y="3705400"/>
                  <a:pt x="377749" y="3701908"/>
                </a:cubicBezTo>
                <a:close/>
                <a:moveTo>
                  <a:pt x="3133737" y="2520719"/>
                </a:moveTo>
                <a:cubicBezTo>
                  <a:pt x="3129557" y="2522465"/>
                  <a:pt x="3127228" y="2525085"/>
                  <a:pt x="3126747" y="2528577"/>
                </a:cubicBezTo>
                <a:cubicBezTo>
                  <a:pt x="3126954" y="2530250"/>
                  <a:pt x="3128187" y="2531269"/>
                  <a:pt x="3130448" y="2531631"/>
                </a:cubicBezTo>
                <a:cubicBezTo>
                  <a:pt x="3132709" y="2531996"/>
                  <a:pt x="3134764" y="2532144"/>
                  <a:pt x="3136614" y="2532070"/>
                </a:cubicBezTo>
                <a:lnTo>
                  <a:pt x="3143191" y="2518101"/>
                </a:lnTo>
                <a:cubicBezTo>
                  <a:pt x="3141068" y="2518101"/>
                  <a:pt x="3137916" y="2518975"/>
                  <a:pt x="3133737" y="2520719"/>
                </a:cubicBezTo>
                <a:close/>
                <a:moveTo>
                  <a:pt x="1046607" y="3387533"/>
                </a:moveTo>
                <a:cubicBezTo>
                  <a:pt x="1032904" y="3414887"/>
                  <a:pt x="1020845" y="3443987"/>
                  <a:pt x="1010431" y="3474833"/>
                </a:cubicBezTo>
                <a:cubicBezTo>
                  <a:pt x="1012144" y="3481963"/>
                  <a:pt x="1015296" y="3487783"/>
                  <a:pt x="1019886" y="3492294"/>
                </a:cubicBezTo>
                <a:cubicBezTo>
                  <a:pt x="1024476" y="3496804"/>
                  <a:pt x="1030095" y="3499133"/>
                  <a:pt x="1036740" y="3499279"/>
                </a:cubicBezTo>
                <a:cubicBezTo>
                  <a:pt x="1040167" y="3488511"/>
                  <a:pt x="1044825" y="3472505"/>
                  <a:pt x="1050718" y="3451262"/>
                </a:cubicBezTo>
                <a:cubicBezTo>
                  <a:pt x="1056611" y="3430019"/>
                  <a:pt x="1062914" y="3415761"/>
                  <a:pt x="1069628" y="3408485"/>
                </a:cubicBezTo>
                <a:close/>
                <a:moveTo>
                  <a:pt x="4120110" y="2078008"/>
                </a:moveTo>
                <a:lnTo>
                  <a:pt x="4106954" y="2102452"/>
                </a:lnTo>
                <a:cubicBezTo>
                  <a:pt x="4102980" y="2116565"/>
                  <a:pt x="4097773" y="2136355"/>
                  <a:pt x="4091333" y="2161818"/>
                </a:cubicBezTo>
                <a:cubicBezTo>
                  <a:pt x="4084892" y="2187280"/>
                  <a:pt x="4081329" y="2207067"/>
                  <a:pt x="4080645" y="2221182"/>
                </a:cubicBezTo>
                <a:cubicBezTo>
                  <a:pt x="4081192" y="2236097"/>
                  <a:pt x="4079273" y="2244680"/>
                  <a:pt x="4074888" y="2246936"/>
                </a:cubicBezTo>
                <a:cubicBezTo>
                  <a:pt x="4070504" y="2249191"/>
                  <a:pt x="4060363" y="2249917"/>
                  <a:pt x="4044468" y="2249119"/>
                </a:cubicBezTo>
                <a:lnTo>
                  <a:pt x="4041178" y="2259595"/>
                </a:lnTo>
                <a:cubicBezTo>
                  <a:pt x="4045291" y="2263959"/>
                  <a:pt x="4048579" y="2270070"/>
                  <a:pt x="4051045" y="2277926"/>
                </a:cubicBezTo>
                <a:cubicBezTo>
                  <a:pt x="4053511" y="2285785"/>
                  <a:pt x="4050222" y="2290151"/>
                  <a:pt x="4041178" y="2291022"/>
                </a:cubicBezTo>
                <a:cubicBezTo>
                  <a:pt x="4038918" y="2291096"/>
                  <a:pt x="4035218" y="2291823"/>
                  <a:pt x="4030079" y="2293205"/>
                </a:cubicBezTo>
                <a:cubicBezTo>
                  <a:pt x="4024941" y="2294587"/>
                  <a:pt x="4022063" y="2296188"/>
                  <a:pt x="4021446" y="2298007"/>
                </a:cubicBezTo>
                <a:lnTo>
                  <a:pt x="4021445" y="2301501"/>
                </a:lnTo>
                <a:lnTo>
                  <a:pt x="4051393" y="2319669"/>
                </a:lnTo>
                <a:lnTo>
                  <a:pt x="4071222" y="2298615"/>
                </a:lnTo>
                <a:lnTo>
                  <a:pt x="4090954" y="2228774"/>
                </a:lnTo>
                <a:cubicBezTo>
                  <a:pt x="4089309" y="2221499"/>
                  <a:pt x="4090131" y="2215097"/>
                  <a:pt x="4093420" y="2209568"/>
                </a:cubicBezTo>
                <a:cubicBezTo>
                  <a:pt x="4096709" y="2204039"/>
                  <a:pt x="4102464" y="2201129"/>
                  <a:pt x="4110686" y="2200838"/>
                </a:cubicBezTo>
                <a:cubicBezTo>
                  <a:pt x="4111097" y="2194435"/>
                  <a:pt x="4112742" y="2189780"/>
                  <a:pt x="4115620" y="2186869"/>
                </a:cubicBezTo>
                <a:cubicBezTo>
                  <a:pt x="4118497" y="2183957"/>
                  <a:pt x="4120142" y="2179303"/>
                  <a:pt x="4120554" y="2172901"/>
                </a:cubicBezTo>
                <a:cubicBezTo>
                  <a:pt x="4123088" y="2168172"/>
                  <a:pt x="4127885" y="2154058"/>
                  <a:pt x="4134941" y="2130560"/>
                </a:cubicBezTo>
                <a:lnTo>
                  <a:pt x="4138799" y="2116012"/>
                </a:lnTo>
                <a:lnTo>
                  <a:pt x="4139842" y="2084991"/>
                </a:lnTo>
                <a:close/>
                <a:moveTo>
                  <a:pt x="1109093" y="3265310"/>
                </a:moveTo>
                <a:lnTo>
                  <a:pt x="1092650" y="3286262"/>
                </a:lnTo>
                <a:lnTo>
                  <a:pt x="1092650" y="3296739"/>
                </a:lnTo>
                <a:lnTo>
                  <a:pt x="1099228" y="3296739"/>
                </a:lnTo>
                <a:cubicBezTo>
                  <a:pt x="1105668" y="3297030"/>
                  <a:pt x="1110052" y="3296447"/>
                  <a:pt x="1112383" y="3294993"/>
                </a:cubicBezTo>
                <a:cubicBezTo>
                  <a:pt x="1114712" y="3293538"/>
                  <a:pt x="1115808" y="3289463"/>
                  <a:pt x="1115671" y="3282771"/>
                </a:cubicBezTo>
                <a:close/>
                <a:moveTo>
                  <a:pt x="1145271" y="3209437"/>
                </a:moveTo>
                <a:lnTo>
                  <a:pt x="1138692" y="3223406"/>
                </a:lnTo>
                <a:cubicBezTo>
                  <a:pt x="1142530" y="3219914"/>
                  <a:pt x="1144722" y="3216420"/>
                  <a:pt x="1145271" y="3212929"/>
                </a:cubicBezTo>
                <a:close/>
                <a:moveTo>
                  <a:pt x="6277620" y="1038299"/>
                </a:moveTo>
                <a:lnTo>
                  <a:pt x="6241445" y="1073220"/>
                </a:lnTo>
                <a:cubicBezTo>
                  <a:pt x="6231440" y="1084422"/>
                  <a:pt x="6227604" y="1096063"/>
                  <a:pt x="6229932" y="1108141"/>
                </a:cubicBezTo>
                <a:cubicBezTo>
                  <a:pt x="6232263" y="1120217"/>
                  <a:pt x="6231714" y="1128365"/>
                  <a:pt x="6228289" y="1132583"/>
                </a:cubicBezTo>
                <a:lnTo>
                  <a:pt x="6251310" y="1129091"/>
                </a:lnTo>
                <a:lnTo>
                  <a:pt x="6254599" y="1129091"/>
                </a:lnTo>
                <a:lnTo>
                  <a:pt x="6251310" y="1094171"/>
                </a:lnTo>
                <a:lnTo>
                  <a:pt x="6280910" y="1069728"/>
                </a:lnTo>
                <a:lnTo>
                  <a:pt x="6290775" y="1041791"/>
                </a:lnTo>
                <a:close/>
                <a:moveTo>
                  <a:pt x="4176018" y="1896420"/>
                </a:moveTo>
                <a:lnTo>
                  <a:pt x="4176018" y="1910390"/>
                </a:lnTo>
                <a:lnTo>
                  <a:pt x="4179307" y="1899912"/>
                </a:lnTo>
                <a:close/>
                <a:moveTo>
                  <a:pt x="4192462" y="1802135"/>
                </a:moveTo>
                <a:lnTo>
                  <a:pt x="4192462" y="1805627"/>
                </a:lnTo>
                <a:cubicBezTo>
                  <a:pt x="4191914" y="1816685"/>
                  <a:pt x="4196300" y="1822504"/>
                  <a:pt x="4205617" y="1823087"/>
                </a:cubicBezTo>
                <a:close/>
                <a:moveTo>
                  <a:pt x="4304281" y="1704359"/>
                </a:moveTo>
                <a:lnTo>
                  <a:pt x="4294414" y="1714833"/>
                </a:lnTo>
                <a:cubicBezTo>
                  <a:pt x="4296196" y="1716433"/>
                  <a:pt x="4297566" y="1717598"/>
                  <a:pt x="4298526" y="1718325"/>
                </a:cubicBezTo>
                <a:cubicBezTo>
                  <a:pt x="4299484" y="1719053"/>
                  <a:pt x="4299211" y="1720217"/>
                  <a:pt x="4297703" y="1721817"/>
                </a:cubicBezTo>
                <a:cubicBezTo>
                  <a:pt x="4297156" y="1725310"/>
                  <a:pt x="4294962" y="1728801"/>
                  <a:pt x="4291126" y="1732293"/>
                </a:cubicBezTo>
                <a:lnTo>
                  <a:pt x="4274682" y="1742769"/>
                </a:lnTo>
                <a:lnTo>
                  <a:pt x="4268104" y="1735785"/>
                </a:lnTo>
                <a:cubicBezTo>
                  <a:pt x="4264268" y="1746262"/>
                  <a:pt x="4262075" y="1753245"/>
                  <a:pt x="4261527" y="1756737"/>
                </a:cubicBezTo>
                <a:cubicBezTo>
                  <a:pt x="4254400" y="1766923"/>
                  <a:pt x="4247275" y="1777108"/>
                  <a:pt x="4240149" y="1787293"/>
                </a:cubicBezTo>
                <a:cubicBezTo>
                  <a:pt x="4233024" y="1797479"/>
                  <a:pt x="4229187" y="1809409"/>
                  <a:pt x="4228639" y="1823087"/>
                </a:cubicBezTo>
                <a:lnTo>
                  <a:pt x="4215483" y="1854516"/>
                </a:lnTo>
                <a:cubicBezTo>
                  <a:pt x="4210756" y="1858226"/>
                  <a:pt x="4207879" y="1863027"/>
                  <a:pt x="4206850" y="1868920"/>
                </a:cubicBezTo>
                <a:cubicBezTo>
                  <a:pt x="4205823" y="1874813"/>
                  <a:pt x="4205412" y="1880487"/>
                  <a:pt x="4205617" y="1885942"/>
                </a:cubicBezTo>
                <a:cubicBezTo>
                  <a:pt x="4203973" y="1901659"/>
                  <a:pt x="4197396" y="1917372"/>
                  <a:pt x="4185885" y="1933086"/>
                </a:cubicBezTo>
                <a:cubicBezTo>
                  <a:pt x="4174375" y="1948801"/>
                  <a:pt x="4167796" y="1964515"/>
                  <a:pt x="4166153" y="1980229"/>
                </a:cubicBezTo>
                <a:lnTo>
                  <a:pt x="4152997" y="1990704"/>
                </a:lnTo>
                <a:cubicBezTo>
                  <a:pt x="4151147" y="1997689"/>
                  <a:pt x="4148269" y="2004674"/>
                  <a:pt x="4144364" y="2011658"/>
                </a:cubicBezTo>
                <a:cubicBezTo>
                  <a:pt x="4140459" y="2018643"/>
                  <a:pt x="4136759" y="2025626"/>
                  <a:pt x="4133265" y="2032610"/>
                </a:cubicBezTo>
                <a:lnTo>
                  <a:pt x="4133265" y="2057055"/>
                </a:lnTo>
                <a:cubicBezTo>
                  <a:pt x="4145254" y="2052544"/>
                  <a:pt x="4155806" y="2043233"/>
                  <a:pt x="4164919" y="2029118"/>
                </a:cubicBezTo>
                <a:cubicBezTo>
                  <a:pt x="4174031" y="2015004"/>
                  <a:pt x="4178827" y="2002198"/>
                  <a:pt x="4179307" y="1990704"/>
                </a:cubicBezTo>
                <a:cubicBezTo>
                  <a:pt x="4182734" y="1990851"/>
                  <a:pt x="4185748" y="1990562"/>
                  <a:pt x="4188351" y="1989832"/>
                </a:cubicBezTo>
                <a:cubicBezTo>
                  <a:pt x="4190955" y="1989104"/>
                  <a:pt x="4192325" y="1987069"/>
                  <a:pt x="4192462" y="1983722"/>
                </a:cubicBezTo>
                <a:cubicBezTo>
                  <a:pt x="4192051" y="1978266"/>
                  <a:pt x="4192052" y="1973462"/>
                  <a:pt x="4192462" y="1969318"/>
                </a:cubicBezTo>
                <a:cubicBezTo>
                  <a:pt x="4192874" y="1965169"/>
                  <a:pt x="4196163" y="1962988"/>
                  <a:pt x="4202329" y="1962769"/>
                </a:cubicBezTo>
                <a:lnTo>
                  <a:pt x="4241794" y="1851024"/>
                </a:lnTo>
                <a:cubicBezTo>
                  <a:pt x="4252209" y="1851024"/>
                  <a:pt x="4257689" y="1847531"/>
                  <a:pt x="4258238" y="1840547"/>
                </a:cubicBezTo>
                <a:cubicBezTo>
                  <a:pt x="4257964" y="1833709"/>
                  <a:pt x="4258512" y="1829052"/>
                  <a:pt x="4259882" y="1826579"/>
                </a:cubicBezTo>
                <a:cubicBezTo>
                  <a:pt x="4261252" y="1824106"/>
                  <a:pt x="4265090" y="1822943"/>
                  <a:pt x="4271394" y="1823087"/>
                </a:cubicBezTo>
                <a:lnTo>
                  <a:pt x="4280853" y="1802999"/>
                </a:lnTo>
                <a:lnTo>
                  <a:pt x="4288271" y="1783481"/>
                </a:lnTo>
                <a:lnTo>
                  <a:pt x="4290303" y="1761540"/>
                </a:lnTo>
                <a:cubicBezTo>
                  <a:pt x="4291949" y="1749392"/>
                  <a:pt x="4294415" y="1736151"/>
                  <a:pt x="4297703" y="1721817"/>
                </a:cubicBezTo>
                <a:cubicBezTo>
                  <a:pt x="4301540" y="1714250"/>
                  <a:pt x="4303732" y="1708431"/>
                  <a:pt x="4304281" y="1704359"/>
                </a:cubicBezTo>
                <a:close/>
                <a:moveTo>
                  <a:pt x="4304281" y="1658960"/>
                </a:moveTo>
                <a:lnTo>
                  <a:pt x="4302734" y="1661836"/>
                </a:lnTo>
                <a:lnTo>
                  <a:pt x="4310859" y="1658960"/>
                </a:lnTo>
                <a:close/>
                <a:moveTo>
                  <a:pt x="4337168" y="1641500"/>
                </a:moveTo>
                <a:cubicBezTo>
                  <a:pt x="4334084" y="1648483"/>
                  <a:pt x="4331208" y="1655468"/>
                  <a:pt x="4328536" y="1662452"/>
                </a:cubicBezTo>
                <a:cubicBezTo>
                  <a:pt x="4325863" y="1669437"/>
                  <a:pt x="4322163" y="1676420"/>
                  <a:pt x="4317436" y="1683404"/>
                </a:cubicBezTo>
                <a:lnTo>
                  <a:pt x="4323875" y="1686822"/>
                </a:lnTo>
                <a:lnTo>
                  <a:pt x="4325690" y="1679211"/>
                </a:lnTo>
                <a:cubicBezTo>
                  <a:pt x="4330555" y="1669389"/>
                  <a:pt x="4335625" y="1659350"/>
                  <a:pt x="4340901" y="1649091"/>
                </a:cubicBezTo>
                <a:lnTo>
                  <a:pt x="4350667" y="1641315"/>
                </a:lnTo>
                <a:lnTo>
                  <a:pt x="4349501" y="1640626"/>
                </a:lnTo>
                <a:cubicBezTo>
                  <a:pt x="4344980" y="1640918"/>
                  <a:pt x="4340868" y="1641210"/>
                  <a:pt x="4337168" y="1641500"/>
                </a:cubicBezTo>
                <a:close/>
                <a:moveTo>
                  <a:pt x="4350323" y="1543722"/>
                </a:moveTo>
                <a:lnTo>
                  <a:pt x="4337168" y="1550706"/>
                </a:lnTo>
                <a:cubicBezTo>
                  <a:pt x="4336621" y="1564092"/>
                  <a:pt x="4334428" y="1575733"/>
                  <a:pt x="4330591" y="1585627"/>
                </a:cubicBezTo>
                <a:cubicBezTo>
                  <a:pt x="4335319" y="1578642"/>
                  <a:pt x="4339018" y="1571659"/>
                  <a:pt x="4341691" y="1564675"/>
                </a:cubicBezTo>
                <a:cubicBezTo>
                  <a:pt x="4344362" y="1557691"/>
                  <a:pt x="4347240" y="1550706"/>
                  <a:pt x="4350323" y="1543722"/>
                </a:cubicBezTo>
                <a:close/>
                <a:moveTo>
                  <a:pt x="4373344" y="1508803"/>
                </a:moveTo>
                <a:cubicBezTo>
                  <a:pt x="4372797" y="1515204"/>
                  <a:pt x="4373893" y="1519860"/>
                  <a:pt x="4376634" y="1522770"/>
                </a:cubicBezTo>
                <a:lnTo>
                  <a:pt x="4383211" y="1522770"/>
                </a:lnTo>
                <a:cubicBezTo>
                  <a:pt x="4385953" y="1522188"/>
                  <a:pt x="4387049" y="1519860"/>
                  <a:pt x="4386500" y="1515785"/>
                </a:cubicBezTo>
                <a:cubicBezTo>
                  <a:pt x="4386500" y="1512439"/>
                  <a:pt x="4385678" y="1510402"/>
                  <a:pt x="4384034" y="1509675"/>
                </a:cubicBezTo>
                <a:cubicBezTo>
                  <a:pt x="4382389" y="1508947"/>
                  <a:pt x="4379923" y="1508656"/>
                  <a:pt x="4376634" y="1508803"/>
                </a:cubicBezTo>
                <a:close/>
                <a:moveTo>
                  <a:pt x="4399655" y="1424992"/>
                </a:moveTo>
                <a:lnTo>
                  <a:pt x="4399655" y="1449437"/>
                </a:lnTo>
                <a:cubicBezTo>
                  <a:pt x="4396230" y="1449437"/>
                  <a:pt x="4393215" y="1450310"/>
                  <a:pt x="4390611" y="1452055"/>
                </a:cubicBezTo>
                <a:cubicBezTo>
                  <a:pt x="4388008" y="1453803"/>
                  <a:pt x="4386637" y="1456422"/>
                  <a:pt x="4386500" y="1459912"/>
                </a:cubicBezTo>
                <a:cubicBezTo>
                  <a:pt x="4386500" y="1463696"/>
                  <a:pt x="4387322" y="1467479"/>
                  <a:pt x="4388967" y="1471261"/>
                </a:cubicBezTo>
                <a:cubicBezTo>
                  <a:pt x="4390611" y="1475045"/>
                  <a:pt x="4393078" y="1477082"/>
                  <a:pt x="4396366" y="1477373"/>
                </a:cubicBezTo>
                <a:cubicBezTo>
                  <a:pt x="4397942" y="1477082"/>
                  <a:pt x="4398901" y="1475919"/>
                  <a:pt x="4399245" y="1473879"/>
                </a:cubicBezTo>
                <a:cubicBezTo>
                  <a:pt x="4399587" y="1471844"/>
                  <a:pt x="4399724" y="1470680"/>
                  <a:pt x="4399655" y="1470389"/>
                </a:cubicBezTo>
                <a:lnTo>
                  <a:pt x="4416099" y="1438960"/>
                </a:lnTo>
                <a:close/>
                <a:moveTo>
                  <a:pt x="4412811" y="1379595"/>
                </a:moveTo>
                <a:lnTo>
                  <a:pt x="4412811" y="1390072"/>
                </a:lnTo>
                <a:lnTo>
                  <a:pt x="4399655" y="1407531"/>
                </a:lnTo>
                <a:lnTo>
                  <a:pt x="4399655" y="1414516"/>
                </a:lnTo>
                <a:lnTo>
                  <a:pt x="4416099" y="1400548"/>
                </a:lnTo>
                <a:lnTo>
                  <a:pt x="4416099" y="1390072"/>
                </a:lnTo>
                <a:cubicBezTo>
                  <a:pt x="4416168" y="1389635"/>
                  <a:pt x="4416031" y="1387890"/>
                  <a:pt x="4415687" y="1384834"/>
                </a:cubicBezTo>
                <a:cubicBezTo>
                  <a:pt x="4415345" y="1381778"/>
                  <a:pt x="4414386" y="1380031"/>
                  <a:pt x="4412811" y="1379595"/>
                </a:cubicBezTo>
                <a:close/>
                <a:moveTo>
                  <a:pt x="5829305" y="779361"/>
                </a:moveTo>
                <a:lnTo>
                  <a:pt x="5815313" y="804893"/>
                </a:lnTo>
                <a:lnTo>
                  <a:pt x="5815635" y="842670"/>
                </a:lnTo>
                <a:lnTo>
                  <a:pt x="5788783" y="863085"/>
                </a:lnTo>
                <a:lnTo>
                  <a:pt x="5790754" y="865505"/>
                </a:lnTo>
                <a:lnTo>
                  <a:pt x="5802062" y="884739"/>
                </a:lnTo>
                <a:cubicBezTo>
                  <a:pt x="5803017" y="879458"/>
                  <a:pt x="5808493" y="873726"/>
                  <a:pt x="5818494" y="867545"/>
                </a:cubicBezTo>
                <a:cubicBezTo>
                  <a:pt x="5828496" y="861362"/>
                  <a:pt x="5834490" y="850925"/>
                  <a:pt x="5836478" y="836234"/>
                </a:cubicBezTo>
                <a:lnTo>
                  <a:pt x="5839678" y="786762"/>
                </a:lnTo>
                <a:close/>
                <a:moveTo>
                  <a:pt x="4515202" y="1291819"/>
                </a:moveTo>
                <a:lnTo>
                  <a:pt x="4508184" y="1302770"/>
                </a:lnTo>
                <a:lnTo>
                  <a:pt x="4501607" y="1302770"/>
                </a:lnTo>
                <a:lnTo>
                  <a:pt x="4501608" y="1313246"/>
                </a:lnTo>
                <a:lnTo>
                  <a:pt x="4481875" y="1348166"/>
                </a:lnTo>
                <a:cubicBezTo>
                  <a:pt x="4480503" y="1363008"/>
                  <a:pt x="4475023" y="1376104"/>
                  <a:pt x="4465431" y="1387452"/>
                </a:cubicBezTo>
                <a:cubicBezTo>
                  <a:pt x="4455838" y="1398801"/>
                  <a:pt x="4450357" y="1413643"/>
                  <a:pt x="4448987" y="1431976"/>
                </a:cubicBezTo>
                <a:lnTo>
                  <a:pt x="4445439" y="1439255"/>
                </a:lnTo>
                <a:lnTo>
                  <a:pt x="4449430" y="1436076"/>
                </a:lnTo>
                <a:lnTo>
                  <a:pt x="4472452" y="1390680"/>
                </a:lnTo>
                <a:cubicBezTo>
                  <a:pt x="4473000" y="1383987"/>
                  <a:pt x="4475192" y="1378166"/>
                  <a:pt x="4479030" y="1373219"/>
                </a:cubicBezTo>
                <a:cubicBezTo>
                  <a:pt x="4482867" y="1368272"/>
                  <a:pt x="4485059" y="1362452"/>
                  <a:pt x="4485607" y="1355758"/>
                </a:cubicBezTo>
                <a:lnTo>
                  <a:pt x="4502051" y="1327823"/>
                </a:lnTo>
                <a:lnTo>
                  <a:pt x="4511917" y="1306871"/>
                </a:lnTo>
                <a:close/>
                <a:moveTo>
                  <a:pt x="5001945" y="734173"/>
                </a:moveTo>
                <a:lnTo>
                  <a:pt x="4965768" y="769094"/>
                </a:lnTo>
                <a:cubicBezTo>
                  <a:pt x="4955764" y="780298"/>
                  <a:pt x="4951927" y="791938"/>
                  <a:pt x="4954256" y="804015"/>
                </a:cubicBezTo>
                <a:cubicBezTo>
                  <a:pt x="4956587" y="816092"/>
                  <a:pt x="4956038" y="824239"/>
                  <a:pt x="4952612" y="828459"/>
                </a:cubicBezTo>
                <a:lnTo>
                  <a:pt x="4975633" y="824967"/>
                </a:lnTo>
                <a:lnTo>
                  <a:pt x="4978923" y="824967"/>
                </a:lnTo>
                <a:lnTo>
                  <a:pt x="4975634" y="790046"/>
                </a:lnTo>
                <a:lnTo>
                  <a:pt x="5005233" y="765602"/>
                </a:lnTo>
                <a:lnTo>
                  <a:pt x="5015098" y="737665"/>
                </a:lnTo>
                <a:close/>
                <a:moveTo>
                  <a:pt x="4332515" y="694885"/>
                </a:moveTo>
                <a:cubicBezTo>
                  <a:pt x="4333063" y="698959"/>
                  <a:pt x="4331967" y="701287"/>
                  <a:pt x="4329226" y="701869"/>
                </a:cubicBezTo>
                <a:lnTo>
                  <a:pt x="4325937" y="729806"/>
                </a:lnTo>
                <a:lnTo>
                  <a:pt x="4326638" y="732038"/>
                </a:lnTo>
                <a:lnTo>
                  <a:pt x="4333715" y="731617"/>
                </a:lnTo>
                <a:lnTo>
                  <a:pt x="4338271" y="722822"/>
                </a:lnTo>
                <a:cubicBezTo>
                  <a:pt x="4340874" y="716565"/>
                  <a:pt x="4342243" y="710745"/>
                  <a:pt x="4342382" y="705362"/>
                </a:cubicBezTo>
                <a:cubicBezTo>
                  <a:pt x="4342381" y="698377"/>
                  <a:pt x="4339092" y="694885"/>
                  <a:pt x="4332515" y="694885"/>
                </a:cubicBezTo>
                <a:close/>
                <a:moveTo>
                  <a:pt x="4353827" y="562660"/>
                </a:moveTo>
                <a:lnTo>
                  <a:pt x="4350655" y="572553"/>
                </a:lnTo>
                <a:lnTo>
                  <a:pt x="4355536" y="562187"/>
                </a:lnTo>
                <a:close/>
                <a:moveTo>
                  <a:pt x="4493664" y="261870"/>
                </a:moveTo>
                <a:lnTo>
                  <a:pt x="4493664" y="275839"/>
                </a:lnTo>
                <a:lnTo>
                  <a:pt x="4496953" y="265362"/>
                </a:lnTo>
                <a:close/>
                <a:moveTo>
                  <a:pt x="4510108" y="167585"/>
                </a:moveTo>
                <a:lnTo>
                  <a:pt x="4510108" y="171076"/>
                </a:lnTo>
                <a:cubicBezTo>
                  <a:pt x="4509561" y="182134"/>
                  <a:pt x="4513946" y="187954"/>
                  <a:pt x="4523264" y="188537"/>
                </a:cubicBezTo>
                <a:close/>
                <a:moveTo>
                  <a:pt x="4621927" y="69807"/>
                </a:moveTo>
                <a:lnTo>
                  <a:pt x="4612061" y="80283"/>
                </a:lnTo>
                <a:cubicBezTo>
                  <a:pt x="4613842" y="81883"/>
                  <a:pt x="4615212" y="83048"/>
                  <a:pt x="4616171" y="83775"/>
                </a:cubicBezTo>
                <a:cubicBezTo>
                  <a:pt x="4617130" y="84503"/>
                  <a:pt x="4616857" y="85666"/>
                  <a:pt x="4615349" y="87266"/>
                </a:cubicBezTo>
                <a:cubicBezTo>
                  <a:pt x="4614802" y="90760"/>
                  <a:pt x="4612608" y="94251"/>
                  <a:pt x="4608772" y="97743"/>
                </a:cubicBezTo>
                <a:lnTo>
                  <a:pt x="4592328" y="108218"/>
                </a:lnTo>
                <a:lnTo>
                  <a:pt x="4585750" y="101235"/>
                </a:lnTo>
                <a:cubicBezTo>
                  <a:pt x="4581913" y="111712"/>
                  <a:pt x="4579721" y="118695"/>
                  <a:pt x="4579173" y="122187"/>
                </a:cubicBezTo>
                <a:cubicBezTo>
                  <a:pt x="4572046" y="132373"/>
                  <a:pt x="4564921" y="142558"/>
                  <a:pt x="4557795" y="152743"/>
                </a:cubicBezTo>
                <a:cubicBezTo>
                  <a:pt x="4550669" y="162929"/>
                  <a:pt x="4546833" y="174859"/>
                  <a:pt x="4546284" y="188537"/>
                </a:cubicBezTo>
                <a:lnTo>
                  <a:pt x="4533129" y="219966"/>
                </a:lnTo>
                <a:cubicBezTo>
                  <a:pt x="4528402" y="223675"/>
                  <a:pt x="4525524" y="228477"/>
                  <a:pt x="4524497" y="234370"/>
                </a:cubicBezTo>
                <a:cubicBezTo>
                  <a:pt x="4523468" y="240263"/>
                  <a:pt x="4523058" y="245937"/>
                  <a:pt x="4523263" y="251393"/>
                </a:cubicBezTo>
                <a:cubicBezTo>
                  <a:pt x="4521619" y="267108"/>
                  <a:pt x="4515041" y="282822"/>
                  <a:pt x="4503531" y="298536"/>
                </a:cubicBezTo>
                <a:cubicBezTo>
                  <a:pt x="4492021" y="314251"/>
                  <a:pt x="4485442" y="329965"/>
                  <a:pt x="4483799" y="345679"/>
                </a:cubicBezTo>
                <a:lnTo>
                  <a:pt x="4470643" y="356155"/>
                </a:lnTo>
                <a:cubicBezTo>
                  <a:pt x="4468793" y="363139"/>
                  <a:pt x="4465915" y="370124"/>
                  <a:pt x="4462011" y="377108"/>
                </a:cubicBezTo>
                <a:cubicBezTo>
                  <a:pt x="4458105" y="384091"/>
                  <a:pt x="4454405" y="391076"/>
                  <a:pt x="4450910" y="398060"/>
                </a:cubicBezTo>
                <a:lnTo>
                  <a:pt x="4450911" y="422504"/>
                </a:lnTo>
                <a:cubicBezTo>
                  <a:pt x="4462900" y="417993"/>
                  <a:pt x="4473452" y="408682"/>
                  <a:pt x="4482564" y="394568"/>
                </a:cubicBezTo>
                <a:cubicBezTo>
                  <a:pt x="4491677" y="380454"/>
                  <a:pt x="4496473" y="367650"/>
                  <a:pt x="4496953" y="356156"/>
                </a:cubicBezTo>
                <a:cubicBezTo>
                  <a:pt x="4500379" y="356301"/>
                  <a:pt x="4503394" y="356010"/>
                  <a:pt x="4505997" y="355282"/>
                </a:cubicBezTo>
                <a:cubicBezTo>
                  <a:pt x="4508601" y="354554"/>
                  <a:pt x="4509971" y="352518"/>
                  <a:pt x="4510108" y="349172"/>
                </a:cubicBezTo>
                <a:cubicBezTo>
                  <a:pt x="4509698" y="343715"/>
                  <a:pt x="4509697" y="338913"/>
                  <a:pt x="4510108" y="334766"/>
                </a:cubicBezTo>
                <a:cubicBezTo>
                  <a:pt x="4510520" y="330619"/>
                  <a:pt x="4513809" y="328438"/>
                  <a:pt x="4519975" y="328218"/>
                </a:cubicBezTo>
                <a:lnTo>
                  <a:pt x="4559440" y="216473"/>
                </a:lnTo>
                <a:cubicBezTo>
                  <a:pt x="4569854" y="216473"/>
                  <a:pt x="4575335" y="212981"/>
                  <a:pt x="4575884" y="205997"/>
                </a:cubicBezTo>
                <a:cubicBezTo>
                  <a:pt x="4575610" y="199159"/>
                  <a:pt x="4576158" y="194502"/>
                  <a:pt x="4577528" y="192029"/>
                </a:cubicBezTo>
                <a:cubicBezTo>
                  <a:pt x="4578898" y="189555"/>
                  <a:pt x="4582736" y="188391"/>
                  <a:pt x="4589039" y="188537"/>
                </a:cubicBezTo>
                <a:lnTo>
                  <a:pt x="4605483" y="153616"/>
                </a:lnTo>
                <a:cubicBezTo>
                  <a:pt x="4605483" y="148014"/>
                  <a:pt x="4606305" y="139139"/>
                  <a:pt x="4607949" y="126990"/>
                </a:cubicBezTo>
                <a:cubicBezTo>
                  <a:pt x="4609594" y="114840"/>
                  <a:pt x="4612060" y="101600"/>
                  <a:pt x="4615349" y="87266"/>
                </a:cubicBezTo>
                <a:cubicBezTo>
                  <a:pt x="4619186" y="79700"/>
                  <a:pt x="4621378" y="73880"/>
                  <a:pt x="4621927" y="69807"/>
                </a:cubicBezTo>
                <a:close/>
                <a:moveTo>
                  <a:pt x="999953" y="1553526"/>
                </a:moveTo>
                <a:lnTo>
                  <a:pt x="4650172" y="18216"/>
                </a:lnTo>
                <a:lnTo>
                  <a:pt x="4646181" y="27902"/>
                </a:lnTo>
                <a:cubicBezTo>
                  <a:pt x="4643509" y="34887"/>
                  <a:pt x="4639809" y="41870"/>
                  <a:pt x="4635082" y="48854"/>
                </a:cubicBezTo>
                <a:cubicBezTo>
                  <a:pt x="4641660" y="48854"/>
                  <a:pt x="4648236" y="52346"/>
                  <a:pt x="4654814" y="59330"/>
                </a:cubicBezTo>
                <a:lnTo>
                  <a:pt x="4664681" y="24410"/>
                </a:lnTo>
                <a:cubicBezTo>
                  <a:pt x="4666531" y="22518"/>
                  <a:pt x="4668587" y="20190"/>
                  <a:pt x="4670847" y="17426"/>
                </a:cubicBezTo>
                <a:cubicBezTo>
                  <a:pt x="4673108" y="14661"/>
                  <a:pt x="4674341" y="12333"/>
                  <a:pt x="4674547" y="10441"/>
                </a:cubicBezTo>
                <a:lnTo>
                  <a:pt x="4672095" y="8995"/>
                </a:lnTo>
                <a:lnTo>
                  <a:pt x="4693481" y="0"/>
                </a:lnTo>
                <a:lnTo>
                  <a:pt x="4710724" y="24410"/>
                </a:lnTo>
                <a:cubicBezTo>
                  <a:pt x="4714560" y="23827"/>
                  <a:pt x="4716753" y="24992"/>
                  <a:pt x="4717301" y="27902"/>
                </a:cubicBezTo>
                <a:cubicBezTo>
                  <a:pt x="4717164" y="31613"/>
                  <a:pt x="4715793" y="35540"/>
                  <a:pt x="4713190" y="39688"/>
                </a:cubicBezTo>
                <a:cubicBezTo>
                  <a:pt x="4710586" y="43835"/>
                  <a:pt x="4707571" y="46889"/>
                  <a:pt x="4704146" y="48854"/>
                </a:cubicBezTo>
                <a:cubicBezTo>
                  <a:pt x="4704282" y="54310"/>
                  <a:pt x="4703187" y="59113"/>
                  <a:pt x="4700857" y="63258"/>
                </a:cubicBezTo>
                <a:cubicBezTo>
                  <a:pt x="4698528" y="67406"/>
                  <a:pt x="4694142" y="69588"/>
                  <a:pt x="4687701" y="69807"/>
                </a:cubicBezTo>
                <a:lnTo>
                  <a:pt x="4677836" y="69807"/>
                </a:lnTo>
                <a:lnTo>
                  <a:pt x="4674547" y="108218"/>
                </a:lnTo>
                <a:lnTo>
                  <a:pt x="4641660" y="174568"/>
                </a:lnTo>
                <a:lnTo>
                  <a:pt x="4628504" y="185045"/>
                </a:lnTo>
                <a:cubicBezTo>
                  <a:pt x="4628162" y="195811"/>
                  <a:pt x="4625558" y="207452"/>
                  <a:pt x="4620693" y="219966"/>
                </a:cubicBezTo>
                <a:cubicBezTo>
                  <a:pt x="4615829" y="232478"/>
                  <a:pt x="4610759" y="244119"/>
                  <a:pt x="4605483" y="254885"/>
                </a:cubicBezTo>
                <a:lnTo>
                  <a:pt x="4605483" y="296791"/>
                </a:lnTo>
                <a:lnTo>
                  <a:pt x="4579173" y="321235"/>
                </a:lnTo>
                <a:lnTo>
                  <a:pt x="4566017" y="356155"/>
                </a:lnTo>
                <a:lnTo>
                  <a:pt x="4546285" y="373616"/>
                </a:lnTo>
                <a:cubicBezTo>
                  <a:pt x="4545325" y="385037"/>
                  <a:pt x="4541488" y="394495"/>
                  <a:pt x="4534774" y="401989"/>
                </a:cubicBezTo>
                <a:cubicBezTo>
                  <a:pt x="4528060" y="409483"/>
                  <a:pt x="4524223" y="419813"/>
                  <a:pt x="4523264" y="432980"/>
                </a:cubicBezTo>
                <a:lnTo>
                  <a:pt x="4493664" y="492345"/>
                </a:lnTo>
                <a:cubicBezTo>
                  <a:pt x="4483799" y="494673"/>
                  <a:pt x="4478043" y="503986"/>
                  <a:pt x="4476398" y="520282"/>
                </a:cubicBezTo>
                <a:cubicBezTo>
                  <a:pt x="4474754" y="536579"/>
                  <a:pt x="4467355" y="545890"/>
                  <a:pt x="4454199" y="548218"/>
                </a:cubicBezTo>
                <a:lnTo>
                  <a:pt x="4457487" y="450441"/>
                </a:lnTo>
                <a:lnTo>
                  <a:pt x="4437755" y="443457"/>
                </a:lnTo>
                <a:lnTo>
                  <a:pt x="4424600" y="467901"/>
                </a:lnTo>
                <a:cubicBezTo>
                  <a:pt x="4420626" y="482015"/>
                  <a:pt x="4415419" y="501804"/>
                  <a:pt x="4408978" y="527266"/>
                </a:cubicBezTo>
                <a:cubicBezTo>
                  <a:pt x="4402538" y="552729"/>
                  <a:pt x="4398975" y="572517"/>
                  <a:pt x="4398290" y="586631"/>
                </a:cubicBezTo>
                <a:cubicBezTo>
                  <a:pt x="4398837" y="601545"/>
                  <a:pt x="4396919" y="610130"/>
                  <a:pt x="4392535" y="612385"/>
                </a:cubicBezTo>
                <a:cubicBezTo>
                  <a:pt x="4388150" y="614641"/>
                  <a:pt x="4378009" y="615367"/>
                  <a:pt x="4362114" y="614568"/>
                </a:cubicBezTo>
                <a:lnTo>
                  <a:pt x="4358824" y="625043"/>
                </a:lnTo>
                <a:cubicBezTo>
                  <a:pt x="4362936" y="629408"/>
                  <a:pt x="4366225" y="635520"/>
                  <a:pt x="4368691" y="643377"/>
                </a:cubicBezTo>
                <a:cubicBezTo>
                  <a:pt x="4371157" y="651234"/>
                  <a:pt x="4367869" y="655599"/>
                  <a:pt x="4358824" y="656472"/>
                </a:cubicBezTo>
                <a:cubicBezTo>
                  <a:pt x="4356563" y="656545"/>
                  <a:pt x="4352864" y="657273"/>
                  <a:pt x="4347725" y="658655"/>
                </a:cubicBezTo>
                <a:cubicBezTo>
                  <a:pt x="4342587" y="660037"/>
                  <a:pt x="4339708" y="661638"/>
                  <a:pt x="4339091" y="663456"/>
                </a:cubicBezTo>
                <a:lnTo>
                  <a:pt x="4339091" y="666949"/>
                </a:lnTo>
                <a:lnTo>
                  <a:pt x="4385135" y="694885"/>
                </a:lnTo>
                <a:cubicBezTo>
                  <a:pt x="4393288" y="685864"/>
                  <a:pt x="4399181" y="675097"/>
                  <a:pt x="4402812" y="662584"/>
                </a:cubicBezTo>
                <a:cubicBezTo>
                  <a:pt x="4406443" y="650070"/>
                  <a:pt x="4408224" y="637558"/>
                  <a:pt x="4408156" y="625043"/>
                </a:cubicBezTo>
                <a:cubicBezTo>
                  <a:pt x="4417474" y="615149"/>
                  <a:pt x="4421860" y="603510"/>
                  <a:pt x="4421311" y="590123"/>
                </a:cubicBezTo>
                <a:lnTo>
                  <a:pt x="4434467" y="558695"/>
                </a:lnTo>
                <a:cubicBezTo>
                  <a:pt x="4434398" y="556585"/>
                  <a:pt x="4434535" y="553820"/>
                  <a:pt x="4434877" y="550401"/>
                </a:cubicBezTo>
                <a:cubicBezTo>
                  <a:pt x="4435220" y="546982"/>
                  <a:pt x="4436180" y="545090"/>
                  <a:pt x="4437755" y="544726"/>
                </a:cubicBezTo>
                <a:cubicBezTo>
                  <a:pt x="4444471" y="545963"/>
                  <a:pt x="4449952" y="552220"/>
                  <a:pt x="4454199" y="563496"/>
                </a:cubicBezTo>
                <a:cubicBezTo>
                  <a:pt x="4458447" y="574772"/>
                  <a:pt x="4460639" y="583649"/>
                  <a:pt x="4460776" y="590123"/>
                </a:cubicBezTo>
                <a:cubicBezTo>
                  <a:pt x="4460913" y="592087"/>
                  <a:pt x="4460640" y="594270"/>
                  <a:pt x="4459955" y="596670"/>
                </a:cubicBezTo>
                <a:cubicBezTo>
                  <a:pt x="4459269" y="599072"/>
                  <a:pt x="4457351" y="600381"/>
                  <a:pt x="4454199" y="600599"/>
                </a:cubicBezTo>
                <a:cubicBezTo>
                  <a:pt x="4450842" y="615732"/>
                  <a:pt x="4445223" y="633483"/>
                  <a:pt x="4437344" y="653854"/>
                </a:cubicBezTo>
                <a:cubicBezTo>
                  <a:pt x="4429465" y="674223"/>
                  <a:pt x="4419736" y="690229"/>
                  <a:pt x="4408156" y="701869"/>
                </a:cubicBezTo>
                <a:cubicBezTo>
                  <a:pt x="4407745" y="708416"/>
                  <a:pt x="4406101" y="713655"/>
                  <a:pt x="4403224" y="717584"/>
                </a:cubicBezTo>
                <a:cubicBezTo>
                  <a:pt x="4400346" y="721511"/>
                  <a:pt x="4398701" y="726750"/>
                  <a:pt x="4398290" y="733297"/>
                </a:cubicBezTo>
                <a:lnTo>
                  <a:pt x="4389484" y="752667"/>
                </a:lnTo>
                <a:lnTo>
                  <a:pt x="4393899" y="765429"/>
                </a:lnTo>
                <a:cubicBezTo>
                  <a:pt x="4393899" y="772343"/>
                  <a:pt x="4391433" y="776853"/>
                  <a:pt x="4386500" y="778963"/>
                </a:cubicBezTo>
                <a:cubicBezTo>
                  <a:pt x="4386157" y="780999"/>
                  <a:pt x="4385198" y="783910"/>
                  <a:pt x="4383622" y="787692"/>
                </a:cubicBezTo>
                <a:cubicBezTo>
                  <a:pt x="4382047" y="791474"/>
                  <a:pt x="4381909" y="794386"/>
                  <a:pt x="4383211" y="796423"/>
                </a:cubicBezTo>
                <a:lnTo>
                  <a:pt x="4393078" y="789437"/>
                </a:lnTo>
                <a:lnTo>
                  <a:pt x="4435832" y="754516"/>
                </a:lnTo>
                <a:lnTo>
                  <a:pt x="4442409" y="730072"/>
                </a:lnTo>
                <a:cubicBezTo>
                  <a:pt x="4439394" y="725199"/>
                  <a:pt x="4438846" y="721852"/>
                  <a:pt x="4440765" y="720033"/>
                </a:cubicBezTo>
                <a:cubicBezTo>
                  <a:pt x="4442683" y="718215"/>
                  <a:pt x="4445424" y="715742"/>
                  <a:pt x="4448987" y="712613"/>
                </a:cubicBezTo>
                <a:cubicBezTo>
                  <a:pt x="4450494" y="709193"/>
                  <a:pt x="4450768" y="706430"/>
                  <a:pt x="4449810" y="704319"/>
                </a:cubicBezTo>
                <a:cubicBezTo>
                  <a:pt x="4448850" y="702211"/>
                  <a:pt x="4447479" y="700318"/>
                  <a:pt x="4445699" y="698644"/>
                </a:cubicBezTo>
                <a:cubicBezTo>
                  <a:pt x="4455291" y="687877"/>
                  <a:pt x="4464060" y="676238"/>
                  <a:pt x="4472008" y="663723"/>
                </a:cubicBezTo>
                <a:cubicBezTo>
                  <a:pt x="4479956" y="651211"/>
                  <a:pt x="4488726" y="639569"/>
                  <a:pt x="4498319" y="628803"/>
                </a:cubicBezTo>
                <a:cubicBezTo>
                  <a:pt x="4501744" y="612725"/>
                  <a:pt x="4508047" y="597738"/>
                  <a:pt x="4517229" y="583845"/>
                </a:cubicBezTo>
                <a:cubicBezTo>
                  <a:pt x="4526410" y="569947"/>
                  <a:pt x="4537647" y="559326"/>
                  <a:pt x="4550939" y="551978"/>
                </a:cubicBezTo>
                <a:lnTo>
                  <a:pt x="4547650" y="534518"/>
                </a:lnTo>
                <a:cubicBezTo>
                  <a:pt x="4546143" y="529207"/>
                  <a:pt x="4546690" y="524114"/>
                  <a:pt x="4549294" y="519241"/>
                </a:cubicBezTo>
                <a:cubicBezTo>
                  <a:pt x="4551898" y="514365"/>
                  <a:pt x="4555735" y="510147"/>
                  <a:pt x="4560805" y="506582"/>
                </a:cubicBezTo>
                <a:cubicBezTo>
                  <a:pt x="4567383" y="492031"/>
                  <a:pt x="4573960" y="489703"/>
                  <a:pt x="4580537" y="499597"/>
                </a:cubicBezTo>
                <a:cubicBezTo>
                  <a:pt x="4587458" y="506363"/>
                  <a:pt x="4591706" y="512910"/>
                  <a:pt x="4593282" y="519241"/>
                </a:cubicBezTo>
                <a:cubicBezTo>
                  <a:pt x="4594858" y="525568"/>
                  <a:pt x="4591705" y="532991"/>
                  <a:pt x="4583826" y="541503"/>
                </a:cubicBezTo>
                <a:cubicBezTo>
                  <a:pt x="4577454" y="547833"/>
                  <a:pt x="4569644" y="558744"/>
                  <a:pt x="4560394" y="574241"/>
                </a:cubicBezTo>
                <a:cubicBezTo>
                  <a:pt x="4551144" y="589737"/>
                  <a:pt x="4549089" y="603267"/>
                  <a:pt x="4554228" y="614836"/>
                </a:cubicBezTo>
                <a:cubicBezTo>
                  <a:pt x="4552378" y="625383"/>
                  <a:pt x="4547856" y="641827"/>
                  <a:pt x="4540661" y="664161"/>
                </a:cubicBezTo>
                <a:cubicBezTo>
                  <a:pt x="4533468" y="686494"/>
                  <a:pt x="4524834" y="703809"/>
                  <a:pt x="4514763" y="716105"/>
                </a:cubicBezTo>
                <a:cubicBezTo>
                  <a:pt x="4519353" y="721343"/>
                  <a:pt x="4520859" y="725707"/>
                  <a:pt x="4519285" y="729199"/>
                </a:cubicBezTo>
                <a:cubicBezTo>
                  <a:pt x="4517708" y="732692"/>
                  <a:pt x="4515105" y="735311"/>
                  <a:pt x="4511473" y="737057"/>
                </a:cubicBezTo>
                <a:cubicBezTo>
                  <a:pt x="4506198" y="743387"/>
                  <a:pt x="4506883" y="752553"/>
                  <a:pt x="4513528" y="764557"/>
                </a:cubicBezTo>
                <a:cubicBezTo>
                  <a:pt x="4520175" y="776561"/>
                  <a:pt x="4524971" y="784855"/>
                  <a:pt x="4527917" y="789437"/>
                </a:cubicBezTo>
                <a:cubicBezTo>
                  <a:pt x="4520586" y="800641"/>
                  <a:pt x="4508939" y="824503"/>
                  <a:pt x="4492974" y="861027"/>
                </a:cubicBezTo>
                <a:cubicBezTo>
                  <a:pt x="4477010" y="897546"/>
                  <a:pt x="4471117" y="921409"/>
                  <a:pt x="4475296" y="932613"/>
                </a:cubicBezTo>
                <a:lnTo>
                  <a:pt x="4448987" y="957056"/>
                </a:lnTo>
                <a:cubicBezTo>
                  <a:pt x="4443985" y="967387"/>
                  <a:pt x="4439189" y="977282"/>
                  <a:pt x="4434599" y="986738"/>
                </a:cubicBezTo>
                <a:cubicBezTo>
                  <a:pt x="4430008" y="996198"/>
                  <a:pt x="4426034" y="1006091"/>
                  <a:pt x="4422676" y="1016422"/>
                </a:cubicBezTo>
                <a:lnTo>
                  <a:pt x="4425964" y="1026897"/>
                </a:lnTo>
                <a:cubicBezTo>
                  <a:pt x="4436449" y="1024426"/>
                  <a:pt x="4444259" y="1014530"/>
                  <a:pt x="4449398" y="997215"/>
                </a:cubicBezTo>
                <a:cubicBezTo>
                  <a:pt x="4454537" y="979900"/>
                  <a:pt x="4463169" y="970006"/>
                  <a:pt x="4475296" y="967533"/>
                </a:cubicBezTo>
                <a:cubicBezTo>
                  <a:pt x="4481326" y="966950"/>
                  <a:pt x="4489000" y="964621"/>
                  <a:pt x="4498319" y="960549"/>
                </a:cubicBezTo>
                <a:lnTo>
                  <a:pt x="4475296" y="950072"/>
                </a:lnTo>
                <a:lnTo>
                  <a:pt x="4485164" y="943090"/>
                </a:lnTo>
                <a:cubicBezTo>
                  <a:pt x="4490028" y="939889"/>
                  <a:pt x="4494277" y="939305"/>
                  <a:pt x="4497907" y="941344"/>
                </a:cubicBezTo>
                <a:cubicBezTo>
                  <a:pt x="4501539" y="943381"/>
                  <a:pt x="4504964" y="946290"/>
                  <a:pt x="4508185" y="950072"/>
                </a:cubicBezTo>
                <a:cubicBezTo>
                  <a:pt x="4511610" y="944981"/>
                  <a:pt x="4514624" y="940324"/>
                  <a:pt x="4517229" y="936104"/>
                </a:cubicBezTo>
                <a:cubicBezTo>
                  <a:pt x="4519832" y="931885"/>
                  <a:pt x="4521203" y="927228"/>
                  <a:pt x="4521340" y="922137"/>
                </a:cubicBezTo>
                <a:cubicBezTo>
                  <a:pt x="4524423" y="918353"/>
                  <a:pt x="4526479" y="912825"/>
                  <a:pt x="4527507" y="905548"/>
                </a:cubicBezTo>
                <a:cubicBezTo>
                  <a:pt x="4528534" y="898274"/>
                  <a:pt x="4529767" y="891000"/>
                  <a:pt x="4531206" y="883724"/>
                </a:cubicBezTo>
                <a:cubicBezTo>
                  <a:pt x="4520791" y="883141"/>
                  <a:pt x="4512022" y="877322"/>
                  <a:pt x="4504896" y="866264"/>
                </a:cubicBezTo>
                <a:cubicBezTo>
                  <a:pt x="4515310" y="859279"/>
                  <a:pt x="4520791" y="848803"/>
                  <a:pt x="4521340" y="834836"/>
                </a:cubicBezTo>
                <a:lnTo>
                  <a:pt x="4554228" y="841820"/>
                </a:lnTo>
                <a:cubicBezTo>
                  <a:pt x="4549636" y="847057"/>
                  <a:pt x="4546485" y="852296"/>
                  <a:pt x="4544772" y="857533"/>
                </a:cubicBezTo>
                <a:cubicBezTo>
                  <a:pt x="4543059" y="862772"/>
                  <a:pt x="4540730" y="868009"/>
                  <a:pt x="4537784" y="873247"/>
                </a:cubicBezTo>
                <a:lnTo>
                  <a:pt x="4550939" y="883724"/>
                </a:lnTo>
                <a:cubicBezTo>
                  <a:pt x="4557517" y="883724"/>
                  <a:pt x="4560805" y="887216"/>
                  <a:pt x="4560805" y="894199"/>
                </a:cubicBezTo>
                <a:cubicBezTo>
                  <a:pt x="4560531" y="901256"/>
                  <a:pt x="4558613" y="908097"/>
                  <a:pt x="4555050" y="914717"/>
                </a:cubicBezTo>
                <a:cubicBezTo>
                  <a:pt x="4551486" y="921336"/>
                  <a:pt x="4547924" y="927301"/>
                  <a:pt x="4544361" y="932613"/>
                </a:cubicBezTo>
                <a:cubicBezTo>
                  <a:pt x="4549500" y="934066"/>
                  <a:pt x="4554844" y="934649"/>
                  <a:pt x="4560394" y="934359"/>
                </a:cubicBezTo>
                <a:cubicBezTo>
                  <a:pt x="4565944" y="934067"/>
                  <a:pt x="4570467" y="934649"/>
                  <a:pt x="4573960" y="936104"/>
                </a:cubicBezTo>
                <a:cubicBezTo>
                  <a:pt x="4576358" y="941926"/>
                  <a:pt x="4574029" y="949491"/>
                  <a:pt x="4566972" y="958804"/>
                </a:cubicBezTo>
                <a:cubicBezTo>
                  <a:pt x="4559914" y="968114"/>
                  <a:pt x="4553474" y="975679"/>
                  <a:pt x="4547649" y="981501"/>
                </a:cubicBezTo>
                <a:cubicBezTo>
                  <a:pt x="4547512" y="988776"/>
                  <a:pt x="4546143" y="995178"/>
                  <a:pt x="4543538" y="1000707"/>
                </a:cubicBezTo>
                <a:cubicBezTo>
                  <a:pt x="4540936" y="1006236"/>
                  <a:pt x="4537921" y="1009146"/>
                  <a:pt x="4534495" y="1009437"/>
                </a:cubicBezTo>
                <a:lnTo>
                  <a:pt x="4518051" y="1033880"/>
                </a:lnTo>
                <a:lnTo>
                  <a:pt x="4518052" y="1065310"/>
                </a:lnTo>
                <a:lnTo>
                  <a:pt x="4527917" y="1054835"/>
                </a:lnTo>
                <a:lnTo>
                  <a:pt x="4541072" y="1026897"/>
                </a:lnTo>
                <a:cubicBezTo>
                  <a:pt x="4542854" y="1023406"/>
                  <a:pt x="4545047" y="1020786"/>
                  <a:pt x="4547650" y="1019041"/>
                </a:cubicBezTo>
                <a:cubicBezTo>
                  <a:pt x="4550254" y="1017295"/>
                  <a:pt x="4552446" y="1016422"/>
                  <a:pt x="4554228" y="1016422"/>
                </a:cubicBezTo>
                <a:cubicBezTo>
                  <a:pt x="4553953" y="1018385"/>
                  <a:pt x="4552858" y="1021441"/>
                  <a:pt x="4550939" y="1025588"/>
                </a:cubicBezTo>
                <a:cubicBezTo>
                  <a:pt x="4549020" y="1029735"/>
                  <a:pt x="4547924" y="1033664"/>
                  <a:pt x="4547650" y="1037374"/>
                </a:cubicBezTo>
                <a:cubicBezTo>
                  <a:pt x="4551486" y="1046830"/>
                  <a:pt x="4547102" y="1058472"/>
                  <a:pt x="4534495" y="1072295"/>
                </a:cubicBezTo>
                <a:cubicBezTo>
                  <a:pt x="4521888" y="1086117"/>
                  <a:pt x="4517502" y="1097758"/>
                  <a:pt x="4521340" y="1107216"/>
                </a:cubicBezTo>
                <a:lnTo>
                  <a:pt x="4508185" y="1131660"/>
                </a:lnTo>
                <a:cubicBezTo>
                  <a:pt x="4507637" y="1139226"/>
                  <a:pt x="4505443" y="1148537"/>
                  <a:pt x="4501608" y="1159597"/>
                </a:cubicBezTo>
                <a:cubicBezTo>
                  <a:pt x="4508597" y="1150865"/>
                  <a:pt x="4515174" y="1141261"/>
                  <a:pt x="4521340" y="1130786"/>
                </a:cubicBezTo>
                <a:cubicBezTo>
                  <a:pt x="4527507" y="1120310"/>
                  <a:pt x="4530795" y="1108961"/>
                  <a:pt x="4531206" y="1096739"/>
                </a:cubicBezTo>
                <a:lnTo>
                  <a:pt x="4557517" y="1107216"/>
                </a:lnTo>
                <a:lnTo>
                  <a:pt x="4550939" y="1145627"/>
                </a:lnTo>
                <a:lnTo>
                  <a:pt x="4560925" y="1143506"/>
                </a:lnTo>
                <a:lnTo>
                  <a:pt x="4564538" y="1125284"/>
                </a:lnTo>
                <a:cubicBezTo>
                  <a:pt x="4567826" y="1128194"/>
                  <a:pt x="4571115" y="1129358"/>
                  <a:pt x="4574403" y="1128776"/>
                </a:cubicBezTo>
                <a:lnTo>
                  <a:pt x="4587559" y="1118299"/>
                </a:lnTo>
                <a:cubicBezTo>
                  <a:pt x="4589272" y="1116407"/>
                  <a:pt x="4589956" y="1114080"/>
                  <a:pt x="4589614" y="1111315"/>
                </a:cubicBezTo>
                <a:cubicBezTo>
                  <a:pt x="4589272" y="1108551"/>
                  <a:pt x="4587490" y="1106224"/>
                  <a:pt x="4584270" y="1104332"/>
                </a:cubicBezTo>
                <a:cubicBezTo>
                  <a:pt x="4593246" y="1092836"/>
                  <a:pt x="4602426" y="1077413"/>
                  <a:pt x="4611814" y="1058062"/>
                </a:cubicBezTo>
                <a:cubicBezTo>
                  <a:pt x="4621201" y="1038710"/>
                  <a:pt x="4626271" y="1021540"/>
                  <a:pt x="4627024" y="1006554"/>
                </a:cubicBezTo>
                <a:cubicBezTo>
                  <a:pt x="4632163" y="1002987"/>
                  <a:pt x="4635863" y="998769"/>
                  <a:pt x="4638124" y="993894"/>
                </a:cubicBezTo>
                <a:cubicBezTo>
                  <a:pt x="4640385" y="989021"/>
                  <a:pt x="4639974" y="983928"/>
                  <a:pt x="4636890" y="978616"/>
                </a:cubicBezTo>
                <a:cubicBezTo>
                  <a:pt x="4639083" y="966904"/>
                  <a:pt x="4643741" y="958028"/>
                  <a:pt x="4650867" y="951991"/>
                </a:cubicBezTo>
                <a:cubicBezTo>
                  <a:pt x="4657993" y="945952"/>
                  <a:pt x="4664296" y="939696"/>
                  <a:pt x="4669778" y="933221"/>
                </a:cubicBezTo>
                <a:cubicBezTo>
                  <a:pt x="4674437" y="929728"/>
                  <a:pt x="4676629" y="926236"/>
                  <a:pt x="4676355" y="922744"/>
                </a:cubicBezTo>
                <a:cubicBezTo>
                  <a:pt x="4676082" y="919252"/>
                  <a:pt x="4674986" y="915761"/>
                  <a:pt x="4673067" y="912269"/>
                </a:cubicBezTo>
                <a:lnTo>
                  <a:pt x="4702666" y="856396"/>
                </a:lnTo>
                <a:cubicBezTo>
                  <a:pt x="4704654" y="852903"/>
                  <a:pt x="4707256" y="848538"/>
                  <a:pt x="4710476" y="843301"/>
                </a:cubicBezTo>
                <a:cubicBezTo>
                  <a:pt x="4713697" y="838062"/>
                  <a:pt x="4715478" y="831951"/>
                  <a:pt x="4715821" y="824967"/>
                </a:cubicBezTo>
                <a:cubicBezTo>
                  <a:pt x="4731032" y="804669"/>
                  <a:pt x="4743364" y="781534"/>
                  <a:pt x="4752819" y="755562"/>
                </a:cubicBezTo>
                <a:cubicBezTo>
                  <a:pt x="4762274" y="729590"/>
                  <a:pt x="4776252" y="707328"/>
                  <a:pt x="4794752" y="688776"/>
                </a:cubicBezTo>
                <a:lnTo>
                  <a:pt x="4791463" y="664332"/>
                </a:lnTo>
                <a:lnTo>
                  <a:pt x="4827640" y="604967"/>
                </a:lnTo>
                <a:cubicBezTo>
                  <a:pt x="4828256" y="595874"/>
                  <a:pt x="4832778" y="580013"/>
                  <a:pt x="4841206" y="557388"/>
                </a:cubicBezTo>
                <a:cubicBezTo>
                  <a:pt x="4849632" y="534762"/>
                  <a:pt x="4858266" y="518030"/>
                  <a:pt x="4867104" y="507190"/>
                </a:cubicBezTo>
                <a:cubicBezTo>
                  <a:pt x="4867105" y="493804"/>
                  <a:pt x="4873682" y="482163"/>
                  <a:pt x="4886837" y="472269"/>
                </a:cubicBezTo>
                <a:cubicBezTo>
                  <a:pt x="4882452" y="465284"/>
                  <a:pt x="4882179" y="459174"/>
                  <a:pt x="4886014" y="453936"/>
                </a:cubicBezTo>
                <a:cubicBezTo>
                  <a:pt x="4889852" y="448697"/>
                  <a:pt x="4894512" y="444332"/>
                  <a:pt x="4899992" y="440840"/>
                </a:cubicBezTo>
                <a:lnTo>
                  <a:pt x="5021677" y="213857"/>
                </a:lnTo>
                <a:cubicBezTo>
                  <a:pt x="5029145" y="204908"/>
                  <a:pt x="5034762" y="195741"/>
                  <a:pt x="5038531" y="186357"/>
                </a:cubicBezTo>
                <a:cubicBezTo>
                  <a:pt x="5042300" y="176971"/>
                  <a:pt x="5048740" y="168679"/>
                  <a:pt x="5057853" y="161476"/>
                </a:cubicBezTo>
                <a:cubicBezTo>
                  <a:pt x="5057991" y="156019"/>
                  <a:pt x="5059360" y="150345"/>
                  <a:pt x="5061965" y="144453"/>
                </a:cubicBezTo>
                <a:cubicBezTo>
                  <a:pt x="5064568" y="138559"/>
                  <a:pt x="5067582" y="133758"/>
                  <a:pt x="5071009" y="130047"/>
                </a:cubicBezTo>
                <a:lnTo>
                  <a:pt x="5084163" y="105603"/>
                </a:lnTo>
                <a:cubicBezTo>
                  <a:pt x="5087727" y="102038"/>
                  <a:pt x="5092112" y="99564"/>
                  <a:pt x="5097319" y="98182"/>
                </a:cubicBezTo>
                <a:cubicBezTo>
                  <a:pt x="5102526" y="96800"/>
                  <a:pt x="5106911" y="96945"/>
                  <a:pt x="5110474" y="98619"/>
                </a:cubicBezTo>
                <a:cubicBezTo>
                  <a:pt x="5112118" y="107130"/>
                  <a:pt x="5106363" y="125901"/>
                  <a:pt x="5093208" y="154928"/>
                </a:cubicBezTo>
                <a:cubicBezTo>
                  <a:pt x="5080052" y="183956"/>
                  <a:pt x="5069364" y="203599"/>
                  <a:pt x="5061142" y="213857"/>
                </a:cubicBezTo>
                <a:lnTo>
                  <a:pt x="5064431" y="213857"/>
                </a:lnTo>
                <a:cubicBezTo>
                  <a:pt x="5069296" y="218948"/>
                  <a:pt x="5071898" y="223606"/>
                  <a:pt x="5072242" y="227825"/>
                </a:cubicBezTo>
                <a:cubicBezTo>
                  <a:pt x="5072584" y="232045"/>
                  <a:pt x="5071078" y="236701"/>
                  <a:pt x="5067719" y="241794"/>
                </a:cubicBezTo>
                <a:cubicBezTo>
                  <a:pt x="5063608" y="268275"/>
                  <a:pt x="5056208" y="295630"/>
                  <a:pt x="5045521" y="323856"/>
                </a:cubicBezTo>
                <a:cubicBezTo>
                  <a:pt x="5034833" y="352084"/>
                  <a:pt x="5025788" y="379438"/>
                  <a:pt x="5018389" y="405919"/>
                </a:cubicBezTo>
                <a:cubicBezTo>
                  <a:pt x="5021471" y="410795"/>
                  <a:pt x="5021882" y="414141"/>
                  <a:pt x="5019621" y="415959"/>
                </a:cubicBezTo>
                <a:cubicBezTo>
                  <a:pt x="5017360" y="417778"/>
                  <a:pt x="5013660" y="420251"/>
                  <a:pt x="5008521" y="423380"/>
                </a:cubicBezTo>
                <a:cubicBezTo>
                  <a:pt x="5008248" y="427018"/>
                  <a:pt x="5007974" y="430218"/>
                  <a:pt x="5007699" y="432983"/>
                </a:cubicBezTo>
                <a:cubicBezTo>
                  <a:pt x="5007426" y="435748"/>
                  <a:pt x="5008796" y="437203"/>
                  <a:pt x="5011810" y="437349"/>
                </a:cubicBezTo>
                <a:cubicBezTo>
                  <a:pt x="5009412" y="443095"/>
                  <a:pt x="5005987" y="449934"/>
                  <a:pt x="5001533" y="457865"/>
                </a:cubicBezTo>
                <a:cubicBezTo>
                  <a:pt x="4997080" y="465794"/>
                  <a:pt x="4996120" y="471759"/>
                  <a:pt x="4998655" y="475761"/>
                </a:cubicBezTo>
                <a:lnTo>
                  <a:pt x="5018388" y="454809"/>
                </a:lnTo>
                <a:cubicBezTo>
                  <a:pt x="5021814" y="451317"/>
                  <a:pt x="5024006" y="447825"/>
                  <a:pt x="5024965" y="444332"/>
                </a:cubicBezTo>
                <a:cubicBezTo>
                  <a:pt x="5025925" y="440840"/>
                  <a:pt x="5024829" y="437348"/>
                  <a:pt x="5021677" y="433857"/>
                </a:cubicBezTo>
                <a:cubicBezTo>
                  <a:pt x="5025171" y="430145"/>
                  <a:pt x="5028871" y="425344"/>
                  <a:pt x="5032777" y="419452"/>
                </a:cubicBezTo>
                <a:cubicBezTo>
                  <a:pt x="5036682" y="413558"/>
                  <a:pt x="5039560" y="407884"/>
                  <a:pt x="5041409" y="402428"/>
                </a:cubicBezTo>
                <a:lnTo>
                  <a:pt x="5067719" y="339571"/>
                </a:lnTo>
                <a:lnTo>
                  <a:pt x="5087453" y="322111"/>
                </a:lnTo>
                <a:cubicBezTo>
                  <a:pt x="5091015" y="318472"/>
                  <a:pt x="5093756" y="314399"/>
                  <a:pt x="5095674" y="309889"/>
                </a:cubicBezTo>
                <a:cubicBezTo>
                  <a:pt x="5097592" y="305377"/>
                  <a:pt x="5097045" y="301304"/>
                  <a:pt x="5094030" y="297667"/>
                </a:cubicBezTo>
                <a:lnTo>
                  <a:pt x="5107186" y="269730"/>
                </a:lnTo>
                <a:cubicBezTo>
                  <a:pt x="5105541" y="258089"/>
                  <a:pt x="5108829" y="248195"/>
                  <a:pt x="5117051" y="240047"/>
                </a:cubicBezTo>
                <a:cubicBezTo>
                  <a:pt x="5125273" y="231898"/>
                  <a:pt x="5128562" y="222004"/>
                  <a:pt x="5126918" y="210365"/>
                </a:cubicBezTo>
                <a:lnTo>
                  <a:pt x="5169672" y="171952"/>
                </a:lnTo>
                <a:cubicBezTo>
                  <a:pt x="5177893" y="181701"/>
                  <a:pt x="5182004" y="188394"/>
                  <a:pt x="5182004" y="192031"/>
                </a:cubicBezTo>
                <a:cubicBezTo>
                  <a:pt x="5182004" y="195668"/>
                  <a:pt x="5177893" y="200616"/>
                  <a:pt x="5169672" y="206873"/>
                </a:cubicBezTo>
                <a:cubicBezTo>
                  <a:pt x="5175906" y="216694"/>
                  <a:pt x="5175770" y="224114"/>
                  <a:pt x="5169260" y="229135"/>
                </a:cubicBezTo>
                <a:cubicBezTo>
                  <a:pt x="5162752" y="234155"/>
                  <a:pt x="5161792" y="240701"/>
                  <a:pt x="5166383" y="248777"/>
                </a:cubicBezTo>
                <a:cubicBezTo>
                  <a:pt x="5160559" y="257871"/>
                  <a:pt x="5154118" y="272858"/>
                  <a:pt x="5147061" y="293737"/>
                </a:cubicBezTo>
                <a:cubicBezTo>
                  <a:pt x="5140003" y="314617"/>
                  <a:pt x="5137675" y="328731"/>
                  <a:pt x="5140073" y="336079"/>
                </a:cubicBezTo>
                <a:lnTo>
                  <a:pt x="5113763" y="402428"/>
                </a:lnTo>
                <a:cubicBezTo>
                  <a:pt x="5120614" y="411303"/>
                  <a:pt x="5124177" y="420616"/>
                  <a:pt x="5124451" y="430365"/>
                </a:cubicBezTo>
                <a:cubicBezTo>
                  <a:pt x="5124725" y="440114"/>
                  <a:pt x="5120066" y="449425"/>
                  <a:pt x="5110474" y="458301"/>
                </a:cubicBezTo>
                <a:cubicBezTo>
                  <a:pt x="5107186" y="472705"/>
                  <a:pt x="5102252" y="487547"/>
                  <a:pt x="5095674" y="502825"/>
                </a:cubicBezTo>
                <a:cubicBezTo>
                  <a:pt x="5089097" y="518103"/>
                  <a:pt x="5080875" y="531198"/>
                  <a:pt x="5071009" y="542111"/>
                </a:cubicBezTo>
                <a:lnTo>
                  <a:pt x="5080875" y="570046"/>
                </a:lnTo>
                <a:lnTo>
                  <a:pt x="5057853" y="587507"/>
                </a:lnTo>
                <a:lnTo>
                  <a:pt x="5057853" y="625919"/>
                </a:lnTo>
                <a:cubicBezTo>
                  <a:pt x="5053537" y="633050"/>
                  <a:pt x="5050659" y="639743"/>
                  <a:pt x="5049220" y="645998"/>
                </a:cubicBezTo>
                <a:cubicBezTo>
                  <a:pt x="5047782" y="652255"/>
                  <a:pt x="5044081" y="657203"/>
                  <a:pt x="5038121" y="660840"/>
                </a:cubicBezTo>
                <a:cubicBezTo>
                  <a:pt x="5036613" y="664842"/>
                  <a:pt x="5036339" y="669934"/>
                  <a:pt x="5037298" y="676118"/>
                </a:cubicBezTo>
                <a:cubicBezTo>
                  <a:pt x="5038258" y="682301"/>
                  <a:pt x="5039627" y="686521"/>
                  <a:pt x="5041410" y="688776"/>
                </a:cubicBezTo>
                <a:cubicBezTo>
                  <a:pt x="5043260" y="692050"/>
                  <a:pt x="5045315" y="693360"/>
                  <a:pt x="5047576" y="692705"/>
                </a:cubicBezTo>
                <a:cubicBezTo>
                  <a:pt x="5049837" y="692050"/>
                  <a:pt x="5051070" y="690740"/>
                  <a:pt x="5051275" y="688776"/>
                </a:cubicBezTo>
                <a:cubicBezTo>
                  <a:pt x="5044561" y="678300"/>
                  <a:pt x="5045658" y="669570"/>
                  <a:pt x="5054565" y="662587"/>
                </a:cubicBezTo>
                <a:cubicBezTo>
                  <a:pt x="5063471" y="655602"/>
                  <a:pt x="5071146" y="650363"/>
                  <a:pt x="5077586" y="646872"/>
                </a:cubicBezTo>
                <a:lnTo>
                  <a:pt x="5077586" y="594490"/>
                </a:lnTo>
                <a:lnTo>
                  <a:pt x="5080875" y="594490"/>
                </a:lnTo>
                <a:cubicBezTo>
                  <a:pt x="5082725" y="590853"/>
                  <a:pt x="5083958" y="586779"/>
                  <a:pt x="5084575" y="582268"/>
                </a:cubicBezTo>
                <a:cubicBezTo>
                  <a:pt x="5085191" y="577758"/>
                  <a:pt x="5083957" y="573684"/>
                  <a:pt x="5080875" y="570046"/>
                </a:cubicBezTo>
                <a:cubicBezTo>
                  <a:pt x="5090056" y="560953"/>
                  <a:pt x="5097182" y="551204"/>
                  <a:pt x="5102252" y="540800"/>
                </a:cubicBezTo>
                <a:cubicBezTo>
                  <a:pt x="5107322" y="530397"/>
                  <a:pt x="5114448" y="521522"/>
                  <a:pt x="5123629" y="514174"/>
                </a:cubicBezTo>
                <a:cubicBezTo>
                  <a:pt x="5112803" y="502897"/>
                  <a:pt x="5109788" y="494894"/>
                  <a:pt x="5114585" y="490166"/>
                </a:cubicBezTo>
                <a:cubicBezTo>
                  <a:pt x="5119382" y="485437"/>
                  <a:pt x="5127877" y="478307"/>
                  <a:pt x="5140073" y="468777"/>
                </a:cubicBezTo>
                <a:cubicBezTo>
                  <a:pt x="5147541" y="459392"/>
                  <a:pt x="5153159" y="442369"/>
                  <a:pt x="5156927" y="417706"/>
                </a:cubicBezTo>
                <a:cubicBezTo>
                  <a:pt x="5160697" y="393042"/>
                  <a:pt x="5167137" y="375146"/>
                  <a:pt x="5176250" y="364015"/>
                </a:cubicBezTo>
                <a:cubicBezTo>
                  <a:pt x="5179607" y="362414"/>
                  <a:pt x="5182759" y="362123"/>
                  <a:pt x="5185704" y="363142"/>
                </a:cubicBezTo>
                <a:cubicBezTo>
                  <a:pt x="5188651" y="364160"/>
                  <a:pt x="5190980" y="365615"/>
                  <a:pt x="5192694" y="367507"/>
                </a:cubicBezTo>
                <a:cubicBezTo>
                  <a:pt x="5200162" y="377110"/>
                  <a:pt x="5201668" y="388459"/>
                  <a:pt x="5197215" y="401554"/>
                </a:cubicBezTo>
                <a:cubicBezTo>
                  <a:pt x="5192762" y="414650"/>
                  <a:pt x="5186869" y="424253"/>
                  <a:pt x="5179538" y="430365"/>
                </a:cubicBezTo>
                <a:cubicBezTo>
                  <a:pt x="5171727" y="452844"/>
                  <a:pt x="5165149" y="474234"/>
                  <a:pt x="5159806" y="494530"/>
                </a:cubicBezTo>
                <a:cubicBezTo>
                  <a:pt x="5154462" y="514829"/>
                  <a:pt x="5147883" y="535344"/>
                  <a:pt x="5140073" y="556078"/>
                </a:cubicBezTo>
                <a:cubicBezTo>
                  <a:pt x="5143086" y="559424"/>
                  <a:pt x="5143636" y="562335"/>
                  <a:pt x="5141717" y="564808"/>
                </a:cubicBezTo>
                <a:cubicBezTo>
                  <a:pt x="5139798" y="567281"/>
                  <a:pt x="5137059" y="570192"/>
                  <a:pt x="5133495" y="573538"/>
                </a:cubicBezTo>
                <a:cubicBezTo>
                  <a:pt x="5130343" y="577103"/>
                  <a:pt x="5129247" y="580451"/>
                  <a:pt x="5130206" y="583578"/>
                </a:cubicBezTo>
                <a:cubicBezTo>
                  <a:pt x="5131165" y="586706"/>
                  <a:pt x="5133358" y="589181"/>
                  <a:pt x="5136784" y="590999"/>
                </a:cubicBezTo>
                <a:cubicBezTo>
                  <a:pt x="5131644" y="596382"/>
                  <a:pt x="5127123" y="602202"/>
                  <a:pt x="5123217" y="608459"/>
                </a:cubicBezTo>
                <a:cubicBezTo>
                  <a:pt x="5119312" y="614716"/>
                  <a:pt x="5117256" y="620536"/>
                  <a:pt x="5117051" y="625919"/>
                </a:cubicBezTo>
                <a:lnTo>
                  <a:pt x="5103896" y="650363"/>
                </a:lnTo>
                <a:cubicBezTo>
                  <a:pt x="5108692" y="657494"/>
                  <a:pt x="5110610" y="664187"/>
                  <a:pt x="5109651" y="670444"/>
                </a:cubicBezTo>
                <a:cubicBezTo>
                  <a:pt x="5108692" y="676699"/>
                  <a:pt x="5105678" y="681647"/>
                  <a:pt x="5100607" y="685284"/>
                </a:cubicBezTo>
                <a:cubicBezTo>
                  <a:pt x="5111776" y="684411"/>
                  <a:pt x="5126437" y="683539"/>
                  <a:pt x="5144595" y="682666"/>
                </a:cubicBezTo>
                <a:cubicBezTo>
                  <a:pt x="5162752" y="681792"/>
                  <a:pt x="5176592" y="686157"/>
                  <a:pt x="5186115" y="695761"/>
                </a:cubicBezTo>
                <a:cubicBezTo>
                  <a:pt x="5191049" y="703109"/>
                  <a:pt x="5193515" y="710238"/>
                  <a:pt x="5193515" y="717149"/>
                </a:cubicBezTo>
                <a:cubicBezTo>
                  <a:pt x="5193515" y="724061"/>
                  <a:pt x="5191049" y="728572"/>
                  <a:pt x="5186115" y="730682"/>
                </a:cubicBezTo>
                <a:cubicBezTo>
                  <a:pt x="5185773" y="732717"/>
                  <a:pt x="5184814" y="735628"/>
                  <a:pt x="5183238" y="739412"/>
                </a:cubicBezTo>
                <a:cubicBezTo>
                  <a:pt x="5181662" y="743194"/>
                  <a:pt x="5181525" y="746105"/>
                  <a:pt x="5182827" y="748142"/>
                </a:cubicBezTo>
                <a:lnTo>
                  <a:pt x="5192693" y="741157"/>
                </a:lnTo>
                <a:lnTo>
                  <a:pt x="5235447" y="706236"/>
                </a:lnTo>
                <a:lnTo>
                  <a:pt x="5242024" y="681792"/>
                </a:lnTo>
                <a:cubicBezTo>
                  <a:pt x="5239009" y="676919"/>
                  <a:pt x="5238462" y="673572"/>
                  <a:pt x="5240380" y="671753"/>
                </a:cubicBezTo>
                <a:cubicBezTo>
                  <a:pt x="5242299" y="669934"/>
                  <a:pt x="5245039" y="667460"/>
                  <a:pt x="5248603" y="664332"/>
                </a:cubicBezTo>
                <a:cubicBezTo>
                  <a:pt x="5250109" y="660913"/>
                  <a:pt x="5250383" y="658149"/>
                  <a:pt x="5249425" y="656039"/>
                </a:cubicBezTo>
                <a:cubicBezTo>
                  <a:pt x="5248466" y="653929"/>
                  <a:pt x="5247094" y="652037"/>
                  <a:pt x="5245314" y="650364"/>
                </a:cubicBezTo>
                <a:cubicBezTo>
                  <a:pt x="5254906" y="639597"/>
                  <a:pt x="5263676" y="627957"/>
                  <a:pt x="5271624" y="615443"/>
                </a:cubicBezTo>
                <a:cubicBezTo>
                  <a:pt x="5279571" y="602930"/>
                  <a:pt x="5288341" y="591289"/>
                  <a:pt x="5297934" y="580523"/>
                </a:cubicBezTo>
                <a:cubicBezTo>
                  <a:pt x="5301360" y="564445"/>
                  <a:pt x="5307663" y="549458"/>
                  <a:pt x="5316845" y="535563"/>
                </a:cubicBezTo>
                <a:cubicBezTo>
                  <a:pt x="5326026" y="521667"/>
                  <a:pt x="5337262" y="511045"/>
                  <a:pt x="5350555" y="503697"/>
                </a:cubicBezTo>
                <a:lnTo>
                  <a:pt x="5347265" y="486238"/>
                </a:lnTo>
                <a:cubicBezTo>
                  <a:pt x="5345758" y="480927"/>
                  <a:pt x="5346305" y="475834"/>
                  <a:pt x="5348910" y="470960"/>
                </a:cubicBezTo>
                <a:cubicBezTo>
                  <a:pt x="5351514" y="466085"/>
                  <a:pt x="5355350" y="461865"/>
                  <a:pt x="5360421" y="458300"/>
                </a:cubicBezTo>
                <a:cubicBezTo>
                  <a:pt x="5366999" y="443751"/>
                  <a:pt x="5373576" y="441423"/>
                  <a:pt x="5380153" y="451317"/>
                </a:cubicBezTo>
                <a:cubicBezTo>
                  <a:pt x="5387074" y="458083"/>
                  <a:pt x="5391321" y="464630"/>
                  <a:pt x="5392898" y="470960"/>
                </a:cubicBezTo>
                <a:cubicBezTo>
                  <a:pt x="5394473" y="477288"/>
                  <a:pt x="5391321" y="484709"/>
                  <a:pt x="5383442" y="493221"/>
                </a:cubicBezTo>
                <a:cubicBezTo>
                  <a:pt x="5377070" y="499551"/>
                  <a:pt x="5369260" y="510463"/>
                  <a:pt x="5360010" y="525959"/>
                </a:cubicBezTo>
                <a:cubicBezTo>
                  <a:pt x="5350760" y="541455"/>
                  <a:pt x="5348704" y="554987"/>
                  <a:pt x="5353843" y="566555"/>
                </a:cubicBezTo>
                <a:cubicBezTo>
                  <a:pt x="5351993" y="577102"/>
                  <a:pt x="5347472" y="593546"/>
                  <a:pt x="5340277" y="615880"/>
                </a:cubicBezTo>
                <a:cubicBezTo>
                  <a:pt x="5333083" y="638214"/>
                  <a:pt x="5324449" y="655529"/>
                  <a:pt x="5314378" y="667824"/>
                </a:cubicBezTo>
                <a:cubicBezTo>
                  <a:pt x="5318968" y="673062"/>
                  <a:pt x="5320475" y="677427"/>
                  <a:pt x="5318900" y="680919"/>
                </a:cubicBezTo>
                <a:cubicBezTo>
                  <a:pt x="5317324" y="684411"/>
                  <a:pt x="5314720" y="687031"/>
                  <a:pt x="5311088" y="688776"/>
                </a:cubicBezTo>
                <a:cubicBezTo>
                  <a:pt x="5305813" y="695106"/>
                  <a:pt x="5306498" y="704273"/>
                  <a:pt x="5313144" y="716277"/>
                </a:cubicBezTo>
                <a:cubicBezTo>
                  <a:pt x="5319791" y="728281"/>
                  <a:pt x="5324586" y="736574"/>
                  <a:pt x="5327533" y="741157"/>
                </a:cubicBezTo>
                <a:cubicBezTo>
                  <a:pt x="5320201" y="752360"/>
                  <a:pt x="5308554" y="776223"/>
                  <a:pt x="5292589" y="812745"/>
                </a:cubicBezTo>
                <a:cubicBezTo>
                  <a:pt x="5276626" y="849266"/>
                  <a:pt x="5270732" y="873128"/>
                  <a:pt x="5274912" y="884332"/>
                </a:cubicBezTo>
                <a:lnTo>
                  <a:pt x="5248603" y="908776"/>
                </a:lnTo>
                <a:cubicBezTo>
                  <a:pt x="5243601" y="919107"/>
                  <a:pt x="5238804" y="929001"/>
                  <a:pt x="5234214" y="938458"/>
                </a:cubicBezTo>
                <a:cubicBezTo>
                  <a:pt x="5229623" y="947916"/>
                  <a:pt x="5225650" y="957810"/>
                  <a:pt x="5222291" y="968140"/>
                </a:cubicBezTo>
                <a:lnTo>
                  <a:pt x="5225580" y="978616"/>
                </a:lnTo>
                <a:cubicBezTo>
                  <a:pt x="5236064" y="976144"/>
                  <a:pt x="5243875" y="966250"/>
                  <a:pt x="5249013" y="948935"/>
                </a:cubicBezTo>
                <a:cubicBezTo>
                  <a:pt x="5254152" y="931620"/>
                  <a:pt x="5262784" y="921726"/>
                  <a:pt x="5274912" y="919252"/>
                </a:cubicBezTo>
                <a:lnTo>
                  <a:pt x="5280710" y="917494"/>
                </a:lnTo>
                <a:lnTo>
                  <a:pt x="5282105" y="913499"/>
                </a:lnTo>
                <a:lnTo>
                  <a:pt x="5288249" y="907862"/>
                </a:lnTo>
                <a:lnTo>
                  <a:pt x="5274912" y="901792"/>
                </a:lnTo>
                <a:lnTo>
                  <a:pt x="5284779" y="894809"/>
                </a:lnTo>
                <a:lnTo>
                  <a:pt x="5287790" y="894395"/>
                </a:lnTo>
                <a:lnTo>
                  <a:pt x="5299536" y="854142"/>
                </a:lnTo>
                <a:lnTo>
                  <a:pt x="5307758" y="820136"/>
                </a:lnTo>
                <a:lnTo>
                  <a:pt x="5304511" y="817982"/>
                </a:lnTo>
                <a:lnTo>
                  <a:pt x="5311514" y="804599"/>
                </a:lnTo>
                <a:lnTo>
                  <a:pt x="5312353" y="801132"/>
                </a:lnTo>
                <a:lnTo>
                  <a:pt x="5320699" y="787046"/>
                </a:lnTo>
                <a:lnTo>
                  <a:pt x="5320956" y="786554"/>
                </a:lnTo>
                <a:lnTo>
                  <a:pt x="5320986" y="786561"/>
                </a:lnTo>
                <a:lnTo>
                  <a:pt x="5339820" y="754773"/>
                </a:lnTo>
                <a:lnTo>
                  <a:pt x="5364605" y="753178"/>
                </a:lnTo>
                <a:lnTo>
                  <a:pt x="5371972" y="767569"/>
                </a:lnTo>
                <a:lnTo>
                  <a:pt x="5395400" y="737608"/>
                </a:lnTo>
                <a:lnTo>
                  <a:pt x="5418632" y="750130"/>
                </a:lnTo>
                <a:cubicBezTo>
                  <a:pt x="5410170" y="758424"/>
                  <a:pt x="5404055" y="768267"/>
                  <a:pt x="5400286" y="779658"/>
                </a:cubicBezTo>
                <a:cubicBezTo>
                  <a:pt x="5396517" y="791049"/>
                  <a:pt x="5393617" y="802171"/>
                  <a:pt x="5391585" y="813025"/>
                </a:cubicBezTo>
                <a:cubicBezTo>
                  <a:pt x="5397166" y="802970"/>
                  <a:pt x="5402484" y="795266"/>
                  <a:pt x="5407548" y="789915"/>
                </a:cubicBezTo>
                <a:lnTo>
                  <a:pt x="5417082" y="764244"/>
                </a:lnTo>
                <a:cubicBezTo>
                  <a:pt x="5426120" y="760886"/>
                  <a:pt x="5431786" y="750046"/>
                  <a:pt x="5434079" y="731723"/>
                </a:cubicBezTo>
                <a:cubicBezTo>
                  <a:pt x="5436372" y="713402"/>
                  <a:pt x="5442038" y="702562"/>
                  <a:pt x="5451076" y="699204"/>
                </a:cubicBezTo>
                <a:cubicBezTo>
                  <a:pt x="5453556" y="696575"/>
                  <a:pt x="5455697" y="693199"/>
                  <a:pt x="5457502" y="689074"/>
                </a:cubicBezTo>
                <a:cubicBezTo>
                  <a:pt x="5459308" y="684950"/>
                  <a:pt x="5460828" y="682145"/>
                  <a:pt x="5462064" y="680659"/>
                </a:cubicBezTo>
                <a:cubicBezTo>
                  <a:pt x="5463131" y="681969"/>
                  <a:pt x="5463823" y="684156"/>
                  <a:pt x="5464139" y="687216"/>
                </a:cubicBezTo>
                <a:cubicBezTo>
                  <a:pt x="5464456" y="690273"/>
                  <a:pt x="5463903" y="693599"/>
                  <a:pt x="5462484" y="697196"/>
                </a:cubicBezTo>
                <a:lnTo>
                  <a:pt x="5450461" y="725150"/>
                </a:lnTo>
                <a:lnTo>
                  <a:pt x="5448911" y="739264"/>
                </a:lnTo>
                <a:lnTo>
                  <a:pt x="5471305" y="718712"/>
                </a:lnTo>
                <a:lnTo>
                  <a:pt x="5478867" y="690620"/>
                </a:lnTo>
                <a:cubicBezTo>
                  <a:pt x="5477020" y="687908"/>
                  <a:pt x="5477288" y="683786"/>
                  <a:pt x="5479666" y="678253"/>
                </a:cubicBezTo>
                <a:cubicBezTo>
                  <a:pt x="5482046" y="672720"/>
                  <a:pt x="5485786" y="667525"/>
                  <a:pt x="5490887" y="662667"/>
                </a:cubicBezTo>
                <a:cubicBezTo>
                  <a:pt x="5491544" y="654573"/>
                  <a:pt x="5493075" y="644883"/>
                  <a:pt x="5495481" y="633598"/>
                </a:cubicBezTo>
                <a:cubicBezTo>
                  <a:pt x="5497886" y="622311"/>
                  <a:pt x="5501881" y="615650"/>
                  <a:pt x="5507465" y="613609"/>
                </a:cubicBezTo>
                <a:cubicBezTo>
                  <a:pt x="5510596" y="615230"/>
                  <a:pt x="5513721" y="618180"/>
                  <a:pt x="5516839" y="622457"/>
                </a:cubicBezTo>
                <a:cubicBezTo>
                  <a:pt x="5519958" y="626733"/>
                  <a:pt x="5523577" y="630287"/>
                  <a:pt x="5527693" y="633120"/>
                </a:cubicBezTo>
                <a:cubicBezTo>
                  <a:pt x="5529341" y="627022"/>
                  <a:pt x="5531457" y="620499"/>
                  <a:pt x="5534039" y="613547"/>
                </a:cubicBezTo>
                <a:cubicBezTo>
                  <a:pt x="5536621" y="606595"/>
                  <a:pt x="5540345" y="600709"/>
                  <a:pt x="5545208" y="595893"/>
                </a:cubicBezTo>
                <a:cubicBezTo>
                  <a:pt x="5550185" y="591326"/>
                  <a:pt x="5554644" y="591464"/>
                  <a:pt x="5558585" y="596307"/>
                </a:cubicBezTo>
                <a:lnTo>
                  <a:pt x="5573934" y="599142"/>
                </a:lnTo>
                <a:cubicBezTo>
                  <a:pt x="5575901" y="593547"/>
                  <a:pt x="5578237" y="588408"/>
                  <a:pt x="5580943" y="583720"/>
                </a:cubicBezTo>
                <a:cubicBezTo>
                  <a:pt x="5583648" y="579035"/>
                  <a:pt x="5585492" y="573290"/>
                  <a:pt x="5586472" y="566483"/>
                </a:cubicBezTo>
                <a:lnTo>
                  <a:pt x="5611160" y="586131"/>
                </a:lnTo>
                <a:cubicBezTo>
                  <a:pt x="5601535" y="595670"/>
                  <a:pt x="5597355" y="606555"/>
                  <a:pt x="5598623" y="618790"/>
                </a:cubicBezTo>
                <a:cubicBezTo>
                  <a:pt x="5586471" y="620775"/>
                  <a:pt x="5577069" y="618125"/>
                  <a:pt x="5570413" y="610836"/>
                </a:cubicBezTo>
                <a:cubicBezTo>
                  <a:pt x="5566090" y="616653"/>
                  <a:pt x="5561646" y="622318"/>
                  <a:pt x="5557078" y="627831"/>
                </a:cubicBezTo>
                <a:cubicBezTo>
                  <a:pt x="5552511" y="633346"/>
                  <a:pt x="5549803" y="638476"/>
                  <a:pt x="5548956" y="643219"/>
                </a:cubicBezTo>
                <a:cubicBezTo>
                  <a:pt x="5545409" y="646650"/>
                  <a:pt x="5542913" y="650704"/>
                  <a:pt x="5541467" y="655380"/>
                </a:cubicBezTo>
                <a:cubicBezTo>
                  <a:pt x="5540021" y="660057"/>
                  <a:pt x="5538510" y="665320"/>
                  <a:pt x="5536934" y="671173"/>
                </a:cubicBezTo>
                <a:cubicBezTo>
                  <a:pt x="5541560" y="671070"/>
                  <a:pt x="5545686" y="671689"/>
                  <a:pt x="5549314" y="673031"/>
                </a:cubicBezTo>
                <a:cubicBezTo>
                  <a:pt x="5552941" y="674373"/>
                  <a:pt x="5555073" y="677882"/>
                  <a:pt x="5555707" y="683556"/>
                </a:cubicBezTo>
                <a:lnTo>
                  <a:pt x="5556646" y="695388"/>
                </a:lnTo>
                <a:lnTo>
                  <a:pt x="5535383" y="685288"/>
                </a:lnTo>
                <a:cubicBezTo>
                  <a:pt x="5538065" y="694812"/>
                  <a:pt x="5541005" y="701985"/>
                  <a:pt x="5544204" y="706806"/>
                </a:cubicBezTo>
                <a:cubicBezTo>
                  <a:pt x="5549710" y="717352"/>
                  <a:pt x="5547835" y="730178"/>
                  <a:pt x="5538576" y="745284"/>
                </a:cubicBezTo>
                <a:cubicBezTo>
                  <a:pt x="5529319" y="760390"/>
                  <a:pt x="5526950" y="772611"/>
                  <a:pt x="5531471" y="781948"/>
                </a:cubicBezTo>
                <a:lnTo>
                  <a:pt x="5540907" y="777518"/>
                </a:lnTo>
                <a:cubicBezTo>
                  <a:pt x="5546254" y="768290"/>
                  <a:pt x="5550924" y="758895"/>
                  <a:pt x="5554911" y="749330"/>
                </a:cubicBezTo>
                <a:cubicBezTo>
                  <a:pt x="5558898" y="739766"/>
                  <a:pt x="5563073" y="729765"/>
                  <a:pt x="5567438" y="719326"/>
                </a:cubicBezTo>
                <a:lnTo>
                  <a:pt x="5569087" y="683971"/>
                </a:lnTo>
                <a:cubicBezTo>
                  <a:pt x="5579573" y="679722"/>
                  <a:pt x="5593045" y="659779"/>
                  <a:pt x="5609500" y="624144"/>
                </a:cubicBezTo>
                <a:cubicBezTo>
                  <a:pt x="5625953" y="588507"/>
                  <a:pt x="5635976" y="564327"/>
                  <a:pt x="5639565" y="551603"/>
                </a:cubicBezTo>
                <a:cubicBezTo>
                  <a:pt x="5644596" y="550776"/>
                  <a:pt x="5653379" y="548883"/>
                  <a:pt x="5665916" y="545927"/>
                </a:cubicBezTo>
                <a:cubicBezTo>
                  <a:pt x="5678452" y="542971"/>
                  <a:pt x="5685395" y="537481"/>
                  <a:pt x="5686742" y="529458"/>
                </a:cubicBezTo>
                <a:cubicBezTo>
                  <a:pt x="5685809" y="525642"/>
                  <a:pt x="5686117" y="522012"/>
                  <a:pt x="5687659" y="518569"/>
                </a:cubicBezTo>
                <a:cubicBezTo>
                  <a:pt x="5689204" y="515125"/>
                  <a:pt x="5693218" y="513381"/>
                  <a:pt x="5699700" y="513334"/>
                </a:cubicBezTo>
                <a:cubicBezTo>
                  <a:pt x="5702425" y="497880"/>
                  <a:pt x="5709588" y="480200"/>
                  <a:pt x="5721189" y="460300"/>
                </a:cubicBezTo>
                <a:cubicBezTo>
                  <a:pt x="5732792" y="440398"/>
                  <a:pt x="5741797" y="426315"/>
                  <a:pt x="5748205" y="418056"/>
                </a:cubicBezTo>
                <a:cubicBezTo>
                  <a:pt x="5759527" y="414274"/>
                  <a:pt x="5767937" y="403914"/>
                  <a:pt x="5773434" y="386970"/>
                </a:cubicBezTo>
                <a:cubicBezTo>
                  <a:pt x="5778931" y="370026"/>
                  <a:pt x="5782025" y="357140"/>
                  <a:pt x="5782717" y="348309"/>
                </a:cubicBezTo>
                <a:cubicBezTo>
                  <a:pt x="5784060" y="336942"/>
                  <a:pt x="5787458" y="329768"/>
                  <a:pt x="5792912" y="326790"/>
                </a:cubicBezTo>
                <a:cubicBezTo>
                  <a:pt x="5798366" y="323811"/>
                  <a:pt x="5805578" y="322658"/>
                  <a:pt x="5814546" y="323329"/>
                </a:cubicBezTo>
                <a:cubicBezTo>
                  <a:pt x="5825538" y="321701"/>
                  <a:pt x="5827821" y="328066"/>
                  <a:pt x="5821397" y="342425"/>
                </a:cubicBezTo>
                <a:cubicBezTo>
                  <a:pt x="5821896" y="348489"/>
                  <a:pt x="5821188" y="354072"/>
                  <a:pt x="5819275" y="359177"/>
                </a:cubicBezTo>
                <a:cubicBezTo>
                  <a:pt x="5817363" y="364282"/>
                  <a:pt x="5814062" y="368016"/>
                  <a:pt x="5809375" y="370379"/>
                </a:cubicBezTo>
                <a:lnTo>
                  <a:pt x="5794963" y="379373"/>
                </a:lnTo>
                <a:cubicBezTo>
                  <a:pt x="5797694" y="393966"/>
                  <a:pt x="5796860" y="409185"/>
                  <a:pt x="5792462" y="425031"/>
                </a:cubicBezTo>
                <a:cubicBezTo>
                  <a:pt x="5788063" y="440877"/>
                  <a:pt x="5781163" y="455319"/>
                  <a:pt x="5771761" y="468355"/>
                </a:cubicBezTo>
                <a:cubicBezTo>
                  <a:pt x="5769838" y="482458"/>
                  <a:pt x="5766800" y="496527"/>
                  <a:pt x="5762648" y="510561"/>
                </a:cubicBezTo>
                <a:cubicBezTo>
                  <a:pt x="5758494" y="524597"/>
                  <a:pt x="5755457" y="538665"/>
                  <a:pt x="5753533" y="552768"/>
                </a:cubicBezTo>
                <a:cubicBezTo>
                  <a:pt x="5751274" y="552552"/>
                  <a:pt x="5749104" y="552779"/>
                  <a:pt x="5747026" y="553453"/>
                </a:cubicBezTo>
                <a:cubicBezTo>
                  <a:pt x="5744948" y="554127"/>
                  <a:pt x="5743144" y="556136"/>
                  <a:pt x="5741610" y="559481"/>
                </a:cubicBezTo>
                <a:cubicBezTo>
                  <a:pt x="5741517" y="564150"/>
                  <a:pt x="5741397" y="567785"/>
                  <a:pt x="5741250" y="570387"/>
                </a:cubicBezTo>
                <a:cubicBezTo>
                  <a:pt x="5741104" y="572990"/>
                  <a:pt x="5738391" y="574775"/>
                  <a:pt x="5733111" y="575742"/>
                </a:cubicBezTo>
                <a:lnTo>
                  <a:pt x="5719637" y="596569"/>
                </a:lnTo>
                <a:lnTo>
                  <a:pt x="5720378" y="650882"/>
                </a:lnTo>
                <a:lnTo>
                  <a:pt x="5721315" y="662715"/>
                </a:lnTo>
                <a:cubicBezTo>
                  <a:pt x="5723547" y="662342"/>
                  <a:pt x="5725538" y="660338"/>
                  <a:pt x="5727290" y="656705"/>
                </a:cubicBezTo>
                <a:cubicBezTo>
                  <a:pt x="5729041" y="653069"/>
                  <a:pt x="5730540" y="650460"/>
                  <a:pt x="5731785" y="648877"/>
                </a:cubicBezTo>
                <a:cubicBezTo>
                  <a:pt x="5730332" y="643865"/>
                  <a:pt x="5732067" y="639099"/>
                  <a:pt x="5736992" y="634579"/>
                </a:cubicBezTo>
                <a:cubicBezTo>
                  <a:pt x="5741917" y="630060"/>
                  <a:pt x="5748474" y="627214"/>
                  <a:pt x="5756667" y="626041"/>
                </a:cubicBezTo>
                <a:cubicBezTo>
                  <a:pt x="5769217" y="626774"/>
                  <a:pt x="5780623" y="634109"/>
                  <a:pt x="5790883" y="648049"/>
                </a:cubicBezTo>
                <a:cubicBezTo>
                  <a:pt x="5801143" y="661989"/>
                  <a:pt x="5809309" y="673355"/>
                  <a:pt x="5815380" y="682149"/>
                </a:cubicBezTo>
                <a:cubicBezTo>
                  <a:pt x="5814933" y="676037"/>
                  <a:pt x="5816652" y="670582"/>
                  <a:pt x="5820533" y="665785"/>
                </a:cubicBezTo>
                <a:cubicBezTo>
                  <a:pt x="5824417" y="660988"/>
                  <a:pt x="5830335" y="658023"/>
                  <a:pt x="5838290" y="656892"/>
                </a:cubicBezTo>
                <a:lnTo>
                  <a:pt x="5847824" y="631222"/>
                </a:lnTo>
                <a:cubicBezTo>
                  <a:pt x="5851537" y="627551"/>
                  <a:pt x="5854451" y="622232"/>
                  <a:pt x="5856570" y="615264"/>
                </a:cubicBezTo>
                <a:cubicBezTo>
                  <a:pt x="5858687" y="608298"/>
                  <a:pt x="5860123" y="601162"/>
                  <a:pt x="5860879" y="593859"/>
                </a:cubicBezTo>
                <a:cubicBezTo>
                  <a:pt x="5864228" y="595192"/>
                  <a:pt x="5867305" y="595188"/>
                  <a:pt x="5870109" y="593848"/>
                </a:cubicBezTo>
                <a:cubicBezTo>
                  <a:pt x="5872913" y="592510"/>
                  <a:pt x="5874641" y="589514"/>
                  <a:pt x="5875291" y="584862"/>
                </a:cubicBezTo>
                <a:cubicBezTo>
                  <a:pt x="5875540" y="580050"/>
                  <a:pt x="5875972" y="576129"/>
                  <a:pt x="5876585" y="573100"/>
                </a:cubicBezTo>
                <a:cubicBezTo>
                  <a:pt x="5877197" y="570070"/>
                  <a:pt x="5879599" y="568571"/>
                  <a:pt x="5883790" y="568601"/>
                </a:cubicBezTo>
                <a:cubicBezTo>
                  <a:pt x="5893883" y="549292"/>
                  <a:pt x="5904558" y="531034"/>
                  <a:pt x="5915818" y="513826"/>
                </a:cubicBezTo>
                <a:cubicBezTo>
                  <a:pt x="5927077" y="496619"/>
                  <a:pt x="5938375" y="477789"/>
                  <a:pt x="5949711" y="457337"/>
                </a:cubicBezTo>
                <a:cubicBezTo>
                  <a:pt x="5949672" y="447944"/>
                  <a:pt x="5952982" y="437326"/>
                  <a:pt x="5959645" y="425483"/>
                </a:cubicBezTo>
                <a:cubicBezTo>
                  <a:pt x="5966307" y="413642"/>
                  <a:pt x="5975296" y="407329"/>
                  <a:pt x="5986614" y="406548"/>
                </a:cubicBezTo>
                <a:cubicBezTo>
                  <a:pt x="5988990" y="406573"/>
                  <a:pt x="5991422" y="407337"/>
                  <a:pt x="5993913" y="408839"/>
                </a:cubicBezTo>
                <a:cubicBezTo>
                  <a:pt x="5996405" y="410343"/>
                  <a:pt x="5998086" y="412854"/>
                  <a:pt x="5998959" y="416372"/>
                </a:cubicBezTo>
                <a:cubicBezTo>
                  <a:pt x="5996489" y="430361"/>
                  <a:pt x="5987597" y="446805"/>
                  <a:pt x="5972281" y="465708"/>
                </a:cubicBezTo>
                <a:cubicBezTo>
                  <a:pt x="5956967" y="484610"/>
                  <a:pt x="5948205" y="499879"/>
                  <a:pt x="5945993" y="511514"/>
                </a:cubicBezTo>
                <a:cubicBezTo>
                  <a:pt x="5946513" y="526726"/>
                  <a:pt x="5946525" y="537644"/>
                  <a:pt x="5946030" y="544267"/>
                </a:cubicBezTo>
                <a:cubicBezTo>
                  <a:pt x="5945535" y="550890"/>
                  <a:pt x="5938026" y="553904"/>
                  <a:pt x="5923503" y="553306"/>
                </a:cubicBezTo>
                <a:cubicBezTo>
                  <a:pt x="5923770" y="564872"/>
                  <a:pt x="5921717" y="575923"/>
                  <a:pt x="5917343" y="586458"/>
                </a:cubicBezTo>
                <a:cubicBezTo>
                  <a:pt x="5912969" y="596994"/>
                  <a:pt x="5910293" y="608616"/>
                  <a:pt x="5909317" y="621323"/>
                </a:cubicBezTo>
                <a:cubicBezTo>
                  <a:pt x="5904877" y="621430"/>
                  <a:pt x="5901236" y="623187"/>
                  <a:pt x="5898391" y="626590"/>
                </a:cubicBezTo>
                <a:cubicBezTo>
                  <a:pt x="5895547" y="629994"/>
                  <a:pt x="5893383" y="633566"/>
                  <a:pt x="5891900" y="637306"/>
                </a:cubicBezTo>
                <a:lnTo>
                  <a:pt x="5893871" y="639728"/>
                </a:lnTo>
                <a:lnTo>
                  <a:pt x="5856548" y="673980"/>
                </a:lnTo>
                <a:cubicBezTo>
                  <a:pt x="5857920" y="681006"/>
                  <a:pt x="5858786" y="690082"/>
                  <a:pt x="5859148" y="701207"/>
                </a:cubicBezTo>
                <a:cubicBezTo>
                  <a:pt x="5859510" y="712332"/>
                  <a:pt x="5853946" y="718848"/>
                  <a:pt x="5842458" y="720754"/>
                </a:cubicBezTo>
                <a:cubicBezTo>
                  <a:pt x="5841182" y="722190"/>
                  <a:pt x="5840987" y="723954"/>
                  <a:pt x="5841876" y="726048"/>
                </a:cubicBezTo>
                <a:cubicBezTo>
                  <a:pt x="5842765" y="728141"/>
                  <a:pt x="5844930" y="728798"/>
                  <a:pt x="5848371" y="728018"/>
                </a:cubicBezTo>
                <a:cubicBezTo>
                  <a:pt x="5851046" y="727856"/>
                  <a:pt x="5854875" y="726105"/>
                  <a:pt x="5859854" y="722768"/>
                </a:cubicBezTo>
                <a:cubicBezTo>
                  <a:pt x="5864836" y="719431"/>
                  <a:pt x="5868300" y="715899"/>
                  <a:pt x="5870248" y="712172"/>
                </a:cubicBezTo>
                <a:cubicBezTo>
                  <a:pt x="5869267" y="705407"/>
                  <a:pt x="5870575" y="699446"/>
                  <a:pt x="5874171" y="694296"/>
                </a:cubicBezTo>
                <a:cubicBezTo>
                  <a:pt x="5877765" y="689144"/>
                  <a:pt x="5880810" y="682650"/>
                  <a:pt x="5883303" y="674809"/>
                </a:cubicBezTo>
                <a:lnTo>
                  <a:pt x="5910673" y="649691"/>
                </a:lnTo>
                <a:lnTo>
                  <a:pt x="5909317" y="621323"/>
                </a:lnTo>
                <a:lnTo>
                  <a:pt x="5935135" y="610319"/>
                </a:lnTo>
                <a:cubicBezTo>
                  <a:pt x="5936998" y="595918"/>
                  <a:pt x="5941401" y="581303"/>
                  <a:pt x="5948345" y="566469"/>
                </a:cubicBezTo>
                <a:cubicBezTo>
                  <a:pt x="5955288" y="551635"/>
                  <a:pt x="5962907" y="538298"/>
                  <a:pt x="5971199" y="526456"/>
                </a:cubicBezTo>
                <a:cubicBezTo>
                  <a:pt x="5971774" y="513591"/>
                  <a:pt x="5975617" y="504071"/>
                  <a:pt x="5982727" y="497898"/>
                </a:cubicBezTo>
                <a:cubicBezTo>
                  <a:pt x="5989837" y="491724"/>
                  <a:pt x="5998608" y="488258"/>
                  <a:pt x="6009039" y="487499"/>
                </a:cubicBezTo>
                <a:lnTo>
                  <a:pt x="6040545" y="424741"/>
                </a:lnTo>
                <a:cubicBezTo>
                  <a:pt x="6047219" y="421702"/>
                  <a:pt x="6055879" y="410758"/>
                  <a:pt x="6066526" y="391908"/>
                </a:cubicBezTo>
                <a:cubicBezTo>
                  <a:pt x="6077174" y="373058"/>
                  <a:pt x="6083993" y="358516"/>
                  <a:pt x="6086981" y="348281"/>
                </a:cubicBezTo>
                <a:cubicBezTo>
                  <a:pt x="6095487" y="346380"/>
                  <a:pt x="6099577" y="341393"/>
                  <a:pt x="6099253" y="333318"/>
                </a:cubicBezTo>
                <a:cubicBezTo>
                  <a:pt x="6098928" y="325243"/>
                  <a:pt x="6104133" y="320290"/>
                  <a:pt x="6114868" y="318459"/>
                </a:cubicBezTo>
                <a:cubicBezTo>
                  <a:pt x="6114399" y="308314"/>
                  <a:pt x="6115460" y="302052"/>
                  <a:pt x="6118053" y="299672"/>
                </a:cubicBezTo>
                <a:cubicBezTo>
                  <a:pt x="6120643" y="297294"/>
                  <a:pt x="6127876" y="295945"/>
                  <a:pt x="6139751" y="295624"/>
                </a:cubicBezTo>
                <a:lnTo>
                  <a:pt x="6138004" y="352221"/>
                </a:lnTo>
                <a:cubicBezTo>
                  <a:pt x="6128725" y="358622"/>
                  <a:pt x="6123646" y="367514"/>
                  <a:pt x="6122768" y="378895"/>
                </a:cubicBezTo>
                <a:cubicBezTo>
                  <a:pt x="6121891" y="390277"/>
                  <a:pt x="6116812" y="399168"/>
                  <a:pt x="6107531" y="405569"/>
                </a:cubicBezTo>
                <a:lnTo>
                  <a:pt x="6095510" y="433524"/>
                </a:lnTo>
                <a:cubicBezTo>
                  <a:pt x="6091112" y="433682"/>
                  <a:pt x="6087881" y="435943"/>
                  <a:pt x="6085816" y="440305"/>
                </a:cubicBezTo>
                <a:cubicBezTo>
                  <a:pt x="6083753" y="444666"/>
                  <a:pt x="6082492" y="449348"/>
                  <a:pt x="6082035" y="454350"/>
                </a:cubicBezTo>
                <a:lnTo>
                  <a:pt x="6081420" y="480298"/>
                </a:lnTo>
                <a:lnTo>
                  <a:pt x="6052403" y="540772"/>
                </a:lnTo>
                <a:cubicBezTo>
                  <a:pt x="6049624" y="545703"/>
                  <a:pt x="6047305" y="551532"/>
                  <a:pt x="6045446" y="558260"/>
                </a:cubicBezTo>
                <a:cubicBezTo>
                  <a:pt x="6043588" y="564989"/>
                  <a:pt x="6042385" y="570854"/>
                  <a:pt x="6041835" y="575853"/>
                </a:cubicBezTo>
                <a:cubicBezTo>
                  <a:pt x="6037457" y="575814"/>
                  <a:pt x="6034313" y="577292"/>
                  <a:pt x="6032400" y="580281"/>
                </a:cubicBezTo>
                <a:cubicBezTo>
                  <a:pt x="6030486" y="583271"/>
                  <a:pt x="6029311" y="587170"/>
                  <a:pt x="6028876" y="591975"/>
                </a:cubicBezTo>
                <a:lnTo>
                  <a:pt x="6025775" y="620205"/>
                </a:lnTo>
                <a:cubicBezTo>
                  <a:pt x="6030146" y="619455"/>
                  <a:pt x="6033821" y="614848"/>
                  <a:pt x="6036802" y="606383"/>
                </a:cubicBezTo>
                <a:cubicBezTo>
                  <a:pt x="6039783" y="597918"/>
                  <a:pt x="6042603" y="590925"/>
                  <a:pt x="6045261" y="585401"/>
                </a:cubicBezTo>
                <a:cubicBezTo>
                  <a:pt x="6047171" y="587525"/>
                  <a:pt x="6049028" y="587583"/>
                  <a:pt x="6050835" y="585573"/>
                </a:cubicBezTo>
                <a:cubicBezTo>
                  <a:pt x="6052640" y="583563"/>
                  <a:pt x="6054757" y="581268"/>
                  <a:pt x="6057184" y="578688"/>
                </a:cubicBezTo>
                <a:cubicBezTo>
                  <a:pt x="6056334" y="572858"/>
                  <a:pt x="6055878" y="568516"/>
                  <a:pt x="6055819" y="565663"/>
                </a:cubicBezTo>
                <a:cubicBezTo>
                  <a:pt x="6055760" y="562809"/>
                  <a:pt x="6058389" y="560923"/>
                  <a:pt x="6063712" y="560006"/>
                </a:cubicBezTo>
                <a:cubicBezTo>
                  <a:pt x="6078146" y="537241"/>
                  <a:pt x="6092216" y="512694"/>
                  <a:pt x="6105924" y="486366"/>
                </a:cubicBezTo>
                <a:cubicBezTo>
                  <a:pt x="6119629" y="460039"/>
                  <a:pt x="6134685" y="436704"/>
                  <a:pt x="6151089" y="416361"/>
                </a:cubicBezTo>
                <a:cubicBezTo>
                  <a:pt x="6152706" y="410557"/>
                  <a:pt x="6155121" y="406403"/>
                  <a:pt x="6158333" y="403895"/>
                </a:cubicBezTo>
                <a:cubicBezTo>
                  <a:pt x="6161545" y="401389"/>
                  <a:pt x="6166423" y="400261"/>
                  <a:pt x="6172967" y="400513"/>
                </a:cubicBezTo>
                <a:lnTo>
                  <a:pt x="6174938" y="402934"/>
                </a:lnTo>
                <a:cubicBezTo>
                  <a:pt x="6177319" y="390173"/>
                  <a:pt x="6184910" y="369458"/>
                  <a:pt x="6197708" y="340790"/>
                </a:cubicBezTo>
                <a:cubicBezTo>
                  <a:pt x="6210506" y="312123"/>
                  <a:pt x="6220432" y="295611"/>
                  <a:pt x="6227482" y="291257"/>
                </a:cubicBezTo>
                <a:cubicBezTo>
                  <a:pt x="6230810" y="292785"/>
                  <a:pt x="6233541" y="295919"/>
                  <a:pt x="6235677" y="300656"/>
                </a:cubicBezTo>
                <a:cubicBezTo>
                  <a:pt x="6237814" y="305394"/>
                  <a:pt x="6238679" y="310240"/>
                  <a:pt x="6238274" y="315195"/>
                </a:cubicBezTo>
                <a:lnTo>
                  <a:pt x="6228741" y="340864"/>
                </a:lnTo>
                <a:cubicBezTo>
                  <a:pt x="6228151" y="345815"/>
                  <a:pt x="6226537" y="351173"/>
                  <a:pt x="6223896" y="356944"/>
                </a:cubicBezTo>
                <a:cubicBezTo>
                  <a:pt x="6221259" y="362715"/>
                  <a:pt x="6218038" y="367434"/>
                  <a:pt x="6214231" y="371103"/>
                </a:cubicBezTo>
                <a:cubicBezTo>
                  <a:pt x="6214561" y="382523"/>
                  <a:pt x="6212512" y="392687"/>
                  <a:pt x="6208084" y="401599"/>
                </a:cubicBezTo>
                <a:cubicBezTo>
                  <a:pt x="6203655" y="410511"/>
                  <a:pt x="6200490" y="420641"/>
                  <a:pt x="6198590" y="431991"/>
                </a:cubicBezTo>
                <a:lnTo>
                  <a:pt x="6109790" y="670014"/>
                </a:lnTo>
                <a:cubicBezTo>
                  <a:pt x="6110586" y="676333"/>
                  <a:pt x="6110269" y="682618"/>
                  <a:pt x="6108835" y="688868"/>
                </a:cubicBezTo>
                <a:cubicBezTo>
                  <a:pt x="6107402" y="695119"/>
                  <a:pt x="6102884" y="698913"/>
                  <a:pt x="6095279" y="700251"/>
                </a:cubicBezTo>
                <a:cubicBezTo>
                  <a:pt x="6096114" y="716408"/>
                  <a:pt x="6091761" y="728862"/>
                  <a:pt x="6082225" y="737616"/>
                </a:cubicBezTo>
                <a:cubicBezTo>
                  <a:pt x="6079798" y="751212"/>
                  <a:pt x="6073050" y="768510"/>
                  <a:pt x="6061978" y="789510"/>
                </a:cubicBezTo>
                <a:cubicBezTo>
                  <a:pt x="6050908" y="810510"/>
                  <a:pt x="6042318" y="824211"/>
                  <a:pt x="6036207" y="830611"/>
                </a:cubicBezTo>
                <a:lnTo>
                  <a:pt x="6015590" y="896068"/>
                </a:lnTo>
                <a:lnTo>
                  <a:pt x="5996202" y="909631"/>
                </a:lnTo>
                <a:cubicBezTo>
                  <a:pt x="5994072" y="935382"/>
                  <a:pt x="5986587" y="960232"/>
                  <a:pt x="5973748" y="984175"/>
                </a:cubicBezTo>
                <a:cubicBezTo>
                  <a:pt x="5960908" y="1008121"/>
                  <a:pt x="5951816" y="1032330"/>
                  <a:pt x="5946470" y="1056803"/>
                </a:cubicBezTo>
                <a:cubicBezTo>
                  <a:pt x="5941698" y="1061621"/>
                  <a:pt x="5938411" y="1066930"/>
                  <a:pt x="5936609" y="1072726"/>
                </a:cubicBezTo>
                <a:cubicBezTo>
                  <a:pt x="5934808" y="1078522"/>
                  <a:pt x="5933257" y="1083292"/>
                  <a:pt x="5931959" y="1087040"/>
                </a:cubicBezTo>
                <a:lnTo>
                  <a:pt x="5909888" y="1145371"/>
                </a:lnTo>
                <a:cubicBezTo>
                  <a:pt x="5906249" y="1146240"/>
                  <a:pt x="5903105" y="1147717"/>
                  <a:pt x="5900453" y="1149798"/>
                </a:cubicBezTo>
                <a:cubicBezTo>
                  <a:pt x="5897801" y="1151880"/>
                  <a:pt x="5896627" y="1155777"/>
                  <a:pt x="5896930" y="1161491"/>
                </a:cubicBezTo>
                <a:cubicBezTo>
                  <a:pt x="5895602" y="1169762"/>
                  <a:pt x="5894922" y="1178493"/>
                  <a:pt x="5894891" y="1187690"/>
                </a:cubicBezTo>
                <a:cubicBezTo>
                  <a:pt x="5894859" y="1196884"/>
                  <a:pt x="5891327" y="1206117"/>
                  <a:pt x="5884295" y="1215392"/>
                </a:cubicBezTo>
                <a:cubicBezTo>
                  <a:pt x="5878662" y="1216595"/>
                  <a:pt x="5874788" y="1219623"/>
                  <a:pt x="5872670" y="1224475"/>
                </a:cubicBezTo>
                <a:cubicBezTo>
                  <a:pt x="5870552" y="1229326"/>
                  <a:pt x="5869764" y="1234810"/>
                  <a:pt x="5870302" y="1240926"/>
                </a:cubicBezTo>
                <a:cubicBezTo>
                  <a:pt x="5860076" y="1251280"/>
                  <a:pt x="5850880" y="1266239"/>
                  <a:pt x="5842717" y="1285805"/>
                </a:cubicBezTo>
                <a:cubicBezTo>
                  <a:pt x="5834556" y="1305372"/>
                  <a:pt x="5829069" y="1322216"/>
                  <a:pt x="5826257" y="1336342"/>
                </a:cubicBezTo>
                <a:cubicBezTo>
                  <a:pt x="5822980" y="1335207"/>
                  <a:pt x="5820253" y="1335419"/>
                  <a:pt x="5818079" y="1336974"/>
                </a:cubicBezTo>
                <a:cubicBezTo>
                  <a:pt x="5815904" y="1338530"/>
                  <a:pt x="5814654" y="1340557"/>
                  <a:pt x="5814333" y="1343055"/>
                </a:cubicBezTo>
                <a:lnTo>
                  <a:pt x="5814754" y="1359592"/>
                </a:lnTo>
                <a:cubicBezTo>
                  <a:pt x="5816309" y="1362393"/>
                  <a:pt x="5819110" y="1364053"/>
                  <a:pt x="5823155" y="1364571"/>
                </a:cubicBezTo>
                <a:cubicBezTo>
                  <a:pt x="5815121" y="1374060"/>
                  <a:pt x="5805273" y="1387329"/>
                  <a:pt x="5793612" y="1404376"/>
                </a:cubicBezTo>
                <a:cubicBezTo>
                  <a:pt x="5781950" y="1421424"/>
                  <a:pt x="5770341" y="1440539"/>
                  <a:pt x="5758784" y="1461721"/>
                </a:cubicBezTo>
                <a:cubicBezTo>
                  <a:pt x="5756361" y="1472317"/>
                  <a:pt x="5752144" y="1482710"/>
                  <a:pt x="5746129" y="1492902"/>
                </a:cubicBezTo>
                <a:cubicBezTo>
                  <a:pt x="5740114" y="1503092"/>
                  <a:pt x="5733175" y="1512810"/>
                  <a:pt x="5725306" y="1522058"/>
                </a:cubicBezTo>
                <a:lnTo>
                  <a:pt x="5716291" y="1543023"/>
                </a:lnTo>
                <a:lnTo>
                  <a:pt x="5706241" y="1573399"/>
                </a:lnTo>
                <a:cubicBezTo>
                  <a:pt x="5701800" y="1578178"/>
                  <a:pt x="5698967" y="1583599"/>
                  <a:pt x="5697742" y="1589659"/>
                </a:cubicBezTo>
                <a:cubicBezTo>
                  <a:pt x="5696517" y="1595719"/>
                  <a:pt x="5693684" y="1601138"/>
                  <a:pt x="5689244" y="1605920"/>
                </a:cubicBezTo>
                <a:lnTo>
                  <a:pt x="5670694" y="1652556"/>
                </a:lnTo>
                <a:lnTo>
                  <a:pt x="5671114" y="1669092"/>
                </a:lnTo>
                <a:lnTo>
                  <a:pt x="5659093" y="1697046"/>
                </a:lnTo>
                <a:cubicBezTo>
                  <a:pt x="5662922" y="1701640"/>
                  <a:pt x="5664497" y="1705130"/>
                  <a:pt x="5663814" y="1707518"/>
                </a:cubicBezTo>
                <a:cubicBezTo>
                  <a:pt x="5663133" y="1709908"/>
                  <a:pt x="5660868" y="1712690"/>
                  <a:pt x="5657025" y="1715865"/>
                </a:cubicBezTo>
                <a:cubicBezTo>
                  <a:pt x="5653612" y="1719350"/>
                  <a:pt x="5652584" y="1722760"/>
                  <a:pt x="5653943" y="1726098"/>
                </a:cubicBezTo>
                <a:cubicBezTo>
                  <a:pt x="5655300" y="1729434"/>
                  <a:pt x="5657125" y="1732343"/>
                  <a:pt x="5659415" y="1734823"/>
                </a:cubicBezTo>
                <a:cubicBezTo>
                  <a:pt x="5656679" y="1737246"/>
                  <a:pt x="5652821" y="1740964"/>
                  <a:pt x="5647842" y="1745973"/>
                </a:cubicBezTo>
                <a:cubicBezTo>
                  <a:pt x="5642864" y="1750982"/>
                  <a:pt x="5638255" y="1756447"/>
                  <a:pt x="5634016" y="1762363"/>
                </a:cubicBezTo>
                <a:lnTo>
                  <a:pt x="5617536" y="1790180"/>
                </a:lnTo>
                <a:cubicBezTo>
                  <a:pt x="5617347" y="1795287"/>
                  <a:pt x="5616174" y="1799186"/>
                  <a:pt x="5614014" y="1801873"/>
                </a:cubicBezTo>
                <a:lnTo>
                  <a:pt x="5615985" y="1804295"/>
                </a:lnTo>
                <a:cubicBezTo>
                  <a:pt x="5614719" y="1805632"/>
                  <a:pt x="5613389" y="1807558"/>
                  <a:pt x="5611995" y="1810074"/>
                </a:cubicBezTo>
                <a:cubicBezTo>
                  <a:pt x="5610600" y="1812586"/>
                  <a:pt x="5609269" y="1814511"/>
                  <a:pt x="5608003" y="1815850"/>
                </a:cubicBezTo>
                <a:cubicBezTo>
                  <a:pt x="5605429" y="1818917"/>
                  <a:pt x="5605083" y="1822054"/>
                  <a:pt x="5606970" y="1825260"/>
                </a:cubicBezTo>
                <a:cubicBezTo>
                  <a:pt x="5603300" y="1828541"/>
                  <a:pt x="5600064" y="1831685"/>
                  <a:pt x="5597262" y="1834696"/>
                </a:cubicBezTo>
                <a:cubicBezTo>
                  <a:pt x="5594462" y="1837708"/>
                  <a:pt x="5591718" y="1841458"/>
                  <a:pt x="5589034" y="1845950"/>
                </a:cubicBezTo>
                <a:cubicBezTo>
                  <a:pt x="5587872" y="1847193"/>
                  <a:pt x="5586957" y="1848737"/>
                  <a:pt x="5586288" y="1850585"/>
                </a:cubicBezTo>
                <a:cubicBezTo>
                  <a:pt x="5585619" y="1852434"/>
                  <a:pt x="5584703" y="1853978"/>
                  <a:pt x="5583541" y="1855221"/>
                </a:cubicBezTo>
                <a:lnTo>
                  <a:pt x="5583962" y="1871758"/>
                </a:lnTo>
                <a:cubicBezTo>
                  <a:pt x="5579815" y="1882350"/>
                  <a:pt x="5575698" y="1892648"/>
                  <a:pt x="5571616" y="1902653"/>
                </a:cubicBezTo>
                <a:cubicBezTo>
                  <a:pt x="5567533" y="1912657"/>
                  <a:pt x="5561319" y="1921710"/>
                  <a:pt x="5552970" y="1929811"/>
                </a:cubicBezTo>
                <a:cubicBezTo>
                  <a:pt x="5552936" y="1933104"/>
                  <a:pt x="5548967" y="1942916"/>
                  <a:pt x="5541066" y="1959243"/>
                </a:cubicBezTo>
                <a:cubicBezTo>
                  <a:pt x="5533166" y="1975572"/>
                  <a:pt x="5527461" y="1985919"/>
                  <a:pt x="5523953" y="1990287"/>
                </a:cubicBezTo>
                <a:cubicBezTo>
                  <a:pt x="5511318" y="2012369"/>
                  <a:pt x="5499611" y="2034924"/>
                  <a:pt x="5488830" y="2057949"/>
                </a:cubicBezTo>
                <a:cubicBezTo>
                  <a:pt x="5478049" y="2080975"/>
                  <a:pt x="5469065" y="2104203"/>
                  <a:pt x="5461876" y="2127634"/>
                </a:cubicBezTo>
                <a:cubicBezTo>
                  <a:pt x="5459450" y="2129772"/>
                  <a:pt x="5457458" y="2131776"/>
                  <a:pt x="5455901" y="2133645"/>
                </a:cubicBezTo>
                <a:cubicBezTo>
                  <a:pt x="5454344" y="2135516"/>
                  <a:pt x="5452846" y="2138124"/>
                  <a:pt x="5451406" y="2141473"/>
                </a:cubicBezTo>
                <a:lnTo>
                  <a:pt x="5447884" y="2153168"/>
                </a:lnTo>
                <a:cubicBezTo>
                  <a:pt x="5445798" y="2153053"/>
                  <a:pt x="5444395" y="2153107"/>
                  <a:pt x="5443671" y="2153332"/>
                </a:cubicBezTo>
                <a:cubicBezTo>
                  <a:pt x="5442946" y="2153555"/>
                  <a:pt x="5442035" y="2154216"/>
                  <a:pt x="5440937" y="2155312"/>
                </a:cubicBezTo>
                <a:cubicBezTo>
                  <a:pt x="5435028" y="2164964"/>
                  <a:pt x="5434823" y="2173614"/>
                  <a:pt x="5440322" y="2181259"/>
                </a:cubicBezTo>
                <a:cubicBezTo>
                  <a:pt x="5435008" y="2187193"/>
                  <a:pt x="5432419" y="2193800"/>
                  <a:pt x="5432549" y="2201083"/>
                </a:cubicBezTo>
                <a:cubicBezTo>
                  <a:pt x="5432681" y="2208366"/>
                  <a:pt x="5430091" y="2214973"/>
                  <a:pt x="5424778" y="2220906"/>
                </a:cubicBezTo>
                <a:lnTo>
                  <a:pt x="5412757" y="2248860"/>
                </a:lnTo>
                <a:cubicBezTo>
                  <a:pt x="5405246" y="2256988"/>
                  <a:pt x="5401323" y="2265522"/>
                  <a:pt x="5400994" y="2274462"/>
                </a:cubicBezTo>
                <a:cubicBezTo>
                  <a:pt x="5400664" y="2283401"/>
                  <a:pt x="5396743" y="2291935"/>
                  <a:pt x="5389231" y="2300063"/>
                </a:cubicBezTo>
                <a:cubicBezTo>
                  <a:pt x="5385151" y="2304954"/>
                  <a:pt x="5376855" y="2317679"/>
                  <a:pt x="5364341" y="2338242"/>
                </a:cubicBezTo>
                <a:cubicBezTo>
                  <a:pt x="5351827" y="2358803"/>
                  <a:pt x="5344646" y="2371564"/>
                  <a:pt x="5342795" y="2376521"/>
                </a:cubicBezTo>
                <a:cubicBezTo>
                  <a:pt x="5338480" y="2381012"/>
                  <a:pt x="5336149" y="2385267"/>
                  <a:pt x="5335799" y="2389288"/>
                </a:cubicBezTo>
                <a:cubicBezTo>
                  <a:pt x="5335450" y="2393310"/>
                  <a:pt x="5333119" y="2397567"/>
                  <a:pt x="5328803" y="2402055"/>
                </a:cubicBezTo>
                <a:cubicBezTo>
                  <a:pt x="5333524" y="2408298"/>
                  <a:pt x="5334900" y="2414441"/>
                  <a:pt x="5332931" y="2420477"/>
                </a:cubicBezTo>
                <a:cubicBezTo>
                  <a:pt x="5330962" y="2426513"/>
                  <a:pt x="5326893" y="2431305"/>
                  <a:pt x="5320724" y="2434851"/>
                </a:cubicBezTo>
                <a:lnTo>
                  <a:pt x="5282787" y="2495051"/>
                </a:lnTo>
                <a:lnTo>
                  <a:pt x="5280937" y="2511878"/>
                </a:lnTo>
                <a:lnTo>
                  <a:pt x="5296881" y="2490716"/>
                </a:lnTo>
                <a:cubicBezTo>
                  <a:pt x="5304830" y="2478204"/>
                  <a:pt x="5313600" y="2466563"/>
                  <a:pt x="5323192" y="2455795"/>
                </a:cubicBezTo>
                <a:cubicBezTo>
                  <a:pt x="5326618" y="2439718"/>
                  <a:pt x="5332921" y="2424731"/>
                  <a:pt x="5342103" y="2410835"/>
                </a:cubicBezTo>
                <a:cubicBezTo>
                  <a:pt x="5351284" y="2396939"/>
                  <a:pt x="5362520" y="2386319"/>
                  <a:pt x="5375813" y="2378969"/>
                </a:cubicBezTo>
                <a:lnTo>
                  <a:pt x="5372523" y="2361511"/>
                </a:lnTo>
                <a:cubicBezTo>
                  <a:pt x="5371017" y="2356199"/>
                  <a:pt x="5371564" y="2351107"/>
                  <a:pt x="5374168" y="2346232"/>
                </a:cubicBezTo>
                <a:cubicBezTo>
                  <a:pt x="5376772" y="2341357"/>
                  <a:pt x="5380608" y="2337137"/>
                  <a:pt x="5385679" y="2333573"/>
                </a:cubicBezTo>
                <a:cubicBezTo>
                  <a:pt x="5392257" y="2319024"/>
                  <a:pt x="5398834" y="2316696"/>
                  <a:pt x="5405411" y="2326590"/>
                </a:cubicBezTo>
                <a:cubicBezTo>
                  <a:pt x="5412331" y="2333355"/>
                  <a:pt x="5416579" y="2339904"/>
                  <a:pt x="5418156" y="2346232"/>
                </a:cubicBezTo>
                <a:cubicBezTo>
                  <a:pt x="5419731" y="2352562"/>
                  <a:pt x="5416580" y="2359983"/>
                  <a:pt x="5408699" y="2368494"/>
                </a:cubicBezTo>
                <a:cubicBezTo>
                  <a:pt x="5402328" y="2374824"/>
                  <a:pt x="5394518" y="2385736"/>
                  <a:pt x="5385268" y="2401232"/>
                </a:cubicBezTo>
                <a:cubicBezTo>
                  <a:pt x="5376018" y="2416728"/>
                  <a:pt x="5373962" y="2430259"/>
                  <a:pt x="5379102" y="2441827"/>
                </a:cubicBezTo>
                <a:cubicBezTo>
                  <a:pt x="5377251" y="2452376"/>
                  <a:pt x="5372730" y="2468818"/>
                  <a:pt x="5365535" y="2491152"/>
                </a:cubicBezTo>
                <a:cubicBezTo>
                  <a:pt x="5358341" y="2513487"/>
                  <a:pt x="5349707" y="2530803"/>
                  <a:pt x="5339636" y="2543097"/>
                </a:cubicBezTo>
                <a:cubicBezTo>
                  <a:pt x="5344226" y="2548334"/>
                  <a:pt x="5345733" y="2552701"/>
                  <a:pt x="5344158" y="2556191"/>
                </a:cubicBezTo>
                <a:cubicBezTo>
                  <a:pt x="5342582" y="2559683"/>
                  <a:pt x="5339979" y="2562303"/>
                  <a:pt x="5336346" y="2564050"/>
                </a:cubicBezTo>
                <a:cubicBezTo>
                  <a:pt x="5331071" y="2570378"/>
                  <a:pt x="5331757" y="2579546"/>
                  <a:pt x="5338402" y="2591551"/>
                </a:cubicBezTo>
                <a:lnTo>
                  <a:pt x="5345644" y="2604071"/>
                </a:lnTo>
                <a:lnTo>
                  <a:pt x="5346898" y="2602741"/>
                </a:lnTo>
                <a:lnTo>
                  <a:pt x="5366630" y="2532899"/>
                </a:lnTo>
                <a:cubicBezTo>
                  <a:pt x="5364985" y="2525624"/>
                  <a:pt x="5365808" y="2519223"/>
                  <a:pt x="5369097" y="2513692"/>
                </a:cubicBezTo>
                <a:cubicBezTo>
                  <a:pt x="5372385" y="2508163"/>
                  <a:pt x="5378141" y="2505254"/>
                  <a:pt x="5386363" y="2504962"/>
                </a:cubicBezTo>
                <a:cubicBezTo>
                  <a:pt x="5386774" y="2498560"/>
                  <a:pt x="5388418" y="2493905"/>
                  <a:pt x="5391297" y="2490994"/>
                </a:cubicBezTo>
                <a:cubicBezTo>
                  <a:pt x="5394173" y="2488084"/>
                  <a:pt x="5395818" y="2483427"/>
                  <a:pt x="5396230" y="2477026"/>
                </a:cubicBezTo>
                <a:cubicBezTo>
                  <a:pt x="5398764" y="2472298"/>
                  <a:pt x="5403561" y="2458183"/>
                  <a:pt x="5410617" y="2434685"/>
                </a:cubicBezTo>
                <a:cubicBezTo>
                  <a:pt x="5417674" y="2411187"/>
                  <a:pt x="5421649" y="2396201"/>
                  <a:pt x="5422539" y="2389725"/>
                </a:cubicBezTo>
                <a:cubicBezTo>
                  <a:pt x="5423498" y="2378375"/>
                  <a:pt x="5427336" y="2369646"/>
                  <a:pt x="5434050" y="2363534"/>
                </a:cubicBezTo>
                <a:cubicBezTo>
                  <a:pt x="5440765" y="2357422"/>
                  <a:pt x="5444601" y="2348692"/>
                  <a:pt x="5445560" y="2337343"/>
                </a:cubicBezTo>
                <a:lnTo>
                  <a:pt x="5458715" y="2309408"/>
                </a:lnTo>
                <a:cubicBezTo>
                  <a:pt x="5459538" y="2301259"/>
                  <a:pt x="5462826" y="2294856"/>
                  <a:pt x="5468582" y="2290201"/>
                </a:cubicBezTo>
                <a:cubicBezTo>
                  <a:pt x="5474337" y="2285545"/>
                  <a:pt x="5477626" y="2279144"/>
                  <a:pt x="5478448" y="2270994"/>
                </a:cubicBezTo>
                <a:cubicBezTo>
                  <a:pt x="5488315" y="2270414"/>
                  <a:pt x="5494892" y="2264593"/>
                  <a:pt x="5498180" y="2253533"/>
                </a:cubicBezTo>
                <a:cubicBezTo>
                  <a:pt x="5498249" y="2251935"/>
                  <a:pt x="5498112" y="2250771"/>
                  <a:pt x="5497770" y="2250042"/>
                </a:cubicBezTo>
                <a:cubicBezTo>
                  <a:pt x="5497428" y="2249315"/>
                  <a:pt x="5496469" y="2248151"/>
                  <a:pt x="5494892" y="2246551"/>
                </a:cubicBezTo>
                <a:lnTo>
                  <a:pt x="5501471" y="2236073"/>
                </a:lnTo>
                <a:cubicBezTo>
                  <a:pt x="5503045" y="2232726"/>
                  <a:pt x="5504005" y="2229817"/>
                  <a:pt x="5504347" y="2227344"/>
                </a:cubicBezTo>
                <a:cubicBezTo>
                  <a:pt x="5504690" y="2224870"/>
                  <a:pt x="5504828" y="2221960"/>
                  <a:pt x="5504759" y="2218613"/>
                </a:cubicBezTo>
                <a:cubicBezTo>
                  <a:pt x="5517845" y="2197515"/>
                  <a:pt x="5529494" y="2175108"/>
                  <a:pt x="5539703" y="2151391"/>
                </a:cubicBezTo>
                <a:cubicBezTo>
                  <a:pt x="5549910" y="2127674"/>
                  <a:pt x="5559091" y="2103522"/>
                  <a:pt x="5567245" y="2078931"/>
                </a:cubicBezTo>
                <a:cubicBezTo>
                  <a:pt x="5568136" y="2073258"/>
                  <a:pt x="5572110" y="2061906"/>
                  <a:pt x="5579168" y="2044885"/>
                </a:cubicBezTo>
                <a:cubicBezTo>
                  <a:pt x="5586225" y="2027859"/>
                  <a:pt x="5591020" y="2018257"/>
                  <a:pt x="5593556" y="2016075"/>
                </a:cubicBezTo>
                <a:cubicBezTo>
                  <a:pt x="5593898" y="2004072"/>
                  <a:pt x="5596502" y="1993158"/>
                  <a:pt x="5601366" y="1983338"/>
                </a:cubicBezTo>
                <a:cubicBezTo>
                  <a:pt x="5606231" y="1973516"/>
                  <a:pt x="5611301" y="1963474"/>
                  <a:pt x="5616577" y="1953216"/>
                </a:cubicBezTo>
                <a:lnTo>
                  <a:pt x="5629732" y="1942740"/>
                </a:lnTo>
                <a:cubicBezTo>
                  <a:pt x="5629869" y="1940996"/>
                  <a:pt x="5630416" y="1939248"/>
                  <a:pt x="5631376" y="1937503"/>
                </a:cubicBezTo>
                <a:cubicBezTo>
                  <a:pt x="5632335" y="1935756"/>
                  <a:pt x="5632884" y="1934011"/>
                  <a:pt x="5633021" y="1932266"/>
                </a:cubicBezTo>
                <a:cubicBezTo>
                  <a:pt x="5634597" y="1927173"/>
                  <a:pt x="5635556" y="1922516"/>
                  <a:pt x="5635899" y="1918296"/>
                </a:cubicBezTo>
                <a:cubicBezTo>
                  <a:pt x="5636241" y="1914076"/>
                  <a:pt x="5636378" y="1909420"/>
                  <a:pt x="5636309" y="1904328"/>
                </a:cubicBezTo>
                <a:cubicBezTo>
                  <a:pt x="5640147" y="1903746"/>
                  <a:pt x="5642339" y="1901418"/>
                  <a:pt x="5642887" y="1897345"/>
                </a:cubicBezTo>
                <a:cubicBezTo>
                  <a:pt x="5643025" y="1895452"/>
                  <a:pt x="5643572" y="1893126"/>
                  <a:pt x="5644532" y="1890360"/>
                </a:cubicBezTo>
                <a:cubicBezTo>
                  <a:pt x="5645491" y="1887595"/>
                  <a:pt x="5646040" y="1885267"/>
                  <a:pt x="5646176" y="1883376"/>
                </a:cubicBezTo>
                <a:lnTo>
                  <a:pt x="5649464" y="1883376"/>
                </a:lnTo>
                <a:cubicBezTo>
                  <a:pt x="5650012" y="1879885"/>
                  <a:pt x="5652206" y="1876392"/>
                  <a:pt x="5656042" y="1872900"/>
                </a:cubicBezTo>
                <a:lnTo>
                  <a:pt x="5665909" y="1841471"/>
                </a:lnTo>
                <a:cubicBezTo>
                  <a:pt x="5667484" y="1834198"/>
                  <a:pt x="5668443" y="1826922"/>
                  <a:pt x="5668787" y="1819647"/>
                </a:cubicBezTo>
                <a:cubicBezTo>
                  <a:pt x="5669129" y="1812372"/>
                  <a:pt x="5669266" y="1806841"/>
                  <a:pt x="5669197" y="1803060"/>
                </a:cubicBezTo>
                <a:cubicBezTo>
                  <a:pt x="5672760" y="1803276"/>
                  <a:pt x="5676323" y="1802840"/>
                  <a:pt x="5679885" y="1801750"/>
                </a:cubicBezTo>
                <a:cubicBezTo>
                  <a:pt x="5683449" y="1800658"/>
                  <a:pt x="5685368" y="1797603"/>
                  <a:pt x="5685641" y="1792583"/>
                </a:cubicBezTo>
                <a:cubicBezTo>
                  <a:pt x="5685367" y="1787418"/>
                  <a:pt x="5685915" y="1783779"/>
                  <a:pt x="5687286" y="1781669"/>
                </a:cubicBezTo>
                <a:cubicBezTo>
                  <a:pt x="5688656" y="1779559"/>
                  <a:pt x="5692493" y="1778542"/>
                  <a:pt x="5698796" y="1778616"/>
                </a:cubicBezTo>
                <a:lnTo>
                  <a:pt x="5711950" y="1750677"/>
                </a:lnTo>
                <a:lnTo>
                  <a:pt x="5725106" y="1740202"/>
                </a:lnTo>
                <a:lnTo>
                  <a:pt x="5748129" y="1694804"/>
                </a:lnTo>
                <a:cubicBezTo>
                  <a:pt x="5748676" y="1688111"/>
                  <a:pt x="5750868" y="1682292"/>
                  <a:pt x="5754706" y="1677344"/>
                </a:cubicBezTo>
                <a:cubicBezTo>
                  <a:pt x="5758542" y="1672397"/>
                  <a:pt x="5760735" y="1666576"/>
                  <a:pt x="5761282" y="1659883"/>
                </a:cubicBezTo>
                <a:lnTo>
                  <a:pt x="5777727" y="1631949"/>
                </a:lnTo>
                <a:lnTo>
                  <a:pt x="5787594" y="1610997"/>
                </a:lnTo>
                <a:cubicBezTo>
                  <a:pt x="5789168" y="1598627"/>
                  <a:pt x="5791773" y="1586697"/>
                  <a:pt x="5795403" y="1575203"/>
                </a:cubicBezTo>
                <a:cubicBezTo>
                  <a:pt x="5799036" y="1563706"/>
                  <a:pt x="5804106" y="1553523"/>
                  <a:pt x="5810615" y="1544647"/>
                </a:cubicBezTo>
                <a:cubicBezTo>
                  <a:pt x="5818837" y="1521512"/>
                  <a:pt x="5825414" y="1499687"/>
                  <a:pt x="5830347" y="1479169"/>
                </a:cubicBezTo>
                <a:cubicBezTo>
                  <a:pt x="5835280" y="1458655"/>
                  <a:pt x="5838569" y="1442066"/>
                  <a:pt x="5840214" y="1429408"/>
                </a:cubicBezTo>
                <a:cubicBezTo>
                  <a:pt x="5843503" y="1432318"/>
                  <a:pt x="5846791" y="1433483"/>
                  <a:pt x="5850080" y="1432901"/>
                </a:cubicBezTo>
                <a:lnTo>
                  <a:pt x="5863235" y="1422425"/>
                </a:lnTo>
                <a:cubicBezTo>
                  <a:pt x="5864948" y="1420534"/>
                  <a:pt x="5865633" y="1418205"/>
                  <a:pt x="5865290" y="1415441"/>
                </a:cubicBezTo>
                <a:cubicBezTo>
                  <a:pt x="5864948" y="1412676"/>
                  <a:pt x="5863167" y="1410349"/>
                  <a:pt x="5859946" y="1408457"/>
                </a:cubicBezTo>
                <a:cubicBezTo>
                  <a:pt x="5868922" y="1396961"/>
                  <a:pt x="5878103" y="1381537"/>
                  <a:pt x="5887490" y="1362187"/>
                </a:cubicBezTo>
                <a:cubicBezTo>
                  <a:pt x="5896877" y="1342834"/>
                  <a:pt x="5901947" y="1325666"/>
                  <a:pt x="5902700" y="1310679"/>
                </a:cubicBezTo>
                <a:cubicBezTo>
                  <a:pt x="5907839" y="1307113"/>
                  <a:pt x="5911539" y="1302893"/>
                  <a:pt x="5913800" y="1298021"/>
                </a:cubicBezTo>
                <a:cubicBezTo>
                  <a:pt x="5916060" y="1293147"/>
                  <a:pt x="5915650" y="1288053"/>
                  <a:pt x="5912566" y="1282742"/>
                </a:cubicBezTo>
                <a:cubicBezTo>
                  <a:pt x="5914759" y="1271028"/>
                  <a:pt x="5919417" y="1262154"/>
                  <a:pt x="5926543" y="1256115"/>
                </a:cubicBezTo>
                <a:cubicBezTo>
                  <a:pt x="5933669" y="1250077"/>
                  <a:pt x="5939973" y="1243820"/>
                  <a:pt x="5945454" y="1237345"/>
                </a:cubicBezTo>
                <a:cubicBezTo>
                  <a:pt x="5950113" y="1233852"/>
                  <a:pt x="5952306" y="1230360"/>
                  <a:pt x="5952031" y="1226870"/>
                </a:cubicBezTo>
                <a:cubicBezTo>
                  <a:pt x="5951758" y="1223378"/>
                  <a:pt x="5950662" y="1219885"/>
                  <a:pt x="5948743" y="1216395"/>
                </a:cubicBezTo>
                <a:lnTo>
                  <a:pt x="5978343" y="1160520"/>
                </a:lnTo>
                <a:cubicBezTo>
                  <a:pt x="5980330" y="1157028"/>
                  <a:pt x="5982932" y="1152662"/>
                  <a:pt x="5986152" y="1147425"/>
                </a:cubicBezTo>
                <a:cubicBezTo>
                  <a:pt x="5989373" y="1142187"/>
                  <a:pt x="5991155" y="1136076"/>
                  <a:pt x="5991497" y="1129091"/>
                </a:cubicBezTo>
                <a:cubicBezTo>
                  <a:pt x="6006708" y="1108793"/>
                  <a:pt x="6019040" y="1085660"/>
                  <a:pt x="6028496" y="1059687"/>
                </a:cubicBezTo>
                <a:cubicBezTo>
                  <a:pt x="6037950" y="1033715"/>
                  <a:pt x="6051929" y="1011453"/>
                  <a:pt x="6070428" y="992900"/>
                </a:cubicBezTo>
                <a:lnTo>
                  <a:pt x="6067139" y="968458"/>
                </a:lnTo>
                <a:lnTo>
                  <a:pt x="6103316" y="909093"/>
                </a:lnTo>
                <a:cubicBezTo>
                  <a:pt x="6103932" y="899998"/>
                  <a:pt x="6108455" y="884139"/>
                  <a:pt x="6116882" y="861514"/>
                </a:cubicBezTo>
                <a:cubicBezTo>
                  <a:pt x="6125309" y="838887"/>
                  <a:pt x="6133941" y="822156"/>
                  <a:pt x="6142780" y="811316"/>
                </a:cubicBezTo>
                <a:cubicBezTo>
                  <a:pt x="6142781" y="797928"/>
                  <a:pt x="6149358" y="786289"/>
                  <a:pt x="6162513" y="776395"/>
                </a:cubicBezTo>
                <a:cubicBezTo>
                  <a:pt x="6158129" y="769409"/>
                  <a:pt x="6157855" y="763298"/>
                  <a:pt x="6161690" y="758061"/>
                </a:cubicBezTo>
                <a:cubicBezTo>
                  <a:pt x="6165528" y="752823"/>
                  <a:pt x="6170188" y="748456"/>
                  <a:pt x="6175669" y="744966"/>
                </a:cubicBezTo>
                <a:lnTo>
                  <a:pt x="6297353" y="517982"/>
                </a:lnTo>
                <a:cubicBezTo>
                  <a:pt x="6304821" y="509033"/>
                  <a:pt x="6310439" y="499867"/>
                  <a:pt x="6314208" y="490483"/>
                </a:cubicBezTo>
                <a:cubicBezTo>
                  <a:pt x="6317976" y="481097"/>
                  <a:pt x="6324417" y="472803"/>
                  <a:pt x="6333530" y="465601"/>
                </a:cubicBezTo>
                <a:cubicBezTo>
                  <a:pt x="6333667" y="460145"/>
                  <a:pt x="6335036" y="454471"/>
                  <a:pt x="6337641" y="448577"/>
                </a:cubicBezTo>
                <a:cubicBezTo>
                  <a:pt x="6340244" y="442685"/>
                  <a:pt x="6343259" y="437882"/>
                  <a:pt x="6346685" y="434172"/>
                </a:cubicBezTo>
                <a:lnTo>
                  <a:pt x="6359839" y="409727"/>
                </a:lnTo>
                <a:cubicBezTo>
                  <a:pt x="6363403" y="406164"/>
                  <a:pt x="6367787" y="403689"/>
                  <a:pt x="6372994" y="402306"/>
                </a:cubicBezTo>
                <a:cubicBezTo>
                  <a:pt x="6378202" y="400926"/>
                  <a:pt x="6382587" y="401071"/>
                  <a:pt x="6386150" y="402745"/>
                </a:cubicBezTo>
                <a:cubicBezTo>
                  <a:pt x="6387794" y="411256"/>
                  <a:pt x="6382039" y="430026"/>
                  <a:pt x="6368884" y="459054"/>
                </a:cubicBezTo>
                <a:cubicBezTo>
                  <a:pt x="6355728" y="488082"/>
                  <a:pt x="6345040" y="507724"/>
                  <a:pt x="6336818" y="517982"/>
                </a:cubicBezTo>
                <a:lnTo>
                  <a:pt x="6340107" y="517982"/>
                </a:lnTo>
                <a:cubicBezTo>
                  <a:pt x="6344972" y="523074"/>
                  <a:pt x="6347574" y="527731"/>
                  <a:pt x="6347918" y="531949"/>
                </a:cubicBezTo>
                <a:cubicBezTo>
                  <a:pt x="6348261" y="536171"/>
                  <a:pt x="6346753" y="540825"/>
                  <a:pt x="6343396" y="545919"/>
                </a:cubicBezTo>
                <a:cubicBezTo>
                  <a:pt x="6339285" y="572401"/>
                  <a:pt x="6331885" y="599755"/>
                  <a:pt x="6321197" y="627982"/>
                </a:cubicBezTo>
                <a:cubicBezTo>
                  <a:pt x="6310509" y="656209"/>
                  <a:pt x="6301464" y="683564"/>
                  <a:pt x="6294065" y="710045"/>
                </a:cubicBezTo>
                <a:cubicBezTo>
                  <a:pt x="6297148" y="714919"/>
                  <a:pt x="6297558" y="718267"/>
                  <a:pt x="6295297" y="720085"/>
                </a:cubicBezTo>
                <a:cubicBezTo>
                  <a:pt x="6293037" y="721904"/>
                  <a:pt x="6289336" y="724377"/>
                  <a:pt x="6284198" y="727505"/>
                </a:cubicBezTo>
                <a:cubicBezTo>
                  <a:pt x="6283924" y="731144"/>
                  <a:pt x="6283650" y="734344"/>
                  <a:pt x="6283375" y="737108"/>
                </a:cubicBezTo>
                <a:cubicBezTo>
                  <a:pt x="6283102" y="739874"/>
                  <a:pt x="6284472" y="741329"/>
                  <a:pt x="6287486" y="741474"/>
                </a:cubicBezTo>
                <a:cubicBezTo>
                  <a:pt x="6285089" y="747221"/>
                  <a:pt x="6281663" y="754058"/>
                  <a:pt x="6277209" y="761989"/>
                </a:cubicBezTo>
                <a:cubicBezTo>
                  <a:pt x="6272756" y="769918"/>
                  <a:pt x="6271796" y="775885"/>
                  <a:pt x="6274331" y="779887"/>
                </a:cubicBezTo>
                <a:lnTo>
                  <a:pt x="6294064" y="758934"/>
                </a:lnTo>
                <a:cubicBezTo>
                  <a:pt x="6297490" y="755443"/>
                  <a:pt x="6299683" y="751949"/>
                  <a:pt x="6300642" y="748456"/>
                </a:cubicBezTo>
                <a:cubicBezTo>
                  <a:pt x="6301601" y="744966"/>
                  <a:pt x="6300505" y="741474"/>
                  <a:pt x="6297353" y="737982"/>
                </a:cubicBezTo>
                <a:cubicBezTo>
                  <a:pt x="6300847" y="734271"/>
                  <a:pt x="6304547" y="729470"/>
                  <a:pt x="6308453" y="723578"/>
                </a:cubicBezTo>
                <a:cubicBezTo>
                  <a:pt x="6312358" y="717683"/>
                  <a:pt x="6315236" y="712009"/>
                  <a:pt x="6317086" y="706553"/>
                </a:cubicBezTo>
                <a:lnTo>
                  <a:pt x="6343395" y="643697"/>
                </a:lnTo>
                <a:lnTo>
                  <a:pt x="6363129" y="626236"/>
                </a:lnTo>
                <a:cubicBezTo>
                  <a:pt x="6366691" y="622598"/>
                  <a:pt x="6369433" y="618525"/>
                  <a:pt x="6371350" y="614014"/>
                </a:cubicBezTo>
                <a:cubicBezTo>
                  <a:pt x="6373269" y="609503"/>
                  <a:pt x="6372721" y="605429"/>
                  <a:pt x="6369706" y="601792"/>
                </a:cubicBezTo>
                <a:lnTo>
                  <a:pt x="6382862" y="573855"/>
                </a:lnTo>
                <a:cubicBezTo>
                  <a:pt x="6381217" y="562213"/>
                  <a:pt x="6384505" y="552319"/>
                  <a:pt x="6392727" y="544173"/>
                </a:cubicBezTo>
                <a:cubicBezTo>
                  <a:pt x="6400949" y="536023"/>
                  <a:pt x="6404238" y="526129"/>
                  <a:pt x="6402594" y="514489"/>
                </a:cubicBezTo>
                <a:lnTo>
                  <a:pt x="6445348" y="476078"/>
                </a:lnTo>
                <a:cubicBezTo>
                  <a:pt x="6453569" y="485826"/>
                  <a:pt x="6457680" y="492520"/>
                  <a:pt x="6457681" y="496157"/>
                </a:cubicBezTo>
                <a:cubicBezTo>
                  <a:pt x="6457681" y="499793"/>
                  <a:pt x="6453569" y="504741"/>
                  <a:pt x="6445348" y="510999"/>
                </a:cubicBezTo>
                <a:cubicBezTo>
                  <a:pt x="6451583" y="520820"/>
                  <a:pt x="6451446" y="528240"/>
                  <a:pt x="6444937" y="533259"/>
                </a:cubicBezTo>
                <a:cubicBezTo>
                  <a:pt x="6438428" y="538281"/>
                  <a:pt x="6437469" y="544827"/>
                  <a:pt x="6442059" y="552903"/>
                </a:cubicBezTo>
                <a:cubicBezTo>
                  <a:pt x="6436235" y="561997"/>
                  <a:pt x="6429795" y="576984"/>
                  <a:pt x="6422737" y="597863"/>
                </a:cubicBezTo>
                <a:cubicBezTo>
                  <a:pt x="6415679" y="618743"/>
                  <a:pt x="6413351" y="632856"/>
                  <a:pt x="6415749" y="640205"/>
                </a:cubicBezTo>
                <a:lnTo>
                  <a:pt x="6389438" y="706553"/>
                </a:lnTo>
                <a:cubicBezTo>
                  <a:pt x="6396290" y="715429"/>
                  <a:pt x="6399853" y="724742"/>
                  <a:pt x="6400127" y="734489"/>
                </a:cubicBezTo>
                <a:cubicBezTo>
                  <a:pt x="6400401" y="744238"/>
                  <a:pt x="6395742" y="753551"/>
                  <a:pt x="6386150" y="762426"/>
                </a:cubicBezTo>
                <a:cubicBezTo>
                  <a:pt x="6382862" y="776831"/>
                  <a:pt x="6377928" y="791673"/>
                  <a:pt x="6371350" y="806949"/>
                </a:cubicBezTo>
                <a:cubicBezTo>
                  <a:pt x="6364773" y="822228"/>
                  <a:pt x="6356551" y="835324"/>
                  <a:pt x="6346685" y="846236"/>
                </a:cubicBezTo>
                <a:lnTo>
                  <a:pt x="6356551" y="874172"/>
                </a:lnTo>
                <a:lnTo>
                  <a:pt x="6333529" y="891632"/>
                </a:lnTo>
                <a:lnTo>
                  <a:pt x="6333529" y="930045"/>
                </a:lnTo>
                <a:cubicBezTo>
                  <a:pt x="6329214" y="937175"/>
                  <a:pt x="6326336" y="943868"/>
                  <a:pt x="6324896" y="950123"/>
                </a:cubicBezTo>
                <a:cubicBezTo>
                  <a:pt x="6323458" y="956380"/>
                  <a:pt x="6319757" y="961327"/>
                  <a:pt x="6313797" y="964964"/>
                </a:cubicBezTo>
                <a:cubicBezTo>
                  <a:pt x="6312289" y="968968"/>
                  <a:pt x="6312016" y="974058"/>
                  <a:pt x="6312975" y="980244"/>
                </a:cubicBezTo>
                <a:cubicBezTo>
                  <a:pt x="6313934" y="986427"/>
                  <a:pt x="6315304" y="990646"/>
                  <a:pt x="6317086" y="992900"/>
                </a:cubicBezTo>
                <a:cubicBezTo>
                  <a:pt x="6318936" y="996174"/>
                  <a:pt x="6320992" y="997485"/>
                  <a:pt x="6323252" y="996829"/>
                </a:cubicBezTo>
                <a:cubicBezTo>
                  <a:pt x="6325513" y="996174"/>
                  <a:pt x="6326746" y="994865"/>
                  <a:pt x="6326951" y="992900"/>
                </a:cubicBezTo>
                <a:cubicBezTo>
                  <a:pt x="6320237" y="982425"/>
                  <a:pt x="6321334" y="973696"/>
                  <a:pt x="6330241" y="966712"/>
                </a:cubicBezTo>
                <a:cubicBezTo>
                  <a:pt x="6339147" y="959727"/>
                  <a:pt x="6346822" y="954489"/>
                  <a:pt x="6353262" y="950997"/>
                </a:cubicBezTo>
                <a:lnTo>
                  <a:pt x="6353262" y="898616"/>
                </a:lnTo>
                <a:lnTo>
                  <a:pt x="6356551" y="898616"/>
                </a:lnTo>
                <a:cubicBezTo>
                  <a:pt x="6358401" y="894979"/>
                  <a:pt x="6359634" y="890903"/>
                  <a:pt x="6360251" y="886394"/>
                </a:cubicBezTo>
                <a:cubicBezTo>
                  <a:pt x="6360867" y="881882"/>
                  <a:pt x="6359634" y="877809"/>
                  <a:pt x="6356551" y="874172"/>
                </a:cubicBezTo>
                <a:cubicBezTo>
                  <a:pt x="6365732" y="865077"/>
                  <a:pt x="6372858" y="855330"/>
                  <a:pt x="6377928" y="844926"/>
                </a:cubicBezTo>
                <a:cubicBezTo>
                  <a:pt x="6382998" y="834523"/>
                  <a:pt x="6390124" y="825647"/>
                  <a:pt x="6399305" y="818298"/>
                </a:cubicBezTo>
                <a:cubicBezTo>
                  <a:pt x="6388480" y="807023"/>
                  <a:pt x="6385464" y="799018"/>
                  <a:pt x="6390261" y="794291"/>
                </a:cubicBezTo>
                <a:cubicBezTo>
                  <a:pt x="6395058" y="789563"/>
                  <a:pt x="6403553" y="782432"/>
                  <a:pt x="6415750" y="772903"/>
                </a:cubicBezTo>
                <a:cubicBezTo>
                  <a:pt x="6423217" y="763518"/>
                  <a:pt x="6428835" y="746494"/>
                  <a:pt x="6432604" y="721831"/>
                </a:cubicBezTo>
                <a:cubicBezTo>
                  <a:pt x="6436373" y="697168"/>
                  <a:pt x="6442813" y="679271"/>
                  <a:pt x="6451926" y="668141"/>
                </a:cubicBezTo>
                <a:cubicBezTo>
                  <a:pt x="6455283" y="666540"/>
                  <a:pt x="6458435" y="666249"/>
                  <a:pt x="6461381" y="667266"/>
                </a:cubicBezTo>
                <a:cubicBezTo>
                  <a:pt x="6464327" y="668285"/>
                  <a:pt x="6466657" y="669739"/>
                  <a:pt x="6468370" y="671633"/>
                </a:cubicBezTo>
                <a:cubicBezTo>
                  <a:pt x="6475838" y="681236"/>
                  <a:pt x="6477344" y="692585"/>
                  <a:pt x="6472892" y="705680"/>
                </a:cubicBezTo>
                <a:cubicBezTo>
                  <a:pt x="6468438" y="718775"/>
                  <a:pt x="6462545" y="728377"/>
                  <a:pt x="6455215" y="734489"/>
                </a:cubicBezTo>
                <a:cubicBezTo>
                  <a:pt x="6447403" y="756970"/>
                  <a:pt x="6440826" y="778359"/>
                  <a:pt x="6435482" y="798656"/>
                </a:cubicBezTo>
                <a:cubicBezTo>
                  <a:pt x="6430138" y="818954"/>
                  <a:pt x="6423559" y="839469"/>
                  <a:pt x="6415749" y="860204"/>
                </a:cubicBezTo>
                <a:cubicBezTo>
                  <a:pt x="6418763" y="863550"/>
                  <a:pt x="6419311" y="866461"/>
                  <a:pt x="6417393" y="868934"/>
                </a:cubicBezTo>
                <a:cubicBezTo>
                  <a:pt x="6415474" y="871407"/>
                  <a:pt x="6412735" y="874316"/>
                  <a:pt x="6409171" y="877664"/>
                </a:cubicBezTo>
                <a:cubicBezTo>
                  <a:pt x="6406020" y="881227"/>
                  <a:pt x="6404923" y="884576"/>
                  <a:pt x="6405882" y="887703"/>
                </a:cubicBezTo>
                <a:cubicBezTo>
                  <a:pt x="6406842" y="890832"/>
                  <a:pt x="6409034" y="893306"/>
                  <a:pt x="6412460" y="895124"/>
                </a:cubicBezTo>
                <a:cubicBezTo>
                  <a:pt x="6407321" y="900507"/>
                  <a:pt x="6402800" y="906328"/>
                  <a:pt x="6398893" y="912585"/>
                </a:cubicBezTo>
                <a:cubicBezTo>
                  <a:pt x="6394988" y="918842"/>
                  <a:pt x="6392932" y="924661"/>
                  <a:pt x="6392727" y="930045"/>
                </a:cubicBezTo>
                <a:lnTo>
                  <a:pt x="6379573" y="954489"/>
                </a:lnTo>
                <a:cubicBezTo>
                  <a:pt x="6384368" y="961618"/>
                  <a:pt x="6386287" y="968312"/>
                  <a:pt x="6385328" y="974569"/>
                </a:cubicBezTo>
                <a:cubicBezTo>
                  <a:pt x="6384369" y="980825"/>
                  <a:pt x="6381354" y="985773"/>
                  <a:pt x="6376283" y="989410"/>
                </a:cubicBezTo>
                <a:cubicBezTo>
                  <a:pt x="6387452" y="988536"/>
                  <a:pt x="6402113" y="987663"/>
                  <a:pt x="6420271" y="986791"/>
                </a:cubicBezTo>
                <a:cubicBezTo>
                  <a:pt x="6438428" y="985918"/>
                  <a:pt x="6452268" y="990282"/>
                  <a:pt x="6461791" y="999886"/>
                </a:cubicBezTo>
                <a:cubicBezTo>
                  <a:pt x="6466725" y="1007233"/>
                  <a:pt x="6469191" y="1014362"/>
                  <a:pt x="6469191" y="1021273"/>
                </a:cubicBezTo>
                <a:cubicBezTo>
                  <a:pt x="6469191" y="1028186"/>
                  <a:pt x="6466725" y="1032697"/>
                  <a:pt x="6461791" y="1034807"/>
                </a:cubicBezTo>
                <a:cubicBezTo>
                  <a:pt x="6461450" y="1036842"/>
                  <a:pt x="6460490" y="1039754"/>
                  <a:pt x="6458914" y="1043537"/>
                </a:cubicBezTo>
                <a:cubicBezTo>
                  <a:pt x="6457338" y="1047319"/>
                  <a:pt x="6457202" y="1050229"/>
                  <a:pt x="6458503" y="1052268"/>
                </a:cubicBezTo>
                <a:lnTo>
                  <a:pt x="6468370" y="1045281"/>
                </a:lnTo>
                <a:lnTo>
                  <a:pt x="6511123" y="1010361"/>
                </a:lnTo>
                <a:lnTo>
                  <a:pt x="6517701" y="985918"/>
                </a:lnTo>
                <a:cubicBezTo>
                  <a:pt x="6514685" y="981043"/>
                  <a:pt x="6514138" y="977698"/>
                  <a:pt x="6516057" y="975878"/>
                </a:cubicBezTo>
                <a:cubicBezTo>
                  <a:pt x="6517976" y="974058"/>
                  <a:pt x="6520715" y="971586"/>
                  <a:pt x="6524279" y="968458"/>
                </a:cubicBezTo>
                <a:cubicBezTo>
                  <a:pt x="6525786" y="965038"/>
                  <a:pt x="6526059" y="962273"/>
                  <a:pt x="6525101" y="960165"/>
                </a:cubicBezTo>
                <a:cubicBezTo>
                  <a:pt x="6524142" y="958053"/>
                  <a:pt x="6522771" y="956163"/>
                  <a:pt x="6520990" y="954489"/>
                </a:cubicBezTo>
                <a:cubicBezTo>
                  <a:pt x="6530582" y="943723"/>
                  <a:pt x="6539352" y="932082"/>
                  <a:pt x="6547300" y="919567"/>
                </a:cubicBezTo>
                <a:cubicBezTo>
                  <a:pt x="6555248" y="907054"/>
                  <a:pt x="6564018" y="895415"/>
                  <a:pt x="6573611" y="884649"/>
                </a:cubicBezTo>
                <a:cubicBezTo>
                  <a:pt x="6577036" y="868569"/>
                  <a:pt x="6583340" y="853583"/>
                  <a:pt x="6592521" y="839689"/>
                </a:cubicBezTo>
                <a:cubicBezTo>
                  <a:pt x="6601702" y="825793"/>
                  <a:pt x="6612938" y="815169"/>
                  <a:pt x="6626231" y="807822"/>
                </a:cubicBezTo>
                <a:lnTo>
                  <a:pt x="6622941" y="790363"/>
                </a:lnTo>
                <a:cubicBezTo>
                  <a:pt x="6621435" y="785051"/>
                  <a:pt x="6621982" y="779958"/>
                  <a:pt x="6624586" y="775086"/>
                </a:cubicBezTo>
                <a:cubicBezTo>
                  <a:pt x="6627190" y="770209"/>
                  <a:pt x="6631026" y="765991"/>
                  <a:pt x="6636097" y="762426"/>
                </a:cubicBezTo>
                <a:cubicBezTo>
                  <a:pt x="6642675" y="747876"/>
                  <a:pt x="6649252" y="745547"/>
                  <a:pt x="6655829" y="755443"/>
                </a:cubicBezTo>
                <a:cubicBezTo>
                  <a:pt x="6662749" y="762208"/>
                  <a:pt x="6666997" y="768755"/>
                  <a:pt x="6668574" y="775086"/>
                </a:cubicBezTo>
                <a:cubicBezTo>
                  <a:pt x="6670149" y="781413"/>
                  <a:pt x="6666998" y="788833"/>
                  <a:pt x="6659117" y="797347"/>
                </a:cubicBezTo>
                <a:cubicBezTo>
                  <a:pt x="6652746" y="803675"/>
                  <a:pt x="6644936" y="814589"/>
                  <a:pt x="6635686" y="830085"/>
                </a:cubicBezTo>
                <a:cubicBezTo>
                  <a:pt x="6626436" y="845581"/>
                  <a:pt x="6624380" y="859112"/>
                  <a:pt x="6629519" y="870679"/>
                </a:cubicBezTo>
                <a:cubicBezTo>
                  <a:pt x="6627670" y="881227"/>
                  <a:pt x="6623148" y="897671"/>
                  <a:pt x="6615954" y="920006"/>
                </a:cubicBezTo>
                <a:cubicBezTo>
                  <a:pt x="6608759" y="942338"/>
                  <a:pt x="6600125" y="959653"/>
                  <a:pt x="6590054" y="971949"/>
                </a:cubicBezTo>
                <a:cubicBezTo>
                  <a:pt x="6594644" y="977188"/>
                  <a:pt x="6596152" y="981553"/>
                  <a:pt x="6594576" y="985043"/>
                </a:cubicBezTo>
                <a:cubicBezTo>
                  <a:pt x="6593000" y="988536"/>
                  <a:pt x="6590396" y="991156"/>
                  <a:pt x="6586764" y="992900"/>
                </a:cubicBezTo>
                <a:cubicBezTo>
                  <a:pt x="6581489" y="999230"/>
                  <a:pt x="6582175" y="1008397"/>
                  <a:pt x="6588820" y="1020401"/>
                </a:cubicBezTo>
                <a:cubicBezTo>
                  <a:pt x="6595467" y="1032405"/>
                  <a:pt x="6600262" y="1040698"/>
                  <a:pt x="6603209" y="1045281"/>
                </a:cubicBezTo>
                <a:cubicBezTo>
                  <a:pt x="6595877" y="1056485"/>
                  <a:pt x="6584230" y="1080349"/>
                  <a:pt x="6568265" y="1116871"/>
                </a:cubicBezTo>
                <a:cubicBezTo>
                  <a:pt x="6552302" y="1153390"/>
                  <a:pt x="6546409" y="1177254"/>
                  <a:pt x="6550588" y="1188457"/>
                </a:cubicBezTo>
                <a:lnTo>
                  <a:pt x="6524279" y="1212900"/>
                </a:lnTo>
                <a:cubicBezTo>
                  <a:pt x="6519277" y="1223232"/>
                  <a:pt x="6514480" y="1233127"/>
                  <a:pt x="6509890" y="1242582"/>
                </a:cubicBezTo>
                <a:cubicBezTo>
                  <a:pt x="6505299" y="1252041"/>
                  <a:pt x="6501326" y="1261936"/>
                  <a:pt x="6497968" y="1272265"/>
                </a:cubicBezTo>
                <a:lnTo>
                  <a:pt x="6501257" y="1282742"/>
                </a:lnTo>
                <a:cubicBezTo>
                  <a:pt x="6511740" y="1280268"/>
                  <a:pt x="6519551" y="1270376"/>
                  <a:pt x="6524689" y="1253061"/>
                </a:cubicBezTo>
                <a:cubicBezTo>
                  <a:pt x="6529828" y="1235745"/>
                  <a:pt x="6538460" y="1225850"/>
                  <a:pt x="6550589" y="1223378"/>
                </a:cubicBezTo>
                <a:cubicBezTo>
                  <a:pt x="6556618" y="1222794"/>
                  <a:pt x="6564293" y="1220466"/>
                  <a:pt x="6573611" y="1216395"/>
                </a:cubicBezTo>
                <a:lnTo>
                  <a:pt x="6550589" y="1205918"/>
                </a:lnTo>
                <a:lnTo>
                  <a:pt x="6560455" y="1198934"/>
                </a:lnTo>
                <a:cubicBezTo>
                  <a:pt x="6565320" y="1195732"/>
                  <a:pt x="6569568" y="1195149"/>
                  <a:pt x="6573198" y="1197186"/>
                </a:cubicBezTo>
                <a:cubicBezTo>
                  <a:pt x="6576831" y="1199225"/>
                  <a:pt x="6580256" y="1202134"/>
                  <a:pt x="6583476" y="1205918"/>
                </a:cubicBezTo>
                <a:cubicBezTo>
                  <a:pt x="6586902" y="1200825"/>
                  <a:pt x="6589916" y="1196168"/>
                  <a:pt x="6592521" y="1191949"/>
                </a:cubicBezTo>
                <a:cubicBezTo>
                  <a:pt x="6595124" y="1187728"/>
                  <a:pt x="6596494" y="1183074"/>
                  <a:pt x="6596631" y="1177979"/>
                </a:cubicBezTo>
                <a:cubicBezTo>
                  <a:pt x="6599715" y="1174197"/>
                  <a:pt x="6601771" y="1168669"/>
                  <a:pt x="6602798" y="1161392"/>
                </a:cubicBezTo>
                <a:cubicBezTo>
                  <a:pt x="6603826" y="1154118"/>
                  <a:pt x="6605059" y="1146844"/>
                  <a:pt x="6606497" y="1139568"/>
                </a:cubicBezTo>
                <a:cubicBezTo>
                  <a:pt x="6596083" y="1138987"/>
                  <a:pt x="6587314" y="1133167"/>
                  <a:pt x="6580187" y="1122108"/>
                </a:cubicBezTo>
                <a:cubicBezTo>
                  <a:pt x="6590602" y="1115123"/>
                  <a:pt x="6596083" y="1104647"/>
                  <a:pt x="6596631" y="1090680"/>
                </a:cubicBezTo>
                <a:lnTo>
                  <a:pt x="6629519" y="1097662"/>
                </a:lnTo>
                <a:cubicBezTo>
                  <a:pt x="6624928" y="1102901"/>
                  <a:pt x="6621777" y="1108141"/>
                  <a:pt x="6620065" y="1113378"/>
                </a:cubicBezTo>
                <a:cubicBezTo>
                  <a:pt x="6618351" y="1118616"/>
                  <a:pt x="6616022" y="1123854"/>
                  <a:pt x="6613075" y="1129091"/>
                </a:cubicBezTo>
                <a:lnTo>
                  <a:pt x="6626231" y="1139568"/>
                </a:lnTo>
                <a:cubicBezTo>
                  <a:pt x="6632808" y="1139568"/>
                  <a:pt x="6636097" y="1143059"/>
                  <a:pt x="6636096" y="1150044"/>
                </a:cubicBezTo>
                <a:cubicBezTo>
                  <a:pt x="6635823" y="1157100"/>
                  <a:pt x="6633904" y="1163939"/>
                  <a:pt x="6630342" y="1170561"/>
                </a:cubicBezTo>
                <a:cubicBezTo>
                  <a:pt x="6626779" y="1177180"/>
                  <a:pt x="6623216" y="1183146"/>
                  <a:pt x="6619653" y="1188457"/>
                </a:cubicBezTo>
                <a:cubicBezTo>
                  <a:pt x="6624792" y="1189912"/>
                  <a:pt x="6630135" y="1190493"/>
                  <a:pt x="6635686" y="1190203"/>
                </a:cubicBezTo>
                <a:cubicBezTo>
                  <a:pt x="6641236" y="1189912"/>
                  <a:pt x="6645758" y="1190493"/>
                  <a:pt x="6649252" y="1191949"/>
                </a:cubicBezTo>
                <a:cubicBezTo>
                  <a:pt x="6651649" y="1197769"/>
                  <a:pt x="6649321" y="1205334"/>
                  <a:pt x="6642263" y="1214647"/>
                </a:cubicBezTo>
                <a:cubicBezTo>
                  <a:pt x="6635206" y="1223958"/>
                  <a:pt x="6628766" y="1231526"/>
                  <a:pt x="6622941" y="1237345"/>
                </a:cubicBezTo>
                <a:cubicBezTo>
                  <a:pt x="6622805" y="1244620"/>
                  <a:pt x="6621434" y="1251023"/>
                  <a:pt x="6618830" y="1256552"/>
                </a:cubicBezTo>
                <a:cubicBezTo>
                  <a:pt x="6616227" y="1262080"/>
                  <a:pt x="6613212" y="1264991"/>
                  <a:pt x="6609787" y="1265281"/>
                </a:cubicBezTo>
                <a:lnTo>
                  <a:pt x="6593343" y="1289725"/>
                </a:lnTo>
                <a:lnTo>
                  <a:pt x="6593343" y="1321155"/>
                </a:lnTo>
                <a:lnTo>
                  <a:pt x="6603209" y="1310679"/>
                </a:lnTo>
                <a:lnTo>
                  <a:pt x="6616364" y="1282742"/>
                </a:lnTo>
                <a:cubicBezTo>
                  <a:pt x="6618146" y="1279251"/>
                  <a:pt x="6620338" y="1276631"/>
                  <a:pt x="6622941" y="1274885"/>
                </a:cubicBezTo>
                <a:cubicBezTo>
                  <a:pt x="6625545" y="1273139"/>
                  <a:pt x="6627737" y="1272265"/>
                  <a:pt x="6629520" y="1272265"/>
                </a:cubicBezTo>
                <a:cubicBezTo>
                  <a:pt x="6629244" y="1274231"/>
                  <a:pt x="6628149" y="1277285"/>
                  <a:pt x="6626231" y="1281433"/>
                </a:cubicBezTo>
                <a:cubicBezTo>
                  <a:pt x="6624313" y="1285579"/>
                  <a:pt x="6623216" y="1289509"/>
                  <a:pt x="6622941" y="1293218"/>
                </a:cubicBezTo>
                <a:cubicBezTo>
                  <a:pt x="6626779" y="1302676"/>
                  <a:pt x="6622393" y="1314317"/>
                  <a:pt x="6609787" y="1328139"/>
                </a:cubicBezTo>
                <a:cubicBezTo>
                  <a:pt x="6597179" y="1341961"/>
                  <a:pt x="6592795" y="1353602"/>
                  <a:pt x="6596632" y="1363060"/>
                </a:cubicBezTo>
                <a:lnTo>
                  <a:pt x="6583476" y="1387504"/>
                </a:lnTo>
                <a:cubicBezTo>
                  <a:pt x="6582929" y="1395070"/>
                  <a:pt x="6580735" y="1404383"/>
                  <a:pt x="6576899" y="1415441"/>
                </a:cubicBezTo>
                <a:cubicBezTo>
                  <a:pt x="6583888" y="1406710"/>
                  <a:pt x="6590465" y="1397106"/>
                  <a:pt x="6596631" y="1386632"/>
                </a:cubicBezTo>
                <a:cubicBezTo>
                  <a:pt x="6602798" y="1376154"/>
                  <a:pt x="6606086" y="1364805"/>
                  <a:pt x="6606497" y="1352583"/>
                </a:cubicBezTo>
                <a:lnTo>
                  <a:pt x="6632808" y="1363060"/>
                </a:lnTo>
                <a:lnTo>
                  <a:pt x="6626231" y="1401472"/>
                </a:lnTo>
                <a:lnTo>
                  <a:pt x="6642675" y="1397981"/>
                </a:lnTo>
                <a:lnTo>
                  <a:pt x="6659118" y="1418933"/>
                </a:lnTo>
                <a:lnTo>
                  <a:pt x="6642675" y="1471314"/>
                </a:lnTo>
                <a:cubicBezTo>
                  <a:pt x="6629930" y="1484335"/>
                  <a:pt x="6619242" y="1499324"/>
                  <a:pt x="6610608" y="1516273"/>
                </a:cubicBezTo>
                <a:cubicBezTo>
                  <a:pt x="6601976" y="1533225"/>
                  <a:pt x="6592931" y="1547337"/>
                  <a:pt x="6583476" y="1558616"/>
                </a:cubicBezTo>
                <a:lnTo>
                  <a:pt x="6576899" y="1558616"/>
                </a:lnTo>
                <a:lnTo>
                  <a:pt x="6576899" y="1569090"/>
                </a:lnTo>
                <a:lnTo>
                  <a:pt x="6557167" y="1604011"/>
                </a:lnTo>
                <a:cubicBezTo>
                  <a:pt x="6555796" y="1618852"/>
                  <a:pt x="6550315" y="1631949"/>
                  <a:pt x="6540722" y="1643297"/>
                </a:cubicBezTo>
                <a:cubicBezTo>
                  <a:pt x="6531129" y="1654646"/>
                  <a:pt x="6525649" y="1669488"/>
                  <a:pt x="6524279" y="1687821"/>
                </a:cubicBezTo>
                <a:cubicBezTo>
                  <a:pt x="6520305" y="1695169"/>
                  <a:pt x="6514275" y="1707536"/>
                  <a:pt x="6506190" y="1724924"/>
                </a:cubicBezTo>
                <a:cubicBezTo>
                  <a:pt x="6498104" y="1742312"/>
                  <a:pt x="6492077" y="1752060"/>
                  <a:pt x="6488103" y="1754169"/>
                </a:cubicBezTo>
                <a:cubicBezTo>
                  <a:pt x="6488649" y="1765228"/>
                  <a:pt x="6487554" y="1778032"/>
                  <a:pt x="6484812" y="1792583"/>
                </a:cubicBezTo>
                <a:lnTo>
                  <a:pt x="6488103" y="1792583"/>
                </a:lnTo>
                <a:cubicBezTo>
                  <a:pt x="6491938" y="1796076"/>
                  <a:pt x="6490842" y="1799568"/>
                  <a:pt x="6484813" y="1803059"/>
                </a:cubicBezTo>
                <a:lnTo>
                  <a:pt x="6478235" y="1803060"/>
                </a:lnTo>
                <a:cubicBezTo>
                  <a:pt x="6474398" y="1812952"/>
                  <a:pt x="6468917" y="1817609"/>
                  <a:pt x="6461792" y="1817028"/>
                </a:cubicBezTo>
                <a:cubicBezTo>
                  <a:pt x="6461244" y="1829103"/>
                  <a:pt x="6459051" y="1840744"/>
                  <a:pt x="6455214" y="1851949"/>
                </a:cubicBezTo>
                <a:cubicBezTo>
                  <a:pt x="6451377" y="1863152"/>
                  <a:pt x="6449185" y="1874791"/>
                  <a:pt x="6448636" y="1886870"/>
                </a:cubicBezTo>
                <a:lnTo>
                  <a:pt x="6468370" y="1914805"/>
                </a:lnTo>
                <a:cubicBezTo>
                  <a:pt x="6472206" y="1914221"/>
                  <a:pt x="6474398" y="1915386"/>
                  <a:pt x="6474947" y="1918296"/>
                </a:cubicBezTo>
                <a:cubicBezTo>
                  <a:pt x="6474810" y="1922007"/>
                  <a:pt x="6473439" y="1925935"/>
                  <a:pt x="6470836" y="1930082"/>
                </a:cubicBezTo>
                <a:cubicBezTo>
                  <a:pt x="6468231" y="1934230"/>
                  <a:pt x="6465217" y="1937284"/>
                  <a:pt x="6461791" y="1939248"/>
                </a:cubicBezTo>
                <a:cubicBezTo>
                  <a:pt x="6461929" y="1944704"/>
                  <a:pt x="6460832" y="1949507"/>
                  <a:pt x="6458503" y="1953654"/>
                </a:cubicBezTo>
                <a:cubicBezTo>
                  <a:pt x="6456174" y="1957801"/>
                  <a:pt x="6451787" y="1959984"/>
                  <a:pt x="6445348" y="1960201"/>
                </a:cubicBezTo>
                <a:lnTo>
                  <a:pt x="6435482" y="1960202"/>
                </a:lnTo>
                <a:lnTo>
                  <a:pt x="6432192" y="1998614"/>
                </a:lnTo>
                <a:lnTo>
                  <a:pt x="6399306" y="2064964"/>
                </a:lnTo>
                <a:lnTo>
                  <a:pt x="6386150" y="2075439"/>
                </a:lnTo>
                <a:cubicBezTo>
                  <a:pt x="6385808" y="2086205"/>
                  <a:pt x="6383203" y="2097846"/>
                  <a:pt x="6378338" y="2110360"/>
                </a:cubicBezTo>
                <a:cubicBezTo>
                  <a:pt x="6373475" y="2122873"/>
                  <a:pt x="6368404" y="2134515"/>
                  <a:pt x="6363129" y="2145279"/>
                </a:cubicBezTo>
                <a:lnTo>
                  <a:pt x="6363129" y="2187186"/>
                </a:lnTo>
                <a:lnTo>
                  <a:pt x="6336818" y="2211630"/>
                </a:lnTo>
                <a:lnTo>
                  <a:pt x="6323663" y="2246551"/>
                </a:lnTo>
                <a:lnTo>
                  <a:pt x="6303930" y="2264011"/>
                </a:lnTo>
                <a:cubicBezTo>
                  <a:pt x="6302971" y="2275433"/>
                  <a:pt x="6299133" y="2284891"/>
                  <a:pt x="6292420" y="2292383"/>
                </a:cubicBezTo>
                <a:cubicBezTo>
                  <a:pt x="6285706" y="2299878"/>
                  <a:pt x="6281868" y="2310208"/>
                  <a:pt x="6280910" y="2323375"/>
                </a:cubicBezTo>
                <a:lnTo>
                  <a:pt x="6251310" y="2382739"/>
                </a:lnTo>
                <a:cubicBezTo>
                  <a:pt x="6241444" y="2385068"/>
                  <a:pt x="6235688" y="2394382"/>
                  <a:pt x="6234043" y="2410678"/>
                </a:cubicBezTo>
                <a:cubicBezTo>
                  <a:pt x="6232400" y="2426974"/>
                  <a:pt x="6225001" y="2436285"/>
                  <a:pt x="6211845" y="2438612"/>
                </a:cubicBezTo>
                <a:lnTo>
                  <a:pt x="6215134" y="2340835"/>
                </a:lnTo>
                <a:lnTo>
                  <a:pt x="6195401" y="2333851"/>
                </a:lnTo>
                <a:lnTo>
                  <a:pt x="6182245" y="2358296"/>
                </a:lnTo>
                <a:cubicBezTo>
                  <a:pt x="6178272" y="2372409"/>
                  <a:pt x="6173064" y="2392198"/>
                  <a:pt x="6166624" y="2417660"/>
                </a:cubicBezTo>
                <a:cubicBezTo>
                  <a:pt x="6160184" y="2443124"/>
                  <a:pt x="6156620" y="2462912"/>
                  <a:pt x="6155936" y="2477026"/>
                </a:cubicBezTo>
                <a:cubicBezTo>
                  <a:pt x="6156484" y="2491939"/>
                  <a:pt x="6154565" y="2500524"/>
                  <a:pt x="6150180" y="2502781"/>
                </a:cubicBezTo>
                <a:cubicBezTo>
                  <a:pt x="6145795" y="2505036"/>
                  <a:pt x="6135655" y="2505762"/>
                  <a:pt x="6119760" y="2504962"/>
                </a:cubicBezTo>
                <a:lnTo>
                  <a:pt x="6116470" y="2515439"/>
                </a:lnTo>
                <a:cubicBezTo>
                  <a:pt x="6120582" y="2519803"/>
                  <a:pt x="6123871" y="2525914"/>
                  <a:pt x="6126337" y="2533771"/>
                </a:cubicBezTo>
                <a:cubicBezTo>
                  <a:pt x="6128803" y="2541630"/>
                  <a:pt x="6125514" y="2545993"/>
                  <a:pt x="6116470" y="2546868"/>
                </a:cubicBezTo>
                <a:cubicBezTo>
                  <a:pt x="6114209" y="2546939"/>
                  <a:pt x="6110510" y="2547667"/>
                  <a:pt x="6105371" y="2549050"/>
                </a:cubicBezTo>
                <a:cubicBezTo>
                  <a:pt x="6100233" y="2550431"/>
                  <a:pt x="6097355" y="2552033"/>
                  <a:pt x="6096738" y="2553850"/>
                </a:cubicBezTo>
                <a:lnTo>
                  <a:pt x="6096738" y="2557343"/>
                </a:lnTo>
                <a:lnTo>
                  <a:pt x="6142780" y="2585280"/>
                </a:lnTo>
                <a:cubicBezTo>
                  <a:pt x="6150934" y="2576258"/>
                  <a:pt x="6156827" y="2565492"/>
                  <a:pt x="6160457" y="2552979"/>
                </a:cubicBezTo>
                <a:cubicBezTo>
                  <a:pt x="6164090" y="2540465"/>
                  <a:pt x="6165870" y="2527953"/>
                  <a:pt x="6165801" y="2515439"/>
                </a:cubicBezTo>
                <a:cubicBezTo>
                  <a:pt x="6175120" y="2505545"/>
                  <a:pt x="6179506" y="2493905"/>
                  <a:pt x="6178957" y="2480518"/>
                </a:cubicBezTo>
                <a:lnTo>
                  <a:pt x="6192113" y="2449090"/>
                </a:lnTo>
                <a:cubicBezTo>
                  <a:pt x="6192044" y="2446979"/>
                  <a:pt x="6192181" y="2444214"/>
                  <a:pt x="6192523" y="2440796"/>
                </a:cubicBezTo>
                <a:cubicBezTo>
                  <a:pt x="6192867" y="2437377"/>
                  <a:pt x="6193826" y="2435484"/>
                  <a:pt x="6195401" y="2435121"/>
                </a:cubicBezTo>
                <a:cubicBezTo>
                  <a:pt x="6202116" y="2436358"/>
                  <a:pt x="6207597" y="2442614"/>
                  <a:pt x="6211845" y="2453890"/>
                </a:cubicBezTo>
                <a:cubicBezTo>
                  <a:pt x="6216093" y="2465168"/>
                  <a:pt x="6218285" y="2474043"/>
                  <a:pt x="6218422" y="2480518"/>
                </a:cubicBezTo>
                <a:cubicBezTo>
                  <a:pt x="6218559" y="2482483"/>
                  <a:pt x="6218285" y="2484665"/>
                  <a:pt x="6217601" y="2487066"/>
                </a:cubicBezTo>
                <a:cubicBezTo>
                  <a:pt x="6216916" y="2489466"/>
                  <a:pt x="6214997" y="2490775"/>
                  <a:pt x="6211845" y="2490994"/>
                </a:cubicBezTo>
                <a:cubicBezTo>
                  <a:pt x="6208488" y="2506126"/>
                  <a:pt x="6202869" y="2523877"/>
                  <a:pt x="6194991" y="2544249"/>
                </a:cubicBezTo>
                <a:cubicBezTo>
                  <a:pt x="6187111" y="2564618"/>
                  <a:pt x="6177382" y="2580625"/>
                  <a:pt x="6165802" y="2592263"/>
                </a:cubicBezTo>
                <a:cubicBezTo>
                  <a:pt x="6165391" y="2598810"/>
                  <a:pt x="6163746" y="2604050"/>
                  <a:pt x="6160869" y="2607979"/>
                </a:cubicBezTo>
                <a:cubicBezTo>
                  <a:pt x="6157992" y="2611907"/>
                  <a:pt x="6156346" y="2617144"/>
                  <a:pt x="6155936" y="2623692"/>
                </a:cubicBezTo>
                <a:cubicBezTo>
                  <a:pt x="6151003" y="2636133"/>
                  <a:pt x="6145246" y="2648791"/>
                  <a:pt x="6138670" y="2661670"/>
                </a:cubicBezTo>
                <a:cubicBezTo>
                  <a:pt x="6132093" y="2674544"/>
                  <a:pt x="6124692" y="2686330"/>
                  <a:pt x="6116470" y="2697025"/>
                </a:cubicBezTo>
                <a:cubicBezTo>
                  <a:pt x="6116470" y="2700807"/>
                  <a:pt x="6115648" y="2704591"/>
                  <a:pt x="6114003" y="2708374"/>
                </a:cubicBezTo>
                <a:cubicBezTo>
                  <a:pt x="6112360" y="2712158"/>
                  <a:pt x="6109893" y="2714196"/>
                  <a:pt x="6106604" y="2714485"/>
                </a:cubicBezTo>
                <a:cubicBezTo>
                  <a:pt x="6100438" y="2713322"/>
                  <a:pt x="6097149" y="2707793"/>
                  <a:pt x="6096737" y="2697900"/>
                </a:cubicBezTo>
                <a:cubicBezTo>
                  <a:pt x="6096327" y="2688005"/>
                  <a:pt x="6096326" y="2680729"/>
                  <a:pt x="6096738" y="2676073"/>
                </a:cubicBezTo>
                <a:lnTo>
                  <a:pt x="6070428" y="2686549"/>
                </a:lnTo>
                <a:lnTo>
                  <a:pt x="6067139" y="2721470"/>
                </a:lnTo>
                <a:lnTo>
                  <a:pt x="6037540" y="2784327"/>
                </a:lnTo>
                <a:lnTo>
                  <a:pt x="6034251" y="2784327"/>
                </a:lnTo>
                <a:lnTo>
                  <a:pt x="6007941" y="2847184"/>
                </a:lnTo>
                <a:cubicBezTo>
                  <a:pt x="6004925" y="2849950"/>
                  <a:pt x="6003556" y="2855768"/>
                  <a:pt x="6003829" y="2864643"/>
                </a:cubicBezTo>
                <a:cubicBezTo>
                  <a:pt x="6004105" y="2873519"/>
                  <a:pt x="6004378" y="2879340"/>
                  <a:pt x="6004652" y="2882104"/>
                </a:cubicBezTo>
                <a:cubicBezTo>
                  <a:pt x="6008557" y="2877886"/>
                  <a:pt x="6012257" y="2878467"/>
                  <a:pt x="6015752" y="2883852"/>
                </a:cubicBezTo>
                <a:cubicBezTo>
                  <a:pt x="6019245" y="2889234"/>
                  <a:pt x="6018835" y="2893307"/>
                  <a:pt x="6014519" y="2896074"/>
                </a:cubicBezTo>
                <a:cubicBezTo>
                  <a:pt x="6012669" y="2895927"/>
                  <a:pt x="6010613" y="2896219"/>
                  <a:pt x="6008353" y="2896945"/>
                </a:cubicBezTo>
                <a:cubicBezTo>
                  <a:pt x="6006092" y="2897674"/>
                  <a:pt x="6004857" y="2899709"/>
                  <a:pt x="6004652" y="2903056"/>
                </a:cubicBezTo>
                <a:cubicBezTo>
                  <a:pt x="6004926" y="2906694"/>
                  <a:pt x="6006845" y="2910768"/>
                  <a:pt x="6010408" y="2915280"/>
                </a:cubicBezTo>
                <a:cubicBezTo>
                  <a:pt x="6013970" y="2919789"/>
                  <a:pt x="6017533" y="2923864"/>
                  <a:pt x="6021096" y="2927501"/>
                </a:cubicBezTo>
                <a:cubicBezTo>
                  <a:pt x="6020411" y="2934559"/>
                  <a:pt x="6016848" y="2945763"/>
                  <a:pt x="6010408" y="2961113"/>
                </a:cubicBezTo>
                <a:cubicBezTo>
                  <a:pt x="6003967" y="2976462"/>
                  <a:pt x="5998759" y="2985047"/>
                  <a:pt x="5994786" y="2986866"/>
                </a:cubicBezTo>
                <a:cubicBezTo>
                  <a:pt x="5995266" y="2998723"/>
                  <a:pt x="5994306" y="3006435"/>
                  <a:pt x="5991908" y="3010001"/>
                </a:cubicBezTo>
                <a:cubicBezTo>
                  <a:pt x="5989510" y="3013565"/>
                  <a:pt x="5982795" y="3015166"/>
                  <a:pt x="5971764" y="3014802"/>
                </a:cubicBezTo>
                <a:lnTo>
                  <a:pt x="5971764" y="3053214"/>
                </a:lnTo>
                <a:cubicBezTo>
                  <a:pt x="5963405" y="3047976"/>
                  <a:pt x="5955457" y="3041866"/>
                  <a:pt x="5947920" y="3034881"/>
                </a:cubicBezTo>
                <a:cubicBezTo>
                  <a:pt x="5940384" y="3027897"/>
                  <a:pt x="5934081" y="3020041"/>
                  <a:pt x="5929011" y="3011310"/>
                </a:cubicBezTo>
                <a:cubicBezTo>
                  <a:pt x="5929558" y="3018294"/>
                  <a:pt x="5928462" y="3025279"/>
                  <a:pt x="5925722" y="3032262"/>
                </a:cubicBezTo>
                <a:lnTo>
                  <a:pt x="5945454" y="3067183"/>
                </a:lnTo>
                <a:cubicBezTo>
                  <a:pt x="5941754" y="3080642"/>
                  <a:pt x="5933532" y="3106104"/>
                  <a:pt x="5920788" y="3143572"/>
                </a:cubicBezTo>
                <a:cubicBezTo>
                  <a:pt x="5908044" y="3181039"/>
                  <a:pt x="5893245" y="3202136"/>
                  <a:pt x="5876390" y="3206865"/>
                </a:cubicBezTo>
                <a:cubicBezTo>
                  <a:pt x="5876047" y="3213631"/>
                  <a:pt x="5873444" y="3223671"/>
                  <a:pt x="5868579" y="3236985"/>
                </a:cubicBezTo>
                <a:cubicBezTo>
                  <a:pt x="5863714" y="3250298"/>
                  <a:pt x="5858645" y="3257719"/>
                  <a:pt x="5853369" y="3259246"/>
                </a:cubicBezTo>
                <a:cubicBezTo>
                  <a:pt x="5851793" y="3258810"/>
                  <a:pt x="5850834" y="3257064"/>
                  <a:pt x="5850491" y="3254008"/>
                </a:cubicBezTo>
                <a:cubicBezTo>
                  <a:pt x="5850148" y="3250951"/>
                  <a:pt x="5850011" y="3249206"/>
                  <a:pt x="5850079" y="3248771"/>
                </a:cubicBezTo>
                <a:lnTo>
                  <a:pt x="5836925" y="3245277"/>
                </a:lnTo>
                <a:lnTo>
                  <a:pt x="5827059" y="3259246"/>
                </a:lnTo>
                <a:lnTo>
                  <a:pt x="5850079" y="3283690"/>
                </a:lnTo>
                <a:cubicBezTo>
                  <a:pt x="5849806" y="3302679"/>
                  <a:pt x="5846243" y="3319702"/>
                  <a:pt x="5839391" y="3334762"/>
                </a:cubicBezTo>
                <a:cubicBezTo>
                  <a:pt x="5832540" y="3349821"/>
                  <a:pt x="5824043" y="3364226"/>
                  <a:pt x="5813903" y="3377976"/>
                </a:cubicBezTo>
                <a:cubicBezTo>
                  <a:pt x="5814931" y="3383359"/>
                  <a:pt x="5817808" y="3393545"/>
                  <a:pt x="5822537" y="3408531"/>
                </a:cubicBezTo>
                <a:cubicBezTo>
                  <a:pt x="5827263" y="3423518"/>
                  <a:pt x="5827676" y="3431957"/>
                  <a:pt x="5823770" y="3433849"/>
                </a:cubicBezTo>
                <a:cubicBezTo>
                  <a:pt x="5818905" y="3433703"/>
                  <a:pt x="5814657" y="3432248"/>
                  <a:pt x="5811025" y="3429484"/>
                </a:cubicBezTo>
                <a:cubicBezTo>
                  <a:pt x="5807394" y="3426719"/>
                  <a:pt x="5803969" y="3423518"/>
                  <a:pt x="5800749" y="3419881"/>
                </a:cubicBezTo>
                <a:cubicBezTo>
                  <a:pt x="5800749" y="3432685"/>
                  <a:pt x="5799104" y="3446362"/>
                  <a:pt x="5795815" y="3460912"/>
                </a:cubicBezTo>
                <a:cubicBezTo>
                  <a:pt x="5792527" y="3475462"/>
                  <a:pt x="5787593" y="3487394"/>
                  <a:pt x="5781015" y="3496706"/>
                </a:cubicBezTo>
                <a:lnTo>
                  <a:pt x="5764571" y="3468769"/>
                </a:lnTo>
                <a:lnTo>
                  <a:pt x="5774438" y="3433849"/>
                </a:lnTo>
                <a:lnTo>
                  <a:pt x="5770311" y="3430344"/>
                </a:lnTo>
                <a:lnTo>
                  <a:pt x="5763443" y="3451764"/>
                </a:lnTo>
                <a:cubicBezTo>
                  <a:pt x="5766456" y="3455111"/>
                  <a:pt x="5767005" y="3458022"/>
                  <a:pt x="5765086" y="3460494"/>
                </a:cubicBezTo>
                <a:cubicBezTo>
                  <a:pt x="5763167" y="3462968"/>
                  <a:pt x="5760428" y="3465878"/>
                  <a:pt x="5756864" y="3469225"/>
                </a:cubicBezTo>
                <a:cubicBezTo>
                  <a:pt x="5753712" y="3472790"/>
                  <a:pt x="5752616" y="3476137"/>
                  <a:pt x="5753575" y="3479265"/>
                </a:cubicBezTo>
                <a:cubicBezTo>
                  <a:pt x="5754535" y="3482393"/>
                  <a:pt x="5756727" y="3484868"/>
                  <a:pt x="5760153" y="3486685"/>
                </a:cubicBezTo>
                <a:cubicBezTo>
                  <a:pt x="5755014" y="3492069"/>
                  <a:pt x="5750493" y="3497889"/>
                  <a:pt x="5746587" y="3504145"/>
                </a:cubicBezTo>
                <a:cubicBezTo>
                  <a:pt x="5742681" y="3510403"/>
                  <a:pt x="5740625" y="3516222"/>
                  <a:pt x="5740421" y="3521606"/>
                </a:cubicBezTo>
                <a:lnTo>
                  <a:pt x="5727266" y="3546050"/>
                </a:lnTo>
                <a:cubicBezTo>
                  <a:pt x="5732061" y="3553180"/>
                  <a:pt x="5733980" y="3559873"/>
                  <a:pt x="5733021" y="3566130"/>
                </a:cubicBezTo>
                <a:cubicBezTo>
                  <a:pt x="5732062" y="3572386"/>
                  <a:pt x="5729047" y="3577334"/>
                  <a:pt x="5723977" y="3580970"/>
                </a:cubicBezTo>
                <a:cubicBezTo>
                  <a:pt x="5735145" y="3580098"/>
                  <a:pt x="5749807" y="3579226"/>
                  <a:pt x="5767964" y="3578352"/>
                </a:cubicBezTo>
                <a:cubicBezTo>
                  <a:pt x="5786121" y="3577479"/>
                  <a:pt x="5799961" y="3581844"/>
                  <a:pt x="5809484" y="3591448"/>
                </a:cubicBezTo>
                <a:cubicBezTo>
                  <a:pt x="5814418" y="3598796"/>
                  <a:pt x="5816884" y="3605925"/>
                  <a:pt x="5816884" y="3612835"/>
                </a:cubicBezTo>
                <a:cubicBezTo>
                  <a:pt x="5816884" y="3619748"/>
                  <a:pt x="5814418" y="3624259"/>
                  <a:pt x="5809484" y="3626368"/>
                </a:cubicBezTo>
                <a:cubicBezTo>
                  <a:pt x="5809143" y="3628404"/>
                  <a:pt x="5808183" y="3631315"/>
                  <a:pt x="5806607" y="3635098"/>
                </a:cubicBezTo>
                <a:cubicBezTo>
                  <a:pt x="5805031" y="3638881"/>
                  <a:pt x="5804895" y="3641791"/>
                  <a:pt x="5806196" y="3643828"/>
                </a:cubicBezTo>
                <a:lnTo>
                  <a:pt x="5816063" y="3636844"/>
                </a:lnTo>
                <a:lnTo>
                  <a:pt x="5858816" y="3601923"/>
                </a:lnTo>
                <a:lnTo>
                  <a:pt x="5865393" y="3577479"/>
                </a:lnTo>
                <a:cubicBezTo>
                  <a:pt x="5862379" y="3572605"/>
                  <a:pt x="5861832" y="3569259"/>
                  <a:pt x="5863750" y="3567440"/>
                </a:cubicBezTo>
                <a:cubicBezTo>
                  <a:pt x="5865668" y="3565620"/>
                  <a:pt x="5868408" y="3563147"/>
                  <a:pt x="5871972" y="3560018"/>
                </a:cubicBezTo>
                <a:cubicBezTo>
                  <a:pt x="5873479" y="3556600"/>
                  <a:pt x="5873752" y="3553835"/>
                  <a:pt x="5872794" y="3551726"/>
                </a:cubicBezTo>
                <a:cubicBezTo>
                  <a:pt x="5871835" y="3549615"/>
                  <a:pt x="5870464" y="3547724"/>
                  <a:pt x="5868683" y="3546050"/>
                </a:cubicBezTo>
                <a:cubicBezTo>
                  <a:pt x="5878275" y="3535284"/>
                  <a:pt x="5887045" y="3523643"/>
                  <a:pt x="5894993" y="3511129"/>
                </a:cubicBezTo>
                <a:cubicBezTo>
                  <a:pt x="5902941" y="3498616"/>
                  <a:pt x="5911710" y="3486976"/>
                  <a:pt x="5921304" y="3476210"/>
                </a:cubicBezTo>
                <a:cubicBezTo>
                  <a:pt x="5924729" y="3460131"/>
                  <a:pt x="5931032" y="3445144"/>
                  <a:pt x="5940214" y="3431249"/>
                </a:cubicBezTo>
                <a:cubicBezTo>
                  <a:pt x="5949395" y="3417353"/>
                  <a:pt x="5960632" y="3406732"/>
                  <a:pt x="5973924" y="3399384"/>
                </a:cubicBezTo>
                <a:lnTo>
                  <a:pt x="5970634" y="3381925"/>
                </a:lnTo>
                <a:cubicBezTo>
                  <a:pt x="5969128" y="3376613"/>
                  <a:pt x="5969675" y="3371520"/>
                  <a:pt x="5972279" y="3366646"/>
                </a:cubicBezTo>
                <a:cubicBezTo>
                  <a:pt x="5974884" y="3361771"/>
                  <a:pt x="5978720" y="3357552"/>
                  <a:pt x="5983790" y="3353987"/>
                </a:cubicBezTo>
                <a:cubicBezTo>
                  <a:pt x="5990368" y="3339438"/>
                  <a:pt x="5996945" y="3337109"/>
                  <a:pt x="6003522" y="3347003"/>
                </a:cubicBezTo>
                <a:cubicBezTo>
                  <a:pt x="6010442" y="3353769"/>
                  <a:pt x="6014690" y="3360317"/>
                  <a:pt x="6016267" y="3366646"/>
                </a:cubicBezTo>
                <a:cubicBezTo>
                  <a:pt x="6017842" y="3372975"/>
                  <a:pt x="6014691" y="3380396"/>
                  <a:pt x="6006811" y="3388908"/>
                </a:cubicBezTo>
                <a:cubicBezTo>
                  <a:pt x="6000439" y="3395237"/>
                  <a:pt x="5992629" y="3406151"/>
                  <a:pt x="5983379" y="3421646"/>
                </a:cubicBezTo>
                <a:cubicBezTo>
                  <a:pt x="5974130" y="3437142"/>
                  <a:pt x="5972074" y="3450673"/>
                  <a:pt x="5977213" y="3462241"/>
                </a:cubicBezTo>
                <a:cubicBezTo>
                  <a:pt x="5975362" y="3472790"/>
                  <a:pt x="5970841" y="3489232"/>
                  <a:pt x="5963647" y="3511566"/>
                </a:cubicBezTo>
                <a:cubicBezTo>
                  <a:pt x="5956452" y="3533901"/>
                  <a:pt x="5947818" y="3551216"/>
                  <a:pt x="5937747" y="3563511"/>
                </a:cubicBezTo>
                <a:cubicBezTo>
                  <a:pt x="5942337" y="3568749"/>
                  <a:pt x="5943845" y="3573114"/>
                  <a:pt x="5942269" y="3576605"/>
                </a:cubicBezTo>
                <a:cubicBezTo>
                  <a:pt x="5940693" y="3580097"/>
                  <a:pt x="5938090" y="3582717"/>
                  <a:pt x="5934458" y="3584462"/>
                </a:cubicBezTo>
                <a:cubicBezTo>
                  <a:pt x="5929182" y="3590792"/>
                  <a:pt x="5929868" y="3599959"/>
                  <a:pt x="5936514" y="3611964"/>
                </a:cubicBezTo>
                <a:cubicBezTo>
                  <a:pt x="5943160" y="3623968"/>
                  <a:pt x="5947955" y="3632261"/>
                  <a:pt x="5950902" y="3636843"/>
                </a:cubicBezTo>
                <a:cubicBezTo>
                  <a:pt x="5943570" y="3648047"/>
                  <a:pt x="5931924" y="3671909"/>
                  <a:pt x="5915958" y="3708432"/>
                </a:cubicBezTo>
                <a:cubicBezTo>
                  <a:pt x="5899995" y="3744952"/>
                  <a:pt x="5894102" y="3768815"/>
                  <a:pt x="5898282" y="3780019"/>
                </a:cubicBezTo>
                <a:lnTo>
                  <a:pt x="5871972" y="3804463"/>
                </a:lnTo>
                <a:cubicBezTo>
                  <a:pt x="5866970" y="3814794"/>
                  <a:pt x="5862173" y="3824688"/>
                  <a:pt x="5857583" y="3834145"/>
                </a:cubicBezTo>
                <a:cubicBezTo>
                  <a:pt x="5852992" y="3843603"/>
                  <a:pt x="5849020" y="3853497"/>
                  <a:pt x="5845661" y="3863827"/>
                </a:cubicBezTo>
                <a:lnTo>
                  <a:pt x="5848950" y="3874304"/>
                </a:lnTo>
                <a:cubicBezTo>
                  <a:pt x="5859434" y="3871830"/>
                  <a:pt x="5867244" y="3861936"/>
                  <a:pt x="5872382" y="3844622"/>
                </a:cubicBezTo>
                <a:cubicBezTo>
                  <a:pt x="5877521" y="3827306"/>
                  <a:pt x="5886154" y="3817412"/>
                  <a:pt x="5898281" y="3814939"/>
                </a:cubicBezTo>
                <a:cubicBezTo>
                  <a:pt x="5904311" y="3814357"/>
                  <a:pt x="5911985" y="3812028"/>
                  <a:pt x="5921304" y="3807955"/>
                </a:cubicBezTo>
                <a:lnTo>
                  <a:pt x="5898281" y="3797479"/>
                </a:lnTo>
                <a:lnTo>
                  <a:pt x="5908149" y="3790495"/>
                </a:lnTo>
                <a:cubicBezTo>
                  <a:pt x="5913014" y="3787294"/>
                  <a:pt x="5917261" y="3786712"/>
                  <a:pt x="5920892" y="3788748"/>
                </a:cubicBezTo>
                <a:cubicBezTo>
                  <a:pt x="5924524" y="3790786"/>
                  <a:pt x="5927949" y="3793695"/>
                  <a:pt x="5931169" y="3797479"/>
                </a:cubicBezTo>
                <a:cubicBezTo>
                  <a:pt x="5934595" y="3792386"/>
                  <a:pt x="5937609" y="3787730"/>
                  <a:pt x="5940214" y="3783510"/>
                </a:cubicBezTo>
                <a:cubicBezTo>
                  <a:pt x="5942817" y="3779290"/>
                  <a:pt x="5944188" y="3774634"/>
                  <a:pt x="5944324" y="3769542"/>
                </a:cubicBezTo>
                <a:cubicBezTo>
                  <a:pt x="5947408" y="3765759"/>
                  <a:pt x="5949464" y="3760230"/>
                  <a:pt x="5950491" y="3752954"/>
                </a:cubicBezTo>
                <a:cubicBezTo>
                  <a:pt x="5951519" y="3745680"/>
                  <a:pt x="5952752" y="3738404"/>
                  <a:pt x="5954191" y="3731129"/>
                </a:cubicBezTo>
                <a:cubicBezTo>
                  <a:pt x="5943776" y="3730547"/>
                  <a:pt x="5935006" y="3724728"/>
                  <a:pt x="5927881" y="3713669"/>
                </a:cubicBezTo>
                <a:cubicBezTo>
                  <a:pt x="5938295" y="3706685"/>
                  <a:pt x="5943776" y="3696209"/>
                  <a:pt x="5944325" y="3682241"/>
                </a:cubicBezTo>
                <a:lnTo>
                  <a:pt x="5977213" y="3689224"/>
                </a:lnTo>
                <a:cubicBezTo>
                  <a:pt x="5972622" y="3694463"/>
                  <a:pt x="5969470" y="3699701"/>
                  <a:pt x="5967758" y="3704939"/>
                </a:cubicBezTo>
                <a:cubicBezTo>
                  <a:pt x="5966045" y="3710177"/>
                  <a:pt x="5963715" y="3715416"/>
                  <a:pt x="5960768" y="3720654"/>
                </a:cubicBezTo>
                <a:lnTo>
                  <a:pt x="5973924" y="3731129"/>
                </a:lnTo>
                <a:cubicBezTo>
                  <a:pt x="5980501" y="3731129"/>
                  <a:pt x="5983789" y="3734621"/>
                  <a:pt x="5983789" y="3741606"/>
                </a:cubicBezTo>
                <a:cubicBezTo>
                  <a:pt x="5983516" y="3748662"/>
                  <a:pt x="5981597" y="3755502"/>
                  <a:pt x="5978035" y="3762122"/>
                </a:cubicBezTo>
                <a:cubicBezTo>
                  <a:pt x="5974472" y="3768743"/>
                  <a:pt x="5970910" y="3774707"/>
                  <a:pt x="5967346" y="3780018"/>
                </a:cubicBezTo>
                <a:cubicBezTo>
                  <a:pt x="5972484" y="3781473"/>
                  <a:pt x="5977828" y="3782055"/>
                  <a:pt x="5983379" y="3781765"/>
                </a:cubicBezTo>
                <a:cubicBezTo>
                  <a:pt x="5988929" y="3781473"/>
                  <a:pt x="5993451" y="3782056"/>
                  <a:pt x="5996945" y="3783510"/>
                </a:cubicBezTo>
                <a:cubicBezTo>
                  <a:pt x="5999343" y="3789331"/>
                  <a:pt x="5997014" y="3796896"/>
                  <a:pt x="5989956" y="3806209"/>
                </a:cubicBezTo>
                <a:cubicBezTo>
                  <a:pt x="5982899" y="3815521"/>
                  <a:pt x="5976459" y="3823086"/>
                  <a:pt x="5970634" y="3828907"/>
                </a:cubicBezTo>
                <a:cubicBezTo>
                  <a:pt x="5970498" y="3836182"/>
                  <a:pt x="5969128" y="3842584"/>
                  <a:pt x="5966523" y="3848114"/>
                </a:cubicBezTo>
                <a:cubicBezTo>
                  <a:pt x="5963920" y="3853643"/>
                  <a:pt x="5960905" y="3856553"/>
                  <a:pt x="5957480" y="3856843"/>
                </a:cubicBezTo>
                <a:lnTo>
                  <a:pt x="5941036" y="3881287"/>
                </a:lnTo>
                <a:lnTo>
                  <a:pt x="5941036" y="3912717"/>
                </a:lnTo>
                <a:lnTo>
                  <a:pt x="5950902" y="3902241"/>
                </a:lnTo>
                <a:lnTo>
                  <a:pt x="5964057" y="3874304"/>
                </a:lnTo>
                <a:cubicBezTo>
                  <a:pt x="5965839" y="3870812"/>
                  <a:pt x="5968031" y="3868192"/>
                  <a:pt x="5970634" y="3866447"/>
                </a:cubicBezTo>
                <a:cubicBezTo>
                  <a:pt x="5973238" y="3864701"/>
                  <a:pt x="5975431" y="3863827"/>
                  <a:pt x="5977213" y="3863827"/>
                </a:cubicBezTo>
                <a:cubicBezTo>
                  <a:pt x="5976937" y="3865792"/>
                  <a:pt x="5975842" y="3868848"/>
                  <a:pt x="5973924" y="3872994"/>
                </a:cubicBezTo>
                <a:cubicBezTo>
                  <a:pt x="5972005" y="3877141"/>
                  <a:pt x="5970910" y="3881070"/>
                  <a:pt x="5970634" y="3884781"/>
                </a:cubicBezTo>
                <a:cubicBezTo>
                  <a:pt x="5974472" y="3894238"/>
                  <a:pt x="5970087" y="3905878"/>
                  <a:pt x="5957480" y="3919700"/>
                </a:cubicBezTo>
                <a:cubicBezTo>
                  <a:pt x="5944872" y="3933523"/>
                  <a:pt x="5940488" y="3945164"/>
                  <a:pt x="5944325" y="3954621"/>
                </a:cubicBezTo>
                <a:lnTo>
                  <a:pt x="5931169" y="3979066"/>
                </a:lnTo>
                <a:cubicBezTo>
                  <a:pt x="5930622" y="3986633"/>
                  <a:pt x="5928429" y="3995944"/>
                  <a:pt x="5924592" y="4007002"/>
                </a:cubicBezTo>
                <a:cubicBezTo>
                  <a:pt x="5931581" y="3998271"/>
                  <a:pt x="5938158" y="3988668"/>
                  <a:pt x="5944324" y="3978193"/>
                </a:cubicBezTo>
                <a:cubicBezTo>
                  <a:pt x="5950491" y="3967716"/>
                  <a:pt x="5953780" y="3956368"/>
                  <a:pt x="5954191" y="3944145"/>
                </a:cubicBezTo>
                <a:lnTo>
                  <a:pt x="5980501" y="3954621"/>
                </a:lnTo>
                <a:lnTo>
                  <a:pt x="5973924" y="3993034"/>
                </a:lnTo>
                <a:lnTo>
                  <a:pt x="5990368" y="3989542"/>
                </a:lnTo>
                <a:lnTo>
                  <a:pt x="6006810" y="4010493"/>
                </a:lnTo>
                <a:lnTo>
                  <a:pt x="5990368" y="4062875"/>
                </a:lnTo>
                <a:cubicBezTo>
                  <a:pt x="5977623" y="4075897"/>
                  <a:pt x="5966935" y="4090884"/>
                  <a:pt x="5958301" y="4107835"/>
                </a:cubicBezTo>
                <a:cubicBezTo>
                  <a:pt x="5949669" y="4124786"/>
                  <a:pt x="5940624" y="4138899"/>
                  <a:pt x="5931169" y="4150177"/>
                </a:cubicBezTo>
                <a:lnTo>
                  <a:pt x="5924593" y="4150177"/>
                </a:lnTo>
                <a:lnTo>
                  <a:pt x="5924592" y="4160652"/>
                </a:lnTo>
                <a:lnTo>
                  <a:pt x="5904860" y="4195573"/>
                </a:lnTo>
                <a:cubicBezTo>
                  <a:pt x="5903489" y="4210415"/>
                  <a:pt x="5898008" y="4223510"/>
                  <a:pt x="5888416" y="4234859"/>
                </a:cubicBezTo>
                <a:cubicBezTo>
                  <a:pt x="5878822" y="4246209"/>
                  <a:pt x="5873342" y="4261049"/>
                  <a:pt x="5871972" y="4279383"/>
                </a:cubicBezTo>
                <a:cubicBezTo>
                  <a:pt x="5867998" y="4286731"/>
                  <a:pt x="5861968" y="4299099"/>
                  <a:pt x="5853883" y="4316486"/>
                </a:cubicBezTo>
                <a:cubicBezTo>
                  <a:pt x="5845798" y="4333874"/>
                  <a:pt x="5839770" y="4343622"/>
                  <a:pt x="5835796" y="4345731"/>
                </a:cubicBezTo>
                <a:cubicBezTo>
                  <a:pt x="5836343" y="4356791"/>
                  <a:pt x="5835246" y="4369594"/>
                  <a:pt x="5832506" y="4384143"/>
                </a:cubicBezTo>
                <a:lnTo>
                  <a:pt x="5835795" y="4384143"/>
                </a:lnTo>
                <a:cubicBezTo>
                  <a:pt x="5839631" y="4387637"/>
                  <a:pt x="5838535" y="4391129"/>
                  <a:pt x="5832506" y="4394620"/>
                </a:cubicBezTo>
                <a:lnTo>
                  <a:pt x="5825929" y="4394620"/>
                </a:lnTo>
                <a:cubicBezTo>
                  <a:pt x="5822092" y="4404514"/>
                  <a:pt x="5816611" y="4409171"/>
                  <a:pt x="5809485" y="4408589"/>
                </a:cubicBezTo>
                <a:cubicBezTo>
                  <a:pt x="5808937" y="4420665"/>
                  <a:pt x="5806744" y="4432305"/>
                  <a:pt x="5802907" y="4443510"/>
                </a:cubicBezTo>
                <a:cubicBezTo>
                  <a:pt x="5799070" y="4454713"/>
                  <a:pt x="5796878" y="4466354"/>
                  <a:pt x="5796329" y="4478430"/>
                </a:cubicBezTo>
                <a:lnTo>
                  <a:pt x="5816063" y="4506366"/>
                </a:lnTo>
                <a:cubicBezTo>
                  <a:pt x="5819899" y="4505784"/>
                  <a:pt x="5822091" y="4506949"/>
                  <a:pt x="5822640" y="4509858"/>
                </a:cubicBezTo>
                <a:cubicBezTo>
                  <a:pt x="5822503" y="4513570"/>
                  <a:pt x="5821132" y="4517497"/>
                  <a:pt x="5818529" y="4521644"/>
                </a:cubicBezTo>
                <a:cubicBezTo>
                  <a:pt x="5815925" y="4525791"/>
                  <a:pt x="5812910" y="4528846"/>
                  <a:pt x="5809485" y="4530810"/>
                </a:cubicBezTo>
                <a:cubicBezTo>
                  <a:pt x="5809622" y="4536267"/>
                  <a:pt x="5808525" y="4541069"/>
                  <a:pt x="5806196" y="4545215"/>
                </a:cubicBezTo>
                <a:cubicBezTo>
                  <a:pt x="5803867" y="4549362"/>
                  <a:pt x="5799481" y="4551545"/>
                  <a:pt x="5793041" y="4551764"/>
                </a:cubicBezTo>
                <a:lnTo>
                  <a:pt x="5783175" y="4551764"/>
                </a:lnTo>
                <a:lnTo>
                  <a:pt x="5779886" y="4590175"/>
                </a:lnTo>
                <a:lnTo>
                  <a:pt x="5746998" y="4656524"/>
                </a:lnTo>
                <a:lnTo>
                  <a:pt x="5733843" y="4667001"/>
                </a:lnTo>
                <a:cubicBezTo>
                  <a:pt x="5733501" y="4677768"/>
                  <a:pt x="5730897" y="4689409"/>
                  <a:pt x="5726032" y="4701922"/>
                </a:cubicBezTo>
                <a:cubicBezTo>
                  <a:pt x="5721168" y="4714435"/>
                  <a:pt x="5716098" y="4726075"/>
                  <a:pt x="5710822" y="4736842"/>
                </a:cubicBezTo>
                <a:lnTo>
                  <a:pt x="5710822" y="4778747"/>
                </a:lnTo>
                <a:lnTo>
                  <a:pt x="5684511" y="4803192"/>
                </a:lnTo>
                <a:lnTo>
                  <a:pt x="5671356" y="4838112"/>
                </a:lnTo>
                <a:lnTo>
                  <a:pt x="5651623" y="4855572"/>
                </a:lnTo>
                <a:cubicBezTo>
                  <a:pt x="5650664" y="4866994"/>
                  <a:pt x="5646827" y="4876452"/>
                  <a:pt x="5640113" y="4883945"/>
                </a:cubicBezTo>
                <a:cubicBezTo>
                  <a:pt x="5633399" y="4891439"/>
                  <a:pt x="5629562" y="4901769"/>
                  <a:pt x="5628603" y="4914937"/>
                </a:cubicBezTo>
                <a:lnTo>
                  <a:pt x="5599003" y="4974302"/>
                </a:lnTo>
                <a:cubicBezTo>
                  <a:pt x="5589138" y="4976630"/>
                  <a:pt x="5583381" y="4985943"/>
                  <a:pt x="5581736" y="5002239"/>
                </a:cubicBezTo>
                <a:cubicBezTo>
                  <a:pt x="5580093" y="5018535"/>
                  <a:pt x="5572694" y="5027847"/>
                  <a:pt x="5559538" y="5030175"/>
                </a:cubicBezTo>
                <a:lnTo>
                  <a:pt x="5562827" y="4932398"/>
                </a:lnTo>
                <a:lnTo>
                  <a:pt x="5543094" y="4925414"/>
                </a:lnTo>
                <a:lnTo>
                  <a:pt x="5529939" y="4949858"/>
                </a:lnTo>
                <a:cubicBezTo>
                  <a:pt x="5525965" y="4963972"/>
                  <a:pt x="5520757" y="4983760"/>
                  <a:pt x="5514318" y="5009223"/>
                </a:cubicBezTo>
                <a:cubicBezTo>
                  <a:pt x="5507877" y="5034685"/>
                  <a:pt x="5504313" y="5054473"/>
                  <a:pt x="5503629" y="5068588"/>
                </a:cubicBezTo>
                <a:cubicBezTo>
                  <a:pt x="5504177" y="5083502"/>
                  <a:pt x="5502258" y="5092087"/>
                  <a:pt x="5497873" y="5094342"/>
                </a:cubicBezTo>
                <a:cubicBezTo>
                  <a:pt x="5493488" y="5096597"/>
                  <a:pt x="5483348" y="5097324"/>
                  <a:pt x="5467453" y="5096524"/>
                </a:cubicBezTo>
                <a:lnTo>
                  <a:pt x="5464163" y="5107000"/>
                </a:lnTo>
                <a:cubicBezTo>
                  <a:pt x="5468275" y="5111365"/>
                  <a:pt x="5471564" y="5117476"/>
                  <a:pt x="5474030" y="5125333"/>
                </a:cubicBezTo>
                <a:cubicBezTo>
                  <a:pt x="5476496" y="5133191"/>
                  <a:pt x="5473207" y="5137555"/>
                  <a:pt x="5464163" y="5138429"/>
                </a:cubicBezTo>
                <a:cubicBezTo>
                  <a:pt x="5461902" y="5138502"/>
                  <a:pt x="5458203" y="5139230"/>
                  <a:pt x="5453065" y="5140611"/>
                </a:cubicBezTo>
                <a:cubicBezTo>
                  <a:pt x="5447926" y="5141994"/>
                  <a:pt x="5445048" y="5143595"/>
                  <a:pt x="5444431" y="5145412"/>
                </a:cubicBezTo>
                <a:lnTo>
                  <a:pt x="5444431" y="5148906"/>
                </a:lnTo>
                <a:lnTo>
                  <a:pt x="5490474" y="5176841"/>
                </a:lnTo>
                <a:cubicBezTo>
                  <a:pt x="5498628" y="5167820"/>
                  <a:pt x="5504520" y="5157053"/>
                  <a:pt x="5508151" y="5144540"/>
                </a:cubicBezTo>
                <a:cubicBezTo>
                  <a:pt x="5511783" y="5132026"/>
                  <a:pt x="5513564" y="5119514"/>
                  <a:pt x="5513495" y="5107000"/>
                </a:cubicBezTo>
                <a:cubicBezTo>
                  <a:pt x="5522813" y="5097106"/>
                  <a:pt x="5527199" y="5085467"/>
                  <a:pt x="5526650" y="5072079"/>
                </a:cubicBezTo>
                <a:lnTo>
                  <a:pt x="5539806" y="5040652"/>
                </a:lnTo>
                <a:cubicBezTo>
                  <a:pt x="5539737" y="5038542"/>
                  <a:pt x="5539874" y="5035777"/>
                  <a:pt x="5540217" y="5032357"/>
                </a:cubicBezTo>
                <a:cubicBezTo>
                  <a:pt x="5540560" y="5028938"/>
                  <a:pt x="5541519" y="5027047"/>
                  <a:pt x="5543094" y="5026683"/>
                </a:cubicBezTo>
                <a:cubicBezTo>
                  <a:pt x="5549810" y="5027919"/>
                  <a:pt x="5555290" y="5034177"/>
                  <a:pt x="5559538" y="5045453"/>
                </a:cubicBezTo>
                <a:cubicBezTo>
                  <a:pt x="5563786" y="5056729"/>
                  <a:pt x="5565979" y="5065605"/>
                  <a:pt x="5566115" y="5072079"/>
                </a:cubicBezTo>
                <a:cubicBezTo>
                  <a:pt x="5566252" y="5074043"/>
                  <a:pt x="5565979" y="5076227"/>
                  <a:pt x="5565294" y="5078627"/>
                </a:cubicBezTo>
                <a:cubicBezTo>
                  <a:pt x="5564609" y="5081028"/>
                  <a:pt x="5562690" y="5082338"/>
                  <a:pt x="5559538" y="5082556"/>
                </a:cubicBezTo>
                <a:cubicBezTo>
                  <a:pt x="5556181" y="5097688"/>
                  <a:pt x="5550562" y="5115440"/>
                  <a:pt x="5542684" y="5135810"/>
                </a:cubicBezTo>
                <a:cubicBezTo>
                  <a:pt x="5534804" y="5156180"/>
                  <a:pt x="5525075" y="5172185"/>
                  <a:pt x="5513495" y="5183825"/>
                </a:cubicBezTo>
                <a:cubicBezTo>
                  <a:pt x="5513084" y="5190373"/>
                  <a:pt x="5511439" y="5195611"/>
                  <a:pt x="5508563" y="5199540"/>
                </a:cubicBezTo>
                <a:cubicBezTo>
                  <a:pt x="5505684" y="5203468"/>
                  <a:pt x="5504040" y="5208707"/>
                  <a:pt x="5503629" y="5215254"/>
                </a:cubicBezTo>
                <a:cubicBezTo>
                  <a:pt x="5498696" y="5227694"/>
                  <a:pt x="5492940" y="5240353"/>
                  <a:pt x="5486363" y="5253231"/>
                </a:cubicBezTo>
                <a:cubicBezTo>
                  <a:pt x="5479786" y="5266106"/>
                  <a:pt x="5472385" y="5277893"/>
                  <a:pt x="5464163" y="5288587"/>
                </a:cubicBezTo>
                <a:cubicBezTo>
                  <a:pt x="5464163" y="5292370"/>
                  <a:pt x="5463342" y="5296153"/>
                  <a:pt x="5461697" y="5299936"/>
                </a:cubicBezTo>
                <a:cubicBezTo>
                  <a:pt x="5460054" y="5303719"/>
                  <a:pt x="5457586" y="5305757"/>
                  <a:pt x="5454298" y="5306047"/>
                </a:cubicBezTo>
                <a:cubicBezTo>
                  <a:pt x="5448131" y="5304883"/>
                  <a:pt x="5444843" y="5299354"/>
                  <a:pt x="5444430" y="5289461"/>
                </a:cubicBezTo>
                <a:cubicBezTo>
                  <a:pt x="5444020" y="5279567"/>
                  <a:pt x="5444020" y="5272291"/>
                  <a:pt x="5444430" y="5267635"/>
                </a:cubicBezTo>
                <a:lnTo>
                  <a:pt x="5418121" y="5278110"/>
                </a:lnTo>
                <a:lnTo>
                  <a:pt x="5414832" y="5313031"/>
                </a:lnTo>
                <a:lnTo>
                  <a:pt x="5385233" y="5375889"/>
                </a:lnTo>
                <a:lnTo>
                  <a:pt x="5381944" y="5375889"/>
                </a:lnTo>
                <a:lnTo>
                  <a:pt x="5355633" y="5438745"/>
                </a:lnTo>
                <a:cubicBezTo>
                  <a:pt x="5352619" y="5441511"/>
                  <a:pt x="5351249" y="5447331"/>
                  <a:pt x="5351522" y="5456206"/>
                </a:cubicBezTo>
                <a:cubicBezTo>
                  <a:pt x="5351798" y="5465081"/>
                  <a:pt x="5352071" y="5470901"/>
                  <a:pt x="5352345" y="5473667"/>
                </a:cubicBezTo>
                <a:cubicBezTo>
                  <a:pt x="5356251" y="5469446"/>
                  <a:pt x="5359950" y="5470029"/>
                  <a:pt x="5363445" y="5475413"/>
                </a:cubicBezTo>
                <a:cubicBezTo>
                  <a:pt x="5366939" y="5480796"/>
                  <a:pt x="5366529" y="5484870"/>
                  <a:pt x="5362212" y="5487635"/>
                </a:cubicBezTo>
                <a:cubicBezTo>
                  <a:pt x="5360362" y="5487490"/>
                  <a:pt x="5358306" y="5487780"/>
                  <a:pt x="5356046" y="5488507"/>
                </a:cubicBezTo>
                <a:cubicBezTo>
                  <a:pt x="5353785" y="5489235"/>
                  <a:pt x="5352550" y="5491272"/>
                  <a:pt x="5352345" y="5494618"/>
                </a:cubicBezTo>
                <a:cubicBezTo>
                  <a:pt x="5352619" y="5498255"/>
                  <a:pt x="5354538" y="5502330"/>
                  <a:pt x="5358101" y="5506840"/>
                </a:cubicBezTo>
                <a:cubicBezTo>
                  <a:pt x="5361663" y="5511351"/>
                  <a:pt x="5365227" y="5515426"/>
                  <a:pt x="5368789" y="5519063"/>
                </a:cubicBezTo>
                <a:cubicBezTo>
                  <a:pt x="5368104" y="5526120"/>
                  <a:pt x="5364541" y="5537324"/>
                  <a:pt x="5358101" y="5552674"/>
                </a:cubicBezTo>
                <a:cubicBezTo>
                  <a:pt x="5351660" y="5568024"/>
                  <a:pt x="5346452" y="5576609"/>
                  <a:pt x="5342479" y="5578428"/>
                </a:cubicBezTo>
                <a:cubicBezTo>
                  <a:pt x="5342959" y="5590286"/>
                  <a:pt x="5341999" y="5597998"/>
                  <a:pt x="5339601" y="5601563"/>
                </a:cubicBezTo>
                <a:cubicBezTo>
                  <a:pt x="5337202" y="5605128"/>
                  <a:pt x="5330489" y="5606727"/>
                  <a:pt x="5319458" y="5606364"/>
                </a:cubicBezTo>
                <a:lnTo>
                  <a:pt x="5319458" y="5644777"/>
                </a:lnTo>
                <a:cubicBezTo>
                  <a:pt x="5311099" y="5639538"/>
                  <a:pt x="5303150" y="5633428"/>
                  <a:pt x="5295614" y="5626444"/>
                </a:cubicBezTo>
                <a:cubicBezTo>
                  <a:pt x="5288078" y="5619459"/>
                  <a:pt x="5281774" y="5611603"/>
                  <a:pt x="5276704" y="5602873"/>
                </a:cubicBezTo>
                <a:cubicBezTo>
                  <a:pt x="5277251" y="5609856"/>
                  <a:pt x="5276155" y="5616841"/>
                  <a:pt x="5273415" y="5623825"/>
                </a:cubicBezTo>
                <a:lnTo>
                  <a:pt x="5293147" y="5658746"/>
                </a:lnTo>
                <a:cubicBezTo>
                  <a:pt x="5289447" y="5672204"/>
                  <a:pt x="5281226" y="5697667"/>
                  <a:pt x="5268482" y="5735135"/>
                </a:cubicBezTo>
                <a:cubicBezTo>
                  <a:pt x="5255737" y="5772601"/>
                  <a:pt x="5240938" y="5793698"/>
                  <a:pt x="5224083" y="5798427"/>
                </a:cubicBezTo>
                <a:cubicBezTo>
                  <a:pt x="5223740" y="5805193"/>
                  <a:pt x="5221137" y="5815233"/>
                  <a:pt x="5216272" y="5828547"/>
                </a:cubicBezTo>
                <a:cubicBezTo>
                  <a:pt x="5211407" y="5841860"/>
                  <a:pt x="5206338" y="5849281"/>
                  <a:pt x="5201063" y="5850809"/>
                </a:cubicBezTo>
                <a:cubicBezTo>
                  <a:pt x="5199486" y="5850373"/>
                  <a:pt x="5198526" y="5848626"/>
                  <a:pt x="5198185" y="5845570"/>
                </a:cubicBezTo>
                <a:cubicBezTo>
                  <a:pt x="5197841" y="5842514"/>
                  <a:pt x="5197704" y="5840769"/>
                  <a:pt x="5197772" y="5840333"/>
                </a:cubicBezTo>
                <a:lnTo>
                  <a:pt x="5184618" y="5836839"/>
                </a:lnTo>
                <a:lnTo>
                  <a:pt x="5174752" y="5850809"/>
                </a:lnTo>
                <a:lnTo>
                  <a:pt x="5197772" y="5875253"/>
                </a:lnTo>
                <a:cubicBezTo>
                  <a:pt x="5197499" y="5894241"/>
                  <a:pt x="5193937" y="5911265"/>
                  <a:pt x="5187085" y="5926324"/>
                </a:cubicBezTo>
                <a:cubicBezTo>
                  <a:pt x="5180233" y="5941384"/>
                  <a:pt x="5171736" y="5955788"/>
                  <a:pt x="5161596" y="5969539"/>
                </a:cubicBezTo>
                <a:cubicBezTo>
                  <a:pt x="5162624" y="5974921"/>
                  <a:pt x="5165502" y="5985107"/>
                  <a:pt x="5170230" y="6000093"/>
                </a:cubicBezTo>
                <a:cubicBezTo>
                  <a:pt x="5174957" y="6015080"/>
                  <a:pt x="5175369" y="6023520"/>
                  <a:pt x="5171463" y="6025412"/>
                </a:cubicBezTo>
                <a:cubicBezTo>
                  <a:pt x="5166598" y="6025265"/>
                  <a:pt x="5162350" y="6023811"/>
                  <a:pt x="5158718" y="6021047"/>
                </a:cubicBezTo>
                <a:cubicBezTo>
                  <a:pt x="5155087" y="6018281"/>
                  <a:pt x="5151662" y="6015081"/>
                  <a:pt x="5148442" y="6011444"/>
                </a:cubicBezTo>
                <a:cubicBezTo>
                  <a:pt x="5148442" y="6024247"/>
                  <a:pt x="5146797" y="6037925"/>
                  <a:pt x="5143509" y="6052475"/>
                </a:cubicBezTo>
                <a:cubicBezTo>
                  <a:pt x="5140220" y="6067025"/>
                  <a:pt x="5135287" y="6078956"/>
                  <a:pt x="5128708" y="6088269"/>
                </a:cubicBezTo>
                <a:lnTo>
                  <a:pt x="5112264" y="6060331"/>
                </a:lnTo>
                <a:lnTo>
                  <a:pt x="5122131" y="6025412"/>
                </a:lnTo>
                <a:cubicBezTo>
                  <a:pt x="5120281" y="6023665"/>
                  <a:pt x="5118226" y="6021919"/>
                  <a:pt x="5115965" y="6020174"/>
                </a:cubicBezTo>
                <a:cubicBezTo>
                  <a:pt x="5113704" y="6018427"/>
                  <a:pt x="5112471" y="6016682"/>
                  <a:pt x="5112265" y="6014935"/>
                </a:cubicBezTo>
                <a:cubicBezTo>
                  <a:pt x="5113018" y="6011588"/>
                  <a:pt x="5116443" y="6009552"/>
                  <a:pt x="5122542" y="6008823"/>
                </a:cubicBezTo>
                <a:cubicBezTo>
                  <a:pt x="5128640" y="6008097"/>
                  <a:pt x="5132888" y="6007805"/>
                  <a:pt x="5135286" y="6007951"/>
                </a:cubicBezTo>
                <a:cubicBezTo>
                  <a:pt x="5135492" y="5997329"/>
                  <a:pt x="5137548" y="5986272"/>
                  <a:pt x="5141453" y="5974776"/>
                </a:cubicBezTo>
                <a:cubicBezTo>
                  <a:pt x="5145358" y="5963282"/>
                  <a:pt x="5149880" y="5952224"/>
                  <a:pt x="5155019" y="5941602"/>
                </a:cubicBezTo>
                <a:cubicBezTo>
                  <a:pt x="5154950" y="5939564"/>
                  <a:pt x="5154265" y="5936654"/>
                  <a:pt x="5152963" y="5932871"/>
                </a:cubicBezTo>
                <a:cubicBezTo>
                  <a:pt x="5151662" y="5929090"/>
                  <a:pt x="5150154" y="5926179"/>
                  <a:pt x="5148442" y="5924141"/>
                </a:cubicBezTo>
                <a:lnTo>
                  <a:pt x="5125420" y="5955570"/>
                </a:lnTo>
                <a:lnTo>
                  <a:pt x="5108976" y="5959063"/>
                </a:lnTo>
                <a:lnTo>
                  <a:pt x="5108976" y="6007952"/>
                </a:lnTo>
                <a:cubicBezTo>
                  <a:pt x="5097260" y="6017991"/>
                  <a:pt x="5086982" y="6032831"/>
                  <a:pt x="5078144" y="6052475"/>
                </a:cubicBezTo>
                <a:cubicBezTo>
                  <a:pt x="5069305" y="6072117"/>
                  <a:pt x="5063139" y="6088704"/>
                  <a:pt x="5059644" y="6102237"/>
                </a:cubicBezTo>
                <a:cubicBezTo>
                  <a:pt x="5059096" y="6108930"/>
                  <a:pt x="5056904" y="6114750"/>
                  <a:pt x="5053067" y="6119698"/>
                </a:cubicBezTo>
                <a:cubicBezTo>
                  <a:pt x="5049229" y="6124644"/>
                  <a:pt x="5047037" y="6130464"/>
                  <a:pt x="5046490" y="6137157"/>
                </a:cubicBezTo>
                <a:lnTo>
                  <a:pt x="5036623" y="6165093"/>
                </a:lnTo>
                <a:lnTo>
                  <a:pt x="5039911" y="6165093"/>
                </a:lnTo>
                <a:cubicBezTo>
                  <a:pt x="5039364" y="6171787"/>
                  <a:pt x="5037172" y="6177607"/>
                  <a:pt x="5033335" y="6182554"/>
                </a:cubicBezTo>
                <a:cubicBezTo>
                  <a:pt x="5029497" y="6187502"/>
                  <a:pt x="5027305" y="6193322"/>
                  <a:pt x="5026757" y="6200014"/>
                </a:cubicBezTo>
                <a:cubicBezTo>
                  <a:pt x="5027031" y="6205471"/>
                  <a:pt x="5026482" y="6210272"/>
                  <a:pt x="5025112" y="6214419"/>
                </a:cubicBezTo>
                <a:cubicBezTo>
                  <a:pt x="5023742" y="6218566"/>
                  <a:pt x="5019905" y="6220748"/>
                  <a:pt x="5013602" y="6220967"/>
                </a:cubicBezTo>
                <a:cubicBezTo>
                  <a:pt x="5014013" y="6231152"/>
                  <a:pt x="5013190" y="6237845"/>
                  <a:pt x="5011135" y="6241045"/>
                </a:cubicBezTo>
                <a:cubicBezTo>
                  <a:pt x="5009079" y="6244247"/>
                  <a:pt x="5003325" y="6245703"/>
                  <a:pt x="4993870" y="6245411"/>
                </a:cubicBezTo>
                <a:lnTo>
                  <a:pt x="4993870" y="6283823"/>
                </a:lnTo>
                <a:lnTo>
                  <a:pt x="4977426" y="6276839"/>
                </a:lnTo>
                <a:lnTo>
                  <a:pt x="4957693" y="6325729"/>
                </a:lnTo>
                <a:lnTo>
                  <a:pt x="4964270" y="6332713"/>
                </a:lnTo>
                <a:lnTo>
                  <a:pt x="4951114" y="6343188"/>
                </a:lnTo>
                <a:lnTo>
                  <a:pt x="4944538" y="6357157"/>
                </a:lnTo>
                <a:lnTo>
                  <a:pt x="4954403" y="6381602"/>
                </a:lnTo>
                <a:lnTo>
                  <a:pt x="4951114" y="6409537"/>
                </a:lnTo>
                <a:cubicBezTo>
                  <a:pt x="4943029" y="6410701"/>
                  <a:pt x="4938645" y="6415359"/>
                  <a:pt x="4937960" y="6423506"/>
                </a:cubicBezTo>
                <a:cubicBezTo>
                  <a:pt x="4937275" y="6431653"/>
                  <a:pt x="4929601" y="6436311"/>
                  <a:pt x="4914938" y="6437473"/>
                </a:cubicBezTo>
                <a:lnTo>
                  <a:pt x="4914938" y="6420014"/>
                </a:lnTo>
                <a:lnTo>
                  <a:pt x="4905072" y="6423506"/>
                </a:lnTo>
                <a:cubicBezTo>
                  <a:pt x="4903017" y="6428453"/>
                  <a:pt x="4899729" y="6436892"/>
                  <a:pt x="4895206" y="6448823"/>
                </a:cubicBezTo>
                <a:cubicBezTo>
                  <a:pt x="4890684" y="6460754"/>
                  <a:pt x="4887395" y="6467447"/>
                  <a:pt x="4885340" y="6468902"/>
                </a:cubicBezTo>
                <a:cubicBezTo>
                  <a:pt x="4883764" y="6468611"/>
                  <a:pt x="4882805" y="6467448"/>
                  <a:pt x="4882462" y="6465411"/>
                </a:cubicBezTo>
                <a:cubicBezTo>
                  <a:pt x="4882118" y="6463373"/>
                  <a:pt x="4881982" y="6462209"/>
                  <a:pt x="4882051" y="6461918"/>
                </a:cubicBezTo>
                <a:cubicBezTo>
                  <a:pt x="4873007" y="6461336"/>
                  <a:pt x="4869718" y="6458135"/>
                  <a:pt x="4872185" y="6452315"/>
                </a:cubicBezTo>
                <a:cubicBezTo>
                  <a:pt x="4874651" y="6446495"/>
                  <a:pt x="4877940" y="6441548"/>
                  <a:pt x="4882051" y="6437473"/>
                </a:cubicBezTo>
                <a:lnTo>
                  <a:pt x="4868896" y="6406045"/>
                </a:lnTo>
                <a:lnTo>
                  <a:pt x="4882050" y="6381601"/>
                </a:lnTo>
                <a:lnTo>
                  <a:pt x="4859030" y="6371125"/>
                </a:lnTo>
                <a:cubicBezTo>
                  <a:pt x="4858070" y="6382838"/>
                  <a:pt x="4854233" y="6393459"/>
                  <a:pt x="4847519" y="6402990"/>
                </a:cubicBezTo>
                <a:cubicBezTo>
                  <a:pt x="4840804" y="6412521"/>
                  <a:pt x="4836967" y="6424014"/>
                  <a:pt x="4836008" y="6437473"/>
                </a:cubicBezTo>
                <a:cubicBezTo>
                  <a:pt x="4826210" y="6451588"/>
                  <a:pt x="4817029" y="6466138"/>
                  <a:pt x="4808465" y="6481124"/>
                </a:cubicBezTo>
                <a:cubicBezTo>
                  <a:pt x="4799900" y="6496111"/>
                  <a:pt x="4791542" y="6510661"/>
                  <a:pt x="4783388" y="6524775"/>
                </a:cubicBezTo>
                <a:cubicBezTo>
                  <a:pt x="4781743" y="6533214"/>
                  <a:pt x="4778455" y="6544273"/>
                  <a:pt x="4773521" y="6557950"/>
                </a:cubicBezTo>
                <a:cubicBezTo>
                  <a:pt x="4768588" y="6571627"/>
                  <a:pt x="4762011" y="6579194"/>
                  <a:pt x="4753789" y="6580648"/>
                </a:cubicBezTo>
                <a:cubicBezTo>
                  <a:pt x="4754199" y="6583340"/>
                  <a:pt x="4755844" y="6588433"/>
                  <a:pt x="4758722" y="6595926"/>
                </a:cubicBezTo>
                <a:cubicBezTo>
                  <a:pt x="4761600" y="6603420"/>
                  <a:pt x="4763244" y="6607639"/>
                  <a:pt x="4763656" y="6608585"/>
                </a:cubicBezTo>
                <a:cubicBezTo>
                  <a:pt x="4765231" y="6608148"/>
                  <a:pt x="4766190" y="6606402"/>
                  <a:pt x="4766532" y="6603347"/>
                </a:cubicBezTo>
                <a:cubicBezTo>
                  <a:pt x="4766876" y="6600291"/>
                  <a:pt x="4767013" y="6598545"/>
                  <a:pt x="4766944" y="6598108"/>
                </a:cubicBezTo>
                <a:cubicBezTo>
                  <a:pt x="4776262" y="6577519"/>
                  <a:pt x="4787224" y="6557586"/>
                  <a:pt x="4799832" y="6538307"/>
                </a:cubicBezTo>
                <a:cubicBezTo>
                  <a:pt x="4812438" y="6519028"/>
                  <a:pt x="4820112" y="6498222"/>
                  <a:pt x="4822853" y="6475887"/>
                </a:cubicBezTo>
                <a:lnTo>
                  <a:pt x="4839297" y="6475887"/>
                </a:lnTo>
                <a:cubicBezTo>
                  <a:pt x="4846833" y="6475522"/>
                  <a:pt x="4855604" y="6476251"/>
                  <a:pt x="4865607" y="6478069"/>
                </a:cubicBezTo>
                <a:cubicBezTo>
                  <a:pt x="4875610" y="6479888"/>
                  <a:pt x="4881091" y="6484980"/>
                  <a:pt x="4882050" y="6493346"/>
                </a:cubicBezTo>
                <a:cubicBezTo>
                  <a:pt x="4881708" y="6509207"/>
                  <a:pt x="4878283" y="6524630"/>
                  <a:pt x="4871773" y="6539617"/>
                </a:cubicBezTo>
                <a:cubicBezTo>
                  <a:pt x="4865264" y="6554604"/>
                  <a:pt x="4857728" y="6568280"/>
                  <a:pt x="4849164" y="6580648"/>
                </a:cubicBezTo>
                <a:cubicBezTo>
                  <a:pt x="4849574" y="6589087"/>
                  <a:pt x="4851218" y="6596654"/>
                  <a:pt x="4854096" y="6603347"/>
                </a:cubicBezTo>
                <a:cubicBezTo>
                  <a:pt x="4856974" y="6610040"/>
                  <a:pt x="4858619" y="6617606"/>
                  <a:pt x="4859030" y="6626046"/>
                </a:cubicBezTo>
                <a:lnTo>
                  <a:pt x="4836008" y="6619061"/>
                </a:lnTo>
                <a:cubicBezTo>
                  <a:pt x="4836145" y="6629828"/>
                  <a:pt x="4835049" y="6641468"/>
                  <a:pt x="4832720" y="6653981"/>
                </a:cubicBezTo>
                <a:cubicBezTo>
                  <a:pt x="4830389" y="6666495"/>
                  <a:pt x="4826005" y="6678135"/>
                  <a:pt x="4819565" y="6688902"/>
                </a:cubicBezTo>
                <a:lnTo>
                  <a:pt x="4803121" y="6664458"/>
                </a:lnTo>
                <a:lnTo>
                  <a:pt x="4812986" y="6633029"/>
                </a:lnTo>
                <a:cubicBezTo>
                  <a:pt x="4811137" y="6631284"/>
                  <a:pt x="4809082" y="6629538"/>
                  <a:pt x="4806820" y="6627791"/>
                </a:cubicBezTo>
                <a:cubicBezTo>
                  <a:pt x="4804558" y="6626046"/>
                  <a:pt x="4803326" y="6624299"/>
                  <a:pt x="4803121" y="6622553"/>
                </a:cubicBezTo>
                <a:cubicBezTo>
                  <a:pt x="4803736" y="6619208"/>
                  <a:pt x="4806614" y="6617170"/>
                  <a:pt x="4811753" y="6616442"/>
                </a:cubicBezTo>
                <a:cubicBezTo>
                  <a:pt x="4816891" y="6615714"/>
                  <a:pt x="4820592" y="6615423"/>
                  <a:pt x="4822853" y="6615569"/>
                </a:cubicBezTo>
                <a:lnTo>
                  <a:pt x="4842586" y="6556204"/>
                </a:lnTo>
                <a:lnTo>
                  <a:pt x="4839297" y="6542236"/>
                </a:lnTo>
                <a:lnTo>
                  <a:pt x="4826142" y="6524775"/>
                </a:lnTo>
                <a:lnTo>
                  <a:pt x="4809698" y="6542236"/>
                </a:lnTo>
                <a:lnTo>
                  <a:pt x="4799832" y="6615569"/>
                </a:lnTo>
                <a:cubicBezTo>
                  <a:pt x="4789691" y="6625317"/>
                  <a:pt x="4780373" y="6638994"/>
                  <a:pt x="4771877" y="6656601"/>
                </a:cubicBezTo>
                <a:cubicBezTo>
                  <a:pt x="4763380" y="6674207"/>
                  <a:pt x="4757352" y="6689630"/>
                  <a:pt x="4753789" y="6702871"/>
                </a:cubicBezTo>
                <a:cubicBezTo>
                  <a:pt x="4753378" y="6714947"/>
                  <a:pt x="4750910" y="6726588"/>
                  <a:pt x="4746389" y="6737792"/>
                </a:cubicBezTo>
                <a:cubicBezTo>
                  <a:pt x="4741866" y="6748995"/>
                  <a:pt x="4737757" y="6760636"/>
                  <a:pt x="4734056" y="6772712"/>
                </a:cubicBezTo>
                <a:cubicBezTo>
                  <a:pt x="4718161" y="6787262"/>
                  <a:pt x="4703909" y="6803559"/>
                  <a:pt x="4691303" y="6821600"/>
                </a:cubicBezTo>
                <a:lnTo>
                  <a:pt x="4668280" y="6891442"/>
                </a:lnTo>
                <a:cubicBezTo>
                  <a:pt x="4666293" y="6891296"/>
                  <a:pt x="4663690" y="6891587"/>
                  <a:pt x="4660470" y="6892315"/>
                </a:cubicBezTo>
                <a:cubicBezTo>
                  <a:pt x="4657250" y="6893043"/>
                  <a:pt x="4655468" y="6895078"/>
                  <a:pt x="4655125" y="6898425"/>
                </a:cubicBezTo>
                <a:cubicBezTo>
                  <a:pt x="4655468" y="6900317"/>
                  <a:pt x="4657250" y="6902645"/>
                  <a:pt x="4660470" y="6905410"/>
                </a:cubicBezTo>
                <a:cubicBezTo>
                  <a:pt x="4663690" y="6908174"/>
                  <a:pt x="4666293" y="6910502"/>
                  <a:pt x="4668280" y="6912394"/>
                </a:cubicBezTo>
                <a:lnTo>
                  <a:pt x="4632104" y="6933346"/>
                </a:lnTo>
                <a:lnTo>
                  <a:pt x="4609083" y="6933346"/>
                </a:lnTo>
                <a:cubicBezTo>
                  <a:pt x="4609767" y="6920396"/>
                  <a:pt x="4611686" y="6907883"/>
                  <a:pt x="4614838" y="6895806"/>
                </a:cubicBezTo>
                <a:cubicBezTo>
                  <a:pt x="4617989" y="6883730"/>
                  <a:pt x="4618264" y="6865979"/>
                  <a:pt x="4615660" y="6842553"/>
                </a:cubicBezTo>
                <a:cubicBezTo>
                  <a:pt x="4608671" y="6852738"/>
                  <a:pt x="4602094" y="6862923"/>
                  <a:pt x="4595928" y="6873108"/>
                </a:cubicBezTo>
                <a:cubicBezTo>
                  <a:pt x="4589761" y="6883294"/>
                  <a:pt x="4586473" y="6895224"/>
                  <a:pt x="4586061" y="6908902"/>
                </a:cubicBezTo>
                <a:cubicBezTo>
                  <a:pt x="4570166" y="6922288"/>
                  <a:pt x="4555914" y="6937420"/>
                  <a:pt x="4543307" y="6954298"/>
                </a:cubicBezTo>
                <a:cubicBezTo>
                  <a:pt x="4525013" y="6956045"/>
                  <a:pt x="4518024" y="6963028"/>
                  <a:pt x="4522342" y="6975252"/>
                </a:cubicBezTo>
                <a:cubicBezTo>
                  <a:pt x="4526658" y="6987474"/>
                  <a:pt x="4523780" y="6994457"/>
                  <a:pt x="4513708" y="6996204"/>
                </a:cubicBezTo>
                <a:lnTo>
                  <a:pt x="4500553" y="6996204"/>
                </a:lnTo>
                <a:cubicBezTo>
                  <a:pt x="4500005" y="7006025"/>
                  <a:pt x="4497813" y="7013445"/>
                  <a:pt x="4493975" y="7018465"/>
                </a:cubicBezTo>
                <a:cubicBezTo>
                  <a:pt x="4490138" y="7023486"/>
                  <a:pt x="4487946" y="7030032"/>
                  <a:pt x="4487398" y="7038108"/>
                </a:cubicBezTo>
                <a:lnTo>
                  <a:pt x="4464376" y="7059060"/>
                </a:lnTo>
                <a:lnTo>
                  <a:pt x="4451222" y="7031125"/>
                </a:lnTo>
                <a:cubicBezTo>
                  <a:pt x="4444644" y="7031125"/>
                  <a:pt x="4441355" y="7027631"/>
                  <a:pt x="4441355" y="7020648"/>
                </a:cubicBezTo>
                <a:cubicBezTo>
                  <a:pt x="4442314" y="7006897"/>
                  <a:pt x="4446151" y="6993366"/>
                  <a:pt x="4452866" y="6980053"/>
                </a:cubicBezTo>
                <a:cubicBezTo>
                  <a:pt x="4459581" y="6966739"/>
                  <a:pt x="4463418" y="6952334"/>
                  <a:pt x="4464376" y="6936839"/>
                </a:cubicBezTo>
                <a:cubicBezTo>
                  <a:pt x="4464446" y="6936547"/>
                  <a:pt x="4464308" y="6935383"/>
                  <a:pt x="4463965" y="6933346"/>
                </a:cubicBezTo>
                <a:cubicBezTo>
                  <a:pt x="4463623" y="6931309"/>
                  <a:pt x="4462664" y="6930145"/>
                  <a:pt x="4461088" y="6929854"/>
                </a:cubicBezTo>
                <a:cubicBezTo>
                  <a:pt x="4459307" y="6930655"/>
                  <a:pt x="4457113" y="6934292"/>
                  <a:pt x="4454510" y="6940767"/>
                </a:cubicBezTo>
                <a:cubicBezTo>
                  <a:pt x="4451906" y="6947242"/>
                  <a:pt x="4449713" y="6951752"/>
                  <a:pt x="4447933" y="6954298"/>
                </a:cubicBezTo>
                <a:cubicBezTo>
                  <a:pt x="4444096" y="6957790"/>
                  <a:pt x="4441904" y="6961283"/>
                  <a:pt x="4441355" y="6964775"/>
                </a:cubicBezTo>
                <a:cubicBezTo>
                  <a:pt x="4441767" y="6970231"/>
                  <a:pt x="4441767" y="6975032"/>
                  <a:pt x="4441355" y="6979179"/>
                </a:cubicBezTo>
                <a:cubicBezTo>
                  <a:pt x="4440944" y="6983327"/>
                  <a:pt x="4437656" y="6985509"/>
                  <a:pt x="4431489" y="6985727"/>
                </a:cubicBezTo>
                <a:lnTo>
                  <a:pt x="4418334" y="6992712"/>
                </a:lnTo>
                <a:lnTo>
                  <a:pt x="4385446" y="6996204"/>
                </a:lnTo>
                <a:lnTo>
                  <a:pt x="4375579" y="7024140"/>
                </a:lnTo>
                <a:cubicBezTo>
                  <a:pt x="4370579" y="7026104"/>
                  <a:pt x="4365782" y="7029160"/>
                  <a:pt x="4361191" y="7033306"/>
                </a:cubicBezTo>
                <a:cubicBezTo>
                  <a:pt x="4356600" y="7037453"/>
                  <a:pt x="4352627" y="7041382"/>
                  <a:pt x="4349270" y="7045092"/>
                </a:cubicBezTo>
                <a:cubicBezTo>
                  <a:pt x="4345706" y="7045019"/>
                  <a:pt x="4342144" y="7046038"/>
                  <a:pt x="4338582" y="7048148"/>
                </a:cubicBezTo>
                <a:cubicBezTo>
                  <a:pt x="4335018" y="7050258"/>
                  <a:pt x="4333099" y="7053895"/>
                  <a:pt x="4332825" y="7059060"/>
                </a:cubicBezTo>
                <a:lnTo>
                  <a:pt x="4336114" y="7073029"/>
                </a:lnTo>
                <a:lnTo>
                  <a:pt x="4306515" y="7073029"/>
                </a:lnTo>
                <a:cubicBezTo>
                  <a:pt x="4307816" y="7066262"/>
                  <a:pt x="4310969" y="7056223"/>
                  <a:pt x="4315970" y="7042909"/>
                </a:cubicBezTo>
                <a:cubicBezTo>
                  <a:pt x="4320971" y="7029596"/>
                  <a:pt x="4320012" y="7022175"/>
                  <a:pt x="4313093" y="7020648"/>
                </a:cubicBezTo>
                <a:cubicBezTo>
                  <a:pt x="4309735" y="7020866"/>
                  <a:pt x="4306583" y="7022175"/>
                  <a:pt x="4303637" y="7024576"/>
                </a:cubicBezTo>
                <a:cubicBezTo>
                  <a:pt x="4300691" y="7026977"/>
                  <a:pt x="4298361" y="7029160"/>
                  <a:pt x="4296649" y="7031125"/>
                </a:cubicBezTo>
                <a:lnTo>
                  <a:pt x="4290071" y="7073029"/>
                </a:lnTo>
                <a:lnTo>
                  <a:pt x="4273627" y="7097473"/>
                </a:lnTo>
                <a:cubicBezTo>
                  <a:pt x="4273627" y="7107804"/>
                  <a:pt x="4271983" y="7116825"/>
                  <a:pt x="4268695" y="7124537"/>
                </a:cubicBezTo>
                <a:cubicBezTo>
                  <a:pt x="4265405" y="7132248"/>
                  <a:pt x="4260473" y="7139524"/>
                  <a:pt x="4253895" y="7146362"/>
                </a:cubicBezTo>
                <a:lnTo>
                  <a:pt x="4253895" y="7174298"/>
                </a:lnTo>
                <a:cubicBezTo>
                  <a:pt x="4244576" y="7185356"/>
                  <a:pt x="4240192" y="7198161"/>
                  <a:pt x="4240739" y="7212711"/>
                </a:cubicBezTo>
                <a:cubicBezTo>
                  <a:pt x="4235464" y="7211038"/>
                  <a:pt x="4230393" y="7211766"/>
                  <a:pt x="4225529" y="7214893"/>
                </a:cubicBezTo>
                <a:cubicBezTo>
                  <a:pt x="4220664" y="7218022"/>
                  <a:pt x="4218060" y="7223115"/>
                  <a:pt x="4217718" y="7230171"/>
                </a:cubicBezTo>
                <a:lnTo>
                  <a:pt x="4197986" y="7261600"/>
                </a:lnTo>
                <a:lnTo>
                  <a:pt x="4171676" y="7251123"/>
                </a:lnTo>
                <a:cubicBezTo>
                  <a:pt x="4175992" y="7239774"/>
                  <a:pt x="4178869" y="7226679"/>
                  <a:pt x="4180309" y="7211837"/>
                </a:cubicBezTo>
                <a:cubicBezTo>
                  <a:pt x="4181746" y="7196997"/>
                  <a:pt x="4185447" y="7185648"/>
                  <a:pt x="4191408" y="7177790"/>
                </a:cubicBezTo>
                <a:cubicBezTo>
                  <a:pt x="4190859" y="7166732"/>
                  <a:pt x="4195245" y="7160912"/>
                  <a:pt x="4204563" y="7160329"/>
                </a:cubicBezTo>
                <a:cubicBezTo>
                  <a:pt x="4211688" y="7160839"/>
                  <a:pt x="4220459" y="7160694"/>
                  <a:pt x="4230874" y="7159893"/>
                </a:cubicBezTo>
                <a:cubicBezTo>
                  <a:pt x="4241288" y="7159093"/>
                  <a:pt x="4240192" y="7154582"/>
                  <a:pt x="4227585" y="7146362"/>
                </a:cubicBezTo>
                <a:lnTo>
                  <a:pt x="4240739" y="7111441"/>
                </a:lnTo>
                <a:lnTo>
                  <a:pt x="4227585" y="7111441"/>
                </a:lnTo>
                <a:lnTo>
                  <a:pt x="4240739" y="7093981"/>
                </a:lnTo>
                <a:lnTo>
                  <a:pt x="4240739" y="7059060"/>
                </a:lnTo>
                <a:lnTo>
                  <a:pt x="4263761" y="7041600"/>
                </a:lnTo>
                <a:lnTo>
                  <a:pt x="4263761" y="7010171"/>
                </a:lnTo>
                <a:cubicBezTo>
                  <a:pt x="4269791" y="6999113"/>
                  <a:pt x="4277464" y="6989802"/>
                  <a:pt x="4286782" y="6982235"/>
                </a:cubicBezTo>
                <a:lnTo>
                  <a:pt x="4296649" y="6954298"/>
                </a:lnTo>
                <a:cubicBezTo>
                  <a:pt x="4286371" y="6951534"/>
                  <a:pt x="4283082" y="6939603"/>
                  <a:pt x="4286782" y="6918505"/>
                </a:cubicBezTo>
                <a:cubicBezTo>
                  <a:pt x="4290483" y="6897407"/>
                  <a:pt x="4293771" y="6883730"/>
                  <a:pt x="4296649" y="6877473"/>
                </a:cubicBezTo>
                <a:cubicBezTo>
                  <a:pt x="4302816" y="6875873"/>
                  <a:pt x="4306104" y="6868598"/>
                  <a:pt x="4306515" y="6855647"/>
                </a:cubicBezTo>
                <a:cubicBezTo>
                  <a:pt x="4306926" y="6842697"/>
                  <a:pt x="4306926" y="6833677"/>
                  <a:pt x="4306514" y="6828585"/>
                </a:cubicBezTo>
                <a:cubicBezTo>
                  <a:pt x="4311379" y="6826548"/>
                  <a:pt x="4314805" y="6822764"/>
                  <a:pt x="4316792" y="6817235"/>
                </a:cubicBezTo>
                <a:cubicBezTo>
                  <a:pt x="4318779" y="6811706"/>
                  <a:pt x="4319739" y="6806177"/>
                  <a:pt x="4319670" y="6800648"/>
                </a:cubicBezTo>
                <a:cubicBezTo>
                  <a:pt x="4319121" y="6794101"/>
                  <a:pt x="4316929" y="6788862"/>
                  <a:pt x="4313093" y="6784934"/>
                </a:cubicBezTo>
                <a:cubicBezTo>
                  <a:pt x="4309256" y="6781005"/>
                  <a:pt x="4307064" y="6775767"/>
                  <a:pt x="4306515" y="6769219"/>
                </a:cubicBezTo>
                <a:cubicBezTo>
                  <a:pt x="4293839" y="6771839"/>
                  <a:pt x="4287947" y="6782314"/>
                  <a:pt x="4288837" y="6800648"/>
                </a:cubicBezTo>
                <a:cubicBezTo>
                  <a:pt x="4289729" y="6818982"/>
                  <a:pt x="4284658" y="6829457"/>
                  <a:pt x="4273627" y="6832077"/>
                </a:cubicBezTo>
                <a:cubicBezTo>
                  <a:pt x="4273285" y="6842772"/>
                  <a:pt x="4269859" y="6852811"/>
                  <a:pt x="4263350" y="6862195"/>
                </a:cubicBezTo>
                <a:cubicBezTo>
                  <a:pt x="4256841" y="6871580"/>
                  <a:pt x="4249305" y="6879001"/>
                  <a:pt x="4240739" y="6884458"/>
                </a:cubicBezTo>
                <a:lnTo>
                  <a:pt x="4240739" y="6929854"/>
                </a:lnTo>
                <a:cubicBezTo>
                  <a:pt x="4211895" y="6944623"/>
                  <a:pt x="4194765" y="6961356"/>
                  <a:pt x="4189353" y="6980053"/>
                </a:cubicBezTo>
                <a:cubicBezTo>
                  <a:pt x="4183939" y="6998750"/>
                  <a:pt x="4175855" y="7025086"/>
                  <a:pt x="4165098" y="7059060"/>
                </a:cubicBezTo>
                <a:cubicBezTo>
                  <a:pt x="4153997" y="7060079"/>
                  <a:pt x="4144132" y="7064153"/>
                  <a:pt x="4135498" y="7071282"/>
                </a:cubicBezTo>
                <a:cubicBezTo>
                  <a:pt x="4126866" y="7078413"/>
                  <a:pt x="4117000" y="7082487"/>
                  <a:pt x="4105900" y="7083504"/>
                </a:cubicBezTo>
                <a:lnTo>
                  <a:pt x="4105900" y="7121917"/>
                </a:lnTo>
                <a:lnTo>
                  <a:pt x="4096033" y="7121917"/>
                </a:lnTo>
                <a:cubicBezTo>
                  <a:pt x="4089730" y="7121917"/>
                  <a:pt x="4085893" y="7120172"/>
                  <a:pt x="4084523" y="7116679"/>
                </a:cubicBezTo>
                <a:cubicBezTo>
                  <a:pt x="4083153" y="7113187"/>
                  <a:pt x="4082604" y="7107950"/>
                  <a:pt x="4082878" y="7100965"/>
                </a:cubicBezTo>
                <a:lnTo>
                  <a:pt x="4092745" y="7073029"/>
                </a:lnTo>
                <a:cubicBezTo>
                  <a:pt x="4092540" y="7070482"/>
                  <a:pt x="4091307" y="7065971"/>
                  <a:pt x="4089044" y="7059498"/>
                </a:cubicBezTo>
                <a:cubicBezTo>
                  <a:pt x="4086784" y="7053021"/>
                  <a:pt x="4084728" y="7049384"/>
                  <a:pt x="4082878" y="7048585"/>
                </a:cubicBezTo>
                <a:lnTo>
                  <a:pt x="4082878" y="7059060"/>
                </a:lnTo>
                <a:cubicBezTo>
                  <a:pt x="4075341" y="7064735"/>
                  <a:pt x="4066572" y="7072592"/>
                  <a:pt x="4056568" y="7082631"/>
                </a:cubicBezTo>
                <a:cubicBezTo>
                  <a:pt x="4046565" y="7092672"/>
                  <a:pt x="4041084" y="7102274"/>
                  <a:pt x="4040124" y="7111441"/>
                </a:cubicBezTo>
                <a:cubicBezTo>
                  <a:pt x="4035259" y="7115224"/>
                  <a:pt x="4031834" y="7120753"/>
                  <a:pt x="4029847" y="7128029"/>
                </a:cubicBezTo>
                <a:cubicBezTo>
                  <a:pt x="4027860" y="7135304"/>
                  <a:pt x="4026901" y="7142578"/>
                  <a:pt x="4026969" y="7149854"/>
                </a:cubicBezTo>
                <a:lnTo>
                  <a:pt x="4003948" y="7163823"/>
                </a:lnTo>
                <a:cubicBezTo>
                  <a:pt x="4004016" y="7169424"/>
                  <a:pt x="4003057" y="7175680"/>
                  <a:pt x="4001070" y="7182592"/>
                </a:cubicBezTo>
                <a:cubicBezTo>
                  <a:pt x="3999083" y="7189503"/>
                  <a:pt x="3995658" y="7194887"/>
                  <a:pt x="3990793" y="7198743"/>
                </a:cubicBezTo>
                <a:lnTo>
                  <a:pt x="3990793" y="7226679"/>
                </a:lnTo>
                <a:lnTo>
                  <a:pt x="3977637" y="7237156"/>
                </a:lnTo>
                <a:cubicBezTo>
                  <a:pt x="3977295" y="7247777"/>
                  <a:pt x="3973869" y="7257963"/>
                  <a:pt x="3967361" y="7267712"/>
                </a:cubicBezTo>
                <a:cubicBezTo>
                  <a:pt x="3960851" y="7277459"/>
                  <a:pt x="3953315" y="7285899"/>
                  <a:pt x="3944751" y="7293029"/>
                </a:cubicBezTo>
                <a:cubicBezTo>
                  <a:pt x="3938035" y="7304160"/>
                  <a:pt x="3930087" y="7316818"/>
                  <a:pt x="3920906" y="7331004"/>
                </a:cubicBezTo>
                <a:cubicBezTo>
                  <a:pt x="3911726" y="7345191"/>
                  <a:pt x="3902133" y="7356977"/>
                  <a:pt x="3892130" y="7366361"/>
                </a:cubicBezTo>
                <a:cubicBezTo>
                  <a:pt x="3892336" y="7371817"/>
                  <a:pt x="3891924" y="7377493"/>
                  <a:pt x="3890896" y="7383385"/>
                </a:cubicBezTo>
                <a:cubicBezTo>
                  <a:pt x="3889868" y="7389278"/>
                  <a:pt x="3886991" y="7394080"/>
                  <a:pt x="3882263" y="7397790"/>
                </a:cubicBezTo>
                <a:cubicBezTo>
                  <a:pt x="3881990" y="7408557"/>
                  <a:pt x="3879249" y="7419325"/>
                  <a:pt x="3874041" y="7430092"/>
                </a:cubicBezTo>
                <a:cubicBezTo>
                  <a:pt x="3868834" y="7440859"/>
                  <a:pt x="3862805" y="7449880"/>
                  <a:pt x="3855953" y="7457156"/>
                </a:cubicBezTo>
                <a:cubicBezTo>
                  <a:pt x="3855954" y="7460793"/>
                  <a:pt x="3855131" y="7463994"/>
                  <a:pt x="3853486" y="7466758"/>
                </a:cubicBezTo>
                <a:cubicBezTo>
                  <a:pt x="3851843" y="7469523"/>
                  <a:pt x="3849375" y="7470978"/>
                  <a:pt x="3846087" y="7471123"/>
                </a:cubicBezTo>
                <a:lnTo>
                  <a:pt x="3836220" y="7467631"/>
                </a:lnTo>
                <a:lnTo>
                  <a:pt x="3846087" y="7432710"/>
                </a:lnTo>
                <a:cubicBezTo>
                  <a:pt x="3849375" y="7429001"/>
                  <a:pt x="3851843" y="7424198"/>
                  <a:pt x="3853486" y="7418306"/>
                </a:cubicBezTo>
                <a:cubicBezTo>
                  <a:pt x="3855131" y="7412414"/>
                  <a:pt x="3855954" y="7406738"/>
                  <a:pt x="3855954" y="7401282"/>
                </a:cubicBezTo>
                <a:lnTo>
                  <a:pt x="3869107" y="7369854"/>
                </a:lnTo>
                <a:cubicBezTo>
                  <a:pt x="3868424" y="7361997"/>
                  <a:pt x="3868149" y="7353265"/>
                  <a:pt x="3868285" y="7343663"/>
                </a:cubicBezTo>
                <a:cubicBezTo>
                  <a:pt x="3868424" y="7334060"/>
                  <a:pt x="3873082" y="7328822"/>
                  <a:pt x="3882263" y="7327948"/>
                </a:cubicBezTo>
                <a:cubicBezTo>
                  <a:pt x="3883359" y="7293901"/>
                  <a:pt x="3892678" y="7253743"/>
                  <a:pt x="3910218" y="7207474"/>
                </a:cubicBezTo>
                <a:cubicBezTo>
                  <a:pt x="3927758" y="7161203"/>
                  <a:pt x="3946943" y="7124537"/>
                  <a:pt x="3967772" y="7097473"/>
                </a:cubicBezTo>
                <a:cubicBezTo>
                  <a:pt x="3968182" y="7085542"/>
                  <a:pt x="3969827" y="7074484"/>
                  <a:pt x="3972705" y="7064299"/>
                </a:cubicBezTo>
                <a:cubicBezTo>
                  <a:pt x="3975582" y="7054113"/>
                  <a:pt x="3977227" y="7043055"/>
                  <a:pt x="3977637" y="7031125"/>
                </a:cubicBezTo>
                <a:cubicBezTo>
                  <a:pt x="3982502" y="7030905"/>
                  <a:pt x="3985928" y="7028723"/>
                  <a:pt x="3987915" y="7024576"/>
                </a:cubicBezTo>
                <a:cubicBezTo>
                  <a:pt x="3989902" y="7020430"/>
                  <a:pt x="3990861" y="7015627"/>
                  <a:pt x="3990792" y="7010171"/>
                </a:cubicBezTo>
                <a:cubicBezTo>
                  <a:pt x="3991341" y="6995985"/>
                  <a:pt x="3993533" y="6987692"/>
                  <a:pt x="3997371" y="6985291"/>
                </a:cubicBezTo>
                <a:cubicBezTo>
                  <a:pt x="4001206" y="6982889"/>
                  <a:pt x="4003399" y="6977215"/>
                  <a:pt x="4003948" y="6968267"/>
                </a:cubicBezTo>
                <a:lnTo>
                  <a:pt x="4020392" y="6933346"/>
                </a:lnTo>
                <a:cubicBezTo>
                  <a:pt x="4025257" y="6931454"/>
                  <a:pt x="4028682" y="6928254"/>
                  <a:pt x="4030669" y="6923744"/>
                </a:cubicBezTo>
                <a:cubicBezTo>
                  <a:pt x="4032657" y="6919232"/>
                  <a:pt x="4033615" y="6914286"/>
                  <a:pt x="4033547" y="6908902"/>
                </a:cubicBezTo>
                <a:lnTo>
                  <a:pt x="4030257" y="6891442"/>
                </a:lnTo>
                <a:lnTo>
                  <a:pt x="4059857" y="6783187"/>
                </a:lnTo>
                <a:lnTo>
                  <a:pt x="4073012" y="6772712"/>
                </a:lnTo>
                <a:lnTo>
                  <a:pt x="4082878" y="6755252"/>
                </a:lnTo>
                <a:cubicBezTo>
                  <a:pt x="4082878" y="6749650"/>
                  <a:pt x="4083700" y="6743393"/>
                  <a:pt x="4085345" y="6736482"/>
                </a:cubicBezTo>
                <a:cubicBezTo>
                  <a:pt x="4086989" y="6729570"/>
                  <a:pt x="4089456" y="6724186"/>
                  <a:pt x="4092745" y="6720331"/>
                </a:cubicBezTo>
                <a:cubicBezTo>
                  <a:pt x="4090826" y="6714002"/>
                  <a:pt x="4090552" y="6705709"/>
                  <a:pt x="4091922" y="6695450"/>
                </a:cubicBezTo>
                <a:cubicBezTo>
                  <a:pt x="4093294" y="6685193"/>
                  <a:pt x="4097952" y="6679516"/>
                  <a:pt x="4105900" y="6678427"/>
                </a:cubicBezTo>
                <a:cubicBezTo>
                  <a:pt x="4107065" y="6668823"/>
                  <a:pt x="4112958" y="6653110"/>
                  <a:pt x="4123577" y="6631284"/>
                </a:cubicBezTo>
                <a:cubicBezTo>
                  <a:pt x="4134197" y="6609458"/>
                  <a:pt x="4142556" y="6597236"/>
                  <a:pt x="4148654" y="6594616"/>
                </a:cubicBezTo>
                <a:lnTo>
                  <a:pt x="4158521" y="6570172"/>
                </a:lnTo>
                <a:cubicBezTo>
                  <a:pt x="4159480" y="6548347"/>
                  <a:pt x="4163316" y="6529140"/>
                  <a:pt x="4170031" y="6512553"/>
                </a:cubicBezTo>
                <a:cubicBezTo>
                  <a:pt x="4176745" y="6495966"/>
                  <a:pt x="4180582" y="6476759"/>
                  <a:pt x="4181542" y="6454935"/>
                </a:cubicBezTo>
                <a:lnTo>
                  <a:pt x="4191409" y="6440967"/>
                </a:lnTo>
                <a:cubicBezTo>
                  <a:pt x="4192915" y="6428017"/>
                  <a:pt x="4198945" y="6412884"/>
                  <a:pt x="4209496" y="6395569"/>
                </a:cubicBezTo>
                <a:cubicBezTo>
                  <a:pt x="4220047" y="6378254"/>
                  <a:pt x="4226077" y="6363122"/>
                  <a:pt x="4227585" y="6350173"/>
                </a:cubicBezTo>
                <a:cubicBezTo>
                  <a:pt x="4237314" y="6343625"/>
                  <a:pt x="4241698" y="6333150"/>
                  <a:pt x="4240739" y="6318744"/>
                </a:cubicBezTo>
                <a:cubicBezTo>
                  <a:pt x="4239781" y="6304339"/>
                  <a:pt x="4244166" y="6293864"/>
                  <a:pt x="4253895" y="6287315"/>
                </a:cubicBezTo>
                <a:cubicBezTo>
                  <a:pt x="4255882" y="6276258"/>
                  <a:pt x="4264240" y="6248611"/>
                  <a:pt x="4278972" y="6204380"/>
                </a:cubicBezTo>
                <a:cubicBezTo>
                  <a:pt x="4293703" y="6160146"/>
                  <a:pt x="4302884" y="6134248"/>
                  <a:pt x="4306515" y="6126681"/>
                </a:cubicBezTo>
                <a:cubicBezTo>
                  <a:pt x="4304596" y="6120789"/>
                  <a:pt x="4304323" y="6114241"/>
                  <a:pt x="4305692" y="6107038"/>
                </a:cubicBezTo>
                <a:cubicBezTo>
                  <a:pt x="4307064" y="6099837"/>
                  <a:pt x="4311722" y="6095908"/>
                  <a:pt x="4319670" y="6095252"/>
                </a:cubicBezTo>
                <a:cubicBezTo>
                  <a:pt x="4329469" y="6070735"/>
                  <a:pt x="4341939" y="6045564"/>
                  <a:pt x="4357080" y="6019736"/>
                </a:cubicBezTo>
                <a:cubicBezTo>
                  <a:pt x="4372222" y="5993910"/>
                  <a:pt x="4380581" y="5967865"/>
                  <a:pt x="4382158" y="5941602"/>
                </a:cubicBezTo>
                <a:cubicBezTo>
                  <a:pt x="4384145" y="5939929"/>
                  <a:pt x="4386747" y="5938037"/>
                  <a:pt x="4389967" y="5935927"/>
                </a:cubicBezTo>
                <a:cubicBezTo>
                  <a:pt x="4393188" y="5933817"/>
                  <a:pt x="4394970" y="5931052"/>
                  <a:pt x="4395313" y="5927633"/>
                </a:cubicBezTo>
                <a:cubicBezTo>
                  <a:pt x="4394901" y="5925961"/>
                  <a:pt x="4393257" y="5924942"/>
                  <a:pt x="4390379" y="5924577"/>
                </a:cubicBezTo>
                <a:cubicBezTo>
                  <a:pt x="4387501" y="5924214"/>
                  <a:pt x="4385857" y="5924069"/>
                  <a:pt x="4385446" y="5924141"/>
                </a:cubicBezTo>
                <a:lnTo>
                  <a:pt x="4395313" y="5892712"/>
                </a:lnTo>
                <a:lnTo>
                  <a:pt x="4408467" y="5885729"/>
                </a:lnTo>
                <a:cubicBezTo>
                  <a:pt x="4415045" y="5876053"/>
                  <a:pt x="4420800" y="5863103"/>
                  <a:pt x="4425734" y="5846881"/>
                </a:cubicBezTo>
                <a:cubicBezTo>
                  <a:pt x="4430667" y="5830656"/>
                  <a:pt x="4434777" y="5816833"/>
                  <a:pt x="4438066" y="5805412"/>
                </a:cubicBezTo>
                <a:cubicBezTo>
                  <a:pt x="4436285" y="5798137"/>
                  <a:pt x="4436558" y="5791734"/>
                  <a:pt x="4438889" y="5786205"/>
                </a:cubicBezTo>
                <a:cubicBezTo>
                  <a:pt x="4441218" y="5780676"/>
                  <a:pt x="4446425" y="5777765"/>
                  <a:pt x="4454510" y="5777475"/>
                </a:cubicBezTo>
                <a:lnTo>
                  <a:pt x="4464376" y="5753031"/>
                </a:lnTo>
                <a:cubicBezTo>
                  <a:pt x="4468213" y="5747284"/>
                  <a:pt x="4472873" y="5734334"/>
                  <a:pt x="4478354" y="5714181"/>
                </a:cubicBezTo>
                <a:cubicBezTo>
                  <a:pt x="4483835" y="5694030"/>
                  <a:pt x="4486849" y="5680207"/>
                  <a:pt x="4487398" y="5672713"/>
                </a:cubicBezTo>
                <a:cubicBezTo>
                  <a:pt x="4488358" y="5661509"/>
                  <a:pt x="4492194" y="5653362"/>
                  <a:pt x="4498909" y="5648269"/>
                </a:cubicBezTo>
                <a:cubicBezTo>
                  <a:pt x="4505623" y="5643177"/>
                  <a:pt x="4509460" y="5635028"/>
                  <a:pt x="4510419" y="5623825"/>
                </a:cubicBezTo>
                <a:lnTo>
                  <a:pt x="4536730" y="5574935"/>
                </a:lnTo>
                <a:cubicBezTo>
                  <a:pt x="4538237" y="5567807"/>
                  <a:pt x="4544267" y="5550637"/>
                  <a:pt x="4554818" y="5523428"/>
                </a:cubicBezTo>
                <a:cubicBezTo>
                  <a:pt x="4565369" y="5496220"/>
                  <a:pt x="4571399" y="5480796"/>
                  <a:pt x="4572906" y="5477158"/>
                </a:cubicBezTo>
                <a:cubicBezTo>
                  <a:pt x="4572221" y="5469592"/>
                  <a:pt x="4571947" y="5462025"/>
                  <a:pt x="4572084" y="5454459"/>
                </a:cubicBezTo>
                <a:cubicBezTo>
                  <a:pt x="4572221" y="5446895"/>
                  <a:pt x="4576880" y="5442820"/>
                  <a:pt x="4586061" y="5442238"/>
                </a:cubicBezTo>
                <a:cubicBezTo>
                  <a:pt x="4596132" y="5417357"/>
                  <a:pt x="4609698" y="5390293"/>
                  <a:pt x="4626760" y="5361047"/>
                </a:cubicBezTo>
                <a:cubicBezTo>
                  <a:pt x="4643819" y="5331801"/>
                  <a:pt x="4653276" y="5302992"/>
                  <a:pt x="4655125" y="5274618"/>
                </a:cubicBezTo>
                <a:cubicBezTo>
                  <a:pt x="4657112" y="5272727"/>
                  <a:pt x="4659716" y="5270399"/>
                  <a:pt x="4662936" y="5267635"/>
                </a:cubicBezTo>
                <a:cubicBezTo>
                  <a:pt x="4666156" y="5264870"/>
                  <a:pt x="4667938" y="5262542"/>
                  <a:pt x="4668280" y="5260650"/>
                </a:cubicBezTo>
                <a:cubicBezTo>
                  <a:pt x="4668075" y="5257304"/>
                  <a:pt x="4666842" y="5255267"/>
                  <a:pt x="4664581" y="5254540"/>
                </a:cubicBezTo>
                <a:cubicBezTo>
                  <a:pt x="4662319" y="5253812"/>
                  <a:pt x="4660264" y="5253521"/>
                  <a:pt x="4658414" y="5253667"/>
                </a:cubicBezTo>
                <a:lnTo>
                  <a:pt x="4668280" y="5222239"/>
                </a:lnTo>
                <a:cubicBezTo>
                  <a:pt x="4678695" y="5214672"/>
                  <a:pt x="4687466" y="5205360"/>
                  <a:pt x="4694591" y="5194302"/>
                </a:cubicBezTo>
                <a:lnTo>
                  <a:pt x="4714323" y="5124461"/>
                </a:lnTo>
                <a:cubicBezTo>
                  <a:pt x="4712678" y="5117186"/>
                  <a:pt x="4713501" y="5110784"/>
                  <a:pt x="4716790" y="5105255"/>
                </a:cubicBezTo>
                <a:cubicBezTo>
                  <a:pt x="4720078" y="5099726"/>
                  <a:pt x="4725834" y="5096815"/>
                  <a:pt x="4734056" y="5096524"/>
                </a:cubicBezTo>
                <a:cubicBezTo>
                  <a:pt x="4734466" y="5090122"/>
                  <a:pt x="4736112" y="5085467"/>
                  <a:pt x="4738990" y="5082556"/>
                </a:cubicBezTo>
                <a:cubicBezTo>
                  <a:pt x="4741866" y="5079646"/>
                  <a:pt x="4743511" y="5074990"/>
                  <a:pt x="4743923" y="5068588"/>
                </a:cubicBezTo>
                <a:cubicBezTo>
                  <a:pt x="4746458" y="5063859"/>
                  <a:pt x="4751254" y="5049745"/>
                  <a:pt x="4758310" y="5026247"/>
                </a:cubicBezTo>
                <a:cubicBezTo>
                  <a:pt x="4765368" y="5002748"/>
                  <a:pt x="4769341" y="4987762"/>
                  <a:pt x="4770232" y="4981287"/>
                </a:cubicBezTo>
                <a:cubicBezTo>
                  <a:pt x="4771192" y="4969937"/>
                  <a:pt x="4775029" y="4961207"/>
                  <a:pt x="4781743" y="4955097"/>
                </a:cubicBezTo>
                <a:cubicBezTo>
                  <a:pt x="4788458" y="4948984"/>
                  <a:pt x="4792294" y="4940254"/>
                  <a:pt x="4793254" y="4928906"/>
                </a:cubicBezTo>
                <a:lnTo>
                  <a:pt x="4806409" y="4900969"/>
                </a:lnTo>
                <a:cubicBezTo>
                  <a:pt x="4807231" y="4892821"/>
                  <a:pt x="4810520" y="4886419"/>
                  <a:pt x="4816276" y="4881763"/>
                </a:cubicBezTo>
                <a:cubicBezTo>
                  <a:pt x="4822031" y="4877106"/>
                  <a:pt x="4825319" y="4870705"/>
                  <a:pt x="4826141" y="4862556"/>
                </a:cubicBezTo>
                <a:cubicBezTo>
                  <a:pt x="4836008" y="4861975"/>
                  <a:pt x="4842585" y="4856154"/>
                  <a:pt x="4845874" y="4845095"/>
                </a:cubicBezTo>
                <a:cubicBezTo>
                  <a:pt x="4845943" y="4843496"/>
                  <a:pt x="4845806" y="4842332"/>
                  <a:pt x="4845463" y="4841604"/>
                </a:cubicBezTo>
                <a:cubicBezTo>
                  <a:pt x="4845121" y="4840876"/>
                  <a:pt x="4844162" y="4839712"/>
                  <a:pt x="4842586" y="4838112"/>
                </a:cubicBezTo>
                <a:lnTo>
                  <a:pt x="4849163" y="4827635"/>
                </a:lnTo>
                <a:cubicBezTo>
                  <a:pt x="4850739" y="4824289"/>
                  <a:pt x="4851698" y="4821379"/>
                  <a:pt x="4852040" y="4818905"/>
                </a:cubicBezTo>
                <a:cubicBezTo>
                  <a:pt x="4852384" y="4816432"/>
                  <a:pt x="4852520" y="4813521"/>
                  <a:pt x="4852452" y="4810175"/>
                </a:cubicBezTo>
                <a:cubicBezTo>
                  <a:pt x="4865538" y="4789077"/>
                  <a:pt x="4877186" y="4766670"/>
                  <a:pt x="4887396" y="4742954"/>
                </a:cubicBezTo>
                <a:cubicBezTo>
                  <a:pt x="4897604" y="4719236"/>
                  <a:pt x="4906784" y="4695083"/>
                  <a:pt x="4914938" y="4670494"/>
                </a:cubicBezTo>
                <a:cubicBezTo>
                  <a:pt x="4915829" y="4664819"/>
                  <a:pt x="4919803" y="4653469"/>
                  <a:pt x="4926861" y="4636446"/>
                </a:cubicBezTo>
                <a:cubicBezTo>
                  <a:pt x="4933918" y="4619422"/>
                  <a:pt x="4938713" y="4609818"/>
                  <a:pt x="4941249" y="4607637"/>
                </a:cubicBezTo>
                <a:cubicBezTo>
                  <a:pt x="4941591" y="4595632"/>
                  <a:pt x="4944196" y="4584720"/>
                  <a:pt x="4949059" y="4574898"/>
                </a:cubicBezTo>
                <a:cubicBezTo>
                  <a:pt x="4953924" y="4565077"/>
                  <a:pt x="4958995" y="4555037"/>
                  <a:pt x="4964270" y="4544779"/>
                </a:cubicBezTo>
                <a:lnTo>
                  <a:pt x="4977426" y="4534302"/>
                </a:lnTo>
                <a:cubicBezTo>
                  <a:pt x="4977562" y="4532557"/>
                  <a:pt x="4978110" y="4530811"/>
                  <a:pt x="4979069" y="4529065"/>
                </a:cubicBezTo>
                <a:cubicBezTo>
                  <a:pt x="4980029" y="4527318"/>
                  <a:pt x="4980577" y="4525573"/>
                  <a:pt x="4980714" y="4523827"/>
                </a:cubicBezTo>
                <a:cubicBezTo>
                  <a:pt x="4982291" y="4518734"/>
                  <a:pt x="4983249" y="4514078"/>
                  <a:pt x="4983592" y="4509858"/>
                </a:cubicBezTo>
                <a:cubicBezTo>
                  <a:pt x="4983934" y="4505639"/>
                  <a:pt x="4984071" y="4500982"/>
                  <a:pt x="4984002" y="4495890"/>
                </a:cubicBezTo>
                <a:cubicBezTo>
                  <a:pt x="4987840" y="4495309"/>
                  <a:pt x="4990032" y="4492980"/>
                  <a:pt x="4990581" y="4488906"/>
                </a:cubicBezTo>
                <a:cubicBezTo>
                  <a:pt x="4990717" y="4487014"/>
                  <a:pt x="4991265" y="4484686"/>
                  <a:pt x="4992224" y="4481922"/>
                </a:cubicBezTo>
                <a:cubicBezTo>
                  <a:pt x="4993184" y="4479157"/>
                  <a:pt x="4993733" y="4476829"/>
                  <a:pt x="4993869" y="4474938"/>
                </a:cubicBezTo>
                <a:lnTo>
                  <a:pt x="4997158" y="4474938"/>
                </a:lnTo>
                <a:cubicBezTo>
                  <a:pt x="4997705" y="4471445"/>
                  <a:pt x="4999899" y="4467954"/>
                  <a:pt x="5003735" y="4464462"/>
                </a:cubicBezTo>
                <a:lnTo>
                  <a:pt x="5009683" y="4445514"/>
                </a:lnTo>
                <a:lnTo>
                  <a:pt x="5001576" y="4453529"/>
                </a:lnTo>
                <a:cubicBezTo>
                  <a:pt x="4998013" y="4453457"/>
                  <a:pt x="4994450" y="4454475"/>
                  <a:pt x="4990888" y="4456586"/>
                </a:cubicBezTo>
                <a:cubicBezTo>
                  <a:pt x="4987324" y="4458695"/>
                  <a:pt x="4985406" y="4462333"/>
                  <a:pt x="4985133" y="4467498"/>
                </a:cubicBezTo>
                <a:lnTo>
                  <a:pt x="4988421" y="4481466"/>
                </a:lnTo>
                <a:lnTo>
                  <a:pt x="4958821" y="4481466"/>
                </a:lnTo>
                <a:cubicBezTo>
                  <a:pt x="4960123" y="4474699"/>
                  <a:pt x="4963276" y="4464660"/>
                  <a:pt x="4968277" y="4451347"/>
                </a:cubicBezTo>
                <a:cubicBezTo>
                  <a:pt x="4973279" y="4438033"/>
                  <a:pt x="4972319" y="4430612"/>
                  <a:pt x="4965400" y="4429085"/>
                </a:cubicBezTo>
                <a:cubicBezTo>
                  <a:pt x="4962042" y="4429303"/>
                  <a:pt x="4958890" y="4430612"/>
                  <a:pt x="4955943" y="4433013"/>
                </a:cubicBezTo>
                <a:cubicBezTo>
                  <a:pt x="4952999" y="4435415"/>
                  <a:pt x="4950668" y="4437598"/>
                  <a:pt x="4948956" y="4439562"/>
                </a:cubicBezTo>
                <a:lnTo>
                  <a:pt x="4942378" y="4481467"/>
                </a:lnTo>
                <a:lnTo>
                  <a:pt x="4925934" y="4505911"/>
                </a:lnTo>
                <a:cubicBezTo>
                  <a:pt x="4925933" y="4516242"/>
                  <a:pt x="4924290" y="4525263"/>
                  <a:pt x="4921002" y="4532974"/>
                </a:cubicBezTo>
                <a:cubicBezTo>
                  <a:pt x="4917712" y="4540686"/>
                  <a:pt x="4912780" y="4547961"/>
                  <a:pt x="4906201" y="4554800"/>
                </a:cubicBezTo>
                <a:lnTo>
                  <a:pt x="4906201" y="4582735"/>
                </a:lnTo>
                <a:cubicBezTo>
                  <a:pt x="4896883" y="4593793"/>
                  <a:pt x="4892498" y="4606599"/>
                  <a:pt x="4893046" y="4621148"/>
                </a:cubicBezTo>
                <a:cubicBezTo>
                  <a:pt x="4887770" y="4619475"/>
                  <a:pt x="4882700" y="4620203"/>
                  <a:pt x="4877836" y="4623330"/>
                </a:cubicBezTo>
                <a:cubicBezTo>
                  <a:pt x="4872971" y="4626459"/>
                  <a:pt x="4870367" y="4631552"/>
                  <a:pt x="4870025" y="4638608"/>
                </a:cubicBezTo>
                <a:lnTo>
                  <a:pt x="4850292" y="4670038"/>
                </a:lnTo>
                <a:lnTo>
                  <a:pt x="4823983" y="4659561"/>
                </a:lnTo>
                <a:cubicBezTo>
                  <a:pt x="4828299" y="4648212"/>
                  <a:pt x="4831175" y="4635117"/>
                  <a:pt x="4832615" y="4620275"/>
                </a:cubicBezTo>
                <a:cubicBezTo>
                  <a:pt x="4834054" y="4605434"/>
                  <a:pt x="4837754" y="4594086"/>
                  <a:pt x="4843715" y="4586227"/>
                </a:cubicBezTo>
                <a:cubicBezTo>
                  <a:pt x="4843166" y="4575170"/>
                  <a:pt x="4847551" y="4569349"/>
                  <a:pt x="4856869" y="4568767"/>
                </a:cubicBezTo>
                <a:cubicBezTo>
                  <a:pt x="4863995" y="4569277"/>
                  <a:pt x="4872766" y="4569131"/>
                  <a:pt x="4883180" y="4568331"/>
                </a:cubicBezTo>
                <a:cubicBezTo>
                  <a:pt x="4893595" y="4567531"/>
                  <a:pt x="4892498" y="4563020"/>
                  <a:pt x="4879892" y="4554800"/>
                </a:cubicBezTo>
                <a:lnTo>
                  <a:pt x="4893046" y="4519879"/>
                </a:lnTo>
                <a:lnTo>
                  <a:pt x="4879891" y="4519879"/>
                </a:lnTo>
                <a:lnTo>
                  <a:pt x="4893046" y="4502418"/>
                </a:lnTo>
                <a:lnTo>
                  <a:pt x="4893046" y="4467498"/>
                </a:lnTo>
                <a:lnTo>
                  <a:pt x="4916068" y="4450038"/>
                </a:lnTo>
                <a:lnTo>
                  <a:pt x="4916068" y="4418609"/>
                </a:lnTo>
                <a:cubicBezTo>
                  <a:pt x="4922097" y="4407550"/>
                  <a:pt x="4929771" y="4398239"/>
                  <a:pt x="4939089" y="4390673"/>
                </a:cubicBezTo>
                <a:lnTo>
                  <a:pt x="4948956" y="4362736"/>
                </a:lnTo>
                <a:cubicBezTo>
                  <a:pt x="4938679" y="4359972"/>
                  <a:pt x="4935389" y="4348041"/>
                  <a:pt x="4939089" y="4326943"/>
                </a:cubicBezTo>
                <a:cubicBezTo>
                  <a:pt x="4942789" y="4305844"/>
                  <a:pt x="4946078" y="4292167"/>
                  <a:pt x="4948956" y="4285911"/>
                </a:cubicBezTo>
                <a:cubicBezTo>
                  <a:pt x="4955122" y="4284311"/>
                  <a:pt x="4958411" y="4277035"/>
                  <a:pt x="4958822" y="4264085"/>
                </a:cubicBezTo>
                <a:cubicBezTo>
                  <a:pt x="4959234" y="4251135"/>
                  <a:pt x="4959234" y="4242114"/>
                  <a:pt x="4958822" y="4237023"/>
                </a:cubicBezTo>
                <a:cubicBezTo>
                  <a:pt x="4963686" y="4234986"/>
                  <a:pt x="4967112" y="4231202"/>
                  <a:pt x="4969099" y="4225672"/>
                </a:cubicBezTo>
                <a:cubicBezTo>
                  <a:pt x="4971086" y="4220144"/>
                  <a:pt x="4972045" y="4214615"/>
                  <a:pt x="4971977" y="4209086"/>
                </a:cubicBezTo>
                <a:cubicBezTo>
                  <a:pt x="4971428" y="4202538"/>
                  <a:pt x="4969236" y="4197300"/>
                  <a:pt x="4965400" y="4193372"/>
                </a:cubicBezTo>
                <a:cubicBezTo>
                  <a:pt x="4961562" y="4189443"/>
                  <a:pt x="4959370" y="4184205"/>
                  <a:pt x="4958822" y="4177657"/>
                </a:cubicBezTo>
                <a:cubicBezTo>
                  <a:pt x="4946146" y="4180277"/>
                  <a:pt x="4940253" y="4190752"/>
                  <a:pt x="4941145" y="4209085"/>
                </a:cubicBezTo>
                <a:cubicBezTo>
                  <a:pt x="4942035" y="4227419"/>
                  <a:pt x="4936965" y="4237894"/>
                  <a:pt x="4925934" y="4240514"/>
                </a:cubicBezTo>
                <a:cubicBezTo>
                  <a:pt x="4925592" y="4251209"/>
                  <a:pt x="4922166" y="4261248"/>
                  <a:pt x="4915656" y="4270633"/>
                </a:cubicBezTo>
                <a:cubicBezTo>
                  <a:pt x="4909148" y="4280018"/>
                  <a:pt x="4901611" y="4287439"/>
                  <a:pt x="4893045" y="4292896"/>
                </a:cubicBezTo>
                <a:lnTo>
                  <a:pt x="4893045" y="4338292"/>
                </a:lnTo>
                <a:cubicBezTo>
                  <a:pt x="4864201" y="4353061"/>
                  <a:pt x="4847072" y="4369793"/>
                  <a:pt x="4841660" y="4388491"/>
                </a:cubicBezTo>
                <a:cubicBezTo>
                  <a:pt x="4836246" y="4407187"/>
                  <a:pt x="4828162" y="4433523"/>
                  <a:pt x="4817405" y="4467498"/>
                </a:cubicBezTo>
                <a:cubicBezTo>
                  <a:pt x="4806304" y="4468517"/>
                  <a:pt x="4796438" y="4472591"/>
                  <a:pt x="4787805" y="4479720"/>
                </a:cubicBezTo>
                <a:lnTo>
                  <a:pt x="4763060" y="4489938"/>
                </a:lnTo>
                <a:lnTo>
                  <a:pt x="4770678" y="4498648"/>
                </a:lnTo>
                <a:cubicBezTo>
                  <a:pt x="4769993" y="4505706"/>
                  <a:pt x="4766430" y="4516909"/>
                  <a:pt x="4759990" y="4532259"/>
                </a:cubicBezTo>
                <a:cubicBezTo>
                  <a:pt x="4753549" y="4547610"/>
                  <a:pt x="4748341" y="4556195"/>
                  <a:pt x="4744369" y="4558014"/>
                </a:cubicBezTo>
                <a:cubicBezTo>
                  <a:pt x="4744848" y="4569872"/>
                  <a:pt x="4743888" y="4577583"/>
                  <a:pt x="4741491" y="4581149"/>
                </a:cubicBezTo>
                <a:cubicBezTo>
                  <a:pt x="4739091" y="4584713"/>
                  <a:pt x="4732378" y="4586313"/>
                  <a:pt x="4721346" y="4585950"/>
                </a:cubicBezTo>
                <a:lnTo>
                  <a:pt x="4721346" y="4624363"/>
                </a:lnTo>
                <a:cubicBezTo>
                  <a:pt x="4712987" y="4619124"/>
                  <a:pt x="4705039" y="4613014"/>
                  <a:pt x="4697503" y="4606029"/>
                </a:cubicBezTo>
                <a:cubicBezTo>
                  <a:pt x="4689966" y="4599046"/>
                  <a:pt x="4683663" y="4591188"/>
                  <a:pt x="4678592" y="4582458"/>
                </a:cubicBezTo>
                <a:cubicBezTo>
                  <a:pt x="4679140" y="4589442"/>
                  <a:pt x="4678044" y="4596427"/>
                  <a:pt x="4675304" y="4603411"/>
                </a:cubicBezTo>
                <a:lnTo>
                  <a:pt x="4695037" y="4638331"/>
                </a:lnTo>
                <a:cubicBezTo>
                  <a:pt x="4691336" y="4651790"/>
                  <a:pt x="4683114" y="4677252"/>
                  <a:pt x="4670371" y="4714720"/>
                </a:cubicBezTo>
                <a:cubicBezTo>
                  <a:pt x="4657626" y="4752187"/>
                  <a:pt x="4642827" y="4773285"/>
                  <a:pt x="4625972" y="4778013"/>
                </a:cubicBezTo>
                <a:cubicBezTo>
                  <a:pt x="4625629" y="4784779"/>
                  <a:pt x="4623026" y="4794819"/>
                  <a:pt x="4618161" y="4808132"/>
                </a:cubicBezTo>
                <a:cubicBezTo>
                  <a:pt x="4613296" y="4821445"/>
                  <a:pt x="4608226" y="4828866"/>
                  <a:pt x="4602951" y="4830394"/>
                </a:cubicBezTo>
                <a:cubicBezTo>
                  <a:pt x="4601375" y="4829958"/>
                  <a:pt x="4600416" y="4828212"/>
                  <a:pt x="4600073" y="4825155"/>
                </a:cubicBezTo>
                <a:cubicBezTo>
                  <a:pt x="4599730" y="4822099"/>
                  <a:pt x="4599593" y="4820354"/>
                  <a:pt x="4599661" y="4819918"/>
                </a:cubicBezTo>
                <a:lnTo>
                  <a:pt x="4586507" y="4816426"/>
                </a:lnTo>
                <a:lnTo>
                  <a:pt x="4576641" y="4830394"/>
                </a:lnTo>
                <a:lnTo>
                  <a:pt x="4599662" y="4854838"/>
                </a:lnTo>
                <a:cubicBezTo>
                  <a:pt x="4599388" y="4873827"/>
                  <a:pt x="4595825" y="4890850"/>
                  <a:pt x="4588973" y="4905910"/>
                </a:cubicBezTo>
                <a:cubicBezTo>
                  <a:pt x="4582121" y="4920969"/>
                  <a:pt x="4573626" y="4935374"/>
                  <a:pt x="4563485" y="4949124"/>
                </a:cubicBezTo>
                <a:cubicBezTo>
                  <a:pt x="4564513" y="4954507"/>
                  <a:pt x="4567390" y="4964693"/>
                  <a:pt x="4572118" y="4979679"/>
                </a:cubicBezTo>
                <a:cubicBezTo>
                  <a:pt x="4576846" y="4994666"/>
                  <a:pt x="4577258" y="5003105"/>
                  <a:pt x="4573352" y="5004998"/>
                </a:cubicBezTo>
                <a:cubicBezTo>
                  <a:pt x="4568487" y="5004851"/>
                  <a:pt x="4564239" y="5003397"/>
                  <a:pt x="4560607" y="5000633"/>
                </a:cubicBezTo>
                <a:cubicBezTo>
                  <a:pt x="4556977" y="4997867"/>
                  <a:pt x="4553551" y="4994666"/>
                  <a:pt x="4550331" y="4991029"/>
                </a:cubicBezTo>
                <a:cubicBezTo>
                  <a:pt x="4550331" y="5003833"/>
                  <a:pt x="4548686" y="5017510"/>
                  <a:pt x="4545397" y="5032060"/>
                </a:cubicBezTo>
                <a:cubicBezTo>
                  <a:pt x="4542109" y="5046610"/>
                  <a:pt x="4537176" y="5058542"/>
                  <a:pt x="4530597" y="5067854"/>
                </a:cubicBezTo>
                <a:lnTo>
                  <a:pt x="4514153" y="5039917"/>
                </a:lnTo>
                <a:lnTo>
                  <a:pt x="4524020" y="5004998"/>
                </a:lnTo>
                <a:cubicBezTo>
                  <a:pt x="4522170" y="5003251"/>
                  <a:pt x="4520114" y="5001505"/>
                  <a:pt x="4517854" y="4999759"/>
                </a:cubicBezTo>
                <a:cubicBezTo>
                  <a:pt x="4515593" y="4998013"/>
                  <a:pt x="4514360" y="4996268"/>
                  <a:pt x="4514153" y="4994521"/>
                </a:cubicBezTo>
                <a:cubicBezTo>
                  <a:pt x="4514907" y="4991175"/>
                  <a:pt x="4518333" y="4989137"/>
                  <a:pt x="4524431" y="4988409"/>
                </a:cubicBezTo>
                <a:cubicBezTo>
                  <a:pt x="4530529" y="4987682"/>
                  <a:pt x="4534776" y="4987391"/>
                  <a:pt x="4537176" y="4987537"/>
                </a:cubicBezTo>
                <a:cubicBezTo>
                  <a:pt x="4537380" y="4976915"/>
                  <a:pt x="4539436" y="4965857"/>
                  <a:pt x="4543342" y="4954362"/>
                </a:cubicBezTo>
                <a:cubicBezTo>
                  <a:pt x="4547247" y="4942867"/>
                  <a:pt x="4551769" y="4931809"/>
                  <a:pt x="4556908" y="4921188"/>
                </a:cubicBezTo>
                <a:cubicBezTo>
                  <a:pt x="4556839" y="4919150"/>
                  <a:pt x="4556154" y="4916240"/>
                  <a:pt x="4554852" y="4912457"/>
                </a:cubicBezTo>
                <a:cubicBezTo>
                  <a:pt x="4553551" y="4908675"/>
                  <a:pt x="4552043" y="4905765"/>
                  <a:pt x="4550331" y="4903727"/>
                </a:cubicBezTo>
                <a:lnTo>
                  <a:pt x="4527308" y="4935156"/>
                </a:lnTo>
                <a:lnTo>
                  <a:pt x="4510864" y="4938648"/>
                </a:lnTo>
                <a:lnTo>
                  <a:pt x="4510865" y="4987537"/>
                </a:lnTo>
                <a:cubicBezTo>
                  <a:pt x="4499149" y="4997577"/>
                  <a:pt x="4488871" y="5012417"/>
                  <a:pt x="4480032" y="5032060"/>
                </a:cubicBezTo>
                <a:cubicBezTo>
                  <a:pt x="4471195" y="5051703"/>
                  <a:pt x="4465028" y="5068290"/>
                  <a:pt x="4461533" y="5081823"/>
                </a:cubicBezTo>
                <a:cubicBezTo>
                  <a:pt x="4460985" y="5088515"/>
                  <a:pt x="4458793" y="5094335"/>
                  <a:pt x="4454955" y="5099283"/>
                </a:cubicBezTo>
                <a:cubicBezTo>
                  <a:pt x="4451119" y="5104229"/>
                  <a:pt x="4448926" y="5110049"/>
                  <a:pt x="4448378" y="5116742"/>
                </a:cubicBezTo>
                <a:lnTo>
                  <a:pt x="4438512" y="5144679"/>
                </a:lnTo>
                <a:lnTo>
                  <a:pt x="4441800" y="5144679"/>
                </a:lnTo>
                <a:cubicBezTo>
                  <a:pt x="4441252" y="5151372"/>
                  <a:pt x="4439060" y="5157192"/>
                  <a:pt x="4435223" y="5162139"/>
                </a:cubicBezTo>
                <a:cubicBezTo>
                  <a:pt x="4431386" y="5167088"/>
                  <a:pt x="4429194" y="5172907"/>
                  <a:pt x="4428646" y="5179600"/>
                </a:cubicBezTo>
                <a:cubicBezTo>
                  <a:pt x="4428920" y="5185057"/>
                  <a:pt x="4428371" y="5189857"/>
                  <a:pt x="4427001" y="5194005"/>
                </a:cubicBezTo>
                <a:cubicBezTo>
                  <a:pt x="4425631" y="5198151"/>
                  <a:pt x="4421794" y="5200334"/>
                  <a:pt x="4415490" y="5200552"/>
                </a:cubicBezTo>
                <a:cubicBezTo>
                  <a:pt x="4415901" y="5210737"/>
                  <a:pt x="4415079" y="5217430"/>
                  <a:pt x="4413023" y="5220631"/>
                </a:cubicBezTo>
                <a:cubicBezTo>
                  <a:pt x="4410968" y="5223832"/>
                  <a:pt x="4405213" y="5225288"/>
                  <a:pt x="4395758" y="5224996"/>
                </a:cubicBezTo>
                <a:lnTo>
                  <a:pt x="4395758" y="5263408"/>
                </a:lnTo>
                <a:lnTo>
                  <a:pt x="4379314" y="5256425"/>
                </a:lnTo>
                <a:lnTo>
                  <a:pt x="4359582" y="5305315"/>
                </a:lnTo>
                <a:lnTo>
                  <a:pt x="4366159" y="5312298"/>
                </a:lnTo>
                <a:lnTo>
                  <a:pt x="4353004" y="5322773"/>
                </a:lnTo>
                <a:lnTo>
                  <a:pt x="4346427" y="5336742"/>
                </a:lnTo>
                <a:lnTo>
                  <a:pt x="4356292" y="5361188"/>
                </a:lnTo>
                <a:lnTo>
                  <a:pt x="4353004" y="5389123"/>
                </a:lnTo>
                <a:cubicBezTo>
                  <a:pt x="4344919" y="5390287"/>
                  <a:pt x="4340534" y="5394944"/>
                  <a:pt x="4339849" y="5403091"/>
                </a:cubicBezTo>
                <a:cubicBezTo>
                  <a:pt x="4339164" y="5411239"/>
                  <a:pt x="4331489" y="5415896"/>
                  <a:pt x="4316827" y="5417059"/>
                </a:cubicBezTo>
                <a:lnTo>
                  <a:pt x="4316827" y="5399600"/>
                </a:lnTo>
                <a:lnTo>
                  <a:pt x="4306962" y="5403092"/>
                </a:lnTo>
                <a:cubicBezTo>
                  <a:pt x="4304906" y="5408038"/>
                  <a:pt x="4301618" y="5416478"/>
                  <a:pt x="4297095" y="5428409"/>
                </a:cubicBezTo>
                <a:cubicBezTo>
                  <a:pt x="4292573" y="5440340"/>
                  <a:pt x="4289285" y="5447033"/>
                  <a:pt x="4287229" y="5448488"/>
                </a:cubicBezTo>
                <a:cubicBezTo>
                  <a:pt x="4285653" y="5448197"/>
                  <a:pt x="4284693" y="5447033"/>
                  <a:pt x="4284351" y="5444996"/>
                </a:cubicBezTo>
                <a:cubicBezTo>
                  <a:pt x="4284008" y="5442959"/>
                  <a:pt x="4283871" y="5441795"/>
                  <a:pt x="4283939" y="5441504"/>
                </a:cubicBezTo>
                <a:cubicBezTo>
                  <a:pt x="4274896" y="5440921"/>
                  <a:pt x="4271606" y="5437720"/>
                  <a:pt x="4274074" y="5431901"/>
                </a:cubicBezTo>
                <a:cubicBezTo>
                  <a:pt x="4276540" y="5426081"/>
                  <a:pt x="4279828" y="5421133"/>
                  <a:pt x="4283939" y="5417059"/>
                </a:cubicBezTo>
                <a:lnTo>
                  <a:pt x="4270785" y="5385631"/>
                </a:lnTo>
                <a:lnTo>
                  <a:pt x="4283939" y="5361188"/>
                </a:lnTo>
                <a:lnTo>
                  <a:pt x="4260918" y="5350710"/>
                </a:lnTo>
                <a:cubicBezTo>
                  <a:pt x="4259959" y="5362424"/>
                  <a:pt x="4256122" y="5373045"/>
                  <a:pt x="4249408" y="5382576"/>
                </a:cubicBezTo>
                <a:cubicBezTo>
                  <a:pt x="4242693" y="5392107"/>
                  <a:pt x="4238857" y="5403600"/>
                  <a:pt x="4237897" y="5417059"/>
                </a:cubicBezTo>
                <a:cubicBezTo>
                  <a:pt x="4228099" y="5431174"/>
                  <a:pt x="4218918" y="5445724"/>
                  <a:pt x="4210353" y="5460710"/>
                </a:cubicBezTo>
                <a:cubicBezTo>
                  <a:pt x="4201789" y="5475697"/>
                  <a:pt x="4193430" y="5490247"/>
                  <a:pt x="4185277" y="5504361"/>
                </a:cubicBezTo>
                <a:cubicBezTo>
                  <a:pt x="4183632" y="5512800"/>
                  <a:pt x="4180343" y="5523858"/>
                  <a:pt x="4175410" y="5537536"/>
                </a:cubicBezTo>
                <a:cubicBezTo>
                  <a:pt x="4170477" y="5551213"/>
                  <a:pt x="4163900" y="5558779"/>
                  <a:pt x="4155678" y="5560234"/>
                </a:cubicBezTo>
                <a:cubicBezTo>
                  <a:pt x="4156088" y="5562926"/>
                  <a:pt x="4157733" y="5568018"/>
                  <a:pt x="4160611" y="5575512"/>
                </a:cubicBezTo>
                <a:cubicBezTo>
                  <a:pt x="4163488" y="5583005"/>
                  <a:pt x="4165133" y="5587225"/>
                  <a:pt x="4165544" y="5588171"/>
                </a:cubicBezTo>
                <a:cubicBezTo>
                  <a:pt x="4167120" y="5587733"/>
                  <a:pt x="4168079" y="5585988"/>
                  <a:pt x="4168421" y="5582932"/>
                </a:cubicBezTo>
                <a:cubicBezTo>
                  <a:pt x="4168765" y="5579877"/>
                  <a:pt x="4168901" y="5578131"/>
                  <a:pt x="4168833" y="5577694"/>
                </a:cubicBezTo>
                <a:cubicBezTo>
                  <a:pt x="4178151" y="5557105"/>
                  <a:pt x="4189112" y="5537171"/>
                  <a:pt x="4201721" y="5517894"/>
                </a:cubicBezTo>
                <a:cubicBezTo>
                  <a:pt x="4214328" y="5498613"/>
                  <a:pt x="4222000" y="5477807"/>
                  <a:pt x="4224741" y="5455473"/>
                </a:cubicBezTo>
                <a:lnTo>
                  <a:pt x="4241185" y="5455473"/>
                </a:lnTo>
                <a:cubicBezTo>
                  <a:pt x="4248722" y="5455108"/>
                  <a:pt x="4257492" y="5455836"/>
                  <a:pt x="4267495" y="5457656"/>
                </a:cubicBezTo>
                <a:cubicBezTo>
                  <a:pt x="4277499" y="5459473"/>
                  <a:pt x="4282980" y="5464567"/>
                  <a:pt x="4283939" y="5472932"/>
                </a:cubicBezTo>
                <a:cubicBezTo>
                  <a:pt x="4283597" y="5488793"/>
                  <a:pt x="4280172" y="5504216"/>
                  <a:pt x="4273662" y="5519202"/>
                </a:cubicBezTo>
                <a:cubicBezTo>
                  <a:pt x="4267153" y="5534190"/>
                  <a:pt x="4259617" y="5547866"/>
                  <a:pt x="4251053" y="5560233"/>
                </a:cubicBezTo>
                <a:cubicBezTo>
                  <a:pt x="4251463" y="5568673"/>
                  <a:pt x="4253107" y="5576239"/>
                  <a:pt x="4255985" y="5582932"/>
                </a:cubicBezTo>
                <a:cubicBezTo>
                  <a:pt x="4258863" y="5589625"/>
                  <a:pt x="4260507" y="5597191"/>
                  <a:pt x="4260918" y="5605631"/>
                </a:cubicBezTo>
                <a:lnTo>
                  <a:pt x="4237897" y="5598646"/>
                </a:lnTo>
                <a:cubicBezTo>
                  <a:pt x="4238034" y="5609414"/>
                  <a:pt x="4236938" y="5621054"/>
                  <a:pt x="4234609" y="5633567"/>
                </a:cubicBezTo>
                <a:cubicBezTo>
                  <a:pt x="4232278" y="5646081"/>
                  <a:pt x="4227894" y="5657720"/>
                  <a:pt x="4221453" y="5668487"/>
                </a:cubicBezTo>
                <a:lnTo>
                  <a:pt x="4205009" y="5644043"/>
                </a:lnTo>
                <a:lnTo>
                  <a:pt x="4214875" y="5612615"/>
                </a:lnTo>
                <a:cubicBezTo>
                  <a:pt x="4213026" y="5610869"/>
                  <a:pt x="4210971" y="5609123"/>
                  <a:pt x="4208709" y="5607376"/>
                </a:cubicBezTo>
                <a:cubicBezTo>
                  <a:pt x="4206448" y="5605631"/>
                  <a:pt x="4205215" y="5603884"/>
                  <a:pt x="4205009" y="5602140"/>
                </a:cubicBezTo>
                <a:cubicBezTo>
                  <a:pt x="4205625" y="5598793"/>
                  <a:pt x="4208503" y="5596755"/>
                  <a:pt x="4213641" y="5596027"/>
                </a:cubicBezTo>
                <a:cubicBezTo>
                  <a:pt x="4218781" y="5595299"/>
                  <a:pt x="4222481" y="5595009"/>
                  <a:pt x="4224742" y="5595154"/>
                </a:cubicBezTo>
                <a:lnTo>
                  <a:pt x="4244474" y="5535790"/>
                </a:lnTo>
                <a:lnTo>
                  <a:pt x="4241186" y="5521821"/>
                </a:lnTo>
                <a:lnTo>
                  <a:pt x="4228030" y="5504361"/>
                </a:lnTo>
                <a:lnTo>
                  <a:pt x="4211586" y="5521821"/>
                </a:lnTo>
                <a:lnTo>
                  <a:pt x="4201721" y="5595154"/>
                </a:lnTo>
                <a:cubicBezTo>
                  <a:pt x="4191580" y="5604903"/>
                  <a:pt x="4182262" y="5618580"/>
                  <a:pt x="4173766" y="5636187"/>
                </a:cubicBezTo>
                <a:cubicBezTo>
                  <a:pt x="4165269" y="5653792"/>
                  <a:pt x="4159241" y="5669215"/>
                  <a:pt x="4155678" y="5682457"/>
                </a:cubicBezTo>
                <a:cubicBezTo>
                  <a:pt x="4155267" y="5694533"/>
                  <a:pt x="4152800" y="5706174"/>
                  <a:pt x="4148278" y="5717377"/>
                </a:cubicBezTo>
                <a:cubicBezTo>
                  <a:pt x="4143755" y="5728580"/>
                  <a:pt x="4139645" y="5740221"/>
                  <a:pt x="4135945" y="5752297"/>
                </a:cubicBezTo>
                <a:cubicBezTo>
                  <a:pt x="4120049" y="5766847"/>
                  <a:pt x="4105798" y="5783144"/>
                  <a:pt x="4093192" y="5801185"/>
                </a:cubicBezTo>
                <a:lnTo>
                  <a:pt x="4070169" y="5871027"/>
                </a:lnTo>
                <a:cubicBezTo>
                  <a:pt x="4068182" y="5870882"/>
                  <a:pt x="4065579" y="5871173"/>
                  <a:pt x="4062359" y="5871900"/>
                </a:cubicBezTo>
                <a:cubicBezTo>
                  <a:pt x="4059139" y="5872628"/>
                  <a:pt x="4057357" y="5874664"/>
                  <a:pt x="4057013" y="5878011"/>
                </a:cubicBezTo>
                <a:cubicBezTo>
                  <a:pt x="4057357" y="5879902"/>
                  <a:pt x="4059139" y="5882230"/>
                  <a:pt x="4062359" y="5884996"/>
                </a:cubicBezTo>
                <a:cubicBezTo>
                  <a:pt x="4065579" y="5887760"/>
                  <a:pt x="4068182" y="5890087"/>
                  <a:pt x="4070169" y="5891979"/>
                </a:cubicBezTo>
                <a:lnTo>
                  <a:pt x="4033993" y="5912931"/>
                </a:lnTo>
                <a:lnTo>
                  <a:pt x="4010971" y="5912931"/>
                </a:lnTo>
                <a:cubicBezTo>
                  <a:pt x="4011656" y="5899981"/>
                  <a:pt x="4013574" y="5887469"/>
                  <a:pt x="4016726" y="5875392"/>
                </a:cubicBezTo>
                <a:cubicBezTo>
                  <a:pt x="4019878" y="5863315"/>
                  <a:pt x="4020153" y="5845565"/>
                  <a:pt x="4017549" y="5822139"/>
                </a:cubicBezTo>
                <a:cubicBezTo>
                  <a:pt x="4010560" y="5832324"/>
                  <a:pt x="4003983" y="5842509"/>
                  <a:pt x="3997816" y="5852693"/>
                </a:cubicBezTo>
                <a:cubicBezTo>
                  <a:pt x="3991650" y="5862880"/>
                  <a:pt x="3988361" y="5874810"/>
                  <a:pt x="3987951" y="5888487"/>
                </a:cubicBezTo>
                <a:cubicBezTo>
                  <a:pt x="3972054" y="5901873"/>
                  <a:pt x="3957803" y="5917006"/>
                  <a:pt x="3945196" y="5933884"/>
                </a:cubicBezTo>
                <a:cubicBezTo>
                  <a:pt x="3926902" y="5935630"/>
                  <a:pt x="3919913" y="5942614"/>
                  <a:pt x="3924230" y="5954838"/>
                </a:cubicBezTo>
                <a:cubicBezTo>
                  <a:pt x="3928547" y="5967059"/>
                  <a:pt x="3925668" y="5974043"/>
                  <a:pt x="3915597" y="5975790"/>
                </a:cubicBezTo>
                <a:lnTo>
                  <a:pt x="3902443" y="5975790"/>
                </a:lnTo>
                <a:cubicBezTo>
                  <a:pt x="3901894" y="5985611"/>
                  <a:pt x="3899701" y="5993030"/>
                  <a:pt x="3895864" y="5998051"/>
                </a:cubicBezTo>
                <a:cubicBezTo>
                  <a:pt x="3892027" y="6003071"/>
                  <a:pt x="3889835" y="6009618"/>
                  <a:pt x="3889287" y="6017694"/>
                </a:cubicBezTo>
                <a:lnTo>
                  <a:pt x="3866265" y="6038646"/>
                </a:lnTo>
                <a:lnTo>
                  <a:pt x="3853111" y="6010710"/>
                </a:lnTo>
                <a:cubicBezTo>
                  <a:pt x="3846532" y="6010710"/>
                  <a:pt x="3843244" y="6007217"/>
                  <a:pt x="3843244" y="6000233"/>
                </a:cubicBezTo>
                <a:cubicBezTo>
                  <a:pt x="3844203" y="5986483"/>
                  <a:pt x="3848040" y="5972951"/>
                  <a:pt x="3854754" y="5959638"/>
                </a:cubicBezTo>
                <a:cubicBezTo>
                  <a:pt x="3861470" y="5946325"/>
                  <a:pt x="3865307" y="5931919"/>
                  <a:pt x="3866265" y="5916425"/>
                </a:cubicBezTo>
                <a:cubicBezTo>
                  <a:pt x="3866335" y="5916133"/>
                  <a:pt x="3866196" y="5914969"/>
                  <a:pt x="3865854" y="5912931"/>
                </a:cubicBezTo>
                <a:cubicBezTo>
                  <a:pt x="3865512" y="5910894"/>
                  <a:pt x="3864552" y="5909730"/>
                  <a:pt x="3862976" y="5909440"/>
                </a:cubicBezTo>
                <a:cubicBezTo>
                  <a:pt x="3861195" y="5910240"/>
                  <a:pt x="3859002" y="5913878"/>
                  <a:pt x="3856399" y="5920352"/>
                </a:cubicBezTo>
                <a:cubicBezTo>
                  <a:pt x="3853795" y="5926828"/>
                  <a:pt x="3851603" y="5931338"/>
                  <a:pt x="3849822" y="5933884"/>
                </a:cubicBezTo>
                <a:cubicBezTo>
                  <a:pt x="3845985" y="5937375"/>
                  <a:pt x="3843792" y="5940868"/>
                  <a:pt x="3843244" y="5944361"/>
                </a:cubicBezTo>
                <a:cubicBezTo>
                  <a:pt x="3843656" y="5949817"/>
                  <a:pt x="3843655" y="5954618"/>
                  <a:pt x="3843244" y="5958765"/>
                </a:cubicBezTo>
                <a:cubicBezTo>
                  <a:pt x="3842833" y="5962912"/>
                  <a:pt x="3839545" y="5965094"/>
                  <a:pt x="3833378" y="5965312"/>
                </a:cubicBezTo>
                <a:lnTo>
                  <a:pt x="3820223" y="5972297"/>
                </a:lnTo>
                <a:lnTo>
                  <a:pt x="3787335" y="5975789"/>
                </a:lnTo>
                <a:lnTo>
                  <a:pt x="3777468" y="6003725"/>
                </a:lnTo>
                <a:cubicBezTo>
                  <a:pt x="3772467" y="6005690"/>
                  <a:pt x="3767671" y="6008745"/>
                  <a:pt x="3763079" y="6012891"/>
                </a:cubicBezTo>
                <a:cubicBezTo>
                  <a:pt x="3758489" y="6017038"/>
                  <a:pt x="3754515" y="6020967"/>
                  <a:pt x="3751159" y="6024678"/>
                </a:cubicBezTo>
                <a:cubicBezTo>
                  <a:pt x="3747595" y="6024605"/>
                  <a:pt x="3744032" y="6025623"/>
                  <a:pt x="3740470" y="6027733"/>
                </a:cubicBezTo>
                <a:cubicBezTo>
                  <a:pt x="3736907" y="6029843"/>
                  <a:pt x="3734988" y="6033481"/>
                  <a:pt x="3734714" y="6038646"/>
                </a:cubicBezTo>
                <a:lnTo>
                  <a:pt x="3738003" y="6052614"/>
                </a:lnTo>
                <a:lnTo>
                  <a:pt x="3708404" y="6052615"/>
                </a:lnTo>
                <a:cubicBezTo>
                  <a:pt x="3709705" y="6045847"/>
                  <a:pt x="3712858" y="6035808"/>
                  <a:pt x="3717858" y="6022495"/>
                </a:cubicBezTo>
                <a:cubicBezTo>
                  <a:pt x="3722861" y="6009181"/>
                  <a:pt x="3721901" y="6001760"/>
                  <a:pt x="3714982" y="6000234"/>
                </a:cubicBezTo>
                <a:cubicBezTo>
                  <a:pt x="3711624" y="6000452"/>
                  <a:pt x="3708472" y="6001760"/>
                  <a:pt x="3705526" y="6004161"/>
                </a:cubicBezTo>
                <a:cubicBezTo>
                  <a:pt x="3702580" y="6006563"/>
                  <a:pt x="3700250" y="6008745"/>
                  <a:pt x="3698538" y="6010710"/>
                </a:cubicBezTo>
                <a:lnTo>
                  <a:pt x="3691960" y="6052615"/>
                </a:lnTo>
                <a:lnTo>
                  <a:pt x="3675515" y="6077059"/>
                </a:lnTo>
                <a:cubicBezTo>
                  <a:pt x="3675516" y="6087390"/>
                  <a:pt x="3673872" y="6096411"/>
                  <a:pt x="3670583" y="6104122"/>
                </a:cubicBezTo>
                <a:cubicBezTo>
                  <a:pt x="3667294" y="6111834"/>
                  <a:pt x="3662362" y="6119110"/>
                  <a:pt x="3655783" y="6125948"/>
                </a:cubicBezTo>
                <a:lnTo>
                  <a:pt x="3655783" y="6153884"/>
                </a:lnTo>
                <a:cubicBezTo>
                  <a:pt x="3646465" y="6164941"/>
                  <a:pt x="3642080" y="6177746"/>
                  <a:pt x="3642628" y="6192296"/>
                </a:cubicBezTo>
                <a:cubicBezTo>
                  <a:pt x="3637352" y="6190623"/>
                  <a:pt x="3632282" y="6191351"/>
                  <a:pt x="3627418" y="6194478"/>
                </a:cubicBezTo>
                <a:cubicBezTo>
                  <a:pt x="3622553" y="6197607"/>
                  <a:pt x="3619949" y="6202700"/>
                  <a:pt x="3619607" y="6209756"/>
                </a:cubicBezTo>
                <a:lnTo>
                  <a:pt x="3599875" y="6241185"/>
                </a:lnTo>
                <a:lnTo>
                  <a:pt x="3573565" y="6230709"/>
                </a:lnTo>
                <a:cubicBezTo>
                  <a:pt x="3577881" y="6219360"/>
                  <a:pt x="3580758" y="6206264"/>
                  <a:pt x="3582198" y="6191423"/>
                </a:cubicBezTo>
                <a:cubicBezTo>
                  <a:pt x="3583636" y="6176582"/>
                  <a:pt x="3587336" y="6165234"/>
                  <a:pt x="3593297" y="6157376"/>
                </a:cubicBezTo>
                <a:cubicBezTo>
                  <a:pt x="3592749" y="6146317"/>
                  <a:pt x="3597133" y="6140497"/>
                  <a:pt x="3606452" y="6139915"/>
                </a:cubicBezTo>
                <a:cubicBezTo>
                  <a:pt x="3613577" y="6140425"/>
                  <a:pt x="3622348" y="6140279"/>
                  <a:pt x="3632762" y="6139479"/>
                </a:cubicBezTo>
                <a:cubicBezTo>
                  <a:pt x="3643176" y="6138679"/>
                  <a:pt x="3642080" y="6134168"/>
                  <a:pt x="3629474" y="6125948"/>
                </a:cubicBezTo>
                <a:lnTo>
                  <a:pt x="3642628" y="6091027"/>
                </a:lnTo>
                <a:lnTo>
                  <a:pt x="3629474" y="6091027"/>
                </a:lnTo>
                <a:lnTo>
                  <a:pt x="3642628" y="6073566"/>
                </a:lnTo>
                <a:lnTo>
                  <a:pt x="3642628" y="6038646"/>
                </a:lnTo>
                <a:lnTo>
                  <a:pt x="3665650" y="6021185"/>
                </a:lnTo>
                <a:lnTo>
                  <a:pt x="3665650" y="5989756"/>
                </a:lnTo>
                <a:cubicBezTo>
                  <a:pt x="3671680" y="5978698"/>
                  <a:pt x="3679353" y="5969387"/>
                  <a:pt x="3688671" y="5961821"/>
                </a:cubicBezTo>
                <a:lnTo>
                  <a:pt x="3698538" y="5933884"/>
                </a:lnTo>
                <a:cubicBezTo>
                  <a:pt x="3688260" y="5931120"/>
                  <a:pt x="3684970" y="5919189"/>
                  <a:pt x="3688671" y="5898091"/>
                </a:cubicBezTo>
                <a:cubicBezTo>
                  <a:pt x="3692372" y="5876992"/>
                  <a:pt x="3695660" y="5863315"/>
                  <a:pt x="3698538" y="5857058"/>
                </a:cubicBezTo>
                <a:cubicBezTo>
                  <a:pt x="3704704" y="5855458"/>
                  <a:pt x="3707993" y="5848183"/>
                  <a:pt x="3708404" y="5835233"/>
                </a:cubicBezTo>
                <a:cubicBezTo>
                  <a:pt x="3708815" y="5822283"/>
                  <a:pt x="3708816" y="5813262"/>
                  <a:pt x="3708404" y="5808170"/>
                </a:cubicBezTo>
                <a:cubicBezTo>
                  <a:pt x="3713269" y="5806133"/>
                  <a:pt x="3716694" y="5802349"/>
                  <a:pt x="3718681" y="5796820"/>
                </a:cubicBezTo>
                <a:cubicBezTo>
                  <a:pt x="3720668" y="5791291"/>
                  <a:pt x="3721627" y="5785763"/>
                  <a:pt x="3721559" y="5780234"/>
                </a:cubicBezTo>
                <a:cubicBezTo>
                  <a:pt x="3721010" y="5773686"/>
                  <a:pt x="3718818" y="5768448"/>
                  <a:pt x="3714982" y="5764520"/>
                </a:cubicBezTo>
                <a:cubicBezTo>
                  <a:pt x="3711145" y="5760590"/>
                  <a:pt x="3708953" y="5755353"/>
                  <a:pt x="3708403" y="5748804"/>
                </a:cubicBezTo>
                <a:cubicBezTo>
                  <a:pt x="3695729" y="5751424"/>
                  <a:pt x="3689836" y="5761900"/>
                  <a:pt x="3690727" y="5780234"/>
                </a:cubicBezTo>
                <a:cubicBezTo>
                  <a:pt x="3691617" y="5798567"/>
                  <a:pt x="3686547" y="5809042"/>
                  <a:pt x="3675516" y="5811662"/>
                </a:cubicBezTo>
                <a:cubicBezTo>
                  <a:pt x="3675174" y="5822357"/>
                  <a:pt x="3671748" y="5832396"/>
                  <a:pt x="3665238" y="5841781"/>
                </a:cubicBezTo>
                <a:cubicBezTo>
                  <a:pt x="3658729" y="5851166"/>
                  <a:pt x="3651193" y="5858587"/>
                  <a:pt x="3642628" y="5864043"/>
                </a:cubicBezTo>
                <a:lnTo>
                  <a:pt x="3642628" y="5909440"/>
                </a:lnTo>
                <a:cubicBezTo>
                  <a:pt x="3613784" y="5924209"/>
                  <a:pt x="3596654" y="5940942"/>
                  <a:pt x="3591242" y="5959638"/>
                </a:cubicBezTo>
                <a:cubicBezTo>
                  <a:pt x="3585828" y="5978335"/>
                  <a:pt x="3577744" y="6004671"/>
                  <a:pt x="3566987" y="6038646"/>
                </a:cubicBezTo>
                <a:cubicBezTo>
                  <a:pt x="3555887" y="6039664"/>
                  <a:pt x="3546021" y="6043739"/>
                  <a:pt x="3537387" y="6050868"/>
                </a:cubicBezTo>
                <a:cubicBezTo>
                  <a:pt x="3528755" y="6057998"/>
                  <a:pt x="3518889" y="6062072"/>
                  <a:pt x="3507789" y="6063090"/>
                </a:cubicBezTo>
                <a:lnTo>
                  <a:pt x="3507789" y="6101503"/>
                </a:lnTo>
                <a:lnTo>
                  <a:pt x="3497922" y="6101503"/>
                </a:lnTo>
                <a:cubicBezTo>
                  <a:pt x="3491619" y="6101503"/>
                  <a:pt x="3487781" y="6099757"/>
                  <a:pt x="3486412" y="6096264"/>
                </a:cubicBezTo>
                <a:cubicBezTo>
                  <a:pt x="3485042" y="6092773"/>
                  <a:pt x="3484493" y="6087535"/>
                  <a:pt x="3484767" y="6080550"/>
                </a:cubicBezTo>
                <a:lnTo>
                  <a:pt x="3494634" y="6052615"/>
                </a:lnTo>
                <a:cubicBezTo>
                  <a:pt x="3494428" y="6050068"/>
                  <a:pt x="3493195" y="6045557"/>
                  <a:pt x="3490933" y="6039083"/>
                </a:cubicBezTo>
                <a:cubicBezTo>
                  <a:pt x="3488672" y="6032607"/>
                  <a:pt x="3486617" y="6028970"/>
                  <a:pt x="3484767" y="6028170"/>
                </a:cubicBezTo>
                <a:lnTo>
                  <a:pt x="3484767" y="6038646"/>
                </a:lnTo>
                <a:cubicBezTo>
                  <a:pt x="3477231" y="6044320"/>
                  <a:pt x="3468461" y="6052177"/>
                  <a:pt x="3458457" y="6062217"/>
                </a:cubicBezTo>
                <a:cubicBezTo>
                  <a:pt x="3448453" y="6072258"/>
                  <a:pt x="3442972" y="6081860"/>
                  <a:pt x="3442013" y="6091027"/>
                </a:cubicBezTo>
                <a:cubicBezTo>
                  <a:pt x="3437148" y="6094809"/>
                  <a:pt x="3433723" y="6100338"/>
                  <a:pt x="3431735" y="6107614"/>
                </a:cubicBezTo>
                <a:cubicBezTo>
                  <a:pt x="3429749" y="6114890"/>
                  <a:pt x="3428790" y="6122164"/>
                  <a:pt x="3428858" y="6129440"/>
                </a:cubicBezTo>
                <a:lnTo>
                  <a:pt x="3405837" y="6143408"/>
                </a:lnTo>
                <a:cubicBezTo>
                  <a:pt x="3405905" y="6149010"/>
                  <a:pt x="3404946" y="6155265"/>
                  <a:pt x="3402959" y="6162178"/>
                </a:cubicBezTo>
                <a:cubicBezTo>
                  <a:pt x="3400972" y="6169089"/>
                  <a:pt x="3397546" y="6174472"/>
                  <a:pt x="3392681" y="6178329"/>
                </a:cubicBezTo>
                <a:lnTo>
                  <a:pt x="3392681" y="6206265"/>
                </a:lnTo>
                <a:lnTo>
                  <a:pt x="3379526" y="6216742"/>
                </a:lnTo>
                <a:cubicBezTo>
                  <a:pt x="3379184" y="6227362"/>
                  <a:pt x="3375759" y="6237548"/>
                  <a:pt x="3369250" y="6247297"/>
                </a:cubicBezTo>
                <a:cubicBezTo>
                  <a:pt x="3362740" y="6257045"/>
                  <a:pt x="3355203" y="6265484"/>
                  <a:pt x="3346639" y="6272614"/>
                </a:cubicBezTo>
                <a:cubicBezTo>
                  <a:pt x="3339924" y="6283745"/>
                  <a:pt x="3331976" y="6296403"/>
                  <a:pt x="3322795" y="6310589"/>
                </a:cubicBezTo>
                <a:cubicBezTo>
                  <a:pt x="3313614" y="6324776"/>
                  <a:pt x="3304022" y="6336562"/>
                  <a:pt x="3294019" y="6345947"/>
                </a:cubicBezTo>
                <a:cubicBezTo>
                  <a:pt x="3294224" y="6351403"/>
                  <a:pt x="3293812" y="6357078"/>
                  <a:pt x="3292785" y="6362971"/>
                </a:cubicBezTo>
                <a:cubicBezTo>
                  <a:pt x="3291757" y="6368863"/>
                  <a:pt x="3288880" y="6373666"/>
                  <a:pt x="3284152" y="6377375"/>
                </a:cubicBezTo>
                <a:cubicBezTo>
                  <a:pt x="3283878" y="6388143"/>
                  <a:pt x="3281137" y="6398910"/>
                  <a:pt x="3275930" y="6409678"/>
                </a:cubicBezTo>
                <a:cubicBezTo>
                  <a:pt x="3270723" y="6420445"/>
                  <a:pt x="3264693" y="6429466"/>
                  <a:pt x="3257842" y="6436741"/>
                </a:cubicBezTo>
                <a:cubicBezTo>
                  <a:pt x="3257842" y="6440378"/>
                  <a:pt x="3257020" y="6443580"/>
                  <a:pt x="3255375" y="6446343"/>
                </a:cubicBezTo>
                <a:cubicBezTo>
                  <a:pt x="3253731" y="6449109"/>
                  <a:pt x="3251264" y="6450563"/>
                  <a:pt x="3247976" y="6450708"/>
                </a:cubicBezTo>
                <a:lnTo>
                  <a:pt x="3238109" y="6447217"/>
                </a:lnTo>
                <a:lnTo>
                  <a:pt x="3247976" y="6412296"/>
                </a:lnTo>
                <a:cubicBezTo>
                  <a:pt x="3251264" y="6408587"/>
                  <a:pt x="3253731" y="6403784"/>
                  <a:pt x="3255375" y="6397892"/>
                </a:cubicBezTo>
                <a:cubicBezTo>
                  <a:pt x="3257020" y="6391999"/>
                  <a:pt x="3257842" y="6386323"/>
                  <a:pt x="3257842" y="6380867"/>
                </a:cubicBezTo>
                <a:lnTo>
                  <a:pt x="3270996" y="6349439"/>
                </a:lnTo>
                <a:cubicBezTo>
                  <a:pt x="3270312" y="6341582"/>
                  <a:pt x="3270037" y="6332851"/>
                  <a:pt x="3270174" y="6323249"/>
                </a:cubicBezTo>
                <a:cubicBezTo>
                  <a:pt x="3270312" y="6313645"/>
                  <a:pt x="3274970" y="6308407"/>
                  <a:pt x="3284152" y="6307534"/>
                </a:cubicBezTo>
                <a:cubicBezTo>
                  <a:pt x="3285248" y="6273486"/>
                  <a:pt x="3294566" y="6233329"/>
                  <a:pt x="3312106" y="6187059"/>
                </a:cubicBezTo>
                <a:cubicBezTo>
                  <a:pt x="3329646" y="6140788"/>
                  <a:pt x="3348832" y="6104122"/>
                  <a:pt x="3369660" y="6077058"/>
                </a:cubicBezTo>
                <a:cubicBezTo>
                  <a:pt x="3370071" y="6065127"/>
                  <a:pt x="3371716" y="6054069"/>
                  <a:pt x="3374594" y="6043884"/>
                </a:cubicBezTo>
                <a:cubicBezTo>
                  <a:pt x="3377470" y="6033698"/>
                  <a:pt x="3379116" y="6022640"/>
                  <a:pt x="3379526" y="6010710"/>
                </a:cubicBezTo>
                <a:cubicBezTo>
                  <a:pt x="3384391" y="6010491"/>
                  <a:pt x="3387816" y="6008309"/>
                  <a:pt x="3389803" y="6004161"/>
                </a:cubicBezTo>
                <a:cubicBezTo>
                  <a:pt x="3391790" y="6000015"/>
                  <a:pt x="3392750" y="5995213"/>
                  <a:pt x="3392681" y="5989756"/>
                </a:cubicBezTo>
                <a:cubicBezTo>
                  <a:pt x="3393230" y="5975570"/>
                  <a:pt x="3395422" y="5967277"/>
                  <a:pt x="3399260" y="5964876"/>
                </a:cubicBezTo>
                <a:cubicBezTo>
                  <a:pt x="3403096" y="5962475"/>
                  <a:pt x="3405288" y="5956800"/>
                  <a:pt x="3405837" y="5947852"/>
                </a:cubicBezTo>
                <a:lnTo>
                  <a:pt x="3422281" y="5912931"/>
                </a:lnTo>
                <a:cubicBezTo>
                  <a:pt x="3427145" y="5911040"/>
                  <a:pt x="3430571" y="5907840"/>
                  <a:pt x="3432558" y="5903330"/>
                </a:cubicBezTo>
                <a:cubicBezTo>
                  <a:pt x="3434545" y="5898817"/>
                  <a:pt x="3435505" y="5893871"/>
                  <a:pt x="3435436" y="5888487"/>
                </a:cubicBezTo>
                <a:lnTo>
                  <a:pt x="3432147" y="5871027"/>
                </a:lnTo>
                <a:lnTo>
                  <a:pt x="3461746" y="5762773"/>
                </a:lnTo>
                <a:lnTo>
                  <a:pt x="3474901" y="5752297"/>
                </a:lnTo>
                <a:lnTo>
                  <a:pt x="3484767" y="5734837"/>
                </a:lnTo>
                <a:cubicBezTo>
                  <a:pt x="3484766" y="5729236"/>
                  <a:pt x="3485589" y="5722978"/>
                  <a:pt x="3487234" y="5716068"/>
                </a:cubicBezTo>
                <a:cubicBezTo>
                  <a:pt x="3488878" y="5709156"/>
                  <a:pt x="3491345" y="5703772"/>
                  <a:pt x="3494634" y="5699916"/>
                </a:cubicBezTo>
                <a:lnTo>
                  <a:pt x="3493833" y="5675710"/>
                </a:lnTo>
                <a:lnTo>
                  <a:pt x="3493342" y="5679437"/>
                </a:lnTo>
                <a:cubicBezTo>
                  <a:pt x="3493000" y="5686711"/>
                  <a:pt x="3492863" y="5692242"/>
                  <a:pt x="3492932" y="5696024"/>
                </a:cubicBezTo>
                <a:cubicBezTo>
                  <a:pt x="3489369" y="5695806"/>
                  <a:pt x="3485806" y="5696243"/>
                  <a:pt x="3482243" y="5697334"/>
                </a:cubicBezTo>
                <a:cubicBezTo>
                  <a:pt x="3478680" y="5698425"/>
                  <a:pt x="3476761" y="5701481"/>
                  <a:pt x="3476487" y="5706501"/>
                </a:cubicBezTo>
                <a:cubicBezTo>
                  <a:pt x="3476761" y="5711666"/>
                  <a:pt x="3476214" y="5715304"/>
                  <a:pt x="3474843" y="5717414"/>
                </a:cubicBezTo>
                <a:cubicBezTo>
                  <a:pt x="3473472" y="5719524"/>
                  <a:pt x="3469635" y="5720541"/>
                  <a:pt x="3463332" y="5720468"/>
                </a:cubicBezTo>
                <a:lnTo>
                  <a:pt x="3450178" y="5748405"/>
                </a:lnTo>
                <a:lnTo>
                  <a:pt x="3437022" y="5758881"/>
                </a:lnTo>
                <a:lnTo>
                  <a:pt x="3414000" y="5804279"/>
                </a:lnTo>
                <a:cubicBezTo>
                  <a:pt x="3413452" y="5810972"/>
                  <a:pt x="3411260" y="5816791"/>
                  <a:pt x="3407423" y="5821739"/>
                </a:cubicBezTo>
                <a:cubicBezTo>
                  <a:pt x="3403586" y="5826685"/>
                  <a:pt x="3401393" y="5832506"/>
                  <a:pt x="3400846" y="5839199"/>
                </a:cubicBezTo>
                <a:lnTo>
                  <a:pt x="3384402" y="5867135"/>
                </a:lnTo>
                <a:lnTo>
                  <a:pt x="3374535" y="5888087"/>
                </a:lnTo>
                <a:cubicBezTo>
                  <a:pt x="3372960" y="5900456"/>
                  <a:pt x="3370356" y="5912386"/>
                  <a:pt x="3366725" y="5923882"/>
                </a:cubicBezTo>
                <a:cubicBezTo>
                  <a:pt x="3363093" y="5935376"/>
                  <a:pt x="3358023" y="5945561"/>
                  <a:pt x="3351514" y="5954437"/>
                </a:cubicBezTo>
                <a:cubicBezTo>
                  <a:pt x="3343292" y="5977571"/>
                  <a:pt x="3336715" y="5999397"/>
                  <a:pt x="3331782" y="6019913"/>
                </a:cubicBezTo>
                <a:cubicBezTo>
                  <a:pt x="3326848" y="6040428"/>
                  <a:pt x="3323559" y="6057016"/>
                  <a:pt x="3321915" y="6069675"/>
                </a:cubicBezTo>
                <a:cubicBezTo>
                  <a:pt x="3318626" y="6066764"/>
                  <a:pt x="3315338" y="6065600"/>
                  <a:pt x="3312049" y="6066183"/>
                </a:cubicBezTo>
                <a:lnTo>
                  <a:pt x="3298894" y="6076658"/>
                </a:lnTo>
                <a:cubicBezTo>
                  <a:pt x="3297181" y="6078550"/>
                  <a:pt x="3296496" y="6080878"/>
                  <a:pt x="3296838" y="6083643"/>
                </a:cubicBezTo>
                <a:cubicBezTo>
                  <a:pt x="3297181" y="6086407"/>
                  <a:pt x="3298962" y="6088735"/>
                  <a:pt x="3302182" y="6090627"/>
                </a:cubicBezTo>
                <a:cubicBezTo>
                  <a:pt x="3293207" y="6102122"/>
                  <a:pt x="3284026" y="6117545"/>
                  <a:pt x="3274638" y="6136896"/>
                </a:cubicBezTo>
                <a:cubicBezTo>
                  <a:pt x="3265252" y="6156249"/>
                  <a:pt x="3260182" y="6173418"/>
                  <a:pt x="3259429" y="6188404"/>
                </a:cubicBezTo>
                <a:cubicBezTo>
                  <a:pt x="3254290" y="6191970"/>
                  <a:pt x="3250590" y="6196189"/>
                  <a:pt x="3248329" y="6201063"/>
                </a:cubicBezTo>
                <a:cubicBezTo>
                  <a:pt x="3246068" y="6205937"/>
                  <a:pt x="3246478" y="6211030"/>
                  <a:pt x="3249562" y="6216341"/>
                </a:cubicBezTo>
                <a:cubicBezTo>
                  <a:pt x="3247369" y="6228055"/>
                  <a:pt x="3242711" y="6236930"/>
                  <a:pt x="3235586" y="6242967"/>
                </a:cubicBezTo>
                <a:cubicBezTo>
                  <a:pt x="3228460" y="6249007"/>
                  <a:pt x="3222156" y="6255262"/>
                  <a:pt x="3216674" y="6261738"/>
                </a:cubicBezTo>
                <a:cubicBezTo>
                  <a:pt x="3212016" y="6265231"/>
                  <a:pt x="3209823" y="6268723"/>
                  <a:pt x="3210097" y="6272214"/>
                </a:cubicBezTo>
                <a:cubicBezTo>
                  <a:pt x="3210371" y="6275706"/>
                  <a:pt x="3211467" y="6279197"/>
                  <a:pt x="3213386" y="6282689"/>
                </a:cubicBezTo>
                <a:lnTo>
                  <a:pt x="3183786" y="6338562"/>
                </a:lnTo>
                <a:cubicBezTo>
                  <a:pt x="3181799" y="6342055"/>
                  <a:pt x="3179196" y="6346420"/>
                  <a:pt x="3175976" y="6351658"/>
                </a:cubicBezTo>
                <a:cubicBezTo>
                  <a:pt x="3172756" y="6356896"/>
                  <a:pt x="3170974" y="6363008"/>
                  <a:pt x="3170632" y="6369991"/>
                </a:cubicBezTo>
                <a:cubicBezTo>
                  <a:pt x="3155421" y="6390290"/>
                  <a:pt x="3143088" y="6413424"/>
                  <a:pt x="3133633" y="6439397"/>
                </a:cubicBezTo>
                <a:cubicBezTo>
                  <a:pt x="3124178" y="6465368"/>
                  <a:pt x="3110200" y="6487631"/>
                  <a:pt x="3091701" y="6506182"/>
                </a:cubicBezTo>
                <a:lnTo>
                  <a:pt x="3094989" y="6530626"/>
                </a:lnTo>
                <a:lnTo>
                  <a:pt x="3058813" y="6589991"/>
                </a:lnTo>
                <a:cubicBezTo>
                  <a:pt x="3058197" y="6599085"/>
                  <a:pt x="3053674" y="6614945"/>
                  <a:pt x="3045247" y="6637570"/>
                </a:cubicBezTo>
                <a:cubicBezTo>
                  <a:pt x="3036820" y="6660196"/>
                  <a:pt x="3028187" y="6676929"/>
                  <a:pt x="3019348" y="6687768"/>
                </a:cubicBezTo>
                <a:cubicBezTo>
                  <a:pt x="3019348" y="6701155"/>
                  <a:pt x="3012771" y="6712795"/>
                  <a:pt x="2999615" y="6722689"/>
                </a:cubicBezTo>
                <a:cubicBezTo>
                  <a:pt x="3004000" y="6729674"/>
                  <a:pt x="3004274" y="6735785"/>
                  <a:pt x="3000438" y="6741023"/>
                </a:cubicBezTo>
                <a:cubicBezTo>
                  <a:pt x="2996601" y="6746262"/>
                  <a:pt x="2991941" y="6750627"/>
                  <a:pt x="2986460" y="6754118"/>
                </a:cubicBezTo>
                <a:lnTo>
                  <a:pt x="2864775" y="6981102"/>
                </a:lnTo>
                <a:cubicBezTo>
                  <a:pt x="2857307" y="6990050"/>
                  <a:pt x="2851690" y="6999217"/>
                  <a:pt x="2847921" y="7008602"/>
                </a:cubicBezTo>
                <a:cubicBezTo>
                  <a:pt x="2844152" y="7017987"/>
                  <a:pt x="2837712" y="7026280"/>
                  <a:pt x="2828599" y="7033483"/>
                </a:cubicBezTo>
                <a:cubicBezTo>
                  <a:pt x="2828462" y="7038939"/>
                  <a:pt x="2827092" y="7044614"/>
                  <a:pt x="2824488" y="7050506"/>
                </a:cubicBezTo>
                <a:cubicBezTo>
                  <a:pt x="2821885" y="7056400"/>
                  <a:pt x="2818870" y="7061201"/>
                  <a:pt x="2815444" y="7064912"/>
                </a:cubicBezTo>
                <a:lnTo>
                  <a:pt x="2802289" y="7089356"/>
                </a:lnTo>
                <a:cubicBezTo>
                  <a:pt x="2798726" y="7092920"/>
                  <a:pt x="2794341" y="7095395"/>
                  <a:pt x="2789134" y="7096777"/>
                </a:cubicBezTo>
                <a:cubicBezTo>
                  <a:pt x="2783927" y="7098159"/>
                  <a:pt x="2779542" y="7098013"/>
                  <a:pt x="2775979" y="7096339"/>
                </a:cubicBezTo>
                <a:cubicBezTo>
                  <a:pt x="2774335" y="7087828"/>
                  <a:pt x="2780090" y="7069058"/>
                  <a:pt x="2793245" y="7040030"/>
                </a:cubicBezTo>
                <a:cubicBezTo>
                  <a:pt x="2806400" y="7011002"/>
                  <a:pt x="2817089" y="6991359"/>
                  <a:pt x="2825310" y="6981102"/>
                </a:cubicBezTo>
                <a:lnTo>
                  <a:pt x="2822022" y="6981102"/>
                </a:lnTo>
                <a:cubicBezTo>
                  <a:pt x="2817157" y="6976010"/>
                  <a:pt x="2814554" y="6971353"/>
                  <a:pt x="2814210" y="6967133"/>
                </a:cubicBezTo>
                <a:cubicBezTo>
                  <a:pt x="2813868" y="6962913"/>
                  <a:pt x="2815375" y="6958258"/>
                  <a:pt x="2818733" y="6953165"/>
                </a:cubicBezTo>
                <a:cubicBezTo>
                  <a:pt x="2822844" y="6926683"/>
                  <a:pt x="2830244" y="6899329"/>
                  <a:pt x="2840932" y="6871103"/>
                </a:cubicBezTo>
                <a:cubicBezTo>
                  <a:pt x="2851620" y="6842874"/>
                  <a:pt x="2860664" y="6815520"/>
                  <a:pt x="2868064" y="6789039"/>
                </a:cubicBezTo>
                <a:cubicBezTo>
                  <a:pt x="2864981" y="6784164"/>
                  <a:pt x="2864570" y="6780817"/>
                  <a:pt x="2866831" y="6779000"/>
                </a:cubicBezTo>
                <a:cubicBezTo>
                  <a:pt x="2869092" y="6777180"/>
                  <a:pt x="2872792" y="6774707"/>
                  <a:pt x="2877931" y="6771579"/>
                </a:cubicBezTo>
                <a:cubicBezTo>
                  <a:pt x="2878205" y="6767940"/>
                  <a:pt x="2878478" y="6764741"/>
                  <a:pt x="2878753" y="6761975"/>
                </a:cubicBezTo>
                <a:cubicBezTo>
                  <a:pt x="2879027" y="6759210"/>
                  <a:pt x="2877657" y="6757756"/>
                  <a:pt x="2874642" y="6757610"/>
                </a:cubicBezTo>
                <a:cubicBezTo>
                  <a:pt x="2877040" y="6751863"/>
                  <a:pt x="2880465" y="6745024"/>
                  <a:pt x="2884920" y="6737094"/>
                </a:cubicBezTo>
                <a:cubicBezTo>
                  <a:pt x="2889373" y="6729164"/>
                  <a:pt x="2890332" y="6723199"/>
                  <a:pt x="2887798" y="6719198"/>
                </a:cubicBezTo>
                <a:lnTo>
                  <a:pt x="2868064" y="6740149"/>
                </a:lnTo>
                <a:cubicBezTo>
                  <a:pt x="2864639" y="6743641"/>
                  <a:pt x="2862446" y="6747134"/>
                  <a:pt x="2861487" y="6750626"/>
                </a:cubicBezTo>
                <a:cubicBezTo>
                  <a:pt x="2860528" y="6754118"/>
                  <a:pt x="2861624" y="6757610"/>
                  <a:pt x="2864775" y="6761102"/>
                </a:cubicBezTo>
                <a:cubicBezTo>
                  <a:pt x="2861282" y="6764813"/>
                  <a:pt x="2857581" y="6769614"/>
                  <a:pt x="2853675" y="6775506"/>
                </a:cubicBezTo>
                <a:cubicBezTo>
                  <a:pt x="2849771" y="6781400"/>
                  <a:pt x="2846893" y="6787074"/>
                  <a:pt x="2845043" y="6792531"/>
                </a:cubicBezTo>
                <a:lnTo>
                  <a:pt x="2818733" y="6855387"/>
                </a:lnTo>
                <a:lnTo>
                  <a:pt x="2799000" y="6872847"/>
                </a:lnTo>
                <a:cubicBezTo>
                  <a:pt x="2795437" y="6876486"/>
                  <a:pt x="2792696" y="6880560"/>
                  <a:pt x="2790779" y="6885069"/>
                </a:cubicBezTo>
                <a:cubicBezTo>
                  <a:pt x="2788860" y="6889582"/>
                  <a:pt x="2789408" y="6893654"/>
                  <a:pt x="2792423" y="6897291"/>
                </a:cubicBezTo>
                <a:lnTo>
                  <a:pt x="2779267" y="6925229"/>
                </a:lnTo>
                <a:cubicBezTo>
                  <a:pt x="2780912" y="6936869"/>
                  <a:pt x="2777623" y="6946764"/>
                  <a:pt x="2769401" y="6954911"/>
                </a:cubicBezTo>
                <a:cubicBezTo>
                  <a:pt x="2761180" y="6963060"/>
                  <a:pt x="2757891" y="6972954"/>
                  <a:pt x="2759535" y="6984594"/>
                </a:cubicBezTo>
                <a:lnTo>
                  <a:pt x="2716781" y="7023006"/>
                </a:lnTo>
                <a:cubicBezTo>
                  <a:pt x="2708559" y="7013257"/>
                  <a:pt x="2704448" y="7006564"/>
                  <a:pt x="2704448" y="7002927"/>
                </a:cubicBezTo>
                <a:cubicBezTo>
                  <a:pt x="2704448" y="6999290"/>
                  <a:pt x="2708559" y="6994342"/>
                  <a:pt x="2716781" y="6988085"/>
                </a:cubicBezTo>
                <a:cubicBezTo>
                  <a:pt x="2710546" y="6978264"/>
                  <a:pt x="2710683" y="6970844"/>
                  <a:pt x="2717192" y="6965824"/>
                </a:cubicBezTo>
                <a:cubicBezTo>
                  <a:pt x="2723700" y="6960804"/>
                  <a:pt x="2724660" y="6954257"/>
                  <a:pt x="2720070" y="6946181"/>
                </a:cubicBezTo>
                <a:cubicBezTo>
                  <a:pt x="2725894" y="6937087"/>
                  <a:pt x="2732334" y="6922100"/>
                  <a:pt x="2739392" y="6901221"/>
                </a:cubicBezTo>
                <a:cubicBezTo>
                  <a:pt x="2746449" y="6880341"/>
                  <a:pt x="2748778" y="6866228"/>
                  <a:pt x="2746379" y="6858879"/>
                </a:cubicBezTo>
                <a:lnTo>
                  <a:pt x="2772690" y="6792531"/>
                </a:lnTo>
                <a:cubicBezTo>
                  <a:pt x="2765838" y="6783656"/>
                  <a:pt x="2762276" y="6774342"/>
                  <a:pt x="2762002" y="6764593"/>
                </a:cubicBezTo>
                <a:cubicBezTo>
                  <a:pt x="2761727" y="6754845"/>
                  <a:pt x="2766387" y="6745534"/>
                  <a:pt x="2775979" y="6736658"/>
                </a:cubicBezTo>
                <a:cubicBezTo>
                  <a:pt x="2779267" y="6722253"/>
                  <a:pt x="2784201" y="6707412"/>
                  <a:pt x="2790779" y="6692134"/>
                </a:cubicBezTo>
                <a:cubicBezTo>
                  <a:pt x="2797356" y="6676856"/>
                  <a:pt x="2805578" y="6663761"/>
                  <a:pt x="2815444" y="6652848"/>
                </a:cubicBezTo>
                <a:lnTo>
                  <a:pt x="2805578" y="6624912"/>
                </a:lnTo>
                <a:lnTo>
                  <a:pt x="2828599" y="6607451"/>
                </a:lnTo>
                <a:lnTo>
                  <a:pt x="2828599" y="6569039"/>
                </a:lnTo>
                <a:cubicBezTo>
                  <a:pt x="2832915" y="6561909"/>
                  <a:pt x="2835793" y="6555216"/>
                  <a:pt x="2837233" y="6548960"/>
                </a:cubicBezTo>
                <a:cubicBezTo>
                  <a:pt x="2838671" y="6542703"/>
                  <a:pt x="2842371" y="6537756"/>
                  <a:pt x="2848331" y="6534118"/>
                </a:cubicBezTo>
                <a:cubicBezTo>
                  <a:pt x="2849839" y="6530116"/>
                  <a:pt x="2850113" y="6525025"/>
                  <a:pt x="2849154" y="6518841"/>
                </a:cubicBezTo>
                <a:cubicBezTo>
                  <a:pt x="2848195" y="6512657"/>
                  <a:pt x="2846825" y="6508438"/>
                  <a:pt x="2845043" y="6506182"/>
                </a:cubicBezTo>
                <a:cubicBezTo>
                  <a:pt x="2843193" y="6502909"/>
                  <a:pt x="2841137" y="6501598"/>
                  <a:pt x="2838876" y="6502253"/>
                </a:cubicBezTo>
                <a:cubicBezTo>
                  <a:pt x="2836616" y="6502908"/>
                  <a:pt x="2835383" y="6504218"/>
                  <a:pt x="2835177" y="6506182"/>
                </a:cubicBezTo>
                <a:cubicBezTo>
                  <a:pt x="2841891" y="6516658"/>
                  <a:pt x="2840795" y="6525388"/>
                  <a:pt x="2831887" y="6532372"/>
                </a:cubicBezTo>
                <a:cubicBezTo>
                  <a:pt x="2822981" y="6539357"/>
                  <a:pt x="2815307" y="6544595"/>
                  <a:pt x="2808866" y="6548087"/>
                </a:cubicBezTo>
                <a:lnTo>
                  <a:pt x="2808866" y="6600468"/>
                </a:lnTo>
                <a:lnTo>
                  <a:pt x="2805578" y="6600468"/>
                </a:lnTo>
                <a:cubicBezTo>
                  <a:pt x="2803728" y="6604105"/>
                  <a:pt x="2802495" y="6608180"/>
                  <a:pt x="2801878" y="6612690"/>
                </a:cubicBezTo>
                <a:cubicBezTo>
                  <a:pt x="2801262" y="6617200"/>
                  <a:pt x="2802495" y="6621275"/>
                  <a:pt x="2805578" y="6624912"/>
                </a:cubicBezTo>
                <a:cubicBezTo>
                  <a:pt x="2796397" y="6634005"/>
                  <a:pt x="2789271" y="6643754"/>
                  <a:pt x="2784201" y="6654158"/>
                </a:cubicBezTo>
                <a:cubicBezTo>
                  <a:pt x="2779130" y="6664561"/>
                  <a:pt x="2772004" y="6673436"/>
                  <a:pt x="2762823" y="6680785"/>
                </a:cubicBezTo>
                <a:cubicBezTo>
                  <a:pt x="2773649" y="6692061"/>
                  <a:pt x="2776664" y="6700064"/>
                  <a:pt x="2771868" y="6704793"/>
                </a:cubicBezTo>
                <a:cubicBezTo>
                  <a:pt x="2767071" y="6709521"/>
                  <a:pt x="2758575" y="6716651"/>
                  <a:pt x="2746379" y="6726181"/>
                </a:cubicBezTo>
                <a:cubicBezTo>
                  <a:pt x="2738911" y="6735566"/>
                  <a:pt x="2733293" y="6752590"/>
                  <a:pt x="2729525" y="6777253"/>
                </a:cubicBezTo>
                <a:cubicBezTo>
                  <a:pt x="2725756" y="6801916"/>
                  <a:pt x="2719316" y="6819812"/>
                  <a:pt x="2710203" y="6830944"/>
                </a:cubicBezTo>
                <a:cubicBezTo>
                  <a:pt x="2706846" y="6832544"/>
                  <a:pt x="2703694" y="6832835"/>
                  <a:pt x="2700748" y="6831817"/>
                </a:cubicBezTo>
                <a:cubicBezTo>
                  <a:pt x="2697801" y="6830798"/>
                  <a:pt x="2695472" y="6829343"/>
                  <a:pt x="2693759" y="6827451"/>
                </a:cubicBezTo>
                <a:cubicBezTo>
                  <a:pt x="2686291" y="6817848"/>
                  <a:pt x="2684784" y="6806499"/>
                  <a:pt x="2689237" y="6793404"/>
                </a:cubicBezTo>
                <a:cubicBezTo>
                  <a:pt x="2693690" y="6780309"/>
                  <a:pt x="2699583" y="6770705"/>
                  <a:pt x="2706914" y="6764593"/>
                </a:cubicBezTo>
                <a:cubicBezTo>
                  <a:pt x="2714726" y="6742114"/>
                  <a:pt x="2721303" y="6720725"/>
                  <a:pt x="2726647" y="6700428"/>
                </a:cubicBezTo>
                <a:cubicBezTo>
                  <a:pt x="2731991" y="6680129"/>
                  <a:pt x="2738569" y="6659615"/>
                  <a:pt x="2746379" y="6638880"/>
                </a:cubicBezTo>
                <a:cubicBezTo>
                  <a:pt x="2743366" y="6635534"/>
                  <a:pt x="2742817" y="6632624"/>
                  <a:pt x="2744736" y="6630150"/>
                </a:cubicBezTo>
                <a:cubicBezTo>
                  <a:pt x="2746654" y="6627677"/>
                  <a:pt x="2749394" y="6624767"/>
                  <a:pt x="2752958" y="6621420"/>
                </a:cubicBezTo>
                <a:cubicBezTo>
                  <a:pt x="2756109" y="6617856"/>
                  <a:pt x="2757206" y="6614508"/>
                  <a:pt x="2756246" y="6611380"/>
                </a:cubicBezTo>
                <a:cubicBezTo>
                  <a:pt x="2755287" y="6608252"/>
                  <a:pt x="2753094" y="6605778"/>
                  <a:pt x="2749669" y="6603960"/>
                </a:cubicBezTo>
                <a:cubicBezTo>
                  <a:pt x="2754808" y="6598576"/>
                  <a:pt x="2759329" y="6592756"/>
                  <a:pt x="2763235" y="6586500"/>
                </a:cubicBezTo>
                <a:cubicBezTo>
                  <a:pt x="2767141" y="6580243"/>
                  <a:pt x="2769196" y="6574423"/>
                  <a:pt x="2769401" y="6569039"/>
                </a:cubicBezTo>
                <a:lnTo>
                  <a:pt x="2782556" y="6544595"/>
                </a:lnTo>
                <a:cubicBezTo>
                  <a:pt x="2777760" y="6537465"/>
                  <a:pt x="2775842" y="6530772"/>
                  <a:pt x="2776801" y="6524515"/>
                </a:cubicBezTo>
                <a:cubicBezTo>
                  <a:pt x="2777760" y="6518259"/>
                  <a:pt x="2780775" y="6513312"/>
                  <a:pt x="2785845" y="6509674"/>
                </a:cubicBezTo>
                <a:cubicBezTo>
                  <a:pt x="2774677" y="6510548"/>
                  <a:pt x="2760015" y="6511420"/>
                  <a:pt x="2741858" y="6512293"/>
                </a:cubicBezTo>
                <a:cubicBezTo>
                  <a:pt x="2723700" y="6513166"/>
                  <a:pt x="2709861" y="6508801"/>
                  <a:pt x="2700337" y="6499198"/>
                </a:cubicBezTo>
                <a:cubicBezTo>
                  <a:pt x="2695404" y="6491850"/>
                  <a:pt x="2692938" y="6484721"/>
                  <a:pt x="2692938" y="6477810"/>
                </a:cubicBezTo>
                <a:cubicBezTo>
                  <a:pt x="2692938" y="6470897"/>
                  <a:pt x="2695404" y="6466387"/>
                  <a:pt x="2700337" y="6464277"/>
                </a:cubicBezTo>
                <a:cubicBezTo>
                  <a:pt x="2700679" y="6462241"/>
                  <a:pt x="2701638" y="6459330"/>
                  <a:pt x="2703215" y="6455546"/>
                </a:cubicBezTo>
                <a:cubicBezTo>
                  <a:pt x="2704790" y="6451764"/>
                  <a:pt x="2704927" y="6448853"/>
                  <a:pt x="2703626" y="6446817"/>
                </a:cubicBezTo>
                <a:lnTo>
                  <a:pt x="2693759" y="6453801"/>
                </a:lnTo>
                <a:lnTo>
                  <a:pt x="2651005" y="6488722"/>
                </a:lnTo>
                <a:lnTo>
                  <a:pt x="2644428" y="6513166"/>
                </a:lnTo>
                <a:cubicBezTo>
                  <a:pt x="2647443" y="6518040"/>
                  <a:pt x="2647991" y="6521386"/>
                  <a:pt x="2646072" y="6523206"/>
                </a:cubicBezTo>
                <a:cubicBezTo>
                  <a:pt x="2644153" y="6525025"/>
                  <a:pt x="2641413" y="6527498"/>
                  <a:pt x="2637850" y="6530626"/>
                </a:cubicBezTo>
                <a:cubicBezTo>
                  <a:pt x="2636343" y="6534045"/>
                  <a:pt x="2636069" y="6536809"/>
                  <a:pt x="2637027" y="6538919"/>
                </a:cubicBezTo>
                <a:cubicBezTo>
                  <a:pt x="2637987" y="6541029"/>
                  <a:pt x="2639358" y="6542921"/>
                  <a:pt x="2641138" y="6544595"/>
                </a:cubicBezTo>
                <a:cubicBezTo>
                  <a:pt x="2631547" y="6555361"/>
                  <a:pt x="2622777" y="6567002"/>
                  <a:pt x="2614829" y="6579516"/>
                </a:cubicBezTo>
                <a:cubicBezTo>
                  <a:pt x="2606881" y="6592029"/>
                  <a:pt x="2598111" y="6603669"/>
                  <a:pt x="2588518" y="6614436"/>
                </a:cubicBezTo>
                <a:cubicBezTo>
                  <a:pt x="2585092" y="6630513"/>
                  <a:pt x="2578789" y="6645501"/>
                  <a:pt x="2569608" y="6659395"/>
                </a:cubicBezTo>
                <a:cubicBezTo>
                  <a:pt x="2560427" y="6673291"/>
                  <a:pt x="2549190" y="6683913"/>
                  <a:pt x="2535898" y="6691262"/>
                </a:cubicBezTo>
                <a:lnTo>
                  <a:pt x="2539187" y="6708720"/>
                </a:lnTo>
                <a:cubicBezTo>
                  <a:pt x="2540694" y="6714032"/>
                  <a:pt x="2540147" y="6719125"/>
                  <a:pt x="2537543" y="6723998"/>
                </a:cubicBezTo>
                <a:cubicBezTo>
                  <a:pt x="2534938" y="6728873"/>
                  <a:pt x="2531102" y="6733093"/>
                  <a:pt x="2526032" y="6736658"/>
                </a:cubicBezTo>
                <a:cubicBezTo>
                  <a:pt x="2519454" y="6751207"/>
                  <a:pt x="2512877" y="6753536"/>
                  <a:pt x="2506300" y="6743642"/>
                </a:cubicBezTo>
                <a:cubicBezTo>
                  <a:pt x="2499379" y="6736876"/>
                  <a:pt x="2495131" y="6730328"/>
                  <a:pt x="2493555" y="6723998"/>
                </a:cubicBezTo>
                <a:cubicBezTo>
                  <a:pt x="2491980" y="6717670"/>
                  <a:pt x="2495131" y="6710249"/>
                  <a:pt x="2503011" y="6701737"/>
                </a:cubicBezTo>
                <a:cubicBezTo>
                  <a:pt x="2509383" y="6695407"/>
                  <a:pt x="2517193" y="6684494"/>
                  <a:pt x="2526443" y="6668999"/>
                </a:cubicBezTo>
                <a:cubicBezTo>
                  <a:pt x="2535692" y="6653503"/>
                  <a:pt x="2537748" y="6639972"/>
                  <a:pt x="2532609" y="6628404"/>
                </a:cubicBezTo>
                <a:cubicBezTo>
                  <a:pt x="2534459" y="6617856"/>
                  <a:pt x="2538981" y="6601412"/>
                  <a:pt x="2546175" y="6579078"/>
                </a:cubicBezTo>
                <a:cubicBezTo>
                  <a:pt x="2553369" y="6556745"/>
                  <a:pt x="2562003" y="6539429"/>
                  <a:pt x="2572074" y="6527134"/>
                </a:cubicBezTo>
                <a:cubicBezTo>
                  <a:pt x="2567484" y="6521896"/>
                  <a:pt x="2565977" y="6517532"/>
                  <a:pt x="2567553" y="6514039"/>
                </a:cubicBezTo>
                <a:cubicBezTo>
                  <a:pt x="2569129" y="6510547"/>
                  <a:pt x="2571732" y="6507928"/>
                  <a:pt x="2575364" y="6506182"/>
                </a:cubicBezTo>
                <a:cubicBezTo>
                  <a:pt x="2580640" y="6499853"/>
                  <a:pt x="2579954" y="6490685"/>
                  <a:pt x="2573308" y="6478682"/>
                </a:cubicBezTo>
                <a:cubicBezTo>
                  <a:pt x="2566662" y="6466678"/>
                  <a:pt x="2561866" y="6458385"/>
                  <a:pt x="2558920" y="6453802"/>
                </a:cubicBezTo>
                <a:cubicBezTo>
                  <a:pt x="2566251" y="6442598"/>
                  <a:pt x="2577898" y="6418736"/>
                  <a:pt x="2593864" y="6382214"/>
                </a:cubicBezTo>
                <a:cubicBezTo>
                  <a:pt x="2609827" y="6345692"/>
                  <a:pt x="2615720" y="6321830"/>
                  <a:pt x="2611540" y="6310626"/>
                </a:cubicBezTo>
                <a:lnTo>
                  <a:pt x="2637850" y="6286182"/>
                </a:lnTo>
                <a:lnTo>
                  <a:pt x="2649602" y="6261939"/>
                </a:lnTo>
                <a:lnTo>
                  <a:pt x="2646594" y="6264823"/>
                </a:lnTo>
                <a:cubicBezTo>
                  <a:pt x="2646252" y="6271954"/>
                  <a:pt x="2639537" y="6276027"/>
                  <a:pt x="2626451" y="6277045"/>
                </a:cubicBezTo>
                <a:lnTo>
                  <a:pt x="2634862" y="6248978"/>
                </a:lnTo>
                <a:lnTo>
                  <a:pt x="2611540" y="6275706"/>
                </a:lnTo>
                <a:cubicBezTo>
                  <a:pt x="2605511" y="6276289"/>
                  <a:pt x="2597836" y="6278616"/>
                  <a:pt x="2588518" y="6282689"/>
                </a:cubicBezTo>
                <a:lnTo>
                  <a:pt x="2611541" y="6293166"/>
                </a:lnTo>
                <a:lnTo>
                  <a:pt x="2601673" y="6300150"/>
                </a:lnTo>
                <a:cubicBezTo>
                  <a:pt x="2596808" y="6303351"/>
                  <a:pt x="2592561" y="6303933"/>
                  <a:pt x="2588930" y="6301896"/>
                </a:cubicBezTo>
                <a:cubicBezTo>
                  <a:pt x="2585298" y="6299860"/>
                  <a:pt x="2581873" y="6296950"/>
                  <a:pt x="2578652" y="6293167"/>
                </a:cubicBezTo>
                <a:cubicBezTo>
                  <a:pt x="2575227" y="6298259"/>
                  <a:pt x="2572212" y="6302915"/>
                  <a:pt x="2569608" y="6307135"/>
                </a:cubicBezTo>
                <a:cubicBezTo>
                  <a:pt x="2567005" y="6311354"/>
                  <a:pt x="2565634" y="6316010"/>
                  <a:pt x="2565497" y="6321104"/>
                </a:cubicBezTo>
                <a:cubicBezTo>
                  <a:pt x="2562414" y="6324886"/>
                  <a:pt x="2560358" y="6330415"/>
                  <a:pt x="2559331" y="6337690"/>
                </a:cubicBezTo>
                <a:cubicBezTo>
                  <a:pt x="2558303" y="6344965"/>
                  <a:pt x="2557070" y="6352240"/>
                  <a:pt x="2555631" y="6359516"/>
                </a:cubicBezTo>
                <a:cubicBezTo>
                  <a:pt x="2566046" y="6360097"/>
                  <a:pt x="2574815" y="6365917"/>
                  <a:pt x="2581941" y="6376977"/>
                </a:cubicBezTo>
                <a:cubicBezTo>
                  <a:pt x="2571527" y="6383960"/>
                  <a:pt x="2566046" y="6394435"/>
                  <a:pt x="2565497" y="6408404"/>
                </a:cubicBezTo>
                <a:lnTo>
                  <a:pt x="2532609" y="6401420"/>
                </a:lnTo>
                <a:cubicBezTo>
                  <a:pt x="2537200" y="6396182"/>
                  <a:pt x="2540352" y="6390943"/>
                  <a:pt x="2542064" y="6385706"/>
                </a:cubicBezTo>
                <a:cubicBezTo>
                  <a:pt x="2543777" y="6380468"/>
                  <a:pt x="2546107" y="6375230"/>
                  <a:pt x="2549053" y="6369992"/>
                </a:cubicBezTo>
                <a:lnTo>
                  <a:pt x="2535898" y="6359516"/>
                </a:lnTo>
                <a:cubicBezTo>
                  <a:pt x="2529321" y="6359516"/>
                  <a:pt x="2526032" y="6356024"/>
                  <a:pt x="2526032" y="6349039"/>
                </a:cubicBezTo>
                <a:cubicBezTo>
                  <a:pt x="2526306" y="6341983"/>
                  <a:pt x="2528224" y="6335143"/>
                  <a:pt x="2531787" y="6328523"/>
                </a:cubicBezTo>
                <a:cubicBezTo>
                  <a:pt x="2535350" y="6321902"/>
                  <a:pt x="2538912" y="6315938"/>
                  <a:pt x="2542476" y="6310627"/>
                </a:cubicBezTo>
                <a:cubicBezTo>
                  <a:pt x="2537337" y="6309172"/>
                  <a:pt x="2531993" y="6308590"/>
                  <a:pt x="2526443" y="6308880"/>
                </a:cubicBezTo>
                <a:cubicBezTo>
                  <a:pt x="2520893" y="6309172"/>
                  <a:pt x="2516371" y="6308590"/>
                  <a:pt x="2512877" y="6307135"/>
                </a:cubicBezTo>
                <a:cubicBezTo>
                  <a:pt x="2510479" y="6301314"/>
                  <a:pt x="2512808" y="6293749"/>
                  <a:pt x="2519866" y="6284436"/>
                </a:cubicBezTo>
                <a:cubicBezTo>
                  <a:pt x="2526923" y="6275124"/>
                  <a:pt x="2533363" y="6267559"/>
                  <a:pt x="2539187" y="6261738"/>
                </a:cubicBezTo>
                <a:cubicBezTo>
                  <a:pt x="2539324" y="6254463"/>
                  <a:pt x="2540694" y="6248061"/>
                  <a:pt x="2543298" y="6242531"/>
                </a:cubicBezTo>
                <a:cubicBezTo>
                  <a:pt x="2545901" y="6237002"/>
                  <a:pt x="2548916" y="6234092"/>
                  <a:pt x="2552342" y="6233802"/>
                </a:cubicBezTo>
                <a:lnTo>
                  <a:pt x="2568786" y="6209358"/>
                </a:lnTo>
                <a:lnTo>
                  <a:pt x="2568786" y="6198594"/>
                </a:lnTo>
                <a:lnTo>
                  <a:pt x="2547520" y="6221173"/>
                </a:lnTo>
                <a:lnTo>
                  <a:pt x="2539362" y="6223991"/>
                </a:lnTo>
                <a:lnTo>
                  <a:pt x="2539188" y="6224198"/>
                </a:lnTo>
                <a:cubicBezTo>
                  <a:pt x="2536584" y="6225945"/>
                  <a:pt x="2534391" y="6226818"/>
                  <a:pt x="2532609" y="6226818"/>
                </a:cubicBezTo>
                <a:lnTo>
                  <a:pt x="2532813" y="6226252"/>
                </a:lnTo>
                <a:lnTo>
                  <a:pt x="2528558" y="6227722"/>
                </a:lnTo>
                <a:cubicBezTo>
                  <a:pt x="2525064" y="6231213"/>
                  <a:pt x="2524396" y="6236014"/>
                  <a:pt x="2526555" y="6242126"/>
                </a:cubicBezTo>
                <a:cubicBezTo>
                  <a:pt x="2530871" y="6254348"/>
                  <a:pt x="2527993" y="6261332"/>
                  <a:pt x="2517921" y="6263078"/>
                </a:cubicBezTo>
                <a:lnTo>
                  <a:pt x="2504767" y="6263078"/>
                </a:lnTo>
                <a:cubicBezTo>
                  <a:pt x="2504218" y="6272900"/>
                  <a:pt x="2502026" y="6280320"/>
                  <a:pt x="2498188" y="6285340"/>
                </a:cubicBezTo>
                <a:cubicBezTo>
                  <a:pt x="2494351" y="6290360"/>
                  <a:pt x="2492159" y="6296906"/>
                  <a:pt x="2491611" y="6304982"/>
                </a:cubicBezTo>
                <a:lnTo>
                  <a:pt x="2468589" y="6325935"/>
                </a:lnTo>
                <a:lnTo>
                  <a:pt x="2455435" y="6297999"/>
                </a:lnTo>
                <a:cubicBezTo>
                  <a:pt x="2448857" y="6297999"/>
                  <a:pt x="2445568" y="6294506"/>
                  <a:pt x="2445568" y="6287523"/>
                </a:cubicBezTo>
                <a:cubicBezTo>
                  <a:pt x="2446527" y="6273772"/>
                  <a:pt x="2450365" y="6260240"/>
                  <a:pt x="2457078" y="6246927"/>
                </a:cubicBezTo>
                <a:cubicBezTo>
                  <a:pt x="2463794" y="6233614"/>
                  <a:pt x="2467631" y="6219208"/>
                  <a:pt x="2468589" y="6203713"/>
                </a:cubicBezTo>
                <a:cubicBezTo>
                  <a:pt x="2468659" y="6203421"/>
                  <a:pt x="2468521" y="6202257"/>
                  <a:pt x="2468178" y="6200220"/>
                </a:cubicBezTo>
                <a:cubicBezTo>
                  <a:pt x="2467836" y="6198183"/>
                  <a:pt x="2466877" y="6197019"/>
                  <a:pt x="2465300" y="6196728"/>
                </a:cubicBezTo>
                <a:cubicBezTo>
                  <a:pt x="2463520" y="6197529"/>
                  <a:pt x="2461326" y="6201166"/>
                  <a:pt x="2458723" y="6207641"/>
                </a:cubicBezTo>
                <a:cubicBezTo>
                  <a:pt x="2456119" y="6214117"/>
                  <a:pt x="2453927" y="6218627"/>
                  <a:pt x="2452146" y="6221172"/>
                </a:cubicBezTo>
                <a:cubicBezTo>
                  <a:pt x="2448309" y="6224665"/>
                  <a:pt x="2446117" y="6228157"/>
                  <a:pt x="2445568" y="6231649"/>
                </a:cubicBezTo>
                <a:cubicBezTo>
                  <a:pt x="2445980" y="6237106"/>
                  <a:pt x="2445980" y="6241907"/>
                  <a:pt x="2445568" y="6246054"/>
                </a:cubicBezTo>
                <a:cubicBezTo>
                  <a:pt x="2445158" y="6250201"/>
                  <a:pt x="2441869" y="6252383"/>
                  <a:pt x="2435702" y="6252602"/>
                </a:cubicBezTo>
                <a:lnTo>
                  <a:pt x="2422547" y="6259586"/>
                </a:lnTo>
                <a:lnTo>
                  <a:pt x="2389659" y="6263078"/>
                </a:lnTo>
                <a:lnTo>
                  <a:pt x="2379792" y="6291014"/>
                </a:lnTo>
                <a:cubicBezTo>
                  <a:pt x="2374792" y="6292978"/>
                  <a:pt x="2369995" y="6296035"/>
                  <a:pt x="2365404" y="6300180"/>
                </a:cubicBezTo>
                <a:cubicBezTo>
                  <a:pt x="2360814" y="6304327"/>
                  <a:pt x="2356840" y="6308257"/>
                  <a:pt x="2353483" y="6311966"/>
                </a:cubicBezTo>
                <a:cubicBezTo>
                  <a:pt x="2349919" y="6311894"/>
                  <a:pt x="2346357" y="6312912"/>
                  <a:pt x="2342795" y="6315022"/>
                </a:cubicBezTo>
                <a:cubicBezTo>
                  <a:pt x="2339231" y="6317132"/>
                  <a:pt x="2337312" y="6320769"/>
                  <a:pt x="2337039" y="6325935"/>
                </a:cubicBezTo>
                <a:lnTo>
                  <a:pt x="2340327" y="6339903"/>
                </a:lnTo>
                <a:lnTo>
                  <a:pt x="2310728" y="6339903"/>
                </a:lnTo>
                <a:cubicBezTo>
                  <a:pt x="2312029" y="6333136"/>
                  <a:pt x="2315182" y="6323097"/>
                  <a:pt x="2320183" y="6309784"/>
                </a:cubicBezTo>
                <a:cubicBezTo>
                  <a:pt x="2325185" y="6296471"/>
                  <a:pt x="2324225" y="6289050"/>
                  <a:pt x="2317306" y="6287522"/>
                </a:cubicBezTo>
                <a:cubicBezTo>
                  <a:pt x="2313948" y="6287740"/>
                  <a:pt x="2310796" y="6289050"/>
                  <a:pt x="2307850" y="6291450"/>
                </a:cubicBezTo>
                <a:cubicBezTo>
                  <a:pt x="2304905" y="6293852"/>
                  <a:pt x="2302574" y="6296035"/>
                  <a:pt x="2300862" y="6297999"/>
                </a:cubicBezTo>
                <a:lnTo>
                  <a:pt x="2294284" y="6339903"/>
                </a:lnTo>
                <a:lnTo>
                  <a:pt x="2277840" y="6364347"/>
                </a:lnTo>
                <a:cubicBezTo>
                  <a:pt x="2277840" y="6374679"/>
                  <a:pt x="2276196" y="6383700"/>
                  <a:pt x="2272908" y="6391411"/>
                </a:cubicBezTo>
                <a:cubicBezTo>
                  <a:pt x="2269618" y="6399123"/>
                  <a:pt x="2264686" y="6406398"/>
                  <a:pt x="2258107" y="6413236"/>
                </a:cubicBezTo>
                <a:lnTo>
                  <a:pt x="2258107" y="6441172"/>
                </a:lnTo>
                <a:cubicBezTo>
                  <a:pt x="2248789" y="6452230"/>
                  <a:pt x="2244405" y="6465035"/>
                  <a:pt x="2244952" y="6479585"/>
                </a:cubicBezTo>
                <a:cubicBezTo>
                  <a:pt x="2239676" y="6477912"/>
                  <a:pt x="2234606" y="6478641"/>
                  <a:pt x="2229742" y="6481767"/>
                </a:cubicBezTo>
                <a:cubicBezTo>
                  <a:pt x="2224877" y="6484896"/>
                  <a:pt x="2222273" y="6489989"/>
                  <a:pt x="2221931" y="6497045"/>
                </a:cubicBezTo>
                <a:lnTo>
                  <a:pt x="2202199" y="6528474"/>
                </a:lnTo>
                <a:lnTo>
                  <a:pt x="2175889" y="6517997"/>
                </a:lnTo>
                <a:cubicBezTo>
                  <a:pt x="2180205" y="6506649"/>
                  <a:pt x="2183082" y="6493554"/>
                  <a:pt x="2184522" y="6478712"/>
                </a:cubicBezTo>
                <a:cubicBezTo>
                  <a:pt x="2185960" y="6463872"/>
                  <a:pt x="2189660" y="6452523"/>
                  <a:pt x="2195621" y="6444664"/>
                </a:cubicBezTo>
                <a:cubicBezTo>
                  <a:pt x="2195073" y="6433607"/>
                  <a:pt x="2199457" y="6427786"/>
                  <a:pt x="2208776" y="6427204"/>
                </a:cubicBezTo>
                <a:cubicBezTo>
                  <a:pt x="2215901" y="6427714"/>
                  <a:pt x="2224672" y="6427568"/>
                  <a:pt x="2235086" y="6426768"/>
                </a:cubicBezTo>
                <a:cubicBezTo>
                  <a:pt x="2245501" y="6425968"/>
                  <a:pt x="2244405" y="6421457"/>
                  <a:pt x="2231798" y="6413237"/>
                </a:cubicBezTo>
                <a:lnTo>
                  <a:pt x="2244952" y="6378316"/>
                </a:lnTo>
                <a:lnTo>
                  <a:pt x="2231798" y="6378316"/>
                </a:lnTo>
                <a:lnTo>
                  <a:pt x="2244952" y="6360856"/>
                </a:lnTo>
                <a:lnTo>
                  <a:pt x="2244952" y="6325935"/>
                </a:lnTo>
                <a:lnTo>
                  <a:pt x="2267974" y="6308474"/>
                </a:lnTo>
                <a:lnTo>
                  <a:pt x="2267974" y="6277046"/>
                </a:lnTo>
                <a:cubicBezTo>
                  <a:pt x="2274004" y="6265988"/>
                  <a:pt x="2281677" y="6256676"/>
                  <a:pt x="2290995" y="6249110"/>
                </a:cubicBezTo>
                <a:lnTo>
                  <a:pt x="2300862" y="6221172"/>
                </a:lnTo>
                <a:cubicBezTo>
                  <a:pt x="2290585" y="6218409"/>
                  <a:pt x="2287295" y="6206477"/>
                  <a:pt x="2290995" y="6185380"/>
                </a:cubicBezTo>
                <a:cubicBezTo>
                  <a:pt x="2294696" y="6164281"/>
                  <a:pt x="2297984" y="6150605"/>
                  <a:pt x="2300862" y="6144347"/>
                </a:cubicBezTo>
                <a:cubicBezTo>
                  <a:pt x="2307029" y="6142747"/>
                  <a:pt x="2310317" y="6135472"/>
                  <a:pt x="2310728" y="6122522"/>
                </a:cubicBezTo>
                <a:cubicBezTo>
                  <a:pt x="2311140" y="6109572"/>
                  <a:pt x="2311140" y="6100552"/>
                  <a:pt x="2310728" y="6095459"/>
                </a:cubicBezTo>
                <a:cubicBezTo>
                  <a:pt x="2315593" y="6093422"/>
                  <a:pt x="2319018" y="6089638"/>
                  <a:pt x="2321005" y="6084109"/>
                </a:cubicBezTo>
                <a:cubicBezTo>
                  <a:pt x="2322992" y="6078581"/>
                  <a:pt x="2323951" y="6073051"/>
                  <a:pt x="2323883" y="6067522"/>
                </a:cubicBezTo>
                <a:cubicBezTo>
                  <a:pt x="2323335" y="6060975"/>
                  <a:pt x="2321142" y="6055737"/>
                  <a:pt x="2317306" y="6051809"/>
                </a:cubicBezTo>
                <a:cubicBezTo>
                  <a:pt x="2313469" y="6047880"/>
                  <a:pt x="2311277" y="6042641"/>
                  <a:pt x="2310728" y="6036093"/>
                </a:cubicBezTo>
                <a:cubicBezTo>
                  <a:pt x="2298053" y="6038714"/>
                  <a:pt x="2292160" y="6049189"/>
                  <a:pt x="2293051" y="6067522"/>
                </a:cubicBezTo>
                <a:cubicBezTo>
                  <a:pt x="2293942" y="6085856"/>
                  <a:pt x="2288871" y="6096332"/>
                  <a:pt x="2277840" y="6098951"/>
                </a:cubicBezTo>
                <a:cubicBezTo>
                  <a:pt x="2277498" y="6109646"/>
                  <a:pt x="2274072" y="6119685"/>
                  <a:pt x="2267562" y="6129069"/>
                </a:cubicBezTo>
                <a:lnTo>
                  <a:pt x="2252021" y="6144373"/>
                </a:lnTo>
                <a:lnTo>
                  <a:pt x="2252960" y="6146700"/>
                </a:lnTo>
                <a:lnTo>
                  <a:pt x="2249671" y="6174637"/>
                </a:lnTo>
                <a:lnTo>
                  <a:pt x="2244952" y="6179649"/>
                </a:lnTo>
                <a:lnTo>
                  <a:pt x="2244952" y="6196728"/>
                </a:lnTo>
                <a:cubicBezTo>
                  <a:pt x="2216108" y="6211498"/>
                  <a:pt x="2198978" y="6228230"/>
                  <a:pt x="2193566" y="6246927"/>
                </a:cubicBezTo>
                <a:cubicBezTo>
                  <a:pt x="2188152" y="6265624"/>
                  <a:pt x="2180069" y="6291960"/>
                  <a:pt x="2169311" y="6325935"/>
                </a:cubicBezTo>
                <a:lnTo>
                  <a:pt x="2155493" y="6331641"/>
                </a:lnTo>
                <a:lnTo>
                  <a:pt x="2147721" y="6345747"/>
                </a:lnTo>
                <a:cubicBezTo>
                  <a:pt x="2148131" y="6354186"/>
                  <a:pt x="2149775" y="6361752"/>
                  <a:pt x="2152653" y="6368446"/>
                </a:cubicBezTo>
                <a:cubicBezTo>
                  <a:pt x="2155531" y="6375139"/>
                  <a:pt x="2157176" y="6382705"/>
                  <a:pt x="2157586" y="6391144"/>
                </a:cubicBezTo>
                <a:lnTo>
                  <a:pt x="2134565" y="6384159"/>
                </a:lnTo>
                <a:cubicBezTo>
                  <a:pt x="2134702" y="6394927"/>
                  <a:pt x="2133606" y="6406567"/>
                  <a:pt x="2131277" y="6419080"/>
                </a:cubicBezTo>
                <a:cubicBezTo>
                  <a:pt x="2128946" y="6431594"/>
                  <a:pt x="2124561" y="6443233"/>
                  <a:pt x="2118121" y="6454001"/>
                </a:cubicBezTo>
                <a:lnTo>
                  <a:pt x="2101677" y="6429557"/>
                </a:lnTo>
                <a:lnTo>
                  <a:pt x="2111543" y="6398128"/>
                </a:lnTo>
                <a:cubicBezTo>
                  <a:pt x="2109694" y="6396383"/>
                  <a:pt x="2107638" y="6394636"/>
                  <a:pt x="2105376" y="6392889"/>
                </a:cubicBezTo>
                <a:lnTo>
                  <a:pt x="2102481" y="6388791"/>
                </a:lnTo>
                <a:lnTo>
                  <a:pt x="2100246" y="6388791"/>
                </a:lnTo>
                <a:lnTo>
                  <a:pt x="2094604" y="6386224"/>
                </a:lnTo>
                <a:lnTo>
                  <a:pt x="2070434" y="6421700"/>
                </a:lnTo>
                <a:cubicBezTo>
                  <a:pt x="2061937" y="6439306"/>
                  <a:pt x="2055909" y="6454729"/>
                  <a:pt x="2052345" y="6467970"/>
                </a:cubicBezTo>
                <a:cubicBezTo>
                  <a:pt x="2051935" y="6480046"/>
                  <a:pt x="2049467" y="6491687"/>
                  <a:pt x="2044946" y="6502890"/>
                </a:cubicBezTo>
                <a:cubicBezTo>
                  <a:pt x="2040423" y="6514094"/>
                  <a:pt x="2036313" y="6525735"/>
                  <a:pt x="2032613" y="6537811"/>
                </a:cubicBezTo>
                <a:cubicBezTo>
                  <a:pt x="2016718" y="6552361"/>
                  <a:pt x="2002466" y="6568657"/>
                  <a:pt x="1989859" y="6586699"/>
                </a:cubicBezTo>
                <a:lnTo>
                  <a:pt x="1966837" y="6656540"/>
                </a:lnTo>
                <a:cubicBezTo>
                  <a:pt x="1964850" y="6656395"/>
                  <a:pt x="1962247" y="6656686"/>
                  <a:pt x="1959027" y="6657413"/>
                </a:cubicBezTo>
                <a:cubicBezTo>
                  <a:pt x="1955807" y="6658141"/>
                  <a:pt x="1954025" y="6660177"/>
                  <a:pt x="1953682" y="6663524"/>
                </a:cubicBezTo>
                <a:cubicBezTo>
                  <a:pt x="1954025" y="6665416"/>
                  <a:pt x="1955807" y="6667744"/>
                  <a:pt x="1959027" y="6670509"/>
                </a:cubicBezTo>
                <a:cubicBezTo>
                  <a:pt x="1962247" y="6673273"/>
                  <a:pt x="1964850" y="6675600"/>
                  <a:pt x="1966837" y="6677492"/>
                </a:cubicBezTo>
                <a:lnTo>
                  <a:pt x="1930661" y="6698445"/>
                </a:lnTo>
                <a:lnTo>
                  <a:pt x="1907640" y="6698445"/>
                </a:lnTo>
                <a:cubicBezTo>
                  <a:pt x="1908324" y="6685495"/>
                  <a:pt x="1910243" y="6672982"/>
                  <a:pt x="1913394" y="6660906"/>
                </a:cubicBezTo>
                <a:lnTo>
                  <a:pt x="1914159" y="6611344"/>
                </a:lnTo>
                <a:lnTo>
                  <a:pt x="1902890" y="6625192"/>
                </a:lnTo>
                <a:lnTo>
                  <a:pt x="1896171" y="6635593"/>
                </a:lnTo>
                <a:lnTo>
                  <a:pt x="1895109" y="6650259"/>
                </a:lnTo>
                <a:lnTo>
                  <a:pt x="1887801" y="6662454"/>
                </a:lnTo>
                <a:lnTo>
                  <a:pt x="1884619" y="6674001"/>
                </a:lnTo>
                <a:lnTo>
                  <a:pt x="1883907" y="6674757"/>
                </a:lnTo>
                <a:lnTo>
                  <a:pt x="1878254" y="6696966"/>
                </a:lnTo>
                <a:cubicBezTo>
                  <a:pt x="1873047" y="6707734"/>
                  <a:pt x="1867018" y="6716754"/>
                  <a:pt x="1860167" y="6724030"/>
                </a:cubicBezTo>
                <a:cubicBezTo>
                  <a:pt x="1860167" y="6727667"/>
                  <a:pt x="1859344" y="6730869"/>
                  <a:pt x="1857699" y="6733633"/>
                </a:cubicBezTo>
                <a:cubicBezTo>
                  <a:pt x="1856056" y="6736397"/>
                  <a:pt x="1853588" y="6737852"/>
                  <a:pt x="1850300" y="6737997"/>
                </a:cubicBezTo>
                <a:lnTo>
                  <a:pt x="1840433" y="6734505"/>
                </a:lnTo>
                <a:lnTo>
                  <a:pt x="1845918" y="6715092"/>
                </a:lnTo>
                <a:lnTo>
                  <a:pt x="1841864" y="6719397"/>
                </a:lnTo>
                <a:cubicBezTo>
                  <a:pt x="1823570" y="6721144"/>
                  <a:pt x="1816581" y="6728127"/>
                  <a:pt x="1820898" y="6740351"/>
                </a:cubicBezTo>
                <a:cubicBezTo>
                  <a:pt x="1825214" y="6752572"/>
                  <a:pt x="1822337" y="6759556"/>
                  <a:pt x="1812265" y="6761302"/>
                </a:cubicBezTo>
                <a:lnTo>
                  <a:pt x="1799110" y="6761302"/>
                </a:lnTo>
                <a:cubicBezTo>
                  <a:pt x="1798562" y="6771124"/>
                  <a:pt x="1796369" y="6778544"/>
                  <a:pt x="1792532" y="6783564"/>
                </a:cubicBezTo>
                <a:cubicBezTo>
                  <a:pt x="1788695" y="6788585"/>
                  <a:pt x="1786502" y="6795131"/>
                  <a:pt x="1785955" y="6803207"/>
                </a:cubicBezTo>
                <a:lnTo>
                  <a:pt x="1762933" y="6824159"/>
                </a:lnTo>
                <a:lnTo>
                  <a:pt x="1749778" y="6796223"/>
                </a:lnTo>
                <a:cubicBezTo>
                  <a:pt x="1743200" y="6796224"/>
                  <a:pt x="1739912" y="6792731"/>
                  <a:pt x="1739912" y="6785746"/>
                </a:cubicBezTo>
                <a:cubicBezTo>
                  <a:pt x="1740871" y="6771996"/>
                  <a:pt x="1744708" y="6758465"/>
                  <a:pt x="1751422" y="6745151"/>
                </a:cubicBezTo>
                <a:cubicBezTo>
                  <a:pt x="1758137" y="6731838"/>
                  <a:pt x="1761975" y="6717432"/>
                  <a:pt x="1762933" y="6701938"/>
                </a:cubicBezTo>
                <a:cubicBezTo>
                  <a:pt x="1763002" y="6701646"/>
                  <a:pt x="1762864" y="6700482"/>
                  <a:pt x="1762522" y="6698445"/>
                </a:cubicBezTo>
                <a:cubicBezTo>
                  <a:pt x="1762180" y="6696407"/>
                  <a:pt x="1761221" y="6695244"/>
                  <a:pt x="1759644" y="6694953"/>
                </a:cubicBezTo>
                <a:cubicBezTo>
                  <a:pt x="1757864" y="6695753"/>
                  <a:pt x="1755670" y="6699390"/>
                  <a:pt x="1753067" y="6705866"/>
                </a:cubicBezTo>
                <a:cubicBezTo>
                  <a:pt x="1750463" y="6712340"/>
                  <a:pt x="1748271" y="6716851"/>
                  <a:pt x="1746490" y="6719397"/>
                </a:cubicBezTo>
                <a:cubicBezTo>
                  <a:pt x="1742653" y="6722889"/>
                  <a:pt x="1740460" y="6726382"/>
                  <a:pt x="1739912" y="6729873"/>
                </a:cubicBezTo>
                <a:cubicBezTo>
                  <a:pt x="1740324" y="6735330"/>
                  <a:pt x="1740324" y="6740131"/>
                  <a:pt x="1739912" y="6744279"/>
                </a:cubicBezTo>
                <a:cubicBezTo>
                  <a:pt x="1739501" y="6748425"/>
                  <a:pt x="1736213" y="6750608"/>
                  <a:pt x="1730046" y="6750826"/>
                </a:cubicBezTo>
                <a:lnTo>
                  <a:pt x="1716891" y="6757811"/>
                </a:lnTo>
                <a:lnTo>
                  <a:pt x="1684003" y="6761303"/>
                </a:lnTo>
                <a:lnTo>
                  <a:pt x="1674136" y="6789239"/>
                </a:lnTo>
                <a:cubicBezTo>
                  <a:pt x="1669135" y="6791203"/>
                  <a:pt x="1664339" y="6794259"/>
                  <a:pt x="1659747" y="6798405"/>
                </a:cubicBezTo>
                <a:cubicBezTo>
                  <a:pt x="1655157" y="6802552"/>
                  <a:pt x="1651183" y="6806481"/>
                  <a:pt x="1647826" y="6810190"/>
                </a:cubicBezTo>
                <a:cubicBezTo>
                  <a:pt x="1644263" y="6810118"/>
                  <a:pt x="1640701" y="6811137"/>
                  <a:pt x="1637138" y="6813246"/>
                </a:cubicBezTo>
                <a:cubicBezTo>
                  <a:pt x="1633575" y="6815356"/>
                  <a:pt x="1631656" y="6818993"/>
                  <a:pt x="1631382" y="6824159"/>
                </a:cubicBezTo>
                <a:lnTo>
                  <a:pt x="1634671" y="6838128"/>
                </a:lnTo>
                <a:lnTo>
                  <a:pt x="1605072" y="6838128"/>
                </a:lnTo>
                <a:cubicBezTo>
                  <a:pt x="1606373" y="6831361"/>
                  <a:pt x="1609526" y="6821321"/>
                  <a:pt x="1614527" y="6808008"/>
                </a:cubicBezTo>
                <a:cubicBezTo>
                  <a:pt x="1619528" y="6794695"/>
                  <a:pt x="1618569" y="6787274"/>
                  <a:pt x="1611650" y="6785746"/>
                </a:cubicBezTo>
                <a:cubicBezTo>
                  <a:pt x="1608292" y="6785964"/>
                  <a:pt x="1605140" y="6787274"/>
                  <a:pt x="1602194" y="6789674"/>
                </a:cubicBezTo>
                <a:cubicBezTo>
                  <a:pt x="1599249" y="6792077"/>
                  <a:pt x="1596918" y="6794259"/>
                  <a:pt x="1595206" y="6796223"/>
                </a:cubicBezTo>
                <a:lnTo>
                  <a:pt x="1588628" y="6838128"/>
                </a:lnTo>
                <a:lnTo>
                  <a:pt x="1572184" y="6862571"/>
                </a:lnTo>
                <a:cubicBezTo>
                  <a:pt x="1572184" y="6872903"/>
                  <a:pt x="1570540" y="6881924"/>
                  <a:pt x="1567252" y="6889636"/>
                </a:cubicBezTo>
                <a:cubicBezTo>
                  <a:pt x="1563962" y="6897347"/>
                  <a:pt x="1559030" y="6904623"/>
                  <a:pt x="1552451" y="6911461"/>
                </a:cubicBezTo>
                <a:lnTo>
                  <a:pt x="1552451" y="6939397"/>
                </a:lnTo>
                <a:cubicBezTo>
                  <a:pt x="1543133" y="6950455"/>
                  <a:pt x="1538748" y="6963260"/>
                  <a:pt x="1539296" y="6977809"/>
                </a:cubicBezTo>
                <a:cubicBezTo>
                  <a:pt x="1534020" y="6976137"/>
                  <a:pt x="1528950" y="6976865"/>
                  <a:pt x="1524086" y="6979992"/>
                </a:cubicBezTo>
                <a:cubicBezTo>
                  <a:pt x="1519221" y="6983120"/>
                  <a:pt x="1516617" y="6988213"/>
                  <a:pt x="1516275" y="6995270"/>
                </a:cubicBezTo>
                <a:lnTo>
                  <a:pt x="1496542" y="7026699"/>
                </a:lnTo>
                <a:lnTo>
                  <a:pt x="1470233" y="7016222"/>
                </a:lnTo>
                <a:cubicBezTo>
                  <a:pt x="1474549" y="7004873"/>
                  <a:pt x="1477426" y="6991778"/>
                  <a:pt x="1478865" y="6976936"/>
                </a:cubicBezTo>
                <a:cubicBezTo>
                  <a:pt x="1480304" y="6962096"/>
                  <a:pt x="1484004" y="6950747"/>
                  <a:pt x="1489965" y="6942889"/>
                </a:cubicBezTo>
                <a:cubicBezTo>
                  <a:pt x="1489416" y="6931831"/>
                  <a:pt x="1493801" y="6926011"/>
                  <a:pt x="1503119" y="6925428"/>
                </a:cubicBezTo>
                <a:cubicBezTo>
                  <a:pt x="1510245" y="6925938"/>
                  <a:pt x="1519016" y="6925793"/>
                  <a:pt x="1529430" y="6924992"/>
                </a:cubicBezTo>
                <a:cubicBezTo>
                  <a:pt x="1539845" y="6924192"/>
                  <a:pt x="1538748" y="6919681"/>
                  <a:pt x="1526142" y="6911461"/>
                </a:cubicBezTo>
                <a:lnTo>
                  <a:pt x="1539296" y="6876540"/>
                </a:lnTo>
                <a:lnTo>
                  <a:pt x="1526142" y="6876540"/>
                </a:lnTo>
                <a:lnTo>
                  <a:pt x="1539296" y="6859080"/>
                </a:lnTo>
                <a:lnTo>
                  <a:pt x="1539296" y="6824159"/>
                </a:lnTo>
                <a:lnTo>
                  <a:pt x="1562318" y="6806699"/>
                </a:lnTo>
                <a:lnTo>
                  <a:pt x="1562318" y="6775270"/>
                </a:lnTo>
                <a:cubicBezTo>
                  <a:pt x="1568348" y="6764212"/>
                  <a:pt x="1576021" y="6754900"/>
                  <a:pt x="1585339" y="6747334"/>
                </a:cubicBezTo>
                <a:lnTo>
                  <a:pt x="1595206" y="6719397"/>
                </a:lnTo>
                <a:cubicBezTo>
                  <a:pt x="1584929" y="6716633"/>
                  <a:pt x="1581639" y="6704702"/>
                  <a:pt x="1585339" y="6683604"/>
                </a:cubicBezTo>
                <a:cubicBezTo>
                  <a:pt x="1589040" y="6662505"/>
                  <a:pt x="1592328" y="6648829"/>
                  <a:pt x="1595206" y="6642572"/>
                </a:cubicBezTo>
                <a:cubicBezTo>
                  <a:pt x="1601372" y="6640972"/>
                  <a:pt x="1604661" y="6633697"/>
                  <a:pt x="1605071" y="6620746"/>
                </a:cubicBezTo>
                <a:cubicBezTo>
                  <a:pt x="1605483" y="6607796"/>
                  <a:pt x="1605483" y="6598775"/>
                  <a:pt x="1605072" y="6593684"/>
                </a:cubicBezTo>
                <a:cubicBezTo>
                  <a:pt x="1609937" y="6591647"/>
                  <a:pt x="1613362" y="6587863"/>
                  <a:pt x="1615349" y="6582334"/>
                </a:cubicBezTo>
                <a:cubicBezTo>
                  <a:pt x="1617336" y="6576805"/>
                  <a:pt x="1618295" y="6571276"/>
                  <a:pt x="1618227" y="6565747"/>
                </a:cubicBezTo>
                <a:cubicBezTo>
                  <a:pt x="1617678" y="6559199"/>
                  <a:pt x="1615486" y="6553961"/>
                  <a:pt x="1611650" y="6550033"/>
                </a:cubicBezTo>
                <a:cubicBezTo>
                  <a:pt x="1607813" y="6546104"/>
                  <a:pt x="1605620" y="6540866"/>
                  <a:pt x="1605072" y="6534318"/>
                </a:cubicBezTo>
                <a:cubicBezTo>
                  <a:pt x="1592396" y="6536937"/>
                  <a:pt x="1586504" y="6547413"/>
                  <a:pt x="1587395" y="6565747"/>
                </a:cubicBezTo>
                <a:cubicBezTo>
                  <a:pt x="1588285" y="6584081"/>
                  <a:pt x="1583215" y="6594556"/>
                  <a:pt x="1572184" y="6597176"/>
                </a:cubicBezTo>
                <a:cubicBezTo>
                  <a:pt x="1571842" y="6607870"/>
                  <a:pt x="1568416" y="6617910"/>
                  <a:pt x="1561906" y="6627294"/>
                </a:cubicBezTo>
                <a:cubicBezTo>
                  <a:pt x="1555397" y="6636679"/>
                  <a:pt x="1547861" y="6644101"/>
                  <a:pt x="1539296" y="6649557"/>
                </a:cubicBezTo>
                <a:lnTo>
                  <a:pt x="1539296" y="6694953"/>
                </a:lnTo>
                <a:cubicBezTo>
                  <a:pt x="1510452" y="6709722"/>
                  <a:pt x="1493322" y="6726454"/>
                  <a:pt x="1487910" y="6745151"/>
                </a:cubicBezTo>
                <a:cubicBezTo>
                  <a:pt x="1482496" y="6763849"/>
                  <a:pt x="1474412" y="6790184"/>
                  <a:pt x="1463654" y="6824159"/>
                </a:cubicBezTo>
                <a:cubicBezTo>
                  <a:pt x="1452554" y="6825178"/>
                  <a:pt x="1442689" y="6829252"/>
                  <a:pt x="1434055" y="6836381"/>
                </a:cubicBezTo>
                <a:cubicBezTo>
                  <a:pt x="1425423" y="6843512"/>
                  <a:pt x="1415557" y="6847586"/>
                  <a:pt x="1404457" y="6848603"/>
                </a:cubicBezTo>
                <a:lnTo>
                  <a:pt x="1404457" y="6887015"/>
                </a:lnTo>
                <a:lnTo>
                  <a:pt x="1394590" y="6887015"/>
                </a:lnTo>
                <a:cubicBezTo>
                  <a:pt x="1388287" y="6887015"/>
                  <a:pt x="1384449" y="6885271"/>
                  <a:pt x="1383080" y="6881777"/>
                </a:cubicBezTo>
                <a:cubicBezTo>
                  <a:pt x="1381710" y="6878285"/>
                  <a:pt x="1381161" y="6873049"/>
                  <a:pt x="1381435" y="6866064"/>
                </a:cubicBezTo>
                <a:lnTo>
                  <a:pt x="1391302" y="6838128"/>
                </a:lnTo>
                <a:cubicBezTo>
                  <a:pt x="1391096" y="6835580"/>
                  <a:pt x="1389863" y="6831070"/>
                  <a:pt x="1387601" y="6824596"/>
                </a:cubicBezTo>
                <a:cubicBezTo>
                  <a:pt x="1385340" y="6818120"/>
                  <a:pt x="1383285" y="6814483"/>
                  <a:pt x="1381435" y="6813684"/>
                </a:cubicBezTo>
                <a:lnTo>
                  <a:pt x="1381435" y="6824159"/>
                </a:lnTo>
                <a:cubicBezTo>
                  <a:pt x="1373898" y="6829834"/>
                  <a:pt x="1365129" y="6837690"/>
                  <a:pt x="1355125" y="6847730"/>
                </a:cubicBezTo>
                <a:cubicBezTo>
                  <a:pt x="1345121" y="6857770"/>
                  <a:pt x="1339640" y="6867373"/>
                  <a:pt x="1338681" y="6876540"/>
                </a:cubicBezTo>
                <a:cubicBezTo>
                  <a:pt x="1333816" y="6880323"/>
                  <a:pt x="1330391" y="6885852"/>
                  <a:pt x="1328404" y="6893128"/>
                </a:cubicBezTo>
                <a:cubicBezTo>
                  <a:pt x="1326417" y="6900403"/>
                  <a:pt x="1325457" y="6907677"/>
                  <a:pt x="1325526" y="6914953"/>
                </a:cubicBezTo>
                <a:lnTo>
                  <a:pt x="1302505" y="6928921"/>
                </a:lnTo>
                <a:cubicBezTo>
                  <a:pt x="1302573" y="6934523"/>
                  <a:pt x="1301614" y="6940779"/>
                  <a:pt x="1299627" y="6947691"/>
                </a:cubicBezTo>
                <a:cubicBezTo>
                  <a:pt x="1297640" y="6954602"/>
                  <a:pt x="1294214" y="6959986"/>
                  <a:pt x="1289349" y="6963842"/>
                </a:cubicBezTo>
                <a:lnTo>
                  <a:pt x="1289349" y="6991778"/>
                </a:lnTo>
                <a:lnTo>
                  <a:pt x="1278895" y="7000104"/>
                </a:lnTo>
                <a:lnTo>
                  <a:pt x="1239213" y="6905759"/>
                </a:lnTo>
                <a:lnTo>
                  <a:pt x="1266328" y="6862572"/>
                </a:lnTo>
                <a:cubicBezTo>
                  <a:pt x="1266739" y="6850640"/>
                  <a:pt x="1268384" y="6839583"/>
                  <a:pt x="1271262" y="6829398"/>
                </a:cubicBezTo>
                <a:cubicBezTo>
                  <a:pt x="1274138" y="6819212"/>
                  <a:pt x="1275783" y="6808153"/>
                  <a:pt x="1276194" y="6796224"/>
                </a:cubicBezTo>
                <a:cubicBezTo>
                  <a:pt x="1281059" y="6796004"/>
                  <a:pt x="1284484" y="6793821"/>
                  <a:pt x="1286471" y="6789675"/>
                </a:cubicBezTo>
                <a:cubicBezTo>
                  <a:pt x="1288458" y="6785528"/>
                  <a:pt x="1289418" y="6780726"/>
                  <a:pt x="1289349" y="6775270"/>
                </a:cubicBezTo>
                <a:cubicBezTo>
                  <a:pt x="1289898" y="6761083"/>
                  <a:pt x="1292090" y="6752791"/>
                  <a:pt x="1295928" y="6750390"/>
                </a:cubicBezTo>
                <a:cubicBezTo>
                  <a:pt x="1299764" y="6747988"/>
                  <a:pt x="1301956" y="6742314"/>
                  <a:pt x="1302505" y="6733366"/>
                </a:cubicBezTo>
                <a:lnTo>
                  <a:pt x="1318949" y="6698445"/>
                </a:lnTo>
                <a:cubicBezTo>
                  <a:pt x="1323814" y="6696553"/>
                  <a:pt x="1327239" y="6693353"/>
                  <a:pt x="1329226" y="6688842"/>
                </a:cubicBezTo>
                <a:cubicBezTo>
                  <a:pt x="1331213" y="6684331"/>
                  <a:pt x="1332172" y="6679384"/>
                  <a:pt x="1332104" y="6674001"/>
                </a:cubicBezTo>
                <a:lnTo>
                  <a:pt x="1328814" y="6656540"/>
                </a:lnTo>
                <a:lnTo>
                  <a:pt x="1358414" y="6548287"/>
                </a:lnTo>
                <a:lnTo>
                  <a:pt x="1371569" y="6537811"/>
                </a:lnTo>
                <a:lnTo>
                  <a:pt x="1381435" y="6520351"/>
                </a:lnTo>
                <a:cubicBezTo>
                  <a:pt x="1381435" y="6514749"/>
                  <a:pt x="1382257" y="6508492"/>
                  <a:pt x="1383902" y="6501581"/>
                </a:cubicBezTo>
                <a:cubicBezTo>
                  <a:pt x="1385546" y="6494668"/>
                  <a:pt x="1388013" y="6489285"/>
                  <a:pt x="1391301" y="6485430"/>
                </a:cubicBezTo>
                <a:cubicBezTo>
                  <a:pt x="1389383" y="6479100"/>
                  <a:pt x="1389109" y="6470807"/>
                  <a:pt x="1390479" y="6460548"/>
                </a:cubicBezTo>
                <a:cubicBezTo>
                  <a:pt x="1391850" y="6450291"/>
                  <a:pt x="1396509" y="6444615"/>
                  <a:pt x="1404457" y="6443526"/>
                </a:cubicBezTo>
                <a:cubicBezTo>
                  <a:pt x="1405621" y="6433922"/>
                  <a:pt x="1411514" y="6418208"/>
                  <a:pt x="1422134" y="6396383"/>
                </a:cubicBezTo>
                <a:cubicBezTo>
                  <a:pt x="1432754" y="6374558"/>
                  <a:pt x="1441112" y="6362335"/>
                  <a:pt x="1447210" y="6359715"/>
                </a:cubicBezTo>
                <a:lnTo>
                  <a:pt x="1457077" y="6335271"/>
                </a:lnTo>
                <a:cubicBezTo>
                  <a:pt x="1458037" y="6313446"/>
                  <a:pt x="1461873" y="6294239"/>
                  <a:pt x="1468588" y="6277652"/>
                </a:cubicBezTo>
                <a:cubicBezTo>
                  <a:pt x="1475302" y="6261065"/>
                  <a:pt x="1479139" y="6241858"/>
                  <a:pt x="1480098" y="6220034"/>
                </a:cubicBezTo>
                <a:lnTo>
                  <a:pt x="1489965" y="6206065"/>
                </a:lnTo>
                <a:cubicBezTo>
                  <a:pt x="1491472" y="6193115"/>
                  <a:pt x="1497502" y="6177983"/>
                  <a:pt x="1508053" y="6160668"/>
                </a:cubicBezTo>
                <a:cubicBezTo>
                  <a:pt x="1518604" y="6143352"/>
                  <a:pt x="1524634" y="6128222"/>
                  <a:pt x="1526142" y="6115271"/>
                </a:cubicBezTo>
                <a:cubicBezTo>
                  <a:pt x="1535870" y="6108724"/>
                  <a:pt x="1540255" y="6098249"/>
                  <a:pt x="1539296" y="6083843"/>
                </a:cubicBezTo>
                <a:cubicBezTo>
                  <a:pt x="1538338" y="6069438"/>
                  <a:pt x="1542722" y="6058963"/>
                  <a:pt x="1552451" y="6052413"/>
                </a:cubicBezTo>
                <a:cubicBezTo>
                  <a:pt x="1554438" y="6041357"/>
                  <a:pt x="1562797" y="6013710"/>
                  <a:pt x="1577529" y="5969479"/>
                </a:cubicBezTo>
                <a:cubicBezTo>
                  <a:pt x="1592259" y="5925244"/>
                  <a:pt x="1601441" y="5899346"/>
                  <a:pt x="1605072" y="5891780"/>
                </a:cubicBezTo>
                <a:cubicBezTo>
                  <a:pt x="1603153" y="5885888"/>
                  <a:pt x="1602879" y="5879340"/>
                  <a:pt x="1604249" y="5872137"/>
                </a:cubicBezTo>
                <a:cubicBezTo>
                  <a:pt x="1605620" y="5864936"/>
                  <a:pt x="1610279" y="5861007"/>
                  <a:pt x="1618227" y="5860351"/>
                </a:cubicBezTo>
                <a:cubicBezTo>
                  <a:pt x="1628025" y="5835834"/>
                  <a:pt x="1640495" y="5810662"/>
                  <a:pt x="1655636" y="5784835"/>
                </a:cubicBezTo>
                <a:cubicBezTo>
                  <a:pt x="1670779" y="5759009"/>
                  <a:pt x="1679138" y="5732964"/>
                  <a:pt x="1680714" y="5706701"/>
                </a:cubicBezTo>
                <a:cubicBezTo>
                  <a:pt x="1682701" y="5705028"/>
                  <a:pt x="1685304" y="5703136"/>
                  <a:pt x="1688524" y="5701026"/>
                </a:cubicBezTo>
                <a:cubicBezTo>
                  <a:pt x="1691744" y="5698916"/>
                  <a:pt x="1693526" y="5696152"/>
                  <a:pt x="1693870" y="5692732"/>
                </a:cubicBezTo>
                <a:cubicBezTo>
                  <a:pt x="1693458" y="5691060"/>
                  <a:pt x="1691814" y="5690041"/>
                  <a:pt x="1688936" y="5689676"/>
                </a:cubicBezTo>
                <a:cubicBezTo>
                  <a:pt x="1686058" y="5689313"/>
                  <a:pt x="1684413" y="5689167"/>
                  <a:pt x="1684003" y="5689241"/>
                </a:cubicBezTo>
                <a:lnTo>
                  <a:pt x="1693870" y="5657811"/>
                </a:lnTo>
                <a:lnTo>
                  <a:pt x="1707024" y="5650828"/>
                </a:lnTo>
                <a:cubicBezTo>
                  <a:pt x="1713602" y="5641151"/>
                  <a:pt x="1719357" y="5628202"/>
                  <a:pt x="1724290" y="5611980"/>
                </a:cubicBezTo>
                <a:cubicBezTo>
                  <a:pt x="1729224" y="5595756"/>
                  <a:pt x="1733335" y="5581932"/>
                  <a:pt x="1736623" y="5570511"/>
                </a:cubicBezTo>
                <a:cubicBezTo>
                  <a:pt x="1734841" y="5563235"/>
                  <a:pt x="1735115" y="5556833"/>
                  <a:pt x="1737446" y="5551304"/>
                </a:cubicBezTo>
                <a:cubicBezTo>
                  <a:pt x="1739775" y="5545775"/>
                  <a:pt x="1744982" y="5542864"/>
                  <a:pt x="1753067" y="5542574"/>
                </a:cubicBezTo>
                <a:lnTo>
                  <a:pt x="1762933" y="5518130"/>
                </a:lnTo>
                <a:cubicBezTo>
                  <a:pt x="1766770" y="5512383"/>
                  <a:pt x="1771430" y="5499433"/>
                  <a:pt x="1776911" y="5479280"/>
                </a:cubicBezTo>
                <a:cubicBezTo>
                  <a:pt x="1782392" y="5459128"/>
                  <a:pt x="1785406" y="5445305"/>
                  <a:pt x="1785955" y="5437812"/>
                </a:cubicBezTo>
                <a:cubicBezTo>
                  <a:pt x="1786914" y="5426608"/>
                  <a:pt x="1790750" y="5418460"/>
                  <a:pt x="1797465" y="5413367"/>
                </a:cubicBezTo>
                <a:cubicBezTo>
                  <a:pt x="1804179" y="5408276"/>
                  <a:pt x="1808017" y="5400127"/>
                  <a:pt x="1808976" y="5388923"/>
                </a:cubicBezTo>
                <a:lnTo>
                  <a:pt x="1835287" y="5340034"/>
                </a:lnTo>
                <a:cubicBezTo>
                  <a:pt x="1836794" y="5332905"/>
                  <a:pt x="1842823" y="5315735"/>
                  <a:pt x="1853374" y="5288526"/>
                </a:cubicBezTo>
                <a:cubicBezTo>
                  <a:pt x="1863926" y="5261318"/>
                  <a:pt x="1869955" y="5245894"/>
                  <a:pt x="1871463" y="5242257"/>
                </a:cubicBezTo>
                <a:cubicBezTo>
                  <a:pt x="1870778" y="5234691"/>
                  <a:pt x="1870504" y="5227124"/>
                  <a:pt x="1870641" y="5219558"/>
                </a:cubicBezTo>
                <a:cubicBezTo>
                  <a:pt x="1870778" y="5211993"/>
                  <a:pt x="1875437" y="5207919"/>
                  <a:pt x="1884619" y="5207336"/>
                </a:cubicBezTo>
                <a:cubicBezTo>
                  <a:pt x="1894690" y="5182456"/>
                  <a:pt x="1908256" y="5155392"/>
                  <a:pt x="1925317" y="5126146"/>
                </a:cubicBezTo>
                <a:cubicBezTo>
                  <a:pt x="1942376" y="5096899"/>
                  <a:pt x="1951833" y="5068090"/>
                  <a:pt x="1953682" y="5039718"/>
                </a:cubicBezTo>
                <a:cubicBezTo>
                  <a:pt x="1955669" y="5037825"/>
                  <a:pt x="1958273" y="5035497"/>
                  <a:pt x="1961493" y="5032734"/>
                </a:cubicBezTo>
                <a:cubicBezTo>
                  <a:pt x="1964713" y="5029969"/>
                  <a:pt x="1966495" y="5027641"/>
                  <a:pt x="1966837" y="5025749"/>
                </a:cubicBezTo>
                <a:cubicBezTo>
                  <a:pt x="1966632" y="5022403"/>
                  <a:pt x="1965399" y="5020367"/>
                  <a:pt x="1963138" y="5019638"/>
                </a:cubicBezTo>
                <a:cubicBezTo>
                  <a:pt x="1960876" y="5018911"/>
                  <a:pt x="1958820" y="5018620"/>
                  <a:pt x="1956971" y="5018765"/>
                </a:cubicBezTo>
                <a:lnTo>
                  <a:pt x="1966837" y="4987337"/>
                </a:lnTo>
                <a:cubicBezTo>
                  <a:pt x="1977251" y="4979771"/>
                  <a:pt x="1986022" y="4970458"/>
                  <a:pt x="1993148" y="4959400"/>
                </a:cubicBezTo>
                <a:lnTo>
                  <a:pt x="2012880" y="4889559"/>
                </a:lnTo>
                <a:cubicBezTo>
                  <a:pt x="2011236" y="4882285"/>
                  <a:pt x="2012058" y="4875882"/>
                  <a:pt x="2015347" y="4870353"/>
                </a:cubicBezTo>
                <a:cubicBezTo>
                  <a:pt x="2018635" y="4864824"/>
                  <a:pt x="2024391" y="4861914"/>
                  <a:pt x="2032613" y="4861623"/>
                </a:cubicBezTo>
                <a:cubicBezTo>
                  <a:pt x="2033023" y="4855221"/>
                  <a:pt x="2034668" y="4850565"/>
                  <a:pt x="2037546" y="4847655"/>
                </a:cubicBezTo>
                <a:cubicBezTo>
                  <a:pt x="2040423" y="4844744"/>
                  <a:pt x="2042068" y="4840088"/>
                  <a:pt x="2042480" y="4833686"/>
                </a:cubicBezTo>
                <a:cubicBezTo>
                  <a:pt x="2045014" y="4828958"/>
                  <a:pt x="2049811" y="4814844"/>
                  <a:pt x="2056867" y="4791346"/>
                </a:cubicBezTo>
                <a:cubicBezTo>
                  <a:pt x="2063924" y="4767847"/>
                  <a:pt x="2067898" y="4752860"/>
                  <a:pt x="2068789" y="4746385"/>
                </a:cubicBezTo>
                <a:cubicBezTo>
                  <a:pt x="2069749" y="4735035"/>
                  <a:pt x="2073586" y="4726305"/>
                  <a:pt x="2080300" y="4720195"/>
                </a:cubicBezTo>
                <a:cubicBezTo>
                  <a:pt x="2087015" y="4714084"/>
                  <a:pt x="2090851" y="4705353"/>
                  <a:pt x="2091810" y="4694004"/>
                </a:cubicBezTo>
                <a:lnTo>
                  <a:pt x="2104966" y="4666067"/>
                </a:lnTo>
                <a:cubicBezTo>
                  <a:pt x="2105788" y="4657920"/>
                  <a:pt x="2109077" y="4651517"/>
                  <a:pt x="2114833" y="4646862"/>
                </a:cubicBezTo>
                <a:cubicBezTo>
                  <a:pt x="2120587" y="4642205"/>
                  <a:pt x="2123876" y="4635804"/>
                  <a:pt x="2124698" y="4627655"/>
                </a:cubicBezTo>
                <a:cubicBezTo>
                  <a:pt x="2134565" y="4627074"/>
                  <a:pt x="2141142" y="4621252"/>
                  <a:pt x="2144431" y="4610195"/>
                </a:cubicBezTo>
                <a:cubicBezTo>
                  <a:pt x="2144499" y="4608594"/>
                  <a:pt x="2144362" y="4607430"/>
                  <a:pt x="2144020" y="4606702"/>
                </a:cubicBezTo>
                <a:cubicBezTo>
                  <a:pt x="2143678" y="4605974"/>
                  <a:pt x="2142719" y="4604811"/>
                  <a:pt x="2141142" y="4603211"/>
                </a:cubicBezTo>
                <a:lnTo>
                  <a:pt x="2147721" y="4592734"/>
                </a:lnTo>
                <a:cubicBezTo>
                  <a:pt x="2149296" y="4589387"/>
                  <a:pt x="2150255" y="4586478"/>
                  <a:pt x="2150597" y="4584004"/>
                </a:cubicBezTo>
                <a:cubicBezTo>
                  <a:pt x="2150941" y="4581531"/>
                  <a:pt x="2151077" y="4578620"/>
                  <a:pt x="2151009" y="4575274"/>
                </a:cubicBezTo>
                <a:cubicBezTo>
                  <a:pt x="2164095" y="4554176"/>
                  <a:pt x="2175743" y="4531769"/>
                  <a:pt x="2185952" y="4508052"/>
                </a:cubicBezTo>
                <a:lnTo>
                  <a:pt x="2201848" y="4466235"/>
                </a:lnTo>
                <a:lnTo>
                  <a:pt x="2196025" y="4470160"/>
                </a:lnTo>
                <a:lnTo>
                  <a:pt x="2182870" y="4470160"/>
                </a:lnTo>
                <a:cubicBezTo>
                  <a:pt x="2182322" y="4479981"/>
                  <a:pt x="2180129" y="4487401"/>
                  <a:pt x="2176292" y="4492421"/>
                </a:cubicBezTo>
                <a:cubicBezTo>
                  <a:pt x="2172455" y="4497442"/>
                  <a:pt x="2170263" y="4503989"/>
                  <a:pt x="2169715" y="4512065"/>
                </a:cubicBezTo>
                <a:lnTo>
                  <a:pt x="2146693" y="4533017"/>
                </a:lnTo>
                <a:lnTo>
                  <a:pt x="2133539" y="4505081"/>
                </a:lnTo>
                <a:cubicBezTo>
                  <a:pt x="2126960" y="4505081"/>
                  <a:pt x="2123672" y="4501587"/>
                  <a:pt x="2123672" y="4494604"/>
                </a:cubicBezTo>
                <a:cubicBezTo>
                  <a:pt x="2124631" y="4480853"/>
                  <a:pt x="2128468" y="4467322"/>
                  <a:pt x="2135182" y="4454009"/>
                </a:cubicBezTo>
                <a:cubicBezTo>
                  <a:pt x="2141897" y="4440695"/>
                  <a:pt x="2145735" y="4426290"/>
                  <a:pt x="2146693" y="4410795"/>
                </a:cubicBezTo>
                <a:cubicBezTo>
                  <a:pt x="2146762" y="4410503"/>
                  <a:pt x="2146624" y="4409340"/>
                  <a:pt x="2146282" y="4407302"/>
                </a:cubicBezTo>
                <a:cubicBezTo>
                  <a:pt x="2145940" y="4405265"/>
                  <a:pt x="2144981" y="4404101"/>
                  <a:pt x="2143404" y="4403810"/>
                </a:cubicBezTo>
                <a:cubicBezTo>
                  <a:pt x="2141624" y="4404611"/>
                  <a:pt x="2139430" y="4408248"/>
                  <a:pt x="2136827" y="4414723"/>
                </a:cubicBezTo>
                <a:cubicBezTo>
                  <a:pt x="2134223" y="4421198"/>
                  <a:pt x="2132031" y="4425709"/>
                  <a:pt x="2130250" y="4428254"/>
                </a:cubicBezTo>
                <a:cubicBezTo>
                  <a:pt x="2126413" y="4431746"/>
                  <a:pt x="2124220" y="4435239"/>
                  <a:pt x="2123672" y="4438731"/>
                </a:cubicBezTo>
                <a:cubicBezTo>
                  <a:pt x="2124084" y="4444187"/>
                  <a:pt x="2124084" y="4448988"/>
                  <a:pt x="2123672" y="4453135"/>
                </a:cubicBezTo>
                <a:cubicBezTo>
                  <a:pt x="2123261" y="4457283"/>
                  <a:pt x="2119973" y="4459465"/>
                  <a:pt x="2113806" y="4459684"/>
                </a:cubicBezTo>
                <a:lnTo>
                  <a:pt x="2100651" y="4466668"/>
                </a:lnTo>
                <a:lnTo>
                  <a:pt x="2067763" y="4470160"/>
                </a:lnTo>
                <a:lnTo>
                  <a:pt x="2057896" y="4498096"/>
                </a:lnTo>
                <a:cubicBezTo>
                  <a:pt x="2052895" y="4500060"/>
                  <a:pt x="2048099" y="4503117"/>
                  <a:pt x="2043508" y="4507262"/>
                </a:cubicBezTo>
                <a:cubicBezTo>
                  <a:pt x="2038917" y="4511409"/>
                  <a:pt x="2034943" y="4515339"/>
                  <a:pt x="2031586" y="4519048"/>
                </a:cubicBezTo>
                <a:cubicBezTo>
                  <a:pt x="2028023" y="4518975"/>
                  <a:pt x="2024461" y="4519994"/>
                  <a:pt x="2020898" y="4522104"/>
                </a:cubicBezTo>
                <a:cubicBezTo>
                  <a:pt x="2017335" y="4524214"/>
                  <a:pt x="2015416" y="4527851"/>
                  <a:pt x="2015142" y="4533017"/>
                </a:cubicBezTo>
                <a:lnTo>
                  <a:pt x="2018431" y="4546985"/>
                </a:lnTo>
                <a:lnTo>
                  <a:pt x="1988832" y="4546985"/>
                </a:lnTo>
                <a:cubicBezTo>
                  <a:pt x="1990133" y="4540218"/>
                  <a:pt x="1993286" y="4530179"/>
                  <a:pt x="1998287" y="4516865"/>
                </a:cubicBezTo>
                <a:cubicBezTo>
                  <a:pt x="2003289" y="4503552"/>
                  <a:pt x="2002329" y="4496132"/>
                  <a:pt x="1995410" y="4494604"/>
                </a:cubicBezTo>
                <a:cubicBezTo>
                  <a:pt x="1992052" y="4494822"/>
                  <a:pt x="1988900" y="4496132"/>
                  <a:pt x="1985954" y="4498532"/>
                </a:cubicBezTo>
                <a:cubicBezTo>
                  <a:pt x="1983009" y="4500934"/>
                  <a:pt x="1980678" y="4503116"/>
                  <a:pt x="1978966" y="4505081"/>
                </a:cubicBezTo>
                <a:lnTo>
                  <a:pt x="1972388" y="4546985"/>
                </a:lnTo>
                <a:lnTo>
                  <a:pt x="1955944" y="4571429"/>
                </a:lnTo>
                <a:cubicBezTo>
                  <a:pt x="1955944" y="4581761"/>
                  <a:pt x="1954300" y="4590781"/>
                  <a:pt x="1951012" y="4598493"/>
                </a:cubicBezTo>
                <a:cubicBezTo>
                  <a:pt x="1947722" y="4606204"/>
                  <a:pt x="1942790" y="4613480"/>
                  <a:pt x="1936211" y="4620318"/>
                </a:cubicBezTo>
                <a:lnTo>
                  <a:pt x="1936211" y="4648254"/>
                </a:lnTo>
                <a:cubicBezTo>
                  <a:pt x="1926893" y="4659312"/>
                  <a:pt x="1922509" y="4672117"/>
                  <a:pt x="1923056" y="4686667"/>
                </a:cubicBezTo>
                <a:cubicBezTo>
                  <a:pt x="1917780" y="4684995"/>
                  <a:pt x="1912710" y="4685722"/>
                  <a:pt x="1907846" y="4688849"/>
                </a:cubicBezTo>
                <a:cubicBezTo>
                  <a:pt x="1902981" y="4691978"/>
                  <a:pt x="1900377" y="4697071"/>
                  <a:pt x="1900035" y="4704127"/>
                </a:cubicBezTo>
                <a:lnTo>
                  <a:pt x="1880302" y="4735556"/>
                </a:lnTo>
                <a:lnTo>
                  <a:pt x="1853993" y="4725079"/>
                </a:lnTo>
                <a:cubicBezTo>
                  <a:pt x="1858309" y="4713730"/>
                  <a:pt x="1861186" y="4700635"/>
                  <a:pt x="1862625" y="4685793"/>
                </a:cubicBezTo>
                <a:cubicBezTo>
                  <a:pt x="1864064" y="4670953"/>
                  <a:pt x="1867764" y="4659605"/>
                  <a:pt x="1873725" y="4651746"/>
                </a:cubicBezTo>
                <a:cubicBezTo>
                  <a:pt x="1873177" y="4640688"/>
                  <a:pt x="1877561" y="4634869"/>
                  <a:pt x="1886879" y="4634286"/>
                </a:cubicBezTo>
                <a:cubicBezTo>
                  <a:pt x="1894005" y="4634795"/>
                  <a:pt x="1902776" y="4634650"/>
                  <a:pt x="1913190" y="4633850"/>
                </a:cubicBezTo>
                <a:cubicBezTo>
                  <a:pt x="1923605" y="4633049"/>
                  <a:pt x="1922508" y="4628539"/>
                  <a:pt x="1909902" y="4620318"/>
                </a:cubicBezTo>
                <a:lnTo>
                  <a:pt x="1923056" y="4585398"/>
                </a:lnTo>
                <a:lnTo>
                  <a:pt x="1909902" y="4585398"/>
                </a:lnTo>
                <a:lnTo>
                  <a:pt x="1923056" y="4567937"/>
                </a:lnTo>
                <a:lnTo>
                  <a:pt x="1923056" y="4533016"/>
                </a:lnTo>
                <a:lnTo>
                  <a:pt x="1946078" y="4515556"/>
                </a:lnTo>
                <a:lnTo>
                  <a:pt x="1946078" y="4484127"/>
                </a:lnTo>
                <a:cubicBezTo>
                  <a:pt x="1952108" y="4473069"/>
                  <a:pt x="1959781" y="4463758"/>
                  <a:pt x="1969099" y="4456192"/>
                </a:cubicBezTo>
                <a:lnTo>
                  <a:pt x="1978966" y="4428254"/>
                </a:lnTo>
                <a:cubicBezTo>
                  <a:pt x="1968689" y="4425491"/>
                  <a:pt x="1965399" y="4413559"/>
                  <a:pt x="1969099" y="4392461"/>
                </a:cubicBezTo>
                <a:cubicBezTo>
                  <a:pt x="1972800" y="4371363"/>
                  <a:pt x="1976088" y="4357686"/>
                  <a:pt x="1978966" y="4351429"/>
                </a:cubicBezTo>
                <a:cubicBezTo>
                  <a:pt x="1985132" y="4349829"/>
                  <a:pt x="1988421" y="4342554"/>
                  <a:pt x="1988832" y="4329604"/>
                </a:cubicBezTo>
                <a:cubicBezTo>
                  <a:pt x="1989243" y="4316654"/>
                  <a:pt x="1989243" y="4307633"/>
                  <a:pt x="1988832" y="4302541"/>
                </a:cubicBezTo>
                <a:cubicBezTo>
                  <a:pt x="1993697" y="4300504"/>
                  <a:pt x="1997122" y="4296721"/>
                  <a:pt x="1999109" y="4291191"/>
                </a:cubicBezTo>
                <a:cubicBezTo>
                  <a:pt x="2001096" y="4285662"/>
                  <a:pt x="2002056" y="4280133"/>
                  <a:pt x="2001987" y="4274604"/>
                </a:cubicBezTo>
                <a:cubicBezTo>
                  <a:pt x="2001438" y="4268057"/>
                  <a:pt x="1999246" y="4262818"/>
                  <a:pt x="1995410" y="4258890"/>
                </a:cubicBezTo>
                <a:cubicBezTo>
                  <a:pt x="1991573" y="4254961"/>
                  <a:pt x="1989380" y="4249723"/>
                  <a:pt x="1988832" y="4243175"/>
                </a:cubicBezTo>
                <a:cubicBezTo>
                  <a:pt x="1976157" y="4245795"/>
                  <a:pt x="1970264" y="4256270"/>
                  <a:pt x="1971155" y="4274604"/>
                </a:cubicBezTo>
                <a:cubicBezTo>
                  <a:pt x="1972046" y="4292938"/>
                  <a:pt x="1966975" y="4303414"/>
                  <a:pt x="1955944" y="4306033"/>
                </a:cubicBezTo>
                <a:cubicBezTo>
                  <a:pt x="1955602" y="4316728"/>
                  <a:pt x="1952176" y="4326767"/>
                  <a:pt x="1945666" y="4336151"/>
                </a:cubicBezTo>
                <a:cubicBezTo>
                  <a:pt x="1939158" y="4345537"/>
                  <a:pt x="1931621" y="4352958"/>
                  <a:pt x="1923056" y="4358414"/>
                </a:cubicBezTo>
                <a:lnTo>
                  <a:pt x="1923056" y="4403810"/>
                </a:lnTo>
                <a:cubicBezTo>
                  <a:pt x="1894212" y="4418579"/>
                  <a:pt x="1877082" y="4435312"/>
                  <a:pt x="1871670" y="4454009"/>
                </a:cubicBezTo>
                <a:cubicBezTo>
                  <a:pt x="1866256" y="4472706"/>
                  <a:pt x="1858172" y="4499042"/>
                  <a:pt x="1847414" y="4533016"/>
                </a:cubicBezTo>
                <a:cubicBezTo>
                  <a:pt x="1836315" y="4534036"/>
                  <a:pt x="1826449" y="4538110"/>
                  <a:pt x="1817815" y="4545238"/>
                </a:cubicBezTo>
                <a:cubicBezTo>
                  <a:pt x="1809183" y="4552369"/>
                  <a:pt x="1799317" y="4556443"/>
                  <a:pt x="1788217" y="4557460"/>
                </a:cubicBezTo>
                <a:lnTo>
                  <a:pt x="1788217" y="4595873"/>
                </a:lnTo>
                <a:lnTo>
                  <a:pt x="1778350" y="4595873"/>
                </a:lnTo>
                <a:cubicBezTo>
                  <a:pt x="1772047" y="4595873"/>
                  <a:pt x="1768210" y="4594128"/>
                  <a:pt x="1766840" y="4590635"/>
                </a:cubicBezTo>
                <a:cubicBezTo>
                  <a:pt x="1765470" y="4587143"/>
                  <a:pt x="1764921" y="4581906"/>
                  <a:pt x="1765195" y="4574921"/>
                </a:cubicBezTo>
                <a:lnTo>
                  <a:pt x="1775062" y="4546985"/>
                </a:lnTo>
                <a:cubicBezTo>
                  <a:pt x="1774856" y="4544438"/>
                  <a:pt x="1773623" y="4539927"/>
                  <a:pt x="1771361" y="4533454"/>
                </a:cubicBezTo>
                <a:cubicBezTo>
                  <a:pt x="1769101" y="4526977"/>
                  <a:pt x="1767045" y="4523340"/>
                  <a:pt x="1765195" y="4522541"/>
                </a:cubicBezTo>
                <a:lnTo>
                  <a:pt x="1765195" y="4533016"/>
                </a:lnTo>
                <a:cubicBezTo>
                  <a:pt x="1757658" y="4538691"/>
                  <a:pt x="1748889" y="4546548"/>
                  <a:pt x="1738885" y="4556588"/>
                </a:cubicBezTo>
                <a:cubicBezTo>
                  <a:pt x="1728882" y="4566628"/>
                  <a:pt x="1723401" y="4576230"/>
                  <a:pt x="1722441" y="4585398"/>
                </a:cubicBezTo>
                <a:cubicBezTo>
                  <a:pt x="1717576" y="4589180"/>
                  <a:pt x="1714151" y="4594709"/>
                  <a:pt x="1712164" y="4601985"/>
                </a:cubicBezTo>
                <a:cubicBezTo>
                  <a:pt x="1710177" y="4609261"/>
                  <a:pt x="1709217" y="4616534"/>
                  <a:pt x="1709286" y="4623811"/>
                </a:cubicBezTo>
                <a:lnTo>
                  <a:pt x="1686265" y="4637779"/>
                </a:lnTo>
                <a:cubicBezTo>
                  <a:pt x="1686333" y="4643380"/>
                  <a:pt x="1685374" y="4649636"/>
                  <a:pt x="1683387" y="4656548"/>
                </a:cubicBezTo>
                <a:cubicBezTo>
                  <a:pt x="1681400" y="4663459"/>
                  <a:pt x="1677974" y="4668843"/>
                  <a:pt x="1673109" y="4672699"/>
                </a:cubicBezTo>
                <a:lnTo>
                  <a:pt x="1673109" y="4700635"/>
                </a:lnTo>
                <a:lnTo>
                  <a:pt x="1659954" y="4711112"/>
                </a:lnTo>
                <a:cubicBezTo>
                  <a:pt x="1659612" y="4721733"/>
                  <a:pt x="1656186" y="4731919"/>
                  <a:pt x="1649678" y="4741668"/>
                </a:cubicBezTo>
                <a:cubicBezTo>
                  <a:pt x="1643168" y="4751415"/>
                  <a:pt x="1635632" y="4759855"/>
                  <a:pt x="1627067" y="4766985"/>
                </a:cubicBezTo>
                <a:cubicBezTo>
                  <a:pt x="1620352" y="4778116"/>
                  <a:pt x="1612404" y="4790774"/>
                  <a:pt x="1603223" y="4804961"/>
                </a:cubicBezTo>
                <a:cubicBezTo>
                  <a:pt x="1594042" y="4819147"/>
                  <a:pt x="1584449" y="4830933"/>
                  <a:pt x="1574447" y="4840317"/>
                </a:cubicBezTo>
                <a:cubicBezTo>
                  <a:pt x="1574652" y="4845773"/>
                  <a:pt x="1574240" y="4851449"/>
                  <a:pt x="1573213" y="4857342"/>
                </a:cubicBezTo>
                <a:cubicBezTo>
                  <a:pt x="1572185" y="4863234"/>
                  <a:pt x="1569308" y="4868036"/>
                  <a:pt x="1564580" y="4871746"/>
                </a:cubicBezTo>
                <a:cubicBezTo>
                  <a:pt x="1564306" y="4882514"/>
                  <a:pt x="1561565" y="4893281"/>
                  <a:pt x="1556358" y="4904048"/>
                </a:cubicBezTo>
                <a:cubicBezTo>
                  <a:pt x="1551151" y="4914815"/>
                  <a:pt x="1545121" y="4923836"/>
                  <a:pt x="1538271" y="4931112"/>
                </a:cubicBezTo>
                <a:cubicBezTo>
                  <a:pt x="1538270" y="4934749"/>
                  <a:pt x="1537448" y="4937950"/>
                  <a:pt x="1535803" y="4940714"/>
                </a:cubicBezTo>
                <a:cubicBezTo>
                  <a:pt x="1534160" y="4943479"/>
                  <a:pt x="1531692" y="4944934"/>
                  <a:pt x="1528404" y="4945079"/>
                </a:cubicBezTo>
                <a:lnTo>
                  <a:pt x="1518537" y="4941587"/>
                </a:lnTo>
                <a:lnTo>
                  <a:pt x="1528404" y="4906666"/>
                </a:lnTo>
                <a:cubicBezTo>
                  <a:pt x="1531692" y="4902957"/>
                  <a:pt x="1534160" y="4898154"/>
                  <a:pt x="1535803" y="4892262"/>
                </a:cubicBezTo>
                <a:cubicBezTo>
                  <a:pt x="1537448" y="4886370"/>
                  <a:pt x="1538270" y="4880694"/>
                  <a:pt x="1538270" y="4875238"/>
                </a:cubicBezTo>
                <a:lnTo>
                  <a:pt x="1551425" y="4843810"/>
                </a:lnTo>
                <a:cubicBezTo>
                  <a:pt x="1550740" y="4835953"/>
                  <a:pt x="1550465" y="4827222"/>
                  <a:pt x="1550602" y="4817619"/>
                </a:cubicBezTo>
                <a:cubicBezTo>
                  <a:pt x="1550740" y="4808016"/>
                  <a:pt x="1555399" y="4802778"/>
                  <a:pt x="1564580" y="4801905"/>
                </a:cubicBezTo>
                <a:cubicBezTo>
                  <a:pt x="1565676" y="4767857"/>
                  <a:pt x="1574994" y="4727699"/>
                  <a:pt x="1592534" y="4681430"/>
                </a:cubicBezTo>
                <a:cubicBezTo>
                  <a:pt x="1610075" y="4635159"/>
                  <a:pt x="1629260" y="4598493"/>
                  <a:pt x="1650088" y="4571429"/>
                </a:cubicBezTo>
                <a:cubicBezTo>
                  <a:pt x="1650499" y="4559498"/>
                  <a:pt x="1652144" y="4548440"/>
                  <a:pt x="1655022" y="4538255"/>
                </a:cubicBezTo>
                <a:cubicBezTo>
                  <a:pt x="1657898" y="4528069"/>
                  <a:pt x="1659543" y="4517011"/>
                  <a:pt x="1659954" y="4505081"/>
                </a:cubicBezTo>
                <a:cubicBezTo>
                  <a:pt x="1664819" y="4504861"/>
                  <a:pt x="1668244" y="4502679"/>
                  <a:pt x="1670231" y="4498532"/>
                </a:cubicBezTo>
                <a:cubicBezTo>
                  <a:pt x="1672219" y="4494386"/>
                  <a:pt x="1673178" y="4489583"/>
                  <a:pt x="1673109" y="4484127"/>
                </a:cubicBezTo>
                <a:cubicBezTo>
                  <a:pt x="1673658" y="4469941"/>
                  <a:pt x="1675850" y="4461648"/>
                  <a:pt x="1679688" y="4459247"/>
                </a:cubicBezTo>
                <a:cubicBezTo>
                  <a:pt x="1683524" y="4456845"/>
                  <a:pt x="1685716" y="4451171"/>
                  <a:pt x="1686265" y="4442223"/>
                </a:cubicBezTo>
                <a:lnTo>
                  <a:pt x="1702709" y="4407302"/>
                </a:lnTo>
                <a:cubicBezTo>
                  <a:pt x="1707574" y="4405410"/>
                  <a:pt x="1710999" y="4402210"/>
                  <a:pt x="1712986" y="4397700"/>
                </a:cubicBezTo>
                <a:cubicBezTo>
                  <a:pt x="1714973" y="4393188"/>
                  <a:pt x="1715933" y="4388242"/>
                  <a:pt x="1715864" y="4382858"/>
                </a:cubicBezTo>
                <a:lnTo>
                  <a:pt x="1712574" y="4365398"/>
                </a:lnTo>
                <a:lnTo>
                  <a:pt x="1742174" y="4257144"/>
                </a:lnTo>
                <a:lnTo>
                  <a:pt x="1755329" y="4246668"/>
                </a:lnTo>
                <a:lnTo>
                  <a:pt x="1765195" y="4229208"/>
                </a:lnTo>
                <a:cubicBezTo>
                  <a:pt x="1765195" y="4223606"/>
                  <a:pt x="1766017" y="4217349"/>
                  <a:pt x="1767662" y="4210438"/>
                </a:cubicBezTo>
                <a:cubicBezTo>
                  <a:pt x="1769306" y="4203526"/>
                  <a:pt x="1771773" y="4198142"/>
                  <a:pt x="1775062" y="4194287"/>
                </a:cubicBezTo>
                <a:cubicBezTo>
                  <a:pt x="1773143" y="4187957"/>
                  <a:pt x="1772869" y="4179665"/>
                  <a:pt x="1774239" y="4169406"/>
                </a:cubicBezTo>
                <a:cubicBezTo>
                  <a:pt x="1775610" y="4159148"/>
                  <a:pt x="1780269" y="4153473"/>
                  <a:pt x="1788217" y="4152383"/>
                </a:cubicBezTo>
                <a:cubicBezTo>
                  <a:pt x="1789382" y="4142779"/>
                  <a:pt x="1795274" y="4127066"/>
                  <a:pt x="1805894" y="4105240"/>
                </a:cubicBezTo>
                <a:cubicBezTo>
                  <a:pt x="1816514" y="4083415"/>
                  <a:pt x="1824872" y="4071193"/>
                  <a:pt x="1830971" y="4068573"/>
                </a:cubicBezTo>
                <a:lnTo>
                  <a:pt x="1840837" y="4044129"/>
                </a:lnTo>
                <a:cubicBezTo>
                  <a:pt x="1841797" y="4022303"/>
                  <a:pt x="1845633" y="4003096"/>
                  <a:pt x="1852348" y="3986509"/>
                </a:cubicBezTo>
                <a:cubicBezTo>
                  <a:pt x="1859062" y="3969922"/>
                  <a:pt x="1862899" y="3950715"/>
                  <a:pt x="1863858" y="3928891"/>
                </a:cubicBezTo>
                <a:lnTo>
                  <a:pt x="1873725" y="3914923"/>
                </a:lnTo>
                <a:cubicBezTo>
                  <a:pt x="1875232" y="3901973"/>
                  <a:pt x="1881262" y="3886840"/>
                  <a:pt x="1891813" y="3869525"/>
                </a:cubicBezTo>
                <a:cubicBezTo>
                  <a:pt x="1902364" y="3852210"/>
                  <a:pt x="1908394" y="3837079"/>
                  <a:pt x="1909902" y="3824129"/>
                </a:cubicBezTo>
                <a:cubicBezTo>
                  <a:pt x="1919630" y="3817581"/>
                  <a:pt x="1924015" y="3807106"/>
                  <a:pt x="1923056" y="3792700"/>
                </a:cubicBezTo>
                <a:cubicBezTo>
                  <a:pt x="1922098" y="3778295"/>
                  <a:pt x="1926483" y="3767820"/>
                  <a:pt x="1936211" y="3761271"/>
                </a:cubicBezTo>
                <a:cubicBezTo>
                  <a:pt x="1938198" y="3750214"/>
                  <a:pt x="1946557" y="3722568"/>
                  <a:pt x="1961289" y="3678335"/>
                </a:cubicBezTo>
                <a:cubicBezTo>
                  <a:pt x="1976020" y="3634102"/>
                  <a:pt x="1985201" y="3608204"/>
                  <a:pt x="1988832" y="3600637"/>
                </a:cubicBezTo>
                <a:cubicBezTo>
                  <a:pt x="1986913" y="3594745"/>
                  <a:pt x="1986639" y="3588197"/>
                  <a:pt x="1988009" y="3580995"/>
                </a:cubicBezTo>
                <a:cubicBezTo>
                  <a:pt x="1989380" y="3573793"/>
                  <a:pt x="1994039" y="3569863"/>
                  <a:pt x="2001987" y="3569208"/>
                </a:cubicBezTo>
                <a:cubicBezTo>
                  <a:pt x="2011786" y="3544692"/>
                  <a:pt x="2024255" y="3519520"/>
                  <a:pt x="2039397" y="3493693"/>
                </a:cubicBezTo>
                <a:cubicBezTo>
                  <a:pt x="2054539" y="3467866"/>
                  <a:pt x="2062898" y="3441821"/>
                  <a:pt x="2064474" y="3415558"/>
                </a:cubicBezTo>
                <a:cubicBezTo>
                  <a:pt x="2066461" y="3413885"/>
                  <a:pt x="2069065" y="3411994"/>
                  <a:pt x="2072284" y="3409884"/>
                </a:cubicBezTo>
                <a:cubicBezTo>
                  <a:pt x="2075505" y="3407774"/>
                  <a:pt x="2077287" y="3405009"/>
                  <a:pt x="2077630" y="3401589"/>
                </a:cubicBezTo>
                <a:cubicBezTo>
                  <a:pt x="2077218" y="3399917"/>
                  <a:pt x="2075574" y="3398898"/>
                  <a:pt x="2072696" y="3398534"/>
                </a:cubicBezTo>
                <a:cubicBezTo>
                  <a:pt x="2069818" y="3398170"/>
                  <a:pt x="2068173" y="3398025"/>
                  <a:pt x="2067763" y="3398098"/>
                </a:cubicBezTo>
                <a:lnTo>
                  <a:pt x="2077630" y="3366669"/>
                </a:lnTo>
                <a:lnTo>
                  <a:pt x="2090784" y="3359686"/>
                </a:lnTo>
                <a:cubicBezTo>
                  <a:pt x="2097362" y="3350009"/>
                  <a:pt x="2103117" y="3337059"/>
                  <a:pt x="2108050" y="3320837"/>
                </a:cubicBezTo>
                <a:cubicBezTo>
                  <a:pt x="2112983" y="3304613"/>
                  <a:pt x="2117094" y="3290790"/>
                  <a:pt x="2120383" y="3279369"/>
                </a:cubicBezTo>
                <a:cubicBezTo>
                  <a:pt x="2118601" y="3272093"/>
                  <a:pt x="2118875" y="3265690"/>
                  <a:pt x="2121206" y="3260161"/>
                </a:cubicBezTo>
                <a:cubicBezTo>
                  <a:pt x="2123535" y="3254633"/>
                  <a:pt x="2128742" y="3251722"/>
                  <a:pt x="2136827" y="3251432"/>
                </a:cubicBezTo>
                <a:lnTo>
                  <a:pt x="2146693" y="3226988"/>
                </a:lnTo>
                <a:cubicBezTo>
                  <a:pt x="2150530" y="3221241"/>
                  <a:pt x="2155190" y="3208290"/>
                  <a:pt x="2160671" y="3188138"/>
                </a:cubicBezTo>
                <a:lnTo>
                  <a:pt x="2165736" y="3164914"/>
                </a:lnTo>
                <a:lnTo>
                  <a:pt x="2162739" y="3160458"/>
                </a:lnTo>
                <a:lnTo>
                  <a:pt x="2172604" y="3129029"/>
                </a:lnTo>
                <a:cubicBezTo>
                  <a:pt x="2170755" y="3127284"/>
                  <a:pt x="2168700" y="3125537"/>
                  <a:pt x="2166438" y="3123790"/>
                </a:cubicBezTo>
                <a:lnTo>
                  <a:pt x="2165119" y="3121924"/>
                </a:lnTo>
                <a:lnTo>
                  <a:pt x="2156986" y="3135049"/>
                </a:lnTo>
                <a:cubicBezTo>
                  <a:pt x="2155000" y="3142325"/>
                  <a:pt x="2154040" y="3149600"/>
                  <a:pt x="2154108" y="3156875"/>
                </a:cubicBezTo>
                <a:lnTo>
                  <a:pt x="2131087" y="3170844"/>
                </a:lnTo>
                <a:cubicBezTo>
                  <a:pt x="2131156" y="3176445"/>
                  <a:pt x="2130196" y="3182701"/>
                  <a:pt x="2128210" y="3189613"/>
                </a:cubicBezTo>
                <a:cubicBezTo>
                  <a:pt x="2126223" y="3196524"/>
                  <a:pt x="2122797" y="3201908"/>
                  <a:pt x="2117932" y="3205765"/>
                </a:cubicBezTo>
                <a:lnTo>
                  <a:pt x="2117932" y="3233700"/>
                </a:lnTo>
                <a:lnTo>
                  <a:pt x="2104776" y="3244177"/>
                </a:lnTo>
                <a:cubicBezTo>
                  <a:pt x="2104434" y="3254798"/>
                  <a:pt x="2101009" y="3264984"/>
                  <a:pt x="2094501" y="3274733"/>
                </a:cubicBezTo>
                <a:cubicBezTo>
                  <a:pt x="2087991" y="3284480"/>
                  <a:pt x="2080454" y="3292919"/>
                  <a:pt x="2071890" y="3300049"/>
                </a:cubicBezTo>
                <a:cubicBezTo>
                  <a:pt x="2065175" y="3311181"/>
                  <a:pt x="2057227" y="3323839"/>
                  <a:pt x="2048045" y="3338025"/>
                </a:cubicBezTo>
                <a:lnTo>
                  <a:pt x="2041561" y="3345992"/>
                </a:lnTo>
                <a:lnTo>
                  <a:pt x="2027898" y="3387442"/>
                </a:lnTo>
                <a:cubicBezTo>
                  <a:pt x="2025911" y="3387296"/>
                  <a:pt x="2023309" y="3387587"/>
                  <a:pt x="2020088" y="3388315"/>
                </a:cubicBezTo>
                <a:lnTo>
                  <a:pt x="2017549" y="3391218"/>
                </a:lnTo>
                <a:lnTo>
                  <a:pt x="2015238" y="3395073"/>
                </a:lnTo>
                <a:lnTo>
                  <a:pt x="2020088" y="3401410"/>
                </a:lnTo>
                <a:cubicBezTo>
                  <a:pt x="2023308" y="3404174"/>
                  <a:pt x="2025912" y="3406502"/>
                  <a:pt x="2027898" y="3408394"/>
                </a:cubicBezTo>
                <a:lnTo>
                  <a:pt x="2005135" y="3421578"/>
                </a:lnTo>
                <a:lnTo>
                  <a:pt x="2001181" y="3437113"/>
                </a:lnTo>
                <a:cubicBezTo>
                  <a:pt x="1995974" y="3447881"/>
                  <a:pt x="1989944" y="3456901"/>
                  <a:pt x="1983093" y="3464176"/>
                </a:cubicBezTo>
                <a:cubicBezTo>
                  <a:pt x="1983093" y="3467814"/>
                  <a:pt x="1982271" y="3471015"/>
                  <a:pt x="1980626" y="3473779"/>
                </a:cubicBezTo>
                <a:cubicBezTo>
                  <a:pt x="1978982" y="3476544"/>
                  <a:pt x="1976515" y="3477999"/>
                  <a:pt x="1973227" y="3478144"/>
                </a:cubicBezTo>
                <a:lnTo>
                  <a:pt x="1963360" y="3474652"/>
                </a:lnTo>
                <a:lnTo>
                  <a:pt x="1973226" y="3439732"/>
                </a:lnTo>
                <a:lnTo>
                  <a:pt x="1978562" y="3429346"/>
                </a:lnTo>
                <a:lnTo>
                  <a:pt x="1968701" y="3429346"/>
                </a:lnTo>
                <a:cubicBezTo>
                  <a:pt x="1969385" y="3416396"/>
                  <a:pt x="1971304" y="3403883"/>
                  <a:pt x="1974456" y="3391807"/>
                </a:cubicBezTo>
                <a:cubicBezTo>
                  <a:pt x="1977607" y="3379730"/>
                  <a:pt x="1977882" y="3361979"/>
                  <a:pt x="1975278" y="3338554"/>
                </a:cubicBezTo>
                <a:cubicBezTo>
                  <a:pt x="1968289" y="3348738"/>
                  <a:pt x="1961712" y="3358923"/>
                  <a:pt x="1955546" y="3369108"/>
                </a:cubicBezTo>
                <a:cubicBezTo>
                  <a:pt x="1949379" y="3379294"/>
                  <a:pt x="1946091" y="3391224"/>
                  <a:pt x="1945680" y="3404902"/>
                </a:cubicBezTo>
                <a:cubicBezTo>
                  <a:pt x="1929783" y="3418288"/>
                  <a:pt x="1915532" y="3433420"/>
                  <a:pt x="1902925" y="3450298"/>
                </a:cubicBezTo>
                <a:cubicBezTo>
                  <a:pt x="1884631" y="3452045"/>
                  <a:pt x="1877642" y="3459028"/>
                  <a:pt x="1881960" y="3471251"/>
                </a:cubicBezTo>
                <a:cubicBezTo>
                  <a:pt x="1886276" y="3483473"/>
                  <a:pt x="1883398" y="3490457"/>
                  <a:pt x="1873326" y="3492204"/>
                </a:cubicBezTo>
                <a:lnTo>
                  <a:pt x="1860172" y="3492203"/>
                </a:lnTo>
                <a:cubicBezTo>
                  <a:pt x="1859623" y="3502025"/>
                  <a:pt x="1857431" y="3509444"/>
                  <a:pt x="1853593" y="3514465"/>
                </a:cubicBezTo>
                <a:cubicBezTo>
                  <a:pt x="1849756" y="3519486"/>
                  <a:pt x="1847564" y="3526032"/>
                  <a:pt x="1847016" y="3534108"/>
                </a:cubicBezTo>
                <a:lnTo>
                  <a:pt x="1823994" y="3555060"/>
                </a:lnTo>
                <a:lnTo>
                  <a:pt x="1810840" y="3527125"/>
                </a:lnTo>
                <a:lnTo>
                  <a:pt x="1808397" y="3524531"/>
                </a:lnTo>
                <a:lnTo>
                  <a:pt x="1800582" y="3540560"/>
                </a:lnTo>
                <a:cubicBezTo>
                  <a:pt x="1792497" y="3557948"/>
                  <a:pt x="1786469" y="3567695"/>
                  <a:pt x="1782495" y="3569806"/>
                </a:cubicBezTo>
                <a:cubicBezTo>
                  <a:pt x="1783042" y="3580865"/>
                  <a:pt x="1781946" y="3593669"/>
                  <a:pt x="1779205" y="3608218"/>
                </a:cubicBezTo>
                <a:lnTo>
                  <a:pt x="1782495" y="3608218"/>
                </a:lnTo>
                <a:cubicBezTo>
                  <a:pt x="1786331" y="3611711"/>
                  <a:pt x="1785235" y="3615203"/>
                  <a:pt x="1779205" y="3618695"/>
                </a:cubicBezTo>
                <a:lnTo>
                  <a:pt x="1772628" y="3618695"/>
                </a:lnTo>
                <a:cubicBezTo>
                  <a:pt x="1768791" y="3628589"/>
                  <a:pt x="1763310" y="3633245"/>
                  <a:pt x="1756184" y="3632664"/>
                </a:cubicBezTo>
                <a:cubicBezTo>
                  <a:pt x="1755637" y="3644740"/>
                  <a:pt x="1753443" y="3656379"/>
                  <a:pt x="1749607" y="3667584"/>
                </a:cubicBezTo>
                <a:cubicBezTo>
                  <a:pt x="1745770" y="3678788"/>
                  <a:pt x="1743577" y="3690428"/>
                  <a:pt x="1743029" y="3702505"/>
                </a:cubicBezTo>
                <a:lnTo>
                  <a:pt x="1762762" y="3730441"/>
                </a:lnTo>
                <a:cubicBezTo>
                  <a:pt x="1766598" y="3729858"/>
                  <a:pt x="1768791" y="3731023"/>
                  <a:pt x="1769339" y="3733933"/>
                </a:cubicBezTo>
                <a:cubicBezTo>
                  <a:pt x="1769202" y="3737643"/>
                  <a:pt x="1767831" y="3741571"/>
                  <a:pt x="1765228" y="3745718"/>
                </a:cubicBezTo>
                <a:cubicBezTo>
                  <a:pt x="1762624" y="3749866"/>
                  <a:pt x="1759609" y="3752920"/>
                  <a:pt x="1756184" y="3754885"/>
                </a:cubicBezTo>
                <a:cubicBezTo>
                  <a:pt x="1756321" y="3760341"/>
                  <a:pt x="1755225" y="3765144"/>
                  <a:pt x="1752895" y="3769290"/>
                </a:cubicBezTo>
                <a:cubicBezTo>
                  <a:pt x="1750566" y="3773436"/>
                  <a:pt x="1746180" y="3775619"/>
                  <a:pt x="1739740" y="3775838"/>
                </a:cubicBezTo>
                <a:lnTo>
                  <a:pt x="1729874" y="3775838"/>
                </a:lnTo>
                <a:lnTo>
                  <a:pt x="1726584" y="3814249"/>
                </a:lnTo>
                <a:lnTo>
                  <a:pt x="1693698" y="3880599"/>
                </a:lnTo>
                <a:lnTo>
                  <a:pt x="1680543" y="3891076"/>
                </a:lnTo>
                <a:cubicBezTo>
                  <a:pt x="1680200" y="3901842"/>
                  <a:pt x="1677596" y="3913482"/>
                  <a:pt x="1672731" y="3925996"/>
                </a:cubicBezTo>
                <a:cubicBezTo>
                  <a:pt x="1667867" y="3938509"/>
                  <a:pt x="1662797" y="3950150"/>
                  <a:pt x="1657521" y="3960916"/>
                </a:cubicBezTo>
                <a:lnTo>
                  <a:pt x="1657521" y="4002821"/>
                </a:lnTo>
                <a:lnTo>
                  <a:pt x="1631211" y="4027265"/>
                </a:lnTo>
                <a:lnTo>
                  <a:pt x="1618055" y="4062186"/>
                </a:lnTo>
                <a:lnTo>
                  <a:pt x="1598323" y="4079647"/>
                </a:lnTo>
                <a:cubicBezTo>
                  <a:pt x="1597363" y="4091068"/>
                  <a:pt x="1593526" y="4100527"/>
                  <a:pt x="1586812" y="4108020"/>
                </a:cubicBezTo>
                <a:cubicBezTo>
                  <a:pt x="1580098" y="4115513"/>
                  <a:pt x="1576261" y="4125843"/>
                  <a:pt x="1575302" y="4139011"/>
                </a:cubicBezTo>
                <a:lnTo>
                  <a:pt x="1545702" y="4198376"/>
                </a:lnTo>
                <a:cubicBezTo>
                  <a:pt x="1535837" y="4200704"/>
                  <a:pt x="1530081" y="4210017"/>
                  <a:pt x="1528436" y="4226313"/>
                </a:cubicBezTo>
                <a:cubicBezTo>
                  <a:pt x="1526792" y="4242610"/>
                  <a:pt x="1519393" y="4251922"/>
                  <a:pt x="1506237" y="4254249"/>
                </a:cubicBezTo>
                <a:lnTo>
                  <a:pt x="1509526" y="4156472"/>
                </a:lnTo>
                <a:lnTo>
                  <a:pt x="1489793" y="4149489"/>
                </a:lnTo>
                <a:lnTo>
                  <a:pt x="1476638" y="4173932"/>
                </a:lnTo>
                <a:cubicBezTo>
                  <a:pt x="1472664" y="4188046"/>
                  <a:pt x="1467457" y="4207834"/>
                  <a:pt x="1461016" y="4233297"/>
                </a:cubicBezTo>
                <a:cubicBezTo>
                  <a:pt x="1454576" y="4258759"/>
                  <a:pt x="1451013" y="4278548"/>
                  <a:pt x="1450328" y="4292662"/>
                </a:cubicBezTo>
                <a:cubicBezTo>
                  <a:pt x="1450876" y="4307576"/>
                  <a:pt x="1448957" y="4316161"/>
                  <a:pt x="1444573" y="4318417"/>
                </a:cubicBezTo>
                <a:cubicBezTo>
                  <a:pt x="1440188" y="4320671"/>
                  <a:pt x="1430047" y="4321398"/>
                  <a:pt x="1414152" y="4320599"/>
                </a:cubicBezTo>
                <a:lnTo>
                  <a:pt x="1410862" y="4331074"/>
                </a:lnTo>
                <a:cubicBezTo>
                  <a:pt x="1414974" y="4335439"/>
                  <a:pt x="1418263" y="4341551"/>
                  <a:pt x="1420729" y="4349408"/>
                </a:cubicBezTo>
                <a:cubicBezTo>
                  <a:pt x="1423195" y="4357265"/>
                  <a:pt x="1419907" y="4361630"/>
                  <a:pt x="1410862" y="4362503"/>
                </a:cubicBezTo>
                <a:cubicBezTo>
                  <a:pt x="1408601" y="4362576"/>
                  <a:pt x="1404902" y="4363304"/>
                  <a:pt x="1399764" y="4364686"/>
                </a:cubicBezTo>
                <a:cubicBezTo>
                  <a:pt x="1394625" y="4366067"/>
                  <a:pt x="1391747" y="4367669"/>
                  <a:pt x="1391130" y="4369487"/>
                </a:cubicBezTo>
                <a:lnTo>
                  <a:pt x="1391130" y="4372980"/>
                </a:lnTo>
                <a:lnTo>
                  <a:pt x="1437173" y="4400916"/>
                </a:lnTo>
                <a:cubicBezTo>
                  <a:pt x="1445327" y="4391895"/>
                  <a:pt x="1451219" y="4381127"/>
                  <a:pt x="1454850" y="4368615"/>
                </a:cubicBezTo>
                <a:cubicBezTo>
                  <a:pt x="1458482" y="4356101"/>
                  <a:pt x="1460263" y="4343589"/>
                  <a:pt x="1460194" y="4331074"/>
                </a:cubicBezTo>
                <a:cubicBezTo>
                  <a:pt x="1469512" y="4321180"/>
                  <a:pt x="1473898" y="4309541"/>
                  <a:pt x="1473350" y="4296153"/>
                </a:cubicBezTo>
                <a:lnTo>
                  <a:pt x="1486505" y="4264726"/>
                </a:lnTo>
                <a:cubicBezTo>
                  <a:pt x="1486437" y="4262616"/>
                  <a:pt x="1486573" y="4259851"/>
                  <a:pt x="1486916" y="4256432"/>
                </a:cubicBezTo>
                <a:cubicBezTo>
                  <a:pt x="1487259" y="4253012"/>
                  <a:pt x="1488218" y="4251120"/>
                  <a:pt x="1489793" y="4250757"/>
                </a:cubicBezTo>
                <a:cubicBezTo>
                  <a:pt x="1496509" y="4251994"/>
                  <a:pt x="1501990" y="4258251"/>
                  <a:pt x="1506237" y="4269527"/>
                </a:cubicBezTo>
                <a:cubicBezTo>
                  <a:pt x="1510485" y="4280803"/>
                  <a:pt x="1512678" y="4289680"/>
                  <a:pt x="1512815" y="4296153"/>
                </a:cubicBezTo>
                <a:cubicBezTo>
                  <a:pt x="1512951" y="4298118"/>
                  <a:pt x="1512678" y="4300300"/>
                  <a:pt x="1511993" y="4302701"/>
                </a:cubicBezTo>
                <a:cubicBezTo>
                  <a:pt x="1511308" y="4305103"/>
                  <a:pt x="1509389" y="4306412"/>
                  <a:pt x="1506237" y="4306630"/>
                </a:cubicBezTo>
                <a:cubicBezTo>
                  <a:pt x="1502880" y="4321763"/>
                  <a:pt x="1497261" y="4339514"/>
                  <a:pt x="1489383" y="4359884"/>
                </a:cubicBezTo>
                <a:cubicBezTo>
                  <a:pt x="1481503" y="4380254"/>
                  <a:pt x="1471774" y="4396260"/>
                  <a:pt x="1460194" y="4407899"/>
                </a:cubicBezTo>
                <a:cubicBezTo>
                  <a:pt x="1459783" y="4414447"/>
                  <a:pt x="1458139" y="4419685"/>
                  <a:pt x="1455262" y="4423614"/>
                </a:cubicBezTo>
                <a:cubicBezTo>
                  <a:pt x="1452384" y="4427542"/>
                  <a:pt x="1450739" y="4432781"/>
                  <a:pt x="1450328" y="4439328"/>
                </a:cubicBezTo>
                <a:cubicBezTo>
                  <a:pt x="1445395" y="4451768"/>
                  <a:pt x="1439639" y="4464427"/>
                  <a:pt x="1433062" y="4477305"/>
                </a:cubicBezTo>
                <a:cubicBezTo>
                  <a:pt x="1426485" y="4490181"/>
                  <a:pt x="1419084" y="4501967"/>
                  <a:pt x="1410862" y="4512661"/>
                </a:cubicBezTo>
                <a:cubicBezTo>
                  <a:pt x="1410862" y="4516444"/>
                  <a:pt x="1410041" y="4520228"/>
                  <a:pt x="1408396" y="4524010"/>
                </a:cubicBezTo>
                <a:cubicBezTo>
                  <a:pt x="1406753" y="4527794"/>
                  <a:pt x="1404285" y="4529832"/>
                  <a:pt x="1400997" y="4530122"/>
                </a:cubicBezTo>
                <a:cubicBezTo>
                  <a:pt x="1394830" y="4528958"/>
                  <a:pt x="1391542" y="4523429"/>
                  <a:pt x="1391130" y="4513535"/>
                </a:cubicBezTo>
                <a:cubicBezTo>
                  <a:pt x="1390719" y="4503641"/>
                  <a:pt x="1390719" y="4496365"/>
                  <a:pt x="1391130" y="4491709"/>
                </a:cubicBezTo>
                <a:lnTo>
                  <a:pt x="1364820" y="4502185"/>
                </a:lnTo>
                <a:lnTo>
                  <a:pt x="1361532" y="4537105"/>
                </a:lnTo>
                <a:lnTo>
                  <a:pt x="1331932" y="4599963"/>
                </a:lnTo>
                <a:lnTo>
                  <a:pt x="1328644" y="4599963"/>
                </a:lnTo>
                <a:lnTo>
                  <a:pt x="1302333" y="4662820"/>
                </a:lnTo>
                <a:cubicBezTo>
                  <a:pt x="1299318" y="4665585"/>
                  <a:pt x="1297948" y="4671405"/>
                  <a:pt x="1298222" y="4680280"/>
                </a:cubicBezTo>
                <a:cubicBezTo>
                  <a:pt x="1298497" y="4689156"/>
                  <a:pt x="1298771" y="4694975"/>
                  <a:pt x="1299044" y="4697741"/>
                </a:cubicBezTo>
                <a:cubicBezTo>
                  <a:pt x="1302950" y="4693521"/>
                  <a:pt x="1306649" y="4694103"/>
                  <a:pt x="1310144" y="4699487"/>
                </a:cubicBezTo>
                <a:cubicBezTo>
                  <a:pt x="1313638" y="4704870"/>
                  <a:pt x="1313228" y="4708944"/>
                  <a:pt x="1308911" y="4711709"/>
                </a:cubicBezTo>
                <a:cubicBezTo>
                  <a:pt x="1307061" y="4711564"/>
                  <a:pt x="1305006" y="4711855"/>
                  <a:pt x="1302745" y="4712581"/>
                </a:cubicBezTo>
                <a:cubicBezTo>
                  <a:pt x="1300484" y="4713309"/>
                  <a:pt x="1299250" y="4715347"/>
                  <a:pt x="1299044" y="4718693"/>
                </a:cubicBezTo>
                <a:cubicBezTo>
                  <a:pt x="1299318" y="4722330"/>
                  <a:pt x="1301237" y="4726404"/>
                  <a:pt x="1304800" y="4730915"/>
                </a:cubicBezTo>
                <a:cubicBezTo>
                  <a:pt x="1308363" y="4735425"/>
                  <a:pt x="1311926" y="4739500"/>
                  <a:pt x="1315488" y="4743137"/>
                </a:cubicBezTo>
                <a:cubicBezTo>
                  <a:pt x="1314803" y="4750195"/>
                  <a:pt x="1311241" y="4761398"/>
                  <a:pt x="1304800" y="4776749"/>
                </a:cubicBezTo>
                <a:cubicBezTo>
                  <a:pt x="1298359" y="4792099"/>
                  <a:pt x="1293152" y="4800684"/>
                  <a:pt x="1289179" y="4802503"/>
                </a:cubicBezTo>
                <a:cubicBezTo>
                  <a:pt x="1289658" y="4814361"/>
                  <a:pt x="1288699" y="4822072"/>
                  <a:pt x="1286301" y="4825637"/>
                </a:cubicBezTo>
                <a:cubicBezTo>
                  <a:pt x="1283902" y="4829202"/>
                  <a:pt x="1277188" y="4830802"/>
                  <a:pt x="1266157" y="4830439"/>
                </a:cubicBezTo>
                <a:lnTo>
                  <a:pt x="1266157" y="4868851"/>
                </a:lnTo>
                <a:cubicBezTo>
                  <a:pt x="1257798" y="4863613"/>
                  <a:pt x="1249849" y="4857502"/>
                  <a:pt x="1242313" y="4850517"/>
                </a:cubicBezTo>
                <a:cubicBezTo>
                  <a:pt x="1234777" y="4843534"/>
                  <a:pt x="1228473" y="4835677"/>
                  <a:pt x="1223403" y="4826947"/>
                </a:cubicBezTo>
                <a:cubicBezTo>
                  <a:pt x="1223950" y="4833930"/>
                  <a:pt x="1222854" y="4840915"/>
                  <a:pt x="1220114" y="4847899"/>
                </a:cubicBezTo>
                <a:lnTo>
                  <a:pt x="1239847" y="4882820"/>
                </a:lnTo>
                <a:cubicBezTo>
                  <a:pt x="1236147" y="4896279"/>
                  <a:pt x="1227925" y="4921741"/>
                  <a:pt x="1215181" y="4959209"/>
                </a:cubicBezTo>
                <a:cubicBezTo>
                  <a:pt x="1202436" y="4996675"/>
                  <a:pt x="1187637" y="5017773"/>
                  <a:pt x="1170783" y="5022501"/>
                </a:cubicBezTo>
                <a:cubicBezTo>
                  <a:pt x="1170439" y="5029267"/>
                  <a:pt x="1167836" y="5039308"/>
                  <a:pt x="1162971" y="5052621"/>
                </a:cubicBezTo>
                <a:cubicBezTo>
                  <a:pt x="1158106" y="5065934"/>
                  <a:pt x="1153037" y="5073355"/>
                  <a:pt x="1147762" y="5074883"/>
                </a:cubicBezTo>
                <a:cubicBezTo>
                  <a:pt x="1146185" y="5074446"/>
                  <a:pt x="1145226" y="5072700"/>
                  <a:pt x="1144884" y="5069644"/>
                </a:cubicBezTo>
                <a:cubicBezTo>
                  <a:pt x="1144540" y="5066588"/>
                  <a:pt x="1144403" y="5064843"/>
                  <a:pt x="1144472" y="5064407"/>
                </a:cubicBezTo>
                <a:lnTo>
                  <a:pt x="1131318" y="5060914"/>
                </a:lnTo>
                <a:lnTo>
                  <a:pt x="1121451" y="5074882"/>
                </a:lnTo>
                <a:lnTo>
                  <a:pt x="1144472" y="5099326"/>
                </a:lnTo>
                <a:cubicBezTo>
                  <a:pt x="1144198" y="5118315"/>
                  <a:pt x="1140636" y="5135338"/>
                  <a:pt x="1133784" y="5150399"/>
                </a:cubicBezTo>
                <a:cubicBezTo>
                  <a:pt x="1126932" y="5165458"/>
                  <a:pt x="1118436" y="5179863"/>
                  <a:pt x="1108295" y="5193614"/>
                </a:cubicBezTo>
                <a:cubicBezTo>
                  <a:pt x="1109323" y="5198996"/>
                  <a:pt x="1112201" y="5209182"/>
                  <a:pt x="1116929" y="5224168"/>
                </a:cubicBezTo>
                <a:cubicBezTo>
                  <a:pt x="1121656" y="5239155"/>
                  <a:pt x="1122068" y="5247595"/>
                  <a:pt x="1118162" y="5249486"/>
                </a:cubicBezTo>
                <a:cubicBezTo>
                  <a:pt x="1113297" y="5249340"/>
                  <a:pt x="1109049" y="5247885"/>
                  <a:pt x="1105417" y="5245121"/>
                </a:cubicBezTo>
                <a:cubicBezTo>
                  <a:pt x="1101787" y="5242356"/>
                  <a:pt x="1098361" y="5239155"/>
                  <a:pt x="1095141" y="5235518"/>
                </a:cubicBezTo>
                <a:cubicBezTo>
                  <a:pt x="1095141" y="5248321"/>
                  <a:pt x="1093496" y="5261999"/>
                  <a:pt x="1090208" y="5276549"/>
                </a:cubicBezTo>
                <a:cubicBezTo>
                  <a:pt x="1086919" y="5291099"/>
                  <a:pt x="1081986" y="5303030"/>
                  <a:pt x="1075408" y="5312343"/>
                </a:cubicBezTo>
                <a:lnTo>
                  <a:pt x="1058963" y="5284406"/>
                </a:lnTo>
                <a:lnTo>
                  <a:pt x="1068830" y="5249486"/>
                </a:lnTo>
                <a:cubicBezTo>
                  <a:pt x="1066980" y="5247740"/>
                  <a:pt x="1064925" y="5245993"/>
                  <a:pt x="1062664" y="5244248"/>
                </a:cubicBezTo>
                <a:cubicBezTo>
                  <a:pt x="1060403" y="5242501"/>
                  <a:pt x="1059170" y="5240756"/>
                  <a:pt x="1058964" y="5239009"/>
                </a:cubicBezTo>
                <a:cubicBezTo>
                  <a:pt x="1059718" y="5235663"/>
                  <a:pt x="1063143" y="5233626"/>
                  <a:pt x="1069241" y="5232898"/>
                </a:cubicBezTo>
                <a:cubicBezTo>
                  <a:pt x="1075339" y="5232171"/>
                  <a:pt x="1079587" y="5231879"/>
                  <a:pt x="1081986" y="5232026"/>
                </a:cubicBezTo>
                <a:cubicBezTo>
                  <a:pt x="1082191" y="5221404"/>
                  <a:pt x="1084247" y="5210346"/>
                  <a:pt x="1088152" y="5198850"/>
                </a:cubicBezTo>
                <a:cubicBezTo>
                  <a:pt x="1092058" y="5187356"/>
                  <a:pt x="1096580" y="5176298"/>
                  <a:pt x="1101718" y="5165676"/>
                </a:cubicBezTo>
                <a:cubicBezTo>
                  <a:pt x="1101650" y="5163639"/>
                  <a:pt x="1100964" y="5160728"/>
                  <a:pt x="1099663" y="5156946"/>
                </a:cubicBezTo>
                <a:cubicBezTo>
                  <a:pt x="1098361" y="5153163"/>
                  <a:pt x="1096853" y="5150253"/>
                  <a:pt x="1095141" y="5148216"/>
                </a:cubicBezTo>
                <a:lnTo>
                  <a:pt x="1072119" y="5179645"/>
                </a:lnTo>
                <a:lnTo>
                  <a:pt x="1055675" y="5183136"/>
                </a:lnTo>
                <a:lnTo>
                  <a:pt x="1055675" y="5232026"/>
                </a:lnTo>
                <a:cubicBezTo>
                  <a:pt x="1043959" y="5242066"/>
                  <a:pt x="1033682" y="5256906"/>
                  <a:pt x="1024843" y="5276549"/>
                </a:cubicBezTo>
                <a:cubicBezTo>
                  <a:pt x="1016005" y="5296192"/>
                  <a:pt x="1009838" y="5312779"/>
                  <a:pt x="1006343" y="5326311"/>
                </a:cubicBezTo>
                <a:cubicBezTo>
                  <a:pt x="1005796" y="5333004"/>
                  <a:pt x="1003603" y="5338824"/>
                  <a:pt x="999766" y="5343772"/>
                </a:cubicBezTo>
                <a:cubicBezTo>
                  <a:pt x="995929" y="5348718"/>
                  <a:pt x="993736" y="5354538"/>
                  <a:pt x="993189" y="5361231"/>
                </a:cubicBezTo>
                <a:lnTo>
                  <a:pt x="983322" y="5389168"/>
                </a:lnTo>
                <a:lnTo>
                  <a:pt x="986611" y="5389168"/>
                </a:lnTo>
                <a:cubicBezTo>
                  <a:pt x="986063" y="5395861"/>
                  <a:pt x="983871" y="5401680"/>
                  <a:pt x="980034" y="5406628"/>
                </a:cubicBezTo>
                <a:cubicBezTo>
                  <a:pt x="976196" y="5411576"/>
                  <a:pt x="974004" y="5417396"/>
                  <a:pt x="973456" y="5424089"/>
                </a:cubicBezTo>
                <a:cubicBezTo>
                  <a:pt x="973730" y="5429545"/>
                  <a:pt x="973181" y="5434346"/>
                  <a:pt x="971812" y="5438494"/>
                </a:cubicBezTo>
                <a:cubicBezTo>
                  <a:pt x="970442" y="5442640"/>
                  <a:pt x="966604" y="5444823"/>
                  <a:pt x="960301" y="5445041"/>
                </a:cubicBezTo>
                <a:cubicBezTo>
                  <a:pt x="960712" y="5455225"/>
                  <a:pt x="959889" y="5461918"/>
                  <a:pt x="957834" y="5465120"/>
                </a:cubicBezTo>
                <a:cubicBezTo>
                  <a:pt x="955778" y="5468321"/>
                  <a:pt x="950024" y="5469777"/>
                  <a:pt x="940569" y="5469485"/>
                </a:cubicBezTo>
                <a:lnTo>
                  <a:pt x="940569" y="5507897"/>
                </a:lnTo>
                <a:lnTo>
                  <a:pt x="924125" y="5500914"/>
                </a:lnTo>
                <a:lnTo>
                  <a:pt x="904392" y="5549803"/>
                </a:lnTo>
                <a:lnTo>
                  <a:pt x="910969" y="5556787"/>
                </a:lnTo>
                <a:lnTo>
                  <a:pt x="897814" y="5567262"/>
                </a:lnTo>
                <a:lnTo>
                  <a:pt x="891237" y="5581231"/>
                </a:lnTo>
                <a:lnTo>
                  <a:pt x="901102" y="5605676"/>
                </a:lnTo>
                <a:lnTo>
                  <a:pt x="897814" y="5633612"/>
                </a:lnTo>
                <a:cubicBezTo>
                  <a:pt x="889729" y="5634776"/>
                  <a:pt x="885344" y="5639433"/>
                  <a:pt x="884660" y="5647580"/>
                </a:cubicBezTo>
                <a:cubicBezTo>
                  <a:pt x="883974" y="5655728"/>
                  <a:pt x="876300" y="5660385"/>
                  <a:pt x="861638" y="5661548"/>
                </a:cubicBezTo>
                <a:lnTo>
                  <a:pt x="861638" y="5644088"/>
                </a:lnTo>
                <a:lnTo>
                  <a:pt x="851772" y="5647580"/>
                </a:lnTo>
                <a:cubicBezTo>
                  <a:pt x="849716" y="5652527"/>
                  <a:pt x="846428" y="5660967"/>
                  <a:pt x="841905" y="5672898"/>
                </a:cubicBezTo>
                <a:cubicBezTo>
                  <a:pt x="837383" y="5684829"/>
                  <a:pt x="834095" y="5691522"/>
                  <a:pt x="832039" y="5692976"/>
                </a:cubicBezTo>
                <a:cubicBezTo>
                  <a:pt x="830463" y="5692686"/>
                  <a:pt x="829504" y="5691522"/>
                  <a:pt x="829161" y="5689485"/>
                </a:cubicBezTo>
                <a:cubicBezTo>
                  <a:pt x="828818" y="5687448"/>
                  <a:pt x="828681" y="5686283"/>
                  <a:pt x="828749" y="5685993"/>
                </a:cubicBezTo>
                <a:cubicBezTo>
                  <a:pt x="819706" y="5685410"/>
                  <a:pt x="816417" y="5682209"/>
                  <a:pt x="818884" y="5676389"/>
                </a:cubicBezTo>
                <a:cubicBezTo>
                  <a:pt x="821350" y="5670570"/>
                  <a:pt x="824639" y="5665622"/>
                  <a:pt x="828750" y="5661547"/>
                </a:cubicBezTo>
                <a:lnTo>
                  <a:pt x="815595" y="5630120"/>
                </a:lnTo>
                <a:lnTo>
                  <a:pt x="828750" y="5605676"/>
                </a:lnTo>
                <a:lnTo>
                  <a:pt x="805728" y="5595199"/>
                </a:lnTo>
                <a:cubicBezTo>
                  <a:pt x="804769" y="5606912"/>
                  <a:pt x="800932" y="5617533"/>
                  <a:pt x="794218" y="5627064"/>
                </a:cubicBezTo>
                <a:cubicBezTo>
                  <a:pt x="787503" y="5636595"/>
                  <a:pt x="783667" y="5648089"/>
                  <a:pt x="782707" y="5661547"/>
                </a:cubicBezTo>
                <a:cubicBezTo>
                  <a:pt x="772909" y="5675663"/>
                  <a:pt x="763728" y="5690213"/>
                  <a:pt x="755164" y="5705198"/>
                </a:cubicBezTo>
                <a:lnTo>
                  <a:pt x="743089" y="5726217"/>
                </a:lnTo>
                <a:lnTo>
                  <a:pt x="419412" y="4956671"/>
                </a:lnTo>
                <a:lnTo>
                  <a:pt x="425053" y="4938255"/>
                </a:lnTo>
                <a:cubicBezTo>
                  <a:pt x="430534" y="4918104"/>
                  <a:pt x="433549" y="4904280"/>
                  <a:pt x="434097" y="4896787"/>
                </a:cubicBezTo>
                <a:cubicBezTo>
                  <a:pt x="435057" y="4885584"/>
                  <a:pt x="438893" y="4877436"/>
                  <a:pt x="445608" y="4872343"/>
                </a:cubicBezTo>
                <a:cubicBezTo>
                  <a:pt x="452322" y="4867252"/>
                  <a:pt x="456159" y="4859102"/>
                  <a:pt x="457118" y="4847899"/>
                </a:cubicBezTo>
                <a:lnTo>
                  <a:pt x="483429" y="4799010"/>
                </a:lnTo>
                <a:cubicBezTo>
                  <a:pt x="484936" y="4791881"/>
                  <a:pt x="490966" y="4774711"/>
                  <a:pt x="501517" y="4747502"/>
                </a:cubicBezTo>
                <a:cubicBezTo>
                  <a:pt x="512068" y="4720294"/>
                  <a:pt x="518098" y="4704870"/>
                  <a:pt x="519606" y="4701232"/>
                </a:cubicBezTo>
                <a:cubicBezTo>
                  <a:pt x="518920" y="4693666"/>
                  <a:pt x="518646" y="4686100"/>
                  <a:pt x="518783" y="4678534"/>
                </a:cubicBezTo>
                <a:cubicBezTo>
                  <a:pt x="518920" y="4670969"/>
                  <a:pt x="523580" y="4666894"/>
                  <a:pt x="532761" y="4666312"/>
                </a:cubicBezTo>
                <a:cubicBezTo>
                  <a:pt x="542832" y="4641432"/>
                  <a:pt x="556398" y="4614368"/>
                  <a:pt x="573459" y="4585121"/>
                </a:cubicBezTo>
                <a:cubicBezTo>
                  <a:pt x="590519" y="4555875"/>
                  <a:pt x="599975" y="4527066"/>
                  <a:pt x="601824" y="4498693"/>
                </a:cubicBezTo>
                <a:cubicBezTo>
                  <a:pt x="603811" y="4496801"/>
                  <a:pt x="606415" y="4494473"/>
                  <a:pt x="609635" y="4491710"/>
                </a:cubicBezTo>
                <a:cubicBezTo>
                  <a:pt x="612856" y="4488945"/>
                  <a:pt x="614637" y="4486616"/>
                  <a:pt x="614980" y="4484724"/>
                </a:cubicBezTo>
                <a:cubicBezTo>
                  <a:pt x="614774" y="4481378"/>
                  <a:pt x="613541" y="4479342"/>
                  <a:pt x="611280" y="4478614"/>
                </a:cubicBezTo>
                <a:cubicBezTo>
                  <a:pt x="609018" y="4477886"/>
                  <a:pt x="606963" y="4477595"/>
                  <a:pt x="605114" y="4477741"/>
                </a:cubicBezTo>
                <a:lnTo>
                  <a:pt x="614980" y="4446314"/>
                </a:lnTo>
                <a:cubicBezTo>
                  <a:pt x="625394" y="4438747"/>
                  <a:pt x="634164" y="4429434"/>
                  <a:pt x="641290" y="4418376"/>
                </a:cubicBezTo>
                <a:lnTo>
                  <a:pt x="661023" y="4348535"/>
                </a:lnTo>
                <a:cubicBezTo>
                  <a:pt x="659378" y="4341260"/>
                  <a:pt x="660200" y="4334858"/>
                  <a:pt x="663489" y="4329329"/>
                </a:cubicBezTo>
                <a:cubicBezTo>
                  <a:pt x="666778" y="4323800"/>
                  <a:pt x="672533" y="4320889"/>
                  <a:pt x="680755" y="4320599"/>
                </a:cubicBezTo>
                <a:cubicBezTo>
                  <a:pt x="681166" y="4314196"/>
                  <a:pt x="682811" y="4309541"/>
                  <a:pt x="685689" y="4306630"/>
                </a:cubicBezTo>
                <a:cubicBezTo>
                  <a:pt x="688566" y="4303720"/>
                  <a:pt x="690210" y="4299064"/>
                  <a:pt x="690622" y="4292662"/>
                </a:cubicBezTo>
                <a:cubicBezTo>
                  <a:pt x="693157" y="4287933"/>
                  <a:pt x="697953" y="4273820"/>
                  <a:pt x="705009" y="4250321"/>
                </a:cubicBezTo>
                <a:cubicBezTo>
                  <a:pt x="712067" y="4226822"/>
                  <a:pt x="716041" y="4211836"/>
                  <a:pt x="716932" y="4205361"/>
                </a:cubicBezTo>
                <a:cubicBezTo>
                  <a:pt x="717891" y="4194011"/>
                  <a:pt x="721728" y="4185281"/>
                  <a:pt x="728442" y="4179170"/>
                </a:cubicBezTo>
                <a:cubicBezTo>
                  <a:pt x="735157" y="4173059"/>
                  <a:pt x="738994" y="4164329"/>
                  <a:pt x="739953" y="4152980"/>
                </a:cubicBezTo>
                <a:lnTo>
                  <a:pt x="753108" y="4125043"/>
                </a:lnTo>
                <a:cubicBezTo>
                  <a:pt x="753931" y="4116896"/>
                  <a:pt x="757219" y="4110493"/>
                  <a:pt x="762975" y="4105838"/>
                </a:cubicBezTo>
                <a:cubicBezTo>
                  <a:pt x="768730" y="4101180"/>
                  <a:pt x="772018" y="4094780"/>
                  <a:pt x="772841" y="4086631"/>
                </a:cubicBezTo>
                <a:cubicBezTo>
                  <a:pt x="782708" y="4086049"/>
                  <a:pt x="789285" y="4080228"/>
                  <a:pt x="792573" y="4069170"/>
                </a:cubicBezTo>
                <a:cubicBezTo>
                  <a:pt x="792642" y="4067570"/>
                  <a:pt x="792505" y="4066406"/>
                  <a:pt x="792163" y="4065679"/>
                </a:cubicBezTo>
                <a:cubicBezTo>
                  <a:pt x="791820" y="4064950"/>
                  <a:pt x="790861" y="4063786"/>
                  <a:pt x="789285" y="4062187"/>
                </a:cubicBezTo>
                <a:lnTo>
                  <a:pt x="795863" y="4051710"/>
                </a:lnTo>
                <a:cubicBezTo>
                  <a:pt x="797438" y="4048363"/>
                  <a:pt x="798397" y="4045454"/>
                  <a:pt x="798740" y="4042980"/>
                </a:cubicBezTo>
                <a:cubicBezTo>
                  <a:pt x="799083" y="4040507"/>
                  <a:pt x="799220" y="4037596"/>
                  <a:pt x="799151" y="4034249"/>
                </a:cubicBezTo>
                <a:cubicBezTo>
                  <a:pt x="812237" y="4013152"/>
                  <a:pt x="823886" y="3990745"/>
                  <a:pt x="834095" y="3967028"/>
                </a:cubicBezTo>
                <a:cubicBezTo>
                  <a:pt x="844303" y="3943311"/>
                  <a:pt x="853484" y="3919157"/>
                  <a:pt x="861638" y="3894567"/>
                </a:cubicBezTo>
                <a:cubicBezTo>
                  <a:pt x="862528" y="3888893"/>
                  <a:pt x="866503" y="3877544"/>
                  <a:pt x="873560" y="3860520"/>
                </a:cubicBezTo>
                <a:cubicBezTo>
                  <a:pt x="880617" y="3843496"/>
                  <a:pt x="885413" y="3833893"/>
                  <a:pt x="887948" y="3831711"/>
                </a:cubicBezTo>
                <a:cubicBezTo>
                  <a:pt x="888290" y="3819707"/>
                  <a:pt x="890895" y="3808795"/>
                  <a:pt x="895758" y="3798973"/>
                </a:cubicBezTo>
                <a:lnTo>
                  <a:pt x="907566" y="3775591"/>
                </a:lnTo>
                <a:lnTo>
                  <a:pt x="905190" y="3769913"/>
                </a:lnTo>
                <a:cubicBezTo>
                  <a:pt x="901353" y="3765984"/>
                  <a:pt x="899160" y="3760746"/>
                  <a:pt x="898612" y="3754198"/>
                </a:cubicBezTo>
                <a:cubicBezTo>
                  <a:pt x="885936" y="3756818"/>
                  <a:pt x="880044" y="3767293"/>
                  <a:pt x="880935" y="3785627"/>
                </a:cubicBezTo>
                <a:cubicBezTo>
                  <a:pt x="881825" y="3803961"/>
                  <a:pt x="876755" y="3814436"/>
                  <a:pt x="865724" y="3817056"/>
                </a:cubicBezTo>
                <a:cubicBezTo>
                  <a:pt x="865381" y="3827751"/>
                  <a:pt x="861956" y="3837790"/>
                  <a:pt x="855446" y="3847174"/>
                </a:cubicBezTo>
                <a:cubicBezTo>
                  <a:pt x="848937" y="3856560"/>
                  <a:pt x="841401" y="3863981"/>
                  <a:pt x="832836" y="3869437"/>
                </a:cubicBezTo>
                <a:lnTo>
                  <a:pt x="832836" y="3914833"/>
                </a:lnTo>
                <a:cubicBezTo>
                  <a:pt x="803992" y="3929602"/>
                  <a:pt x="786862" y="3946334"/>
                  <a:pt x="781450" y="3965032"/>
                </a:cubicBezTo>
                <a:cubicBezTo>
                  <a:pt x="776036" y="3983728"/>
                  <a:pt x="767952" y="4010065"/>
                  <a:pt x="757194" y="4044039"/>
                </a:cubicBezTo>
                <a:cubicBezTo>
                  <a:pt x="746094" y="4045058"/>
                  <a:pt x="736229" y="4049132"/>
                  <a:pt x="727595" y="4056261"/>
                </a:cubicBezTo>
                <a:cubicBezTo>
                  <a:pt x="718962" y="4063392"/>
                  <a:pt x="709097" y="4067466"/>
                  <a:pt x="697997" y="4068483"/>
                </a:cubicBezTo>
                <a:lnTo>
                  <a:pt x="697997" y="4106896"/>
                </a:lnTo>
                <a:lnTo>
                  <a:pt x="688130" y="4106896"/>
                </a:lnTo>
                <a:cubicBezTo>
                  <a:pt x="681827" y="4106896"/>
                  <a:pt x="677989" y="4105151"/>
                  <a:pt x="676620" y="4101658"/>
                </a:cubicBezTo>
                <a:lnTo>
                  <a:pt x="676211" y="4097760"/>
                </a:lnTo>
                <a:lnTo>
                  <a:pt x="660584" y="4093018"/>
                </a:lnTo>
                <a:cubicBezTo>
                  <a:pt x="660720" y="4103786"/>
                  <a:pt x="659624" y="4115427"/>
                  <a:pt x="657295" y="4127939"/>
                </a:cubicBezTo>
                <a:cubicBezTo>
                  <a:pt x="654965" y="4140453"/>
                  <a:pt x="650580" y="4152093"/>
                  <a:pt x="644140" y="4162859"/>
                </a:cubicBezTo>
                <a:lnTo>
                  <a:pt x="627696" y="4138415"/>
                </a:lnTo>
                <a:lnTo>
                  <a:pt x="637561" y="4106987"/>
                </a:lnTo>
                <a:cubicBezTo>
                  <a:pt x="635712" y="4105241"/>
                  <a:pt x="633657" y="4103495"/>
                  <a:pt x="631395" y="4101749"/>
                </a:cubicBezTo>
                <a:lnTo>
                  <a:pt x="630076" y="4099882"/>
                </a:lnTo>
                <a:lnTo>
                  <a:pt x="621944" y="4113008"/>
                </a:lnTo>
                <a:cubicBezTo>
                  <a:pt x="619957" y="4120283"/>
                  <a:pt x="618997" y="4127557"/>
                  <a:pt x="619066" y="4134833"/>
                </a:cubicBezTo>
                <a:lnTo>
                  <a:pt x="596045" y="4148801"/>
                </a:lnTo>
                <a:cubicBezTo>
                  <a:pt x="596113" y="4154403"/>
                  <a:pt x="595154" y="4160659"/>
                  <a:pt x="593167" y="4167571"/>
                </a:cubicBezTo>
                <a:cubicBezTo>
                  <a:pt x="591180" y="4174482"/>
                  <a:pt x="587754" y="4179866"/>
                  <a:pt x="582889" y="4183722"/>
                </a:cubicBezTo>
                <a:lnTo>
                  <a:pt x="582889" y="4211658"/>
                </a:lnTo>
                <a:lnTo>
                  <a:pt x="569734" y="4222134"/>
                </a:lnTo>
                <a:cubicBezTo>
                  <a:pt x="569392" y="4232756"/>
                  <a:pt x="565966" y="4242942"/>
                  <a:pt x="559458" y="4252690"/>
                </a:cubicBezTo>
                <a:cubicBezTo>
                  <a:pt x="552948" y="4262437"/>
                  <a:pt x="545411" y="4270878"/>
                  <a:pt x="536847" y="4278007"/>
                </a:cubicBezTo>
                <a:cubicBezTo>
                  <a:pt x="530132" y="4289138"/>
                  <a:pt x="522184" y="4301796"/>
                  <a:pt x="513002" y="4315983"/>
                </a:cubicBezTo>
                <a:lnTo>
                  <a:pt x="506519" y="4323949"/>
                </a:lnTo>
                <a:lnTo>
                  <a:pt x="492856" y="4365399"/>
                </a:lnTo>
                <a:cubicBezTo>
                  <a:pt x="490869" y="4365254"/>
                  <a:pt x="488266" y="4365545"/>
                  <a:pt x="485045" y="4366272"/>
                </a:cubicBezTo>
                <a:lnTo>
                  <a:pt x="482506" y="4369175"/>
                </a:lnTo>
                <a:lnTo>
                  <a:pt x="480195" y="4373030"/>
                </a:lnTo>
                <a:lnTo>
                  <a:pt x="485045" y="4379368"/>
                </a:lnTo>
                <a:cubicBezTo>
                  <a:pt x="488266" y="4382131"/>
                  <a:pt x="490868" y="4384459"/>
                  <a:pt x="492856" y="4386351"/>
                </a:cubicBezTo>
                <a:lnTo>
                  <a:pt x="470092" y="4399535"/>
                </a:lnTo>
                <a:lnTo>
                  <a:pt x="466138" y="4415070"/>
                </a:lnTo>
                <a:cubicBezTo>
                  <a:pt x="460931" y="4425838"/>
                  <a:pt x="454901" y="4434859"/>
                  <a:pt x="448050" y="4442135"/>
                </a:cubicBezTo>
                <a:cubicBezTo>
                  <a:pt x="448050" y="4445772"/>
                  <a:pt x="447228" y="4448973"/>
                  <a:pt x="445583" y="4451736"/>
                </a:cubicBezTo>
                <a:cubicBezTo>
                  <a:pt x="443939" y="4454502"/>
                  <a:pt x="441472" y="4455956"/>
                  <a:pt x="438183" y="4456102"/>
                </a:cubicBezTo>
                <a:lnTo>
                  <a:pt x="428317" y="4452610"/>
                </a:lnTo>
                <a:lnTo>
                  <a:pt x="438183" y="4417689"/>
                </a:lnTo>
                <a:lnTo>
                  <a:pt x="443519" y="4407303"/>
                </a:lnTo>
                <a:lnTo>
                  <a:pt x="433658" y="4407303"/>
                </a:lnTo>
                <a:cubicBezTo>
                  <a:pt x="434342" y="4394353"/>
                  <a:pt x="436261" y="4381841"/>
                  <a:pt x="439413" y="4369765"/>
                </a:cubicBezTo>
                <a:cubicBezTo>
                  <a:pt x="442564" y="4357687"/>
                  <a:pt x="442839" y="4339936"/>
                  <a:pt x="440235" y="4316511"/>
                </a:cubicBezTo>
                <a:cubicBezTo>
                  <a:pt x="433246" y="4326696"/>
                  <a:pt x="426669" y="4336881"/>
                  <a:pt x="420503" y="4347065"/>
                </a:cubicBezTo>
                <a:cubicBezTo>
                  <a:pt x="414336" y="4357251"/>
                  <a:pt x="411048" y="4369182"/>
                  <a:pt x="410637" y="4382859"/>
                </a:cubicBezTo>
                <a:cubicBezTo>
                  <a:pt x="394741" y="4396245"/>
                  <a:pt x="380489" y="4411378"/>
                  <a:pt x="367882" y="4428256"/>
                </a:cubicBezTo>
                <a:cubicBezTo>
                  <a:pt x="349588" y="4430002"/>
                  <a:pt x="342599" y="4436986"/>
                  <a:pt x="346917" y="4449210"/>
                </a:cubicBezTo>
                <a:cubicBezTo>
                  <a:pt x="351233" y="4461432"/>
                  <a:pt x="348355" y="4468415"/>
                  <a:pt x="338283" y="4470162"/>
                </a:cubicBezTo>
                <a:lnTo>
                  <a:pt x="325129" y="4470162"/>
                </a:lnTo>
                <a:cubicBezTo>
                  <a:pt x="324580" y="4479983"/>
                  <a:pt x="322388" y="4487403"/>
                  <a:pt x="318551" y="4492423"/>
                </a:cubicBezTo>
                <a:cubicBezTo>
                  <a:pt x="314713" y="4497443"/>
                  <a:pt x="312521" y="4503989"/>
                  <a:pt x="311973" y="4512066"/>
                </a:cubicBezTo>
                <a:lnTo>
                  <a:pt x="288951" y="4533018"/>
                </a:lnTo>
                <a:lnTo>
                  <a:pt x="275797" y="4505082"/>
                </a:lnTo>
                <a:cubicBezTo>
                  <a:pt x="269219" y="4505082"/>
                  <a:pt x="265930" y="4501589"/>
                  <a:pt x="265930" y="4494606"/>
                </a:cubicBezTo>
                <a:cubicBezTo>
                  <a:pt x="266889" y="4480855"/>
                  <a:pt x="270727" y="4467323"/>
                  <a:pt x="277441" y="4454010"/>
                </a:cubicBezTo>
                <a:cubicBezTo>
                  <a:pt x="284156" y="4440697"/>
                  <a:pt x="287993" y="4426291"/>
                  <a:pt x="288951" y="4410796"/>
                </a:cubicBezTo>
                <a:cubicBezTo>
                  <a:pt x="289021" y="4410504"/>
                  <a:pt x="288883" y="4409341"/>
                  <a:pt x="288541" y="4407303"/>
                </a:cubicBezTo>
                <a:cubicBezTo>
                  <a:pt x="288198" y="4405267"/>
                  <a:pt x="287239" y="4404102"/>
                  <a:pt x="285663" y="4403812"/>
                </a:cubicBezTo>
                <a:cubicBezTo>
                  <a:pt x="283882" y="4404612"/>
                  <a:pt x="281689" y="4408250"/>
                  <a:pt x="279086" y="4414724"/>
                </a:cubicBezTo>
                <a:cubicBezTo>
                  <a:pt x="276481" y="4421199"/>
                  <a:pt x="274289" y="4425710"/>
                  <a:pt x="272508" y="4428256"/>
                </a:cubicBezTo>
                <a:cubicBezTo>
                  <a:pt x="268671" y="4431747"/>
                  <a:pt x="266479" y="4435240"/>
                  <a:pt x="265930" y="4438733"/>
                </a:cubicBezTo>
                <a:cubicBezTo>
                  <a:pt x="266342" y="4444189"/>
                  <a:pt x="266342" y="4448990"/>
                  <a:pt x="265930" y="4453137"/>
                </a:cubicBezTo>
                <a:cubicBezTo>
                  <a:pt x="265520" y="4457284"/>
                  <a:pt x="262231" y="4459466"/>
                  <a:pt x="256064" y="4459684"/>
                </a:cubicBezTo>
                <a:lnTo>
                  <a:pt x="242909" y="4466669"/>
                </a:lnTo>
                <a:lnTo>
                  <a:pt x="214578" y="4469677"/>
                </a:lnTo>
                <a:lnTo>
                  <a:pt x="140097" y="4292596"/>
                </a:lnTo>
                <a:lnTo>
                  <a:pt x="141367" y="4291193"/>
                </a:lnTo>
                <a:cubicBezTo>
                  <a:pt x="143355" y="4285663"/>
                  <a:pt x="144314" y="4280135"/>
                  <a:pt x="144245" y="4274606"/>
                </a:cubicBezTo>
                <a:cubicBezTo>
                  <a:pt x="143697" y="4268058"/>
                  <a:pt x="141504" y="4262819"/>
                  <a:pt x="137668" y="4258891"/>
                </a:cubicBezTo>
                <a:cubicBezTo>
                  <a:pt x="133831" y="4254963"/>
                  <a:pt x="131639" y="4249725"/>
                  <a:pt x="131090" y="4243177"/>
                </a:cubicBezTo>
                <a:lnTo>
                  <a:pt x="122006" y="4249584"/>
                </a:lnTo>
                <a:lnTo>
                  <a:pt x="0" y="3959514"/>
                </a:lnTo>
                <a:lnTo>
                  <a:pt x="6117" y="3928893"/>
                </a:lnTo>
                <a:lnTo>
                  <a:pt x="15984" y="3914924"/>
                </a:lnTo>
                <a:cubicBezTo>
                  <a:pt x="17491" y="3901974"/>
                  <a:pt x="23520" y="3886842"/>
                  <a:pt x="34071" y="3869527"/>
                </a:cubicBezTo>
                <a:cubicBezTo>
                  <a:pt x="44623" y="3852212"/>
                  <a:pt x="50652" y="3837081"/>
                  <a:pt x="52160" y="3824131"/>
                </a:cubicBezTo>
                <a:cubicBezTo>
                  <a:pt x="61889" y="3817583"/>
                  <a:pt x="66274" y="3807108"/>
                  <a:pt x="65314" y="3792702"/>
                </a:cubicBezTo>
                <a:cubicBezTo>
                  <a:pt x="64356" y="3778297"/>
                  <a:pt x="68741" y="3767822"/>
                  <a:pt x="78470" y="3761273"/>
                </a:cubicBezTo>
                <a:cubicBezTo>
                  <a:pt x="80457" y="3750216"/>
                  <a:pt x="88816" y="3722570"/>
                  <a:pt x="103547" y="3678337"/>
                </a:cubicBezTo>
                <a:cubicBezTo>
                  <a:pt x="118278" y="3634104"/>
                  <a:pt x="127459" y="3608205"/>
                  <a:pt x="131090" y="3600639"/>
                </a:cubicBezTo>
                <a:cubicBezTo>
                  <a:pt x="129171" y="3594747"/>
                  <a:pt x="128898" y="3588199"/>
                  <a:pt x="130268" y="3580996"/>
                </a:cubicBezTo>
                <a:cubicBezTo>
                  <a:pt x="131639" y="3573794"/>
                  <a:pt x="136297" y="3569865"/>
                  <a:pt x="144246" y="3569210"/>
                </a:cubicBezTo>
                <a:cubicBezTo>
                  <a:pt x="154044" y="3544693"/>
                  <a:pt x="166514" y="3519521"/>
                  <a:pt x="181655" y="3493694"/>
                </a:cubicBezTo>
                <a:cubicBezTo>
                  <a:pt x="196797" y="3467868"/>
                  <a:pt x="205156" y="3441823"/>
                  <a:pt x="206733" y="3415560"/>
                </a:cubicBezTo>
                <a:cubicBezTo>
                  <a:pt x="208720" y="3413887"/>
                  <a:pt x="211323" y="3411995"/>
                  <a:pt x="214543" y="3409885"/>
                </a:cubicBezTo>
                <a:cubicBezTo>
                  <a:pt x="217763" y="3407776"/>
                  <a:pt x="219545" y="3405010"/>
                  <a:pt x="219888" y="3401591"/>
                </a:cubicBezTo>
                <a:cubicBezTo>
                  <a:pt x="219476" y="3399919"/>
                  <a:pt x="217833" y="3398900"/>
                  <a:pt x="214955" y="3398535"/>
                </a:cubicBezTo>
                <a:cubicBezTo>
                  <a:pt x="212077" y="3398172"/>
                  <a:pt x="210432" y="3398027"/>
                  <a:pt x="210021" y="3398099"/>
                </a:cubicBezTo>
                <a:lnTo>
                  <a:pt x="219888" y="3366670"/>
                </a:lnTo>
                <a:lnTo>
                  <a:pt x="233042" y="3359687"/>
                </a:lnTo>
                <a:cubicBezTo>
                  <a:pt x="239621" y="3350011"/>
                  <a:pt x="245375" y="3337061"/>
                  <a:pt x="250309" y="3320838"/>
                </a:cubicBezTo>
                <a:cubicBezTo>
                  <a:pt x="255242" y="3304615"/>
                  <a:pt x="259353" y="3290791"/>
                  <a:pt x="262642" y="3279370"/>
                </a:cubicBezTo>
                <a:cubicBezTo>
                  <a:pt x="260860" y="3272094"/>
                  <a:pt x="261134" y="3265692"/>
                  <a:pt x="263464" y="3260163"/>
                </a:cubicBezTo>
                <a:cubicBezTo>
                  <a:pt x="265793" y="3254634"/>
                  <a:pt x="271001" y="3251723"/>
                  <a:pt x="279086" y="3251433"/>
                </a:cubicBezTo>
                <a:lnTo>
                  <a:pt x="288951" y="3226989"/>
                </a:lnTo>
                <a:cubicBezTo>
                  <a:pt x="292788" y="3221242"/>
                  <a:pt x="297448" y="3208292"/>
                  <a:pt x="302929" y="3188139"/>
                </a:cubicBezTo>
                <a:cubicBezTo>
                  <a:pt x="308410" y="3167987"/>
                  <a:pt x="311425" y="3154164"/>
                  <a:pt x="311974" y="3146671"/>
                </a:cubicBezTo>
                <a:cubicBezTo>
                  <a:pt x="312933" y="3135467"/>
                  <a:pt x="316769" y="3127320"/>
                  <a:pt x="323484" y="3122227"/>
                </a:cubicBezTo>
                <a:cubicBezTo>
                  <a:pt x="330198" y="3117135"/>
                  <a:pt x="334035" y="3108986"/>
                  <a:pt x="334995" y="3097783"/>
                </a:cubicBezTo>
                <a:lnTo>
                  <a:pt x="361305" y="3048893"/>
                </a:lnTo>
                <a:cubicBezTo>
                  <a:pt x="362812" y="3041764"/>
                  <a:pt x="368842" y="3024594"/>
                  <a:pt x="379393" y="2997386"/>
                </a:cubicBezTo>
                <a:cubicBezTo>
                  <a:pt x="389944" y="2970179"/>
                  <a:pt x="395974" y="2954753"/>
                  <a:pt x="397482" y="2951116"/>
                </a:cubicBezTo>
                <a:cubicBezTo>
                  <a:pt x="396796" y="2943550"/>
                  <a:pt x="396522" y="2935984"/>
                  <a:pt x="396659" y="2928417"/>
                </a:cubicBezTo>
                <a:cubicBezTo>
                  <a:pt x="396796" y="2920852"/>
                  <a:pt x="401456" y="2916777"/>
                  <a:pt x="410637" y="2916195"/>
                </a:cubicBezTo>
                <a:cubicBezTo>
                  <a:pt x="420708" y="2891317"/>
                  <a:pt x="434274" y="2864253"/>
                  <a:pt x="451335" y="2835005"/>
                </a:cubicBezTo>
                <a:cubicBezTo>
                  <a:pt x="468395" y="2805760"/>
                  <a:pt x="477851" y="2776950"/>
                  <a:pt x="479700" y="2748578"/>
                </a:cubicBezTo>
                <a:cubicBezTo>
                  <a:pt x="481687" y="2746686"/>
                  <a:pt x="484292" y="2744358"/>
                  <a:pt x="487512" y="2741594"/>
                </a:cubicBezTo>
                <a:cubicBezTo>
                  <a:pt x="490732" y="2738828"/>
                  <a:pt x="492513" y="2736501"/>
                  <a:pt x="492856" y="2734609"/>
                </a:cubicBezTo>
                <a:cubicBezTo>
                  <a:pt x="492650" y="2731262"/>
                  <a:pt x="491417" y="2729227"/>
                  <a:pt x="489156" y="2728498"/>
                </a:cubicBezTo>
                <a:cubicBezTo>
                  <a:pt x="486894" y="2727772"/>
                  <a:pt x="484839" y="2727482"/>
                  <a:pt x="482990" y="2727626"/>
                </a:cubicBezTo>
                <a:lnTo>
                  <a:pt x="492856" y="2696197"/>
                </a:lnTo>
                <a:cubicBezTo>
                  <a:pt x="503270" y="2688630"/>
                  <a:pt x="512041" y="2679319"/>
                  <a:pt x="519166" y="2668260"/>
                </a:cubicBezTo>
                <a:lnTo>
                  <a:pt x="538899" y="2598419"/>
                </a:lnTo>
                <a:cubicBezTo>
                  <a:pt x="537254" y="2591144"/>
                  <a:pt x="538076" y="2584741"/>
                  <a:pt x="541365" y="2579214"/>
                </a:cubicBezTo>
                <a:cubicBezTo>
                  <a:pt x="544653" y="2573685"/>
                  <a:pt x="550409" y="2570774"/>
                  <a:pt x="558631" y="2570484"/>
                </a:cubicBezTo>
                <a:cubicBezTo>
                  <a:pt x="559042" y="2564083"/>
                  <a:pt x="560687" y="2559425"/>
                  <a:pt x="563565" y="2556515"/>
                </a:cubicBezTo>
                <a:cubicBezTo>
                  <a:pt x="566441" y="2553603"/>
                  <a:pt x="568086" y="2548947"/>
                  <a:pt x="568498" y="2542548"/>
                </a:cubicBezTo>
                <a:cubicBezTo>
                  <a:pt x="571033" y="2537818"/>
                  <a:pt x="575829" y="2523705"/>
                  <a:pt x="582886" y="2500207"/>
                </a:cubicBezTo>
                <a:cubicBezTo>
                  <a:pt x="589943" y="2476705"/>
                  <a:pt x="593917" y="2461722"/>
                  <a:pt x="594808" y="2455246"/>
                </a:cubicBezTo>
                <a:cubicBezTo>
                  <a:pt x="595767" y="2443895"/>
                  <a:pt x="599605" y="2435167"/>
                  <a:pt x="606318" y="2429055"/>
                </a:cubicBezTo>
                <a:cubicBezTo>
                  <a:pt x="613033" y="2422945"/>
                  <a:pt x="616870" y="2414213"/>
                  <a:pt x="617829" y="2402865"/>
                </a:cubicBezTo>
                <a:lnTo>
                  <a:pt x="630984" y="2374927"/>
                </a:lnTo>
                <a:cubicBezTo>
                  <a:pt x="631807" y="2366780"/>
                  <a:pt x="635095" y="2360378"/>
                  <a:pt x="640851" y="2355723"/>
                </a:cubicBezTo>
                <a:cubicBezTo>
                  <a:pt x="646606" y="2351065"/>
                  <a:pt x="649894" y="2344664"/>
                  <a:pt x="650717" y="2336514"/>
                </a:cubicBezTo>
                <a:cubicBezTo>
                  <a:pt x="660584" y="2335934"/>
                  <a:pt x="667161" y="2330114"/>
                  <a:pt x="670449" y="2319055"/>
                </a:cubicBezTo>
                <a:cubicBezTo>
                  <a:pt x="670518" y="2317455"/>
                  <a:pt x="670381" y="2316292"/>
                  <a:pt x="670039" y="2315564"/>
                </a:cubicBezTo>
                <a:cubicBezTo>
                  <a:pt x="669696" y="2314835"/>
                  <a:pt x="668737" y="2313671"/>
                  <a:pt x="667161" y="2312071"/>
                </a:cubicBezTo>
                <a:lnTo>
                  <a:pt x="673739" y="2301596"/>
                </a:lnTo>
                <a:cubicBezTo>
                  <a:pt x="675314" y="2298249"/>
                  <a:pt x="676274" y="2295340"/>
                  <a:pt x="676616" y="2292864"/>
                </a:cubicBezTo>
                <a:cubicBezTo>
                  <a:pt x="676959" y="2290392"/>
                  <a:pt x="677096" y="2287479"/>
                  <a:pt x="677028" y="2284133"/>
                </a:cubicBezTo>
                <a:cubicBezTo>
                  <a:pt x="690113" y="2263036"/>
                  <a:pt x="701762" y="2240630"/>
                  <a:pt x="711971" y="2216912"/>
                </a:cubicBezTo>
                <a:cubicBezTo>
                  <a:pt x="722179" y="2193196"/>
                  <a:pt x="731360" y="2169043"/>
                  <a:pt x="739514" y="2144452"/>
                </a:cubicBezTo>
                <a:cubicBezTo>
                  <a:pt x="740405" y="2138778"/>
                  <a:pt x="744379" y="2127428"/>
                  <a:pt x="751436" y="2110406"/>
                </a:cubicBezTo>
                <a:cubicBezTo>
                  <a:pt x="758493" y="2093381"/>
                  <a:pt x="763288" y="2083777"/>
                  <a:pt x="765824" y="2081597"/>
                </a:cubicBezTo>
                <a:cubicBezTo>
                  <a:pt x="766166" y="2069592"/>
                  <a:pt x="768771" y="2058679"/>
                  <a:pt x="773635" y="2048859"/>
                </a:cubicBezTo>
                <a:cubicBezTo>
                  <a:pt x="778500" y="2039036"/>
                  <a:pt x="783570" y="2028995"/>
                  <a:pt x="788845" y="2018738"/>
                </a:cubicBezTo>
                <a:lnTo>
                  <a:pt x="802001" y="2008261"/>
                </a:lnTo>
                <a:cubicBezTo>
                  <a:pt x="802138" y="2006515"/>
                  <a:pt x="802685" y="2004769"/>
                  <a:pt x="803644" y="2003025"/>
                </a:cubicBezTo>
                <a:cubicBezTo>
                  <a:pt x="804604" y="2001277"/>
                  <a:pt x="805153" y="1999532"/>
                  <a:pt x="805289" y="1997787"/>
                </a:cubicBezTo>
                <a:cubicBezTo>
                  <a:pt x="806866" y="1992693"/>
                  <a:pt x="807824" y="1988037"/>
                  <a:pt x="808167" y="1983819"/>
                </a:cubicBezTo>
                <a:cubicBezTo>
                  <a:pt x="808509" y="1979597"/>
                  <a:pt x="808646" y="1974942"/>
                  <a:pt x="808578" y="1969850"/>
                </a:cubicBezTo>
                <a:cubicBezTo>
                  <a:pt x="812415" y="1969269"/>
                  <a:pt x="814608" y="1966941"/>
                  <a:pt x="815156" y="1962865"/>
                </a:cubicBezTo>
                <a:cubicBezTo>
                  <a:pt x="815293" y="1960974"/>
                  <a:pt x="815841" y="1958647"/>
                  <a:pt x="816800" y="1955881"/>
                </a:cubicBezTo>
                <a:cubicBezTo>
                  <a:pt x="817759" y="1953116"/>
                  <a:pt x="818308" y="1950788"/>
                  <a:pt x="818445" y="1948896"/>
                </a:cubicBezTo>
                <a:lnTo>
                  <a:pt x="821733" y="1948896"/>
                </a:lnTo>
                <a:cubicBezTo>
                  <a:pt x="822281" y="1945406"/>
                  <a:pt x="824475" y="1941913"/>
                  <a:pt x="828310" y="1938422"/>
                </a:cubicBezTo>
                <a:lnTo>
                  <a:pt x="838177" y="1906993"/>
                </a:lnTo>
                <a:cubicBezTo>
                  <a:pt x="839752" y="1899719"/>
                  <a:pt x="840712" y="1892442"/>
                  <a:pt x="841055" y="1885167"/>
                </a:cubicBezTo>
                <a:cubicBezTo>
                  <a:pt x="841397" y="1877894"/>
                  <a:pt x="841534" y="1872362"/>
                  <a:pt x="841466" y="1868581"/>
                </a:cubicBezTo>
                <a:cubicBezTo>
                  <a:pt x="845028" y="1868799"/>
                  <a:pt x="848592" y="1868362"/>
                  <a:pt x="852154" y="1867272"/>
                </a:cubicBezTo>
                <a:cubicBezTo>
                  <a:pt x="855717" y="1866179"/>
                  <a:pt x="857636" y="1863123"/>
                  <a:pt x="857910" y="1858103"/>
                </a:cubicBezTo>
                <a:cubicBezTo>
                  <a:pt x="857636" y="1852938"/>
                  <a:pt x="858184" y="1849300"/>
                  <a:pt x="859555" y="1847190"/>
                </a:cubicBezTo>
                <a:cubicBezTo>
                  <a:pt x="860924" y="1845080"/>
                  <a:pt x="864762" y="1844063"/>
                  <a:pt x="871065" y="1844136"/>
                </a:cubicBezTo>
                <a:lnTo>
                  <a:pt x="884219" y="1816200"/>
                </a:lnTo>
                <a:lnTo>
                  <a:pt x="897375" y="1805723"/>
                </a:lnTo>
                <a:lnTo>
                  <a:pt x="920397" y="1760326"/>
                </a:lnTo>
                <a:cubicBezTo>
                  <a:pt x="920944" y="1753633"/>
                  <a:pt x="923137" y="1747813"/>
                  <a:pt x="926974" y="1742866"/>
                </a:cubicBezTo>
                <a:cubicBezTo>
                  <a:pt x="930811" y="1737920"/>
                  <a:pt x="933004" y="1732098"/>
                  <a:pt x="933551" y="1725405"/>
                </a:cubicBezTo>
                <a:lnTo>
                  <a:pt x="949995" y="1697469"/>
                </a:lnTo>
                <a:lnTo>
                  <a:pt x="959862" y="1676517"/>
                </a:lnTo>
                <a:cubicBezTo>
                  <a:pt x="961437" y="1664148"/>
                  <a:pt x="964042" y="1652218"/>
                  <a:pt x="967672" y="1640723"/>
                </a:cubicBezTo>
                <a:cubicBezTo>
                  <a:pt x="971304" y="1629227"/>
                  <a:pt x="976374" y="1619043"/>
                  <a:pt x="982883" y="1610167"/>
                </a:cubicBezTo>
                <a:close/>
              </a:path>
            </a:pathLst>
          </a:custGeom>
          <a:blipFill dpi="0" rotWithShape="0">
            <a:blip r:embed="rId2"/>
            <a:srcRect/>
            <a:stretch>
              <a:fillRect r="-8000"/>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25000" dirty="0">
              <a:latin typeface="Road Rage" pitchFamily="50" charset="0"/>
            </a:endParaRPr>
          </a:p>
        </p:txBody>
      </p:sp>
      <p:sp>
        <p:nvSpPr>
          <p:cNvPr id="24" name="Rectangle 23">
            <a:extLst>
              <a:ext uri="{FF2B5EF4-FFF2-40B4-BE49-F238E27FC236}">
                <a16:creationId xmlns:a16="http://schemas.microsoft.com/office/drawing/2014/main" id="{739D9DC7-460F-4403-8511-D1FFBA5DEAC6}"/>
              </a:ext>
            </a:extLst>
          </p:cNvPr>
          <p:cNvSpPr/>
          <p:nvPr/>
        </p:nvSpPr>
        <p:spPr>
          <a:xfrm>
            <a:off x="7306046" y="5231632"/>
            <a:ext cx="3857253"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ectangle 24">
            <a:extLst>
              <a:ext uri="{FF2B5EF4-FFF2-40B4-BE49-F238E27FC236}">
                <a16:creationId xmlns:a16="http://schemas.microsoft.com/office/drawing/2014/main" id="{A9901223-9273-4E1A-8A7C-C0AD358BA0FC}"/>
              </a:ext>
            </a:extLst>
          </p:cNvPr>
          <p:cNvSpPr/>
          <p:nvPr/>
        </p:nvSpPr>
        <p:spPr>
          <a:xfrm>
            <a:off x="6929666" y="5370784"/>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21">
            <a:extLst>
              <a:ext uri="{FF2B5EF4-FFF2-40B4-BE49-F238E27FC236}">
                <a16:creationId xmlns:a16="http://schemas.microsoft.com/office/drawing/2014/main" id="{D9E63632-7FAF-44D5-A3C4-86B64D1FB2E4}"/>
              </a:ext>
            </a:extLst>
          </p:cNvPr>
          <p:cNvSpPr>
            <a:spLocks noChangeAspect="1"/>
          </p:cNvSpPr>
          <p:nvPr/>
        </p:nvSpPr>
        <p:spPr>
          <a:xfrm>
            <a:off x="7075241" y="5488228"/>
            <a:ext cx="461610" cy="4654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7" name="TextBox 26">
            <a:extLst>
              <a:ext uri="{FF2B5EF4-FFF2-40B4-BE49-F238E27FC236}">
                <a16:creationId xmlns:a16="http://schemas.microsoft.com/office/drawing/2014/main" id="{EF5A1FCB-C35D-4982-860D-14D74AD3E3CB}"/>
              </a:ext>
            </a:extLst>
          </p:cNvPr>
          <p:cNvSpPr txBox="1"/>
          <p:nvPr/>
        </p:nvSpPr>
        <p:spPr>
          <a:xfrm>
            <a:off x="6842400" y="2557970"/>
            <a:ext cx="5178149" cy="2289094"/>
          </a:xfrm>
          <a:prstGeom prst="rect">
            <a:avLst/>
          </a:prstGeom>
          <a:noFill/>
          <a:ln>
            <a:solidFill>
              <a:schemeClr val="bg2">
                <a:lumMod val="75000"/>
              </a:schemeClr>
            </a:solidFill>
          </a:ln>
        </p:spPr>
        <p:txBody>
          <a:bodyPr wrap="square" lIns="36000" tIns="0" rIns="36000" bIns="0" rtlCol="0" anchor="ctr">
            <a:spAutoFit/>
          </a:bodyPr>
          <a:lstStyle/>
          <a:p>
            <a:r>
              <a:rPr lang="en-GB" altLang="ko-KR" sz="3600" dirty="0">
                <a:solidFill>
                  <a:schemeClr val="accent1">
                    <a:lumMod val="50000"/>
                  </a:schemeClr>
                </a:solidFill>
                <a:latin typeface="Quantify" pitchFamily="2" charset="0"/>
              </a:rPr>
              <a:t>BCS Level 4 Award in Network and Digital Communications Theory</a:t>
            </a:r>
            <a:endParaRPr lang="ko-KR" altLang="en-US" sz="3600" dirty="0">
              <a:solidFill>
                <a:schemeClr val="accent1">
                  <a:lumMod val="50000"/>
                </a:schemeClr>
              </a:solidFill>
              <a:latin typeface="Quantify" pitchFamily="2" charset="0"/>
            </a:endParaRPr>
          </a:p>
        </p:txBody>
      </p:sp>
      <p:sp>
        <p:nvSpPr>
          <p:cNvPr id="28" name="TextBox 27">
            <a:extLst>
              <a:ext uri="{FF2B5EF4-FFF2-40B4-BE49-F238E27FC236}">
                <a16:creationId xmlns:a16="http://schemas.microsoft.com/office/drawing/2014/main" id="{32309DF1-358E-441E-A81F-09284F2CB209}"/>
              </a:ext>
            </a:extLst>
          </p:cNvPr>
          <p:cNvSpPr txBox="1"/>
          <p:nvPr/>
        </p:nvSpPr>
        <p:spPr>
          <a:xfrm>
            <a:off x="8058808" y="5305774"/>
            <a:ext cx="2771117" cy="830997"/>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QAN 603/0703/11</a:t>
            </a:r>
          </a:p>
          <a:p>
            <a:endParaRPr lang="en-US" altLang="ko-KR" sz="1600" b="1" dirty="0">
              <a:solidFill>
                <a:schemeClr val="tx1">
                  <a:lumMod val="75000"/>
                  <a:lumOff val="25000"/>
                </a:schemeClr>
              </a:solidFill>
              <a:latin typeface="Arial" pitchFamily="34" charset="0"/>
              <a:cs typeface="Arial" pitchFamily="34" charset="0"/>
            </a:endParaRPr>
          </a:p>
          <a:p>
            <a:r>
              <a:rPr lang="en-US" altLang="ko-KR" sz="1600" b="1" dirty="0">
                <a:solidFill>
                  <a:schemeClr val="tx1">
                    <a:lumMod val="75000"/>
                    <a:lumOff val="25000"/>
                  </a:schemeClr>
                </a:solidFill>
                <a:latin typeface="Arial" pitchFamily="34" charset="0"/>
                <a:cs typeface="Arial" pitchFamily="34" charset="0"/>
              </a:rPr>
              <a:t>Network Performance</a:t>
            </a:r>
            <a:endParaRPr lang="ko-KR" altLang="en-US" sz="16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041499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5D83-E311-4631-AD88-0BB2AF134A7E}"/>
              </a:ext>
            </a:extLst>
          </p:cNvPr>
          <p:cNvSpPr>
            <a:spLocks noGrp="1"/>
          </p:cNvSpPr>
          <p:nvPr>
            <p:ph type="title"/>
          </p:nvPr>
        </p:nvSpPr>
        <p:spPr>
          <a:xfrm>
            <a:off x="163629" y="1709738"/>
            <a:ext cx="11916075" cy="2852737"/>
          </a:xfrm>
        </p:spPr>
        <p:txBody>
          <a:bodyPr/>
          <a:lstStyle/>
          <a:p>
            <a:pPr algn="ctr"/>
            <a:r>
              <a:rPr lang="en-GB" dirty="0"/>
              <a:t>2. Network Performance </a:t>
            </a:r>
            <a:br>
              <a:rPr lang="en-GB" dirty="0"/>
            </a:br>
            <a:r>
              <a:rPr lang="en-GB" dirty="0"/>
              <a:t>(30%, K2)</a:t>
            </a:r>
          </a:p>
        </p:txBody>
      </p:sp>
      <p:sp>
        <p:nvSpPr>
          <p:cNvPr id="3" name="Text Placeholder 2">
            <a:extLst>
              <a:ext uri="{FF2B5EF4-FFF2-40B4-BE49-F238E27FC236}">
                <a16:creationId xmlns:a16="http://schemas.microsoft.com/office/drawing/2014/main" id="{9A7ECFE2-E7AD-430D-8534-DCEC0519FD69}"/>
              </a:ext>
            </a:extLst>
          </p:cNvPr>
          <p:cNvSpPr>
            <a:spLocks noGrp="1"/>
          </p:cNvSpPr>
          <p:nvPr>
            <p:ph type="body" idx="1"/>
          </p:nvPr>
        </p:nvSpPr>
        <p:spPr/>
        <p:txBody>
          <a:bodyPr/>
          <a:lstStyle/>
          <a:p>
            <a:r>
              <a:rPr lang="en-GB" dirty="0"/>
              <a:t>2.1 Explain how network performance can be affected by various factors</a:t>
            </a:r>
          </a:p>
          <a:p>
            <a:r>
              <a:rPr lang="en-GB" dirty="0"/>
              <a:t>2.2 Describe ways to improve network performance</a:t>
            </a:r>
          </a:p>
        </p:txBody>
      </p:sp>
    </p:spTree>
    <p:extLst>
      <p:ext uri="{BB962C8B-B14F-4D97-AF65-F5344CB8AC3E}">
        <p14:creationId xmlns:p14="http://schemas.microsoft.com/office/powerpoint/2010/main" val="15586777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4430-4220-4E52-824B-9302A61AD1E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725D5E-FF94-41AE-BC30-C1B856B5D33C}"/>
              </a:ext>
            </a:extLst>
          </p:cNvPr>
          <p:cNvSpPr>
            <a:spLocks noGrp="1"/>
          </p:cNvSpPr>
          <p:nvPr>
            <p:ph idx="1"/>
          </p:nvPr>
        </p:nvSpPr>
        <p:spPr/>
        <p:txBody>
          <a:bodyPr>
            <a:normAutofit/>
          </a:bodyPr>
          <a:lstStyle/>
          <a:p>
            <a:r>
              <a:rPr lang="en-GB" sz="3600" b="0" i="0" u="none" strike="noStrike" baseline="0" dirty="0">
                <a:solidFill>
                  <a:srgbClr val="000000"/>
                </a:solidFill>
                <a:latin typeface="Arial" panose="020B0604020202020204" pitchFamily="34" charset="0"/>
              </a:rPr>
              <a:t>In this key topic, the apprentice will explain some of main factors that affect network performance and propose ways to improve performance. </a:t>
            </a:r>
            <a:endParaRPr lang="en-GB" sz="3600" dirty="0"/>
          </a:p>
        </p:txBody>
      </p:sp>
    </p:spTree>
    <p:extLst>
      <p:ext uri="{BB962C8B-B14F-4D97-AF65-F5344CB8AC3E}">
        <p14:creationId xmlns:p14="http://schemas.microsoft.com/office/powerpoint/2010/main" val="5413355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Networking challenges - Performance</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GB" dirty="0"/>
              <a:t>Many reasons behind faulty network performance</a:t>
            </a:r>
          </a:p>
          <a:p>
            <a:r>
              <a:rPr lang="en-GB" dirty="0"/>
              <a:t>Network problems can arise from faulty hardware such as routers, switches, and firewalls</a:t>
            </a:r>
          </a:p>
          <a:p>
            <a:r>
              <a:rPr lang="en-GB" dirty="0"/>
              <a:t>They can also arise from unexpected usage patterns such as in the case of network bandwidth spikes that exceed their allocated bandwidth for users, or due to security breaches or changes in device configuration</a:t>
            </a:r>
            <a:endParaRPr lang="en-US" dirty="0"/>
          </a:p>
        </p:txBody>
      </p:sp>
    </p:spTree>
    <p:extLst>
      <p:ext uri="{BB962C8B-B14F-4D97-AF65-F5344CB8AC3E}">
        <p14:creationId xmlns:p14="http://schemas.microsoft.com/office/powerpoint/2010/main" val="32207471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1FB0-1291-4D0C-8896-0555876EF95D}"/>
              </a:ext>
            </a:extLst>
          </p:cNvPr>
          <p:cNvSpPr>
            <a:spLocks noGrp="1"/>
          </p:cNvSpPr>
          <p:nvPr>
            <p:ph type="title"/>
          </p:nvPr>
        </p:nvSpPr>
        <p:spPr/>
        <p:txBody>
          <a:bodyPr/>
          <a:lstStyle/>
          <a:p>
            <a:r>
              <a:rPr lang="en-GB" dirty="0"/>
              <a:t>2.1 Explain How Network Performance can be Affected By Various Factors</a:t>
            </a:r>
          </a:p>
        </p:txBody>
      </p:sp>
      <p:sp>
        <p:nvSpPr>
          <p:cNvPr id="3" name="Content Placeholder 2">
            <a:extLst>
              <a:ext uri="{FF2B5EF4-FFF2-40B4-BE49-F238E27FC236}">
                <a16:creationId xmlns:a16="http://schemas.microsoft.com/office/drawing/2014/main" id="{C858E6E0-93FA-4942-A92C-E81411A7893C}"/>
              </a:ext>
            </a:extLst>
          </p:cNvPr>
          <p:cNvSpPr>
            <a:spLocks noGrp="1"/>
          </p:cNvSpPr>
          <p:nvPr>
            <p:ph type="body" idx="1"/>
          </p:nvPr>
        </p:nvSpPr>
        <p:spPr/>
        <p:txBody>
          <a:bodyPr>
            <a:normAutofit fontScale="92500" lnSpcReduction="20000"/>
          </a:bodyPr>
          <a:lstStyle/>
          <a:p>
            <a:r>
              <a:rPr lang="en-GB" dirty="0"/>
              <a:t>Available bandwidth</a:t>
            </a:r>
          </a:p>
          <a:p>
            <a:r>
              <a:rPr lang="en-GB" dirty="0"/>
              <a:t>Number of users</a:t>
            </a:r>
          </a:p>
          <a:p>
            <a:r>
              <a:rPr lang="en-GB" dirty="0"/>
              <a:t>Applications in use</a:t>
            </a:r>
          </a:p>
          <a:p>
            <a:r>
              <a:rPr lang="en-GB" dirty="0"/>
              <a:t>WAN contention</a:t>
            </a:r>
          </a:p>
        </p:txBody>
      </p:sp>
    </p:spTree>
    <p:extLst>
      <p:ext uri="{BB962C8B-B14F-4D97-AF65-F5344CB8AC3E}">
        <p14:creationId xmlns:p14="http://schemas.microsoft.com/office/powerpoint/2010/main" val="327279131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1B54-3EBA-43D2-82A7-BE6FD1E16A2F}"/>
              </a:ext>
            </a:extLst>
          </p:cNvPr>
          <p:cNvSpPr>
            <a:spLocks noGrp="1"/>
          </p:cNvSpPr>
          <p:nvPr>
            <p:ph type="title"/>
          </p:nvPr>
        </p:nvSpPr>
        <p:spPr/>
        <p:txBody>
          <a:bodyPr/>
          <a:lstStyle/>
          <a:p>
            <a:r>
              <a:rPr lang="en-GB" dirty="0"/>
              <a:t>Available Bandwidth</a:t>
            </a:r>
          </a:p>
        </p:txBody>
      </p:sp>
      <p:sp>
        <p:nvSpPr>
          <p:cNvPr id="3" name="Content Placeholder 2">
            <a:extLst>
              <a:ext uri="{FF2B5EF4-FFF2-40B4-BE49-F238E27FC236}">
                <a16:creationId xmlns:a16="http://schemas.microsoft.com/office/drawing/2014/main" id="{E949F6FF-98E9-4CF4-BA2A-BB012593AD37}"/>
              </a:ext>
            </a:extLst>
          </p:cNvPr>
          <p:cNvSpPr>
            <a:spLocks noGrp="1"/>
          </p:cNvSpPr>
          <p:nvPr>
            <p:ph idx="1"/>
          </p:nvPr>
        </p:nvSpPr>
        <p:spPr/>
        <p:txBody>
          <a:bodyPr>
            <a:normAutofit fontScale="92500"/>
          </a:bodyPr>
          <a:lstStyle/>
          <a:p>
            <a:r>
              <a:rPr lang="en-GB" dirty="0"/>
              <a:t>Network performance is measured in two fundamental ways: bandwidth (also called throughput) and latency (also called delay)</a:t>
            </a:r>
          </a:p>
          <a:p>
            <a:r>
              <a:rPr lang="en-GB" dirty="0"/>
              <a:t>The bandwidth of a network is given by the number of bits that can be transmitted over the network in a certain period of time</a:t>
            </a:r>
          </a:p>
          <a:p>
            <a:r>
              <a:rPr lang="en-GB" dirty="0"/>
              <a:t>For example, a network might have a bandwidth of 10 million bits/second (Mbps), meaning that it is able to deliver 10 million bits every second</a:t>
            </a:r>
          </a:p>
          <a:p>
            <a:r>
              <a:rPr lang="en-GB" dirty="0"/>
              <a:t>It is sometimes useful to think of bandwidth in terms of how long it takes to transmit each bit of data</a:t>
            </a:r>
          </a:p>
          <a:p>
            <a:r>
              <a:rPr lang="en-GB" dirty="0"/>
              <a:t>On a 10-Mbps network, for example, it takes 0.1 microsecond (</a:t>
            </a:r>
            <a:r>
              <a:rPr lang="en-GB" dirty="0" err="1"/>
              <a:t>μs</a:t>
            </a:r>
            <a:r>
              <a:rPr lang="en-GB" dirty="0"/>
              <a:t>) to transmit each bit</a:t>
            </a:r>
          </a:p>
        </p:txBody>
      </p:sp>
    </p:spTree>
    <p:extLst>
      <p:ext uri="{BB962C8B-B14F-4D97-AF65-F5344CB8AC3E}">
        <p14:creationId xmlns:p14="http://schemas.microsoft.com/office/powerpoint/2010/main" val="40512283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1B54-3EBA-43D2-82A7-BE6FD1E16A2F}"/>
              </a:ext>
            </a:extLst>
          </p:cNvPr>
          <p:cNvSpPr>
            <a:spLocks noGrp="1"/>
          </p:cNvSpPr>
          <p:nvPr>
            <p:ph type="title"/>
          </p:nvPr>
        </p:nvSpPr>
        <p:spPr/>
        <p:txBody>
          <a:bodyPr/>
          <a:lstStyle/>
          <a:p>
            <a:r>
              <a:rPr lang="en-GB" dirty="0"/>
              <a:t>Available Bandwidth</a:t>
            </a:r>
          </a:p>
        </p:txBody>
      </p:sp>
      <p:sp>
        <p:nvSpPr>
          <p:cNvPr id="3" name="Content Placeholder 2">
            <a:extLst>
              <a:ext uri="{FF2B5EF4-FFF2-40B4-BE49-F238E27FC236}">
                <a16:creationId xmlns:a16="http://schemas.microsoft.com/office/drawing/2014/main" id="{E949F6FF-98E9-4CF4-BA2A-BB012593AD37}"/>
              </a:ext>
            </a:extLst>
          </p:cNvPr>
          <p:cNvSpPr>
            <a:spLocks noGrp="1"/>
          </p:cNvSpPr>
          <p:nvPr>
            <p:ph idx="1"/>
          </p:nvPr>
        </p:nvSpPr>
        <p:spPr/>
        <p:txBody>
          <a:bodyPr>
            <a:normAutofit fontScale="92500" lnSpcReduction="10000"/>
          </a:bodyPr>
          <a:lstStyle/>
          <a:p>
            <a:r>
              <a:rPr lang="en-GB" dirty="0"/>
              <a:t>Bandwidth availability plays an important role when using network services</a:t>
            </a:r>
          </a:p>
          <a:p>
            <a:r>
              <a:rPr lang="en-GB" dirty="0"/>
              <a:t>Consider the following questions: </a:t>
            </a:r>
          </a:p>
          <a:p>
            <a:pPr lvl="1"/>
            <a:r>
              <a:rPr lang="en-GB" dirty="0"/>
              <a:t>What is the data upload and download speed that your Internet Service Provider (ISP) delivers? Your ISP can confirm what bandwidth you signed up for. ISPs generally refer to bandwidth as an "up to" value, as in "up to 50 Mbps" or "up to 150 Mbps".</a:t>
            </a:r>
          </a:p>
          <a:p>
            <a:pPr lvl="1"/>
            <a:r>
              <a:rPr lang="en-GB" dirty="0"/>
              <a:t>What other services and applications on your network consume a portion of that available bandwidth? </a:t>
            </a:r>
          </a:p>
          <a:p>
            <a:pPr lvl="1"/>
            <a:r>
              <a:rPr lang="en-GB" dirty="0"/>
              <a:t>How many concurrent calls do you expect to receive in your contact </a:t>
            </a:r>
            <a:r>
              <a:rPr lang="en-GB" dirty="0" err="1"/>
              <a:t>center</a:t>
            </a:r>
            <a:r>
              <a:rPr lang="en-GB" dirty="0"/>
              <a:t>? </a:t>
            </a:r>
          </a:p>
          <a:p>
            <a:pPr lvl="1"/>
            <a:r>
              <a:rPr lang="en-GB" dirty="0"/>
              <a:t>What is your throughput? The best way to determine your bandwidth is to run a throughput test as recommended in Testing Network Bandwidth. You can also monitor your bandwidth throughput through your router or access layer 3 switches.</a:t>
            </a:r>
          </a:p>
          <a:p>
            <a:pPr lvl="1"/>
            <a:r>
              <a:rPr lang="en-GB" dirty="0"/>
              <a:t>Are there Quality of Service (</a:t>
            </a:r>
            <a:r>
              <a:rPr lang="en-GB" dirty="0" err="1"/>
              <a:t>QoS</a:t>
            </a:r>
            <a:r>
              <a:rPr lang="en-GB" dirty="0"/>
              <a:t>) settings that you can adjust to optimize your network? </a:t>
            </a:r>
          </a:p>
        </p:txBody>
      </p:sp>
    </p:spTree>
    <p:extLst>
      <p:ext uri="{BB962C8B-B14F-4D97-AF65-F5344CB8AC3E}">
        <p14:creationId xmlns:p14="http://schemas.microsoft.com/office/powerpoint/2010/main" val="41353585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Jitter</a:t>
            </a:r>
          </a:p>
        </p:txBody>
      </p:sp>
      <p:sp>
        <p:nvSpPr>
          <p:cNvPr id="3" name="Content Placeholder 2"/>
          <p:cNvSpPr>
            <a:spLocks noGrp="1"/>
          </p:cNvSpPr>
          <p:nvPr>
            <p:ph idx="1"/>
          </p:nvPr>
        </p:nvSpPr>
        <p:spPr/>
        <p:txBody>
          <a:bodyPr>
            <a:normAutofit fontScale="92500"/>
          </a:bodyPr>
          <a:lstStyle/>
          <a:p>
            <a:r>
              <a:rPr lang="en-GB" dirty="0"/>
              <a:t>Jitter is another performance issue related to delay. In technical terms, jitter is a “packet delay variance”</a:t>
            </a:r>
          </a:p>
          <a:p>
            <a:r>
              <a:rPr lang="en-GB" dirty="0"/>
              <a:t>It can simply mean that jitter is considered as a problem when different packets of data face different delays in a network and the data at the receiver application is time-sensitive, i.e. audio or video data</a:t>
            </a:r>
          </a:p>
          <a:p>
            <a:r>
              <a:rPr lang="en-GB" dirty="0"/>
              <a:t>Jitter is measured in milliseconds(</a:t>
            </a:r>
            <a:r>
              <a:rPr lang="en-GB" dirty="0" err="1"/>
              <a:t>ms</a:t>
            </a:r>
            <a:r>
              <a:rPr lang="en-GB" dirty="0"/>
              <a:t>)</a:t>
            </a:r>
          </a:p>
          <a:p>
            <a:r>
              <a:rPr lang="en-GB" dirty="0"/>
              <a:t>It is defined as an interference in the normal order of sending data packets</a:t>
            </a:r>
          </a:p>
          <a:p>
            <a:r>
              <a:rPr lang="en-GB" dirty="0"/>
              <a:t>For example: if the delay for the first packet is 10 </a:t>
            </a:r>
            <a:r>
              <a:rPr lang="en-GB" dirty="0" err="1"/>
              <a:t>ms</a:t>
            </a:r>
            <a:r>
              <a:rPr lang="en-GB" dirty="0"/>
              <a:t>, for the second is 35 </a:t>
            </a:r>
            <a:r>
              <a:rPr lang="en-GB" dirty="0" err="1"/>
              <a:t>ms</a:t>
            </a:r>
            <a:r>
              <a:rPr lang="en-GB" dirty="0"/>
              <a:t>, and for the third is 50 </a:t>
            </a:r>
            <a:r>
              <a:rPr lang="en-GB" dirty="0" err="1"/>
              <a:t>ms</a:t>
            </a:r>
            <a:r>
              <a:rPr lang="en-GB" dirty="0"/>
              <a:t>, then the real-time destination application that uses the packets experiences jitter</a:t>
            </a:r>
          </a:p>
        </p:txBody>
      </p:sp>
    </p:spTree>
    <p:extLst>
      <p:ext uri="{BB962C8B-B14F-4D97-AF65-F5344CB8AC3E}">
        <p14:creationId xmlns:p14="http://schemas.microsoft.com/office/powerpoint/2010/main" val="210165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Model Layer 5: The Session Layer</a:t>
            </a:r>
          </a:p>
        </p:txBody>
      </p:sp>
      <p:sp>
        <p:nvSpPr>
          <p:cNvPr id="3" name="Content Placeholder 2"/>
          <p:cNvSpPr>
            <a:spLocks noGrp="1"/>
          </p:cNvSpPr>
          <p:nvPr>
            <p:ph idx="1"/>
          </p:nvPr>
        </p:nvSpPr>
        <p:spPr/>
        <p:txBody>
          <a:bodyPr/>
          <a:lstStyle/>
          <a:p>
            <a:r>
              <a:rPr lang="en-US" dirty="0"/>
              <a:t>Session Layer manages and synchronize the conversation between two different applications.</a:t>
            </a:r>
          </a:p>
          <a:p>
            <a:r>
              <a:rPr lang="en-US" dirty="0"/>
              <a:t>Transfer of data from source to destination session layer streams of data are marked and are resynchronized properly, so that the ends of the messages are not cut prematurely and data loss is avoided</a:t>
            </a:r>
          </a:p>
        </p:txBody>
      </p:sp>
    </p:spTree>
    <p:extLst>
      <p:ext uri="{BB962C8B-B14F-4D97-AF65-F5344CB8AC3E}">
        <p14:creationId xmlns:p14="http://schemas.microsoft.com/office/powerpoint/2010/main" val="7438022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Jitter</a:t>
            </a:r>
          </a:p>
        </p:txBody>
      </p:sp>
      <p:pic>
        <p:nvPicPr>
          <p:cNvPr id="4" name="Content Placeholder 3"/>
          <p:cNvPicPr>
            <a:picLocks noGrp="1" noChangeAspect="1"/>
          </p:cNvPicPr>
          <p:nvPr>
            <p:ph idx="1"/>
          </p:nvPr>
        </p:nvPicPr>
        <p:blipFill>
          <a:blip r:embed="rId2"/>
          <a:stretch>
            <a:fillRect/>
          </a:stretch>
        </p:blipFill>
        <p:spPr>
          <a:xfrm>
            <a:off x="447646" y="2819400"/>
            <a:ext cx="11198077" cy="2343150"/>
          </a:xfrm>
          <a:prstGeom prst="rect">
            <a:avLst/>
          </a:prstGeom>
        </p:spPr>
      </p:pic>
    </p:spTree>
    <p:extLst>
      <p:ext uri="{BB962C8B-B14F-4D97-AF65-F5344CB8AC3E}">
        <p14:creationId xmlns:p14="http://schemas.microsoft.com/office/powerpoint/2010/main" val="30118208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718B-AFAD-4A75-90FF-DD561973B58B}"/>
              </a:ext>
            </a:extLst>
          </p:cNvPr>
          <p:cNvSpPr>
            <a:spLocks noGrp="1"/>
          </p:cNvSpPr>
          <p:nvPr>
            <p:ph type="title"/>
          </p:nvPr>
        </p:nvSpPr>
        <p:spPr/>
        <p:txBody>
          <a:bodyPr/>
          <a:lstStyle/>
          <a:p>
            <a:r>
              <a:rPr lang="en-GB" dirty="0"/>
              <a:t>Number of Users</a:t>
            </a:r>
          </a:p>
        </p:txBody>
      </p:sp>
      <p:sp>
        <p:nvSpPr>
          <p:cNvPr id="3" name="Content Placeholder 2">
            <a:extLst>
              <a:ext uri="{FF2B5EF4-FFF2-40B4-BE49-F238E27FC236}">
                <a16:creationId xmlns:a16="http://schemas.microsoft.com/office/drawing/2014/main" id="{99CE5FC3-CB9B-4E26-8A0B-04C15676DAE1}"/>
              </a:ext>
            </a:extLst>
          </p:cNvPr>
          <p:cNvSpPr>
            <a:spLocks noGrp="1"/>
          </p:cNvSpPr>
          <p:nvPr>
            <p:ph idx="1"/>
          </p:nvPr>
        </p:nvSpPr>
        <p:spPr/>
        <p:txBody>
          <a:bodyPr>
            <a:normAutofit fontScale="92500" lnSpcReduction="20000"/>
          </a:bodyPr>
          <a:lstStyle/>
          <a:p>
            <a:r>
              <a:rPr lang="en-GB" dirty="0"/>
              <a:t>The number of users or devices on a network can affect the performance on a network, as the available bandwidth will be shared amongst different users</a:t>
            </a:r>
          </a:p>
          <a:p>
            <a:r>
              <a:rPr lang="en-GB" dirty="0"/>
              <a:t>The more users, the more divided the available bandwidth would be</a:t>
            </a:r>
          </a:p>
          <a:p>
            <a:r>
              <a:rPr lang="en-GB" dirty="0"/>
              <a:t>The topology used</a:t>
            </a:r>
          </a:p>
          <a:p>
            <a:pPr lvl="1"/>
            <a:r>
              <a:rPr lang="en-GB" dirty="0"/>
              <a:t>The topology of a network can affect its performance. In a full mesh network, all devices are connected to every other device</a:t>
            </a:r>
          </a:p>
          <a:p>
            <a:pPr lvl="1"/>
            <a:r>
              <a:rPr lang="en-GB" dirty="0"/>
              <a:t>This means if one route has a lot of data traffic, then an alternative route can be taken. In a bus network, there can be many devices connected to one cable, hence an increase in traffic and a decrease in the speed of communication in the network.</a:t>
            </a:r>
          </a:p>
          <a:p>
            <a:r>
              <a:rPr lang="en-GB" dirty="0"/>
              <a:t>Errors in transmission</a:t>
            </a:r>
          </a:p>
          <a:p>
            <a:pPr lvl="1"/>
            <a:r>
              <a:rPr lang="en-GB" dirty="0"/>
              <a:t>Interference can occur on the transmission media which can cause errors in the data being sent</a:t>
            </a:r>
          </a:p>
          <a:p>
            <a:pPr lvl="1"/>
            <a:r>
              <a:rPr lang="en-GB" dirty="0"/>
              <a:t>Some cables protect against interference more than others</a:t>
            </a:r>
          </a:p>
        </p:txBody>
      </p:sp>
    </p:spTree>
    <p:extLst>
      <p:ext uri="{BB962C8B-B14F-4D97-AF65-F5344CB8AC3E}">
        <p14:creationId xmlns:p14="http://schemas.microsoft.com/office/powerpoint/2010/main" val="34205065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B01C-4D37-4297-9210-A85316EECC66}"/>
              </a:ext>
            </a:extLst>
          </p:cNvPr>
          <p:cNvSpPr>
            <a:spLocks noGrp="1"/>
          </p:cNvSpPr>
          <p:nvPr>
            <p:ph type="title"/>
          </p:nvPr>
        </p:nvSpPr>
        <p:spPr/>
        <p:txBody>
          <a:bodyPr/>
          <a:lstStyle/>
          <a:p>
            <a:r>
              <a:rPr lang="en-GB" dirty="0"/>
              <a:t>Applications in Use</a:t>
            </a:r>
          </a:p>
        </p:txBody>
      </p:sp>
      <p:sp>
        <p:nvSpPr>
          <p:cNvPr id="3" name="Content Placeholder 2">
            <a:extLst>
              <a:ext uri="{FF2B5EF4-FFF2-40B4-BE49-F238E27FC236}">
                <a16:creationId xmlns:a16="http://schemas.microsoft.com/office/drawing/2014/main" id="{C7F9F029-226E-4003-A7D6-33BDD049C9B1}"/>
              </a:ext>
            </a:extLst>
          </p:cNvPr>
          <p:cNvSpPr>
            <a:spLocks noGrp="1"/>
          </p:cNvSpPr>
          <p:nvPr>
            <p:ph idx="1"/>
          </p:nvPr>
        </p:nvSpPr>
        <p:spPr/>
        <p:txBody>
          <a:bodyPr>
            <a:normAutofit fontScale="92500" lnSpcReduction="20000"/>
          </a:bodyPr>
          <a:lstStyle/>
          <a:p>
            <a:r>
              <a:rPr lang="en-GB" dirty="0"/>
              <a:t>When an application starts to run slowly, people tended to do one of two things; they either throw more bandwidth at the problem or they throw more computing power at the problem  </a:t>
            </a:r>
          </a:p>
          <a:p>
            <a:r>
              <a:rPr lang="en-GB" dirty="0"/>
              <a:t>That doesn’t work so well these days</a:t>
            </a:r>
          </a:p>
          <a:p>
            <a:r>
              <a:rPr lang="en-GB" dirty="0"/>
              <a:t>Web and cloud applications have become commonplace, the application environment is more complex and there is often sufficient bandwidth already</a:t>
            </a:r>
          </a:p>
          <a:p>
            <a:r>
              <a:rPr lang="en-GB" dirty="0"/>
              <a:t>Problems:</a:t>
            </a:r>
          </a:p>
          <a:p>
            <a:pPr lvl="1"/>
            <a:r>
              <a:rPr lang="en-GB" dirty="0"/>
              <a:t>Infrastructure; things like the server operating system, the server hardware, the configuration and the storage</a:t>
            </a:r>
          </a:p>
          <a:p>
            <a:pPr lvl="1"/>
            <a:r>
              <a:rPr lang="en-GB" dirty="0"/>
              <a:t>Application space; either the performance of the application itself – perhaps badly coded applications or badly implemented applications, or quite often the way that the database had been configured</a:t>
            </a:r>
          </a:p>
        </p:txBody>
      </p:sp>
    </p:spTree>
    <p:extLst>
      <p:ext uri="{BB962C8B-B14F-4D97-AF65-F5344CB8AC3E}">
        <p14:creationId xmlns:p14="http://schemas.microsoft.com/office/powerpoint/2010/main" val="336911617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BD48-A22B-47C4-BBE3-7E275E1AB9C8}"/>
              </a:ext>
            </a:extLst>
          </p:cNvPr>
          <p:cNvSpPr>
            <a:spLocks noGrp="1"/>
          </p:cNvSpPr>
          <p:nvPr>
            <p:ph type="title"/>
          </p:nvPr>
        </p:nvSpPr>
        <p:spPr/>
        <p:txBody>
          <a:bodyPr/>
          <a:lstStyle/>
          <a:p>
            <a:r>
              <a:rPr lang="en-GB" dirty="0"/>
              <a:t>WAN Contention</a:t>
            </a:r>
          </a:p>
        </p:txBody>
      </p:sp>
      <p:sp>
        <p:nvSpPr>
          <p:cNvPr id="3" name="Content Placeholder 2">
            <a:extLst>
              <a:ext uri="{FF2B5EF4-FFF2-40B4-BE49-F238E27FC236}">
                <a16:creationId xmlns:a16="http://schemas.microsoft.com/office/drawing/2014/main" id="{302033C8-DABC-40F1-A12C-F59A16E201B8}"/>
              </a:ext>
            </a:extLst>
          </p:cNvPr>
          <p:cNvSpPr>
            <a:spLocks noGrp="1"/>
          </p:cNvSpPr>
          <p:nvPr>
            <p:ph idx="1"/>
          </p:nvPr>
        </p:nvSpPr>
        <p:spPr/>
        <p:txBody>
          <a:bodyPr>
            <a:normAutofit fontScale="92500" lnSpcReduction="20000"/>
          </a:bodyPr>
          <a:lstStyle/>
          <a:p>
            <a:r>
              <a:rPr lang="en-GB" dirty="0"/>
              <a:t>Contention ratio is the ratio of the potential maximum demand to the actual bandwidth</a:t>
            </a:r>
          </a:p>
          <a:p>
            <a:r>
              <a:rPr lang="en-GB" dirty="0"/>
              <a:t>The higher the contention ratio, the greater the number of users that may be trying to use the actual bandwidth at any one time and, therefore, the lower the effective bandwidth offered, especially at peak times</a:t>
            </a:r>
          </a:p>
          <a:p>
            <a:r>
              <a:rPr lang="en-GB" dirty="0"/>
              <a:t>A contended service is a service which offers the users of the network a minimum statistically guaranteed contention ratio, while typically offering peaks of usage of up to the maximum bandwidth supplied to the user</a:t>
            </a:r>
          </a:p>
          <a:p>
            <a:r>
              <a:rPr lang="en-GB" dirty="0"/>
              <a:t>Contended services are usually much cheaper to provide than uncontended services</a:t>
            </a:r>
          </a:p>
          <a:p>
            <a:r>
              <a:rPr lang="en-GB" dirty="0"/>
              <a:t>They only reduce the backbone traffic costs for the users, and do not reduce the costs of providing and maintaining equipment for connecting to the network</a:t>
            </a:r>
          </a:p>
        </p:txBody>
      </p:sp>
    </p:spTree>
    <p:extLst>
      <p:ext uri="{BB962C8B-B14F-4D97-AF65-F5344CB8AC3E}">
        <p14:creationId xmlns:p14="http://schemas.microsoft.com/office/powerpoint/2010/main" val="20385518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BD48-A22B-47C4-BBE3-7E275E1AB9C8}"/>
              </a:ext>
            </a:extLst>
          </p:cNvPr>
          <p:cNvSpPr>
            <a:spLocks noGrp="1"/>
          </p:cNvSpPr>
          <p:nvPr>
            <p:ph type="title"/>
          </p:nvPr>
        </p:nvSpPr>
        <p:spPr/>
        <p:txBody>
          <a:bodyPr/>
          <a:lstStyle/>
          <a:p>
            <a:r>
              <a:rPr lang="en-GB" dirty="0"/>
              <a:t>WAN Contention</a:t>
            </a:r>
          </a:p>
        </p:txBody>
      </p:sp>
      <p:sp>
        <p:nvSpPr>
          <p:cNvPr id="3" name="Content Placeholder 2">
            <a:extLst>
              <a:ext uri="{FF2B5EF4-FFF2-40B4-BE49-F238E27FC236}">
                <a16:creationId xmlns:a16="http://schemas.microsoft.com/office/drawing/2014/main" id="{302033C8-DABC-40F1-A12C-F59A16E201B8}"/>
              </a:ext>
            </a:extLst>
          </p:cNvPr>
          <p:cNvSpPr>
            <a:spLocks noGrp="1"/>
          </p:cNvSpPr>
          <p:nvPr>
            <p:ph idx="1"/>
          </p:nvPr>
        </p:nvSpPr>
        <p:spPr/>
        <p:txBody>
          <a:bodyPr>
            <a:normAutofit lnSpcReduction="10000"/>
          </a:bodyPr>
          <a:lstStyle/>
          <a:p>
            <a:r>
              <a:rPr lang="en-GB" dirty="0"/>
              <a:t>In the UK, Rate Adaptive Digital Subscriber Line (RADSL) connection used to be marketed with a contention ratio between 20:1 and 50:1</a:t>
            </a:r>
          </a:p>
          <a:p>
            <a:r>
              <a:rPr lang="en-GB" dirty="0"/>
              <a:t>There is a huge difference between 1000 users each on a 2Mbit/s service sharing a 40 Mbit/s pipe, and 50 users each on a 2 Mbit/s service sharing a 2 Mbit/s pipe</a:t>
            </a:r>
          </a:p>
          <a:p>
            <a:r>
              <a:rPr lang="en-GB" dirty="0"/>
              <a:t>In the latter case two users trying to download at the same time means each get 50% of the speed</a:t>
            </a:r>
          </a:p>
          <a:p>
            <a:r>
              <a:rPr lang="en-GB" dirty="0"/>
              <a:t>When there are 1000 users it would take 20 users using their entire 2Mbit/s link at the same time to show any congestion</a:t>
            </a:r>
          </a:p>
          <a:p>
            <a:r>
              <a:rPr lang="en-GB" dirty="0"/>
              <a:t>However, both of these would be quoted as 50:1 contention</a:t>
            </a:r>
          </a:p>
        </p:txBody>
      </p:sp>
    </p:spTree>
    <p:extLst>
      <p:ext uri="{BB962C8B-B14F-4D97-AF65-F5344CB8AC3E}">
        <p14:creationId xmlns:p14="http://schemas.microsoft.com/office/powerpoint/2010/main" val="386453432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A968-56BE-478C-8909-7BABF07873C7}"/>
              </a:ext>
            </a:extLst>
          </p:cNvPr>
          <p:cNvSpPr>
            <a:spLocks noGrp="1"/>
          </p:cNvSpPr>
          <p:nvPr>
            <p:ph type="title"/>
          </p:nvPr>
        </p:nvSpPr>
        <p:spPr/>
        <p:txBody>
          <a:bodyPr/>
          <a:lstStyle/>
          <a:p>
            <a:r>
              <a:rPr lang="en-GB" dirty="0"/>
              <a:t>2.2 Describe ways to improve network performance</a:t>
            </a:r>
          </a:p>
        </p:txBody>
      </p:sp>
      <p:sp>
        <p:nvSpPr>
          <p:cNvPr id="3" name="Content Placeholder 2">
            <a:extLst>
              <a:ext uri="{FF2B5EF4-FFF2-40B4-BE49-F238E27FC236}">
                <a16:creationId xmlns:a16="http://schemas.microsoft.com/office/drawing/2014/main" id="{796B3FAA-6225-4272-8688-301A64E0A899}"/>
              </a:ext>
            </a:extLst>
          </p:cNvPr>
          <p:cNvSpPr>
            <a:spLocks noGrp="1"/>
          </p:cNvSpPr>
          <p:nvPr>
            <p:ph type="body" idx="1"/>
          </p:nvPr>
        </p:nvSpPr>
        <p:spPr>
          <a:xfrm>
            <a:off x="668221" y="4589463"/>
            <a:ext cx="4558298" cy="2268537"/>
          </a:xfrm>
        </p:spPr>
        <p:txBody>
          <a:bodyPr>
            <a:normAutofit/>
          </a:bodyPr>
          <a:lstStyle/>
          <a:p>
            <a:r>
              <a:rPr lang="en-GB" dirty="0"/>
              <a:t>Using QOS</a:t>
            </a:r>
          </a:p>
          <a:p>
            <a:r>
              <a:rPr lang="en-GB" dirty="0"/>
              <a:t>Traffic shaping and throttling</a:t>
            </a:r>
          </a:p>
          <a:p>
            <a:r>
              <a:rPr lang="en-GB" dirty="0"/>
              <a:t>Increasing local capacity</a:t>
            </a:r>
          </a:p>
          <a:p>
            <a:r>
              <a:rPr lang="en-GB" dirty="0"/>
              <a:t>Reducing WAN contention</a:t>
            </a:r>
          </a:p>
        </p:txBody>
      </p:sp>
      <p:sp>
        <p:nvSpPr>
          <p:cNvPr id="4" name="Content Placeholder 2">
            <a:extLst>
              <a:ext uri="{FF2B5EF4-FFF2-40B4-BE49-F238E27FC236}">
                <a16:creationId xmlns:a16="http://schemas.microsoft.com/office/drawing/2014/main" id="{94A26057-2DFD-486B-B203-0BDE01AD25AA}"/>
              </a:ext>
            </a:extLst>
          </p:cNvPr>
          <p:cNvSpPr txBox="1">
            <a:spLocks/>
          </p:cNvSpPr>
          <p:nvPr/>
        </p:nvSpPr>
        <p:spPr>
          <a:xfrm>
            <a:off x="6789152" y="4589463"/>
            <a:ext cx="4558298" cy="2268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25000"/>
                  </a:schemeClr>
                </a:solidFill>
                <a:latin typeface="Lato" panose="020F050202020403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Lato" panose="020F050202020403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Lato" panose="020F050202020403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Increasing network bandwidth</a:t>
            </a:r>
          </a:p>
          <a:p>
            <a:r>
              <a:rPr lang="en-GB" dirty="0"/>
              <a:t>Using VLANs</a:t>
            </a:r>
          </a:p>
          <a:p>
            <a:r>
              <a:rPr lang="en-GB" dirty="0"/>
              <a:t>Restricting application use</a:t>
            </a:r>
          </a:p>
          <a:p>
            <a:r>
              <a:rPr lang="en-GB" dirty="0"/>
              <a:t>Restricting traffic at the border</a:t>
            </a:r>
          </a:p>
        </p:txBody>
      </p:sp>
    </p:spTree>
    <p:extLst>
      <p:ext uri="{BB962C8B-B14F-4D97-AF65-F5344CB8AC3E}">
        <p14:creationId xmlns:p14="http://schemas.microsoft.com/office/powerpoint/2010/main" val="35601282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Network Performance</a:t>
            </a:r>
          </a:p>
        </p:txBody>
      </p:sp>
      <p:sp>
        <p:nvSpPr>
          <p:cNvPr id="5" name="Content Placeholder 4"/>
          <p:cNvSpPr>
            <a:spLocks noGrp="1"/>
          </p:cNvSpPr>
          <p:nvPr>
            <p:ph idx="1"/>
          </p:nvPr>
        </p:nvSpPr>
        <p:spPr/>
        <p:txBody>
          <a:bodyPr/>
          <a:lstStyle/>
          <a:p>
            <a:r>
              <a:rPr lang="en-GB" dirty="0"/>
              <a:t>Network performance depends on several different factors. Hardware plays a role in how well your network is working, as without adequate hardware you simply won’t have enough processing power to handle all your necessary applications or users</a:t>
            </a:r>
          </a:p>
          <a:p>
            <a:r>
              <a:rPr lang="en-GB" dirty="0"/>
              <a:t>However, in many cases hardware is the first part of the puzzle</a:t>
            </a:r>
          </a:p>
          <a:p>
            <a:r>
              <a:rPr lang="en-GB" dirty="0"/>
              <a:t>It’s possible to optimize a large portion of your network setup to get more out of your hardware, so you don’t have to constantly purchase new servers, CPUs, or other components</a:t>
            </a:r>
          </a:p>
        </p:txBody>
      </p:sp>
    </p:spTree>
    <p:extLst>
      <p:ext uri="{BB962C8B-B14F-4D97-AF65-F5344CB8AC3E}">
        <p14:creationId xmlns:p14="http://schemas.microsoft.com/office/powerpoint/2010/main" val="41055096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E624-D020-40FB-B02A-B1C223FB9D81}"/>
              </a:ext>
            </a:extLst>
          </p:cNvPr>
          <p:cNvSpPr>
            <a:spLocks noGrp="1"/>
          </p:cNvSpPr>
          <p:nvPr>
            <p:ph type="title"/>
          </p:nvPr>
        </p:nvSpPr>
        <p:spPr/>
        <p:txBody>
          <a:bodyPr/>
          <a:lstStyle/>
          <a:p>
            <a:r>
              <a:rPr lang="en-GB" dirty="0"/>
              <a:t>Using QOS</a:t>
            </a:r>
          </a:p>
        </p:txBody>
      </p:sp>
      <p:sp>
        <p:nvSpPr>
          <p:cNvPr id="3" name="Content Placeholder 2">
            <a:extLst>
              <a:ext uri="{FF2B5EF4-FFF2-40B4-BE49-F238E27FC236}">
                <a16:creationId xmlns:a16="http://schemas.microsoft.com/office/drawing/2014/main" id="{FB980D2C-15D3-4158-9D06-7AA56FB92FE0}"/>
              </a:ext>
            </a:extLst>
          </p:cNvPr>
          <p:cNvSpPr>
            <a:spLocks noGrp="1"/>
          </p:cNvSpPr>
          <p:nvPr>
            <p:ph idx="1"/>
          </p:nvPr>
        </p:nvSpPr>
        <p:spPr/>
        <p:txBody>
          <a:bodyPr>
            <a:normAutofit fontScale="92500" lnSpcReduction="20000"/>
          </a:bodyPr>
          <a:lstStyle/>
          <a:p>
            <a:r>
              <a:rPr lang="en-GB" dirty="0"/>
              <a:t>Quality of Service (</a:t>
            </a:r>
            <a:r>
              <a:rPr lang="en-GB" dirty="0" err="1"/>
              <a:t>QoS</a:t>
            </a:r>
            <a:r>
              <a:rPr lang="en-GB" dirty="0"/>
              <a:t>) is an advanced feature that prioritises internet traffic for applications, online gaming, Ethernet LAN ports, or specified MAC addresses to minimize the impact of busy bandwidth</a:t>
            </a:r>
          </a:p>
          <a:p>
            <a:r>
              <a:rPr lang="en-GB" dirty="0"/>
              <a:t>Quality of Service is an excellent and underutilised tool that allows you to train your router to share your available bandwidth between applications</a:t>
            </a:r>
          </a:p>
          <a:p>
            <a:r>
              <a:rPr lang="en-GB" dirty="0" err="1"/>
              <a:t>QoS</a:t>
            </a:r>
            <a:r>
              <a:rPr lang="en-GB" dirty="0"/>
              <a:t> is typically applied to networks that carry traffic for resource-intensive solutions</a:t>
            </a:r>
          </a:p>
          <a:p>
            <a:r>
              <a:rPr lang="en-GB" dirty="0" err="1"/>
              <a:t>QoS</a:t>
            </a:r>
            <a:r>
              <a:rPr lang="en-GB" dirty="0"/>
              <a:t> works by marking packets to identify service types, then configuring routers to create separate virtual queues for each application, based on their priority</a:t>
            </a:r>
          </a:p>
          <a:p>
            <a:r>
              <a:rPr lang="en-GB" dirty="0"/>
              <a:t>As a result, bandwidth is reserved for critical applications or websites that have been assigned priority access</a:t>
            </a:r>
          </a:p>
        </p:txBody>
      </p:sp>
    </p:spTree>
    <p:extLst>
      <p:ext uri="{BB962C8B-B14F-4D97-AF65-F5344CB8AC3E}">
        <p14:creationId xmlns:p14="http://schemas.microsoft.com/office/powerpoint/2010/main" val="22176266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E624-D020-40FB-B02A-B1C223FB9D81}"/>
              </a:ext>
            </a:extLst>
          </p:cNvPr>
          <p:cNvSpPr>
            <a:spLocks noGrp="1"/>
          </p:cNvSpPr>
          <p:nvPr>
            <p:ph type="title"/>
          </p:nvPr>
        </p:nvSpPr>
        <p:spPr/>
        <p:txBody>
          <a:bodyPr/>
          <a:lstStyle/>
          <a:p>
            <a:r>
              <a:rPr lang="en-GB" dirty="0"/>
              <a:t>Using QOS</a:t>
            </a:r>
          </a:p>
        </p:txBody>
      </p:sp>
      <p:sp>
        <p:nvSpPr>
          <p:cNvPr id="3" name="Content Placeholder 2">
            <a:extLst>
              <a:ext uri="{FF2B5EF4-FFF2-40B4-BE49-F238E27FC236}">
                <a16:creationId xmlns:a16="http://schemas.microsoft.com/office/drawing/2014/main" id="{FB980D2C-15D3-4158-9D06-7AA56FB92FE0}"/>
              </a:ext>
            </a:extLst>
          </p:cNvPr>
          <p:cNvSpPr>
            <a:spLocks noGrp="1"/>
          </p:cNvSpPr>
          <p:nvPr>
            <p:ph idx="1"/>
          </p:nvPr>
        </p:nvSpPr>
        <p:spPr/>
        <p:txBody>
          <a:bodyPr>
            <a:normAutofit fontScale="85000" lnSpcReduction="10000"/>
          </a:bodyPr>
          <a:lstStyle/>
          <a:p>
            <a:r>
              <a:rPr lang="en-GB" dirty="0"/>
              <a:t>Understanding how </a:t>
            </a:r>
            <a:r>
              <a:rPr lang="en-GB" dirty="0" err="1"/>
              <a:t>QoS</a:t>
            </a:r>
            <a:r>
              <a:rPr lang="en-GB" dirty="0"/>
              <a:t> works is reliant on defining the various types of traffic that it measures</a:t>
            </a:r>
          </a:p>
          <a:p>
            <a:r>
              <a:rPr lang="en-GB" dirty="0"/>
              <a:t>These are:</a:t>
            </a:r>
          </a:p>
          <a:p>
            <a:pPr lvl="1"/>
            <a:r>
              <a:rPr lang="en-GB" b="1" dirty="0"/>
              <a:t>Bandwidth</a:t>
            </a:r>
            <a:r>
              <a:rPr lang="en-GB" dirty="0"/>
              <a:t>: The speed of a link. </a:t>
            </a:r>
            <a:r>
              <a:rPr lang="en-GB" dirty="0" err="1"/>
              <a:t>QoS</a:t>
            </a:r>
            <a:r>
              <a:rPr lang="en-GB" dirty="0"/>
              <a:t> can tell a router how to use bandwidth. For example, assigning a certain amount of bandwidth to different queues for different traffic types.</a:t>
            </a:r>
          </a:p>
          <a:p>
            <a:pPr lvl="1"/>
            <a:r>
              <a:rPr lang="en-GB" b="1" dirty="0"/>
              <a:t>Delay</a:t>
            </a:r>
            <a:r>
              <a:rPr lang="en-GB" dirty="0"/>
              <a:t>: The time it takes for a packet to go from its source to its end destination. This can often be affected by queuing delay, which occurs during times of congestion and a packet waits in a queue before being transmitted. </a:t>
            </a:r>
            <a:r>
              <a:rPr lang="en-GB" dirty="0" err="1"/>
              <a:t>QoS</a:t>
            </a:r>
            <a:r>
              <a:rPr lang="en-GB" dirty="0"/>
              <a:t> enables organisations to avoid this by creating a priority queue for certain types of traffic.</a:t>
            </a:r>
          </a:p>
          <a:p>
            <a:pPr lvl="1"/>
            <a:r>
              <a:rPr lang="en-GB" b="1" dirty="0"/>
              <a:t>Loss</a:t>
            </a:r>
            <a:r>
              <a:rPr lang="en-GB" dirty="0"/>
              <a:t>:</a:t>
            </a:r>
            <a:r>
              <a:rPr lang="en-GB" b="1" dirty="0"/>
              <a:t> </a:t>
            </a:r>
            <a:r>
              <a:rPr lang="en-GB" dirty="0"/>
              <a:t>The amount of data lost as a result of packet loss, which typically occurs due to network congestion. </a:t>
            </a:r>
            <a:r>
              <a:rPr lang="en-GB" dirty="0" err="1"/>
              <a:t>QoS</a:t>
            </a:r>
            <a:r>
              <a:rPr lang="en-GB" dirty="0"/>
              <a:t> enables organizations to decide which packets to drop in this event.</a:t>
            </a:r>
          </a:p>
          <a:p>
            <a:pPr lvl="1"/>
            <a:r>
              <a:rPr lang="en-GB" b="1" dirty="0"/>
              <a:t>Jitter</a:t>
            </a:r>
            <a:r>
              <a:rPr lang="en-GB" dirty="0"/>
              <a:t>: The irregular speed of packets on a network as a result of congestion, which can result in packets arriving late and out of sequence. This can cause distortion or gaps in audio and video being delivered.</a:t>
            </a:r>
          </a:p>
        </p:txBody>
      </p:sp>
    </p:spTree>
    <p:extLst>
      <p:ext uri="{BB962C8B-B14F-4D97-AF65-F5344CB8AC3E}">
        <p14:creationId xmlns:p14="http://schemas.microsoft.com/office/powerpoint/2010/main" val="194956066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0F53-A9FB-412C-95DC-4C2A0334574A}"/>
              </a:ext>
            </a:extLst>
          </p:cNvPr>
          <p:cNvSpPr>
            <a:spLocks noGrp="1"/>
          </p:cNvSpPr>
          <p:nvPr>
            <p:ph type="title"/>
          </p:nvPr>
        </p:nvSpPr>
        <p:spPr/>
        <p:txBody>
          <a:bodyPr/>
          <a:lstStyle/>
          <a:p>
            <a:r>
              <a:rPr lang="en-GB" dirty="0"/>
              <a:t>Traffic Shaping and Throttling</a:t>
            </a:r>
          </a:p>
        </p:txBody>
      </p:sp>
      <p:sp>
        <p:nvSpPr>
          <p:cNvPr id="3" name="Content Placeholder 2">
            <a:extLst>
              <a:ext uri="{FF2B5EF4-FFF2-40B4-BE49-F238E27FC236}">
                <a16:creationId xmlns:a16="http://schemas.microsoft.com/office/drawing/2014/main" id="{DD242D51-5B1E-47A2-AC7F-56BE03DA5F75}"/>
              </a:ext>
            </a:extLst>
          </p:cNvPr>
          <p:cNvSpPr>
            <a:spLocks noGrp="1"/>
          </p:cNvSpPr>
          <p:nvPr>
            <p:ph idx="1"/>
          </p:nvPr>
        </p:nvSpPr>
        <p:spPr/>
        <p:txBody>
          <a:bodyPr/>
          <a:lstStyle/>
          <a:p>
            <a:r>
              <a:rPr lang="en-GB" dirty="0"/>
              <a:t>Traffic shaping (also known as packet shaping) is a bandwidth management technique used on computer networks which delays some or all datagrams to bring them into compliance with a desired traffic profile</a:t>
            </a:r>
          </a:p>
          <a:p>
            <a:r>
              <a:rPr lang="en-GB" dirty="0"/>
              <a:t>Traffic shaping essentially limits the amount of bandwidth that can be consumed by certain types of applications</a:t>
            </a:r>
          </a:p>
          <a:p>
            <a:r>
              <a:rPr lang="en-GB" dirty="0"/>
              <a:t>It is primarily used to ensure a high quality of service for business-related network traffic.</a:t>
            </a:r>
          </a:p>
        </p:txBody>
      </p:sp>
    </p:spTree>
    <p:extLst>
      <p:ext uri="{BB962C8B-B14F-4D97-AF65-F5344CB8AC3E}">
        <p14:creationId xmlns:p14="http://schemas.microsoft.com/office/powerpoint/2010/main" val="413914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Model Layer 6: The Presentation Layer</a:t>
            </a:r>
          </a:p>
        </p:txBody>
      </p:sp>
      <p:sp>
        <p:nvSpPr>
          <p:cNvPr id="3" name="Content Placeholder 2"/>
          <p:cNvSpPr>
            <a:spLocks noGrp="1"/>
          </p:cNvSpPr>
          <p:nvPr>
            <p:ph idx="1"/>
          </p:nvPr>
        </p:nvSpPr>
        <p:spPr/>
        <p:txBody>
          <a:bodyPr>
            <a:normAutofit/>
          </a:bodyPr>
          <a:lstStyle/>
          <a:p>
            <a:r>
              <a:rPr lang="en-US" dirty="0"/>
              <a:t>Presentation Layer takes care that the data is sent in such a way that the receiver will understand the information (data) and will be able to use the data</a:t>
            </a:r>
          </a:p>
          <a:p>
            <a:r>
              <a:rPr lang="en-US" dirty="0"/>
              <a:t>While receiving the data, presentation layer transforms the data to be ready for the application layer</a:t>
            </a:r>
          </a:p>
          <a:p>
            <a:r>
              <a:rPr lang="en-US" dirty="0"/>
              <a:t>Languages(syntax) can be different of the two communicating systems</a:t>
            </a:r>
          </a:p>
          <a:p>
            <a:r>
              <a:rPr lang="en-US" dirty="0"/>
              <a:t>Under this condition presentation layer plays a role of translator</a:t>
            </a:r>
          </a:p>
          <a:p>
            <a:r>
              <a:rPr lang="en-US" dirty="0"/>
              <a:t>It performs Data compression, Data encryption, Data conversion etc.</a:t>
            </a:r>
          </a:p>
          <a:p>
            <a:endParaRPr lang="en-US" dirty="0"/>
          </a:p>
        </p:txBody>
      </p:sp>
    </p:spTree>
    <p:extLst>
      <p:ext uri="{BB962C8B-B14F-4D97-AF65-F5344CB8AC3E}">
        <p14:creationId xmlns:p14="http://schemas.microsoft.com/office/powerpoint/2010/main" val="41747585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0F53-A9FB-412C-95DC-4C2A0334574A}"/>
              </a:ext>
            </a:extLst>
          </p:cNvPr>
          <p:cNvSpPr>
            <a:spLocks noGrp="1"/>
          </p:cNvSpPr>
          <p:nvPr>
            <p:ph type="title"/>
          </p:nvPr>
        </p:nvSpPr>
        <p:spPr/>
        <p:txBody>
          <a:bodyPr/>
          <a:lstStyle/>
          <a:p>
            <a:r>
              <a:rPr lang="en-GB" dirty="0"/>
              <a:t>Traffic Shaping and Throttling</a:t>
            </a:r>
          </a:p>
        </p:txBody>
      </p:sp>
      <p:sp>
        <p:nvSpPr>
          <p:cNvPr id="3" name="Content Placeholder 2">
            <a:extLst>
              <a:ext uri="{FF2B5EF4-FFF2-40B4-BE49-F238E27FC236}">
                <a16:creationId xmlns:a16="http://schemas.microsoft.com/office/drawing/2014/main" id="{DD242D51-5B1E-47A2-AC7F-56BE03DA5F75}"/>
              </a:ext>
            </a:extLst>
          </p:cNvPr>
          <p:cNvSpPr>
            <a:spLocks noGrp="1"/>
          </p:cNvSpPr>
          <p:nvPr>
            <p:ph idx="1"/>
          </p:nvPr>
        </p:nvSpPr>
        <p:spPr/>
        <p:txBody>
          <a:bodyPr/>
          <a:lstStyle/>
          <a:p>
            <a:r>
              <a:rPr lang="en-GB" dirty="0"/>
              <a:t>Providers can deliberately slow down internet access, either for all communications or specific types of traffic</a:t>
            </a:r>
          </a:p>
          <a:p>
            <a:r>
              <a:rPr lang="en-GB" dirty="0"/>
              <a:t>There are various terms for this, including throttling and traffic shaping, but all fall under the umbrella of traffic management </a:t>
            </a:r>
          </a:p>
          <a:p>
            <a:r>
              <a:rPr lang="en-GB" dirty="0"/>
              <a:t>Policing (aka </a:t>
            </a:r>
            <a:r>
              <a:rPr lang="en-GB" i="1" dirty="0"/>
              <a:t>throttling</a:t>
            </a:r>
            <a:r>
              <a:rPr lang="en-GB" dirty="0"/>
              <a:t>) is done by dropping traffic when it exceeds the configured rate</a:t>
            </a:r>
          </a:p>
        </p:txBody>
      </p:sp>
    </p:spTree>
    <p:extLst>
      <p:ext uri="{BB962C8B-B14F-4D97-AF65-F5344CB8AC3E}">
        <p14:creationId xmlns:p14="http://schemas.microsoft.com/office/powerpoint/2010/main" val="12708256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B2B7-E82F-489D-B915-48B2B0CEAF6C}"/>
              </a:ext>
            </a:extLst>
          </p:cNvPr>
          <p:cNvSpPr>
            <a:spLocks noGrp="1"/>
          </p:cNvSpPr>
          <p:nvPr>
            <p:ph type="title"/>
          </p:nvPr>
        </p:nvSpPr>
        <p:spPr/>
        <p:txBody>
          <a:bodyPr/>
          <a:lstStyle/>
          <a:p>
            <a:r>
              <a:rPr lang="en-GB" dirty="0"/>
              <a:t>Increasing Local Capacity</a:t>
            </a:r>
          </a:p>
        </p:txBody>
      </p:sp>
      <p:sp>
        <p:nvSpPr>
          <p:cNvPr id="3" name="Content Placeholder 2">
            <a:extLst>
              <a:ext uri="{FF2B5EF4-FFF2-40B4-BE49-F238E27FC236}">
                <a16:creationId xmlns:a16="http://schemas.microsoft.com/office/drawing/2014/main" id="{79A49095-153A-486A-A2A3-FD5B1733801E}"/>
              </a:ext>
            </a:extLst>
          </p:cNvPr>
          <p:cNvSpPr>
            <a:spLocks noGrp="1"/>
          </p:cNvSpPr>
          <p:nvPr>
            <p:ph idx="1"/>
          </p:nvPr>
        </p:nvSpPr>
        <p:spPr/>
        <p:txBody>
          <a:bodyPr/>
          <a:lstStyle/>
          <a:p>
            <a:r>
              <a:rPr lang="en-GB" dirty="0"/>
              <a:t>A first step toward cost-effectively expanding network capacity is assessing existing bandwidth needs</a:t>
            </a:r>
          </a:p>
          <a:p>
            <a:r>
              <a:rPr lang="en-GB" dirty="0"/>
              <a:t>Identify the key applications and resources, whether on-premises or in the cloud, that will require increased capacity</a:t>
            </a:r>
          </a:p>
          <a:p>
            <a:endParaRPr lang="en-GB" dirty="0"/>
          </a:p>
        </p:txBody>
      </p:sp>
    </p:spTree>
    <p:extLst>
      <p:ext uri="{BB962C8B-B14F-4D97-AF65-F5344CB8AC3E}">
        <p14:creationId xmlns:p14="http://schemas.microsoft.com/office/powerpoint/2010/main" val="29100111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E2D7-133E-4892-AD53-4B1D09995AC9}"/>
              </a:ext>
            </a:extLst>
          </p:cNvPr>
          <p:cNvSpPr>
            <a:spLocks noGrp="1"/>
          </p:cNvSpPr>
          <p:nvPr>
            <p:ph type="title"/>
          </p:nvPr>
        </p:nvSpPr>
        <p:spPr/>
        <p:txBody>
          <a:bodyPr/>
          <a:lstStyle/>
          <a:p>
            <a:r>
              <a:rPr lang="en-GB" dirty="0"/>
              <a:t>Reducing WAN Contention</a:t>
            </a:r>
          </a:p>
        </p:txBody>
      </p:sp>
      <p:sp>
        <p:nvSpPr>
          <p:cNvPr id="3" name="Content Placeholder 2">
            <a:extLst>
              <a:ext uri="{FF2B5EF4-FFF2-40B4-BE49-F238E27FC236}">
                <a16:creationId xmlns:a16="http://schemas.microsoft.com/office/drawing/2014/main" id="{42358E08-6BBC-40A4-8628-F121E626B91F}"/>
              </a:ext>
            </a:extLst>
          </p:cNvPr>
          <p:cNvSpPr>
            <a:spLocks noGrp="1"/>
          </p:cNvSpPr>
          <p:nvPr>
            <p:ph idx="1"/>
          </p:nvPr>
        </p:nvSpPr>
        <p:spPr/>
        <p:txBody>
          <a:bodyPr/>
          <a:lstStyle/>
          <a:p>
            <a:r>
              <a:rPr lang="en-GB" dirty="0"/>
              <a:t>Add hardware</a:t>
            </a:r>
          </a:p>
          <a:p>
            <a:r>
              <a:rPr lang="en-GB" dirty="0"/>
              <a:t>Add shaping/throttling</a:t>
            </a:r>
          </a:p>
          <a:p>
            <a:r>
              <a:rPr lang="en-GB" dirty="0"/>
              <a:t>Change the infrastructure</a:t>
            </a:r>
          </a:p>
          <a:p>
            <a:r>
              <a:rPr lang="en-GB" dirty="0"/>
              <a:t>See document on wiki</a:t>
            </a:r>
          </a:p>
        </p:txBody>
      </p:sp>
    </p:spTree>
    <p:extLst>
      <p:ext uri="{BB962C8B-B14F-4D97-AF65-F5344CB8AC3E}">
        <p14:creationId xmlns:p14="http://schemas.microsoft.com/office/powerpoint/2010/main" val="20962374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12DB-0F7E-4934-8112-6052785AFB2E}"/>
              </a:ext>
            </a:extLst>
          </p:cNvPr>
          <p:cNvSpPr>
            <a:spLocks noGrp="1"/>
          </p:cNvSpPr>
          <p:nvPr>
            <p:ph type="title"/>
          </p:nvPr>
        </p:nvSpPr>
        <p:spPr/>
        <p:txBody>
          <a:bodyPr/>
          <a:lstStyle/>
          <a:p>
            <a:r>
              <a:rPr lang="en-GB" dirty="0"/>
              <a:t>Increasing Network Bandwidth</a:t>
            </a:r>
          </a:p>
        </p:txBody>
      </p:sp>
      <p:sp>
        <p:nvSpPr>
          <p:cNvPr id="3" name="Content Placeholder 2">
            <a:extLst>
              <a:ext uri="{FF2B5EF4-FFF2-40B4-BE49-F238E27FC236}">
                <a16:creationId xmlns:a16="http://schemas.microsoft.com/office/drawing/2014/main" id="{AAD57FA4-5DB2-4815-92D5-E0B6DC9D2393}"/>
              </a:ext>
            </a:extLst>
          </p:cNvPr>
          <p:cNvSpPr>
            <a:spLocks noGrp="1"/>
          </p:cNvSpPr>
          <p:nvPr>
            <p:ph idx="1"/>
          </p:nvPr>
        </p:nvSpPr>
        <p:spPr/>
        <p:txBody>
          <a:bodyPr>
            <a:normAutofit lnSpcReduction="10000"/>
          </a:bodyPr>
          <a:lstStyle/>
          <a:p>
            <a:r>
              <a:rPr lang="en-GB" dirty="0"/>
              <a:t>Change the router's bandwidth</a:t>
            </a:r>
          </a:p>
          <a:p>
            <a:pPr lvl="1"/>
            <a:r>
              <a:rPr lang="en-GB" dirty="0"/>
              <a:t>Reduce wireless connections</a:t>
            </a:r>
          </a:p>
          <a:p>
            <a:pPr lvl="1"/>
            <a:r>
              <a:rPr lang="en-GB" dirty="0"/>
              <a:t>Update hardware</a:t>
            </a:r>
          </a:p>
          <a:p>
            <a:pPr lvl="1"/>
            <a:r>
              <a:rPr lang="en-GB" dirty="0"/>
              <a:t>Change the channel number (signals may overlap and create bandwidth lagging)</a:t>
            </a:r>
          </a:p>
          <a:p>
            <a:r>
              <a:rPr lang="en-GB" dirty="0"/>
              <a:t>Change the router</a:t>
            </a:r>
          </a:p>
          <a:p>
            <a:pPr lvl="1"/>
            <a:r>
              <a:rPr lang="en-GB" dirty="0"/>
              <a:t>Get a dual band router</a:t>
            </a:r>
          </a:p>
          <a:p>
            <a:r>
              <a:rPr lang="en-GB" dirty="0"/>
              <a:t>Update firmware</a:t>
            </a:r>
          </a:p>
          <a:p>
            <a:r>
              <a:rPr lang="en-GB" dirty="0"/>
              <a:t>Use a VPN</a:t>
            </a:r>
          </a:p>
          <a:p>
            <a:r>
              <a:rPr lang="en-GB" dirty="0"/>
              <a:t>Update browsers</a:t>
            </a:r>
          </a:p>
          <a:p>
            <a:endParaRPr lang="en-GB" dirty="0"/>
          </a:p>
        </p:txBody>
      </p:sp>
    </p:spTree>
    <p:extLst>
      <p:ext uri="{BB962C8B-B14F-4D97-AF65-F5344CB8AC3E}">
        <p14:creationId xmlns:p14="http://schemas.microsoft.com/office/powerpoint/2010/main" val="372866073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CE08-070C-4C72-9FBF-F0CAFD3F12AE}"/>
              </a:ext>
            </a:extLst>
          </p:cNvPr>
          <p:cNvSpPr>
            <a:spLocks noGrp="1"/>
          </p:cNvSpPr>
          <p:nvPr>
            <p:ph type="title"/>
          </p:nvPr>
        </p:nvSpPr>
        <p:spPr/>
        <p:txBody>
          <a:bodyPr/>
          <a:lstStyle/>
          <a:p>
            <a:r>
              <a:rPr lang="en-GB" dirty="0"/>
              <a:t>Using VLANs</a:t>
            </a:r>
          </a:p>
        </p:txBody>
      </p:sp>
      <p:sp>
        <p:nvSpPr>
          <p:cNvPr id="3" name="Content Placeholder 2">
            <a:extLst>
              <a:ext uri="{FF2B5EF4-FFF2-40B4-BE49-F238E27FC236}">
                <a16:creationId xmlns:a16="http://schemas.microsoft.com/office/drawing/2014/main" id="{059DD57A-8E47-4F6E-966A-2B8469E4B929}"/>
              </a:ext>
            </a:extLst>
          </p:cNvPr>
          <p:cNvSpPr>
            <a:spLocks noGrp="1"/>
          </p:cNvSpPr>
          <p:nvPr>
            <p:ph idx="1"/>
          </p:nvPr>
        </p:nvSpPr>
        <p:spPr/>
        <p:txBody>
          <a:bodyPr/>
          <a:lstStyle/>
          <a:p>
            <a:r>
              <a:rPr lang="en-GB" dirty="0"/>
              <a:t>VLANS were created in order to reduce the amount of broadcast traffic on a network</a:t>
            </a:r>
          </a:p>
          <a:p>
            <a:r>
              <a:rPr lang="en-GB" dirty="0"/>
              <a:t>Virtual Local Area Networks (VLANs) separate an existing physical network into multiple logical networks</a:t>
            </a:r>
          </a:p>
          <a:p>
            <a:r>
              <a:rPr lang="en-GB" dirty="0"/>
              <a:t>Thus, each VLAN creates its own broadcast domain</a:t>
            </a:r>
          </a:p>
          <a:p>
            <a:r>
              <a:rPr lang="en-GB" dirty="0"/>
              <a:t>Communication between two VLANs can only occur through a router that is connected to both</a:t>
            </a:r>
          </a:p>
          <a:p>
            <a:r>
              <a:rPr lang="en-GB" dirty="0"/>
              <a:t>VLANs work as though they are created using independent switches</a:t>
            </a:r>
          </a:p>
        </p:txBody>
      </p:sp>
    </p:spTree>
    <p:extLst>
      <p:ext uri="{BB962C8B-B14F-4D97-AF65-F5344CB8AC3E}">
        <p14:creationId xmlns:p14="http://schemas.microsoft.com/office/powerpoint/2010/main" val="28223446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7861-99F4-47BF-BA7E-FADFB6D4E072}"/>
              </a:ext>
            </a:extLst>
          </p:cNvPr>
          <p:cNvSpPr>
            <a:spLocks noGrp="1"/>
          </p:cNvSpPr>
          <p:nvPr>
            <p:ph type="title"/>
          </p:nvPr>
        </p:nvSpPr>
        <p:spPr/>
        <p:txBody>
          <a:bodyPr/>
          <a:lstStyle/>
          <a:p>
            <a:r>
              <a:rPr lang="en-GB" dirty="0"/>
              <a:t>Advantage of VLAN</a:t>
            </a:r>
          </a:p>
        </p:txBody>
      </p:sp>
      <p:sp>
        <p:nvSpPr>
          <p:cNvPr id="3" name="Content Placeholder 2">
            <a:extLst>
              <a:ext uri="{FF2B5EF4-FFF2-40B4-BE49-F238E27FC236}">
                <a16:creationId xmlns:a16="http://schemas.microsoft.com/office/drawing/2014/main" id="{C41B2A28-6FDF-4CCF-96DD-0A205585D5BF}"/>
              </a:ext>
            </a:extLst>
          </p:cNvPr>
          <p:cNvSpPr>
            <a:spLocks noGrp="1"/>
          </p:cNvSpPr>
          <p:nvPr>
            <p:ph idx="1"/>
          </p:nvPr>
        </p:nvSpPr>
        <p:spPr/>
        <p:txBody>
          <a:bodyPr>
            <a:normAutofit/>
          </a:bodyPr>
          <a:lstStyle/>
          <a:p>
            <a:r>
              <a:rPr lang="en-GB" dirty="0"/>
              <a:t>Solve broadcast problem</a:t>
            </a:r>
          </a:p>
          <a:p>
            <a:r>
              <a:rPr lang="en-GB" dirty="0"/>
              <a:t>Reduce the size of broadcast domains</a:t>
            </a:r>
          </a:p>
          <a:p>
            <a:r>
              <a:rPr lang="en-GB" dirty="0"/>
              <a:t>Allow us to add additional layer of security</a:t>
            </a:r>
          </a:p>
          <a:p>
            <a:r>
              <a:rPr lang="en-GB" dirty="0"/>
              <a:t>Make device management easier</a:t>
            </a:r>
          </a:p>
          <a:p>
            <a:r>
              <a:rPr lang="en-GB" dirty="0"/>
              <a:t>Allow us to implement the logical grouping of devices by function instead of location</a:t>
            </a:r>
          </a:p>
          <a:p>
            <a:endParaRPr lang="en-GB" dirty="0"/>
          </a:p>
        </p:txBody>
      </p:sp>
    </p:spTree>
    <p:extLst>
      <p:ext uri="{BB962C8B-B14F-4D97-AF65-F5344CB8AC3E}">
        <p14:creationId xmlns:p14="http://schemas.microsoft.com/office/powerpoint/2010/main" val="341150082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F1FC-C070-443E-913F-2E36C43E0073}"/>
              </a:ext>
            </a:extLst>
          </p:cNvPr>
          <p:cNvSpPr>
            <a:spLocks noGrp="1"/>
          </p:cNvSpPr>
          <p:nvPr>
            <p:ph type="title"/>
          </p:nvPr>
        </p:nvSpPr>
        <p:spPr/>
        <p:txBody>
          <a:bodyPr/>
          <a:lstStyle/>
          <a:p>
            <a:r>
              <a:rPr lang="en-GB" dirty="0"/>
              <a:t>Restricting Application Use</a:t>
            </a:r>
          </a:p>
        </p:txBody>
      </p:sp>
      <p:pic>
        <p:nvPicPr>
          <p:cNvPr id="4" name="Content Placeholder 3">
            <a:extLst>
              <a:ext uri="{FF2B5EF4-FFF2-40B4-BE49-F238E27FC236}">
                <a16:creationId xmlns:a16="http://schemas.microsoft.com/office/drawing/2014/main" id="{7B12FFDB-73F2-4683-99C4-1B6335CA2AB6}"/>
              </a:ext>
            </a:extLst>
          </p:cNvPr>
          <p:cNvPicPr>
            <a:picLocks noGrp="1" noChangeAspect="1"/>
          </p:cNvPicPr>
          <p:nvPr>
            <p:ph idx="1"/>
          </p:nvPr>
        </p:nvPicPr>
        <p:blipFill>
          <a:blip r:embed="rId2"/>
          <a:stretch>
            <a:fillRect/>
          </a:stretch>
        </p:blipFill>
        <p:spPr>
          <a:xfrm>
            <a:off x="397009" y="2164230"/>
            <a:ext cx="5352037" cy="3176283"/>
          </a:xfrm>
          <a:prstGeom prst="rect">
            <a:avLst/>
          </a:prstGeom>
        </p:spPr>
      </p:pic>
      <p:pic>
        <p:nvPicPr>
          <p:cNvPr id="6" name="Picture 5" descr="Diagram&#10;&#10;Description automatically generated">
            <a:extLst>
              <a:ext uri="{FF2B5EF4-FFF2-40B4-BE49-F238E27FC236}">
                <a16:creationId xmlns:a16="http://schemas.microsoft.com/office/drawing/2014/main" id="{3CAFE77C-EC15-4CE8-8B56-53796AEB5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827" y="2164230"/>
            <a:ext cx="4933748" cy="3172828"/>
          </a:xfrm>
          <a:prstGeom prst="rect">
            <a:avLst/>
          </a:prstGeom>
        </p:spPr>
      </p:pic>
      <p:sp>
        <p:nvSpPr>
          <p:cNvPr id="7" name="Arrow: Right 6">
            <a:extLst>
              <a:ext uri="{FF2B5EF4-FFF2-40B4-BE49-F238E27FC236}">
                <a16:creationId xmlns:a16="http://schemas.microsoft.com/office/drawing/2014/main" id="{861457E6-7BE4-4C29-AEBD-69871D723D2F}"/>
              </a:ext>
            </a:extLst>
          </p:cNvPr>
          <p:cNvSpPr/>
          <p:nvPr/>
        </p:nvSpPr>
        <p:spPr>
          <a:xfrm>
            <a:off x="5924145" y="3429000"/>
            <a:ext cx="817123" cy="44260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58626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D4AB-7347-437E-84FF-C233898C5E4E}"/>
              </a:ext>
            </a:extLst>
          </p:cNvPr>
          <p:cNvSpPr>
            <a:spLocks noGrp="1"/>
          </p:cNvSpPr>
          <p:nvPr>
            <p:ph type="title"/>
          </p:nvPr>
        </p:nvSpPr>
        <p:spPr/>
        <p:txBody>
          <a:bodyPr/>
          <a:lstStyle/>
          <a:p>
            <a:r>
              <a:rPr lang="en-GB" dirty="0"/>
              <a:t>Restricting Traffic at the Border</a:t>
            </a:r>
          </a:p>
        </p:txBody>
      </p:sp>
      <p:sp>
        <p:nvSpPr>
          <p:cNvPr id="3" name="Content Placeholder 2">
            <a:extLst>
              <a:ext uri="{FF2B5EF4-FFF2-40B4-BE49-F238E27FC236}">
                <a16:creationId xmlns:a16="http://schemas.microsoft.com/office/drawing/2014/main" id="{9772DFE9-FB13-440A-A3EF-A3268DEAB69D}"/>
              </a:ext>
            </a:extLst>
          </p:cNvPr>
          <p:cNvSpPr>
            <a:spLocks noGrp="1"/>
          </p:cNvSpPr>
          <p:nvPr>
            <p:ph idx="1"/>
          </p:nvPr>
        </p:nvSpPr>
        <p:spPr/>
        <p:txBody>
          <a:bodyPr/>
          <a:lstStyle/>
          <a:p>
            <a:r>
              <a:rPr lang="en-GB" dirty="0"/>
              <a:t>Border Routers are the demarcation between the enterprise networks and the service provider networks (Internet) where the ISP connections terminate</a:t>
            </a:r>
          </a:p>
          <a:p>
            <a:r>
              <a:rPr lang="en-GB" dirty="0"/>
              <a:t>Basic requirements include support for a full Internet routing table, mainstream routing protocols BGP and OSPF, ACLs, BGP Internet peering scale, device management and entry level DDoS protection</a:t>
            </a:r>
          </a:p>
        </p:txBody>
      </p:sp>
    </p:spTree>
    <p:extLst>
      <p:ext uri="{BB962C8B-B14F-4D97-AF65-F5344CB8AC3E}">
        <p14:creationId xmlns:p14="http://schemas.microsoft.com/office/powerpoint/2010/main" val="198324806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8A83-2EF4-4FDE-8B34-49CF212E3D5E}"/>
              </a:ext>
            </a:extLst>
          </p:cNvPr>
          <p:cNvSpPr>
            <a:spLocks noGrp="1"/>
          </p:cNvSpPr>
          <p:nvPr>
            <p:ph type="title"/>
          </p:nvPr>
        </p:nvSpPr>
        <p:spPr/>
        <p:txBody>
          <a:bodyPr/>
          <a:lstStyle/>
          <a:p>
            <a:r>
              <a:rPr lang="en-GB" dirty="0"/>
              <a:t>Restricting Traffic at the Border</a:t>
            </a:r>
          </a:p>
        </p:txBody>
      </p:sp>
      <p:sp>
        <p:nvSpPr>
          <p:cNvPr id="3" name="Content Placeholder 2">
            <a:extLst>
              <a:ext uri="{FF2B5EF4-FFF2-40B4-BE49-F238E27FC236}">
                <a16:creationId xmlns:a16="http://schemas.microsoft.com/office/drawing/2014/main" id="{A69411D6-FA63-454F-BCB8-4D654AC535D5}"/>
              </a:ext>
            </a:extLst>
          </p:cNvPr>
          <p:cNvSpPr>
            <a:spLocks noGrp="1"/>
          </p:cNvSpPr>
          <p:nvPr>
            <p:ph idx="1"/>
          </p:nvPr>
        </p:nvSpPr>
        <p:spPr/>
        <p:txBody>
          <a:bodyPr/>
          <a:lstStyle/>
          <a:p>
            <a:r>
              <a:rPr lang="en-GB" dirty="0"/>
              <a:t>Ensure strong authentication</a:t>
            </a:r>
          </a:p>
          <a:p>
            <a:r>
              <a:rPr lang="en-GB" dirty="0"/>
              <a:t>Apply access control policies, especially to mobile and IoT devices</a:t>
            </a:r>
          </a:p>
          <a:p>
            <a:r>
              <a:rPr lang="en-GB" dirty="0"/>
              <a:t>Use embedded security services inside devices and applications</a:t>
            </a:r>
          </a:p>
          <a:p>
            <a:r>
              <a:rPr lang="en-GB" dirty="0"/>
              <a:t>Collect security intelligence</a:t>
            </a:r>
          </a:p>
        </p:txBody>
      </p:sp>
    </p:spTree>
    <p:extLst>
      <p:ext uri="{BB962C8B-B14F-4D97-AF65-F5344CB8AC3E}">
        <p14:creationId xmlns:p14="http://schemas.microsoft.com/office/powerpoint/2010/main" val="42681338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Connector: Elbow 56">
            <a:extLst>
              <a:ext uri="{FF2B5EF4-FFF2-40B4-BE49-F238E27FC236}">
                <a16:creationId xmlns:a16="http://schemas.microsoft.com/office/drawing/2014/main" id="{422DC9AC-51C5-47FE-BD25-C8638E582DCE}"/>
              </a:ext>
            </a:extLst>
          </p:cNvPr>
          <p:cNvCxnSpPr>
            <a:cxnSpLocks/>
          </p:cNvCxnSpPr>
          <p:nvPr/>
        </p:nvCxnSpPr>
        <p:spPr>
          <a:xfrm rot="10800000">
            <a:off x="3275205" y="3274385"/>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E73805D-5F03-4491-9DEA-271DA464FD8C}"/>
              </a:ext>
            </a:extLst>
          </p:cNvPr>
          <p:cNvGrpSpPr/>
          <p:nvPr/>
        </p:nvGrpSpPr>
        <p:grpSpPr>
          <a:xfrm>
            <a:off x="4406767" y="2888634"/>
            <a:ext cx="1862433" cy="3586556"/>
            <a:chOff x="5021580" y="1604970"/>
            <a:chExt cx="2374153" cy="4571992"/>
          </a:xfrm>
        </p:grpSpPr>
        <p:sp>
          <p:nvSpPr>
            <p:cNvPr id="3" name="Freeform: Shape 2">
              <a:extLst>
                <a:ext uri="{FF2B5EF4-FFF2-40B4-BE49-F238E27FC236}">
                  <a16:creationId xmlns:a16="http://schemas.microsoft.com/office/drawing/2014/main" id="{16935ABD-0009-45E7-979F-4E9D629F4C99}"/>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4" name="Freeform: Shape 3">
              <a:extLst>
                <a:ext uri="{FF2B5EF4-FFF2-40B4-BE49-F238E27FC236}">
                  <a16:creationId xmlns:a16="http://schemas.microsoft.com/office/drawing/2014/main" id="{B985D08F-E03B-423E-BFD6-8F38C139EB87}"/>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5" name="Freeform: Shape 4">
              <a:extLst>
                <a:ext uri="{FF2B5EF4-FFF2-40B4-BE49-F238E27FC236}">
                  <a16:creationId xmlns:a16="http://schemas.microsoft.com/office/drawing/2014/main" id="{E496C263-3E7F-4884-A93F-F51796D13EFA}"/>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BC601585-0293-4E09-916F-B6A194C325E2}"/>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97D161D6-2484-438A-A2CE-FDB9E2E8C462}"/>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C66C9767-7DA4-4111-BC7A-3E936777662C}"/>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A92DA7E7-1EF1-46B4-8BE7-A2CBF38161BA}"/>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817CE42F-723B-48DF-AA61-C9C6146852CE}"/>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845117BA-B90C-45F1-B279-5FAAFD964412}"/>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735B9879-4CEB-47B0-9753-7B99062CD21B}"/>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3" name="Freeform: Shape 12">
            <a:extLst>
              <a:ext uri="{FF2B5EF4-FFF2-40B4-BE49-F238E27FC236}">
                <a16:creationId xmlns:a16="http://schemas.microsoft.com/office/drawing/2014/main" id="{F124A7A5-DF19-4FE0-9422-52C1FB3A9E4A}"/>
              </a:ext>
            </a:extLst>
          </p:cNvPr>
          <p:cNvSpPr/>
          <p:nvPr/>
        </p:nvSpPr>
        <p:spPr>
          <a:xfrm>
            <a:off x="5156877"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4CAEE70A-C60E-460F-8D22-44490FE97A02}"/>
              </a:ext>
            </a:extLst>
          </p:cNvPr>
          <p:cNvSpPr/>
          <p:nvPr/>
        </p:nvSpPr>
        <p:spPr>
          <a:xfrm>
            <a:off x="5027578"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5" name="Freeform: Shape 14">
            <a:extLst>
              <a:ext uri="{FF2B5EF4-FFF2-40B4-BE49-F238E27FC236}">
                <a16:creationId xmlns:a16="http://schemas.microsoft.com/office/drawing/2014/main" id="{E7DEADA8-F416-437A-B2E5-5A18463521B6}"/>
              </a:ext>
            </a:extLst>
          </p:cNvPr>
          <p:cNvSpPr/>
          <p:nvPr/>
        </p:nvSpPr>
        <p:spPr>
          <a:xfrm>
            <a:off x="4406768"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22C9FFF9-6C8E-46D5-B973-3FC497BBA2F7}"/>
              </a:ext>
            </a:extLst>
          </p:cNvPr>
          <p:cNvSpPr/>
          <p:nvPr/>
        </p:nvSpPr>
        <p:spPr>
          <a:xfrm>
            <a:off x="4406767"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EB82D9DC-FA95-417E-9FF8-77B435F69344}"/>
              </a:ext>
            </a:extLst>
          </p:cNvPr>
          <p:cNvSpPr/>
          <p:nvPr/>
        </p:nvSpPr>
        <p:spPr>
          <a:xfrm>
            <a:off x="5153519"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2743A246-9E90-4EE3-BB3B-1987F49221CD}"/>
              </a:ext>
            </a:extLst>
          </p:cNvPr>
          <p:cNvSpPr/>
          <p:nvPr/>
        </p:nvSpPr>
        <p:spPr>
          <a:xfrm>
            <a:off x="5027579"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46CD787-26C8-4A6C-9F98-6FD51DE649FD}"/>
              </a:ext>
            </a:extLst>
          </p:cNvPr>
          <p:cNvSpPr/>
          <p:nvPr/>
        </p:nvSpPr>
        <p:spPr>
          <a:xfrm>
            <a:off x="4406767"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28D46883-6AFA-4461-9C84-195552AF2A0D}"/>
              </a:ext>
            </a:extLst>
          </p:cNvPr>
          <p:cNvSpPr/>
          <p:nvPr/>
        </p:nvSpPr>
        <p:spPr>
          <a:xfrm flipH="1" flipV="1">
            <a:off x="5658074"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4EF6828C-DDB3-4FC5-80D5-4EAF9C08A95F}"/>
              </a:ext>
            </a:extLst>
          </p:cNvPr>
          <p:cNvSpPr/>
          <p:nvPr/>
        </p:nvSpPr>
        <p:spPr>
          <a:xfrm flipH="1" flipV="1">
            <a:off x="5661090"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835F811C-4572-4CA8-ADD8-0BC93A58EC9E}"/>
              </a:ext>
            </a:extLst>
          </p:cNvPr>
          <p:cNvSpPr/>
          <p:nvPr/>
        </p:nvSpPr>
        <p:spPr>
          <a:xfrm flipH="1" flipV="1">
            <a:off x="6034436"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CF9CEFF5-40E7-4D50-9824-3FE492F20863}"/>
              </a:ext>
            </a:extLst>
          </p:cNvPr>
          <p:cNvSpPr/>
          <p:nvPr/>
        </p:nvSpPr>
        <p:spPr>
          <a:xfrm flipH="1" flipV="1">
            <a:off x="6153988"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6F2A7D0D-7A1F-436D-9F0A-DCF67A9D04BA}"/>
              </a:ext>
            </a:extLst>
          </p:cNvPr>
          <p:cNvSpPr/>
          <p:nvPr/>
        </p:nvSpPr>
        <p:spPr>
          <a:xfrm flipH="1" flipV="1">
            <a:off x="5650456"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C5DB40E3-CD9D-4328-B2B2-11A2CC52B134}"/>
              </a:ext>
            </a:extLst>
          </p:cNvPr>
          <p:cNvSpPr/>
          <p:nvPr/>
        </p:nvSpPr>
        <p:spPr>
          <a:xfrm flipH="1" flipV="1">
            <a:off x="5029644"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F48780E2-6AA6-4DBC-8344-1A4B57C7D8E6}"/>
              </a:ext>
            </a:extLst>
          </p:cNvPr>
          <p:cNvSpPr/>
          <p:nvPr/>
        </p:nvSpPr>
        <p:spPr>
          <a:xfrm flipH="1" flipV="1">
            <a:off x="6152946"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EF530296-5DD4-487D-B080-D149E8342635}"/>
              </a:ext>
            </a:extLst>
          </p:cNvPr>
          <p:cNvSpPr/>
          <p:nvPr/>
        </p:nvSpPr>
        <p:spPr>
          <a:xfrm flipH="1" flipV="1">
            <a:off x="5650456"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47FE1809-2778-4F94-AEC1-BFE92420F32F}"/>
              </a:ext>
            </a:extLst>
          </p:cNvPr>
          <p:cNvSpPr/>
          <p:nvPr/>
        </p:nvSpPr>
        <p:spPr>
          <a:xfrm rot="17986545" flipH="1" flipV="1">
            <a:off x="6400116"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863353E6-1CA4-4C80-9F99-6F8B1902F7CB}"/>
              </a:ext>
            </a:extLst>
          </p:cNvPr>
          <p:cNvSpPr/>
          <p:nvPr/>
        </p:nvSpPr>
        <p:spPr>
          <a:xfrm flipV="1">
            <a:off x="4408855"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1" name="Connector: Elbow 30">
            <a:extLst>
              <a:ext uri="{FF2B5EF4-FFF2-40B4-BE49-F238E27FC236}">
                <a16:creationId xmlns:a16="http://schemas.microsoft.com/office/drawing/2014/main" id="{350990EE-AA7B-461E-B3A2-1AEB3B00DDD2}"/>
              </a:ext>
            </a:extLst>
          </p:cNvPr>
          <p:cNvCxnSpPr>
            <a:cxnSpLocks/>
          </p:cNvCxnSpPr>
          <p:nvPr/>
        </p:nvCxnSpPr>
        <p:spPr>
          <a:xfrm rot="10800000">
            <a:off x="4493895" y="771630"/>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15BAFFEB-040A-4C13-9C92-40817E484BAB}"/>
              </a:ext>
            </a:extLst>
          </p:cNvPr>
          <p:cNvCxnSpPr>
            <a:cxnSpLocks/>
          </p:cNvCxnSpPr>
          <p:nvPr/>
        </p:nvCxnSpPr>
        <p:spPr>
          <a:xfrm rot="10800000">
            <a:off x="3883284" y="1840684"/>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84A7C25-E747-40E5-AF17-58352BA99A83}"/>
              </a:ext>
            </a:extLst>
          </p:cNvPr>
          <p:cNvCxnSpPr>
            <a:cxnSpLocks/>
          </p:cNvCxnSpPr>
          <p:nvPr/>
        </p:nvCxnSpPr>
        <p:spPr>
          <a:xfrm rot="10800000">
            <a:off x="6895602" y="3397293"/>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6D537C5-675B-497F-BCF9-75A97F0824DE}"/>
              </a:ext>
            </a:extLst>
          </p:cNvPr>
          <p:cNvCxnSpPr>
            <a:cxnSpLocks/>
          </p:cNvCxnSpPr>
          <p:nvPr/>
        </p:nvCxnSpPr>
        <p:spPr>
          <a:xfrm rot="10800000">
            <a:off x="6267111" y="5030992"/>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8324623-7AD7-4568-945A-E0C58E180A04}"/>
              </a:ext>
            </a:extLst>
          </p:cNvPr>
          <p:cNvCxnSpPr>
            <a:cxnSpLocks/>
          </p:cNvCxnSpPr>
          <p:nvPr/>
        </p:nvCxnSpPr>
        <p:spPr>
          <a:xfrm rot="10800000">
            <a:off x="5635881" y="6105646"/>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BAD38C1F-8A43-4467-B0E3-B740BC480593}"/>
              </a:ext>
            </a:extLst>
          </p:cNvPr>
          <p:cNvSpPr/>
          <p:nvPr/>
        </p:nvSpPr>
        <p:spPr>
          <a:xfrm>
            <a:off x="1939751" y="1544067"/>
            <a:ext cx="1935480" cy="593232"/>
          </a:xfrm>
          <a:prstGeom prst="roundRect">
            <a:avLst>
              <a:gd name="adj" fmla="val 50000"/>
            </a:avLst>
          </a:prstGeom>
          <a:solidFill>
            <a:schemeClr val="accent6">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9661E2D2-2A98-4A8F-BDEC-E3ABDC6DD05B}"/>
              </a:ext>
            </a:extLst>
          </p:cNvPr>
          <p:cNvSpPr/>
          <p:nvPr/>
        </p:nvSpPr>
        <p:spPr>
          <a:xfrm>
            <a:off x="8043682" y="3430443"/>
            <a:ext cx="1935480" cy="593232"/>
          </a:xfrm>
          <a:prstGeom prst="roundRect">
            <a:avLst>
              <a:gd name="adj" fmla="val 50000"/>
            </a:avLst>
          </a:prstGeom>
          <a:solidFill>
            <a:schemeClr val="accent6">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1786274-404A-4035-8AF1-E106298EB63D}"/>
              </a:ext>
            </a:extLst>
          </p:cNvPr>
          <p:cNvSpPr/>
          <p:nvPr/>
        </p:nvSpPr>
        <p:spPr>
          <a:xfrm>
            <a:off x="7415191" y="5051878"/>
            <a:ext cx="1935480" cy="593232"/>
          </a:xfrm>
          <a:prstGeom prst="roundRect">
            <a:avLst>
              <a:gd name="adj" fmla="val 5000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B8BBAB53-F9AC-4093-9FC8-547D884F2D5E}"/>
              </a:ext>
            </a:extLst>
          </p:cNvPr>
          <p:cNvSpPr/>
          <p:nvPr/>
        </p:nvSpPr>
        <p:spPr>
          <a:xfrm>
            <a:off x="6783961" y="6126902"/>
            <a:ext cx="1935480" cy="593232"/>
          </a:xfrm>
          <a:prstGeom prst="roundRect">
            <a:avLst>
              <a:gd name="adj" fmla="val 5000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descr="Bullseye with solid fill">
            <a:extLst>
              <a:ext uri="{FF2B5EF4-FFF2-40B4-BE49-F238E27FC236}">
                <a16:creationId xmlns:a16="http://schemas.microsoft.com/office/drawing/2014/main" id="{BEEE73A7-1E07-4367-A6E2-02139F09621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8314" y="5511966"/>
            <a:ext cx="540000" cy="540000"/>
          </a:xfrm>
          <a:prstGeom prst="rect">
            <a:avLst/>
          </a:prstGeom>
          <a:effectLst>
            <a:outerShdw blurRad="50800" dist="266700" dir="3000000" algn="tl" rotWithShape="0">
              <a:schemeClr val="tx1">
                <a:alpha val="31000"/>
              </a:schemeClr>
            </a:outerShdw>
          </a:effectLst>
        </p:spPr>
      </p:pic>
      <p:pic>
        <p:nvPicPr>
          <p:cNvPr id="41" name="Graphic 40" descr="Bar graph with upward trend with solid fill">
            <a:extLst>
              <a:ext uri="{FF2B5EF4-FFF2-40B4-BE49-F238E27FC236}">
                <a16:creationId xmlns:a16="http://schemas.microsoft.com/office/drawing/2014/main" id="{EC1C4848-93BE-45F4-82F1-74FCDF9C7E4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7967" y="4432128"/>
            <a:ext cx="540000" cy="540000"/>
          </a:xfrm>
          <a:prstGeom prst="rect">
            <a:avLst/>
          </a:prstGeom>
          <a:effectLst>
            <a:outerShdw blurRad="50800" dist="330200" dir="2400000" algn="tl" rotWithShape="0">
              <a:prstClr val="black">
                <a:alpha val="40000"/>
              </a:prstClr>
            </a:outerShdw>
          </a:effectLst>
        </p:spPr>
      </p:pic>
      <p:pic>
        <p:nvPicPr>
          <p:cNvPr id="42" name="Graphic 41" descr="Stopwatch with solid fill">
            <a:extLst>
              <a:ext uri="{FF2B5EF4-FFF2-40B4-BE49-F238E27FC236}">
                <a16:creationId xmlns:a16="http://schemas.microsoft.com/office/drawing/2014/main" id="{A20AD0BD-A9D5-47EC-ADC0-BD2E59D084E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7588" y="3316963"/>
            <a:ext cx="540000" cy="540000"/>
          </a:xfrm>
          <a:prstGeom prst="rect">
            <a:avLst/>
          </a:prstGeom>
          <a:effectLst>
            <a:outerShdw blurRad="50800" dist="292100" dir="1800000" algn="tl" rotWithShape="0">
              <a:prstClr val="black">
                <a:alpha val="40000"/>
              </a:prstClr>
            </a:outerShdw>
          </a:effectLst>
        </p:spPr>
      </p:pic>
      <p:pic>
        <p:nvPicPr>
          <p:cNvPr id="43" name="Graphic 42" descr="Single gear with solid fill">
            <a:extLst>
              <a:ext uri="{FF2B5EF4-FFF2-40B4-BE49-F238E27FC236}">
                <a16:creationId xmlns:a16="http://schemas.microsoft.com/office/drawing/2014/main" id="{CAC24841-9D80-421E-AAAA-C13936AD46D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99590" y="3347081"/>
            <a:ext cx="540000" cy="540000"/>
          </a:xfrm>
          <a:prstGeom prst="rect">
            <a:avLst/>
          </a:prstGeom>
          <a:effectLst>
            <a:outerShdw blurRad="50800" dist="266700" dir="1800000" algn="tl" rotWithShape="0">
              <a:prstClr val="black">
                <a:alpha val="40000"/>
              </a:prstClr>
            </a:outerShdw>
          </a:effectLst>
        </p:spPr>
      </p:pic>
      <p:pic>
        <p:nvPicPr>
          <p:cNvPr id="44" name="Graphic 43" descr="Magnifying glass with solid fill">
            <a:extLst>
              <a:ext uri="{FF2B5EF4-FFF2-40B4-BE49-F238E27FC236}">
                <a16:creationId xmlns:a16="http://schemas.microsoft.com/office/drawing/2014/main" id="{770AD632-781D-4A1D-96DE-5E289B3CC1C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2106" y="2247627"/>
            <a:ext cx="540000" cy="540000"/>
          </a:xfrm>
          <a:prstGeom prst="rect">
            <a:avLst/>
          </a:prstGeom>
          <a:effectLst>
            <a:outerShdw blurRad="50800" dist="177800" dir="1800000" algn="tl" rotWithShape="0">
              <a:prstClr val="black">
                <a:alpha val="40000"/>
              </a:prstClr>
            </a:outerShdw>
          </a:effectLst>
        </p:spPr>
      </p:pic>
      <p:pic>
        <p:nvPicPr>
          <p:cNvPr id="45" name="Graphic 44" descr="Lightbulb with solid fill">
            <a:extLst>
              <a:ext uri="{FF2B5EF4-FFF2-40B4-BE49-F238E27FC236}">
                <a16:creationId xmlns:a16="http://schemas.microsoft.com/office/drawing/2014/main" id="{8D620DD5-EE03-421A-8997-8DEA205697F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08886" y="1100857"/>
            <a:ext cx="540000" cy="540000"/>
          </a:xfrm>
          <a:prstGeom prst="rect">
            <a:avLst/>
          </a:prstGeom>
          <a:effectLst>
            <a:outerShdw blurRad="50800" dist="190500" dir="2400000" algn="tl" rotWithShape="0">
              <a:prstClr val="black">
                <a:alpha val="40000"/>
              </a:prstClr>
            </a:outerShdw>
          </a:effectLst>
        </p:spPr>
      </p:pic>
      <p:sp>
        <p:nvSpPr>
          <p:cNvPr id="46" name="TextBox 45">
            <a:extLst>
              <a:ext uri="{FF2B5EF4-FFF2-40B4-BE49-F238E27FC236}">
                <a16:creationId xmlns:a16="http://schemas.microsoft.com/office/drawing/2014/main" id="{9B859CAA-C64B-40C1-B8E6-7D67D65AFBB1}"/>
              </a:ext>
            </a:extLst>
          </p:cNvPr>
          <p:cNvSpPr txBox="1"/>
          <p:nvPr/>
        </p:nvSpPr>
        <p:spPr>
          <a:xfrm>
            <a:off x="6360695"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47" name="TextBox 46">
            <a:extLst>
              <a:ext uri="{FF2B5EF4-FFF2-40B4-BE49-F238E27FC236}">
                <a16:creationId xmlns:a16="http://schemas.microsoft.com/office/drawing/2014/main" id="{A58A0A79-E153-485A-AA7F-E6BD39513E53}"/>
              </a:ext>
            </a:extLst>
          </p:cNvPr>
          <p:cNvSpPr txBox="1"/>
          <p:nvPr/>
        </p:nvSpPr>
        <p:spPr>
          <a:xfrm>
            <a:off x="5957223"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48" name="TextBox 47">
            <a:extLst>
              <a:ext uri="{FF2B5EF4-FFF2-40B4-BE49-F238E27FC236}">
                <a16:creationId xmlns:a16="http://schemas.microsoft.com/office/drawing/2014/main" id="{C81C800D-0E77-46DA-A143-86A8C5669E68}"/>
              </a:ext>
            </a:extLst>
          </p:cNvPr>
          <p:cNvSpPr txBox="1"/>
          <p:nvPr/>
        </p:nvSpPr>
        <p:spPr>
          <a:xfrm>
            <a:off x="4946467"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49" name="TextBox 48">
            <a:extLst>
              <a:ext uri="{FF2B5EF4-FFF2-40B4-BE49-F238E27FC236}">
                <a16:creationId xmlns:a16="http://schemas.microsoft.com/office/drawing/2014/main" id="{5579313D-9FFC-4460-879F-076DC1891E32}"/>
              </a:ext>
            </a:extLst>
          </p:cNvPr>
          <p:cNvSpPr txBox="1"/>
          <p:nvPr/>
        </p:nvSpPr>
        <p:spPr>
          <a:xfrm>
            <a:off x="6319017"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0" name="TextBox 49">
            <a:extLst>
              <a:ext uri="{FF2B5EF4-FFF2-40B4-BE49-F238E27FC236}">
                <a16:creationId xmlns:a16="http://schemas.microsoft.com/office/drawing/2014/main" id="{D82707F2-F9EC-4F6B-8710-8B151BC5996A}"/>
              </a:ext>
            </a:extLst>
          </p:cNvPr>
          <p:cNvSpPr txBox="1"/>
          <p:nvPr/>
        </p:nvSpPr>
        <p:spPr>
          <a:xfrm>
            <a:off x="4538260"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1" name="TextBox 50">
            <a:extLst>
              <a:ext uri="{FF2B5EF4-FFF2-40B4-BE49-F238E27FC236}">
                <a16:creationId xmlns:a16="http://schemas.microsoft.com/office/drawing/2014/main" id="{FAF087BE-60C6-4097-A827-5CB8B521B417}"/>
              </a:ext>
            </a:extLst>
          </p:cNvPr>
          <p:cNvSpPr txBox="1"/>
          <p:nvPr/>
        </p:nvSpPr>
        <p:spPr>
          <a:xfrm>
            <a:off x="4586486" y="5109837"/>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5" name="TextBox 54">
            <a:extLst>
              <a:ext uri="{FF2B5EF4-FFF2-40B4-BE49-F238E27FC236}">
                <a16:creationId xmlns:a16="http://schemas.microsoft.com/office/drawing/2014/main" id="{72E0FFA9-A0F5-4109-A959-943E1174994F}"/>
              </a:ext>
            </a:extLst>
          </p:cNvPr>
          <p:cNvSpPr txBox="1"/>
          <p:nvPr/>
        </p:nvSpPr>
        <p:spPr>
          <a:xfrm>
            <a:off x="2395973" y="1609851"/>
            <a:ext cx="1023037" cy="461665"/>
          </a:xfrm>
          <a:prstGeom prst="rect">
            <a:avLst/>
          </a:prstGeom>
          <a:no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Monday</a:t>
            </a:r>
            <a:endParaRPr lang="en-GB" b="1" dirty="0">
              <a:solidFill>
                <a:schemeClr val="accent1">
                  <a:lumMod val="50000"/>
                </a:schemeClr>
              </a:solidFill>
              <a:latin typeface="EuroStyle" panose="02027200000000000000" pitchFamily="18" charset="0"/>
            </a:endParaRPr>
          </a:p>
        </p:txBody>
      </p:sp>
      <p:sp>
        <p:nvSpPr>
          <p:cNvPr id="58" name="Rectangle: Rounded Corners 57">
            <a:extLst>
              <a:ext uri="{FF2B5EF4-FFF2-40B4-BE49-F238E27FC236}">
                <a16:creationId xmlns:a16="http://schemas.microsoft.com/office/drawing/2014/main" id="{B0035FBF-EEF5-4320-AC1E-07D298FBEF16}"/>
              </a:ext>
            </a:extLst>
          </p:cNvPr>
          <p:cNvSpPr/>
          <p:nvPr/>
        </p:nvSpPr>
        <p:spPr>
          <a:xfrm>
            <a:off x="1337658" y="2960583"/>
            <a:ext cx="1935480" cy="593232"/>
          </a:xfrm>
          <a:prstGeom prst="roundRect">
            <a:avLst>
              <a:gd name="adj" fmla="val 5000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6919C62A-08B5-4767-8512-E0C14A3DE872}"/>
              </a:ext>
            </a:extLst>
          </p:cNvPr>
          <p:cNvSpPr txBox="1"/>
          <p:nvPr/>
        </p:nvSpPr>
        <p:spPr>
          <a:xfrm>
            <a:off x="1606123" y="2986368"/>
            <a:ext cx="1468672" cy="461665"/>
          </a:xfrm>
          <a:prstGeom prst="rect">
            <a:avLst/>
          </a:prstGeom>
          <a:solidFill>
            <a:schemeClr val="accent6">
              <a:lumMod val="60000"/>
              <a:lumOff val="40000"/>
            </a:schemeClr>
          </a:solid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Wednesday</a:t>
            </a:r>
            <a:endParaRPr lang="en-GB" b="1" dirty="0">
              <a:solidFill>
                <a:schemeClr val="accent1">
                  <a:lumMod val="50000"/>
                </a:schemeClr>
              </a:solidFill>
              <a:latin typeface="EuroStyle" panose="02027200000000000000" pitchFamily="18" charset="0"/>
            </a:endParaRPr>
          </a:p>
        </p:txBody>
      </p:sp>
      <p:sp>
        <p:nvSpPr>
          <p:cNvPr id="60" name="TextBox 59">
            <a:extLst>
              <a:ext uri="{FF2B5EF4-FFF2-40B4-BE49-F238E27FC236}">
                <a16:creationId xmlns:a16="http://schemas.microsoft.com/office/drawing/2014/main" id="{BB19CE60-7CA2-4AAE-811A-958C5D4A495D}"/>
              </a:ext>
            </a:extLst>
          </p:cNvPr>
          <p:cNvSpPr txBox="1"/>
          <p:nvPr/>
        </p:nvSpPr>
        <p:spPr>
          <a:xfrm>
            <a:off x="8472652" y="3462914"/>
            <a:ext cx="1077539" cy="461665"/>
          </a:xfrm>
          <a:prstGeom prst="rect">
            <a:avLst/>
          </a:prstGeom>
          <a:no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Tuesday</a:t>
            </a:r>
            <a:endParaRPr lang="en-GB" b="1" dirty="0">
              <a:solidFill>
                <a:schemeClr val="accent1">
                  <a:lumMod val="50000"/>
                </a:schemeClr>
              </a:solidFill>
              <a:latin typeface="EuroStyle" panose="02027200000000000000" pitchFamily="18" charset="0"/>
            </a:endParaRPr>
          </a:p>
        </p:txBody>
      </p:sp>
      <p:sp>
        <p:nvSpPr>
          <p:cNvPr id="61" name="TextBox 60">
            <a:extLst>
              <a:ext uri="{FF2B5EF4-FFF2-40B4-BE49-F238E27FC236}">
                <a16:creationId xmlns:a16="http://schemas.microsoft.com/office/drawing/2014/main" id="{A9043C3A-5023-484D-87F3-208A61E04E93}"/>
              </a:ext>
            </a:extLst>
          </p:cNvPr>
          <p:cNvSpPr txBox="1"/>
          <p:nvPr/>
        </p:nvSpPr>
        <p:spPr>
          <a:xfrm>
            <a:off x="7796873" y="5117662"/>
            <a:ext cx="1172116" cy="461665"/>
          </a:xfrm>
          <a:prstGeom prst="rect">
            <a:avLst/>
          </a:prstGeom>
          <a:no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Thursday</a:t>
            </a:r>
            <a:endParaRPr lang="en-GB" b="1" dirty="0">
              <a:solidFill>
                <a:schemeClr val="accent1">
                  <a:lumMod val="50000"/>
                </a:schemeClr>
              </a:solidFill>
              <a:latin typeface="EuroStyle" panose="02027200000000000000" pitchFamily="18" charset="0"/>
            </a:endParaRPr>
          </a:p>
        </p:txBody>
      </p:sp>
      <p:sp>
        <p:nvSpPr>
          <p:cNvPr id="62" name="TextBox 61">
            <a:extLst>
              <a:ext uri="{FF2B5EF4-FFF2-40B4-BE49-F238E27FC236}">
                <a16:creationId xmlns:a16="http://schemas.microsoft.com/office/drawing/2014/main" id="{23ACE45E-2073-44BB-B03A-9B42FD503762}"/>
              </a:ext>
            </a:extLst>
          </p:cNvPr>
          <p:cNvSpPr txBox="1"/>
          <p:nvPr/>
        </p:nvSpPr>
        <p:spPr>
          <a:xfrm>
            <a:off x="7345180" y="6192686"/>
            <a:ext cx="813043" cy="461665"/>
          </a:xfrm>
          <a:prstGeom prst="rect">
            <a:avLst/>
          </a:prstGeom>
          <a:no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Friday</a:t>
            </a:r>
            <a:endParaRPr lang="en-GB" b="1" dirty="0">
              <a:solidFill>
                <a:schemeClr val="accent1">
                  <a:lumMod val="50000"/>
                </a:schemeClr>
              </a:solidFill>
              <a:latin typeface="EuroStyle" panose="02027200000000000000" pitchFamily="18" charset="0"/>
            </a:endParaRPr>
          </a:p>
        </p:txBody>
      </p:sp>
      <p:sp>
        <p:nvSpPr>
          <p:cNvPr id="67" name="Rectangle: Rounded Corners 66">
            <a:extLst>
              <a:ext uri="{FF2B5EF4-FFF2-40B4-BE49-F238E27FC236}">
                <a16:creationId xmlns:a16="http://schemas.microsoft.com/office/drawing/2014/main" id="{C0679385-DEEA-49A1-BC3B-CFD10740A116}"/>
              </a:ext>
            </a:extLst>
          </p:cNvPr>
          <p:cNvSpPr/>
          <p:nvPr/>
        </p:nvSpPr>
        <p:spPr>
          <a:xfrm>
            <a:off x="2563534" y="472780"/>
            <a:ext cx="1935480" cy="593232"/>
          </a:xfrm>
          <a:prstGeom prst="roundRect">
            <a:avLst>
              <a:gd name="adj" fmla="val 50000"/>
            </a:avLst>
          </a:prstGeom>
          <a:solidFill>
            <a:schemeClr val="accent6">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02205C8D-578A-4DB3-AF05-BBD861168FE3}"/>
              </a:ext>
            </a:extLst>
          </p:cNvPr>
          <p:cNvSpPr txBox="1"/>
          <p:nvPr/>
        </p:nvSpPr>
        <p:spPr>
          <a:xfrm>
            <a:off x="2644921" y="516878"/>
            <a:ext cx="1885453" cy="461665"/>
          </a:xfrm>
          <a:prstGeom prst="rect">
            <a:avLst/>
          </a:prstGeom>
          <a:noFill/>
          <a:ln>
            <a:noFill/>
          </a:ln>
        </p:spPr>
        <p:txBody>
          <a:bodyPr wrap="none" rtlCol="0">
            <a:spAutoFit/>
          </a:bodyPr>
          <a:lstStyle/>
          <a:p>
            <a:r>
              <a:rPr lang="en-GB" sz="2400" b="1" spc="300" dirty="0">
                <a:solidFill>
                  <a:schemeClr val="accent1">
                    <a:lumMod val="50000"/>
                  </a:schemeClr>
                </a:solidFill>
                <a:latin typeface="EuroStyle" panose="02027200000000000000" pitchFamily="18" charset="0"/>
              </a:rPr>
              <a:t>Introduction</a:t>
            </a:r>
            <a:endParaRPr lang="en-GB" b="1" spc="300" dirty="0">
              <a:solidFill>
                <a:schemeClr val="accent1">
                  <a:lumMod val="50000"/>
                </a:schemeClr>
              </a:solidFill>
              <a:latin typeface="EuroStyle" panose="02027200000000000000" pitchFamily="18" charset="0"/>
            </a:endParaRPr>
          </a:p>
        </p:txBody>
      </p:sp>
      <p:sp>
        <p:nvSpPr>
          <p:cNvPr id="70" name="Rectangle 69">
            <a:extLst>
              <a:ext uri="{FF2B5EF4-FFF2-40B4-BE49-F238E27FC236}">
                <a16:creationId xmlns:a16="http://schemas.microsoft.com/office/drawing/2014/main" id="{DCE523DA-AED4-418D-8C60-771C39A62BC4}"/>
              </a:ext>
            </a:extLst>
          </p:cNvPr>
          <p:cNvSpPr/>
          <p:nvPr/>
        </p:nvSpPr>
        <p:spPr>
          <a:xfrm>
            <a:off x="10279629" y="4752381"/>
            <a:ext cx="1873515" cy="341287"/>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A467CE25-E0F7-4BF8-980F-62C6EB6F406F}"/>
              </a:ext>
            </a:extLst>
          </p:cNvPr>
          <p:cNvSpPr txBox="1"/>
          <p:nvPr/>
        </p:nvSpPr>
        <p:spPr>
          <a:xfrm>
            <a:off x="10351021" y="4777463"/>
            <a:ext cx="1744741" cy="261610"/>
          </a:xfrm>
          <a:prstGeom prst="rect">
            <a:avLst/>
          </a:prstGeom>
          <a:noFill/>
          <a:ln>
            <a:noFill/>
          </a:ln>
        </p:spPr>
        <p:txBody>
          <a:bodyPr wrap="square" rtlCol="0">
            <a:spAutoFit/>
          </a:bodyPr>
          <a:lstStyle/>
          <a:p>
            <a:r>
              <a:rPr lang="en-GB" sz="1100" b="0" i="0" u="none" strike="noStrike" baseline="0" dirty="0">
                <a:solidFill>
                  <a:schemeClr val="accent1">
                    <a:lumMod val="50000"/>
                  </a:schemeClr>
                </a:solidFill>
                <a:latin typeface="Arial" panose="020B0604020202020204" pitchFamily="34" charset="0"/>
              </a:rPr>
              <a:t>IPv4 and IPv6</a:t>
            </a:r>
          </a:p>
        </p:txBody>
      </p:sp>
      <p:cxnSp>
        <p:nvCxnSpPr>
          <p:cNvPr id="72" name="Connector: Elbow 71">
            <a:extLst>
              <a:ext uri="{FF2B5EF4-FFF2-40B4-BE49-F238E27FC236}">
                <a16:creationId xmlns:a16="http://schemas.microsoft.com/office/drawing/2014/main" id="{1BD663D2-4A84-41DA-BB3D-B1D9C3CC8FC2}"/>
              </a:ext>
            </a:extLst>
          </p:cNvPr>
          <p:cNvCxnSpPr>
            <a:cxnSpLocks/>
            <a:stCxn id="70" idx="1"/>
            <a:endCxn id="38" idx="3"/>
          </p:cNvCxnSpPr>
          <p:nvPr/>
        </p:nvCxnSpPr>
        <p:spPr>
          <a:xfrm rot="10800000" flipV="1">
            <a:off x="9350671" y="4923024"/>
            <a:ext cx="928958" cy="425469"/>
          </a:xfrm>
          <a:prstGeom prst="bentConnector3">
            <a:avLst>
              <a:gd name="adj1" fmla="val 50000"/>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3D65F66-BFD9-4B4E-9492-E692024BBA6B}"/>
              </a:ext>
            </a:extLst>
          </p:cNvPr>
          <p:cNvSpPr txBox="1"/>
          <p:nvPr/>
        </p:nvSpPr>
        <p:spPr>
          <a:xfrm>
            <a:off x="10854052" y="4771029"/>
            <a:ext cx="709070" cy="261610"/>
          </a:xfrm>
          <a:prstGeom prst="rect">
            <a:avLst/>
          </a:prstGeom>
          <a:noFill/>
          <a:ln>
            <a:noFill/>
          </a:ln>
        </p:spPr>
        <p:txBody>
          <a:bodyPr wrap="square" rtlCol="0">
            <a:spAutoFit/>
          </a:bodyPr>
          <a:lstStyle/>
          <a:p>
            <a:r>
              <a:rPr lang="en-GB" sz="1100" b="0" i="0" u="none" strike="noStrike" baseline="0" dirty="0">
                <a:solidFill>
                  <a:schemeClr val="accent1">
                    <a:lumMod val="50000"/>
                  </a:schemeClr>
                </a:solidFill>
                <a:latin typeface="Arial" panose="020B0604020202020204" pitchFamily="34" charset="0"/>
              </a:rPr>
              <a:t>ICMP</a:t>
            </a:r>
          </a:p>
        </p:txBody>
      </p:sp>
    </p:spTree>
    <p:extLst>
      <p:ext uri="{BB962C8B-B14F-4D97-AF65-F5344CB8AC3E}">
        <p14:creationId xmlns:p14="http://schemas.microsoft.com/office/powerpoint/2010/main" val="281777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right)">
                                      <p:cBhvr>
                                        <p:cTn id="11" dur="500"/>
                                        <p:tgtEl>
                                          <p:spTgt spid="70"/>
                                        </p:tgtEl>
                                      </p:cBhvr>
                                    </p:animEffect>
                                  </p:childTnLst>
                                </p:cTn>
                              </p:par>
                              <p:par>
                                <p:cTn id="12" presetID="1"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71"/>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63">
                                            <p:txEl>
                                              <p:pRg st="0" end="0"/>
                                            </p:txEl>
                                          </p:spTgt>
                                        </p:tgtEl>
                                        <p:attrNameLst>
                                          <p:attrName>style.visibility</p:attrName>
                                        </p:attrNameLst>
                                      </p:cBhvr>
                                      <p:to>
                                        <p:strVal val="visible"/>
                                      </p:to>
                                    </p:set>
                                    <p:animEffect transition="in" filter="fade">
                                      <p:cBhvr>
                                        <p:cTn id="21"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Model Layer 7: Application Layer</a:t>
            </a:r>
          </a:p>
        </p:txBody>
      </p:sp>
      <p:sp>
        <p:nvSpPr>
          <p:cNvPr id="3" name="Content Placeholder 2"/>
          <p:cNvSpPr>
            <a:spLocks noGrp="1"/>
          </p:cNvSpPr>
          <p:nvPr>
            <p:ph idx="1"/>
          </p:nvPr>
        </p:nvSpPr>
        <p:spPr/>
        <p:txBody>
          <a:bodyPr/>
          <a:lstStyle/>
          <a:p>
            <a:r>
              <a:rPr lang="en-US" dirty="0"/>
              <a:t>Application Layer is the topmost layer</a:t>
            </a:r>
          </a:p>
          <a:p>
            <a:r>
              <a:rPr lang="en-US" dirty="0"/>
              <a:t>Transferring of files and distributing the results to the user is also done in this layer</a:t>
            </a:r>
          </a:p>
          <a:p>
            <a:r>
              <a:rPr lang="en-US" dirty="0"/>
              <a:t>Mail services, directory services, network resource etc. are services provided by application layer</a:t>
            </a:r>
          </a:p>
          <a:p>
            <a:r>
              <a:rPr lang="en-US" dirty="0"/>
              <a:t>This layer mainly holds application programs to act upon the received and to be sent data</a:t>
            </a:r>
          </a:p>
        </p:txBody>
      </p:sp>
    </p:spTree>
    <p:extLst>
      <p:ext uri="{BB962C8B-B14F-4D97-AF65-F5344CB8AC3E}">
        <p14:creationId xmlns:p14="http://schemas.microsoft.com/office/powerpoint/2010/main" val="3968809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8245-D864-4A9F-8219-F9C7E12473C1}"/>
              </a:ext>
            </a:extLst>
          </p:cNvPr>
          <p:cNvSpPr>
            <a:spLocks noGrp="1"/>
          </p:cNvSpPr>
          <p:nvPr>
            <p:ph type="title"/>
          </p:nvPr>
        </p:nvSpPr>
        <p:spPr/>
        <p:txBody>
          <a:bodyPr/>
          <a:lstStyle/>
          <a:p>
            <a:r>
              <a:rPr lang="en-GB" dirty="0"/>
              <a:t>Proxy</a:t>
            </a:r>
          </a:p>
        </p:txBody>
      </p:sp>
      <p:sp>
        <p:nvSpPr>
          <p:cNvPr id="3" name="Content Placeholder 2">
            <a:extLst>
              <a:ext uri="{FF2B5EF4-FFF2-40B4-BE49-F238E27FC236}">
                <a16:creationId xmlns:a16="http://schemas.microsoft.com/office/drawing/2014/main" id="{6E87A6E3-507D-4356-A2EB-2CF69AC77BBE}"/>
              </a:ext>
            </a:extLst>
          </p:cNvPr>
          <p:cNvSpPr>
            <a:spLocks noGrp="1"/>
          </p:cNvSpPr>
          <p:nvPr>
            <p:ph idx="1"/>
          </p:nvPr>
        </p:nvSpPr>
        <p:spPr/>
        <p:txBody>
          <a:bodyPr/>
          <a:lstStyle/>
          <a:p>
            <a:r>
              <a:rPr lang="en-GB" dirty="0"/>
              <a:t>A proxy or proxy server is a computer that sits between you and the server</a:t>
            </a:r>
          </a:p>
          <a:p>
            <a:r>
              <a:rPr lang="en-GB" dirty="0"/>
              <a:t>It acts as a gateway between a local network and a large-scale network, such as the internet</a:t>
            </a:r>
          </a:p>
          <a:p>
            <a:r>
              <a:rPr lang="en-GB" dirty="0"/>
              <a:t>A proxy server works by intercepting connections between sender and receiver</a:t>
            </a:r>
          </a:p>
          <a:p>
            <a:r>
              <a:rPr lang="en-GB" dirty="0"/>
              <a:t>All incoming data enters through one port and is forwarded to the rest of the network via another port (port forwarding)</a:t>
            </a:r>
          </a:p>
          <a:p>
            <a:endParaRPr lang="en-GB" dirty="0"/>
          </a:p>
          <a:p>
            <a:endParaRPr lang="en-GB" dirty="0"/>
          </a:p>
        </p:txBody>
      </p:sp>
    </p:spTree>
    <p:extLst>
      <p:ext uri="{BB962C8B-B14F-4D97-AF65-F5344CB8AC3E}">
        <p14:creationId xmlns:p14="http://schemas.microsoft.com/office/powerpoint/2010/main" val="281179093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5EDA-7AEB-4874-87F4-F6DDC4C11E48}"/>
              </a:ext>
            </a:extLst>
          </p:cNvPr>
          <p:cNvSpPr>
            <a:spLocks noGrp="1"/>
          </p:cNvSpPr>
          <p:nvPr>
            <p:ph type="title"/>
          </p:nvPr>
        </p:nvSpPr>
        <p:spPr/>
        <p:txBody>
          <a:bodyPr/>
          <a:lstStyle/>
          <a:p>
            <a:r>
              <a:rPr lang="en-GB" dirty="0"/>
              <a:t>SOCKS</a:t>
            </a:r>
          </a:p>
        </p:txBody>
      </p:sp>
      <p:sp>
        <p:nvSpPr>
          <p:cNvPr id="3" name="Content Placeholder 2">
            <a:extLst>
              <a:ext uri="{FF2B5EF4-FFF2-40B4-BE49-F238E27FC236}">
                <a16:creationId xmlns:a16="http://schemas.microsoft.com/office/drawing/2014/main" id="{A9BD8A57-FA63-4A7E-A0A9-138B1996BC70}"/>
              </a:ext>
            </a:extLst>
          </p:cNvPr>
          <p:cNvSpPr>
            <a:spLocks noGrp="1"/>
          </p:cNvSpPr>
          <p:nvPr>
            <p:ph idx="1"/>
          </p:nvPr>
        </p:nvSpPr>
        <p:spPr/>
        <p:txBody>
          <a:bodyPr/>
          <a:lstStyle/>
          <a:p>
            <a:r>
              <a:rPr lang="en-GB" dirty="0"/>
              <a:t>SOCKS, which stands for Socket Secure, is a network protocol that facilitates communication with servers through a firewall by routing network traffic to the actual server on behalf of a client</a:t>
            </a:r>
          </a:p>
          <a:p>
            <a:r>
              <a:rPr lang="en-GB" dirty="0"/>
              <a:t>SOCKS is designed to route any type of traffic generated by any protocol or program</a:t>
            </a:r>
          </a:p>
          <a:p>
            <a:r>
              <a:rPr lang="en-GB" dirty="0"/>
              <a:t>SOCKS Version 5 adds additional support for security and UDP</a:t>
            </a:r>
          </a:p>
          <a:p>
            <a:endParaRPr lang="en-GB" dirty="0"/>
          </a:p>
        </p:txBody>
      </p:sp>
    </p:spTree>
    <p:extLst>
      <p:ext uri="{BB962C8B-B14F-4D97-AF65-F5344CB8AC3E}">
        <p14:creationId xmlns:p14="http://schemas.microsoft.com/office/powerpoint/2010/main" val="1140922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1B6C-DAF1-445A-8FB7-2471875D3ED5}"/>
              </a:ext>
            </a:extLst>
          </p:cNvPr>
          <p:cNvSpPr>
            <a:spLocks noGrp="1"/>
          </p:cNvSpPr>
          <p:nvPr>
            <p:ph type="title"/>
          </p:nvPr>
        </p:nvSpPr>
        <p:spPr/>
        <p:txBody>
          <a:bodyPr/>
          <a:lstStyle/>
          <a:p>
            <a:r>
              <a:rPr lang="en-GB" dirty="0"/>
              <a:t>SOCKS Proxy</a:t>
            </a:r>
          </a:p>
        </p:txBody>
      </p:sp>
      <p:pic>
        <p:nvPicPr>
          <p:cNvPr id="4" name="Content Placeholder 3">
            <a:extLst>
              <a:ext uri="{FF2B5EF4-FFF2-40B4-BE49-F238E27FC236}">
                <a16:creationId xmlns:a16="http://schemas.microsoft.com/office/drawing/2014/main" id="{2F60E691-9EFD-405D-BFFC-A914DADA2F8E}"/>
              </a:ext>
            </a:extLst>
          </p:cNvPr>
          <p:cNvPicPr>
            <a:picLocks noGrp="1" noChangeAspect="1"/>
          </p:cNvPicPr>
          <p:nvPr>
            <p:ph idx="1"/>
          </p:nvPr>
        </p:nvPicPr>
        <p:blipFill>
          <a:blip r:embed="rId2"/>
          <a:stretch>
            <a:fillRect/>
          </a:stretch>
        </p:blipFill>
        <p:spPr>
          <a:xfrm>
            <a:off x="670801" y="1988598"/>
            <a:ext cx="10887996" cy="4039340"/>
          </a:xfrm>
          <a:prstGeom prst="rect">
            <a:avLst/>
          </a:prstGeom>
        </p:spPr>
      </p:pic>
    </p:spTree>
    <p:extLst>
      <p:ext uri="{BB962C8B-B14F-4D97-AF65-F5344CB8AC3E}">
        <p14:creationId xmlns:p14="http://schemas.microsoft.com/office/powerpoint/2010/main" val="34006284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1B6C-DAF1-445A-8FB7-2471875D3ED5}"/>
              </a:ext>
            </a:extLst>
          </p:cNvPr>
          <p:cNvSpPr>
            <a:spLocks noGrp="1"/>
          </p:cNvSpPr>
          <p:nvPr>
            <p:ph type="title"/>
          </p:nvPr>
        </p:nvSpPr>
        <p:spPr/>
        <p:txBody>
          <a:bodyPr/>
          <a:lstStyle/>
          <a:p>
            <a:r>
              <a:rPr lang="en-GB" dirty="0"/>
              <a:t>SOCKS Proxy</a:t>
            </a:r>
          </a:p>
        </p:txBody>
      </p:sp>
      <p:pic>
        <p:nvPicPr>
          <p:cNvPr id="6" name="Content Placeholder 5">
            <a:extLst>
              <a:ext uri="{FF2B5EF4-FFF2-40B4-BE49-F238E27FC236}">
                <a16:creationId xmlns:a16="http://schemas.microsoft.com/office/drawing/2014/main" id="{6BCD48E6-38CF-4635-9003-9FA6CB161474}"/>
              </a:ext>
            </a:extLst>
          </p:cNvPr>
          <p:cNvPicPr>
            <a:picLocks noGrp="1" noChangeAspect="1"/>
          </p:cNvPicPr>
          <p:nvPr>
            <p:ph idx="1"/>
          </p:nvPr>
        </p:nvPicPr>
        <p:blipFill>
          <a:blip r:embed="rId2"/>
          <a:stretch>
            <a:fillRect/>
          </a:stretch>
        </p:blipFill>
        <p:spPr>
          <a:xfrm>
            <a:off x="1997476" y="1379522"/>
            <a:ext cx="8416031" cy="5383623"/>
          </a:xfrm>
          <a:prstGeom prst="rect">
            <a:avLst/>
          </a:prstGeom>
        </p:spPr>
      </p:pic>
      <p:sp>
        <p:nvSpPr>
          <p:cNvPr id="7" name="TextBox 6">
            <a:extLst>
              <a:ext uri="{FF2B5EF4-FFF2-40B4-BE49-F238E27FC236}">
                <a16:creationId xmlns:a16="http://schemas.microsoft.com/office/drawing/2014/main" id="{69164D0F-3188-47D6-8FC4-C1D9FF3C4929}"/>
              </a:ext>
            </a:extLst>
          </p:cNvPr>
          <p:cNvSpPr txBox="1"/>
          <p:nvPr/>
        </p:nvSpPr>
        <p:spPr>
          <a:xfrm>
            <a:off x="133165" y="6488668"/>
            <a:ext cx="4806700" cy="369332"/>
          </a:xfrm>
          <a:prstGeom prst="rect">
            <a:avLst/>
          </a:prstGeom>
          <a:noFill/>
        </p:spPr>
        <p:txBody>
          <a:bodyPr wrap="none" rtlCol="0">
            <a:spAutoFit/>
          </a:bodyPr>
          <a:lstStyle/>
          <a:p>
            <a:r>
              <a:rPr lang="en-GB" dirty="0"/>
              <a:t>https://hide-ip-proxy.com/what-is-a-socks-proxy/</a:t>
            </a:r>
          </a:p>
        </p:txBody>
      </p:sp>
    </p:spTree>
    <p:extLst>
      <p:ext uri="{BB962C8B-B14F-4D97-AF65-F5344CB8AC3E}">
        <p14:creationId xmlns:p14="http://schemas.microsoft.com/office/powerpoint/2010/main" val="175558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Merits of OSI reference model</a:t>
            </a:r>
          </a:p>
        </p:txBody>
      </p:sp>
      <p:sp>
        <p:nvSpPr>
          <p:cNvPr id="3" name="Content Placeholder 2"/>
          <p:cNvSpPr>
            <a:spLocks noGrp="1"/>
          </p:cNvSpPr>
          <p:nvPr>
            <p:ph idx="1"/>
          </p:nvPr>
        </p:nvSpPr>
        <p:spPr/>
        <p:txBody>
          <a:bodyPr/>
          <a:lstStyle/>
          <a:p>
            <a:r>
              <a:rPr lang="en-US" dirty="0"/>
              <a:t>OSI model distinguishes well between the services, interfaces and protocols</a:t>
            </a:r>
          </a:p>
          <a:p>
            <a:r>
              <a:rPr lang="en-US" dirty="0"/>
              <a:t>Protocols of OSI model are very well hidden</a:t>
            </a:r>
          </a:p>
          <a:p>
            <a:r>
              <a:rPr lang="en-US" dirty="0"/>
              <a:t>Protocols can be replaced by new protocols as technology changes</a:t>
            </a:r>
          </a:p>
          <a:p>
            <a:r>
              <a:rPr lang="en-US" dirty="0"/>
              <a:t>Supports connection oriented services as well as connectionless service</a:t>
            </a:r>
          </a:p>
          <a:p>
            <a:endParaRPr lang="en-US" dirty="0"/>
          </a:p>
        </p:txBody>
      </p:sp>
    </p:spTree>
    <p:extLst>
      <p:ext uri="{BB962C8B-B14F-4D97-AF65-F5344CB8AC3E}">
        <p14:creationId xmlns:p14="http://schemas.microsoft.com/office/powerpoint/2010/main" val="201326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Demerits of OSI reference model</a:t>
            </a:r>
          </a:p>
        </p:txBody>
      </p:sp>
      <p:sp>
        <p:nvSpPr>
          <p:cNvPr id="3" name="Content Placeholder 2"/>
          <p:cNvSpPr>
            <a:spLocks noGrp="1"/>
          </p:cNvSpPr>
          <p:nvPr>
            <p:ph idx="1"/>
          </p:nvPr>
        </p:nvSpPr>
        <p:spPr/>
        <p:txBody>
          <a:bodyPr/>
          <a:lstStyle/>
          <a:p>
            <a:r>
              <a:rPr lang="en-US" dirty="0"/>
              <a:t>Model was devised before the invention of protocols</a:t>
            </a:r>
          </a:p>
          <a:p>
            <a:r>
              <a:rPr lang="en-US" dirty="0"/>
              <a:t>Fitting of protocols is tedious task</a:t>
            </a:r>
          </a:p>
          <a:p>
            <a:r>
              <a:rPr lang="en-US" dirty="0"/>
              <a:t>It is just used as a reference model</a:t>
            </a:r>
          </a:p>
          <a:p>
            <a:endParaRPr lang="en-US" dirty="0"/>
          </a:p>
        </p:txBody>
      </p:sp>
    </p:spTree>
    <p:extLst>
      <p:ext uri="{BB962C8B-B14F-4D97-AF65-F5344CB8AC3E}">
        <p14:creationId xmlns:p14="http://schemas.microsoft.com/office/powerpoint/2010/main" val="68048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Connector: Elbow 33">
            <a:extLst>
              <a:ext uri="{FF2B5EF4-FFF2-40B4-BE49-F238E27FC236}">
                <a16:creationId xmlns:a16="http://schemas.microsoft.com/office/drawing/2014/main" id="{66D537C5-675B-497F-BCF9-75A97F0824DE}"/>
              </a:ext>
            </a:extLst>
          </p:cNvPr>
          <p:cNvCxnSpPr>
            <a:cxnSpLocks/>
          </p:cNvCxnSpPr>
          <p:nvPr/>
        </p:nvCxnSpPr>
        <p:spPr>
          <a:xfrm rot="10800000">
            <a:off x="6255093" y="4708206"/>
            <a:ext cx="1160098" cy="653772"/>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8324623-7AD7-4568-945A-E0C58E180A04}"/>
              </a:ext>
            </a:extLst>
          </p:cNvPr>
          <p:cNvCxnSpPr>
            <a:cxnSpLocks/>
            <a:endCxn id="39" idx="3"/>
          </p:cNvCxnSpPr>
          <p:nvPr/>
        </p:nvCxnSpPr>
        <p:spPr>
          <a:xfrm rot="10800000" flipV="1">
            <a:off x="3010067" y="5762187"/>
            <a:ext cx="1413218" cy="109707"/>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422DC9AC-51C5-47FE-BD25-C8638E582DCE}"/>
              </a:ext>
            </a:extLst>
          </p:cNvPr>
          <p:cNvCxnSpPr>
            <a:cxnSpLocks/>
          </p:cNvCxnSpPr>
          <p:nvPr/>
        </p:nvCxnSpPr>
        <p:spPr>
          <a:xfrm rot="10800000">
            <a:off x="3275205" y="3274385"/>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E73805D-5F03-4491-9DEA-271DA464FD8C}"/>
              </a:ext>
            </a:extLst>
          </p:cNvPr>
          <p:cNvGrpSpPr/>
          <p:nvPr/>
        </p:nvGrpSpPr>
        <p:grpSpPr>
          <a:xfrm>
            <a:off x="4406767" y="2888634"/>
            <a:ext cx="1862433" cy="3586556"/>
            <a:chOff x="5021580" y="1604970"/>
            <a:chExt cx="2374153" cy="4571992"/>
          </a:xfrm>
        </p:grpSpPr>
        <p:sp>
          <p:nvSpPr>
            <p:cNvPr id="3" name="Freeform: Shape 2">
              <a:extLst>
                <a:ext uri="{FF2B5EF4-FFF2-40B4-BE49-F238E27FC236}">
                  <a16:creationId xmlns:a16="http://schemas.microsoft.com/office/drawing/2014/main" id="{16935ABD-0009-45E7-979F-4E9D629F4C99}"/>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4" name="Freeform: Shape 3">
              <a:extLst>
                <a:ext uri="{FF2B5EF4-FFF2-40B4-BE49-F238E27FC236}">
                  <a16:creationId xmlns:a16="http://schemas.microsoft.com/office/drawing/2014/main" id="{B985D08F-E03B-423E-BFD6-8F38C139EB87}"/>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5" name="Freeform: Shape 4">
              <a:extLst>
                <a:ext uri="{FF2B5EF4-FFF2-40B4-BE49-F238E27FC236}">
                  <a16:creationId xmlns:a16="http://schemas.microsoft.com/office/drawing/2014/main" id="{E496C263-3E7F-4884-A93F-F51796D13EFA}"/>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BC601585-0293-4E09-916F-B6A194C325E2}"/>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97D161D6-2484-438A-A2CE-FDB9E2E8C462}"/>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C66C9767-7DA4-4111-BC7A-3E936777662C}"/>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A92DA7E7-1EF1-46B4-8BE7-A2CBF38161BA}"/>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817CE42F-723B-48DF-AA61-C9C6146852CE}"/>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845117BA-B90C-45F1-B279-5FAAFD964412}"/>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735B9879-4CEB-47B0-9753-7B99062CD21B}"/>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3" name="Freeform: Shape 12">
            <a:extLst>
              <a:ext uri="{FF2B5EF4-FFF2-40B4-BE49-F238E27FC236}">
                <a16:creationId xmlns:a16="http://schemas.microsoft.com/office/drawing/2014/main" id="{F124A7A5-DF19-4FE0-9422-52C1FB3A9E4A}"/>
              </a:ext>
            </a:extLst>
          </p:cNvPr>
          <p:cNvSpPr/>
          <p:nvPr/>
        </p:nvSpPr>
        <p:spPr>
          <a:xfrm>
            <a:off x="5156877"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4CAEE70A-C60E-460F-8D22-44490FE97A02}"/>
              </a:ext>
            </a:extLst>
          </p:cNvPr>
          <p:cNvSpPr/>
          <p:nvPr/>
        </p:nvSpPr>
        <p:spPr>
          <a:xfrm>
            <a:off x="5027578"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5" name="Freeform: Shape 14">
            <a:extLst>
              <a:ext uri="{FF2B5EF4-FFF2-40B4-BE49-F238E27FC236}">
                <a16:creationId xmlns:a16="http://schemas.microsoft.com/office/drawing/2014/main" id="{E7DEADA8-F416-437A-B2E5-5A18463521B6}"/>
              </a:ext>
            </a:extLst>
          </p:cNvPr>
          <p:cNvSpPr/>
          <p:nvPr/>
        </p:nvSpPr>
        <p:spPr>
          <a:xfrm>
            <a:off x="4406768"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22C9FFF9-6C8E-46D5-B973-3FC497BBA2F7}"/>
              </a:ext>
            </a:extLst>
          </p:cNvPr>
          <p:cNvSpPr/>
          <p:nvPr/>
        </p:nvSpPr>
        <p:spPr>
          <a:xfrm>
            <a:off x="4406767"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EB82D9DC-FA95-417E-9FF8-77B435F69344}"/>
              </a:ext>
            </a:extLst>
          </p:cNvPr>
          <p:cNvSpPr/>
          <p:nvPr/>
        </p:nvSpPr>
        <p:spPr>
          <a:xfrm>
            <a:off x="5153519"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2743A246-9E90-4EE3-BB3B-1987F49221CD}"/>
              </a:ext>
            </a:extLst>
          </p:cNvPr>
          <p:cNvSpPr/>
          <p:nvPr/>
        </p:nvSpPr>
        <p:spPr>
          <a:xfrm>
            <a:off x="5027579"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46CD787-26C8-4A6C-9F98-6FD51DE649FD}"/>
              </a:ext>
            </a:extLst>
          </p:cNvPr>
          <p:cNvSpPr/>
          <p:nvPr/>
        </p:nvSpPr>
        <p:spPr>
          <a:xfrm>
            <a:off x="4406767"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28D46883-6AFA-4461-9C84-195552AF2A0D}"/>
              </a:ext>
            </a:extLst>
          </p:cNvPr>
          <p:cNvSpPr/>
          <p:nvPr/>
        </p:nvSpPr>
        <p:spPr>
          <a:xfrm flipH="1" flipV="1">
            <a:off x="5658074"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4EF6828C-DDB3-4FC5-80D5-4EAF9C08A95F}"/>
              </a:ext>
            </a:extLst>
          </p:cNvPr>
          <p:cNvSpPr/>
          <p:nvPr/>
        </p:nvSpPr>
        <p:spPr>
          <a:xfrm flipH="1" flipV="1">
            <a:off x="5661090"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835F811C-4572-4CA8-ADD8-0BC93A58EC9E}"/>
              </a:ext>
            </a:extLst>
          </p:cNvPr>
          <p:cNvSpPr/>
          <p:nvPr/>
        </p:nvSpPr>
        <p:spPr>
          <a:xfrm flipH="1" flipV="1">
            <a:off x="6034436"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CF9CEFF5-40E7-4D50-9824-3FE492F20863}"/>
              </a:ext>
            </a:extLst>
          </p:cNvPr>
          <p:cNvSpPr/>
          <p:nvPr/>
        </p:nvSpPr>
        <p:spPr>
          <a:xfrm flipH="1" flipV="1">
            <a:off x="6153988"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6F2A7D0D-7A1F-436D-9F0A-DCF67A9D04BA}"/>
              </a:ext>
            </a:extLst>
          </p:cNvPr>
          <p:cNvSpPr/>
          <p:nvPr/>
        </p:nvSpPr>
        <p:spPr>
          <a:xfrm flipH="1" flipV="1">
            <a:off x="5650456"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C5DB40E3-CD9D-4328-B2B2-11A2CC52B134}"/>
              </a:ext>
            </a:extLst>
          </p:cNvPr>
          <p:cNvSpPr/>
          <p:nvPr/>
        </p:nvSpPr>
        <p:spPr>
          <a:xfrm flipH="1" flipV="1">
            <a:off x="5029644"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F48780E2-6AA6-4DBC-8344-1A4B57C7D8E6}"/>
              </a:ext>
            </a:extLst>
          </p:cNvPr>
          <p:cNvSpPr/>
          <p:nvPr/>
        </p:nvSpPr>
        <p:spPr>
          <a:xfrm flipH="1" flipV="1">
            <a:off x="6152946"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EF530296-5DD4-487D-B080-D149E8342635}"/>
              </a:ext>
            </a:extLst>
          </p:cNvPr>
          <p:cNvSpPr/>
          <p:nvPr/>
        </p:nvSpPr>
        <p:spPr>
          <a:xfrm flipH="1" flipV="1">
            <a:off x="5650456"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47FE1809-2778-4F94-AEC1-BFE92420F32F}"/>
              </a:ext>
            </a:extLst>
          </p:cNvPr>
          <p:cNvSpPr/>
          <p:nvPr/>
        </p:nvSpPr>
        <p:spPr>
          <a:xfrm rot="17986545" flipH="1" flipV="1">
            <a:off x="6400116"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863353E6-1CA4-4C80-9F99-6F8B1902F7CB}"/>
              </a:ext>
            </a:extLst>
          </p:cNvPr>
          <p:cNvSpPr/>
          <p:nvPr/>
        </p:nvSpPr>
        <p:spPr>
          <a:xfrm flipV="1">
            <a:off x="4408855"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1" name="Connector: Elbow 30">
            <a:extLst>
              <a:ext uri="{FF2B5EF4-FFF2-40B4-BE49-F238E27FC236}">
                <a16:creationId xmlns:a16="http://schemas.microsoft.com/office/drawing/2014/main" id="{350990EE-AA7B-461E-B3A2-1AEB3B00DDD2}"/>
              </a:ext>
            </a:extLst>
          </p:cNvPr>
          <p:cNvCxnSpPr>
            <a:cxnSpLocks/>
          </p:cNvCxnSpPr>
          <p:nvPr/>
        </p:nvCxnSpPr>
        <p:spPr>
          <a:xfrm rot="10800000">
            <a:off x="4493895" y="771630"/>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15BAFFEB-040A-4C13-9C92-40817E484BAB}"/>
              </a:ext>
            </a:extLst>
          </p:cNvPr>
          <p:cNvCxnSpPr>
            <a:cxnSpLocks/>
          </p:cNvCxnSpPr>
          <p:nvPr/>
        </p:nvCxnSpPr>
        <p:spPr>
          <a:xfrm rot="10800000">
            <a:off x="3883284" y="1840684"/>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84A7C25-E747-40E5-AF17-58352BA99A83}"/>
              </a:ext>
            </a:extLst>
          </p:cNvPr>
          <p:cNvCxnSpPr>
            <a:cxnSpLocks/>
          </p:cNvCxnSpPr>
          <p:nvPr/>
        </p:nvCxnSpPr>
        <p:spPr>
          <a:xfrm rot="10800000">
            <a:off x="6895602" y="3397293"/>
            <a:ext cx="1148080" cy="330986"/>
          </a:xfrm>
          <a:prstGeom prst="bentConnector3">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BAD38C1F-8A43-4467-B0E3-B740BC480593}"/>
              </a:ext>
            </a:extLst>
          </p:cNvPr>
          <p:cNvSpPr/>
          <p:nvPr/>
        </p:nvSpPr>
        <p:spPr>
          <a:xfrm>
            <a:off x="1939751" y="1544067"/>
            <a:ext cx="1935480" cy="593232"/>
          </a:xfrm>
          <a:prstGeom prst="roundRect">
            <a:avLst>
              <a:gd name="adj" fmla="val 5000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9661E2D2-2A98-4A8F-BDEC-E3ABDC6DD05B}"/>
              </a:ext>
            </a:extLst>
          </p:cNvPr>
          <p:cNvSpPr/>
          <p:nvPr/>
        </p:nvSpPr>
        <p:spPr>
          <a:xfrm>
            <a:off x="8043682" y="3430443"/>
            <a:ext cx="1935480" cy="593232"/>
          </a:xfrm>
          <a:prstGeom prst="roundRect">
            <a:avLst>
              <a:gd name="adj" fmla="val 5000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1786274-404A-4035-8AF1-E106298EB63D}"/>
              </a:ext>
            </a:extLst>
          </p:cNvPr>
          <p:cNvSpPr/>
          <p:nvPr/>
        </p:nvSpPr>
        <p:spPr>
          <a:xfrm>
            <a:off x="7415191" y="5051878"/>
            <a:ext cx="1935480" cy="593232"/>
          </a:xfrm>
          <a:prstGeom prst="roundRect">
            <a:avLst>
              <a:gd name="adj" fmla="val 5000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B8BBAB53-F9AC-4093-9FC8-547D884F2D5E}"/>
              </a:ext>
            </a:extLst>
          </p:cNvPr>
          <p:cNvSpPr/>
          <p:nvPr/>
        </p:nvSpPr>
        <p:spPr>
          <a:xfrm>
            <a:off x="1074587" y="5575279"/>
            <a:ext cx="1935480" cy="593232"/>
          </a:xfrm>
          <a:prstGeom prst="roundRect">
            <a:avLst>
              <a:gd name="adj" fmla="val 5000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descr="Bullseye with solid fill">
            <a:extLst>
              <a:ext uri="{FF2B5EF4-FFF2-40B4-BE49-F238E27FC236}">
                <a16:creationId xmlns:a16="http://schemas.microsoft.com/office/drawing/2014/main" id="{BEEE73A7-1E07-4367-A6E2-02139F09621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8314" y="5511966"/>
            <a:ext cx="540000" cy="540000"/>
          </a:xfrm>
          <a:prstGeom prst="rect">
            <a:avLst/>
          </a:prstGeom>
          <a:effectLst>
            <a:outerShdw blurRad="50800" dist="266700" dir="3000000" algn="tl" rotWithShape="0">
              <a:schemeClr val="tx1">
                <a:alpha val="31000"/>
              </a:schemeClr>
            </a:outerShdw>
          </a:effectLst>
        </p:spPr>
      </p:pic>
      <p:pic>
        <p:nvPicPr>
          <p:cNvPr id="41" name="Graphic 40" descr="Bar graph with upward trend with solid fill">
            <a:extLst>
              <a:ext uri="{FF2B5EF4-FFF2-40B4-BE49-F238E27FC236}">
                <a16:creationId xmlns:a16="http://schemas.microsoft.com/office/drawing/2014/main" id="{EC1C4848-93BE-45F4-82F1-74FCDF9C7E4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7967" y="4432128"/>
            <a:ext cx="540000" cy="540000"/>
          </a:xfrm>
          <a:prstGeom prst="rect">
            <a:avLst/>
          </a:prstGeom>
          <a:effectLst>
            <a:outerShdw blurRad="50800" dist="330200" dir="2400000" algn="tl" rotWithShape="0">
              <a:prstClr val="black">
                <a:alpha val="40000"/>
              </a:prstClr>
            </a:outerShdw>
          </a:effectLst>
        </p:spPr>
      </p:pic>
      <p:pic>
        <p:nvPicPr>
          <p:cNvPr id="42" name="Graphic 41" descr="Stopwatch with solid fill">
            <a:extLst>
              <a:ext uri="{FF2B5EF4-FFF2-40B4-BE49-F238E27FC236}">
                <a16:creationId xmlns:a16="http://schemas.microsoft.com/office/drawing/2014/main" id="{A20AD0BD-A9D5-47EC-ADC0-BD2E59D084E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7588" y="3316963"/>
            <a:ext cx="540000" cy="540000"/>
          </a:xfrm>
          <a:prstGeom prst="rect">
            <a:avLst/>
          </a:prstGeom>
          <a:effectLst>
            <a:outerShdw blurRad="50800" dist="292100" dir="1800000" algn="tl" rotWithShape="0">
              <a:prstClr val="black">
                <a:alpha val="40000"/>
              </a:prstClr>
            </a:outerShdw>
          </a:effectLst>
        </p:spPr>
      </p:pic>
      <p:pic>
        <p:nvPicPr>
          <p:cNvPr id="43" name="Graphic 42" descr="Single gear with solid fill">
            <a:extLst>
              <a:ext uri="{FF2B5EF4-FFF2-40B4-BE49-F238E27FC236}">
                <a16:creationId xmlns:a16="http://schemas.microsoft.com/office/drawing/2014/main" id="{CAC24841-9D80-421E-AAAA-C13936AD46D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99590" y="3347081"/>
            <a:ext cx="540000" cy="540000"/>
          </a:xfrm>
          <a:prstGeom prst="rect">
            <a:avLst/>
          </a:prstGeom>
          <a:effectLst>
            <a:outerShdw blurRad="50800" dist="266700" dir="1800000" algn="tl" rotWithShape="0">
              <a:prstClr val="black">
                <a:alpha val="40000"/>
              </a:prstClr>
            </a:outerShdw>
          </a:effectLst>
        </p:spPr>
      </p:pic>
      <p:pic>
        <p:nvPicPr>
          <p:cNvPr id="44" name="Graphic 43" descr="Magnifying glass with solid fill">
            <a:extLst>
              <a:ext uri="{FF2B5EF4-FFF2-40B4-BE49-F238E27FC236}">
                <a16:creationId xmlns:a16="http://schemas.microsoft.com/office/drawing/2014/main" id="{770AD632-781D-4A1D-96DE-5E289B3CC1C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2106" y="2247627"/>
            <a:ext cx="540000" cy="540000"/>
          </a:xfrm>
          <a:prstGeom prst="rect">
            <a:avLst/>
          </a:prstGeom>
          <a:effectLst>
            <a:outerShdw blurRad="50800" dist="177800" dir="1800000" algn="tl" rotWithShape="0">
              <a:prstClr val="black">
                <a:alpha val="40000"/>
              </a:prstClr>
            </a:outerShdw>
          </a:effectLst>
        </p:spPr>
      </p:pic>
      <p:pic>
        <p:nvPicPr>
          <p:cNvPr id="45" name="Graphic 44" descr="Lightbulb with solid fill">
            <a:extLst>
              <a:ext uri="{FF2B5EF4-FFF2-40B4-BE49-F238E27FC236}">
                <a16:creationId xmlns:a16="http://schemas.microsoft.com/office/drawing/2014/main" id="{8D620DD5-EE03-421A-8997-8DEA205697F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08886" y="1100857"/>
            <a:ext cx="540000" cy="540000"/>
          </a:xfrm>
          <a:prstGeom prst="rect">
            <a:avLst/>
          </a:prstGeom>
          <a:effectLst>
            <a:outerShdw blurRad="50800" dist="190500" dir="2400000" algn="tl" rotWithShape="0">
              <a:prstClr val="black">
                <a:alpha val="40000"/>
              </a:prstClr>
            </a:outerShdw>
          </a:effectLst>
        </p:spPr>
      </p:pic>
      <p:sp>
        <p:nvSpPr>
          <p:cNvPr id="46" name="TextBox 45">
            <a:extLst>
              <a:ext uri="{FF2B5EF4-FFF2-40B4-BE49-F238E27FC236}">
                <a16:creationId xmlns:a16="http://schemas.microsoft.com/office/drawing/2014/main" id="{9B859CAA-C64B-40C1-B8E6-7D67D65AFBB1}"/>
              </a:ext>
            </a:extLst>
          </p:cNvPr>
          <p:cNvSpPr txBox="1"/>
          <p:nvPr/>
        </p:nvSpPr>
        <p:spPr>
          <a:xfrm>
            <a:off x="6360695"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47" name="TextBox 46">
            <a:extLst>
              <a:ext uri="{FF2B5EF4-FFF2-40B4-BE49-F238E27FC236}">
                <a16:creationId xmlns:a16="http://schemas.microsoft.com/office/drawing/2014/main" id="{A58A0A79-E153-485A-AA7F-E6BD39513E53}"/>
              </a:ext>
            </a:extLst>
          </p:cNvPr>
          <p:cNvSpPr txBox="1"/>
          <p:nvPr/>
        </p:nvSpPr>
        <p:spPr>
          <a:xfrm>
            <a:off x="5957223"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48" name="TextBox 47">
            <a:extLst>
              <a:ext uri="{FF2B5EF4-FFF2-40B4-BE49-F238E27FC236}">
                <a16:creationId xmlns:a16="http://schemas.microsoft.com/office/drawing/2014/main" id="{C81C800D-0E77-46DA-A143-86A8C5669E68}"/>
              </a:ext>
            </a:extLst>
          </p:cNvPr>
          <p:cNvSpPr txBox="1"/>
          <p:nvPr/>
        </p:nvSpPr>
        <p:spPr>
          <a:xfrm>
            <a:off x="4946467"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49" name="TextBox 48">
            <a:extLst>
              <a:ext uri="{FF2B5EF4-FFF2-40B4-BE49-F238E27FC236}">
                <a16:creationId xmlns:a16="http://schemas.microsoft.com/office/drawing/2014/main" id="{5579313D-9FFC-4460-879F-076DC1891E32}"/>
              </a:ext>
            </a:extLst>
          </p:cNvPr>
          <p:cNvSpPr txBox="1"/>
          <p:nvPr/>
        </p:nvSpPr>
        <p:spPr>
          <a:xfrm>
            <a:off x="6319017"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0" name="TextBox 49">
            <a:extLst>
              <a:ext uri="{FF2B5EF4-FFF2-40B4-BE49-F238E27FC236}">
                <a16:creationId xmlns:a16="http://schemas.microsoft.com/office/drawing/2014/main" id="{D82707F2-F9EC-4F6B-8710-8B151BC5996A}"/>
              </a:ext>
            </a:extLst>
          </p:cNvPr>
          <p:cNvSpPr txBox="1"/>
          <p:nvPr/>
        </p:nvSpPr>
        <p:spPr>
          <a:xfrm>
            <a:off x="4538260"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1" name="TextBox 50">
            <a:extLst>
              <a:ext uri="{FF2B5EF4-FFF2-40B4-BE49-F238E27FC236}">
                <a16:creationId xmlns:a16="http://schemas.microsoft.com/office/drawing/2014/main" id="{FAF087BE-60C6-4097-A827-5CB8B521B417}"/>
              </a:ext>
            </a:extLst>
          </p:cNvPr>
          <p:cNvSpPr txBox="1"/>
          <p:nvPr/>
        </p:nvSpPr>
        <p:spPr>
          <a:xfrm>
            <a:off x="4586486" y="5127593"/>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5" name="TextBox 54">
            <a:extLst>
              <a:ext uri="{FF2B5EF4-FFF2-40B4-BE49-F238E27FC236}">
                <a16:creationId xmlns:a16="http://schemas.microsoft.com/office/drawing/2014/main" id="{72E0FFA9-A0F5-4109-A959-943E1174994F}"/>
              </a:ext>
            </a:extLst>
          </p:cNvPr>
          <p:cNvSpPr txBox="1"/>
          <p:nvPr/>
        </p:nvSpPr>
        <p:spPr>
          <a:xfrm>
            <a:off x="2395973" y="1609851"/>
            <a:ext cx="1023037" cy="461665"/>
          </a:xfrm>
          <a:prstGeom prst="rect">
            <a:avLst/>
          </a:prstGeom>
          <a:no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Monday</a:t>
            </a:r>
            <a:endParaRPr lang="en-GB" b="1" dirty="0">
              <a:solidFill>
                <a:schemeClr val="accent1">
                  <a:lumMod val="50000"/>
                </a:schemeClr>
              </a:solidFill>
              <a:latin typeface="EuroStyle" panose="02027200000000000000" pitchFamily="18" charset="0"/>
            </a:endParaRPr>
          </a:p>
        </p:txBody>
      </p:sp>
      <p:sp>
        <p:nvSpPr>
          <p:cNvPr id="58" name="Rectangle: Rounded Corners 57">
            <a:extLst>
              <a:ext uri="{FF2B5EF4-FFF2-40B4-BE49-F238E27FC236}">
                <a16:creationId xmlns:a16="http://schemas.microsoft.com/office/drawing/2014/main" id="{B0035FBF-EEF5-4320-AC1E-07D298FBEF16}"/>
              </a:ext>
            </a:extLst>
          </p:cNvPr>
          <p:cNvSpPr/>
          <p:nvPr/>
        </p:nvSpPr>
        <p:spPr>
          <a:xfrm>
            <a:off x="1337658" y="2960583"/>
            <a:ext cx="1935480" cy="593232"/>
          </a:xfrm>
          <a:prstGeom prst="roundRect">
            <a:avLst>
              <a:gd name="adj" fmla="val 5000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6919C62A-08B5-4767-8512-E0C14A3DE872}"/>
              </a:ext>
            </a:extLst>
          </p:cNvPr>
          <p:cNvSpPr txBox="1"/>
          <p:nvPr/>
        </p:nvSpPr>
        <p:spPr>
          <a:xfrm>
            <a:off x="1438819" y="3039366"/>
            <a:ext cx="1468672" cy="461665"/>
          </a:xfrm>
          <a:prstGeom prst="rect">
            <a:avLst/>
          </a:prstGeom>
          <a:no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Wednesday</a:t>
            </a:r>
            <a:endParaRPr lang="en-GB" b="1" dirty="0">
              <a:solidFill>
                <a:schemeClr val="accent1">
                  <a:lumMod val="50000"/>
                </a:schemeClr>
              </a:solidFill>
              <a:latin typeface="EuroStyle" panose="02027200000000000000" pitchFamily="18" charset="0"/>
            </a:endParaRPr>
          </a:p>
        </p:txBody>
      </p:sp>
      <p:sp>
        <p:nvSpPr>
          <p:cNvPr id="60" name="TextBox 59">
            <a:extLst>
              <a:ext uri="{FF2B5EF4-FFF2-40B4-BE49-F238E27FC236}">
                <a16:creationId xmlns:a16="http://schemas.microsoft.com/office/drawing/2014/main" id="{BB19CE60-7CA2-4AAE-811A-958C5D4A495D}"/>
              </a:ext>
            </a:extLst>
          </p:cNvPr>
          <p:cNvSpPr txBox="1"/>
          <p:nvPr/>
        </p:nvSpPr>
        <p:spPr>
          <a:xfrm>
            <a:off x="8382931" y="3475535"/>
            <a:ext cx="1077539" cy="461665"/>
          </a:xfrm>
          <a:prstGeom prst="rect">
            <a:avLst/>
          </a:prstGeom>
          <a:no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Tuesday</a:t>
            </a:r>
            <a:endParaRPr lang="en-GB" b="1" dirty="0">
              <a:solidFill>
                <a:schemeClr val="accent1">
                  <a:lumMod val="50000"/>
                </a:schemeClr>
              </a:solidFill>
              <a:latin typeface="EuroStyle" panose="02027200000000000000" pitchFamily="18" charset="0"/>
            </a:endParaRPr>
          </a:p>
        </p:txBody>
      </p:sp>
      <p:sp>
        <p:nvSpPr>
          <p:cNvPr id="61" name="TextBox 60">
            <a:extLst>
              <a:ext uri="{FF2B5EF4-FFF2-40B4-BE49-F238E27FC236}">
                <a16:creationId xmlns:a16="http://schemas.microsoft.com/office/drawing/2014/main" id="{A9043C3A-5023-484D-87F3-208A61E04E93}"/>
              </a:ext>
            </a:extLst>
          </p:cNvPr>
          <p:cNvSpPr txBox="1"/>
          <p:nvPr/>
        </p:nvSpPr>
        <p:spPr>
          <a:xfrm>
            <a:off x="7612235" y="5110964"/>
            <a:ext cx="1172116" cy="461665"/>
          </a:xfrm>
          <a:prstGeom prst="rect">
            <a:avLst/>
          </a:prstGeom>
          <a:no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Thursday</a:t>
            </a:r>
            <a:endParaRPr lang="en-GB" b="1" dirty="0">
              <a:solidFill>
                <a:schemeClr val="accent1">
                  <a:lumMod val="50000"/>
                </a:schemeClr>
              </a:solidFill>
              <a:latin typeface="EuroStyle" panose="02027200000000000000" pitchFamily="18" charset="0"/>
            </a:endParaRPr>
          </a:p>
        </p:txBody>
      </p:sp>
      <p:sp>
        <p:nvSpPr>
          <p:cNvPr id="62" name="TextBox 61">
            <a:extLst>
              <a:ext uri="{FF2B5EF4-FFF2-40B4-BE49-F238E27FC236}">
                <a16:creationId xmlns:a16="http://schemas.microsoft.com/office/drawing/2014/main" id="{23ACE45E-2073-44BB-B03A-9B42FD503762}"/>
              </a:ext>
            </a:extLst>
          </p:cNvPr>
          <p:cNvSpPr txBox="1"/>
          <p:nvPr/>
        </p:nvSpPr>
        <p:spPr>
          <a:xfrm>
            <a:off x="1458641" y="5641062"/>
            <a:ext cx="813043" cy="461665"/>
          </a:xfrm>
          <a:prstGeom prst="rect">
            <a:avLst/>
          </a:prstGeom>
          <a:noFill/>
          <a:ln>
            <a:noFill/>
          </a:ln>
        </p:spPr>
        <p:txBody>
          <a:bodyPr wrap="none" rtlCol="0">
            <a:spAutoFit/>
          </a:bodyPr>
          <a:lstStyle/>
          <a:p>
            <a:r>
              <a:rPr lang="en-GB" sz="2400" b="1" dirty="0">
                <a:solidFill>
                  <a:schemeClr val="accent1">
                    <a:lumMod val="50000"/>
                  </a:schemeClr>
                </a:solidFill>
                <a:latin typeface="EuroStyle" panose="02027200000000000000" pitchFamily="18" charset="0"/>
              </a:rPr>
              <a:t>Friday</a:t>
            </a:r>
            <a:endParaRPr lang="en-GB" b="1" dirty="0">
              <a:solidFill>
                <a:schemeClr val="accent1">
                  <a:lumMod val="50000"/>
                </a:schemeClr>
              </a:solidFill>
              <a:latin typeface="EuroStyle" panose="02027200000000000000" pitchFamily="18" charset="0"/>
            </a:endParaRPr>
          </a:p>
        </p:txBody>
      </p:sp>
      <p:sp>
        <p:nvSpPr>
          <p:cNvPr id="67" name="Rectangle: Rounded Corners 66">
            <a:extLst>
              <a:ext uri="{FF2B5EF4-FFF2-40B4-BE49-F238E27FC236}">
                <a16:creationId xmlns:a16="http://schemas.microsoft.com/office/drawing/2014/main" id="{C0679385-DEEA-49A1-BC3B-CFD10740A116}"/>
              </a:ext>
            </a:extLst>
          </p:cNvPr>
          <p:cNvSpPr/>
          <p:nvPr/>
        </p:nvSpPr>
        <p:spPr>
          <a:xfrm>
            <a:off x="2395973" y="472780"/>
            <a:ext cx="2103041" cy="593232"/>
          </a:xfrm>
          <a:prstGeom prst="roundRect">
            <a:avLst>
              <a:gd name="adj" fmla="val 5000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02205C8D-578A-4DB3-AF05-BBD861168FE3}"/>
              </a:ext>
            </a:extLst>
          </p:cNvPr>
          <p:cNvSpPr txBox="1"/>
          <p:nvPr/>
        </p:nvSpPr>
        <p:spPr>
          <a:xfrm>
            <a:off x="2372282" y="524119"/>
            <a:ext cx="2165978" cy="461665"/>
          </a:xfrm>
          <a:prstGeom prst="rect">
            <a:avLst/>
          </a:prstGeom>
          <a:noFill/>
          <a:ln>
            <a:noFill/>
          </a:ln>
        </p:spPr>
        <p:txBody>
          <a:bodyPr wrap="none" rtlCol="0">
            <a:spAutoFit/>
          </a:bodyPr>
          <a:lstStyle/>
          <a:p>
            <a:r>
              <a:rPr lang="en-GB" sz="2400" b="1" spc="-150" dirty="0">
                <a:solidFill>
                  <a:schemeClr val="accent1">
                    <a:lumMod val="50000"/>
                  </a:schemeClr>
                </a:solidFill>
                <a:latin typeface="EuroStyle" panose="02027200000000000000" pitchFamily="18" charset="0"/>
              </a:rPr>
              <a:t>Introduction</a:t>
            </a:r>
            <a:endParaRPr lang="en-GB" b="1" spc="-150" dirty="0">
              <a:solidFill>
                <a:schemeClr val="accent1">
                  <a:lumMod val="50000"/>
                </a:schemeClr>
              </a:solidFill>
              <a:latin typeface="EuroStyle" panose="02027200000000000000" pitchFamily="18" charset="0"/>
            </a:endParaRPr>
          </a:p>
        </p:txBody>
      </p:sp>
      <p:sp>
        <p:nvSpPr>
          <p:cNvPr id="20" name="TextBox 19">
            <a:extLst>
              <a:ext uri="{FF2B5EF4-FFF2-40B4-BE49-F238E27FC236}">
                <a16:creationId xmlns:a16="http://schemas.microsoft.com/office/drawing/2014/main" id="{96F7893D-A2B8-42A0-ABF2-AF28D1EB3A08}"/>
              </a:ext>
            </a:extLst>
          </p:cNvPr>
          <p:cNvSpPr txBox="1"/>
          <p:nvPr/>
        </p:nvSpPr>
        <p:spPr>
          <a:xfrm>
            <a:off x="7490949" y="188877"/>
            <a:ext cx="4627451" cy="1754326"/>
          </a:xfrm>
          <a:prstGeom prst="rect">
            <a:avLst/>
          </a:prstGeom>
          <a:noFill/>
        </p:spPr>
        <p:txBody>
          <a:bodyPr wrap="square" rtlCol="0">
            <a:spAutoFit/>
          </a:bodyPr>
          <a:lstStyle/>
          <a:p>
            <a:r>
              <a:rPr kumimoji="0" lang="en-GB" altLang="ko-KR" sz="3600" b="0" i="0" u="none" strike="noStrike" kern="1200" cap="none" spc="0" normalizeH="0" baseline="0" noProof="0" dirty="0">
                <a:ln>
                  <a:noFill/>
                </a:ln>
                <a:solidFill>
                  <a:srgbClr val="4472C4">
                    <a:lumMod val="50000"/>
                  </a:srgbClr>
                </a:solidFill>
                <a:effectLst/>
                <a:uLnTx/>
                <a:uFillTx/>
                <a:latin typeface="Quantify" pitchFamily="2" charset="0"/>
                <a:ea typeface="맑은 고딕" panose="020B0503020000020004" pitchFamily="34" charset="-127"/>
                <a:cs typeface="+mn-cs"/>
              </a:rPr>
              <a:t>Network and Digital Communications</a:t>
            </a:r>
          </a:p>
          <a:p>
            <a:endParaRPr lang="en-GB" sz="3600" dirty="0">
              <a:solidFill>
                <a:srgbClr val="4472C4">
                  <a:lumMod val="50000"/>
                </a:srgbClr>
              </a:solidFill>
              <a:latin typeface="Quantify" pitchFamily="2" charset="0"/>
              <a:ea typeface="맑은 고딕" panose="020B0503020000020004" pitchFamily="34" charset="-127"/>
            </a:endParaRPr>
          </a:p>
        </p:txBody>
      </p:sp>
    </p:spTree>
    <p:extLst>
      <p:ext uri="{BB962C8B-B14F-4D97-AF65-F5344CB8AC3E}">
        <p14:creationId xmlns:p14="http://schemas.microsoft.com/office/powerpoint/2010/main" val="67779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2373599" y="194156"/>
            <a:ext cx="7444801" cy="6298719"/>
          </a:xfrm>
          <a:prstGeom prst="rect">
            <a:avLst/>
          </a:prstGeom>
        </p:spPr>
      </p:pic>
      <p:sp>
        <p:nvSpPr>
          <p:cNvPr id="2" name="TextBox 1"/>
          <p:cNvSpPr txBox="1"/>
          <p:nvPr/>
        </p:nvSpPr>
        <p:spPr>
          <a:xfrm>
            <a:off x="8831178" y="3319452"/>
            <a:ext cx="502061" cy="261610"/>
          </a:xfrm>
          <a:prstGeom prst="rect">
            <a:avLst/>
          </a:prstGeom>
          <a:solidFill>
            <a:schemeClr val="bg1"/>
          </a:solidFill>
        </p:spPr>
        <p:txBody>
          <a:bodyPr wrap="none" rtlCol="0">
            <a:spAutoFit/>
          </a:bodyPr>
          <a:lstStyle/>
          <a:p>
            <a:r>
              <a:rPr lang="en-GB" sz="1100" dirty="0"/>
              <a:t>TPDU</a:t>
            </a:r>
          </a:p>
        </p:txBody>
      </p:sp>
    </p:spTree>
    <p:extLst>
      <p:ext uri="{BB962C8B-B14F-4D97-AF65-F5344CB8AC3E}">
        <p14:creationId xmlns:p14="http://schemas.microsoft.com/office/powerpoint/2010/main" val="376732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752" y="1804737"/>
            <a:ext cx="11600493" cy="4295274"/>
          </a:xfrm>
        </p:spPr>
      </p:pic>
    </p:spTree>
    <p:extLst>
      <p:ext uri="{BB962C8B-B14F-4D97-AF65-F5344CB8AC3E}">
        <p14:creationId xmlns:p14="http://schemas.microsoft.com/office/powerpoint/2010/main" val="3345534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TCP/IP</a:t>
            </a:r>
          </a:p>
        </p:txBody>
      </p:sp>
      <p:sp>
        <p:nvSpPr>
          <p:cNvPr id="3" name="Content Placeholder 2"/>
          <p:cNvSpPr>
            <a:spLocks noGrp="1"/>
          </p:cNvSpPr>
          <p:nvPr>
            <p:ph idx="1"/>
          </p:nvPr>
        </p:nvSpPr>
        <p:spPr/>
        <p:txBody>
          <a:bodyPr>
            <a:normAutofit fontScale="85000" lnSpcReduction="20000"/>
          </a:bodyPr>
          <a:lstStyle/>
          <a:p>
            <a:r>
              <a:rPr lang="en-US" dirty="0"/>
              <a:t>The TCP/IP model was developed prior to the OSI model</a:t>
            </a:r>
          </a:p>
          <a:p>
            <a:r>
              <a:rPr lang="en-US" dirty="0"/>
              <a:t>The TCP/IP model is not exactly similar to the OSI model</a:t>
            </a:r>
          </a:p>
          <a:p>
            <a:r>
              <a:rPr lang="en-US" dirty="0"/>
              <a:t>The TCP/IP model consists of five layers:</a:t>
            </a:r>
          </a:p>
          <a:p>
            <a:pPr lvl="1"/>
            <a:r>
              <a:rPr lang="en-US" dirty="0"/>
              <a:t>the application layer</a:t>
            </a:r>
          </a:p>
          <a:p>
            <a:pPr lvl="1"/>
            <a:r>
              <a:rPr lang="en-US" dirty="0"/>
              <a:t>transport layer</a:t>
            </a:r>
          </a:p>
          <a:p>
            <a:pPr lvl="1"/>
            <a:r>
              <a:rPr lang="en-US" dirty="0"/>
              <a:t>network layer</a:t>
            </a:r>
          </a:p>
          <a:p>
            <a:pPr lvl="1"/>
            <a:r>
              <a:rPr lang="en-US" dirty="0"/>
              <a:t>data link layer</a:t>
            </a:r>
          </a:p>
          <a:p>
            <a:pPr lvl="1"/>
            <a:r>
              <a:rPr lang="en-US" dirty="0"/>
              <a:t>physical layer</a:t>
            </a:r>
          </a:p>
          <a:p>
            <a:r>
              <a:rPr lang="en-US" dirty="0"/>
              <a:t>The first four layers provide physical standards, network interface, internetworking, and transport functions that correspond to the first four layers of the OSI model and these four layers are represented in TCP/IP model by a single layer called the application layer </a:t>
            </a:r>
          </a:p>
          <a:p>
            <a:r>
              <a:rPr lang="en-US" dirty="0"/>
              <a:t>TCP/IP is a hierarchical protocol made up of interactive modules, and each of them provides specific functionality</a:t>
            </a:r>
          </a:p>
          <a:p>
            <a:endParaRPr lang="en-GB" dirty="0"/>
          </a:p>
        </p:txBody>
      </p:sp>
    </p:spTree>
    <p:extLst>
      <p:ext uri="{BB962C8B-B14F-4D97-AF65-F5344CB8AC3E}">
        <p14:creationId xmlns:p14="http://schemas.microsoft.com/office/powerpoint/2010/main" val="3264763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TCP/IP layers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2500" y="1690687"/>
            <a:ext cx="7552342" cy="4685249"/>
          </a:xfrm>
        </p:spPr>
      </p:pic>
    </p:spTree>
    <p:extLst>
      <p:ext uri="{BB962C8B-B14F-4D97-AF65-F5344CB8AC3E}">
        <p14:creationId xmlns:p14="http://schemas.microsoft.com/office/powerpoint/2010/main" val="151752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Access Layer</a:t>
            </a:r>
          </a:p>
        </p:txBody>
      </p:sp>
      <p:sp>
        <p:nvSpPr>
          <p:cNvPr id="3" name="Content Placeholder 2"/>
          <p:cNvSpPr>
            <a:spLocks noGrp="1"/>
          </p:cNvSpPr>
          <p:nvPr>
            <p:ph idx="1"/>
          </p:nvPr>
        </p:nvSpPr>
        <p:spPr/>
        <p:txBody>
          <a:bodyPr>
            <a:normAutofit fontScale="92500" lnSpcReduction="10000"/>
          </a:bodyPr>
          <a:lstStyle/>
          <a:p>
            <a:r>
              <a:rPr lang="en-US" dirty="0"/>
              <a:t>A network layer is the lowest layer of the TCP/IP model</a:t>
            </a:r>
          </a:p>
          <a:p>
            <a:r>
              <a:rPr lang="en-US" dirty="0"/>
              <a:t>A network layer is the combination of the Physical layer and Data Link layer defined in the OSI reference model</a:t>
            </a:r>
          </a:p>
          <a:p>
            <a:r>
              <a:rPr lang="en-US" dirty="0"/>
              <a:t>It defines how the data should be sent physically through the network.</a:t>
            </a:r>
          </a:p>
          <a:p>
            <a:r>
              <a:rPr lang="en-US" dirty="0"/>
              <a:t>This layer is mainly responsible for the transmission of the data between two devices on the same network</a:t>
            </a:r>
          </a:p>
          <a:p>
            <a:r>
              <a:rPr lang="en-US" dirty="0"/>
              <a:t>The functions carried out by this layer are encapsulating the IP datagram into frames transmitted by the network and mapping of IP addresses into physical addresses</a:t>
            </a:r>
          </a:p>
          <a:p>
            <a:r>
              <a:rPr lang="en-US" dirty="0"/>
              <a:t>The protocols used by this layer are </a:t>
            </a:r>
            <a:r>
              <a:rPr lang="en-US" dirty="0" err="1"/>
              <a:t>ethernet</a:t>
            </a:r>
            <a:r>
              <a:rPr lang="en-US" dirty="0"/>
              <a:t>, token ring, FDDI, X.25, frame relay</a:t>
            </a:r>
          </a:p>
          <a:p>
            <a:endParaRPr lang="en-US" dirty="0"/>
          </a:p>
        </p:txBody>
      </p:sp>
    </p:spTree>
    <p:extLst>
      <p:ext uri="{BB962C8B-B14F-4D97-AF65-F5344CB8AC3E}">
        <p14:creationId xmlns:p14="http://schemas.microsoft.com/office/powerpoint/2010/main" val="88731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Layer</a:t>
            </a:r>
          </a:p>
        </p:txBody>
      </p:sp>
      <p:sp>
        <p:nvSpPr>
          <p:cNvPr id="3" name="Content Placeholder 2"/>
          <p:cNvSpPr>
            <a:spLocks noGrp="1"/>
          </p:cNvSpPr>
          <p:nvPr>
            <p:ph idx="1"/>
          </p:nvPr>
        </p:nvSpPr>
        <p:spPr/>
        <p:txBody>
          <a:bodyPr/>
          <a:lstStyle/>
          <a:p>
            <a:r>
              <a:rPr lang="en-US" dirty="0"/>
              <a:t>An internet layer is the second layer of the TCP/IP model</a:t>
            </a:r>
          </a:p>
          <a:p>
            <a:r>
              <a:rPr lang="en-US" dirty="0"/>
              <a:t>An internet layer is also known as the network layer</a:t>
            </a:r>
          </a:p>
          <a:p>
            <a:r>
              <a:rPr lang="en-US" dirty="0"/>
              <a:t>The main responsibility of the internet layer is to send the packets from any network, and they arrive at the destination irrespective of the route they take</a:t>
            </a:r>
          </a:p>
          <a:p>
            <a:endParaRPr lang="en-US" dirty="0"/>
          </a:p>
        </p:txBody>
      </p:sp>
    </p:spTree>
    <p:extLst>
      <p:ext uri="{BB962C8B-B14F-4D97-AF65-F5344CB8AC3E}">
        <p14:creationId xmlns:p14="http://schemas.microsoft.com/office/powerpoint/2010/main" val="3519196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Following are the protocols used in this layer</a:t>
            </a:r>
          </a:p>
        </p:txBody>
      </p:sp>
      <p:sp>
        <p:nvSpPr>
          <p:cNvPr id="3" name="Content Placeholder 2"/>
          <p:cNvSpPr>
            <a:spLocks noGrp="1"/>
          </p:cNvSpPr>
          <p:nvPr>
            <p:ph idx="1"/>
          </p:nvPr>
        </p:nvSpPr>
        <p:spPr/>
        <p:txBody>
          <a:bodyPr/>
          <a:lstStyle/>
          <a:p>
            <a:r>
              <a:rPr lang="en-US" dirty="0"/>
              <a:t>IP Protocol</a:t>
            </a:r>
          </a:p>
          <a:p>
            <a:r>
              <a:rPr lang="en-US" dirty="0"/>
              <a:t>ARP Protocol</a:t>
            </a:r>
          </a:p>
          <a:p>
            <a:r>
              <a:rPr lang="en-US" dirty="0"/>
              <a:t>ICMP Protocol</a:t>
            </a:r>
          </a:p>
          <a:p>
            <a:endParaRPr lang="en-US" dirty="0"/>
          </a:p>
        </p:txBody>
      </p:sp>
    </p:spTree>
    <p:extLst>
      <p:ext uri="{BB962C8B-B14F-4D97-AF65-F5344CB8AC3E}">
        <p14:creationId xmlns:p14="http://schemas.microsoft.com/office/powerpoint/2010/main" val="1894757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the IP protocol</a:t>
            </a:r>
          </a:p>
        </p:txBody>
      </p:sp>
      <p:sp>
        <p:nvSpPr>
          <p:cNvPr id="3" name="Content Placeholder 2"/>
          <p:cNvSpPr>
            <a:spLocks noGrp="1"/>
          </p:cNvSpPr>
          <p:nvPr>
            <p:ph idx="1"/>
          </p:nvPr>
        </p:nvSpPr>
        <p:spPr>
          <a:xfrm>
            <a:off x="838200" y="1825624"/>
            <a:ext cx="10515600" cy="4940935"/>
          </a:xfrm>
        </p:spPr>
        <p:txBody>
          <a:bodyPr>
            <a:normAutofit fontScale="70000" lnSpcReduction="20000"/>
          </a:bodyPr>
          <a:lstStyle/>
          <a:p>
            <a:r>
              <a:rPr lang="en-US" b="1" dirty="0"/>
              <a:t>IP Addressing:</a:t>
            </a:r>
            <a:endParaRPr lang="en-US" dirty="0"/>
          </a:p>
          <a:p>
            <a:pPr lvl="1"/>
            <a:r>
              <a:rPr lang="en-US" dirty="0"/>
              <a:t>This protocol implements logical host addresses known as IP addresses. The IP addresses are used by the internet and higher layers to identify the device and to provide internetwork routing.</a:t>
            </a:r>
          </a:p>
          <a:p>
            <a:r>
              <a:rPr lang="en-US" b="1" dirty="0"/>
              <a:t>Host-to-host communication:</a:t>
            </a:r>
            <a:endParaRPr lang="en-US" dirty="0"/>
          </a:p>
          <a:p>
            <a:pPr lvl="1"/>
            <a:r>
              <a:rPr lang="en-US" dirty="0"/>
              <a:t>It determines the path through which the data is to be transmitted.</a:t>
            </a:r>
          </a:p>
          <a:p>
            <a:r>
              <a:rPr lang="en-US" b="1" dirty="0"/>
              <a:t>Data Encapsulation and Formatting:</a:t>
            </a:r>
            <a:endParaRPr lang="en-US" dirty="0"/>
          </a:p>
          <a:p>
            <a:pPr lvl="1"/>
            <a:r>
              <a:rPr lang="en-US" dirty="0"/>
              <a:t>An IP protocol accepts the data from the transport layer protocol. An IP protocol ensures that the data is sent and received securely, it encapsulates the data into message known as IP datagram.</a:t>
            </a:r>
          </a:p>
          <a:p>
            <a:r>
              <a:rPr lang="en-US" b="1" dirty="0"/>
              <a:t>Fragmentation and Reassembly:</a:t>
            </a:r>
            <a:endParaRPr lang="en-US" dirty="0"/>
          </a:p>
          <a:p>
            <a:pPr lvl="1"/>
            <a:r>
              <a:rPr lang="en-US" dirty="0"/>
              <a:t>The limit imposed on the size of the IP datagram by data link layer protocol is known as Maximum Transmission unit (MTU). If the size of IP datagram is greater than the MTU unit, then the IP protocol splits the datagram into smaller units so that they can travel over the local network. Fragmentation can be done by the sender or intermediate router. At the receiver side, all the fragments are reassembled to form an original message.</a:t>
            </a:r>
          </a:p>
          <a:p>
            <a:r>
              <a:rPr lang="en-US" b="1" dirty="0"/>
              <a:t>Routing:</a:t>
            </a:r>
            <a:endParaRPr lang="en-US" dirty="0"/>
          </a:p>
          <a:p>
            <a:pPr lvl="1"/>
            <a:r>
              <a:rPr lang="en-US" dirty="0"/>
              <a:t>When IP datagram is sent over the same local network such as LAN, MAN, WAN, it is known as direct delivery. When source and destination are on the distant network, then the IP datagram is sent indirectly. This can be accomplished by routing the IP datagram through various devices such as routers.</a:t>
            </a:r>
          </a:p>
          <a:p>
            <a:endParaRPr lang="en-US" dirty="0"/>
          </a:p>
        </p:txBody>
      </p:sp>
    </p:spTree>
    <p:extLst>
      <p:ext uri="{BB962C8B-B14F-4D97-AF65-F5344CB8AC3E}">
        <p14:creationId xmlns:p14="http://schemas.microsoft.com/office/powerpoint/2010/main" val="265620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0AA7-1153-4B23-8A35-21C64D72CD5B}"/>
              </a:ext>
            </a:extLst>
          </p:cNvPr>
          <p:cNvSpPr>
            <a:spLocks noGrp="1"/>
          </p:cNvSpPr>
          <p:nvPr>
            <p:ph type="title"/>
          </p:nvPr>
        </p:nvSpPr>
        <p:spPr/>
        <p:txBody>
          <a:bodyPr/>
          <a:lstStyle/>
          <a:p>
            <a:r>
              <a:rPr lang="en-GB" dirty="0"/>
              <a:t>Application</a:t>
            </a:r>
          </a:p>
        </p:txBody>
      </p:sp>
      <p:sp>
        <p:nvSpPr>
          <p:cNvPr id="3" name="Content Placeholder 2">
            <a:extLst>
              <a:ext uri="{FF2B5EF4-FFF2-40B4-BE49-F238E27FC236}">
                <a16:creationId xmlns:a16="http://schemas.microsoft.com/office/drawing/2014/main" id="{433A880E-6C50-459F-8CA0-A9AC6FDD37C6}"/>
              </a:ext>
            </a:extLst>
          </p:cNvPr>
          <p:cNvSpPr>
            <a:spLocks noGrp="1"/>
          </p:cNvSpPr>
          <p:nvPr>
            <p:ph type="body" idx="1"/>
          </p:nvPr>
        </p:nvSpPr>
        <p:spPr/>
        <p:txBody>
          <a:bodyPr/>
          <a:lstStyle/>
          <a:p>
            <a:r>
              <a:rPr lang="en-GB" dirty="0"/>
              <a:t>HTTP/S</a:t>
            </a:r>
          </a:p>
          <a:p>
            <a:r>
              <a:rPr lang="en-GB" dirty="0"/>
              <a:t>SNMP</a:t>
            </a:r>
          </a:p>
          <a:p>
            <a:r>
              <a:rPr lang="en-GB" dirty="0"/>
              <a:t>SMTP</a:t>
            </a:r>
          </a:p>
          <a:p>
            <a:endParaRPr lang="en-GB" dirty="0"/>
          </a:p>
        </p:txBody>
      </p:sp>
    </p:spTree>
    <p:extLst>
      <p:ext uri="{BB962C8B-B14F-4D97-AF65-F5344CB8AC3E}">
        <p14:creationId xmlns:p14="http://schemas.microsoft.com/office/powerpoint/2010/main" val="351614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ED08-5B41-4E54-A31A-541D6E68291F}"/>
              </a:ext>
            </a:extLst>
          </p:cNvPr>
          <p:cNvSpPr>
            <a:spLocks noGrp="1"/>
          </p:cNvSpPr>
          <p:nvPr>
            <p:ph type="title"/>
          </p:nvPr>
        </p:nvSpPr>
        <p:spPr/>
        <p:txBody>
          <a:bodyPr/>
          <a:lstStyle/>
          <a:p>
            <a:r>
              <a:rPr lang="en-GB" dirty="0"/>
              <a:t>HTTP</a:t>
            </a:r>
          </a:p>
        </p:txBody>
      </p:sp>
      <p:sp>
        <p:nvSpPr>
          <p:cNvPr id="3" name="Content Placeholder 2">
            <a:extLst>
              <a:ext uri="{FF2B5EF4-FFF2-40B4-BE49-F238E27FC236}">
                <a16:creationId xmlns:a16="http://schemas.microsoft.com/office/drawing/2014/main" id="{09453E40-405B-4D47-BB42-8D52C408301F}"/>
              </a:ext>
            </a:extLst>
          </p:cNvPr>
          <p:cNvSpPr>
            <a:spLocks noGrp="1"/>
          </p:cNvSpPr>
          <p:nvPr>
            <p:ph idx="1"/>
          </p:nvPr>
        </p:nvSpPr>
        <p:spPr/>
        <p:txBody>
          <a:bodyPr/>
          <a:lstStyle/>
          <a:p>
            <a:r>
              <a:rPr lang="en-GB" dirty="0"/>
              <a:t>HTTP is a simple but powerful protocol:</a:t>
            </a:r>
          </a:p>
          <a:p>
            <a:pPr lvl="1"/>
            <a:r>
              <a:rPr lang="en-GB" dirty="0"/>
              <a:t>HTTP is connectionless </a:t>
            </a:r>
          </a:p>
          <a:p>
            <a:pPr lvl="1"/>
            <a:r>
              <a:rPr lang="en-GB" dirty="0"/>
              <a:t>HTTP is media independent</a:t>
            </a:r>
          </a:p>
          <a:p>
            <a:pPr lvl="1"/>
            <a:r>
              <a:rPr lang="en-GB" dirty="0"/>
              <a:t>HTTP is stateless</a:t>
            </a:r>
          </a:p>
          <a:p>
            <a:r>
              <a:rPr lang="en-GB" dirty="0"/>
              <a:t>HTTP is not secure as it is not encrypted</a:t>
            </a:r>
          </a:p>
          <a:p>
            <a:r>
              <a:rPr lang="en-GB" dirty="0"/>
              <a:t>HTTP operates at the highest layer of the TCP/IP model, the Application layer</a:t>
            </a:r>
          </a:p>
          <a:p>
            <a:r>
              <a:rPr lang="en-GB" dirty="0"/>
              <a:t>Uses Port 80</a:t>
            </a:r>
          </a:p>
          <a:p>
            <a:endParaRPr lang="en-GB" dirty="0"/>
          </a:p>
        </p:txBody>
      </p:sp>
    </p:spTree>
    <p:extLst>
      <p:ext uri="{BB962C8B-B14F-4D97-AF65-F5344CB8AC3E}">
        <p14:creationId xmlns:p14="http://schemas.microsoft.com/office/powerpoint/2010/main" val="269951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4D3A-DD78-4E56-A924-C5B9B66A2A11}"/>
              </a:ext>
            </a:extLst>
          </p:cNvPr>
          <p:cNvSpPr>
            <a:spLocks noGrp="1"/>
          </p:cNvSpPr>
          <p:nvPr>
            <p:ph type="title"/>
          </p:nvPr>
        </p:nvSpPr>
        <p:spPr/>
        <p:txBody>
          <a:bodyPr/>
          <a:lstStyle/>
          <a:p>
            <a:r>
              <a:rPr lang="en-GB" dirty="0"/>
              <a:t>1. Data and Protocols (70%, K2)</a:t>
            </a:r>
          </a:p>
        </p:txBody>
      </p:sp>
      <p:sp>
        <p:nvSpPr>
          <p:cNvPr id="3" name="Content Placeholder 2">
            <a:extLst>
              <a:ext uri="{FF2B5EF4-FFF2-40B4-BE49-F238E27FC236}">
                <a16:creationId xmlns:a16="http://schemas.microsoft.com/office/drawing/2014/main" id="{AABB55DA-F064-4F4A-A3C1-B41947021ECF}"/>
              </a:ext>
            </a:extLst>
          </p:cNvPr>
          <p:cNvSpPr>
            <a:spLocks noGrp="1"/>
          </p:cNvSpPr>
          <p:nvPr>
            <p:ph type="body" idx="1"/>
          </p:nvPr>
        </p:nvSpPr>
        <p:spPr>
          <a:xfrm>
            <a:off x="831850" y="4589463"/>
            <a:ext cx="10515600" cy="2027905"/>
          </a:xfrm>
        </p:spPr>
        <p:txBody>
          <a:bodyPr>
            <a:normAutofit fontScale="70000" lnSpcReduction="20000"/>
          </a:bodyPr>
          <a:lstStyle/>
          <a:p>
            <a:pPr marL="0" indent="0">
              <a:buNone/>
            </a:pPr>
            <a:r>
              <a:rPr lang="en-GB" dirty="0"/>
              <a:t>1.1 Describe the OSI and TCP/IP models and example protocols</a:t>
            </a:r>
          </a:p>
          <a:p>
            <a:pPr marL="0" indent="0">
              <a:buNone/>
            </a:pPr>
            <a:r>
              <a:rPr lang="en-GB" dirty="0"/>
              <a:t>1.2 Explain what a network protocol is and how it transmits data</a:t>
            </a:r>
          </a:p>
          <a:p>
            <a:pPr marL="0" indent="0">
              <a:buNone/>
            </a:pPr>
            <a:r>
              <a:rPr lang="en-GB" dirty="0"/>
              <a:t>1.3 Describe how protocols can fail and give examples of communication errors at different OSI layers</a:t>
            </a:r>
          </a:p>
          <a:p>
            <a:pPr marL="0" indent="0">
              <a:buNone/>
            </a:pPr>
            <a:r>
              <a:rPr lang="en-GB" dirty="0"/>
              <a:t>1.4 Describe how error control is applied to protocols</a:t>
            </a:r>
          </a:p>
          <a:p>
            <a:pPr marL="0" indent="0">
              <a:buNone/>
            </a:pPr>
            <a:r>
              <a:rPr lang="en-GB" dirty="0"/>
              <a:t>1.5 Explain what a routing protocol does and the difference between static and dynamic routing</a:t>
            </a:r>
          </a:p>
          <a:p>
            <a:pPr marL="0" indent="0">
              <a:buNone/>
            </a:pPr>
            <a:r>
              <a:rPr lang="en-GB" dirty="0"/>
              <a:t>1.6 Describe the main routing protocols in current use, describing the pros and cons of each and when they are used</a:t>
            </a:r>
          </a:p>
        </p:txBody>
      </p:sp>
    </p:spTree>
    <p:extLst>
      <p:ext uri="{BB962C8B-B14F-4D97-AF65-F5344CB8AC3E}">
        <p14:creationId xmlns:p14="http://schemas.microsoft.com/office/powerpoint/2010/main" val="1948905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HTTPS</a:t>
            </a:r>
            <a:endParaRPr lang="en-GB" dirty="0"/>
          </a:p>
        </p:txBody>
      </p:sp>
      <p:sp>
        <p:nvSpPr>
          <p:cNvPr id="5" name="Content Placeholder 4"/>
          <p:cNvSpPr>
            <a:spLocks noGrp="1"/>
          </p:cNvSpPr>
          <p:nvPr>
            <p:ph idx="1"/>
          </p:nvPr>
        </p:nvSpPr>
        <p:spPr/>
        <p:txBody>
          <a:bodyPr>
            <a:normAutofit/>
          </a:bodyPr>
          <a:lstStyle/>
          <a:p>
            <a:r>
              <a:rPr lang="en-GB" dirty="0"/>
              <a:t>HTTPS is an extension of the Hypertext Transfer Protocol (HTTP)</a:t>
            </a:r>
          </a:p>
          <a:p>
            <a:r>
              <a:rPr lang="en-GB" dirty="0"/>
              <a:t>It is used for secure communication over a computer network, and is widely used on the Internet</a:t>
            </a:r>
          </a:p>
          <a:p>
            <a:r>
              <a:rPr lang="en-GB" dirty="0"/>
              <a:t>HTTPS is not a separate protocol, but refers to use of ordinary HTTP over an encrypted SSL/TLS connection</a:t>
            </a:r>
          </a:p>
          <a:p>
            <a:r>
              <a:rPr lang="en-GB" dirty="0"/>
              <a:t>Operates at the Application layer, as does the TLS security protocol (operating as a lower sub-layer of the same layer)</a:t>
            </a:r>
          </a:p>
          <a:p>
            <a:endParaRPr lang="en-GB" dirty="0"/>
          </a:p>
        </p:txBody>
      </p:sp>
    </p:spTree>
    <p:extLst>
      <p:ext uri="{BB962C8B-B14F-4D97-AF65-F5344CB8AC3E}">
        <p14:creationId xmlns:p14="http://schemas.microsoft.com/office/powerpoint/2010/main" val="171472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HTTPS</a:t>
            </a:r>
            <a:endParaRPr lang="en-GB" dirty="0"/>
          </a:p>
        </p:txBody>
      </p:sp>
      <p:sp>
        <p:nvSpPr>
          <p:cNvPr id="5" name="Content Placeholder 4"/>
          <p:cNvSpPr>
            <a:spLocks noGrp="1"/>
          </p:cNvSpPr>
          <p:nvPr>
            <p:ph idx="1"/>
          </p:nvPr>
        </p:nvSpPr>
        <p:spPr/>
        <p:txBody>
          <a:bodyPr>
            <a:normAutofit/>
          </a:bodyPr>
          <a:lstStyle/>
          <a:p>
            <a:r>
              <a:rPr lang="en-GB" dirty="0"/>
              <a:t>The TLS protocol performs the encryption</a:t>
            </a:r>
          </a:p>
          <a:p>
            <a:r>
              <a:rPr lang="en-GB" dirty="0"/>
              <a:t>HTTPS connections uses a public key certificate for the web server</a:t>
            </a:r>
          </a:p>
          <a:p>
            <a:r>
              <a:rPr lang="en-GB" dirty="0"/>
              <a:t>This certificate must be signed by a trusted certificate authority for the web browser to accept it without warning</a:t>
            </a:r>
          </a:p>
          <a:p>
            <a:r>
              <a:rPr lang="en-GB" dirty="0"/>
              <a:t>Uses Port 443</a:t>
            </a:r>
          </a:p>
        </p:txBody>
      </p:sp>
    </p:spTree>
    <p:extLst>
      <p:ext uri="{BB962C8B-B14F-4D97-AF65-F5344CB8AC3E}">
        <p14:creationId xmlns:p14="http://schemas.microsoft.com/office/powerpoint/2010/main" val="128192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F7E1-910D-4007-8FC7-5E37DD1CFB93}"/>
              </a:ext>
            </a:extLst>
          </p:cNvPr>
          <p:cNvSpPr>
            <a:spLocks noGrp="1"/>
          </p:cNvSpPr>
          <p:nvPr>
            <p:ph type="title"/>
          </p:nvPr>
        </p:nvSpPr>
        <p:spPr/>
        <p:txBody>
          <a:bodyPr/>
          <a:lstStyle/>
          <a:p>
            <a:r>
              <a:rPr lang="en-GB" dirty="0"/>
              <a:t>SMTP</a:t>
            </a:r>
          </a:p>
        </p:txBody>
      </p:sp>
      <p:sp>
        <p:nvSpPr>
          <p:cNvPr id="3" name="Content Placeholder 2">
            <a:extLst>
              <a:ext uri="{FF2B5EF4-FFF2-40B4-BE49-F238E27FC236}">
                <a16:creationId xmlns:a16="http://schemas.microsoft.com/office/drawing/2014/main" id="{EB1EC4C8-DAC6-49E1-96D9-B1F0D97389DC}"/>
              </a:ext>
            </a:extLst>
          </p:cNvPr>
          <p:cNvSpPr>
            <a:spLocks noGrp="1"/>
          </p:cNvSpPr>
          <p:nvPr>
            <p:ph idx="1"/>
          </p:nvPr>
        </p:nvSpPr>
        <p:spPr/>
        <p:txBody>
          <a:bodyPr/>
          <a:lstStyle/>
          <a:p>
            <a:r>
              <a:rPr lang="en-US" dirty="0"/>
              <a:t>SMTP stands for Simple Mail Transfer Protocol</a:t>
            </a:r>
          </a:p>
          <a:p>
            <a:r>
              <a:rPr lang="en-US" dirty="0"/>
              <a:t>The TCP/IP protocol that supports the e-mail is known as a Simple mail transfer protocol</a:t>
            </a:r>
          </a:p>
          <a:p>
            <a:r>
              <a:rPr lang="en-US" dirty="0"/>
              <a:t>This protocol is used to send the data to another e-mail address</a:t>
            </a:r>
          </a:p>
          <a:p>
            <a:r>
              <a:rPr lang="en-US" dirty="0"/>
              <a:t>Uses Port 25</a:t>
            </a:r>
            <a:endParaRPr lang="en-GB" dirty="0"/>
          </a:p>
        </p:txBody>
      </p:sp>
    </p:spTree>
    <p:extLst>
      <p:ext uri="{BB962C8B-B14F-4D97-AF65-F5344CB8AC3E}">
        <p14:creationId xmlns:p14="http://schemas.microsoft.com/office/powerpoint/2010/main" val="2882718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DF5A-6D96-4F59-9365-FD6C08D905FA}"/>
              </a:ext>
            </a:extLst>
          </p:cNvPr>
          <p:cNvSpPr>
            <a:spLocks noGrp="1"/>
          </p:cNvSpPr>
          <p:nvPr>
            <p:ph type="title"/>
          </p:nvPr>
        </p:nvSpPr>
        <p:spPr/>
        <p:txBody>
          <a:bodyPr/>
          <a:lstStyle/>
          <a:p>
            <a:r>
              <a:rPr lang="en-GB" dirty="0"/>
              <a:t>SMTP</a:t>
            </a:r>
          </a:p>
        </p:txBody>
      </p:sp>
      <p:sp>
        <p:nvSpPr>
          <p:cNvPr id="3" name="Content Placeholder 2">
            <a:extLst>
              <a:ext uri="{FF2B5EF4-FFF2-40B4-BE49-F238E27FC236}">
                <a16:creationId xmlns:a16="http://schemas.microsoft.com/office/drawing/2014/main" id="{60538F6D-473E-4D06-ADAB-29D0DCA9E673}"/>
              </a:ext>
            </a:extLst>
          </p:cNvPr>
          <p:cNvSpPr>
            <a:spLocks noGrp="1"/>
          </p:cNvSpPr>
          <p:nvPr>
            <p:ph idx="1"/>
          </p:nvPr>
        </p:nvSpPr>
        <p:spPr/>
        <p:txBody>
          <a:bodyPr>
            <a:normAutofit lnSpcReduction="10000"/>
          </a:bodyPr>
          <a:lstStyle/>
          <a:p>
            <a:r>
              <a:rPr lang="en-GB" dirty="0"/>
              <a:t>The primary job of the Simple Mail Transfer Protocol (SMTP) is to implement the TCP/IP electronic mail delivery system</a:t>
            </a:r>
            <a:endParaRPr lang="en-US" dirty="0"/>
          </a:p>
          <a:p>
            <a:r>
              <a:rPr lang="en-GB" dirty="0"/>
              <a:t>SMTP includes a number of other features and capabilities</a:t>
            </a:r>
          </a:p>
          <a:p>
            <a:r>
              <a:rPr lang="en-GB" dirty="0"/>
              <a:t>These allow SMTP to support special requirements and auxiliary needs of the mail system, and are described in detail in RFC 2821</a:t>
            </a:r>
          </a:p>
          <a:p>
            <a:pPr lvl="1"/>
            <a:r>
              <a:rPr lang="en-GB" dirty="0"/>
              <a:t>Mail relaying</a:t>
            </a:r>
          </a:p>
          <a:p>
            <a:pPr lvl="1"/>
            <a:r>
              <a:rPr lang="en-GB" dirty="0"/>
              <a:t>Mail forwarding</a:t>
            </a:r>
          </a:p>
          <a:p>
            <a:pPr lvl="1"/>
            <a:r>
              <a:rPr lang="en-GB" dirty="0"/>
              <a:t>Mail Gatewaying</a:t>
            </a:r>
          </a:p>
          <a:p>
            <a:pPr lvl="1"/>
            <a:r>
              <a:rPr lang="en-GB" dirty="0"/>
              <a:t>Address debugging</a:t>
            </a:r>
          </a:p>
          <a:p>
            <a:pPr lvl="1"/>
            <a:r>
              <a:rPr lang="en-GB" dirty="0"/>
              <a:t>Mailing list expansion</a:t>
            </a:r>
          </a:p>
          <a:p>
            <a:pPr lvl="1"/>
            <a:r>
              <a:rPr lang="en-GB" dirty="0"/>
              <a:t>Turning</a:t>
            </a:r>
          </a:p>
        </p:txBody>
      </p:sp>
    </p:spTree>
    <p:extLst>
      <p:ext uri="{BB962C8B-B14F-4D97-AF65-F5344CB8AC3E}">
        <p14:creationId xmlns:p14="http://schemas.microsoft.com/office/powerpoint/2010/main" val="2602089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SMTP</a:t>
            </a:r>
          </a:p>
        </p:txBody>
      </p:sp>
      <p:graphicFrame>
        <p:nvGraphicFramePr>
          <p:cNvPr id="4" name="Content Placeholder 3"/>
          <p:cNvGraphicFramePr>
            <a:graphicFrameLocks noGrp="1"/>
          </p:cNvGraphicFramePr>
          <p:nvPr>
            <p:ph idx="1"/>
          </p:nvPr>
        </p:nvGraphicFramePr>
        <p:xfrm>
          <a:off x="906253" y="2671011"/>
          <a:ext cx="10515600" cy="1917558"/>
        </p:xfrm>
        <a:graphic>
          <a:graphicData uri="http://schemas.openxmlformats.org/drawingml/2006/table">
            <a:tbl>
              <a:tblPr>
                <a:tableStyleId>{D7AC3CCA-C797-4891-BE02-D94E43425B78}</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454518">
                <a:tc>
                  <a:txBody>
                    <a:bodyPr/>
                    <a:lstStyle/>
                    <a:p>
                      <a:pPr algn="ctr"/>
                      <a:r>
                        <a:rPr lang="en-GB" sz="2000" b="1" dirty="0">
                          <a:effectLst/>
                        </a:rPr>
                        <a:t>Proxy</a:t>
                      </a:r>
                    </a:p>
                  </a:txBody>
                  <a:tcPr anchor="ctr"/>
                </a:tc>
                <a:tc>
                  <a:txBody>
                    <a:bodyPr/>
                    <a:lstStyle/>
                    <a:p>
                      <a:pPr algn="ctr"/>
                      <a:r>
                        <a:rPr lang="en-GB" sz="2000" b="1" dirty="0">
                          <a:effectLst/>
                        </a:rPr>
                        <a:t>Name</a:t>
                      </a:r>
                    </a:p>
                  </a:txBody>
                  <a:tcPr anchor="ctr"/>
                </a:tc>
                <a:extLst>
                  <a:ext uri="{0D108BD9-81ED-4DB2-BD59-A6C34878D82A}">
                    <a16:rowId xmlns:a16="http://schemas.microsoft.com/office/drawing/2014/main" val="10000"/>
                  </a:ext>
                </a:extLst>
              </a:tr>
              <a:tr h="0">
                <a:tc>
                  <a:txBody>
                    <a:bodyPr/>
                    <a:lstStyle/>
                    <a:p>
                      <a:pPr algn="l"/>
                      <a:r>
                        <a:rPr lang="en-GB" dirty="0">
                          <a:effectLst/>
                        </a:rPr>
                        <a:t>SOCKS4</a:t>
                      </a:r>
                    </a:p>
                  </a:txBody>
                  <a:tcPr anchor="ctr"/>
                </a:tc>
                <a:tc>
                  <a:txBody>
                    <a:bodyPr/>
                    <a:lstStyle/>
                    <a:p>
                      <a:pPr algn="l"/>
                      <a:r>
                        <a:rPr lang="en-GB" dirty="0">
                          <a:effectLst/>
                        </a:rPr>
                        <a:t>SOCKS4 proxy.</a:t>
                      </a:r>
                    </a:p>
                  </a:txBody>
                  <a:tcPr anchor="ctr"/>
                </a:tc>
                <a:extLst>
                  <a:ext uri="{0D108BD9-81ED-4DB2-BD59-A6C34878D82A}">
                    <a16:rowId xmlns:a16="http://schemas.microsoft.com/office/drawing/2014/main" val="10001"/>
                  </a:ext>
                </a:extLst>
              </a:tr>
              <a:tr h="0">
                <a:tc>
                  <a:txBody>
                    <a:bodyPr/>
                    <a:lstStyle/>
                    <a:p>
                      <a:pPr algn="l"/>
                      <a:r>
                        <a:rPr lang="en-GB">
                          <a:effectLst/>
                        </a:rPr>
                        <a:t>SOCKS4A</a:t>
                      </a:r>
                    </a:p>
                  </a:txBody>
                  <a:tcPr anchor="ctr"/>
                </a:tc>
                <a:tc>
                  <a:txBody>
                    <a:bodyPr/>
                    <a:lstStyle/>
                    <a:p>
                      <a:pPr algn="l"/>
                      <a:r>
                        <a:rPr lang="en-GB">
                          <a:effectLst/>
                        </a:rPr>
                        <a:t>SOCKS4A proxy (capable of resolving domain names).</a:t>
                      </a:r>
                    </a:p>
                  </a:txBody>
                  <a:tcPr anchor="ctr"/>
                </a:tc>
                <a:extLst>
                  <a:ext uri="{0D108BD9-81ED-4DB2-BD59-A6C34878D82A}">
                    <a16:rowId xmlns:a16="http://schemas.microsoft.com/office/drawing/2014/main" val="10002"/>
                  </a:ext>
                </a:extLst>
              </a:tr>
              <a:tr h="0">
                <a:tc>
                  <a:txBody>
                    <a:bodyPr/>
                    <a:lstStyle/>
                    <a:p>
                      <a:pPr algn="l"/>
                      <a:r>
                        <a:rPr lang="en-GB">
                          <a:effectLst/>
                        </a:rPr>
                        <a:t>SOCKS5</a:t>
                      </a:r>
                    </a:p>
                  </a:txBody>
                  <a:tcPr anchor="ctr"/>
                </a:tc>
                <a:tc>
                  <a:txBody>
                    <a:bodyPr/>
                    <a:lstStyle/>
                    <a:p>
                      <a:pPr algn="l"/>
                      <a:r>
                        <a:rPr lang="en-GB">
                          <a:effectLst/>
                        </a:rPr>
                        <a:t>SOCKS5 proxy.</a:t>
                      </a:r>
                    </a:p>
                  </a:txBody>
                  <a:tcPr anchor="ctr"/>
                </a:tc>
                <a:extLst>
                  <a:ext uri="{0D108BD9-81ED-4DB2-BD59-A6C34878D82A}">
                    <a16:rowId xmlns:a16="http://schemas.microsoft.com/office/drawing/2014/main" val="10003"/>
                  </a:ext>
                </a:extLst>
              </a:tr>
              <a:tr h="0">
                <a:tc>
                  <a:txBody>
                    <a:bodyPr/>
                    <a:lstStyle/>
                    <a:p>
                      <a:pPr algn="l"/>
                      <a:r>
                        <a:rPr lang="en-GB">
                          <a:effectLst/>
                        </a:rPr>
                        <a:t>HTTP CONNECT</a:t>
                      </a:r>
                    </a:p>
                  </a:txBody>
                  <a:tcPr anchor="ctr"/>
                </a:tc>
                <a:tc>
                  <a:txBody>
                    <a:bodyPr/>
                    <a:lstStyle/>
                    <a:p>
                      <a:pPr algn="l"/>
                      <a:r>
                        <a:rPr lang="en-GB" dirty="0">
                          <a:effectLst/>
                        </a:rPr>
                        <a:t>HTTP proxy using CONNECT method.</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745959" y="1892605"/>
            <a:ext cx="5707653" cy="369332"/>
          </a:xfrm>
          <a:prstGeom prst="rect">
            <a:avLst/>
          </a:prstGeom>
          <a:noFill/>
        </p:spPr>
        <p:txBody>
          <a:bodyPr wrap="none" rtlCol="0">
            <a:spAutoFit/>
          </a:bodyPr>
          <a:lstStyle/>
          <a:p>
            <a:pPr lvl="0"/>
            <a:r>
              <a:rPr lang="en-US" altLang="en-US" dirty="0">
                <a:latin typeface="Arial" charset="0"/>
                <a:cs typeface="Arial" charset="0"/>
              </a:rPr>
              <a:t>The SMTP class supports the following Proxy servers:</a:t>
            </a:r>
          </a:p>
        </p:txBody>
      </p:sp>
    </p:spTree>
    <p:extLst>
      <p:ext uri="{BB962C8B-B14F-4D97-AF65-F5344CB8AC3E}">
        <p14:creationId xmlns:p14="http://schemas.microsoft.com/office/powerpoint/2010/main" val="2213847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SNMP</a:t>
            </a:r>
            <a:endParaRPr lang="en-GB" dirty="0"/>
          </a:p>
        </p:txBody>
      </p:sp>
      <p:sp>
        <p:nvSpPr>
          <p:cNvPr id="3" name="Content Placeholder 2"/>
          <p:cNvSpPr>
            <a:spLocks noGrp="1"/>
          </p:cNvSpPr>
          <p:nvPr>
            <p:ph idx="1"/>
          </p:nvPr>
        </p:nvSpPr>
        <p:spPr/>
        <p:txBody>
          <a:bodyPr>
            <a:normAutofit fontScale="92500" lnSpcReduction="10000"/>
          </a:bodyPr>
          <a:lstStyle/>
          <a:p>
            <a:r>
              <a:rPr lang="en-US" dirty="0"/>
              <a:t> </a:t>
            </a:r>
            <a:r>
              <a:rPr lang="en-GB" dirty="0"/>
              <a:t>Simple Network Management Protocol” is a communications protocol through which an admin, via manager systems and authorized agents, can monitor and even manipulate some aspects of a networks configuration and traffic</a:t>
            </a:r>
          </a:p>
          <a:p>
            <a:r>
              <a:rPr lang="en-GB" dirty="0"/>
              <a:t>SNMP is an open internet standard for managing networked devices (systems)</a:t>
            </a:r>
          </a:p>
          <a:p>
            <a:r>
              <a:rPr lang="en-GB" dirty="0"/>
              <a:t>three versions of SNMP that define approved standards: </a:t>
            </a:r>
          </a:p>
          <a:p>
            <a:pPr lvl="1"/>
            <a:r>
              <a:rPr lang="en-GB" dirty="0"/>
              <a:t>SNMPv1 </a:t>
            </a:r>
          </a:p>
          <a:p>
            <a:pPr lvl="1"/>
            <a:r>
              <a:rPr lang="en-GB" dirty="0"/>
              <a:t>SNMPv2 (also known, and referred to in this document, as SNMPv2c) </a:t>
            </a:r>
          </a:p>
          <a:p>
            <a:pPr lvl="1"/>
            <a:r>
              <a:rPr lang="en-GB" dirty="0"/>
              <a:t>SNMPv3 </a:t>
            </a:r>
          </a:p>
          <a:p>
            <a:br>
              <a:rPr lang="en-US" dirty="0"/>
            </a:br>
            <a:endParaRPr lang="en-GB" dirty="0"/>
          </a:p>
        </p:txBody>
      </p:sp>
    </p:spTree>
    <p:extLst>
      <p:ext uri="{BB962C8B-B14F-4D97-AF65-F5344CB8AC3E}">
        <p14:creationId xmlns:p14="http://schemas.microsoft.com/office/powerpoint/2010/main" val="2285409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SMNP</a:t>
            </a:r>
          </a:p>
        </p:txBody>
      </p:sp>
      <p:sp>
        <p:nvSpPr>
          <p:cNvPr id="3" name="Content Placeholder 2"/>
          <p:cNvSpPr>
            <a:spLocks noGrp="1"/>
          </p:cNvSpPr>
          <p:nvPr>
            <p:ph idx="1"/>
          </p:nvPr>
        </p:nvSpPr>
        <p:spPr/>
        <p:txBody>
          <a:bodyPr>
            <a:normAutofit/>
          </a:bodyPr>
          <a:lstStyle/>
          <a:p>
            <a:r>
              <a:rPr lang="en-GB" dirty="0"/>
              <a:t>Main features:</a:t>
            </a:r>
          </a:p>
          <a:p>
            <a:pPr lvl="1"/>
            <a:r>
              <a:rPr lang="en-GB" dirty="0"/>
              <a:t>Managers and Agents</a:t>
            </a:r>
          </a:p>
          <a:p>
            <a:pPr lvl="2"/>
            <a:r>
              <a:rPr lang="en-GB" dirty="0"/>
              <a:t>SNMP is a network protocol that allows devices to be managed remotely by a network management station (NMS), also commonly called a </a:t>
            </a:r>
            <a:r>
              <a:rPr lang="en-GB" i="1" dirty="0"/>
              <a:t>manager</a:t>
            </a:r>
            <a:r>
              <a:rPr lang="en-GB" dirty="0"/>
              <a:t>. </a:t>
            </a:r>
          </a:p>
          <a:p>
            <a:pPr lvl="2"/>
            <a:r>
              <a:rPr lang="en-GB" dirty="0"/>
              <a:t>To be managed, a device must have an SNMP </a:t>
            </a:r>
            <a:r>
              <a:rPr lang="en-GB" i="1" dirty="0"/>
              <a:t>agent</a:t>
            </a:r>
            <a:r>
              <a:rPr lang="en-GB" dirty="0"/>
              <a:t> associated with it. The purpose of the agent is to: </a:t>
            </a:r>
          </a:p>
          <a:p>
            <a:pPr lvl="3"/>
            <a:r>
              <a:rPr lang="en-GB" dirty="0"/>
              <a:t>Receive requests for data representing the state of the device from the manager, and provide an appropriate response </a:t>
            </a:r>
          </a:p>
          <a:p>
            <a:pPr lvl="3"/>
            <a:r>
              <a:rPr lang="en-GB" dirty="0"/>
              <a:t>Accept data from the manager to enable control of the device state </a:t>
            </a:r>
          </a:p>
          <a:p>
            <a:pPr lvl="3"/>
            <a:r>
              <a:rPr lang="en-GB" dirty="0"/>
              <a:t>Generate SNMP </a:t>
            </a:r>
            <a:r>
              <a:rPr lang="en-GB" i="1" dirty="0"/>
              <a:t>traps</a:t>
            </a:r>
            <a:r>
              <a:rPr lang="en-GB" dirty="0"/>
              <a:t>, which are unsolicited messages sent to one or more selected mangers to signal significant events relating to the device </a:t>
            </a:r>
          </a:p>
        </p:txBody>
      </p:sp>
    </p:spTree>
    <p:extLst>
      <p:ext uri="{BB962C8B-B14F-4D97-AF65-F5344CB8AC3E}">
        <p14:creationId xmlns:p14="http://schemas.microsoft.com/office/powerpoint/2010/main" val="3157084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SMNP</a:t>
            </a:r>
          </a:p>
        </p:txBody>
      </p:sp>
      <p:sp>
        <p:nvSpPr>
          <p:cNvPr id="3" name="Content Placeholder 2"/>
          <p:cNvSpPr>
            <a:spLocks noGrp="1"/>
          </p:cNvSpPr>
          <p:nvPr>
            <p:ph idx="1"/>
          </p:nvPr>
        </p:nvSpPr>
        <p:spPr/>
        <p:txBody>
          <a:bodyPr/>
          <a:lstStyle/>
          <a:p>
            <a:r>
              <a:rPr lang="en-GB" dirty="0"/>
              <a:t>Main Features (</a:t>
            </a:r>
            <a:r>
              <a:rPr lang="en-GB" dirty="0" err="1"/>
              <a:t>cont</a:t>
            </a:r>
            <a:r>
              <a:rPr lang="en-GB" dirty="0"/>
              <a:t>):</a:t>
            </a:r>
          </a:p>
          <a:p>
            <a:pPr lvl="1"/>
            <a:r>
              <a:rPr lang="en-GB" dirty="0"/>
              <a:t>Management Information Base</a:t>
            </a:r>
          </a:p>
          <a:p>
            <a:pPr lvl="2"/>
            <a:r>
              <a:rPr lang="en-GB" dirty="0"/>
              <a:t>To manage and monitor a device, its characteristics must be represented using a format known to both the agent and the manager</a:t>
            </a:r>
          </a:p>
          <a:p>
            <a:pPr lvl="2"/>
            <a:r>
              <a:rPr lang="en-GB" dirty="0"/>
              <a:t>These characteristics can represent physical properties such as fan speeds, or services such as routing tables</a:t>
            </a:r>
          </a:p>
          <a:p>
            <a:pPr lvl="2"/>
            <a:r>
              <a:rPr lang="en-GB" dirty="0"/>
              <a:t>The data structure defining these characteristics is known as a </a:t>
            </a:r>
            <a:r>
              <a:rPr lang="en-GB" i="1" dirty="0"/>
              <a:t>management information base</a:t>
            </a:r>
            <a:r>
              <a:rPr lang="en-GB" dirty="0"/>
              <a:t> (MIB)</a:t>
            </a:r>
          </a:p>
          <a:p>
            <a:pPr lvl="1"/>
            <a:r>
              <a:rPr lang="en-GB" dirty="0"/>
              <a:t>In response to a get operation, the agent provides data, either maintained locally or directly from the managed device </a:t>
            </a:r>
          </a:p>
          <a:p>
            <a:pPr lvl="1"/>
            <a:r>
              <a:rPr lang="en-GB" dirty="0"/>
              <a:t>In response to a set operation, the agent typically performs some action affecting the state of either itself or the managed device </a:t>
            </a:r>
          </a:p>
          <a:p>
            <a:endParaRPr lang="en-GB" dirty="0"/>
          </a:p>
        </p:txBody>
      </p:sp>
    </p:spTree>
    <p:extLst>
      <p:ext uri="{BB962C8B-B14F-4D97-AF65-F5344CB8AC3E}">
        <p14:creationId xmlns:p14="http://schemas.microsoft.com/office/powerpoint/2010/main" val="1324008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SMNP</a:t>
            </a:r>
          </a:p>
        </p:txBody>
      </p:sp>
      <p:sp>
        <p:nvSpPr>
          <p:cNvPr id="3" name="Content Placeholder 2"/>
          <p:cNvSpPr>
            <a:spLocks noGrp="1"/>
          </p:cNvSpPr>
          <p:nvPr>
            <p:ph idx="1"/>
          </p:nvPr>
        </p:nvSpPr>
        <p:spPr/>
        <p:txBody>
          <a:bodyPr>
            <a:normAutofit/>
          </a:bodyPr>
          <a:lstStyle/>
          <a:p>
            <a:r>
              <a:rPr lang="en-GB" dirty="0"/>
              <a:t>Main Features (</a:t>
            </a:r>
            <a:r>
              <a:rPr lang="en-GB" dirty="0" err="1"/>
              <a:t>cont</a:t>
            </a:r>
            <a:r>
              <a:rPr lang="en-GB" dirty="0"/>
              <a:t>):</a:t>
            </a:r>
          </a:p>
          <a:p>
            <a:pPr lvl="1"/>
            <a:r>
              <a:rPr lang="en-GB" dirty="0"/>
              <a:t>MIB Tables</a:t>
            </a:r>
          </a:p>
          <a:p>
            <a:pPr lvl="2"/>
            <a:r>
              <a:rPr lang="en-GB" dirty="0"/>
              <a:t>Much of the data content defined by MIBs is in tabular form, and organized as entries consisting of a sequence of objects, each with its own OIDs. For example, a table of fan characteristics could consist of a number of rows, one per fan, with each row containing columns corresponding to the current speed, the expected speed, and the minimum acceptable speed</a:t>
            </a:r>
          </a:p>
          <a:p>
            <a:pPr lvl="2"/>
            <a:r>
              <a:rPr lang="en-GB" dirty="0"/>
              <a:t>The addressing of the rows within the table can be as follows:</a:t>
            </a:r>
          </a:p>
          <a:p>
            <a:pPr lvl="3"/>
            <a:r>
              <a:rPr lang="en-GB" dirty="0"/>
              <a:t>Simple, single-dimensional index (a row number within the table, for example `6')</a:t>
            </a:r>
          </a:p>
          <a:p>
            <a:pPr lvl="3"/>
            <a:r>
              <a:rPr lang="en-GB" dirty="0"/>
              <a:t>More complex, multidimensional, instance </a:t>
            </a:r>
            <a:r>
              <a:rPr lang="en-GB" dirty="0" err="1"/>
              <a:t>specifier</a:t>
            </a:r>
            <a:r>
              <a:rPr lang="en-GB" dirty="0"/>
              <a:t> such as an IP address and port number (for instance, 127.0.0.1, 1234) </a:t>
            </a:r>
          </a:p>
        </p:txBody>
      </p:sp>
    </p:spTree>
    <p:extLst>
      <p:ext uri="{BB962C8B-B14F-4D97-AF65-F5344CB8AC3E}">
        <p14:creationId xmlns:p14="http://schemas.microsoft.com/office/powerpoint/2010/main" val="2893523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SMNP</a:t>
            </a:r>
          </a:p>
        </p:txBody>
      </p:sp>
      <p:sp>
        <p:nvSpPr>
          <p:cNvPr id="3" name="Content Placeholder 2"/>
          <p:cNvSpPr>
            <a:spLocks noGrp="1"/>
          </p:cNvSpPr>
          <p:nvPr>
            <p:ph idx="1"/>
          </p:nvPr>
        </p:nvSpPr>
        <p:spPr/>
        <p:txBody>
          <a:bodyPr>
            <a:normAutofit/>
          </a:bodyPr>
          <a:lstStyle/>
          <a:p>
            <a:r>
              <a:rPr lang="en-GB" dirty="0"/>
              <a:t>Main Features (</a:t>
            </a:r>
            <a:r>
              <a:rPr lang="en-GB" dirty="0" err="1"/>
              <a:t>cont</a:t>
            </a:r>
            <a:r>
              <a:rPr lang="en-GB" dirty="0"/>
              <a:t>):</a:t>
            </a:r>
          </a:p>
          <a:p>
            <a:pPr lvl="1"/>
            <a:r>
              <a:rPr lang="en-GB" dirty="0"/>
              <a:t>Access Control</a:t>
            </a:r>
          </a:p>
          <a:p>
            <a:pPr lvl="2"/>
            <a:r>
              <a:rPr lang="en-GB" dirty="0"/>
              <a:t>All addressable objects defined in the MIB have associated maximum access rights, for instance, </a:t>
            </a:r>
            <a:r>
              <a:rPr lang="en-GB" i="1" dirty="0"/>
              <a:t>read-only</a:t>
            </a:r>
            <a:r>
              <a:rPr lang="en-GB" dirty="0"/>
              <a:t> or </a:t>
            </a:r>
            <a:r>
              <a:rPr lang="en-GB" i="1" dirty="0"/>
              <a:t>read-write</a:t>
            </a:r>
            <a:endParaRPr lang="en-GB" dirty="0"/>
          </a:p>
          <a:p>
            <a:pPr lvl="2"/>
            <a:r>
              <a:rPr lang="en-GB" dirty="0"/>
              <a:t>These determine the maximum access the agent can support, and can be used by the manager to restrict the operations it will permit the operator to attempt</a:t>
            </a:r>
          </a:p>
          <a:p>
            <a:pPr lvl="2"/>
            <a:r>
              <a:rPr lang="en-GB" dirty="0"/>
              <a:t>The agent is able to apply lower access rights as required, that is, it is able to refuse writes to objects that are considered read-write</a:t>
            </a:r>
          </a:p>
          <a:p>
            <a:pPr lvl="2"/>
            <a:r>
              <a:rPr lang="en-GB" dirty="0"/>
              <a:t>This refusal can be on the basis of: </a:t>
            </a:r>
          </a:p>
          <a:p>
            <a:pPr lvl="3"/>
            <a:r>
              <a:rPr lang="en-GB" dirty="0"/>
              <a:t>How applicable the operation is to the object being addressed (for example, where an object defined by the MIB represents a state machine for which only certain transactions are legal) </a:t>
            </a:r>
          </a:p>
          <a:p>
            <a:pPr lvl="3"/>
            <a:r>
              <a:rPr lang="en-GB" dirty="0"/>
              <a:t>Security restrictions that limit certain operations to restricted sets of managers </a:t>
            </a:r>
          </a:p>
          <a:p>
            <a:pPr lvl="1"/>
            <a:endParaRPr lang="en-GB" dirty="0"/>
          </a:p>
        </p:txBody>
      </p:sp>
    </p:spTree>
    <p:extLst>
      <p:ext uri="{BB962C8B-B14F-4D97-AF65-F5344CB8AC3E}">
        <p14:creationId xmlns:p14="http://schemas.microsoft.com/office/powerpoint/2010/main" val="66305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79330B-B422-4DEB-8FE9-62ABE184D230}"/>
              </a:ext>
            </a:extLst>
          </p:cNvPr>
          <p:cNvSpPr>
            <a:spLocks noGrp="1"/>
          </p:cNvSpPr>
          <p:nvPr>
            <p:ph type="ctrTitle"/>
          </p:nvPr>
        </p:nvSpPr>
        <p:spPr/>
        <p:txBody>
          <a:bodyPr/>
          <a:lstStyle/>
          <a:p>
            <a:r>
              <a:rPr lang="en-GB" dirty="0"/>
              <a:t>1. Data and Protocols (70%, K2)</a:t>
            </a:r>
          </a:p>
        </p:txBody>
      </p:sp>
      <p:sp>
        <p:nvSpPr>
          <p:cNvPr id="6" name="Subtitle 5">
            <a:extLst>
              <a:ext uri="{FF2B5EF4-FFF2-40B4-BE49-F238E27FC236}">
                <a16:creationId xmlns:a16="http://schemas.microsoft.com/office/drawing/2014/main" id="{C5EA46AC-7172-4E88-BB50-E139CC46CB8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7888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5D54-E934-49BC-8E80-9D22315AAAEC}"/>
              </a:ext>
            </a:extLst>
          </p:cNvPr>
          <p:cNvSpPr>
            <a:spLocks noGrp="1"/>
          </p:cNvSpPr>
          <p:nvPr>
            <p:ph type="title"/>
          </p:nvPr>
        </p:nvSpPr>
        <p:spPr/>
        <p:txBody>
          <a:bodyPr/>
          <a:lstStyle/>
          <a:p>
            <a:r>
              <a:rPr lang="en-GB" dirty="0"/>
              <a:t>Transport</a:t>
            </a:r>
          </a:p>
        </p:txBody>
      </p:sp>
      <p:sp>
        <p:nvSpPr>
          <p:cNvPr id="3" name="Content Placeholder 2">
            <a:extLst>
              <a:ext uri="{FF2B5EF4-FFF2-40B4-BE49-F238E27FC236}">
                <a16:creationId xmlns:a16="http://schemas.microsoft.com/office/drawing/2014/main" id="{328A551F-E44F-4A1E-BE32-4AACEF148F84}"/>
              </a:ext>
            </a:extLst>
          </p:cNvPr>
          <p:cNvSpPr>
            <a:spLocks noGrp="1"/>
          </p:cNvSpPr>
          <p:nvPr>
            <p:ph type="body" idx="1"/>
          </p:nvPr>
        </p:nvSpPr>
        <p:spPr/>
        <p:txBody>
          <a:bodyPr/>
          <a:lstStyle/>
          <a:p>
            <a:r>
              <a:rPr lang="en-GB" dirty="0"/>
              <a:t>TCP</a:t>
            </a:r>
          </a:p>
          <a:p>
            <a:r>
              <a:rPr lang="en-GB" dirty="0"/>
              <a:t>UDP</a:t>
            </a:r>
          </a:p>
        </p:txBody>
      </p:sp>
    </p:spTree>
    <p:extLst>
      <p:ext uri="{BB962C8B-B14F-4D97-AF65-F5344CB8AC3E}">
        <p14:creationId xmlns:p14="http://schemas.microsoft.com/office/powerpoint/2010/main" val="3522852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a:t>
            </a:r>
          </a:p>
        </p:txBody>
      </p:sp>
      <p:sp>
        <p:nvSpPr>
          <p:cNvPr id="3" name="Content Placeholder 2"/>
          <p:cNvSpPr>
            <a:spLocks noGrp="1"/>
          </p:cNvSpPr>
          <p:nvPr>
            <p:ph idx="1"/>
          </p:nvPr>
        </p:nvSpPr>
        <p:spPr/>
        <p:txBody>
          <a:bodyPr>
            <a:normAutofit fontScale="92500" lnSpcReduction="10000"/>
          </a:bodyPr>
          <a:lstStyle/>
          <a:p>
            <a:r>
              <a:rPr lang="en-GB" dirty="0"/>
              <a:t>Transmission Control Protocol (TCP - RFC 793) is considered as a reliable protocol</a:t>
            </a:r>
          </a:p>
          <a:p>
            <a:r>
              <a:rPr lang="en-GB" dirty="0"/>
              <a:t>Transmission Control Protocol (TCP) is responsible for breaking up the message (Data from application layer) into TCP Segments and reassembling them at the receiving side</a:t>
            </a:r>
          </a:p>
          <a:p>
            <a:r>
              <a:rPr lang="en-GB" dirty="0"/>
              <a:t>It is not sure that the data reaching at the receiving device is in the same order as the sending side, because of the problems in network or different paths packets flow to the destination</a:t>
            </a:r>
          </a:p>
          <a:p>
            <a:r>
              <a:rPr lang="en-GB" dirty="0"/>
              <a:t>TCP is responsible for keeping the unordered segments in the right order</a:t>
            </a:r>
          </a:p>
          <a:p>
            <a:r>
              <a:rPr lang="en-GB" dirty="0"/>
              <a:t>TCP assures a reliable delivery by resending anything that gets lost while traveling the network</a:t>
            </a:r>
          </a:p>
        </p:txBody>
      </p:sp>
    </p:spTree>
    <p:extLst>
      <p:ext uri="{BB962C8B-B14F-4D97-AF65-F5344CB8AC3E}">
        <p14:creationId xmlns:p14="http://schemas.microsoft.com/office/powerpoint/2010/main" val="2890051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 - Characteristics</a:t>
            </a:r>
          </a:p>
        </p:txBody>
      </p:sp>
      <p:sp>
        <p:nvSpPr>
          <p:cNvPr id="3" name="Content Placeholder 2"/>
          <p:cNvSpPr>
            <a:spLocks noGrp="1"/>
          </p:cNvSpPr>
          <p:nvPr>
            <p:ph idx="1"/>
          </p:nvPr>
        </p:nvSpPr>
        <p:spPr/>
        <p:txBody>
          <a:bodyPr/>
          <a:lstStyle/>
          <a:p>
            <a:r>
              <a:rPr lang="en-GB" dirty="0"/>
              <a:t>Stream Data transfer: </a:t>
            </a:r>
          </a:p>
          <a:p>
            <a:pPr lvl="1"/>
            <a:r>
              <a:rPr lang="en-GB" dirty="0"/>
              <a:t>Applications working at the Application Layer transfers a contiguous stream of bytes to the bottom layers</a:t>
            </a:r>
          </a:p>
          <a:p>
            <a:pPr lvl="1"/>
            <a:r>
              <a:rPr lang="en-GB" dirty="0"/>
              <a:t>It is the duty of TCP to pack this byte stream to packets, known as TCP segments, which are passed to the IP layer for transmission to the destination device</a:t>
            </a:r>
          </a:p>
          <a:p>
            <a:pPr lvl="1"/>
            <a:r>
              <a:rPr lang="en-GB" dirty="0"/>
              <a:t>The application does not have to bother to chop the byte stream data packets</a:t>
            </a:r>
          </a:p>
        </p:txBody>
      </p:sp>
    </p:spTree>
    <p:extLst>
      <p:ext uri="{BB962C8B-B14F-4D97-AF65-F5344CB8AC3E}">
        <p14:creationId xmlns:p14="http://schemas.microsoft.com/office/powerpoint/2010/main" val="337191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 - Characteristics</a:t>
            </a:r>
          </a:p>
        </p:txBody>
      </p:sp>
      <p:sp>
        <p:nvSpPr>
          <p:cNvPr id="3" name="Content Placeholder 2"/>
          <p:cNvSpPr>
            <a:spLocks noGrp="1"/>
          </p:cNvSpPr>
          <p:nvPr>
            <p:ph idx="1"/>
          </p:nvPr>
        </p:nvSpPr>
        <p:spPr/>
        <p:txBody>
          <a:bodyPr/>
          <a:lstStyle/>
          <a:p>
            <a:r>
              <a:rPr lang="en-GB" dirty="0"/>
              <a:t>Reliability: </a:t>
            </a:r>
          </a:p>
          <a:p>
            <a:pPr lvl="1"/>
            <a:r>
              <a:rPr lang="en-GB" dirty="0"/>
              <a:t>The most important feature of TCP is reliable data delivery. In order to provide reliability, TCP must recover from data that is damaged, lost, duplicated, or delivered out of order by the Network Layer</a:t>
            </a:r>
          </a:p>
          <a:p>
            <a:pPr lvl="1"/>
            <a:r>
              <a:rPr lang="en-GB" dirty="0"/>
              <a:t>TCP assigns a sequence number to each byte transmitted, and expects a positive acknowledgment (ACK) from the receiving TCP layer</a:t>
            </a:r>
          </a:p>
          <a:p>
            <a:pPr lvl="1"/>
            <a:r>
              <a:rPr lang="en-GB" dirty="0"/>
              <a:t>If the ACK is not received within a timeout interval, the data is retransmitted</a:t>
            </a:r>
          </a:p>
          <a:p>
            <a:pPr lvl="1"/>
            <a:r>
              <a:rPr lang="en-GB" dirty="0"/>
              <a:t>The receiving TCP uses the sequence numbers to rearrange the TCP segments when they arrive out of order, and to eliminate duplicate TCP segments</a:t>
            </a:r>
          </a:p>
        </p:txBody>
      </p:sp>
    </p:spTree>
    <p:extLst>
      <p:ext uri="{BB962C8B-B14F-4D97-AF65-F5344CB8AC3E}">
        <p14:creationId xmlns:p14="http://schemas.microsoft.com/office/powerpoint/2010/main" val="540235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 - Characteristics</a:t>
            </a:r>
          </a:p>
        </p:txBody>
      </p:sp>
      <p:sp>
        <p:nvSpPr>
          <p:cNvPr id="3" name="Content Placeholder 2"/>
          <p:cNvSpPr>
            <a:spLocks noGrp="1"/>
          </p:cNvSpPr>
          <p:nvPr>
            <p:ph idx="1"/>
          </p:nvPr>
        </p:nvSpPr>
        <p:spPr/>
        <p:txBody>
          <a:bodyPr>
            <a:normAutofit lnSpcReduction="10000"/>
          </a:bodyPr>
          <a:lstStyle/>
          <a:p>
            <a:r>
              <a:rPr lang="en-GB" dirty="0"/>
              <a:t>Flow control:</a:t>
            </a:r>
          </a:p>
          <a:p>
            <a:pPr lvl="1"/>
            <a:r>
              <a:rPr lang="en-GB" dirty="0"/>
              <a:t>Network devices operate at different data rates because of various factors like CPU and available bandwidth</a:t>
            </a:r>
          </a:p>
          <a:p>
            <a:pPr lvl="1"/>
            <a:r>
              <a:rPr lang="en-GB" dirty="0"/>
              <a:t>It may happen a sending device to send data at a much faster rate than the receiver can handle</a:t>
            </a:r>
          </a:p>
          <a:p>
            <a:pPr lvl="1"/>
            <a:r>
              <a:rPr lang="en-GB" dirty="0"/>
              <a:t>TCP uses a sliding window mechanism for implementing flow control</a:t>
            </a:r>
          </a:p>
          <a:p>
            <a:pPr lvl="1"/>
            <a:r>
              <a:rPr lang="en-GB" dirty="0"/>
              <a:t>The number assigned to a segment is called the sequence number and this numbering is actually done at the byte level</a:t>
            </a:r>
          </a:p>
          <a:p>
            <a:pPr lvl="1"/>
            <a:r>
              <a:rPr lang="en-GB" dirty="0"/>
              <a:t>The TCP at the receiving device, when sending an ACK back to the sender, also indicates to the TCP at the sending device, the number of bytes it can receive (beyond the last received TCP segment) without causing serious problems in its internal buffers </a:t>
            </a:r>
          </a:p>
        </p:txBody>
      </p:sp>
    </p:spTree>
    <p:extLst>
      <p:ext uri="{BB962C8B-B14F-4D97-AF65-F5344CB8AC3E}">
        <p14:creationId xmlns:p14="http://schemas.microsoft.com/office/powerpoint/2010/main" val="4166917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 - Characteristics</a:t>
            </a:r>
          </a:p>
        </p:txBody>
      </p:sp>
      <p:sp>
        <p:nvSpPr>
          <p:cNvPr id="3" name="Content Placeholder 2"/>
          <p:cNvSpPr>
            <a:spLocks noGrp="1"/>
          </p:cNvSpPr>
          <p:nvPr>
            <p:ph idx="1"/>
          </p:nvPr>
        </p:nvSpPr>
        <p:spPr/>
        <p:txBody>
          <a:bodyPr>
            <a:normAutofit fontScale="92500" lnSpcReduction="10000"/>
          </a:bodyPr>
          <a:lstStyle/>
          <a:p>
            <a:r>
              <a:rPr lang="en-GB" dirty="0"/>
              <a:t>Multiplexing:</a:t>
            </a:r>
          </a:p>
          <a:p>
            <a:pPr lvl="1"/>
            <a:r>
              <a:rPr lang="en-GB" dirty="0"/>
              <a:t>Multitasking achieved through the use of port numbers</a:t>
            </a:r>
          </a:p>
          <a:p>
            <a:r>
              <a:rPr lang="en-GB" dirty="0"/>
              <a:t>Connections:</a:t>
            </a:r>
          </a:p>
          <a:p>
            <a:pPr lvl="1"/>
            <a:r>
              <a:rPr lang="en-GB" dirty="0"/>
              <a:t>Before application processes can send data by using TCP, the devices must establish a connection</a:t>
            </a:r>
          </a:p>
          <a:p>
            <a:pPr lvl="1"/>
            <a:r>
              <a:rPr lang="en-GB" dirty="0"/>
              <a:t>The connections are made between the port numbers of the sender and the receiver devices</a:t>
            </a:r>
          </a:p>
          <a:p>
            <a:pPr lvl="1"/>
            <a:r>
              <a:rPr lang="en-GB" dirty="0"/>
              <a:t>A TCP connection identifies the end points involved in the connection</a:t>
            </a:r>
          </a:p>
          <a:p>
            <a:pPr lvl="1"/>
            <a:r>
              <a:rPr lang="en-GB" dirty="0"/>
              <a:t>A socket number is a combination of IP address and port number, which can uniquely identify a connection</a:t>
            </a:r>
          </a:p>
          <a:p>
            <a:r>
              <a:rPr lang="en-GB" dirty="0"/>
              <a:t>Full duplex:</a:t>
            </a:r>
          </a:p>
          <a:p>
            <a:pPr lvl="1"/>
            <a:r>
              <a:rPr lang="en-GB" dirty="0"/>
              <a:t>TCP provides for concurrent data streams in both directions </a:t>
            </a:r>
          </a:p>
        </p:txBody>
      </p:sp>
    </p:spTree>
    <p:extLst>
      <p:ext uri="{BB962C8B-B14F-4D97-AF65-F5344CB8AC3E}">
        <p14:creationId xmlns:p14="http://schemas.microsoft.com/office/powerpoint/2010/main" val="1436229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a:t>
            </a:r>
            <a:endParaRPr lang="en-GB" dirty="0"/>
          </a:p>
        </p:txBody>
      </p:sp>
      <p:sp>
        <p:nvSpPr>
          <p:cNvPr id="3" name="Content Placeholder 2"/>
          <p:cNvSpPr>
            <a:spLocks noGrp="1"/>
          </p:cNvSpPr>
          <p:nvPr>
            <p:ph idx="1"/>
          </p:nvPr>
        </p:nvSpPr>
        <p:spPr/>
        <p:txBody>
          <a:bodyPr>
            <a:normAutofit/>
          </a:bodyPr>
          <a:lstStyle/>
          <a:p>
            <a:r>
              <a:rPr lang="en-GB" dirty="0"/>
              <a:t>User Datagram Protocol</a:t>
            </a:r>
          </a:p>
          <a:p>
            <a:pPr lvl="1"/>
            <a:r>
              <a:rPr lang="en-GB" dirty="0"/>
              <a:t>Provides connectionless, unreliable service</a:t>
            </a:r>
          </a:p>
          <a:p>
            <a:pPr lvl="1"/>
            <a:r>
              <a:rPr lang="en-GB" dirty="0"/>
              <a:t>So UDP faster than TCP</a:t>
            </a:r>
          </a:p>
          <a:p>
            <a:pPr lvl="1"/>
            <a:r>
              <a:rPr lang="en-GB" dirty="0"/>
              <a:t>Adds only checksum and process-to-process addressing to IP</a:t>
            </a:r>
          </a:p>
          <a:p>
            <a:pPr lvl="1"/>
            <a:r>
              <a:rPr lang="en-GB" dirty="0"/>
              <a:t>Used for DNS and NFS</a:t>
            </a:r>
          </a:p>
          <a:p>
            <a:pPr lvl="1"/>
            <a:r>
              <a:rPr lang="en-GB" dirty="0"/>
              <a:t>Used when socket is opened in datagram mode</a:t>
            </a:r>
          </a:p>
          <a:p>
            <a:pPr lvl="1"/>
            <a:r>
              <a:rPr lang="en-GB" dirty="0"/>
              <a:t>It sends bulk quantity of packets</a:t>
            </a:r>
          </a:p>
          <a:p>
            <a:pPr lvl="1"/>
            <a:r>
              <a:rPr lang="en-GB" dirty="0"/>
              <a:t>No acknowledgment</a:t>
            </a:r>
          </a:p>
          <a:p>
            <a:pPr lvl="1"/>
            <a:r>
              <a:rPr lang="en-GB" dirty="0"/>
              <a:t>Good for video streaming: it is an unreliable protocol</a:t>
            </a:r>
            <a:r>
              <a:rPr lang="en-US" dirty="0"/>
              <a:t> </a:t>
            </a:r>
            <a:br>
              <a:rPr lang="en-US" dirty="0"/>
            </a:br>
            <a:endParaRPr lang="en-GB" dirty="0"/>
          </a:p>
        </p:txBody>
      </p:sp>
    </p:spTree>
    <p:extLst>
      <p:ext uri="{BB962C8B-B14F-4D97-AF65-F5344CB8AC3E}">
        <p14:creationId xmlns:p14="http://schemas.microsoft.com/office/powerpoint/2010/main" val="651781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UDP – Frame Format</a:t>
            </a:r>
          </a:p>
        </p:txBody>
      </p:sp>
      <p:sp>
        <p:nvSpPr>
          <p:cNvPr id="3" name="Rectangle 2">
            <a:extLst>
              <a:ext uri="{FF2B5EF4-FFF2-40B4-BE49-F238E27FC236}">
                <a16:creationId xmlns:a16="http://schemas.microsoft.com/office/drawing/2014/main" id="{4A06C84F-441E-4C3D-ADBA-D81970C78028}"/>
              </a:ext>
            </a:extLst>
          </p:cNvPr>
          <p:cNvSpPr/>
          <p:nvPr/>
        </p:nvSpPr>
        <p:spPr>
          <a:xfrm>
            <a:off x="2983832" y="2040556"/>
            <a:ext cx="2791326"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Source Port</a:t>
            </a:r>
          </a:p>
        </p:txBody>
      </p:sp>
      <p:sp>
        <p:nvSpPr>
          <p:cNvPr id="5" name="Rectangle 4">
            <a:extLst>
              <a:ext uri="{FF2B5EF4-FFF2-40B4-BE49-F238E27FC236}">
                <a16:creationId xmlns:a16="http://schemas.microsoft.com/office/drawing/2014/main" id="{D8DC7C88-C27F-4D9F-B72A-B9F853E13AD5}"/>
              </a:ext>
            </a:extLst>
          </p:cNvPr>
          <p:cNvSpPr/>
          <p:nvPr/>
        </p:nvSpPr>
        <p:spPr>
          <a:xfrm>
            <a:off x="6096000" y="2040556"/>
            <a:ext cx="2791326"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Destination Port</a:t>
            </a:r>
          </a:p>
        </p:txBody>
      </p:sp>
      <p:sp>
        <p:nvSpPr>
          <p:cNvPr id="6" name="Rectangle 5">
            <a:extLst>
              <a:ext uri="{FF2B5EF4-FFF2-40B4-BE49-F238E27FC236}">
                <a16:creationId xmlns:a16="http://schemas.microsoft.com/office/drawing/2014/main" id="{BDECB935-B90D-4FD8-8FFC-378B80DFB26E}"/>
              </a:ext>
            </a:extLst>
          </p:cNvPr>
          <p:cNvSpPr/>
          <p:nvPr/>
        </p:nvSpPr>
        <p:spPr>
          <a:xfrm>
            <a:off x="2983832" y="3108885"/>
            <a:ext cx="2791326"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Length</a:t>
            </a:r>
          </a:p>
        </p:txBody>
      </p:sp>
      <p:sp>
        <p:nvSpPr>
          <p:cNvPr id="7" name="Rectangle 6">
            <a:extLst>
              <a:ext uri="{FF2B5EF4-FFF2-40B4-BE49-F238E27FC236}">
                <a16:creationId xmlns:a16="http://schemas.microsoft.com/office/drawing/2014/main" id="{D97FC6AB-9320-4D80-AFA7-93B81124FCFB}"/>
              </a:ext>
            </a:extLst>
          </p:cNvPr>
          <p:cNvSpPr/>
          <p:nvPr/>
        </p:nvSpPr>
        <p:spPr>
          <a:xfrm>
            <a:off x="6096000" y="3108885"/>
            <a:ext cx="2791326"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Checksum</a:t>
            </a:r>
          </a:p>
        </p:txBody>
      </p:sp>
      <p:sp>
        <p:nvSpPr>
          <p:cNvPr id="8" name="Rectangle 7">
            <a:extLst>
              <a:ext uri="{FF2B5EF4-FFF2-40B4-BE49-F238E27FC236}">
                <a16:creationId xmlns:a16="http://schemas.microsoft.com/office/drawing/2014/main" id="{C5E4A5F9-B46A-4A5B-80D3-2C83E311E0D0}"/>
              </a:ext>
            </a:extLst>
          </p:cNvPr>
          <p:cNvSpPr/>
          <p:nvPr/>
        </p:nvSpPr>
        <p:spPr>
          <a:xfrm>
            <a:off x="2983832" y="4206315"/>
            <a:ext cx="5903494" cy="1183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a:t>
            </a:r>
          </a:p>
        </p:txBody>
      </p:sp>
      <p:cxnSp>
        <p:nvCxnSpPr>
          <p:cNvPr id="9" name="Straight Connector 8">
            <a:extLst>
              <a:ext uri="{FF2B5EF4-FFF2-40B4-BE49-F238E27FC236}">
                <a16:creationId xmlns:a16="http://schemas.microsoft.com/office/drawing/2014/main" id="{E26C3647-1ACE-4B7C-88E8-F2A22914E219}"/>
              </a:ext>
            </a:extLst>
          </p:cNvPr>
          <p:cNvCxnSpPr>
            <a:cxnSpLocks/>
          </p:cNvCxnSpPr>
          <p:nvPr/>
        </p:nvCxnSpPr>
        <p:spPr>
          <a:xfrm>
            <a:off x="9086248" y="2514161"/>
            <a:ext cx="577516"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995C38-96CE-459A-ADD4-FA76B20A66FA}"/>
              </a:ext>
            </a:extLst>
          </p:cNvPr>
          <p:cNvCxnSpPr>
            <a:cxnSpLocks/>
          </p:cNvCxnSpPr>
          <p:nvPr/>
        </p:nvCxnSpPr>
        <p:spPr>
          <a:xfrm>
            <a:off x="9663764" y="2497756"/>
            <a:ext cx="0" cy="115499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B4D073-D68F-4C2F-A716-904F0F7B67A4}"/>
              </a:ext>
            </a:extLst>
          </p:cNvPr>
          <p:cNvCxnSpPr>
            <a:cxnSpLocks/>
          </p:cNvCxnSpPr>
          <p:nvPr/>
        </p:nvCxnSpPr>
        <p:spPr>
          <a:xfrm>
            <a:off x="9086248" y="3652750"/>
            <a:ext cx="577516"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9296995-67AE-4E63-BD1E-CB4088298849}"/>
              </a:ext>
            </a:extLst>
          </p:cNvPr>
          <p:cNvSpPr txBox="1"/>
          <p:nvPr/>
        </p:nvSpPr>
        <p:spPr>
          <a:xfrm>
            <a:off x="9723120" y="2735043"/>
            <a:ext cx="872355" cy="646331"/>
          </a:xfrm>
          <a:prstGeom prst="rect">
            <a:avLst/>
          </a:prstGeom>
          <a:noFill/>
        </p:spPr>
        <p:txBody>
          <a:bodyPr wrap="none" rtlCol="0">
            <a:spAutoFit/>
          </a:bodyPr>
          <a:lstStyle/>
          <a:p>
            <a:pPr algn="ctr"/>
            <a:r>
              <a:rPr lang="en-GB" dirty="0"/>
              <a:t>UDP</a:t>
            </a:r>
          </a:p>
          <a:p>
            <a:pPr algn="ctr"/>
            <a:r>
              <a:rPr lang="en-GB" dirty="0"/>
              <a:t>Header</a:t>
            </a:r>
          </a:p>
        </p:txBody>
      </p:sp>
    </p:spTree>
    <p:extLst>
      <p:ext uri="{BB962C8B-B14F-4D97-AF65-F5344CB8AC3E}">
        <p14:creationId xmlns:p14="http://schemas.microsoft.com/office/powerpoint/2010/main" val="1968693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E950-D59E-494B-AC10-09308B325652}"/>
              </a:ext>
            </a:extLst>
          </p:cNvPr>
          <p:cNvSpPr>
            <a:spLocks noGrp="1"/>
          </p:cNvSpPr>
          <p:nvPr>
            <p:ph type="title"/>
          </p:nvPr>
        </p:nvSpPr>
        <p:spPr/>
        <p:txBody>
          <a:bodyPr/>
          <a:lstStyle/>
          <a:p>
            <a:r>
              <a:rPr lang="en-GB" dirty="0"/>
              <a:t>Internet</a:t>
            </a:r>
          </a:p>
        </p:txBody>
      </p:sp>
      <p:sp>
        <p:nvSpPr>
          <p:cNvPr id="3" name="Content Placeholder 2">
            <a:extLst>
              <a:ext uri="{FF2B5EF4-FFF2-40B4-BE49-F238E27FC236}">
                <a16:creationId xmlns:a16="http://schemas.microsoft.com/office/drawing/2014/main" id="{3D6C07A4-C33A-4757-974C-BE515863D53D}"/>
              </a:ext>
            </a:extLst>
          </p:cNvPr>
          <p:cNvSpPr>
            <a:spLocks noGrp="1"/>
          </p:cNvSpPr>
          <p:nvPr>
            <p:ph type="body" idx="1"/>
          </p:nvPr>
        </p:nvSpPr>
        <p:spPr/>
        <p:txBody>
          <a:bodyPr/>
          <a:lstStyle/>
          <a:p>
            <a:r>
              <a:rPr lang="en-GB" dirty="0"/>
              <a:t>IPv4 and IPv6</a:t>
            </a:r>
          </a:p>
          <a:p>
            <a:r>
              <a:rPr lang="en-GB" dirty="0"/>
              <a:t>ICMP</a:t>
            </a:r>
          </a:p>
          <a:p>
            <a:endParaRPr lang="en-GB" dirty="0"/>
          </a:p>
        </p:txBody>
      </p:sp>
    </p:spTree>
    <p:extLst>
      <p:ext uri="{BB962C8B-B14F-4D97-AF65-F5344CB8AC3E}">
        <p14:creationId xmlns:p14="http://schemas.microsoft.com/office/powerpoint/2010/main" val="2480015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4E47-070C-464A-9220-417AABD0B986}"/>
              </a:ext>
            </a:extLst>
          </p:cNvPr>
          <p:cNvSpPr>
            <a:spLocks noGrp="1"/>
          </p:cNvSpPr>
          <p:nvPr>
            <p:ph type="title"/>
          </p:nvPr>
        </p:nvSpPr>
        <p:spPr/>
        <p:txBody>
          <a:bodyPr/>
          <a:lstStyle/>
          <a:p>
            <a:r>
              <a:rPr lang="en-GB" dirty="0"/>
              <a:t>IPv4 and IPv6</a:t>
            </a:r>
          </a:p>
        </p:txBody>
      </p:sp>
      <p:sp>
        <p:nvSpPr>
          <p:cNvPr id="3" name="Content Placeholder 2">
            <a:extLst>
              <a:ext uri="{FF2B5EF4-FFF2-40B4-BE49-F238E27FC236}">
                <a16:creationId xmlns:a16="http://schemas.microsoft.com/office/drawing/2014/main" id="{BFEC8556-4193-4783-8917-412B927FAB07}"/>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56946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A3D93F-B3C9-46B7-8223-9113ED440416}"/>
              </a:ext>
            </a:extLst>
          </p:cNvPr>
          <p:cNvSpPr>
            <a:spLocks noGrp="1"/>
          </p:cNvSpPr>
          <p:nvPr>
            <p:ph type="title"/>
          </p:nvPr>
        </p:nvSpPr>
        <p:spPr>
          <a:xfrm>
            <a:off x="831850" y="1266976"/>
            <a:ext cx="10515600" cy="2852737"/>
          </a:xfrm>
        </p:spPr>
        <p:txBody>
          <a:bodyPr/>
          <a:lstStyle/>
          <a:p>
            <a:r>
              <a:rPr lang="en-GB" dirty="0"/>
              <a:t>1.1 Describe the OSI and TCP/IP models and example protocols</a:t>
            </a:r>
          </a:p>
        </p:txBody>
      </p:sp>
      <p:sp>
        <p:nvSpPr>
          <p:cNvPr id="5" name="Content Placeholder 4">
            <a:extLst>
              <a:ext uri="{FF2B5EF4-FFF2-40B4-BE49-F238E27FC236}">
                <a16:creationId xmlns:a16="http://schemas.microsoft.com/office/drawing/2014/main" id="{B01D8741-04DA-4AA6-A326-D254EB04F424}"/>
              </a:ext>
            </a:extLst>
          </p:cNvPr>
          <p:cNvSpPr>
            <a:spLocks noGrp="1"/>
          </p:cNvSpPr>
          <p:nvPr>
            <p:ph type="body" idx="1"/>
          </p:nvPr>
        </p:nvSpPr>
        <p:spPr>
          <a:xfrm>
            <a:off x="831850" y="4589463"/>
            <a:ext cx="3634272" cy="2268537"/>
          </a:xfrm>
        </p:spPr>
        <p:txBody>
          <a:bodyPr>
            <a:normAutofit fontScale="92500" lnSpcReduction="10000"/>
          </a:bodyPr>
          <a:lstStyle/>
          <a:p>
            <a:r>
              <a:rPr lang="en-GB" dirty="0"/>
              <a:t>Application:</a:t>
            </a:r>
          </a:p>
          <a:p>
            <a:pPr lvl="1"/>
            <a:r>
              <a:rPr lang="en-GB" dirty="0">
                <a:solidFill>
                  <a:schemeClr val="bg2">
                    <a:lumMod val="25000"/>
                  </a:schemeClr>
                </a:solidFill>
              </a:rPr>
              <a:t>HTTP/S</a:t>
            </a:r>
          </a:p>
          <a:p>
            <a:pPr lvl="1"/>
            <a:r>
              <a:rPr lang="en-GB" dirty="0">
                <a:solidFill>
                  <a:schemeClr val="bg2">
                    <a:lumMod val="25000"/>
                  </a:schemeClr>
                </a:solidFill>
              </a:rPr>
              <a:t>SNMP</a:t>
            </a:r>
          </a:p>
          <a:p>
            <a:pPr lvl="1"/>
            <a:r>
              <a:rPr lang="en-GB" dirty="0">
                <a:solidFill>
                  <a:schemeClr val="bg2">
                    <a:lumMod val="25000"/>
                  </a:schemeClr>
                </a:solidFill>
              </a:rPr>
              <a:t>SMTP</a:t>
            </a:r>
          </a:p>
          <a:p>
            <a:r>
              <a:rPr lang="en-GB" dirty="0"/>
              <a:t>Transport:</a:t>
            </a:r>
          </a:p>
          <a:p>
            <a:pPr lvl="1"/>
            <a:r>
              <a:rPr lang="en-GB" dirty="0">
                <a:solidFill>
                  <a:schemeClr val="bg2">
                    <a:lumMod val="25000"/>
                  </a:schemeClr>
                </a:solidFill>
              </a:rPr>
              <a:t>TCP</a:t>
            </a:r>
          </a:p>
          <a:p>
            <a:pPr lvl="1"/>
            <a:r>
              <a:rPr lang="en-GB" dirty="0">
                <a:solidFill>
                  <a:schemeClr val="bg2">
                    <a:lumMod val="25000"/>
                  </a:schemeClr>
                </a:solidFill>
              </a:rPr>
              <a:t>UDP</a:t>
            </a:r>
          </a:p>
          <a:p>
            <a:endParaRPr lang="en-GB" dirty="0">
              <a:solidFill>
                <a:schemeClr val="bg2">
                  <a:lumMod val="25000"/>
                </a:schemeClr>
              </a:solidFill>
            </a:endParaRPr>
          </a:p>
        </p:txBody>
      </p:sp>
      <p:sp>
        <p:nvSpPr>
          <p:cNvPr id="6" name="Content Placeholder 4">
            <a:extLst>
              <a:ext uri="{FF2B5EF4-FFF2-40B4-BE49-F238E27FC236}">
                <a16:creationId xmlns:a16="http://schemas.microsoft.com/office/drawing/2014/main" id="{6035995B-9961-4DD2-A6B6-970AD5A2FAC1}"/>
              </a:ext>
            </a:extLst>
          </p:cNvPr>
          <p:cNvSpPr txBox="1">
            <a:spLocks/>
          </p:cNvSpPr>
          <p:nvPr/>
        </p:nvSpPr>
        <p:spPr>
          <a:xfrm>
            <a:off x="6230018" y="4568709"/>
            <a:ext cx="3634272" cy="2268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25000"/>
                  </a:schemeClr>
                </a:solidFill>
                <a:latin typeface="Lato" panose="020F050202020403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Lato" panose="020F050202020403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Lato" panose="020F050202020403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Internet:</a:t>
            </a:r>
          </a:p>
          <a:p>
            <a:pPr lvl="1"/>
            <a:r>
              <a:rPr lang="en-GB" dirty="0">
                <a:solidFill>
                  <a:schemeClr val="bg2">
                    <a:lumMod val="25000"/>
                  </a:schemeClr>
                </a:solidFill>
              </a:rPr>
              <a:t>IPv4 and IPv6</a:t>
            </a:r>
          </a:p>
          <a:p>
            <a:pPr lvl="1"/>
            <a:r>
              <a:rPr lang="en-GB" dirty="0">
                <a:solidFill>
                  <a:schemeClr val="bg2">
                    <a:lumMod val="25000"/>
                  </a:schemeClr>
                </a:solidFill>
              </a:rPr>
              <a:t>ICMP</a:t>
            </a:r>
          </a:p>
          <a:p>
            <a:r>
              <a:rPr lang="en-GB" dirty="0"/>
              <a:t>Link:</a:t>
            </a:r>
          </a:p>
          <a:p>
            <a:pPr lvl="1"/>
            <a:r>
              <a:rPr lang="en-GB" dirty="0">
                <a:solidFill>
                  <a:schemeClr val="bg2">
                    <a:lumMod val="25000"/>
                  </a:schemeClr>
                </a:solidFill>
              </a:rPr>
              <a:t>Ethernet</a:t>
            </a:r>
            <a:endParaRPr lang="en-GB" dirty="0"/>
          </a:p>
        </p:txBody>
      </p:sp>
    </p:spTree>
    <p:extLst>
      <p:ext uri="{BB962C8B-B14F-4D97-AF65-F5344CB8AC3E}">
        <p14:creationId xmlns:p14="http://schemas.microsoft.com/office/powerpoint/2010/main" val="2733960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4E72-74D0-4944-8D6D-124BEBF367E7}"/>
              </a:ext>
            </a:extLst>
          </p:cNvPr>
          <p:cNvSpPr>
            <a:spLocks noGrp="1"/>
          </p:cNvSpPr>
          <p:nvPr>
            <p:ph type="title"/>
          </p:nvPr>
        </p:nvSpPr>
        <p:spPr/>
        <p:txBody>
          <a:bodyPr/>
          <a:lstStyle/>
          <a:p>
            <a:r>
              <a:rPr lang="en-GB" dirty="0"/>
              <a:t>Internet Protocol</a:t>
            </a:r>
          </a:p>
        </p:txBody>
      </p:sp>
      <p:graphicFrame>
        <p:nvGraphicFramePr>
          <p:cNvPr id="4" name="Content Placeholder 3">
            <a:extLst>
              <a:ext uri="{FF2B5EF4-FFF2-40B4-BE49-F238E27FC236}">
                <a16:creationId xmlns:a16="http://schemas.microsoft.com/office/drawing/2014/main" id="{6AD88815-9612-400A-A3B0-54EE05B68697}"/>
              </a:ext>
            </a:extLst>
          </p:cNvPr>
          <p:cNvGraphicFramePr>
            <a:graphicFrameLocks noGrp="1"/>
          </p:cNvGraphicFramePr>
          <p:nvPr>
            <p:ph idx="1"/>
            <p:extLst>
              <p:ext uri="{D42A27DB-BD31-4B8C-83A1-F6EECF244321}">
                <p14:modId xmlns:p14="http://schemas.microsoft.com/office/powerpoint/2010/main" val="15567374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4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BB289241-6E9E-4268-8090-C0DD55E69853}"/>
                                            </p:graphicEl>
                                          </p:spTgt>
                                        </p:tgtEl>
                                        <p:attrNameLst>
                                          <p:attrName>style.visibility</p:attrName>
                                        </p:attrNameLst>
                                      </p:cBhvr>
                                      <p:to>
                                        <p:strVal val="visible"/>
                                      </p:to>
                                    </p:set>
                                    <p:anim calcmode="lin" valueType="num">
                                      <p:cBhvr additive="base">
                                        <p:cTn id="7" dur="500" fill="hold"/>
                                        <p:tgtEl>
                                          <p:spTgt spid="4">
                                            <p:graphicEl>
                                              <a:dgm id="{BB289241-6E9E-4268-8090-C0DD55E6985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BB289241-6E9E-4268-8090-C0DD55E6985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E99AAFDA-D1B7-4448-9C39-6622C285777E}"/>
                                            </p:graphicEl>
                                          </p:spTgt>
                                        </p:tgtEl>
                                        <p:attrNameLst>
                                          <p:attrName>style.visibility</p:attrName>
                                        </p:attrNameLst>
                                      </p:cBhvr>
                                      <p:to>
                                        <p:strVal val="visible"/>
                                      </p:to>
                                    </p:set>
                                    <p:anim calcmode="lin" valueType="num">
                                      <p:cBhvr additive="base">
                                        <p:cTn id="13" dur="500" fill="hold"/>
                                        <p:tgtEl>
                                          <p:spTgt spid="4">
                                            <p:graphicEl>
                                              <a:dgm id="{E99AAFDA-D1B7-4448-9C39-6622C285777E}"/>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E99AAFDA-D1B7-4448-9C39-6622C285777E}"/>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6AA96224-51C8-470F-A524-BF6201303CDE}"/>
                                            </p:graphicEl>
                                          </p:spTgt>
                                        </p:tgtEl>
                                        <p:attrNameLst>
                                          <p:attrName>style.visibility</p:attrName>
                                        </p:attrNameLst>
                                      </p:cBhvr>
                                      <p:to>
                                        <p:strVal val="visible"/>
                                      </p:to>
                                    </p:set>
                                    <p:anim calcmode="lin" valueType="num">
                                      <p:cBhvr additive="base">
                                        <p:cTn id="19" dur="500" fill="hold"/>
                                        <p:tgtEl>
                                          <p:spTgt spid="4">
                                            <p:graphicEl>
                                              <a:dgm id="{6AA96224-51C8-470F-A524-BF6201303CDE}"/>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6AA96224-51C8-470F-A524-BF6201303CD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D37B-1CE7-4782-A88E-EC755CE4BD89}"/>
              </a:ext>
            </a:extLst>
          </p:cNvPr>
          <p:cNvSpPr>
            <a:spLocks noGrp="1"/>
          </p:cNvSpPr>
          <p:nvPr>
            <p:ph type="title"/>
          </p:nvPr>
        </p:nvSpPr>
        <p:spPr/>
        <p:txBody>
          <a:bodyPr/>
          <a:lstStyle/>
          <a:p>
            <a:r>
              <a:rPr lang="en-US" altLang="en-US" dirty="0">
                <a:latin typeface="Arial" panose="020B0604020202020204" pitchFamily="34" charset="0"/>
              </a:rPr>
              <a:t>Common Internet protocols</a:t>
            </a:r>
            <a:endParaRPr lang="en-GB" dirty="0"/>
          </a:p>
        </p:txBody>
      </p:sp>
      <p:sp>
        <p:nvSpPr>
          <p:cNvPr id="8" name="Freeform: Shape 7">
            <a:extLst>
              <a:ext uri="{FF2B5EF4-FFF2-40B4-BE49-F238E27FC236}">
                <a16:creationId xmlns:a16="http://schemas.microsoft.com/office/drawing/2014/main" id="{FD4ED159-9B97-4503-91D7-54DCDDC5B74F}"/>
              </a:ext>
            </a:extLst>
          </p:cNvPr>
          <p:cNvSpPr/>
          <p:nvPr/>
        </p:nvSpPr>
        <p:spPr>
          <a:xfrm>
            <a:off x="1494869" y="1396520"/>
            <a:ext cx="2542893" cy="2249657"/>
          </a:xfrm>
          <a:custGeom>
            <a:avLst/>
            <a:gdLst>
              <a:gd name="connsiteX0" fmla="*/ 179973 w 2542893"/>
              <a:gd name="connsiteY0" fmla="*/ 0 h 2249657"/>
              <a:gd name="connsiteX1" fmla="*/ 2362920 w 2542893"/>
              <a:gd name="connsiteY1" fmla="*/ 0 h 2249657"/>
              <a:gd name="connsiteX2" fmla="*/ 2542893 w 2542893"/>
              <a:gd name="connsiteY2" fmla="*/ 179973 h 2249657"/>
              <a:gd name="connsiteX3" fmla="*/ 2542893 w 2542893"/>
              <a:gd name="connsiteY3" fmla="*/ 2249657 h 2249657"/>
              <a:gd name="connsiteX4" fmla="*/ 2542893 w 2542893"/>
              <a:gd name="connsiteY4" fmla="*/ 2249657 h 2249657"/>
              <a:gd name="connsiteX5" fmla="*/ 0 w 2542893"/>
              <a:gd name="connsiteY5" fmla="*/ 2249657 h 2249657"/>
              <a:gd name="connsiteX6" fmla="*/ 0 w 2542893"/>
              <a:gd name="connsiteY6" fmla="*/ 2249657 h 2249657"/>
              <a:gd name="connsiteX7" fmla="*/ 0 w 2542893"/>
              <a:gd name="connsiteY7" fmla="*/ 179973 h 2249657"/>
              <a:gd name="connsiteX8" fmla="*/ 179973 w 2542893"/>
              <a:gd name="connsiteY8" fmla="*/ 0 h 224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893" h="2249657">
                <a:moveTo>
                  <a:pt x="179973" y="0"/>
                </a:moveTo>
                <a:lnTo>
                  <a:pt x="2362920" y="0"/>
                </a:lnTo>
                <a:cubicBezTo>
                  <a:pt x="2462316" y="0"/>
                  <a:pt x="2542893" y="80577"/>
                  <a:pt x="2542893" y="179973"/>
                </a:cubicBezTo>
                <a:lnTo>
                  <a:pt x="2542893" y="2249657"/>
                </a:lnTo>
                <a:lnTo>
                  <a:pt x="2542893" y="2249657"/>
                </a:lnTo>
                <a:lnTo>
                  <a:pt x="0" y="2249657"/>
                </a:lnTo>
                <a:lnTo>
                  <a:pt x="0" y="2249657"/>
                </a:lnTo>
                <a:lnTo>
                  <a:pt x="0" y="179973"/>
                </a:lnTo>
                <a:cubicBezTo>
                  <a:pt x="0" y="80577"/>
                  <a:pt x="80577" y="0"/>
                  <a:pt x="179973"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492" tIns="106052" rIns="70492" bIns="17780" numCol="1" spcCol="1270" anchor="t" anchorCtr="0">
            <a:noAutofit/>
          </a:bodyPr>
          <a:lstStyle/>
          <a:p>
            <a:pPr marL="114300" lvl="1" indent="-114300" algn="l" defTabSz="622300">
              <a:lnSpc>
                <a:spcPct val="90000"/>
              </a:lnSpc>
              <a:spcBef>
                <a:spcPct val="0"/>
              </a:spcBef>
              <a:spcAft>
                <a:spcPct val="15000"/>
              </a:spcAft>
              <a:buNone/>
            </a:pPr>
            <a:r>
              <a:rPr lang="en-US" sz="1400" b="0" i="0" kern="1200" baseline="0" dirty="0"/>
              <a:t>TCP/IP </a:t>
            </a:r>
            <a:r>
              <a:rPr lang="en-US" sz="1400" kern="1200" dirty="0"/>
              <a:t>(Transmission Control Protocol/Internet Protocol) </a:t>
            </a:r>
            <a:r>
              <a:rPr lang="en-US" sz="1400" b="0" i="0" kern="1200" baseline="0" dirty="0"/>
              <a:t>is a stream protocol. </a:t>
            </a:r>
            <a:endParaRPr lang="en-GB" sz="1400" kern="1200" dirty="0"/>
          </a:p>
          <a:p>
            <a:pPr marL="114300" lvl="1" indent="-114300" algn="l" defTabSz="622300">
              <a:lnSpc>
                <a:spcPct val="90000"/>
              </a:lnSpc>
              <a:spcBef>
                <a:spcPct val="0"/>
              </a:spcBef>
              <a:spcAft>
                <a:spcPct val="15000"/>
              </a:spcAft>
              <a:buNone/>
            </a:pPr>
            <a:r>
              <a:rPr lang="en-US" sz="1400" b="0" i="0" kern="1200" baseline="0" dirty="0"/>
              <a:t>Any data transmitted between these two endpoints is guaranteed to arrive, thus it is a so-called lossless protocol. </a:t>
            </a:r>
          </a:p>
          <a:p>
            <a:pPr marL="114300" lvl="1" indent="-114300" algn="l" defTabSz="622300">
              <a:lnSpc>
                <a:spcPct val="90000"/>
              </a:lnSpc>
              <a:spcBef>
                <a:spcPct val="0"/>
              </a:spcBef>
              <a:spcAft>
                <a:spcPct val="15000"/>
              </a:spcAft>
              <a:buNone/>
            </a:pPr>
            <a:r>
              <a:rPr lang="en-US" sz="1400" b="0" i="0" kern="1200" baseline="0" dirty="0"/>
              <a:t>It is also called a peer-to-peer protocol</a:t>
            </a:r>
            <a:r>
              <a:rPr lang="en-US" sz="1100" b="0" i="0" kern="1200" baseline="0" dirty="0"/>
              <a:t>.</a:t>
            </a:r>
            <a:endParaRPr lang="en-GB" sz="1100" kern="1200" dirty="0"/>
          </a:p>
        </p:txBody>
      </p:sp>
      <p:sp>
        <p:nvSpPr>
          <p:cNvPr id="9" name="Freeform: Shape 8">
            <a:extLst>
              <a:ext uri="{FF2B5EF4-FFF2-40B4-BE49-F238E27FC236}">
                <a16:creationId xmlns:a16="http://schemas.microsoft.com/office/drawing/2014/main" id="{7283A120-B9F9-4573-83EB-9DE857F85823}"/>
              </a:ext>
            </a:extLst>
          </p:cNvPr>
          <p:cNvSpPr/>
          <p:nvPr/>
        </p:nvSpPr>
        <p:spPr>
          <a:xfrm>
            <a:off x="1502375" y="3645342"/>
            <a:ext cx="2527880" cy="638255"/>
          </a:xfrm>
          <a:custGeom>
            <a:avLst/>
            <a:gdLst>
              <a:gd name="connsiteX0" fmla="*/ 0 w 2527880"/>
              <a:gd name="connsiteY0" fmla="*/ 0 h 638255"/>
              <a:gd name="connsiteX1" fmla="*/ 2527880 w 2527880"/>
              <a:gd name="connsiteY1" fmla="*/ 0 h 638255"/>
              <a:gd name="connsiteX2" fmla="*/ 2527880 w 2527880"/>
              <a:gd name="connsiteY2" fmla="*/ 638255 h 638255"/>
              <a:gd name="connsiteX3" fmla="*/ 0 w 2527880"/>
              <a:gd name="connsiteY3" fmla="*/ 638255 h 638255"/>
              <a:gd name="connsiteX4" fmla="*/ 0 w 2527880"/>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80" h="638255">
                <a:moveTo>
                  <a:pt x="0" y="0"/>
                </a:moveTo>
                <a:lnTo>
                  <a:pt x="2527880" y="0"/>
                </a:lnTo>
                <a:lnTo>
                  <a:pt x="2527880"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804833" bIns="0" numCol="1" spcCol="1270" anchor="ctr" anchorCtr="0">
            <a:noAutofit/>
          </a:bodyPr>
          <a:lstStyle/>
          <a:p>
            <a:pPr marL="0" lvl="0" indent="0" algn="l" defTabSz="2000250">
              <a:lnSpc>
                <a:spcPct val="90000"/>
              </a:lnSpc>
              <a:spcBef>
                <a:spcPct val="0"/>
              </a:spcBef>
              <a:spcAft>
                <a:spcPct val="35000"/>
              </a:spcAft>
              <a:buNone/>
            </a:pPr>
            <a:r>
              <a:rPr lang="en-US" sz="4500" b="0" i="0" kern="1200" baseline="0" dirty="0"/>
              <a:t>TCP/IP </a:t>
            </a:r>
            <a:endParaRPr lang="en-GB" sz="4500" kern="1200" dirty="0"/>
          </a:p>
        </p:txBody>
      </p:sp>
      <p:sp>
        <p:nvSpPr>
          <p:cNvPr id="10" name="Oval 9">
            <a:extLst>
              <a:ext uri="{FF2B5EF4-FFF2-40B4-BE49-F238E27FC236}">
                <a16:creationId xmlns:a16="http://schemas.microsoft.com/office/drawing/2014/main" id="{523D0ACE-FDBF-44F6-8813-BA413C9E3FBB}"/>
              </a:ext>
            </a:extLst>
          </p:cNvPr>
          <p:cNvSpPr/>
          <p:nvPr/>
        </p:nvSpPr>
        <p:spPr>
          <a:xfrm>
            <a:off x="3209465" y="3746719"/>
            <a:ext cx="695947" cy="695947"/>
          </a:xfrm>
          <a:prstGeom prst="ellipse">
            <a:avLst/>
          </a:prstGeom>
          <a:solidFill>
            <a:schemeClr val="accent1">
              <a:lumMod val="75000"/>
              <a:alpha val="90000"/>
            </a:schemeClr>
          </a:solidFill>
          <a:ln>
            <a:solidFill>
              <a:schemeClr val="accent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8F9638E-6EF7-4947-8CF5-92E775EF694F}"/>
              </a:ext>
            </a:extLst>
          </p:cNvPr>
          <p:cNvSpPr/>
          <p:nvPr/>
        </p:nvSpPr>
        <p:spPr>
          <a:xfrm>
            <a:off x="4581070" y="1359419"/>
            <a:ext cx="2785261" cy="2367333"/>
          </a:xfrm>
          <a:custGeom>
            <a:avLst/>
            <a:gdLst>
              <a:gd name="connsiteX0" fmla="*/ 180461 w 2255765"/>
              <a:gd name="connsiteY0" fmla="*/ 0 h 2367333"/>
              <a:gd name="connsiteX1" fmla="*/ 2075304 w 2255765"/>
              <a:gd name="connsiteY1" fmla="*/ 0 h 2367333"/>
              <a:gd name="connsiteX2" fmla="*/ 2255765 w 2255765"/>
              <a:gd name="connsiteY2" fmla="*/ 180461 h 2367333"/>
              <a:gd name="connsiteX3" fmla="*/ 2255765 w 2255765"/>
              <a:gd name="connsiteY3" fmla="*/ 2367333 h 2367333"/>
              <a:gd name="connsiteX4" fmla="*/ 2255765 w 2255765"/>
              <a:gd name="connsiteY4" fmla="*/ 2367333 h 2367333"/>
              <a:gd name="connsiteX5" fmla="*/ 0 w 2255765"/>
              <a:gd name="connsiteY5" fmla="*/ 2367333 h 2367333"/>
              <a:gd name="connsiteX6" fmla="*/ 0 w 2255765"/>
              <a:gd name="connsiteY6" fmla="*/ 2367333 h 2367333"/>
              <a:gd name="connsiteX7" fmla="*/ 0 w 2255765"/>
              <a:gd name="connsiteY7" fmla="*/ 180461 h 2367333"/>
              <a:gd name="connsiteX8" fmla="*/ 180461 w 2255765"/>
              <a:gd name="connsiteY8" fmla="*/ 0 h 236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765" h="2367333">
                <a:moveTo>
                  <a:pt x="180461" y="0"/>
                </a:moveTo>
                <a:lnTo>
                  <a:pt x="2075304" y="0"/>
                </a:lnTo>
                <a:cubicBezTo>
                  <a:pt x="2174970" y="0"/>
                  <a:pt x="2255765" y="80795"/>
                  <a:pt x="2255765" y="180461"/>
                </a:cubicBezTo>
                <a:lnTo>
                  <a:pt x="2255765" y="2367333"/>
                </a:lnTo>
                <a:lnTo>
                  <a:pt x="2255765" y="2367333"/>
                </a:lnTo>
                <a:lnTo>
                  <a:pt x="0" y="2367333"/>
                </a:lnTo>
                <a:lnTo>
                  <a:pt x="0" y="2367333"/>
                </a:lnTo>
                <a:lnTo>
                  <a:pt x="0" y="180461"/>
                </a:lnTo>
                <a:cubicBezTo>
                  <a:pt x="0" y="80795"/>
                  <a:pt x="80795" y="0"/>
                  <a:pt x="180461"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635" tIns="106195" rIns="70635" bIns="17780" numCol="1" spcCol="1270" anchor="t" anchorCtr="0">
            <a:noAutofit/>
          </a:bodyPr>
          <a:lstStyle/>
          <a:p>
            <a:pPr marL="114300" lvl="1" indent="-114300" algn="l" defTabSz="622300">
              <a:lnSpc>
                <a:spcPct val="90000"/>
              </a:lnSpc>
              <a:spcBef>
                <a:spcPct val="0"/>
              </a:spcBef>
              <a:spcAft>
                <a:spcPct val="15000"/>
              </a:spcAft>
              <a:buNone/>
            </a:pPr>
            <a:r>
              <a:rPr lang="en-US" sz="1400" b="0" i="0" kern="1200" baseline="0" dirty="0"/>
              <a:t>HTTP </a:t>
            </a:r>
            <a:r>
              <a:rPr lang="en-US" sz="1400" kern="1200" dirty="0"/>
              <a:t>(</a:t>
            </a:r>
            <a:r>
              <a:rPr lang="en-US" sz="1400" kern="1200" dirty="0" err="1"/>
              <a:t>HyperText</a:t>
            </a:r>
            <a:r>
              <a:rPr lang="en-US" sz="1400" kern="1200" dirty="0"/>
              <a:t> Transfer Protocol)</a:t>
            </a:r>
            <a:r>
              <a:rPr lang="en-US" sz="1400" b="0" i="0" kern="1200" baseline="0" dirty="0"/>
              <a:t> is the protocol used to transmit all data present on the World Wide Web.</a:t>
            </a:r>
            <a:endParaRPr lang="en-GB" sz="1400" kern="1200" dirty="0"/>
          </a:p>
          <a:p>
            <a:pPr marL="114300" lvl="1" indent="-114300" algn="l" defTabSz="622300">
              <a:lnSpc>
                <a:spcPct val="90000"/>
              </a:lnSpc>
              <a:spcBef>
                <a:spcPct val="0"/>
              </a:spcBef>
              <a:spcAft>
                <a:spcPct val="15000"/>
              </a:spcAft>
              <a:buNone/>
            </a:pPr>
            <a:r>
              <a:rPr lang="en-US" sz="1400" b="0" i="0" kern="1200" baseline="0" dirty="0"/>
              <a:t>It is the protocol used to transmit HTML, the language that makes all the fancy decorations in your browser. It works upon TCP/IP.</a:t>
            </a:r>
            <a:endParaRPr lang="en-GB" sz="1400" kern="1200" dirty="0"/>
          </a:p>
        </p:txBody>
      </p:sp>
      <p:sp>
        <p:nvSpPr>
          <p:cNvPr id="12" name="Freeform: Shape 11">
            <a:extLst>
              <a:ext uri="{FF2B5EF4-FFF2-40B4-BE49-F238E27FC236}">
                <a16:creationId xmlns:a16="http://schemas.microsoft.com/office/drawing/2014/main" id="{43A05FA3-06E4-477B-99BA-3382FC965433}"/>
              </a:ext>
            </a:extLst>
          </p:cNvPr>
          <p:cNvSpPr/>
          <p:nvPr/>
        </p:nvSpPr>
        <p:spPr>
          <a:xfrm>
            <a:off x="4581070" y="3651002"/>
            <a:ext cx="2785261" cy="638255"/>
          </a:xfrm>
          <a:custGeom>
            <a:avLst/>
            <a:gdLst>
              <a:gd name="connsiteX0" fmla="*/ 0 w 2255765"/>
              <a:gd name="connsiteY0" fmla="*/ 0 h 638255"/>
              <a:gd name="connsiteX1" fmla="*/ 2255765 w 2255765"/>
              <a:gd name="connsiteY1" fmla="*/ 0 h 638255"/>
              <a:gd name="connsiteX2" fmla="*/ 2255765 w 2255765"/>
              <a:gd name="connsiteY2" fmla="*/ 638255 h 638255"/>
              <a:gd name="connsiteX3" fmla="*/ 0 w 2255765"/>
              <a:gd name="connsiteY3" fmla="*/ 638255 h 638255"/>
              <a:gd name="connsiteX4" fmla="*/ 0 w 2255765"/>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765" h="638255">
                <a:moveTo>
                  <a:pt x="0" y="0"/>
                </a:moveTo>
                <a:lnTo>
                  <a:pt x="2255765" y="0"/>
                </a:lnTo>
                <a:lnTo>
                  <a:pt x="2255765"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724349" bIns="0" numCol="1" spcCol="1270" anchor="ctr" anchorCtr="0">
            <a:noAutofit/>
          </a:bodyPr>
          <a:lstStyle/>
          <a:p>
            <a:pPr marL="0" lvl="0" indent="0" algn="l" defTabSz="2000250">
              <a:lnSpc>
                <a:spcPct val="90000"/>
              </a:lnSpc>
              <a:spcBef>
                <a:spcPct val="0"/>
              </a:spcBef>
              <a:spcAft>
                <a:spcPct val="35000"/>
              </a:spcAft>
              <a:buNone/>
            </a:pPr>
            <a:r>
              <a:rPr lang="en-US" sz="4500" b="0" i="0" kern="1200" baseline="0" dirty="0"/>
              <a:t>HTTP </a:t>
            </a:r>
            <a:endParaRPr lang="en-GB" sz="4500" kern="1200" dirty="0"/>
          </a:p>
        </p:txBody>
      </p:sp>
      <p:sp>
        <p:nvSpPr>
          <p:cNvPr id="13" name="Oval 12">
            <a:extLst>
              <a:ext uri="{FF2B5EF4-FFF2-40B4-BE49-F238E27FC236}">
                <a16:creationId xmlns:a16="http://schemas.microsoft.com/office/drawing/2014/main" id="{A55105F2-2FDC-43E4-A2E9-92A4375438BC}"/>
              </a:ext>
            </a:extLst>
          </p:cNvPr>
          <p:cNvSpPr/>
          <p:nvPr/>
        </p:nvSpPr>
        <p:spPr>
          <a:xfrm>
            <a:off x="6539435" y="3746718"/>
            <a:ext cx="695947" cy="695947"/>
          </a:xfrm>
          <a:prstGeom prst="ellipse">
            <a:avLst/>
          </a:prstGeom>
          <a:solidFill>
            <a:schemeClr val="accent1">
              <a:lumMod val="75000"/>
              <a:alpha val="90000"/>
            </a:schemeClr>
          </a:solidFill>
          <a:ln>
            <a:solidFill>
              <a:schemeClr val="accent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D91D8918-6931-4946-A2F2-DA9E00789FFE}"/>
              </a:ext>
            </a:extLst>
          </p:cNvPr>
          <p:cNvSpPr/>
          <p:nvPr/>
        </p:nvSpPr>
        <p:spPr>
          <a:xfrm>
            <a:off x="7845911" y="1367100"/>
            <a:ext cx="2785261" cy="2278241"/>
          </a:xfrm>
          <a:custGeom>
            <a:avLst/>
            <a:gdLst>
              <a:gd name="connsiteX0" fmla="*/ 118745 w 2785261"/>
              <a:gd name="connsiteY0" fmla="*/ 0 h 1484314"/>
              <a:gd name="connsiteX1" fmla="*/ 2666516 w 2785261"/>
              <a:gd name="connsiteY1" fmla="*/ 0 h 1484314"/>
              <a:gd name="connsiteX2" fmla="*/ 2785261 w 2785261"/>
              <a:gd name="connsiteY2" fmla="*/ 118745 h 1484314"/>
              <a:gd name="connsiteX3" fmla="*/ 2785261 w 2785261"/>
              <a:gd name="connsiteY3" fmla="*/ 1484314 h 1484314"/>
              <a:gd name="connsiteX4" fmla="*/ 2785261 w 2785261"/>
              <a:gd name="connsiteY4" fmla="*/ 1484314 h 1484314"/>
              <a:gd name="connsiteX5" fmla="*/ 0 w 2785261"/>
              <a:gd name="connsiteY5" fmla="*/ 1484314 h 1484314"/>
              <a:gd name="connsiteX6" fmla="*/ 0 w 2785261"/>
              <a:gd name="connsiteY6" fmla="*/ 1484314 h 1484314"/>
              <a:gd name="connsiteX7" fmla="*/ 0 w 2785261"/>
              <a:gd name="connsiteY7" fmla="*/ 118745 h 1484314"/>
              <a:gd name="connsiteX8" fmla="*/ 118745 w 2785261"/>
              <a:gd name="connsiteY8" fmla="*/ 0 h 14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5261" h="1484314">
                <a:moveTo>
                  <a:pt x="118745" y="0"/>
                </a:moveTo>
                <a:lnTo>
                  <a:pt x="2666516" y="0"/>
                </a:lnTo>
                <a:cubicBezTo>
                  <a:pt x="2732097" y="0"/>
                  <a:pt x="2785261" y="53164"/>
                  <a:pt x="2785261" y="118745"/>
                </a:cubicBezTo>
                <a:lnTo>
                  <a:pt x="2785261" y="1484314"/>
                </a:lnTo>
                <a:lnTo>
                  <a:pt x="2785261" y="1484314"/>
                </a:lnTo>
                <a:lnTo>
                  <a:pt x="0" y="1484314"/>
                </a:lnTo>
                <a:lnTo>
                  <a:pt x="0" y="1484314"/>
                </a:lnTo>
                <a:lnTo>
                  <a:pt x="0" y="118745"/>
                </a:lnTo>
                <a:cubicBezTo>
                  <a:pt x="0" y="53164"/>
                  <a:pt x="53164" y="0"/>
                  <a:pt x="118745"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5099" tIns="95739" rIns="55099" bIns="20320" numCol="1" spcCol="1270" anchor="t" anchorCtr="0">
            <a:noAutofit/>
          </a:bodyPr>
          <a:lstStyle/>
          <a:p>
            <a:pPr marL="171450" lvl="1" indent="-171450" algn="l" defTabSz="711200">
              <a:lnSpc>
                <a:spcPct val="90000"/>
              </a:lnSpc>
              <a:spcBef>
                <a:spcPct val="0"/>
              </a:spcBef>
              <a:spcAft>
                <a:spcPct val="15000"/>
              </a:spcAft>
              <a:buNone/>
            </a:pPr>
            <a:r>
              <a:rPr lang="en-US" sz="1600" b="0" i="0" kern="1200" baseline="0" dirty="0"/>
              <a:t>FTP </a:t>
            </a:r>
            <a:r>
              <a:rPr lang="en-US" sz="1600" kern="1200" dirty="0"/>
              <a:t>(File Transfer Protocol) </a:t>
            </a:r>
            <a:r>
              <a:rPr lang="en-US" sz="1600" b="0" i="0" kern="1200" baseline="0" dirty="0"/>
              <a:t>is the protocol used to transmit files between computers connected to each other by a TCP/IP network, such as the Internet</a:t>
            </a:r>
            <a:endParaRPr lang="en-GB" sz="1600" kern="1200" dirty="0"/>
          </a:p>
        </p:txBody>
      </p:sp>
      <p:sp>
        <p:nvSpPr>
          <p:cNvPr id="15" name="Freeform: Shape 14">
            <a:extLst>
              <a:ext uri="{FF2B5EF4-FFF2-40B4-BE49-F238E27FC236}">
                <a16:creationId xmlns:a16="http://schemas.microsoft.com/office/drawing/2014/main" id="{008B5199-CBC3-4D89-BAA8-A427B79AAFD3}"/>
              </a:ext>
            </a:extLst>
          </p:cNvPr>
          <p:cNvSpPr/>
          <p:nvPr/>
        </p:nvSpPr>
        <p:spPr>
          <a:xfrm>
            <a:off x="7845911" y="3658683"/>
            <a:ext cx="2785261" cy="638255"/>
          </a:xfrm>
          <a:custGeom>
            <a:avLst/>
            <a:gdLst>
              <a:gd name="connsiteX0" fmla="*/ 0 w 2785261"/>
              <a:gd name="connsiteY0" fmla="*/ 0 h 638255"/>
              <a:gd name="connsiteX1" fmla="*/ 2785261 w 2785261"/>
              <a:gd name="connsiteY1" fmla="*/ 0 h 638255"/>
              <a:gd name="connsiteX2" fmla="*/ 2785261 w 2785261"/>
              <a:gd name="connsiteY2" fmla="*/ 638255 h 638255"/>
              <a:gd name="connsiteX3" fmla="*/ 0 w 2785261"/>
              <a:gd name="connsiteY3" fmla="*/ 638255 h 638255"/>
              <a:gd name="connsiteX4" fmla="*/ 0 w 2785261"/>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261" h="638255">
                <a:moveTo>
                  <a:pt x="0" y="0"/>
                </a:moveTo>
                <a:lnTo>
                  <a:pt x="2785261" y="0"/>
                </a:lnTo>
                <a:lnTo>
                  <a:pt x="2785261"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880959" bIns="0" numCol="1" spcCol="1270" anchor="ctr" anchorCtr="0">
            <a:noAutofit/>
          </a:bodyPr>
          <a:lstStyle/>
          <a:p>
            <a:pPr marL="0" lvl="0" indent="0" algn="l" defTabSz="2000250">
              <a:lnSpc>
                <a:spcPct val="90000"/>
              </a:lnSpc>
              <a:spcBef>
                <a:spcPct val="0"/>
              </a:spcBef>
              <a:spcAft>
                <a:spcPct val="35000"/>
              </a:spcAft>
              <a:buNone/>
            </a:pPr>
            <a:r>
              <a:rPr lang="en-US" sz="4500" b="0" i="0" kern="1200" baseline="0"/>
              <a:t>FTP </a:t>
            </a:r>
            <a:endParaRPr lang="en-GB" sz="4500" kern="1200"/>
          </a:p>
        </p:txBody>
      </p:sp>
      <p:sp>
        <p:nvSpPr>
          <p:cNvPr id="16" name="Oval 15">
            <a:extLst>
              <a:ext uri="{FF2B5EF4-FFF2-40B4-BE49-F238E27FC236}">
                <a16:creationId xmlns:a16="http://schemas.microsoft.com/office/drawing/2014/main" id="{E68C56F6-3F75-479A-A3B6-2E427D5F9105}"/>
              </a:ext>
            </a:extLst>
          </p:cNvPr>
          <p:cNvSpPr/>
          <p:nvPr/>
        </p:nvSpPr>
        <p:spPr>
          <a:xfrm>
            <a:off x="9762916" y="3760069"/>
            <a:ext cx="695947" cy="695947"/>
          </a:xfrm>
          <a:prstGeom prst="ellipse">
            <a:avLst/>
          </a:prstGeom>
          <a:solidFill>
            <a:schemeClr val="accent1">
              <a:lumMod val="75000"/>
              <a:alpha val="90000"/>
            </a:schemeClr>
          </a:solidFill>
          <a:ln>
            <a:solidFill>
              <a:schemeClr val="accent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953D9C64-0941-40FB-B182-AC9A53AD41B0}"/>
              </a:ext>
            </a:extLst>
          </p:cNvPr>
          <p:cNvSpPr/>
          <p:nvPr/>
        </p:nvSpPr>
        <p:spPr>
          <a:xfrm>
            <a:off x="4756226" y="4516222"/>
            <a:ext cx="2515890" cy="1484314"/>
          </a:xfrm>
          <a:custGeom>
            <a:avLst/>
            <a:gdLst>
              <a:gd name="connsiteX0" fmla="*/ 118745 w 2515890"/>
              <a:gd name="connsiteY0" fmla="*/ 0 h 1484314"/>
              <a:gd name="connsiteX1" fmla="*/ 2397145 w 2515890"/>
              <a:gd name="connsiteY1" fmla="*/ 0 h 1484314"/>
              <a:gd name="connsiteX2" fmla="*/ 2515890 w 2515890"/>
              <a:gd name="connsiteY2" fmla="*/ 118745 h 1484314"/>
              <a:gd name="connsiteX3" fmla="*/ 2515890 w 2515890"/>
              <a:gd name="connsiteY3" fmla="*/ 1484314 h 1484314"/>
              <a:gd name="connsiteX4" fmla="*/ 2515890 w 2515890"/>
              <a:gd name="connsiteY4" fmla="*/ 1484314 h 1484314"/>
              <a:gd name="connsiteX5" fmla="*/ 0 w 2515890"/>
              <a:gd name="connsiteY5" fmla="*/ 1484314 h 1484314"/>
              <a:gd name="connsiteX6" fmla="*/ 0 w 2515890"/>
              <a:gd name="connsiteY6" fmla="*/ 1484314 h 1484314"/>
              <a:gd name="connsiteX7" fmla="*/ 0 w 2515890"/>
              <a:gd name="connsiteY7" fmla="*/ 118745 h 1484314"/>
              <a:gd name="connsiteX8" fmla="*/ 118745 w 2515890"/>
              <a:gd name="connsiteY8" fmla="*/ 0 h 14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890" h="1484314">
                <a:moveTo>
                  <a:pt x="118745" y="0"/>
                </a:moveTo>
                <a:lnTo>
                  <a:pt x="2397145" y="0"/>
                </a:lnTo>
                <a:cubicBezTo>
                  <a:pt x="2462726" y="0"/>
                  <a:pt x="2515890" y="53164"/>
                  <a:pt x="2515890" y="118745"/>
                </a:cubicBezTo>
                <a:lnTo>
                  <a:pt x="2515890" y="1484314"/>
                </a:lnTo>
                <a:lnTo>
                  <a:pt x="2515890" y="1484314"/>
                </a:lnTo>
                <a:lnTo>
                  <a:pt x="0" y="1484314"/>
                </a:lnTo>
                <a:lnTo>
                  <a:pt x="0" y="1484314"/>
                </a:lnTo>
                <a:lnTo>
                  <a:pt x="0" y="118745"/>
                </a:lnTo>
                <a:cubicBezTo>
                  <a:pt x="0" y="53164"/>
                  <a:pt x="53164" y="0"/>
                  <a:pt x="118745"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59" tIns="88119" rIns="52559" bIns="17780" numCol="1" spcCol="1270" anchor="t" anchorCtr="0">
            <a:noAutofit/>
          </a:bodyPr>
          <a:lstStyle/>
          <a:p>
            <a:pPr marL="114300" lvl="1" indent="-114300" algn="l" defTabSz="622300">
              <a:lnSpc>
                <a:spcPct val="90000"/>
              </a:lnSpc>
              <a:spcBef>
                <a:spcPct val="0"/>
              </a:spcBef>
              <a:spcAft>
                <a:spcPct val="15000"/>
              </a:spcAft>
              <a:buNone/>
            </a:pPr>
            <a:r>
              <a:rPr lang="en-US" sz="1400" b="0" i="0" kern="1200" baseline="0" dirty="0"/>
              <a:t>UDP</a:t>
            </a:r>
            <a:r>
              <a:rPr lang="en-US" sz="1400" kern="1200" dirty="0"/>
              <a:t> (User Datagram Protocol) </a:t>
            </a:r>
            <a:r>
              <a:rPr lang="en-GB" sz="1400" kern="1200" dirty="0"/>
              <a:t>is one of the core members of the Internet protocol suite.</a:t>
            </a:r>
          </a:p>
          <a:p>
            <a:pPr marL="114300" lvl="1" indent="-114300" algn="l" defTabSz="622300">
              <a:lnSpc>
                <a:spcPct val="90000"/>
              </a:lnSpc>
              <a:spcBef>
                <a:spcPct val="0"/>
              </a:spcBef>
              <a:spcAft>
                <a:spcPct val="15000"/>
              </a:spcAft>
              <a:buNone/>
            </a:pPr>
            <a:r>
              <a:rPr lang="en-GB" sz="1400" kern="1200" dirty="0"/>
              <a:t>UDP uses a simple connectionless communication model with a minimum of protocol mechanisms.</a:t>
            </a:r>
          </a:p>
        </p:txBody>
      </p:sp>
      <p:sp>
        <p:nvSpPr>
          <p:cNvPr id="18" name="Freeform: Shape 17">
            <a:extLst>
              <a:ext uri="{FF2B5EF4-FFF2-40B4-BE49-F238E27FC236}">
                <a16:creationId xmlns:a16="http://schemas.microsoft.com/office/drawing/2014/main" id="{0357A7F6-5BD9-4D74-8FC7-52ACD070CA79}"/>
              </a:ext>
            </a:extLst>
          </p:cNvPr>
          <p:cNvSpPr/>
          <p:nvPr/>
        </p:nvSpPr>
        <p:spPr>
          <a:xfrm>
            <a:off x="4756226" y="6000537"/>
            <a:ext cx="2515890" cy="638255"/>
          </a:xfrm>
          <a:custGeom>
            <a:avLst/>
            <a:gdLst>
              <a:gd name="connsiteX0" fmla="*/ 0 w 2515890"/>
              <a:gd name="connsiteY0" fmla="*/ 0 h 638255"/>
              <a:gd name="connsiteX1" fmla="*/ 2515890 w 2515890"/>
              <a:gd name="connsiteY1" fmla="*/ 0 h 638255"/>
              <a:gd name="connsiteX2" fmla="*/ 2515890 w 2515890"/>
              <a:gd name="connsiteY2" fmla="*/ 638255 h 638255"/>
              <a:gd name="connsiteX3" fmla="*/ 0 w 2515890"/>
              <a:gd name="connsiteY3" fmla="*/ 638255 h 638255"/>
              <a:gd name="connsiteX4" fmla="*/ 0 w 2515890"/>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890" h="638255">
                <a:moveTo>
                  <a:pt x="0" y="0"/>
                </a:moveTo>
                <a:lnTo>
                  <a:pt x="2515890" y="0"/>
                </a:lnTo>
                <a:lnTo>
                  <a:pt x="2515890"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801287" bIns="0" numCol="1" spcCol="1270" anchor="ctr" anchorCtr="0">
            <a:noAutofit/>
          </a:bodyPr>
          <a:lstStyle/>
          <a:p>
            <a:pPr marL="0" lvl="0" indent="0" algn="l" defTabSz="2000250">
              <a:lnSpc>
                <a:spcPct val="90000"/>
              </a:lnSpc>
              <a:spcBef>
                <a:spcPct val="0"/>
              </a:spcBef>
              <a:spcAft>
                <a:spcPct val="35000"/>
              </a:spcAft>
              <a:buNone/>
            </a:pPr>
            <a:r>
              <a:rPr lang="en-US" sz="4500" kern="1200"/>
              <a:t>UDP</a:t>
            </a:r>
            <a:endParaRPr lang="en-GB" sz="4500" kern="1200"/>
          </a:p>
        </p:txBody>
      </p:sp>
      <p:sp>
        <p:nvSpPr>
          <p:cNvPr id="19" name="Oval 18">
            <a:extLst>
              <a:ext uri="{FF2B5EF4-FFF2-40B4-BE49-F238E27FC236}">
                <a16:creationId xmlns:a16="http://schemas.microsoft.com/office/drawing/2014/main" id="{3CDED2E5-DF93-4101-8491-D6127084714A}"/>
              </a:ext>
            </a:extLst>
          </p:cNvPr>
          <p:cNvSpPr/>
          <p:nvPr/>
        </p:nvSpPr>
        <p:spPr>
          <a:xfrm>
            <a:off x="6476506" y="6101918"/>
            <a:ext cx="695947" cy="695947"/>
          </a:xfrm>
          <a:prstGeom prst="ellipse">
            <a:avLst/>
          </a:prstGeom>
          <a:solidFill>
            <a:schemeClr val="accent1">
              <a:lumMod val="75000"/>
              <a:alpha val="90000"/>
            </a:schemeClr>
          </a:solidFill>
          <a:ln>
            <a:solidFill>
              <a:schemeClr val="accent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4" name="Graphic 3" descr="Server with solid fill">
            <a:extLst>
              <a:ext uri="{FF2B5EF4-FFF2-40B4-BE49-F238E27FC236}">
                <a16:creationId xmlns:a16="http://schemas.microsoft.com/office/drawing/2014/main" id="{507879F5-25AE-42A7-94D5-D902AFA38BC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4479" y="6178329"/>
            <a:ext cx="540000" cy="540000"/>
          </a:xfrm>
          <a:prstGeom prst="rect">
            <a:avLst/>
          </a:prstGeom>
        </p:spPr>
      </p:pic>
      <p:pic>
        <p:nvPicPr>
          <p:cNvPr id="6" name="Graphic 5" descr="Connections with solid fill">
            <a:extLst>
              <a:ext uri="{FF2B5EF4-FFF2-40B4-BE49-F238E27FC236}">
                <a16:creationId xmlns:a16="http://schemas.microsoft.com/office/drawing/2014/main" id="{B851816B-E5A5-4898-ACF9-61E3ED087FD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82677" y="3823132"/>
            <a:ext cx="540000" cy="540000"/>
          </a:xfrm>
          <a:prstGeom prst="rect">
            <a:avLst/>
          </a:prstGeom>
        </p:spPr>
      </p:pic>
      <p:pic>
        <p:nvPicPr>
          <p:cNvPr id="20" name="Graphic 19" descr="Earth globe: Americas with solid fill">
            <a:extLst>
              <a:ext uri="{FF2B5EF4-FFF2-40B4-BE49-F238E27FC236}">
                <a16:creationId xmlns:a16="http://schemas.microsoft.com/office/drawing/2014/main" id="{1C83AE93-EDFD-49B0-A8C4-B9A192E8735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36510" y="3824691"/>
            <a:ext cx="540000" cy="540000"/>
          </a:xfrm>
          <a:prstGeom prst="rect">
            <a:avLst/>
          </a:prstGeom>
        </p:spPr>
      </p:pic>
      <p:pic>
        <p:nvPicPr>
          <p:cNvPr id="22" name="Graphic 21" descr="Network diagram with solid fill">
            <a:extLst>
              <a:ext uri="{FF2B5EF4-FFF2-40B4-BE49-F238E27FC236}">
                <a16:creationId xmlns:a16="http://schemas.microsoft.com/office/drawing/2014/main" id="{A4229108-3983-4FC9-A3F5-AE5B9285D26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87759" y="3858324"/>
            <a:ext cx="540000" cy="540000"/>
          </a:xfrm>
          <a:prstGeom prst="rect">
            <a:avLst/>
          </a:prstGeom>
        </p:spPr>
      </p:pic>
    </p:spTree>
    <p:extLst>
      <p:ext uri="{BB962C8B-B14F-4D97-AF65-F5344CB8AC3E}">
        <p14:creationId xmlns:p14="http://schemas.microsoft.com/office/powerpoint/2010/main" val="314650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par>
                          <p:cTn id="45" fill="hold">
                            <p:stCondLst>
                              <p:cond delay="0"/>
                            </p:stCondLst>
                            <p:childTnLst>
                              <p:par>
                                <p:cTn id="46" presetID="2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8F7AFEC-3F5A-47F3-96AF-95B8382CE1AC}"/>
              </a:ext>
            </a:extLst>
          </p:cNvPr>
          <p:cNvSpPr txBox="1"/>
          <p:nvPr/>
        </p:nvSpPr>
        <p:spPr>
          <a:xfrm>
            <a:off x="7974501" y="5176837"/>
            <a:ext cx="1202913" cy="369332"/>
          </a:xfrm>
          <a:prstGeom prst="rect">
            <a:avLst/>
          </a:prstGeom>
          <a:noFill/>
        </p:spPr>
        <p:txBody>
          <a:bodyPr wrap="square" rtlCol="0">
            <a:spAutoFit/>
          </a:bodyPr>
          <a:lstStyle/>
          <a:p>
            <a:r>
              <a:rPr lang="en-GB" dirty="0"/>
              <a:t>Ethernet</a:t>
            </a:r>
          </a:p>
        </p:txBody>
      </p:sp>
      <p:sp>
        <p:nvSpPr>
          <p:cNvPr id="31" name="TextBox 30">
            <a:extLst>
              <a:ext uri="{FF2B5EF4-FFF2-40B4-BE49-F238E27FC236}">
                <a16:creationId xmlns:a16="http://schemas.microsoft.com/office/drawing/2014/main" id="{4E9EC931-B289-4729-8E64-6296874177E3}"/>
              </a:ext>
            </a:extLst>
          </p:cNvPr>
          <p:cNvSpPr txBox="1"/>
          <p:nvPr/>
        </p:nvSpPr>
        <p:spPr>
          <a:xfrm>
            <a:off x="8375759" y="4621182"/>
            <a:ext cx="400397" cy="369332"/>
          </a:xfrm>
          <a:prstGeom prst="rect">
            <a:avLst/>
          </a:prstGeom>
          <a:noFill/>
        </p:spPr>
        <p:txBody>
          <a:bodyPr wrap="square" rtlCol="0">
            <a:spAutoFit/>
          </a:bodyPr>
          <a:lstStyle/>
          <a:p>
            <a:r>
              <a:rPr lang="en-GB" dirty="0"/>
              <a:t>IP</a:t>
            </a:r>
          </a:p>
        </p:txBody>
      </p:sp>
      <p:sp>
        <p:nvSpPr>
          <p:cNvPr id="30" name="TextBox 29">
            <a:extLst>
              <a:ext uri="{FF2B5EF4-FFF2-40B4-BE49-F238E27FC236}">
                <a16:creationId xmlns:a16="http://schemas.microsoft.com/office/drawing/2014/main" id="{F4E209A9-764D-4B3D-B994-F043DF562CF8}"/>
              </a:ext>
            </a:extLst>
          </p:cNvPr>
          <p:cNvSpPr txBox="1"/>
          <p:nvPr/>
        </p:nvSpPr>
        <p:spPr>
          <a:xfrm>
            <a:off x="7974501" y="4227314"/>
            <a:ext cx="1202913" cy="369332"/>
          </a:xfrm>
          <a:prstGeom prst="rect">
            <a:avLst/>
          </a:prstGeom>
          <a:noFill/>
        </p:spPr>
        <p:txBody>
          <a:bodyPr wrap="square" rtlCol="0">
            <a:spAutoFit/>
          </a:bodyPr>
          <a:lstStyle/>
          <a:p>
            <a:r>
              <a:rPr lang="en-GB" dirty="0"/>
              <a:t>TCP &amp;UDP</a:t>
            </a:r>
          </a:p>
        </p:txBody>
      </p:sp>
      <p:sp>
        <p:nvSpPr>
          <p:cNvPr id="29" name="TextBox 28">
            <a:extLst>
              <a:ext uri="{FF2B5EF4-FFF2-40B4-BE49-F238E27FC236}">
                <a16:creationId xmlns:a16="http://schemas.microsoft.com/office/drawing/2014/main" id="{FE6F79AA-52A4-405E-9E0F-1B082B5312C0}"/>
              </a:ext>
            </a:extLst>
          </p:cNvPr>
          <p:cNvSpPr txBox="1"/>
          <p:nvPr/>
        </p:nvSpPr>
        <p:spPr>
          <a:xfrm>
            <a:off x="7752997" y="3241655"/>
            <a:ext cx="1645921" cy="923330"/>
          </a:xfrm>
          <a:prstGeom prst="rect">
            <a:avLst/>
          </a:prstGeom>
          <a:noFill/>
        </p:spPr>
        <p:txBody>
          <a:bodyPr wrap="square" rtlCol="0">
            <a:spAutoFit/>
          </a:bodyPr>
          <a:lstStyle/>
          <a:p>
            <a:r>
              <a:rPr lang="en-GB" dirty="0"/>
              <a:t>SMTP, FTP, HTTP, POP3, IMAP4, SNMP</a:t>
            </a:r>
          </a:p>
        </p:txBody>
      </p:sp>
      <p:sp>
        <p:nvSpPr>
          <p:cNvPr id="2" name="Title 1">
            <a:extLst>
              <a:ext uri="{FF2B5EF4-FFF2-40B4-BE49-F238E27FC236}">
                <a16:creationId xmlns:a16="http://schemas.microsoft.com/office/drawing/2014/main" id="{E27002F2-65C4-45B8-9348-54DE5D96F4C1}"/>
              </a:ext>
            </a:extLst>
          </p:cNvPr>
          <p:cNvSpPr>
            <a:spLocks noGrp="1"/>
          </p:cNvSpPr>
          <p:nvPr>
            <p:ph type="title"/>
          </p:nvPr>
        </p:nvSpPr>
        <p:spPr/>
        <p:txBody>
          <a:bodyPr/>
          <a:lstStyle/>
          <a:p>
            <a:r>
              <a:rPr lang="en-GB" dirty="0"/>
              <a:t>The TCP/IP Protocol Suite</a:t>
            </a:r>
          </a:p>
        </p:txBody>
      </p:sp>
      <p:sp>
        <p:nvSpPr>
          <p:cNvPr id="3" name="Content Placeholder 2">
            <a:extLst>
              <a:ext uri="{FF2B5EF4-FFF2-40B4-BE49-F238E27FC236}">
                <a16:creationId xmlns:a16="http://schemas.microsoft.com/office/drawing/2014/main" id="{297298AA-9699-4D1C-BD3E-56CACD5C617F}"/>
              </a:ext>
            </a:extLst>
          </p:cNvPr>
          <p:cNvSpPr>
            <a:spLocks noGrp="1"/>
          </p:cNvSpPr>
          <p:nvPr>
            <p:ph idx="1"/>
          </p:nvPr>
        </p:nvSpPr>
        <p:spPr/>
        <p:txBody>
          <a:bodyPr/>
          <a:lstStyle/>
          <a:p>
            <a:r>
              <a:rPr lang="en-GB" dirty="0"/>
              <a:t>A protocol suite is a collection of protocols that are designed to work together</a:t>
            </a:r>
          </a:p>
        </p:txBody>
      </p:sp>
      <p:sp>
        <p:nvSpPr>
          <p:cNvPr id="4" name="Rectangle 3">
            <a:extLst>
              <a:ext uri="{FF2B5EF4-FFF2-40B4-BE49-F238E27FC236}">
                <a16:creationId xmlns:a16="http://schemas.microsoft.com/office/drawing/2014/main" id="{2965E557-41B8-4B97-B8F5-8B7F204EDEFC}"/>
              </a:ext>
            </a:extLst>
          </p:cNvPr>
          <p:cNvSpPr/>
          <p:nvPr/>
        </p:nvSpPr>
        <p:spPr>
          <a:xfrm>
            <a:off x="2529840" y="314960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329E315-F73F-42D6-90E9-3E5DEFBC85A1}"/>
              </a:ext>
            </a:extLst>
          </p:cNvPr>
          <p:cNvSpPr/>
          <p:nvPr/>
        </p:nvSpPr>
        <p:spPr>
          <a:xfrm>
            <a:off x="2529840" y="351028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C2861CB-7F31-4262-BE23-41279AFC24CB}"/>
              </a:ext>
            </a:extLst>
          </p:cNvPr>
          <p:cNvSpPr/>
          <p:nvPr/>
        </p:nvSpPr>
        <p:spPr>
          <a:xfrm>
            <a:off x="2529840" y="387096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06DF415-2656-48E7-A2B7-D0A848FF6DEE}"/>
              </a:ext>
            </a:extLst>
          </p:cNvPr>
          <p:cNvSpPr/>
          <p:nvPr/>
        </p:nvSpPr>
        <p:spPr>
          <a:xfrm>
            <a:off x="2529840" y="423164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0EE6B5E-32AB-48C2-A4D9-F8AC61C78CA9}"/>
              </a:ext>
            </a:extLst>
          </p:cNvPr>
          <p:cNvSpPr/>
          <p:nvPr/>
        </p:nvSpPr>
        <p:spPr>
          <a:xfrm>
            <a:off x="2529840" y="459232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D210C44-81D5-41C1-8E4E-484A7C9BAAD4}"/>
              </a:ext>
            </a:extLst>
          </p:cNvPr>
          <p:cNvSpPr/>
          <p:nvPr/>
        </p:nvSpPr>
        <p:spPr>
          <a:xfrm>
            <a:off x="2529840" y="495300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C2074F7-0A66-447C-A2AA-7716AA6BAD73}"/>
              </a:ext>
            </a:extLst>
          </p:cNvPr>
          <p:cNvSpPr/>
          <p:nvPr/>
        </p:nvSpPr>
        <p:spPr>
          <a:xfrm>
            <a:off x="2529840" y="531368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FBDD8CF-F6A9-4FB1-9A91-F09DA21E9A20}"/>
              </a:ext>
            </a:extLst>
          </p:cNvPr>
          <p:cNvSpPr/>
          <p:nvPr/>
        </p:nvSpPr>
        <p:spPr>
          <a:xfrm>
            <a:off x="5470090" y="3149600"/>
            <a:ext cx="1645920" cy="108204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18D2287-C34A-4EAE-A02E-7AEDFD17387C}"/>
              </a:ext>
            </a:extLst>
          </p:cNvPr>
          <p:cNvSpPr/>
          <p:nvPr/>
        </p:nvSpPr>
        <p:spPr>
          <a:xfrm>
            <a:off x="5470090" y="4231640"/>
            <a:ext cx="1645920" cy="36068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27055E4-B198-4601-9E6E-5DF1FA3DF423}"/>
              </a:ext>
            </a:extLst>
          </p:cNvPr>
          <p:cNvSpPr/>
          <p:nvPr/>
        </p:nvSpPr>
        <p:spPr>
          <a:xfrm>
            <a:off x="5470090" y="4592320"/>
            <a:ext cx="1645920" cy="36068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973015B-19A4-466F-AF63-8A451F6BBD82}"/>
              </a:ext>
            </a:extLst>
          </p:cNvPr>
          <p:cNvSpPr/>
          <p:nvPr/>
        </p:nvSpPr>
        <p:spPr>
          <a:xfrm>
            <a:off x="5470090" y="4953000"/>
            <a:ext cx="1645920" cy="72136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4C25199-321A-4368-922D-254F1E9AE2D2}"/>
              </a:ext>
            </a:extLst>
          </p:cNvPr>
          <p:cNvSpPr txBox="1"/>
          <p:nvPr/>
        </p:nvSpPr>
        <p:spPr>
          <a:xfrm>
            <a:off x="2730290" y="3136622"/>
            <a:ext cx="1245021" cy="369332"/>
          </a:xfrm>
          <a:prstGeom prst="rect">
            <a:avLst/>
          </a:prstGeom>
          <a:noFill/>
        </p:spPr>
        <p:txBody>
          <a:bodyPr wrap="none" rtlCol="0">
            <a:spAutoFit/>
          </a:bodyPr>
          <a:lstStyle/>
          <a:p>
            <a:r>
              <a:rPr lang="en-GB" dirty="0"/>
              <a:t>Application</a:t>
            </a:r>
          </a:p>
        </p:txBody>
      </p:sp>
      <p:sp>
        <p:nvSpPr>
          <p:cNvPr id="16" name="TextBox 15">
            <a:extLst>
              <a:ext uri="{FF2B5EF4-FFF2-40B4-BE49-F238E27FC236}">
                <a16:creationId xmlns:a16="http://schemas.microsoft.com/office/drawing/2014/main" id="{16214292-C433-4D03-B0AE-375C367BDF72}"/>
              </a:ext>
            </a:extLst>
          </p:cNvPr>
          <p:cNvSpPr txBox="1"/>
          <p:nvPr/>
        </p:nvSpPr>
        <p:spPr>
          <a:xfrm>
            <a:off x="5670540" y="3518654"/>
            <a:ext cx="1245021" cy="369332"/>
          </a:xfrm>
          <a:prstGeom prst="rect">
            <a:avLst/>
          </a:prstGeom>
          <a:noFill/>
        </p:spPr>
        <p:txBody>
          <a:bodyPr wrap="none" rtlCol="0">
            <a:spAutoFit/>
          </a:bodyPr>
          <a:lstStyle/>
          <a:p>
            <a:r>
              <a:rPr lang="en-GB" dirty="0"/>
              <a:t>Application</a:t>
            </a:r>
          </a:p>
        </p:txBody>
      </p:sp>
      <p:sp>
        <p:nvSpPr>
          <p:cNvPr id="17" name="TextBox 16">
            <a:extLst>
              <a:ext uri="{FF2B5EF4-FFF2-40B4-BE49-F238E27FC236}">
                <a16:creationId xmlns:a16="http://schemas.microsoft.com/office/drawing/2014/main" id="{D8553EC0-17FF-4CEF-ADCE-C62D01D52121}"/>
              </a:ext>
            </a:extLst>
          </p:cNvPr>
          <p:cNvSpPr txBox="1"/>
          <p:nvPr/>
        </p:nvSpPr>
        <p:spPr>
          <a:xfrm>
            <a:off x="2664374" y="3497302"/>
            <a:ext cx="1376852" cy="369332"/>
          </a:xfrm>
          <a:prstGeom prst="rect">
            <a:avLst/>
          </a:prstGeom>
          <a:noFill/>
        </p:spPr>
        <p:txBody>
          <a:bodyPr wrap="none" rtlCol="0">
            <a:spAutoFit/>
          </a:bodyPr>
          <a:lstStyle/>
          <a:p>
            <a:r>
              <a:rPr lang="en-GB" dirty="0"/>
              <a:t>Presentation</a:t>
            </a:r>
          </a:p>
        </p:txBody>
      </p:sp>
      <p:sp>
        <p:nvSpPr>
          <p:cNvPr id="18" name="TextBox 17">
            <a:extLst>
              <a:ext uri="{FF2B5EF4-FFF2-40B4-BE49-F238E27FC236}">
                <a16:creationId xmlns:a16="http://schemas.microsoft.com/office/drawing/2014/main" id="{F8DC4EA0-3DDA-4740-9729-A1A55EE59B01}"/>
              </a:ext>
            </a:extLst>
          </p:cNvPr>
          <p:cNvSpPr txBox="1"/>
          <p:nvPr/>
        </p:nvSpPr>
        <p:spPr>
          <a:xfrm>
            <a:off x="2911814" y="3857982"/>
            <a:ext cx="881973" cy="369332"/>
          </a:xfrm>
          <a:prstGeom prst="rect">
            <a:avLst/>
          </a:prstGeom>
          <a:noFill/>
        </p:spPr>
        <p:txBody>
          <a:bodyPr wrap="none" rtlCol="0">
            <a:spAutoFit/>
          </a:bodyPr>
          <a:lstStyle/>
          <a:p>
            <a:r>
              <a:rPr lang="en-GB" dirty="0"/>
              <a:t>Session</a:t>
            </a:r>
          </a:p>
        </p:txBody>
      </p:sp>
      <p:sp>
        <p:nvSpPr>
          <p:cNvPr id="19" name="TextBox 18">
            <a:extLst>
              <a:ext uri="{FF2B5EF4-FFF2-40B4-BE49-F238E27FC236}">
                <a16:creationId xmlns:a16="http://schemas.microsoft.com/office/drawing/2014/main" id="{C28B3A24-9D06-4DAD-B99B-C2E7AEF6212C}"/>
              </a:ext>
            </a:extLst>
          </p:cNvPr>
          <p:cNvSpPr txBox="1"/>
          <p:nvPr/>
        </p:nvSpPr>
        <p:spPr>
          <a:xfrm>
            <a:off x="2812332" y="4218662"/>
            <a:ext cx="1080937" cy="369332"/>
          </a:xfrm>
          <a:prstGeom prst="rect">
            <a:avLst/>
          </a:prstGeom>
          <a:noFill/>
        </p:spPr>
        <p:txBody>
          <a:bodyPr wrap="none" rtlCol="0">
            <a:spAutoFit/>
          </a:bodyPr>
          <a:lstStyle/>
          <a:p>
            <a:r>
              <a:rPr lang="en-GB" dirty="0"/>
              <a:t>Transport</a:t>
            </a:r>
          </a:p>
        </p:txBody>
      </p:sp>
      <p:sp>
        <p:nvSpPr>
          <p:cNvPr id="20" name="TextBox 19">
            <a:extLst>
              <a:ext uri="{FF2B5EF4-FFF2-40B4-BE49-F238E27FC236}">
                <a16:creationId xmlns:a16="http://schemas.microsoft.com/office/drawing/2014/main" id="{206136FE-ACB0-4DDD-980C-73D472EAB441}"/>
              </a:ext>
            </a:extLst>
          </p:cNvPr>
          <p:cNvSpPr txBox="1"/>
          <p:nvPr/>
        </p:nvSpPr>
        <p:spPr>
          <a:xfrm>
            <a:off x="2713907" y="4579342"/>
            <a:ext cx="1277786" cy="369332"/>
          </a:xfrm>
          <a:prstGeom prst="rect">
            <a:avLst/>
          </a:prstGeom>
          <a:noFill/>
        </p:spPr>
        <p:txBody>
          <a:bodyPr wrap="none" rtlCol="0">
            <a:spAutoFit/>
          </a:bodyPr>
          <a:lstStyle/>
          <a:p>
            <a:r>
              <a:rPr lang="en-GB" dirty="0"/>
              <a:t>Networking</a:t>
            </a:r>
          </a:p>
        </p:txBody>
      </p:sp>
      <p:sp>
        <p:nvSpPr>
          <p:cNvPr id="21" name="TextBox 20">
            <a:extLst>
              <a:ext uri="{FF2B5EF4-FFF2-40B4-BE49-F238E27FC236}">
                <a16:creationId xmlns:a16="http://schemas.microsoft.com/office/drawing/2014/main" id="{80F882DD-0153-46BE-963F-7278F0C50502}"/>
              </a:ext>
            </a:extLst>
          </p:cNvPr>
          <p:cNvSpPr txBox="1"/>
          <p:nvPr/>
        </p:nvSpPr>
        <p:spPr>
          <a:xfrm>
            <a:off x="2876612" y="4940022"/>
            <a:ext cx="952377" cy="369332"/>
          </a:xfrm>
          <a:prstGeom prst="rect">
            <a:avLst/>
          </a:prstGeom>
          <a:noFill/>
        </p:spPr>
        <p:txBody>
          <a:bodyPr wrap="none" rtlCol="0">
            <a:spAutoFit/>
          </a:bodyPr>
          <a:lstStyle/>
          <a:p>
            <a:r>
              <a:rPr lang="en-GB" dirty="0"/>
              <a:t>Datalink</a:t>
            </a:r>
          </a:p>
        </p:txBody>
      </p:sp>
      <p:sp>
        <p:nvSpPr>
          <p:cNvPr id="22" name="TextBox 21">
            <a:extLst>
              <a:ext uri="{FF2B5EF4-FFF2-40B4-BE49-F238E27FC236}">
                <a16:creationId xmlns:a16="http://schemas.microsoft.com/office/drawing/2014/main" id="{378BAD19-6E36-4138-AC7B-23778AB75944}"/>
              </a:ext>
            </a:extLst>
          </p:cNvPr>
          <p:cNvSpPr txBox="1"/>
          <p:nvPr/>
        </p:nvSpPr>
        <p:spPr>
          <a:xfrm>
            <a:off x="2890334" y="5300702"/>
            <a:ext cx="924933" cy="369332"/>
          </a:xfrm>
          <a:prstGeom prst="rect">
            <a:avLst/>
          </a:prstGeom>
          <a:noFill/>
        </p:spPr>
        <p:txBody>
          <a:bodyPr wrap="none" rtlCol="0">
            <a:spAutoFit/>
          </a:bodyPr>
          <a:lstStyle/>
          <a:p>
            <a:r>
              <a:rPr lang="en-GB" dirty="0"/>
              <a:t>Physical</a:t>
            </a:r>
          </a:p>
        </p:txBody>
      </p:sp>
      <p:sp>
        <p:nvSpPr>
          <p:cNvPr id="23" name="TextBox 22">
            <a:extLst>
              <a:ext uri="{FF2B5EF4-FFF2-40B4-BE49-F238E27FC236}">
                <a16:creationId xmlns:a16="http://schemas.microsoft.com/office/drawing/2014/main" id="{D9AAB4F5-3D24-4B70-8111-622309EECE37}"/>
              </a:ext>
            </a:extLst>
          </p:cNvPr>
          <p:cNvSpPr txBox="1"/>
          <p:nvPr/>
        </p:nvSpPr>
        <p:spPr>
          <a:xfrm>
            <a:off x="5544915" y="4990514"/>
            <a:ext cx="1496271" cy="646331"/>
          </a:xfrm>
          <a:prstGeom prst="rect">
            <a:avLst/>
          </a:prstGeom>
          <a:noFill/>
        </p:spPr>
        <p:txBody>
          <a:bodyPr wrap="square" rtlCol="0">
            <a:spAutoFit/>
          </a:bodyPr>
          <a:lstStyle/>
          <a:p>
            <a:pPr algn="ctr"/>
            <a:r>
              <a:rPr lang="en-GB" dirty="0"/>
              <a:t>Datalink and Physical</a:t>
            </a:r>
          </a:p>
        </p:txBody>
      </p:sp>
      <p:sp>
        <p:nvSpPr>
          <p:cNvPr id="24" name="TextBox 23">
            <a:extLst>
              <a:ext uri="{FF2B5EF4-FFF2-40B4-BE49-F238E27FC236}">
                <a16:creationId xmlns:a16="http://schemas.microsoft.com/office/drawing/2014/main" id="{BB0A7712-AAB9-4D16-8CF9-9CA34703A929}"/>
              </a:ext>
            </a:extLst>
          </p:cNvPr>
          <p:cNvSpPr txBox="1"/>
          <p:nvPr/>
        </p:nvSpPr>
        <p:spPr>
          <a:xfrm>
            <a:off x="5752582" y="4231139"/>
            <a:ext cx="1080937" cy="369332"/>
          </a:xfrm>
          <a:prstGeom prst="rect">
            <a:avLst/>
          </a:prstGeom>
          <a:noFill/>
        </p:spPr>
        <p:txBody>
          <a:bodyPr wrap="none" rtlCol="0">
            <a:spAutoFit/>
          </a:bodyPr>
          <a:lstStyle/>
          <a:p>
            <a:r>
              <a:rPr lang="en-GB" dirty="0"/>
              <a:t>Transport</a:t>
            </a:r>
          </a:p>
        </p:txBody>
      </p:sp>
      <p:sp>
        <p:nvSpPr>
          <p:cNvPr id="25" name="TextBox 24">
            <a:extLst>
              <a:ext uri="{FF2B5EF4-FFF2-40B4-BE49-F238E27FC236}">
                <a16:creationId xmlns:a16="http://schemas.microsoft.com/office/drawing/2014/main" id="{8A71C824-31DC-4C27-BB02-4C4191BBBC3C}"/>
              </a:ext>
            </a:extLst>
          </p:cNvPr>
          <p:cNvSpPr txBox="1"/>
          <p:nvPr/>
        </p:nvSpPr>
        <p:spPr>
          <a:xfrm>
            <a:off x="5654157" y="4579342"/>
            <a:ext cx="1277786" cy="369332"/>
          </a:xfrm>
          <a:prstGeom prst="rect">
            <a:avLst/>
          </a:prstGeom>
          <a:noFill/>
        </p:spPr>
        <p:txBody>
          <a:bodyPr wrap="none" rtlCol="0">
            <a:spAutoFit/>
          </a:bodyPr>
          <a:lstStyle/>
          <a:p>
            <a:r>
              <a:rPr lang="en-GB" dirty="0"/>
              <a:t>Networking</a:t>
            </a:r>
          </a:p>
        </p:txBody>
      </p:sp>
      <p:sp>
        <p:nvSpPr>
          <p:cNvPr id="26" name="TextBox 25">
            <a:extLst>
              <a:ext uri="{FF2B5EF4-FFF2-40B4-BE49-F238E27FC236}">
                <a16:creationId xmlns:a16="http://schemas.microsoft.com/office/drawing/2014/main" id="{58339A59-0AE0-453B-82A1-9453025BFA9B}"/>
              </a:ext>
            </a:extLst>
          </p:cNvPr>
          <p:cNvSpPr txBox="1"/>
          <p:nvPr/>
        </p:nvSpPr>
        <p:spPr>
          <a:xfrm>
            <a:off x="3020696" y="5846048"/>
            <a:ext cx="510076" cy="369332"/>
          </a:xfrm>
          <a:prstGeom prst="rect">
            <a:avLst/>
          </a:prstGeom>
          <a:noFill/>
        </p:spPr>
        <p:txBody>
          <a:bodyPr wrap="none" rtlCol="0">
            <a:spAutoFit/>
          </a:bodyPr>
          <a:lstStyle/>
          <a:p>
            <a:r>
              <a:rPr lang="en-GB" b="1" dirty="0"/>
              <a:t>OSI</a:t>
            </a:r>
          </a:p>
        </p:txBody>
      </p:sp>
      <p:sp>
        <p:nvSpPr>
          <p:cNvPr id="27" name="TextBox 26">
            <a:extLst>
              <a:ext uri="{FF2B5EF4-FFF2-40B4-BE49-F238E27FC236}">
                <a16:creationId xmlns:a16="http://schemas.microsoft.com/office/drawing/2014/main" id="{6068667F-AFCC-40FE-B466-B2FB1803B471}"/>
              </a:ext>
            </a:extLst>
          </p:cNvPr>
          <p:cNvSpPr txBox="1"/>
          <p:nvPr/>
        </p:nvSpPr>
        <p:spPr>
          <a:xfrm>
            <a:off x="5886624" y="5846048"/>
            <a:ext cx="812851" cy="369332"/>
          </a:xfrm>
          <a:prstGeom prst="rect">
            <a:avLst/>
          </a:prstGeom>
          <a:noFill/>
        </p:spPr>
        <p:txBody>
          <a:bodyPr wrap="none" rtlCol="0">
            <a:spAutoFit/>
          </a:bodyPr>
          <a:lstStyle/>
          <a:p>
            <a:r>
              <a:rPr lang="en-GB" b="1" dirty="0"/>
              <a:t>TCP/IP</a:t>
            </a:r>
          </a:p>
        </p:txBody>
      </p:sp>
      <p:sp>
        <p:nvSpPr>
          <p:cNvPr id="28" name="TextBox 27">
            <a:extLst>
              <a:ext uri="{FF2B5EF4-FFF2-40B4-BE49-F238E27FC236}">
                <a16:creationId xmlns:a16="http://schemas.microsoft.com/office/drawing/2014/main" id="{EB6C69EF-1267-4027-BC90-DB35D11F6E3A}"/>
              </a:ext>
            </a:extLst>
          </p:cNvPr>
          <p:cNvSpPr txBox="1"/>
          <p:nvPr/>
        </p:nvSpPr>
        <p:spPr>
          <a:xfrm>
            <a:off x="7809007" y="5846048"/>
            <a:ext cx="1077731" cy="369332"/>
          </a:xfrm>
          <a:prstGeom prst="rect">
            <a:avLst/>
          </a:prstGeom>
          <a:noFill/>
        </p:spPr>
        <p:txBody>
          <a:bodyPr wrap="none" rtlCol="0">
            <a:spAutoFit/>
          </a:bodyPr>
          <a:lstStyle/>
          <a:p>
            <a:r>
              <a:rPr lang="en-GB" b="1" dirty="0"/>
              <a:t>Protocols</a:t>
            </a:r>
          </a:p>
        </p:txBody>
      </p:sp>
    </p:spTree>
    <p:extLst>
      <p:ext uri="{BB962C8B-B14F-4D97-AF65-F5344CB8AC3E}">
        <p14:creationId xmlns:p14="http://schemas.microsoft.com/office/powerpoint/2010/main" val="72552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500"/>
                                        <p:tgtEl>
                                          <p:spTgt spid="2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500"/>
                                        <p:tgtEl>
                                          <p:spTgt spid="25"/>
                                        </p:tgtEl>
                                      </p:cBhvr>
                                    </p:animEffect>
                                  </p:childTnLst>
                                </p:cTn>
                              </p:par>
                            </p:childTnLst>
                          </p:cTn>
                        </p:par>
                        <p:par>
                          <p:cTn id="73" fill="hold">
                            <p:stCondLst>
                              <p:cond delay="500"/>
                            </p:stCondLst>
                            <p:childTnLst>
                              <p:par>
                                <p:cTn id="74" presetID="1" presetClass="entr" presetSubtype="0" fill="hold" grpId="1" nodeType="after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par>
                          <p:cTn id="76" fill="hold">
                            <p:stCondLst>
                              <p:cond delay="500"/>
                            </p:stCondLst>
                            <p:childTnLst>
                              <p:par>
                                <p:cTn id="77" presetID="42" presetClass="path" presetSubtype="0" accel="50000" decel="50000" fill="hold" grpId="0" nodeType="afterEffect">
                                  <p:stCondLst>
                                    <p:cond delay="0"/>
                                  </p:stCondLst>
                                  <p:childTnLst>
                                    <p:animMotion origin="layout" path="M -0.18256 -0.0007 L 4.58333E-6 3.7037E-6 " pathEditMode="relative" rAng="0" ptsTypes="AA">
                                      <p:cBhvr>
                                        <p:cTn id="78" dur="2000" fill="hold"/>
                                        <p:tgtEl>
                                          <p:spTgt spid="29"/>
                                        </p:tgtEl>
                                        <p:attrNameLst>
                                          <p:attrName>ppt_x</p:attrName>
                                          <p:attrName>ppt_y</p:attrName>
                                        </p:attrNameLst>
                                      </p:cBhvr>
                                      <p:rCtr x="9128" y="23"/>
                                    </p:animMotion>
                                  </p:childTnLst>
                                </p:cTn>
                              </p:par>
                            </p:childTnLst>
                          </p:cTn>
                        </p:par>
                        <p:par>
                          <p:cTn id="79" fill="hold">
                            <p:stCondLst>
                              <p:cond delay="2500"/>
                            </p:stCondLst>
                            <p:childTnLst>
                              <p:par>
                                <p:cTn id="80" presetID="1" presetClass="entr" presetSubtype="0" fill="hold" grpId="1" nodeType="after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2500"/>
                            </p:stCondLst>
                            <p:childTnLst>
                              <p:par>
                                <p:cTn id="83" presetID="42" presetClass="path" presetSubtype="0" accel="50000" decel="50000" fill="hold" grpId="0" nodeType="afterEffect">
                                  <p:stCondLst>
                                    <p:cond delay="0"/>
                                  </p:stCondLst>
                                  <p:childTnLst>
                                    <p:animMotion origin="layout" path="M -0.18269 -0.00116 L 4.58333E-6 2.96296E-6 " pathEditMode="relative" rAng="0" ptsTypes="AA">
                                      <p:cBhvr>
                                        <p:cTn id="84" dur="2000" fill="hold"/>
                                        <p:tgtEl>
                                          <p:spTgt spid="30"/>
                                        </p:tgtEl>
                                        <p:attrNameLst>
                                          <p:attrName>ppt_x</p:attrName>
                                          <p:attrName>ppt_y</p:attrName>
                                        </p:attrNameLst>
                                      </p:cBhvr>
                                      <p:rCtr x="9128" y="46"/>
                                    </p:animMotion>
                                  </p:childTnLst>
                                </p:cTn>
                              </p:par>
                            </p:childTnLst>
                          </p:cTn>
                        </p:par>
                        <p:par>
                          <p:cTn id="85" fill="hold">
                            <p:stCondLst>
                              <p:cond delay="4500"/>
                            </p:stCondLst>
                            <p:childTnLst>
                              <p:par>
                                <p:cTn id="86" presetID="1" presetClass="entr" presetSubtype="0" fill="hold" grpId="1" nodeType="afterEffect">
                                  <p:stCondLst>
                                    <p:cond delay="0"/>
                                  </p:stCondLst>
                                  <p:childTnLst>
                                    <p:set>
                                      <p:cBhvr>
                                        <p:cTn id="87" dur="1" fill="hold">
                                          <p:stCondLst>
                                            <p:cond delay="0"/>
                                          </p:stCondLst>
                                        </p:cTn>
                                        <p:tgtEl>
                                          <p:spTgt spid="31"/>
                                        </p:tgtEl>
                                        <p:attrNameLst>
                                          <p:attrName>style.visibility</p:attrName>
                                        </p:attrNameLst>
                                      </p:cBhvr>
                                      <p:to>
                                        <p:strVal val="visible"/>
                                      </p:to>
                                    </p:set>
                                  </p:childTnLst>
                                </p:cTn>
                              </p:par>
                            </p:childTnLst>
                          </p:cTn>
                        </p:par>
                        <p:par>
                          <p:cTn id="88" fill="hold">
                            <p:stCondLst>
                              <p:cond delay="4500"/>
                            </p:stCondLst>
                            <p:childTnLst>
                              <p:par>
                                <p:cTn id="89" presetID="42" presetClass="path" presetSubtype="0" accel="50000" decel="50000" fill="hold" grpId="0" nodeType="afterEffect">
                                  <p:stCondLst>
                                    <p:cond delay="0"/>
                                  </p:stCondLst>
                                  <p:childTnLst>
                                    <p:animMotion origin="layout" path="M -0.1961 -4.44444E-6 L 4.58333E-6 -4.44444E-6 " pathEditMode="relative" rAng="0" ptsTypes="AA">
                                      <p:cBhvr>
                                        <p:cTn id="90" dur="2000" fill="hold"/>
                                        <p:tgtEl>
                                          <p:spTgt spid="31"/>
                                        </p:tgtEl>
                                        <p:attrNameLst>
                                          <p:attrName>ppt_x</p:attrName>
                                          <p:attrName>ppt_y</p:attrName>
                                        </p:attrNameLst>
                                      </p:cBhvr>
                                      <p:rCtr x="9805" y="0"/>
                                    </p:animMotion>
                                  </p:childTnLst>
                                </p:cTn>
                              </p:par>
                            </p:childTnLst>
                          </p:cTn>
                        </p:par>
                        <p:par>
                          <p:cTn id="91" fill="hold">
                            <p:stCondLst>
                              <p:cond delay="6500"/>
                            </p:stCondLst>
                            <p:childTnLst>
                              <p:par>
                                <p:cTn id="92" presetID="1" presetClass="entr" presetSubtype="0" fill="hold" grpId="1" nodeType="afterEffect">
                                  <p:stCondLst>
                                    <p:cond delay="0"/>
                                  </p:stCondLst>
                                  <p:childTnLst>
                                    <p:set>
                                      <p:cBhvr>
                                        <p:cTn id="93" dur="1" fill="hold">
                                          <p:stCondLst>
                                            <p:cond delay="0"/>
                                          </p:stCondLst>
                                        </p:cTn>
                                        <p:tgtEl>
                                          <p:spTgt spid="32"/>
                                        </p:tgtEl>
                                        <p:attrNameLst>
                                          <p:attrName>style.visibility</p:attrName>
                                        </p:attrNameLst>
                                      </p:cBhvr>
                                      <p:to>
                                        <p:strVal val="visible"/>
                                      </p:to>
                                    </p:set>
                                  </p:childTnLst>
                                </p:cTn>
                              </p:par>
                            </p:childTnLst>
                          </p:cTn>
                        </p:par>
                        <p:par>
                          <p:cTn id="94" fill="hold">
                            <p:stCondLst>
                              <p:cond delay="6500"/>
                            </p:stCondLst>
                            <p:childTnLst>
                              <p:par>
                                <p:cTn id="95" presetID="42" presetClass="path" presetSubtype="0" accel="50000" decel="50000" fill="hold" grpId="0" nodeType="afterEffect">
                                  <p:stCondLst>
                                    <p:cond delay="0"/>
                                  </p:stCondLst>
                                  <p:childTnLst>
                                    <p:animMotion origin="layout" path="M -0.17917 -0.00139 L 4.58333E-6 -2.96296E-6 " pathEditMode="relative" rAng="0" ptsTypes="AA">
                                      <p:cBhvr>
                                        <p:cTn id="96" dur="2000" fill="hold"/>
                                        <p:tgtEl>
                                          <p:spTgt spid="32"/>
                                        </p:tgtEl>
                                        <p:attrNameLst>
                                          <p:attrName>ppt_x</p:attrName>
                                          <p:attrName>ppt_y</p:attrName>
                                        </p:attrNameLst>
                                      </p:cBhvr>
                                      <p:rCtr x="895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1" grpId="0"/>
      <p:bldP spid="31" grpId="1"/>
      <p:bldP spid="30" grpId="0"/>
      <p:bldP spid="30" grpId="1"/>
      <p:bldP spid="29" grpId="0"/>
      <p:bldP spid="29" grpI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8CD-49A2-4607-B997-47EE6052CBAD}"/>
              </a:ext>
            </a:extLst>
          </p:cNvPr>
          <p:cNvSpPr>
            <a:spLocks noGrp="1"/>
          </p:cNvSpPr>
          <p:nvPr>
            <p:ph type="title"/>
          </p:nvPr>
        </p:nvSpPr>
        <p:spPr/>
        <p:txBody>
          <a:bodyPr/>
          <a:lstStyle/>
          <a:p>
            <a:r>
              <a:rPr lang="en-GB" dirty="0"/>
              <a:t>Internetworking</a:t>
            </a:r>
          </a:p>
        </p:txBody>
      </p:sp>
      <p:sp>
        <p:nvSpPr>
          <p:cNvPr id="8" name="Freeform: Shape 7">
            <a:extLst>
              <a:ext uri="{FF2B5EF4-FFF2-40B4-BE49-F238E27FC236}">
                <a16:creationId xmlns:a16="http://schemas.microsoft.com/office/drawing/2014/main" id="{DC7953BF-64F3-453D-BA55-337F82A8591A}"/>
              </a:ext>
            </a:extLst>
          </p:cNvPr>
          <p:cNvSpPr/>
          <p:nvPr/>
        </p:nvSpPr>
        <p:spPr>
          <a:xfrm>
            <a:off x="2376622" y="1828095"/>
            <a:ext cx="7461189" cy="1188196"/>
          </a:xfrm>
          <a:custGeom>
            <a:avLst/>
            <a:gdLst>
              <a:gd name="connsiteX0" fmla="*/ 0 w 7461189"/>
              <a:gd name="connsiteY0" fmla="*/ 198037 h 1188196"/>
              <a:gd name="connsiteX1" fmla="*/ 198037 w 7461189"/>
              <a:gd name="connsiteY1" fmla="*/ 0 h 1188196"/>
              <a:gd name="connsiteX2" fmla="*/ 7263152 w 7461189"/>
              <a:gd name="connsiteY2" fmla="*/ 0 h 1188196"/>
              <a:gd name="connsiteX3" fmla="*/ 7461189 w 7461189"/>
              <a:gd name="connsiteY3" fmla="*/ 198037 h 1188196"/>
              <a:gd name="connsiteX4" fmla="*/ 7461189 w 7461189"/>
              <a:gd name="connsiteY4" fmla="*/ 990159 h 1188196"/>
              <a:gd name="connsiteX5" fmla="*/ 7263152 w 7461189"/>
              <a:gd name="connsiteY5" fmla="*/ 1188196 h 1188196"/>
              <a:gd name="connsiteX6" fmla="*/ 198037 w 7461189"/>
              <a:gd name="connsiteY6" fmla="*/ 1188196 h 1188196"/>
              <a:gd name="connsiteX7" fmla="*/ 0 w 7461189"/>
              <a:gd name="connsiteY7" fmla="*/ 990159 h 1188196"/>
              <a:gd name="connsiteX8" fmla="*/ 0 w 7461189"/>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1189" h="1188196">
                <a:moveTo>
                  <a:pt x="0" y="198037"/>
                </a:moveTo>
                <a:cubicBezTo>
                  <a:pt x="0" y="88664"/>
                  <a:pt x="88664" y="0"/>
                  <a:pt x="198037" y="0"/>
                </a:cubicBezTo>
                <a:lnTo>
                  <a:pt x="7263152" y="0"/>
                </a:lnTo>
                <a:cubicBezTo>
                  <a:pt x="7372525" y="0"/>
                  <a:pt x="7461189" y="88664"/>
                  <a:pt x="7461189" y="198037"/>
                </a:cubicBezTo>
                <a:lnTo>
                  <a:pt x="7461189" y="990159"/>
                </a:lnTo>
                <a:cubicBezTo>
                  <a:pt x="7461189" y="1099532"/>
                  <a:pt x="7372525" y="1188196"/>
                  <a:pt x="7263152"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013" tIns="98008" rIns="138013" bIns="98008" numCol="1" spcCol="1270" anchor="ctr" anchorCtr="0">
            <a:noAutofit/>
          </a:bodyPr>
          <a:lstStyle/>
          <a:p>
            <a:pPr marL="0" lvl="0" indent="0" algn="ctr" defTabSz="933450">
              <a:lnSpc>
                <a:spcPct val="90000"/>
              </a:lnSpc>
              <a:spcBef>
                <a:spcPct val="0"/>
              </a:spcBef>
              <a:spcAft>
                <a:spcPct val="35000"/>
              </a:spcAft>
              <a:buNone/>
            </a:pPr>
            <a:r>
              <a:rPr lang="en-GB" sz="2100" kern="1200" dirty="0"/>
              <a:t>Internetworking is the process or technique of connecting different types of networks by using intermediary devices such as routers or gateway devices in order to exchange packets</a:t>
            </a:r>
          </a:p>
        </p:txBody>
      </p:sp>
      <p:sp>
        <p:nvSpPr>
          <p:cNvPr id="9" name="Freeform: Shape 8">
            <a:extLst>
              <a:ext uri="{FF2B5EF4-FFF2-40B4-BE49-F238E27FC236}">
                <a16:creationId xmlns:a16="http://schemas.microsoft.com/office/drawing/2014/main" id="{71C3F5C6-A221-4812-A593-4E3F632193E1}"/>
              </a:ext>
            </a:extLst>
          </p:cNvPr>
          <p:cNvSpPr/>
          <p:nvPr/>
        </p:nvSpPr>
        <p:spPr>
          <a:xfrm>
            <a:off x="2376622" y="3075701"/>
            <a:ext cx="7462817" cy="1188196"/>
          </a:xfrm>
          <a:custGeom>
            <a:avLst/>
            <a:gdLst>
              <a:gd name="connsiteX0" fmla="*/ 0 w 7462817"/>
              <a:gd name="connsiteY0" fmla="*/ 198037 h 1188196"/>
              <a:gd name="connsiteX1" fmla="*/ 198037 w 7462817"/>
              <a:gd name="connsiteY1" fmla="*/ 0 h 1188196"/>
              <a:gd name="connsiteX2" fmla="*/ 7264780 w 7462817"/>
              <a:gd name="connsiteY2" fmla="*/ 0 h 1188196"/>
              <a:gd name="connsiteX3" fmla="*/ 7462817 w 7462817"/>
              <a:gd name="connsiteY3" fmla="*/ 198037 h 1188196"/>
              <a:gd name="connsiteX4" fmla="*/ 7462817 w 7462817"/>
              <a:gd name="connsiteY4" fmla="*/ 990159 h 1188196"/>
              <a:gd name="connsiteX5" fmla="*/ 7264780 w 7462817"/>
              <a:gd name="connsiteY5" fmla="*/ 1188196 h 1188196"/>
              <a:gd name="connsiteX6" fmla="*/ 198037 w 7462817"/>
              <a:gd name="connsiteY6" fmla="*/ 1188196 h 1188196"/>
              <a:gd name="connsiteX7" fmla="*/ 0 w 7462817"/>
              <a:gd name="connsiteY7" fmla="*/ 990159 h 1188196"/>
              <a:gd name="connsiteX8" fmla="*/ 0 w 7462817"/>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817" h="1188196">
                <a:moveTo>
                  <a:pt x="0" y="198037"/>
                </a:moveTo>
                <a:cubicBezTo>
                  <a:pt x="0" y="88664"/>
                  <a:pt x="88664" y="0"/>
                  <a:pt x="198037" y="0"/>
                </a:cubicBezTo>
                <a:lnTo>
                  <a:pt x="7264780" y="0"/>
                </a:lnTo>
                <a:cubicBezTo>
                  <a:pt x="7374153" y="0"/>
                  <a:pt x="7462817" y="88664"/>
                  <a:pt x="7462817" y="198037"/>
                </a:cubicBezTo>
                <a:lnTo>
                  <a:pt x="7462817" y="990159"/>
                </a:lnTo>
                <a:cubicBezTo>
                  <a:pt x="7462817" y="1099532"/>
                  <a:pt x="7374153" y="1188196"/>
                  <a:pt x="7264780"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203" tIns="96103" rIns="134203" bIns="96103" numCol="1" spcCol="1270" anchor="ctr" anchorCtr="0">
            <a:noAutofit/>
          </a:bodyPr>
          <a:lstStyle/>
          <a:p>
            <a:pPr marL="0" lvl="0" indent="0" algn="ctr" defTabSz="889000">
              <a:lnSpc>
                <a:spcPct val="90000"/>
              </a:lnSpc>
              <a:spcBef>
                <a:spcPct val="0"/>
              </a:spcBef>
              <a:spcAft>
                <a:spcPct val="35000"/>
              </a:spcAft>
              <a:buNone/>
            </a:pPr>
            <a:r>
              <a:rPr lang="en-GB" sz="2000" kern="1200" dirty="0"/>
              <a:t>Internetworking ensures data communication among networks owned and operated by different entities using a common data communication and the Internet Routing Protocol</a:t>
            </a:r>
          </a:p>
        </p:txBody>
      </p:sp>
      <p:sp>
        <p:nvSpPr>
          <p:cNvPr id="10" name="Freeform: Shape 9">
            <a:extLst>
              <a:ext uri="{FF2B5EF4-FFF2-40B4-BE49-F238E27FC236}">
                <a16:creationId xmlns:a16="http://schemas.microsoft.com/office/drawing/2014/main" id="{1712343D-2A0E-4BC7-ADE8-777AB1752F8A}"/>
              </a:ext>
            </a:extLst>
          </p:cNvPr>
          <p:cNvSpPr/>
          <p:nvPr/>
        </p:nvSpPr>
        <p:spPr>
          <a:xfrm>
            <a:off x="2376622" y="4323307"/>
            <a:ext cx="7462817" cy="1188196"/>
          </a:xfrm>
          <a:custGeom>
            <a:avLst/>
            <a:gdLst>
              <a:gd name="connsiteX0" fmla="*/ 0 w 7462817"/>
              <a:gd name="connsiteY0" fmla="*/ 198037 h 1188196"/>
              <a:gd name="connsiteX1" fmla="*/ 198037 w 7462817"/>
              <a:gd name="connsiteY1" fmla="*/ 0 h 1188196"/>
              <a:gd name="connsiteX2" fmla="*/ 7264780 w 7462817"/>
              <a:gd name="connsiteY2" fmla="*/ 0 h 1188196"/>
              <a:gd name="connsiteX3" fmla="*/ 7462817 w 7462817"/>
              <a:gd name="connsiteY3" fmla="*/ 198037 h 1188196"/>
              <a:gd name="connsiteX4" fmla="*/ 7462817 w 7462817"/>
              <a:gd name="connsiteY4" fmla="*/ 990159 h 1188196"/>
              <a:gd name="connsiteX5" fmla="*/ 7264780 w 7462817"/>
              <a:gd name="connsiteY5" fmla="*/ 1188196 h 1188196"/>
              <a:gd name="connsiteX6" fmla="*/ 198037 w 7462817"/>
              <a:gd name="connsiteY6" fmla="*/ 1188196 h 1188196"/>
              <a:gd name="connsiteX7" fmla="*/ 0 w 7462817"/>
              <a:gd name="connsiteY7" fmla="*/ 990159 h 1188196"/>
              <a:gd name="connsiteX8" fmla="*/ 0 w 7462817"/>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817" h="1188196">
                <a:moveTo>
                  <a:pt x="0" y="198037"/>
                </a:moveTo>
                <a:cubicBezTo>
                  <a:pt x="0" y="88664"/>
                  <a:pt x="88664" y="0"/>
                  <a:pt x="198037" y="0"/>
                </a:cubicBezTo>
                <a:lnTo>
                  <a:pt x="7264780" y="0"/>
                </a:lnTo>
                <a:cubicBezTo>
                  <a:pt x="7374153" y="0"/>
                  <a:pt x="7462817" y="88664"/>
                  <a:pt x="7462817" y="198037"/>
                </a:cubicBezTo>
                <a:lnTo>
                  <a:pt x="7462817" y="990159"/>
                </a:lnTo>
                <a:cubicBezTo>
                  <a:pt x="7462817" y="1099532"/>
                  <a:pt x="7374153" y="1188196"/>
                  <a:pt x="7264780"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93" tIns="94198" rIns="130393" bIns="94198" numCol="1" spcCol="1270" anchor="ctr" anchorCtr="0">
            <a:noAutofit/>
          </a:bodyPr>
          <a:lstStyle/>
          <a:p>
            <a:pPr marL="0" lvl="0" indent="0" algn="ctr" defTabSz="844550">
              <a:lnSpc>
                <a:spcPct val="90000"/>
              </a:lnSpc>
              <a:spcBef>
                <a:spcPct val="0"/>
              </a:spcBef>
              <a:spcAft>
                <a:spcPct val="35000"/>
              </a:spcAft>
              <a:buNone/>
            </a:pPr>
            <a:r>
              <a:rPr lang="en-GB" sz="1900" kern="1200" dirty="0"/>
              <a:t>An internetworking device is a widely-used term for any hardware within networks that connect different network resources</a:t>
            </a:r>
          </a:p>
        </p:txBody>
      </p:sp>
      <p:sp>
        <p:nvSpPr>
          <p:cNvPr id="11" name="Freeform: Shape 10">
            <a:extLst>
              <a:ext uri="{FF2B5EF4-FFF2-40B4-BE49-F238E27FC236}">
                <a16:creationId xmlns:a16="http://schemas.microsoft.com/office/drawing/2014/main" id="{7E1BB4E5-284C-463E-B6DB-9979EF9C1597}"/>
              </a:ext>
            </a:extLst>
          </p:cNvPr>
          <p:cNvSpPr/>
          <p:nvPr/>
        </p:nvSpPr>
        <p:spPr>
          <a:xfrm>
            <a:off x="2376622" y="5570914"/>
            <a:ext cx="7462817" cy="1188196"/>
          </a:xfrm>
          <a:custGeom>
            <a:avLst/>
            <a:gdLst>
              <a:gd name="connsiteX0" fmla="*/ 0 w 7462817"/>
              <a:gd name="connsiteY0" fmla="*/ 198037 h 1188196"/>
              <a:gd name="connsiteX1" fmla="*/ 198037 w 7462817"/>
              <a:gd name="connsiteY1" fmla="*/ 0 h 1188196"/>
              <a:gd name="connsiteX2" fmla="*/ 7264780 w 7462817"/>
              <a:gd name="connsiteY2" fmla="*/ 0 h 1188196"/>
              <a:gd name="connsiteX3" fmla="*/ 7462817 w 7462817"/>
              <a:gd name="connsiteY3" fmla="*/ 198037 h 1188196"/>
              <a:gd name="connsiteX4" fmla="*/ 7462817 w 7462817"/>
              <a:gd name="connsiteY4" fmla="*/ 990159 h 1188196"/>
              <a:gd name="connsiteX5" fmla="*/ 7264780 w 7462817"/>
              <a:gd name="connsiteY5" fmla="*/ 1188196 h 1188196"/>
              <a:gd name="connsiteX6" fmla="*/ 198037 w 7462817"/>
              <a:gd name="connsiteY6" fmla="*/ 1188196 h 1188196"/>
              <a:gd name="connsiteX7" fmla="*/ 0 w 7462817"/>
              <a:gd name="connsiteY7" fmla="*/ 990159 h 1188196"/>
              <a:gd name="connsiteX8" fmla="*/ 0 w 7462817"/>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817" h="1188196">
                <a:moveTo>
                  <a:pt x="0" y="198037"/>
                </a:moveTo>
                <a:cubicBezTo>
                  <a:pt x="0" y="88664"/>
                  <a:pt x="88664" y="0"/>
                  <a:pt x="198037" y="0"/>
                </a:cubicBezTo>
                <a:lnTo>
                  <a:pt x="7264780" y="0"/>
                </a:lnTo>
                <a:cubicBezTo>
                  <a:pt x="7374153" y="0"/>
                  <a:pt x="7462817" y="88664"/>
                  <a:pt x="7462817" y="198037"/>
                </a:cubicBezTo>
                <a:lnTo>
                  <a:pt x="7462817" y="990159"/>
                </a:lnTo>
                <a:cubicBezTo>
                  <a:pt x="7462817" y="1099532"/>
                  <a:pt x="7374153" y="1188196"/>
                  <a:pt x="7264780"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93" tIns="94198" rIns="130393" bIns="94198" numCol="1" spcCol="1270" anchor="ctr" anchorCtr="0">
            <a:noAutofit/>
          </a:bodyPr>
          <a:lstStyle/>
          <a:p>
            <a:pPr marL="0" lvl="0" indent="0" algn="ctr" defTabSz="844550">
              <a:lnSpc>
                <a:spcPct val="90000"/>
              </a:lnSpc>
              <a:spcBef>
                <a:spcPct val="0"/>
              </a:spcBef>
              <a:spcAft>
                <a:spcPct val="35000"/>
              </a:spcAft>
              <a:buNone/>
            </a:pPr>
            <a:r>
              <a:rPr lang="en-GB" sz="1900" kern="1200"/>
              <a:t>Key devices that comprise a network are routers, bridges, repeaters and gateways</a:t>
            </a:r>
          </a:p>
        </p:txBody>
      </p:sp>
    </p:spTree>
    <p:extLst>
      <p:ext uri="{BB962C8B-B14F-4D97-AF65-F5344CB8AC3E}">
        <p14:creationId xmlns:p14="http://schemas.microsoft.com/office/powerpoint/2010/main" val="7046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EDAE-2574-412A-B110-0F72DB3DE0A0}"/>
              </a:ext>
            </a:extLst>
          </p:cNvPr>
          <p:cNvSpPr>
            <a:spLocks noGrp="1"/>
          </p:cNvSpPr>
          <p:nvPr>
            <p:ph type="title"/>
          </p:nvPr>
        </p:nvSpPr>
        <p:spPr/>
        <p:txBody>
          <a:bodyPr/>
          <a:lstStyle/>
          <a:p>
            <a:r>
              <a:rPr lang="en-GB" dirty="0"/>
              <a:t>IPv4</a:t>
            </a:r>
          </a:p>
        </p:txBody>
      </p:sp>
      <p:graphicFrame>
        <p:nvGraphicFramePr>
          <p:cNvPr id="4" name="Content Placeholder 3">
            <a:extLst>
              <a:ext uri="{FF2B5EF4-FFF2-40B4-BE49-F238E27FC236}">
                <a16:creationId xmlns:a16="http://schemas.microsoft.com/office/drawing/2014/main" id="{56BC560C-D826-4311-8DD8-011DBB5FDEFB}"/>
              </a:ext>
            </a:extLst>
          </p:cNvPr>
          <p:cNvGraphicFramePr>
            <a:graphicFrameLocks noGrp="1"/>
          </p:cNvGraphicFramePr>
          <p:nvPr>
            <p:ph idx="1"/>
            <p:extLst>
              <p:ext uri="{D42A27DB-BD31-4B8C-83A1-F6EECF244321}">
                <p14:modId xmlns:p14="http://schemas.microsoft.com/office/powerpoint/2010/main" val="15342487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159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4B5A25E6-2F99-4CEE-9FBC-8CBB04730C57}"/>
              </a:ext>
            </a:extLst>
          </p:cNvPr>
          <p:cNvSpPr/>
          <p:nvPr/>
        </p:nvSpPr>
        <p:spPr>
          <a:xfrm>
            <a:off x="983225" y="1214854"/>
            <a:ext cx="7134446" cy="4198267"/>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AA4CD55E-DB3C-4F99-A3B5-6ECFCDA2F9DF}"/>
              </a:ext>
            </a:extLst>
          </p:cNvPr>
          <p:cNvSpPr>
            <a:spLocks noGrp="1"/>
          </p:cNvSpPr>
          <p:nvPr>
            <p:ph type="title"/>
          </p:nvPr>
        </p:nvSpPr>
        <p:spPr>
          <a:xfrm>
            <a:off x="1754400" y="4124429"/>
            <a:ext cx="4097594" cy="1325563"/>
          </a:xfrm>
        </p:spPr>
        <p:txBody>
          <a:bodyPr/>
          <a:lstStyle/>
          <a:p>
            <a:r>
              <a:rPr lang="en-GB" dirty="0"/>
              <a:t>IPv4 Address</a:t>
            </a:r>
          </a:p>
        </p:txBody>
      </p:sp>
      <p:sp>
        <p:nvSpPr>
          <p:cNvPr id="9" name="Rectangle: Rounded Corners 8">
            <a:extLst>
              <a:ext uri="{FF2B5EF4-FFF2-40B4-BE49-F238E27FC236}">
                <a16:creationId xmlns:a16="http://schemas.microsoft.com/office/drawing/2014/main" id="{54757272-F26E-4873-8331-B848DF5ECCFF}"/>
              </a:ext>
            </a:extLst>
          </p:cNvPr>
          <p:cNvSpPr/>
          <p:nvPr/>
        </p:nvSpPr>
        <p:spPr>
          <a:xfrm>
            <a:off x="5001072" y="1946970"/>
            <a:ext cx="4365522" cy="140601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kern="1200" dirty="0"/>
              <a:t>The IP address is a unique identifier for each device on a network</a:t>
            </a:r>
          </a:p>
        </p:txBody>
      </p:sp>
      <p:sp>
        <p:nvSpPr>
          <p:cNvPr id="10" name="Rectangle: Rounded Corners 9">
            <a:extLst>
              <a:ext uri="{FF2B5EF4-FFF2-40B4-BE49-F238E27FC236}">
                <a16:creationId xmlns:a16="http://schemas.microsoft.com/office/drawing/2014/main" id="{7FF47FE5-77A0-4C91-B12C-82758671565D}"/>
              </a:ext>
            </a:extLst>
          </p:cNvPr>
          <p:cNvSpPr/>
          <p:nvPr/>
        </p:nvSpPr>
        <p:spPr>
          <a:xfrm>
            <a:off x="6205523" y="3680045"/>
            <a:ext cx="4875431" cy="140601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defTabSz="800100">
              <a:lnSpc>
                <a:spcPct val="90000"/>
              </a:lnSpc>
              <a:spcBef>
                <a:spcPct val="0"/>
              </a:spcBef>
              <a:spcAft>
                <a:spcPct val="35000"/>
              </a:spcAft>
              <a:buNone/>
            </a:pPr>
            <a:r>
              <a:rPr lang="en-GB" sz="2400" kern="1200" dirty="0"/>
              <a:t>IP provides</a:t>
            </a:r>
          </a:p>
          <a:p>
            <a:pPr marL="114300" lvl="1" indent="-114300" algn="l" defTabSz="622300">
              <a:lnSpc>
                <a:spcPct val="90000"/>
              </a:lnSpc>
              <a:spcBef>
                <a:spcPct val="0"/>
              </a:spcBef>
              <a:spcAft>
                <a:spcPct val="15000"/>
              </a:spcAft>
              <a:buChar char="•"/>
            </a:pPr>
            <a:r>
              <a:rPr lang="en-GB" kern="1200" dirty="0"/>
              <a:t>Specification of the exact format of all data</a:t>
            </a:r>
          </a:p>
          <a:p>
            <a:pPr marL="114300" lvl="1" indent="-114300" algn="l" defTabSz="622300">
              <a:lnSpc>
                <a:spcPct val="90000"/>
              </a:lnSpc>
              <a:spcBef>
                <a:spcPct val="0"/>
              </a:spcBef>
              <a:spcAft>
                <a:spcPct val="15000"/>
              </a:spcAft>
              <a:buChar char="•"/>
            </a:pPr>
            <a:r>
              <a:rPr lang="en-GB" kern="1200" dirty="0"/>
              <a:t>Performs routing functions</a:t>
            </a:r>
          </a:p>
          <a:p>
            <a:pPr marL="114300" lvl="1" indent="-114300" algn="l" defTabSz="622300">
              <a:lnSpc>
                <a:spcPct val="90000"/>
              </a:lnSpc>
              <a:spcBef>
                <a:spcPct val="0"/>
              </a:spcBef>
              <a:spcAft>
                <a:spcPct val="15000"/>
              </a:spcAft>
              <a:buChar char="•"/>
            </a:pPr>
            <a:r>
              <a:rPr lang="en-GB" kern="1200" dirty="0"/>
              <a:t>Includes a set of rules</a:t>
            </a:r>
          </a:p>
        </p:txBody>
      </p:sp>
    </p:spTree>
    <p:extLst>
      <p:ext uri="{BB962C8B-B14F-4D97-AF65-F5344CB8AC3E}">
        <p14:creationId xmlns:p14="http://schemas.microsoft.com/office/powerpoint/2010/main" val="15770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D55E-DB3C-4F99-A3B5-6ECFCDA2F9DF}"/>
              </a:ext>
            </a:extLst>
          </p:cNvPr>
          <p:cNvSpPr>
            <a:spLocks noGrp="1"/>
          </p:cNvSpPr>
          <p:nvPr>
            <p:ph type="title"/>
          </p:nvPr>
        </p:nvSpPr>
        <p:spPr/>
        <p:txBody>
          <a:bodyPr/>
          <a:lstStyle/>
          <a:p>
            <a:r>
              <a:rPr lang="en-GB" dirty="0"/>
              <a:t>IPv4 Address</a:t>
            </a:r>
          </a:p>
        </p:txBody>
      </p:sp>
      <p:sp>
        <p:nvSpPr>
          <p:cNvPr id="3" name="Content Placeholder 2">
            <a:extLst>
              <a:ext uri="{FF2B5EF4-FFF2-40B4-BE49-F238E27FC236}">
                <a16:creationId xmlns:a16="http://schemas.microsoft.com/office/drawing/2014/main" id="{6C571D2B-576B-4928-9C6A-86F12AE342D7}"/>
              </a:ext>
            </a:extLst>
          </p:cNvPr>
          <p:cNvSpPr>
            <a:spLocks noGrp="1"/>
          </p:cNvSpPr>
          <p:nvPr>
            <p:ph idx="1"/>
          </p:nvPr>
        </p:nvSpPr>
        <p:spPr/>
        <p:txBody>
          <a:bodyPr>
            <a:normAutofit/>
          </a:bodyPr>
          <a:lstStyle/>
          <a:p>
            <a:r>
              <a:rPr lang="en-GB" sz="4400" dirty="0"/>
              <a:t>A 32bit numeric address divided into 4 parts</a:t>
            </a:r>
          </a:p>
          <a:p>
            <a:r>
              <a:rPr lang="en-GB" sz="4400" dirty="0"/>
              <a:t>Each 8-bit block is known as an octet</a:t>
            </a:r>
          </a:p>
          <a:p>
            <a:r>
              <a:rPr lang="en-GB" sz="4400" dirty="0"/>
              <a:t>Has a denary range of 0 to 255</a:t>
            </a:r>
          </a:p>
          <a:p>
            <a:r>
              <a:rPr lang="en-GB" sz="4400" dirty="0"/>
              <a:t>IPv4 produces 4 billion unique addresses (4 x 10</a:t>
            </a:r>
            <a:r>
              <a:rPr lang="en-GB" sz="4400" baseline="30000" dirty="0"/>
              <a:t>9</a:t>
            </a:r>
            <a:r>
              <a:rPr lang="en-GB" sz="4400" dirty="0"/>
              <a:t>)</a:t>
            </a:r>
          </a:p>
          <a:p>
            <a:r>
              <a:rPr lang="en-GB" sz="4400" dirty="0"/>
              <a:t>Example: 192.168.1.5</a:t>
            </a:r>
            <a:endParaRPr lang="en-GB" sz="4000" dirty="0"/>
          </a:p>
        </p:txBody>
      </p:sp>
    </p:spTree>
    <p:extLst>
      <p:ext uri="{BB962C8B-B14F-4D97-AF65-F5344CB8AC3E}">
        <p14:creationId xmlns:p14="http://schemas.microsoft.com/office/powerpoint/2010/main" val="2569930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D1F8-9045-4399-B71E-77E6F7DCD7AA}"/>
              </a:ext>
            </a:extLst>
          </p:cNvPr>
          <p:cNvSpPr>
            <a:spLocks noGrp="1"/>
          </p:cNvSpPr>
          <p:nvPr>
            <p:ph type="title"/>
          </p:nvPr>
        </p:nvSpPr>
        <p:spPr/>
        <p:txBody>
          <a:bodyPr/>
          <a:lstStyle/>
          <a:p>
            <a:r>
              <a:rPr lang="en-GB" dirty="0"/>
              <a:t>IPv4 Address Conversion</a:t>
            </a:r>
          </a:p>
        </p:txBody>
      </p:sp>
      <p:grpSp>
        <p:nvGrpSpPr>
          <p:cNvPr id="6" name="Group 5">
            <a:extLst>
              <a:ext uri="{FF2B5EF4-FFF2-40B4-BE49-F238E27FC236}">
                <a16:creationId xmlns:a16="http://schemas.microsoft.com/office/drawing/2014/main" id="{B5D7C364-F72C-4C9C-A4DD-5B1272118D00}"/>
              </a:ext>
            </a:extLst>
          </p:cNvPr>
          <p:cNvGrpSpPr/>
          <p:nvPr/>
        </p:nvGrpSpPr>
        <p:grpSpPr>
          <a:xfrm>
            <a:off x="2718390" y="1793358"/>
            <a:ext cx="1488558" cy="616688"/>
            <a:chOff x="1244009" y="1903228"/>
            <a:chExt cx="1488558" cy="616688"/>
          </a:xfrm>
        </p:grpSpPr>
        <p:sp>
          <p:nvSpPr>
            <p:cNvPr id="4" name="Rectangle 3">
              <a:extLst>
                <a:ext uri="{FF2B5EF4-FFF2-40B4-BE49-F238E27FC236}">
                  <a16:creationId xmlns:a16="http://schemas.microsoft.com/office/drawing/2014/main" id="{07154FC3-2EA2-494B-8ACD-D6145C71A501}"/>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B95787B-DFC0-46D5-A2B4-DD1C66B17BC6}"/>
                </a:ext>
              </a:extLst>
            </p:cNvPr>
            <p:cNvSpPr txBox="1"/>
            <p:nvPr/>
          </p:nvSpPr>
          <p:spPr>
            <a:xfrm flipH="1">
              <a:off x="1488557" y="1949962"/>
              <a:ext cx="1169582" cy="523220"/>
            </a:xfrm>
            <a:prstGeom prst="rect">
              <a:avLst/>
            </a:prstGeom>
            <a:noFill/>
          </p:spPr>
          <p:txBody>
            <a:bodyPr wrap="square" rtlCol="0">
              <a:spAutoFit/>
            </a:bodyPr>
            <a:lstStyle/>
            <a:p>
              <a:r>
                <a:rPr lang="en-GB" sz="2800" dirty="0"/>
                <a:t>8 Bits</a:t>
              </a:r>
            </a:p>
          </p:txBody>
        </p:sp>
      </p:grpSp>
      <p:grpSp>
        <p:nvGrpSpPr>
          <p:cNvPr id="7" name="Group 6">
            <a:extLst>
              <a:ext uri="{FF2B5EF4-FFF2-40B4-BE49-F238E27FC236}">
                <a16:creationId xmlns:a16="http://schemas.microsoft.com/office/drawing/2014/main" id="{3FB074F7-3AC1-497F-B450-4DED35294E08}"/>
              </a:ext>
            </a:extLst>
          </p:cNvPr>
          <p:cNvGrpSpPr/>
          <p:nvPr/>
        </p:nvGrpSpPr>
        <p:grpSpPr>
          <a:xfrm>
            <a:off x="4444411" y="1793358"/>
            <a:ext cx="1488558" cy="616688"/>
            <a:chOff x="1244009" y="1903228"/>
            <a:chExt cx="1488558" cy="616688"/>
          </a:xfrm>
        </p:grpSpPr>
        <p:sp>
          <p:nvSpPr>
            <p:cNvPr id="8" name="Rectangle 7">
              <a:extLst>
                <a:ext uri="{FF2B5EF4-FFF2-40B4-BE49-F238E27FC236}">
                  <a16:creationId xmlns:a16="http://schemas.microsoft.com/office/drawing/2014/main" id="{EFC4D952-1770-4FE7-9F14-DC1F92A1B650}"/>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8CC6B0-F19B-420A-9B68-80063CE0FBA9}"/>
                </a:ext>
              </a:extLst>
            </p:cNvPr>
            <p:cNvSpPr txBox="1"/>
            <p:nvPr/>
          </p:nvSpPr>
          <p:spPr>
            <a:xfrm flipH="1">
              <a:off x="1488557" y="1949962"/>
              <a:ext cx="1169582" cy="523220"/>
            </a:xfrm>
            <a:prstGeom prst="rect">
              <a:avLst/>
            </a:prstGeom>
            <a:noFill/>
          </p:spPr>
          <p:txBody>
            <a:bodyPr wrap="square" rtlCol="0">
              <a:spAutoFit/>
            </a:bodyPr>
            <a:lstStyle/>
            <a:p>
              <a:r>
                <a:rPr lang="en-GB" sz="2800" dirty="0"/>
                <a:t>8 Bits</a:t>
              </a:r>
            </a:p>
          </p:txBody>
        </p:sp>
      </p:grpSp>
      <p:grpSp>
        <p:nvGrpSpPr>
          <p:cNvPr id="10" name="Group 9">
            <a:extLst>
              <a:ext uri="{FF2B5EF4-FFF2-40B4-BE49-F238E27FC236}">
                <a16:creationId xmlns:a16="http://schemas.microsoft.com/office/drawing/2014/main" id="{02AC92DE-D850-44AC-BC58-DB0764D8DE10}"/>
              </a:ext>
            </a:extLst>
          </p:cNvPr>
          <p:cNvGrpSpPr/>
          <p:nvPr/>
        </p:nvGrpSpPr>
        <p:grpSpPr>
          <a:xfrm>
            <a:off x="6259033" y="1793358"/>
            <a:ext cx="1488558" cy="616688"/>
            <a:chOff x="1244009" y="1903228"/>
            <a:chExt cx="1488558" cy="616688"/>
          </a:xfrm>
        </p:grpSpPr>
        <p:sp>
          <p:nvSpPr>
            <p:cNvPr id="11" name="Rectangle 10">
              <a:extLst>
                <a:ext uri="{FF2B5EF4-FFF2-40B4-BE49-F238E27FC236}">
                  <a16:creationId xmlns:a16="http://schemas.microsoft.com/office/drawing/2014/main" id="{BADD531C-4CF3-4256-8905-41A87816A46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1BB02DF-A53D-41E4-B32F-85E023F8D41F}"/>
                </a:ext>
              </a:extLst>
            </p:cNvPr>
            <p:cNvSpPr txBox="1"/>
            <p:nvPr/>
          </p:nvSpPr>
          <p:spPr>
            <a:xfrm flipH="1">
              <a:off x="1488557" y="1949962"/>
              <a:ext cx="1169582" cy="523220"/>
            </a:xfrm>
            <a:prstGeom prst="rect">
              <a:avLst/>
            </a:prstGeom>
            <a:noFill/>
          </p:spPr>
          <p:txBody>
            <a:bodyPr wrap="square" rtlCol="0">
              <a:spAutoFit/>
            </a:bodyPr>
            <a:lstStyle/>
            <a:p>
              <a:r>
                <a:rPr lang="en-GB" sz="2800" dirty="0"/>
                <a:t>8 Bits</a:t>
              </a:r>
            </a:p>
          </p:txBody>
        </p:sp>
      </p:grpSp>
      <p:grpSp>
        <p:nvGrpSpPr>
          <p:cNvPr id="13" name="Group 12">
            <a:extLst>
              <a:ext uri="{FF2B5EF4-FFF2-40B4-BE49-F238E27FC236}">
                <a16:creationId xmlns:a16="http://schemas.microsoft.com/office/drawing/2014/main" id="{38C9C516-FFAE-4CB2-8B78-8E5F2F77D984}"/>
              </a:ext>
            </a:extLst>
          </p:cNvPr>
          <p:cNvGrpSpPr/>
          <p:nvPr/>
        </p:nvGrpSpPr>
        <p:grpSpPr>
          <a:xfrm>
            <a:off x="8034668" y="1793358"/>
            <a:ext cx="1488558" cy="616688"/>
            <a:chOff x="1244009" y="1903228"/>
            <a:chExt cx="1488558" cy="616688"/>
          </a:xfrm>
        </p:grpSpPr>
        <p:sp>
          <p:nvSpPr>
            <p:cNvPr id="14" name="Rectangle 13">
              <a:extLst>
                <a:ext uri="{FF2B5EF4-FFF2-40B4-BE49-F238E27FC236}">
                  <a16:creationId xmlns:a16="http://schemas.microsoft.com/office/drawing/2014/main" id="{E86D1F05-9D3C-477C-85C4-E2EC10805A6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AED058B-502F-4A5A-827C-1F2795DE91A6}"/>
                </a:ext>
              </a:extLst>
            </p:cNvPr>
            <p:cNvSpPr txBox="1"/>
            <p:nvPr/>
          </p:nvSpPr>
          <p:spPr>
            <a:xfrm flipH="1">
              <a:off x="1488557" y="1949962"/>
              <a:ext cx="1169582" cy="523220"/>
            </a:xfrm>
            <a:prstGeom prst="rect">
              <a:avLst/>
            </a:prstGeom>
            <a:noFill/>
          </p:spPr>
          <p:txBody>
            <a:bodyPr wrap="square" rtlCol="0">
              <a:spAutoFit/>
            </a:bodyPr>
            <a:lstStyle/>
            <a:p>
              <a:r>
                <a:rPr lang="en-GB" sz="2800" dirty="0"/>
                <a:t>8 Bits</a:t>
              </a:r>
            </a:p>
          </p:txBody>
        </p:sp>
      </p:grpSp>
      <p:sp>
        <p:nvSpPr>
          <p:cNvPr id="16" name="TextBox 15">
            <a:extLst>
              <a:ext uri="{FF2B5EF4-FFF2-40B4-BE49-F238E27FC236}">
                <a16:creationId xmlns:a16="http://schemas.microsoft.com/office/drawing/2014/main" id="{C4761827-88C1-40A3-AB3F-8A89FE20AF4A}"/>
              </a:ext>
            </a:extLst>
          </p:cNvPr>
          <p:cNvSpPr txBox="1"/>
          <p:nvPr/>
        </p:nvSpPr>
        <p:spPr>
          <a:xfrm>
            <a:off x="4103084" y="1297172"/>
            <a:ext cx="470000" cy="1446550"/>
          </a:xfrm>
          <a:prstGeom prst="rect">
            <a:avLst/>
          </a:prstGeom>
          <a:noFill/>
        </p:spPr>
        <p:txBody>
          <a:bodyPr wrap="none" rtlCol="0">
            <a:spAutoFit/>
          </a:bodyPr>
          <a:lstStyle/>
          <a:p>
            <a:r>
              <a:rPr lang="en-GB" sz="8800" dirty="0"/>
              <a:t>.</a:t>
            </a:r>
          </a:p>
        </p:txBody>
      </p:sp>
      <p:sp>
        <p:nvSpPr>
          <p:cNvPr id="17" name="TextBox 16">
            <a:extLst>
              <a:ext uri="{FF2B5EF4-FFF2-40B4-BE49-F238E27FC236}">
                <a16:creationId xmlns:a16="http://schemas.microsoft.com/office/drawing/2014/main" id="{19329DEA-DAFD-4022-8278-8D31E2D6A066}"/>
              </a:ext>
            </a:extLst>
          </p:cNvPr>
          <p:cNvSpPr txBox="1"/>
          <p:nvPr/>
        </p:nvSpPr>
        <p:spPr>
          <a:xfrm>
            <a:off x="5868089" y="1297172"/>
            <a:ext cx="470000" cy="1446550"/>
          </a:xfrm>
          <a:prstGeom prst="rect">
            <a:avLst/>
          </a:prstGeom>
          <a:noFill/>
        </p:spPr>
        <p:txBody>
          <a:bodyPr wrap="none" rtlCol="0">
            <a:spAutoFit/>
          </a:bodyPr>
          <a:lstStyle/>
          <a:p>
            <a:r>
              <a:rPr lang="en-GB" sz="8800" dirty="0"/>
              <a:t>.</a:t>
            </a:r>
          </a:p>
        </p:txBody>
      </p:sp>
      <p:sp>
        <p:nvSpPr>
          <p:cNvPr id="18" name="TextBox 17">
            <a:extLst>
              <a:ext uri="{FF2B5EF4-FFF2-40B4-BE49-F238E27FC236}">
                <a16:creationId xmlns:a16="http://schemas.microsoft.com/office/drawing/2014/main" id="{ED533C5E-255B-4CDC-AB27-58AD9782BAF3}"/>
              </a:ext>
            </a:extLst>
          </p:cNvPr>
          <p:cNvSpPr txBox="1"/>
          <p:nvPr/>
        </p:nvSpPr>
        <p:spPr>
          <a:xfrm>
            <a:off x="7633094" y="1297172"/>
            <a:ext cx="470000" cy="1446550"/>
          </a:xfrm>
          <a:prstGeom prst="rect">
            <a:avLst/>
          </a:prstGeom>
          <a:noFill/>
        </p:spPr>
        <p:txBody>
          <a:bodyPr wrap="none" rtlCol="0">
            <a:spAutoFit/>
          </a:bodyPr>
          <a:lstStyle/>
          <a:p>
            <a:r>
              <a:rPr lang="en-GB" sz="8800" dirty="0"/>
              <a:t>.</a:t>
            </a:r>
          </a:p>
        </p:txBody>
      </p:sp>
      <p:sp>
        <p:nvSpPr>
          <p:cNvPr id="19" name="TextBox 18">
            <a:extLst>
              <a:ext uri="{FF2B5EF4-FFF2-40B4-BE49-F238E27FC236}">
                <a16:creationId xmlns:a16="http://schemas.microsoft.com/office/drawing/2014/main" id="{B820F788-7BD8-4EFD-9968-EE1C161A5610}"/>
              </a:ext>
            </a:extLst>
          </p:cNvPr>
          <p:cNvSpPr txBox="1"/>
          <p:nvPr/>
        </p:nvSpPr>
        <p:spPr>
          <a:xfrm>
            <a:off x="2182047" y="2846392"/>
            <a:ext cx="7842083" cy="461665"/>
          </a:xfrm>
          <a:prstGeom prst="rect">
            <a:avLst/>
          </a:prstGeom>
          <a:noFill/>
        </p:spPr>
        <p:txBody>
          <a:bodyPr wrap="none" rtlCol="0">
            <a:spAutoFit/>
          </a:bodyPr>
          <a:lstStyle/>
          <a:p>
            <a:r>
              <a:rPr lang="en-GB" sz="2400" b="1" dirty="0"/>
              <a:t>When all bits are set to the value of 1 we get the sum of 255</a:t>
            </a:r>
          </a:p>
        </p:txBody>
      </p:sp>
      <p:sp>
        <p:nvSpPr>
          <p:cNvPr id="21" name="Rectangle 20">
            <a:extLst>
              <a:ext uri="{FF2B5EF4-FFF2-40B4-BE49-F238E27FC236}">
                <a16:creationId xmlns:a16="http://schemas.microsoft.com/office/drawing/2014/main" id="{17D27828-532E-43EF-9E26-FFED9E336A19}"/>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1BCFBF-CEC7-405E-BB64-EDB7F9721957}"/>
              </a:ext>
            </a:extLst>
          </p:cNvPr>
          <p:cNvSpPr txBox="1"/>
          <p:nvPr/>
        </p:nvSpPr>
        <p:spPr>
          <a:xfrm flipH="1">
            <a:off x="2730796" y="3924585"/>
            <a:ext cx="1473294" cy="461665"/>
          </a:xfrm>
          <a:prstGeom prst="rect">
            <a:avLst/>
          </a:prstGeom>
          <a:noFill/>
        </p:spPr>
        <p:txBody>
          <a:bodyPr wrap="square" rtlCol="0">
            <a:spAutoFit/>
          </a:bodyPr>
          <a:lstStyle/>
          <a:p>
            <a:r>
              <a:rPr lang="en-GB" sz="2400" dirty="0"/>
              <a:t>11111111</a:t>
            </a:r>
          </a:p>
        </p:txBody>
      </p:sp>
      <p:sp>
        <p:nvSpPr>
          <p:cNvPr id="24" name="Rectangle 23">
            <a:extLst>
              <a:ext uri="{FF2B5EF4-FFF2-40B4-BE49-F238E27FC236}">
                <a16:creationId xmlns:a16="http://schemas.microsoft.com/office/drawing/2014/main" id="{122E495D-62D8-4189-A22E-15689371C085}"/>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8B765DC-96E7-4ADE-B901-8511206DA0BA}"/>
              </a:ext>
            </a:extLst>
          </p:cNvPr>
          <p:cNvSpPr txBox="1"/>
          <p:nvPr/>
        </p:nvSpPr>
        <p:spPr>
          <a:xfrm flipH="1">
            <a:off x="4530700" y="3924585"/>
            <a:ext cx="1315981" cy="461665"/>
          </a:xfrm>
          <a:prstGeom prst="rect">
            <a:avLst/>
          </a:prstGeom>
          <a:noFill/>
        </p:spPr>
        <p:txBody>
          <a:bodyPr wrap="square" rtlCol="0">
            <a:spAutoFit/>
          </a:bodyPr>
          <a:lstStyle/>
          <a:p>
            <a:r>
              <a:rPr lang="en-GB" sz="2400" dirty="0"/>
              <a:t>1111111</a:t>
            </a:r>
          </a:p>
        </p:txBody>
      </p:sp>
      <p:sp>
        <p:nvSpPr>
          <p:cNvPr id="27" name="Rectangle 26">
            <a:extLst>
              <a:ext uri="{FF2B5EF4-FFF2-40B4-BE49-F238E27FC236}">
                <a16:creationId xmlns:a16="http://schemas.microsoft.com/office/drawing/2014/main" id="{19859AA7-3CAA-4DEF-B0CF-682C0C0FD8C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81DC638-AC64-43F6-A00A-B429D4EA7D3E}"/>
              </a:ext>
            </a:extLst>
          </p:cNvPr>
          <p:cNvSpPr txBox="1"/>
          <p:nvPr/>
        </p:nvSpPr>
        <p:spPr>
          <a:xfrm flipH="1">
            <a:off x="6340549" y="3924585"/>
            <a:ext cx="1325526" cy="461665"/>
          </a:xfrm>
          <a:prstGeom prst="rect">
            <a:avLst/>
          </a:prstGeom>
          <a:noFill/>
        </p:spPr>
        <p:txBody>
          <a:bodyPr wrap="square" rtlCol="0">
            <a:spAutoFit/>
          </a:bodyPr>
          <a:lstStyle/>
          <a:p>
            <a:r>
              <a:rPr lang="en-GB" sz="2400" dirty="0"/>
              <a:t>1111111</a:t>
            </a:r>
          </a:p>
        </p:txBody>
      </p:sp>
      <p:sp>
        <p:nvSpPr>
          <p:cNvPr id="30" name="Rectangle 29">
            <a:extLst>
              <a:ext uri="{FF2B5EF4-FFF2-40B4-BE49-F238E27FC236}">
                <a16:creationId xmlns:a16="http://schemas.microsoft.com/office/drawing/2014/main" id="{CF61EAA1-E532-476A-BBE1-097C7CF3236D}"/>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805D78D3-8AAC-4536-8739-5D157CE777CC}"/>
              </a:ext>
            </a:extLst>
          </p:cNvPr>
          <p:cNvSpPr txBox="1"/>
          <p:nvPr/>
        </p:nvSpPr>
        <p:spPr>
          <a:xfrm flipH="1">
            <a:off x="8059476" y="3924585"/>
            <a:ext cx="1438942" cy="461665"/>
          </a:xfrm>
          <a:prstGeom prst="rect">
            <a:avLst/>
          </a:prstGeom>
          <a:noFill/>
        </p:spPr>
        <p:txBody>
          <a:bodyPr wrap="square" rtlCol="0">
            <a:spAutoFit/>
          </a:bodyPr>
          <a:lstStyle/>
          <a:p>
            <a:r>
              <a:rPr lang="en-GB" sz="2400" dirty="0"/>
              <a:t>11111111</a:t>
            </a:r>
          </a:p>
        </p:txBody>
      </p:sp>
      <p:sp>
        <p:nvSpPr>
          <p:cNvPr id="32" name="TextBox 31">
            <a:extLst>
              <a:ext uri="{FF2B5EF4-FFF2-40B4-BE49-F238E27FC236}">
                <a16:creationId xmlns:a16="http://schemas.microsoft.com/office/drawing/2014/main" id="{8C0B85A8-5D36-403B-9F1B-AA0EE69E350F}"/>
              </a:ext>
            </a:extLst>
          </p:cNvPr>
          <p:cNvSpPr txBox="1"/>
          <p:nvPr/>
        </p:nvSpPr>
        <p:spPr>
          <a:xfrm>
            <a:off x="4103084" y="3362329"/>
            <a:ext cx="470000" cy="1446550"/>
          </a:xfrm>
          <a:prstGeom prst="rect">
            <a:avLst/>
          </a:prstGeom>
          <a:noFill/>
        </p:spPr>
        <p:txBody>
          <a:bodyPr wrap="none" rtlCol="0">
            <a:spAutoFit/>
          </a:bodyPr>
          <a:lstStyle/>
          <a:p>
            <a:r>
              <a:rPr lang="en-GB" sz="8800" dirty="0"/>
              <a:t>.</a:t>
            </a:r>
          </a:p>
        </p:txBody>
      </p:sp>
      <p:sp>
        <p:nvSpPr>
          <p:cNvPr id="33" name="TextBox 32">
            <a:extLst>
              <a:ext uri="{FF2B5EF4-FFF2-40B4-BE49-F238E27FC236}">
                <a16:creationId xmlns:a16="http://schemas.microsoft.com/office/drawing/2014/main" id="{C14F771E-420E-40FD-9BF0-9C120D4C32A9}"/>
              </a:ext>
            </a:extLst>
          </p:cNvPr>
          <p:cNvSpPr txBox="1"/>
          <p:nvPr/>
        </p:nvSpPr>
        <p:spPr>
          <a:xfrm>
            <a:off x="5868089" y="3362329"/>
            <a:ext cx="470000" cy="1446550"/>
          </a:xfrm>
          <a:prstGeom prst="rect">
            <a:avLst/>
          </a:prstGeom>
          <a:noFill/>
        </p:spPr>
        <p:txBody>
          <a:bodyPr wrap="none" rtlCol="0">
            <a:spAutoFit/>
          </a:bodyPr>
          <a:lstStyle/>
          <a:p>
            <a:r>
              <a:rPr lang="en-GB" sz="8800" dirty="0"/>
              <a:t>.</a:t>
            </a:r>
          </a:p>
        </p:txBody>
      </p:sp>
      <p:sp>
        <p:nvSpPr>
          <p:cNvPr id="34" name="TextBox 33">
            <a:extLst>
              <a:ext uri="{FF2B5EF4-FFF2-40B4-BE49-F238E27FC236}">
                <a16:creationId xmlns:a16="http://schemas.microsoft.com/office/drawing/2014/main" id="{70605994-56CA-4109-A9C1-EB68D0B156B8}"/>
              </a:ext>
            </a:extLst>
          </p:cNvPr>
          <p:cNvSpPr txBox="1"/>
          <p:nvPr/>
        </p:nvSpPr>
        <p:spPr>
          <a:xfrm>
            <a:off x="7633094" y="3362329"/>
            <a:ext cx="470000" cy="1446550"/>
          </a:xfrm>
          <a:prstGeom prst="rect">
            <a:avLst/>
          </a:prstGeom>
          <a:noFill/>
        </p:spPr>
        <p:txBody>
          <a:bodyPr wrap="none" rtlCol="0">
            <a:spAutoFit/>
          </a:bodyPr>
          <a:lstStyle/>
          <a:p>
            <a:r>
              <a:rPr lang="en-GB" sz="8800" dirty="0"/>
              <a:t>.</a:t>
            </a:r>
          </a:p>
        </p:txBody>
      </p:sp>
      <p:sp>
        <p:nvSpPr>
          <p:cNvPr id="35" name="Rectangle 34">
            <a:extLst>
              <a:ext uri="{FF2B5EF4-FFF2-40B4-BE49-F238E27FC236}">
                <a16:creationId xmlns:a16="http://schemas.microsoft.com/office/drawing/2014/main" id="{9CBA91F0-C622-4A55-A0AB-415434869D75}"/>
              </a:ext>
            </a:extLst>
          </p:cNvPr>
          <p:cNvSpPr/>
          <p:nvPr/>
        </p:nvSpPr>
        <p:spPr>
          <a:xfrm>
            <a:off x="109005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2</a:t>
            </a:r>
            <a:r>
              <a:rPr lang="en-GB" sz="2400" b="1" baseline="40000" dirty="0">
                <a:solidFill>
                  <a:schemeClr val="tx1"/>
                </a:solidFill>
              </a:rPr>
              <a:t>7</a:t>
            </a:r>
            <a:r>
              <a:rPr lang="en-GB" sz="2400" b="1" dirty="0">
                <a:solidFill>
                  <a:schemeClr val="tx1"/>
                </a:solidFill>
              </a:rPr>
              <a:t> + 2</a:t>
            </a:r>
            <a:r>
              <a:rPr lang="en-GB" sz="2400" b="1" baseline="40000" dirty="0">
                <a:solidFill>
                  <a:schemeClr val="tx1"/>
                </a:solidFill>
              </a:rPr>
              <a:t>6</a:t>
            </a:r>
            <a:r>
              <a:rPr lang="en-GB" sz="2400" b="1" dirty="0">
                <a:solidFill>
                  <a:schemeClr val="tx1"/>
                </a:solidFill>
              </a:rPr>
              <a:t> + 2</a:t>
            </a:r>
            <a:r>
              <a:rPr lang="en-GB" sz="2400" b="1" baseline="40000" dirty="0">
                <a:solidFill>
                  <a:schemeClr val="tx1"/>
                </a:solidFill>
              </a:rPr>
              <a:t>5</a:t>
            </a:r>
            <a:r>
              <a:rPr lang="en-GB" sz="2400" b="1" dirty="0">
                <a:solidFill>
                  <a:schemeClr val="tx1"/>
                </a:solidFill>
              </a:rPr>
              <a:t> + 2</a:t>
            </a:r>
            <a:r>
              <a:rPr lang="en-GB" sz="2400" b="1" baseline="40000" dirty="0">
                <a:solidFill>
                  <a:schemeClr val="tx1"/>
                </a:solidFill>
              </a:rPr>
              <a:t>4</a:t>
            </a:r>
            <a:r>
              <a:rPr lang="en-GB" sz="2400" b="1" dirty="0">
                <a:solidFill>
                  <a:schemeClr val="tx1"/>
                </a:solidFill>
              </a:rPr>
              <a:t> + 2</a:t>
            </a:r>
            <a:r>
              <a:rPr lang="en-GB" sz="2400" b="1" baseline="40000" dirty="0">
                <a:solidFill>
                  <a:schemeClr val="tx1"/>
                </a:solidFill>
              </a:rPr>
              <a:t>3</a:t>
            </a:r>
            <a:r>
              <a:rPr lang="en-GB" sz="2400" b="1" dirty="0">
                <a:solidFill>
                  <a:schemeClr val="tx1"/>
                </a:solidFill>
              </a:rPr>
              <a:t> + 2</a:t>
            </a:r>
            <a:r>
              <a:rPr lang="en-GB" sz="2400" b="1" baseline="40000" dirty="0">
                <a:solidFill>
                  <a:schemeClr val="tx1"/>
                </a:solidFill>
              </a:rPr>
              <a:t>2</a:t>
            </a:r>
            <a:r>
              <a:rPr lang="en-GB" sz="2400" b="1" dirty="0">
                <a:solidFill>
                  <a:schemeClr val="tx1"/>
                </a:solidFill>
              </a:rPr>
              <a:t> + 2</a:t>
            </a:r>
            <a:r>
              <a:rPr lang="en-GB" sz="2400" b="1" baseline="40000" dirty="0">
                <a:solidFill>
                  <a:schemeClr val="tx1"/>
                </a:solidFill>
              </a:rPr>
              <a:t>1</a:t>
            </a:r>
            <a:r>
              <a:rPr lang="en-GB" sz="2400" b="1" dirty="0">
                <a:solidFill>
                  <a:schemeClr val="tx1"/>
                </a:solidFill>
              </a:rPr>
              <a:t> + 2</a:t>
            </a:r>
            <a:r>
              <a:rPr lang="en-GB" sz="2400" b="1" baseline="40000" dirty="0">
                <a:solidFill>
                  <a:schemeClr val="tx1"/>
                </a:solidFill>
              </a:rPr>
              <a:t>0</a:t>
            </a:r>
          </a:p>
        </p:txBody>
      </p:sp>
      <p:sp>
        <p:nvSpPr>
          <p:cNvPr id="36" name="Trapezoid 35">
            <a:extLst>
              <a:ext uri="{FF2B5EF4-FFF2-40B4-BE49-F238E27FC236}">
                <a16:creationId xmlns:a16="http://schemas.microsoft.com/office/drawing/2014/main" id="{732C90EA-1507-4486-87FE-8ADA28F84A56}"/>
              </a:ext>
            </a:extLst>
          </p:cNvPr>
          <p:cNvSpPr/>
          <p:nvPr/>
        </p:nvSpPr>
        <p:spPr>
          <a:xfrm>
            <a:off x="117816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4EEBA43-8D12-404F-BB6F-8FCBCF4CE65E}"/>
              </a:ext>
            </a:extLst>
          </p:cNvPr>
          <p:cNvSpPr txBox="1"/>
          <p:nvPr/>
        </p:nvSpPr>
        <p:spPr>
          <a:xfrm>
            <a:off x="919863" y="6123543"/>
            <a:ext cx="5043368" cy="523220"/>
          </a:xfrm>
          <a:prstGeom prst="rect">
            <a:avLst/>
          </a:prstGeom>
          <a:noFill/>
        </p:spPr>
        <p:txBody>
          <a:bodyPr wrap="none" rtlCol="0">
            <a:spAutoFit/>
          </a:bodyPr>
          <a:lstStyle/>
          <a:p>
            <a:r>
              <a:rPr lang="en-GB" sz="2800" dirty="0"/>
              <a:t>128 + 64 + 32 + 16 + 8 + 4 + 2 + 1 </a:t>
            </a:r>
          </a:p>
        </p:txBody>
      </p:sp>
      <p:sp>
        <p:nvSpPr>
          <p:cNvPr id="38" name="TextBox 37">
            <a:extLst>
              <a:ext uri="{FF2B5EF4-FFF2-40B4-BE49-F238E27FC236}">
                <a16:creationId xmlns:a16="http://schemas.microsoft.com/office/drawing/2014/main" id="{9374B376-364E-4F6F-9180-2BEBF55A5FA7}"/>
              </a:ext>
            </a:extLst>
          </p:cNvPr>
          <p:cNvSpPr txBox="1"/>
          <p:nvPr/>
        </p:nvSpPr>
        <p:spPr>
          <a:xfrm>
            <a:off x="5932969" y="6123543"/>
            <a:ext cx="364202" cy="523220"/>
          </a:xfrm>
          <a:prstGeom prst="rect">
            <a:avLst/>
          </a:prstGeom>
          <a:noFill/>
        </p:spPr>
        <p:txBody>
          <a:bodyPr wrap="none" rtlCol="0">
            <a:spAutoFit/>
          </a:bodyPr>
          <a:lstStyle/>
          <a:p>
            <a:r>
              <a:rPr lang="en-GB" sz="2800" dirty="0"/>
              <a:t>=</a:t>
            </a:r>
          </a:p>
        </p:txBody>
      </p:sp>
      <p:sp>
        <p:nvSpPr>
          <p:cNvPr id="39" name="TextBox 38">
            <a:extLst>
              <a:ext uri="{FF2B5EF4-FFF2-40B4-BE49-F238E27FC236}">
                <a16:creationId xmlns:a16="http://schemas.microsoft.com/office/drawing/2014/main" id="{B18326BC-5529-451C-9236-24BC2F2F4F53}"/>
              </a:ext>
            </a:extLst>
          </p:cNvPr>
          <p:cNvSpPr txBox="1"/>
          <p:nvPr/>
        </p:nvSpPr>
        <p:spPr>
          <a:xfrm>
            <a:off x="6338089" y="6123543"/>
            <a:ext cx="732893" cy="523220"/>
          </a:xfrm>
          <a:prstGeom prst="rect">
            <a:avLst/>
          </a:prstGeom>
          <a:noFill/>
        </p:spPr>
        <p:txBody>
          <a:bodyPr wrap="none" rtlCol="0">
            <a:spAutoFit/>
          </a:bodyPr>
          <a:lstStyle/>
          <a:p>
            <a:r>
              <a:rPr lang="en-GB" sz="2800" b="1" dirty="0">
                <a:solidFill>
                  <a:srgbClr val="FF0000"/>
                </a:solidFill>
              </a:rPr>
              <a:t>255</a:t>
            </a:r>
          </a:p>
        </p:txBody>
      </p:sp>
    </p:spTree>
    <p:extLst>
      <p:ext uri="{BB962C8B-B14F-4D97-AF65-F5344CB8AC3E}">
        <p14:creationId xmlns:p14="http://schemas.microsoft.com/office/powerpoint/2010/main" val="402968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par>
                          <p:cTn id="53" fill="hold">
                            <p:stCondLst>
                              <p:cond delay="2000"/>
                            </p:stCondLst>
                            <p:childTnLst>
                              <p:par>
                                <p:cTn id="54" presetID="22" presetClass="entr" presetSubtype="1"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2000"/>
                                        <p:tgtEl>
                                          <p:spTgt spid="36"/>
                                        </p:tgtEl>
                                      </p:cBhvr>
                                    </p:animEffect>
                                  </p:childTnLst>
                                </p:cTn>
                              </p:par>
                            </p:childTnLst>
                          </p:cTn>
                        </p:par>
                        <p:par>
                          <p:cTn id="57" fill="hold">
                            <p:stCondLst>
                              <p:cond delay="4500"/>
                            </p:stCondLst>
                            <p:childTnLst>
                              <p:par>
                                <p:cTn id="58" presetID="22" presetClass="entr" presetSubtype="1"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up)">
                                      <p:cBhvr>
                                        <p:cTn id="60" dur="500"/>
                                        <p:tgtEl>
                                          <p:spTgt spid="35"/>
                                        </p:tgtEl>
                                      </p:cBhvr>
                                    </p:animEffect>
                                  </p:child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par>
                          <p:cTn id="64" fill="hold">
                            <p:stCondLst>
                              <p:cond delay="5000"/>
                            </p:stCondLst>
                            <p:childTnLst>
                              <p:par>
                                <p:cTn id="65" presetID="1" presetClass="entr" presetSubtype="0" fill="hold" grpId="0" nodeType="afterEffect">
                                  <p:stCondLst>
                                    <p:cond delay="50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animBg="1"/>
      <p:bldP spid="22" grpId="0"/>
      <p:bldP spid="24" grpId="0" animBg="1"/>
      <p:bldP spid="25" grpId="0"/>
      <p:bldP spid="27" grpId="0" animBg="1"/>
      <p:bldP spid="28" grpId="0"/>
      <p:bldP spid="30" grpId="0" animBg="1"/>
      <p:bldP spid="31" grpId="0"/>
      <p:bldP spid="32" grpId="0"/>
      <p:bldP spid="33" grpId="0"/>
      <p:bldP spid="34" grpId="0"/>
      <p:bldP spid="35" grpId="0" animBg="1"/>
      <p:bldP spid="36" grpId="0" animBg="1"/>
      <p:bldP spid="37" grpId="0"/>
      <p:bldP spid="38" grpId="0"/>
      <p:bldP spid="3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dirty="0"/>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dirty="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dirty="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dirty="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dirty="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dirty="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dirty="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dirty="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dirty="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dirty="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dirty="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dirty="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dirty="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dirty="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dirty="0"/>
              <a:t>.</a:t>
            </a:r>
          </a:p>
        </p:txBody>
      </p:sp>
      <p:sp>
        <p:nvSpPr>
          <p:cNvPr id="30" name="Rectangle 29">
            <a:extLst>
              <a:ext uri="{FF2B5EF4-FFF2-40B4-BE49-F238E27FC236}">
                <a16:creationId xmlns:a16="http://schemas.microsoft.com/office/drawing/2014/main" id="{0E402F7C-B13F-4FE3-B100-75E1CE03AC6D}"/>
              </a:ext>
            </a:extLst>
          </p:cNvPr>
          <p:cNvSpPr/>
          <p:nvPr/>
        </p:nvSpPr>
        <p:spPr>
          <a:xfrm>
            <a:off x="109005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2</a:t>
            </a:r>
            <a:r>
              <a:rPr lang="en-GB" sz="2400" b="1" baseline="40000" dirty="0">
                <a:solidFill>
                  <a:schemeClr val="tx1"/>
                </a:solidFill>
              </a:rPr>
              <a:t>7</a:t>
            </a:r>
            <a:r>
              <a:rPr lang="en-GB" sz="2400" b="1" dirty="0">
                <a:solidFill>
                  <a:schemeClr val="tx1"/>
                </a:solidFill>
              </a:rPr>
              <a:t> + 2</a:t>
            </a:r>
            <a:r>
              <a:rPr lang="en-GB" sz="2400" b="1" baseline="40000" dirty="0">
                <a:solidFill>
                  <a:schemeClr val="tx1"/>
                </a:solidFill>
              </a:rPr>
              <a:t>6</a:t>
            </a:r>
            <a:r>
              <a:rPr lang="en-GB" sz="2400" b="1" dirty="0">
                <a:solidFill>
                  <a:schemeClr val="tx1"/>
                </a:solidFill>
              </a:rPr>
              <a:t> + 0 + 0 + 0 + 0 + 0 + 0</a:t>
            </a:r>
            <a:endParaRPr lang="en-GB" sz="2400" b="1" baseline="40000" dirty="0">
              <a:solidFill>
                <a:schemeClr val="tx1"/>
              </a:solidFill>
            </a:endParaRPr>
          </a:p>
        </p:txBody>
      </p:sp>
      <p:sp>
        <p:nvSpPr>
          <p:cNvPr id="31" name="Trapezoid 30">
            <a:extLst>
              <a:ext uri="{FF2B5EF4-FFF2-40B4-BE49-F238E27FC236}">
                <a16:creationId xmlns:a16="http://schemas.microsoft.com/office/drawing/2014/main" id="{2ED86894-3FB2-4EDB-BB33-A649C759BC26}"/>
              </a:ext>
            </a:extLst>
          </p:cNvPr>
          <p:cNvSpPr/>
          <p:nvPr/>
        </p:nvSpPr>
        <p:spPr>
          <a:xfrm>
            <a:off x="117816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1521518" y="6098501"/>
            <a:ext cx="1441420" cy="523220"/>
          </a:xfrm>
          <a:prstGeom prst="rect">
            <a:avLst/>
          </a:prstGeom>
          <a:noFill/>
        </p:spPr>
        <p:txBody>
          <a:bodyPr wrap="none" rtlCol="0">
            <a:spAutoFit/>
          </a:bodyPr>
          <a:lstStyle/>
          <a:p>
            <a:r>
              <a:rPr lang="en-GB" sz="2800" dirty="0"/>
              <a:t>128 + 64</a:t>
            </a:r>
          </a:p>
        </p:txBody>
      </p:sp>
      <p:sp>
        <p:nvSpPr>
          <p:cNvPr id="33" name="TextBox 32">
            <a:extLst>
              <a:ext uri="{FF2B5EF4-FFF2-40B4-BE49-F238E27FC236}">
                <a16:creationId xmlns:a16="http://schemas.microsoft.com/office/drawing/2014/main" id="{ABCEFE23-E67E-48EE-BE9A-F8365C7B5B24}"/>
              </a:ext>
            </a:extLst>
          </p:cNvPr>
          <p:cNvSpPr txBox="1"/>
          <p:nvPr/>
        </p:nvSpPr>
        <p:spPr>
          <a:xfrm>
            <a:off x="2965071" y="6098501"/>
            <a:ext cx="364202" cy="523220"/>
          </a:xfrm>
          <a:prstGeom prst="rect">
            <a:avLst/>
          </a:prstGeom>
          <a:noFill/>
        </p:spPr>
        <p:txBody>
          <a:bodyPr wrap="none" rtlCol="0">
            <a:spAutoFit/>
          </a:bodyPr>
          <a:lstStyle/>
          <a:p>
            <a:r>
              <a:rPr lang="en-GB" sz="2800" dirty="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3370191" y="6098501"/>
            <a:ext cx="732893" cy="523220"/>
          </a:xfrm>
          <a:prstGeom prst="rect">
            <a:avLst/>
          </a:prstGeom>
          <a:noFill/>
        </p:spPr>
        <p:txBody>
          <a:bodyPr wrap="none" rtlCol="0">
            <a:spAutoFit/>
          </a:bodyPr>
          <a:lstStyle/>
          <a:p>
            <a:r>
              <a:rPr lang="en-GB" sz="2800" b="1" dirty="0">
                <a:solidFill>
                  <a:srgbClr val="FF0000"/>
                </a:solidFill>
              </a:rPr>
              <a:t>192</a:t>
            </a:r>
          </a:p>
        </p:txBody>
      </p:sp>
    </p:spTree>
    <p:extLst>
      <p:ext uri="{BB962C8B-B14F-4D97-AF65-F5344CB8AC3E}">
        <p14:creationId xmlns:p14="http://schemas.microsoft.com/office/powerpoint/2010/main" val="9072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dirty="0"/>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dirty="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dirty="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dirty="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dirty="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dirty="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dirty="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dirty="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dirty="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dirty="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dirty="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dirty="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dirty="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dirty="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dirty="0"/>
              <a:t>.</a:t>
            </a:r>
          </a:p>
        </p:txBody>
      </p:sp>
      <p:sp>
        <p:nvSpPr>
          <p:cNvPr id="30" name="Rectangle 29">
            <a:extLst>
              <a:ext uri="{FF2B5EF4-FFF2-40B4-BE49-F238E27FC236}">
                <a16:creationId xmlns:a16="http://schemas.microsoft.com/office/drawing/2014/main" id="{0E402F7C-B13F-4FE3-B100-75E1CE03AC6D}"/>
              </a:ext>
            </a:extLst>
          </p:cNvPr>
          <p:cNvSpPr/>
          <p:nvPr/>
        </p:nvSpPr>
        <p:spPr>
          <a:xfrm>
            <a:off x="282741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2</a:t>
            </a:r>
            <a:r>
              <a:rPr lang="en-GB" sz="2400" b="1" baseline="40000" dirty="0">
                <a:solidFill>
                  <a:schemeClr val="tx1"/>
                </a:solidFill>
              </a:rPr>
              <a:t>7</a:t>
            </a:r>
            <a:r>
              <a:rPr lang="en-GB" sz="2400" b="1" dirty="0">
                <a:solidFill>
                  <a:schemeClr val="tx1"/>
                </a:solidFill>
              </a:rPr>
              <a:t> + 0 + 2</a:t>
            </a:r>
            <a:r>
              <a:rPr lang="en-GB" sz="2400" b="1" baseline="40000" dirty="0">
                <a:solidFill>
                  <a:schemeClr val="tx1"/>
                </a:solidFill>
              </a:rPr>
              <a:t>5</a:t>
            </a:r>
            <a:r>
              <a:rPr lang="en-GB" sz="2400" b="1" dirty="0">
                <a:solidFill>
                  <a:schemeClr val="tx1"/>
                </a:solidFill>
              </a:rPr>
              <a:t> + 0 + 2</a:t>
            </a:r>
            <a:r>
              <a:rPr lang="en-GB" sz="2400" b="1" baseline="40000" dirty="0">
                <a:solidFill>
                  <a:schemeClr val="tx1"/>
                </a:solidFill>
              </a:rPr>
              <a:t>3</a:t>
            </a:r>
            <a:r>
              <a:rPr lang="en-GB" sz="2400" b="1" dirty="0">
                <a:solidFill>
                  <a:schemeClr val="tx1"/>
                </a:solidFill>
              </a:rPr>
              <a:t> + 0 + 0 + 0</a:t>
            </a:r>
            <a:endParaRPr lang="en-GB" sz="2400" b="1" baseline="40000" dirty="0">
              <a:solidFill>
                <a:schemeClr val="tx1"/>
              </a:solidFill>
            </a:endParaRPr>
          </a:p>
        </p:txBody>
      </p:sp>
      <p:sp>
        <p:nvSpPr>
          <p:cNvPr id="31" name="Trapezoid 30">
            <a:extLst>
              <a:ext uri="{FF2B5EF4-FFF2-40B4-BE49-F238E27FC236}">
                <a16:creationId xmlns:a16="http://schemas.microsoft.com/office/drawing/2014/main" id="{2ED86894-3FB2-4EDB-BB33-A649C759BC26}"/>
              </a:ext>
            </a:extLst>
          </p:cNvPr>
          <p:cNvSpPr/>
          <p:nvPr/>
        </p:nvSpPr>
        <p:spPr>
          <a:xfrm>
            <a:off x="291552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3258878" y="6098501"/>
            <a:ext cx="1967205" cy="523220"/>
          </a:xfrm>
          <a:prstGeom prst="rect">
            <a:avLst/>
          </a:prstGeom>
          <a:noFill/>
        </p:spPr>
        <p:txBody>
          <a:bodyPr wrap="none" rtlCol="0">
            <a:spAutoFit/>
          </a:bodyPr>
          <a:lstStyle/>
          <a:p>
            <a:r>
              <a:rPr lang="en-GB" sz="2800" dirty="0"/>
              <a:t>128 + 32 + 8</a:t>
            </a:r>
          </a:p>
        </p:txBody>
      </p:sp>
      <p:sp>
        <p:nvSpPr>
          <p:cNvPr id="33" name="TextBox 32">
            <a:extLst>
              <a:ext uri="{FF2B5EF4-FFF2-40B4-BE49-F238E27FC236}">
                <a16:creationId xmlns:a16="http://schemas.microsoft.com/office/drawing/2014/main" id="{ABCEFE23-E67E-48EE-BE9A-F8365C7B5B24}"/>
              </a:ext>
            </a:extLst>
          </p:cNvPr>
          <p:cNvSpPr txBox="1"/>
          <p:nvPr/>
        </p:nvSpPr>
        <p:spPr>
          <a:xfrm>
            <a:off x="5139311" y="6098501"/>
            <a:ext cx="364202" cy="523220"/>
          </a:xfrm>
          <a:prstGeom prst="rect">
            <a:avLst/>
          </a:prstGeom>
          <a:noFill/>
        </p:spPr>
        <p:txBody>
          <a:bodyPr wrap="none" rtlCol="0">
            <a:spAutoFit/>
          </a:bodyPr>
          <a:lstStyle/>
          <a:p>
            <a:r>
              <a:rPr lang="en-GB" sz="2800" dirty="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5371711" y="6098501"/>
            <a:ext cx="732893" cy="523220"/>
          </a:xfrm>
          <a:prstGeom prst="rect">
            <a:avLst/>
          </a:prstGeom>
          <a:noFill/>
        </p:spPr>
        <p:txBody>
          <a:bodyPr wrap="none" rtlCol="0">
            <a:spAutoFit/>
          </a:bodyPr>
          <a:lstStyle/>
          <a:p>
            <a:r>
              <a:rPr lang="en-GB" sz="2800" b="1" dirty="0">
                <a:solidFill>
                  <a:srgbClr val="FF0000"/>
                </a:solidFill>
              </a:rPr>
              <a:t>168</a:t>
            </a:r>
          </a:p>
        </p:txBody>
      </p:sp>
    </p:spTree>
    <p:extLst>
      <p:ext uri="{BB962C8B-B14F-4D97-AF65-F5344CB8AC3E}">
        <p14:creationId xmlns:p14="http://schemas.microsoft.com/office/powerpoint/2010/main" val="324758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accent1">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ISO Model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9019" y="779505"/>
            <a:ext cx="4692690" cy="5976760"/>
          </a:xfrm>
        </p:spPr>
      </p:pic>
      <p:sp>
        <p:nvSpPr>
          <p:cNvPr id="5" name="Rectangle 4"/>
          <p:cNvSpPr/>
          <p:nvPr/>
        </p:nvSpPr>
        <p:spPr>
          <a:xfrm>
            <a:off x="8871284" y="1772653"/>
            <a:ext cx="2438400" cy="1995232"/>
          </a:xfrm>
          <a:prstGeom prst="rect">
            <a:avLst/>
          </a:prstGeom>
          <a:gradFill flip="none" rotWithShape="1">
            <a:gsLst>
              <a:gs pos="0">
                <a:schemeClr val="accent1">
                  <a:lumMod val="75000"/>
                </a:schemeClr>
              </a:gs>
              <a:gs pos="50000">
                <a:srgbClr val="33CCFF"/>
              </a:gs>
              <a:gs pos="100000">
                <a:srgbClr val="009999"/>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a:t>
            </a:r>
            <a:endParaRPr lang="en-US" dirty="0"/>
          </a:p>
        </p:txBody>
      </p:sp>
      <p:sp>
        <p:nvSpPr>
          <p:cNvPr id="10" name="Rectangle 9"/>
          <p:cNvSpPr/>
          <p:nvPr/>
        </p:nvSpPr>
        <p:spPr>
          <a:xfrm>
            <a:off x="8871284" y="3857371"/>
            <a:ext cx="2438400" cy="5574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(Host-to-host) Transport</a:t>
            </a:r>
            <a:endParaRPr lang="en-US" dirty="0"/>
          </a:p>
        </p:txBody>
      </p:sp>
      <p:sp>
        <p:nvSpPr>
          <p:cNvPr id="11" name="Rectangle 10"/>
          <p:cNvSpPr/>
          <p:nvPr/>
        </p:nvSpPr>
        <p:spPr>
          <a:xfrm>
            <a:off x="8871284" y="4549939"/>
            <a:ext cx="2438400" cy="557464"/>
          </a:xfrm>
          <a:prstGeom prst="rect">
            <a:avLst/>
          </a:prstGeom>
          <a:solidFill>
            <a:srgbClr val="62E0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Internet</a:t>
            </a:r>
            <a:endParaRPr lang="en-US" dirty="0"/>
          </a:p>
        </p:txBody>
      </p:sp>
      <p:sp>
        <p:nvSpPr>
          <p:cNvPr id="12" name="Rectangle 11"/>
          <p:cNvSpPr/>
          <p:nvPr/>
        </p:nvSpPr>
        <p:spPr>
          <a:xfrm>
            <a:off x="8887701" y="5227719"/>
            <a:ext cx="2438400" cy="557464"/>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Network Interface</a:t>
            </a:r>
            <a:endParaRPr lang="en-US" dirty="0"/>
          </a:p>
        </p:txBody>
      </p:sp>
      <p:sp>
        <p:nvSpPr>
          <p:cNvPr id="13" name="Rectangle 12"/>
          <p:cNvSpPr/>
          <p:nvPr/>
        </p:nvSpPr>
        <p:spPr>
          <a:xfrm>
            <a:off x="8887701" y="5889457"/>
            <a:ext cx="2438400" cy="557464"/>
          </a:xfrm>
          <a:prstGeom prst="rect">
            <a:avLst/>
          </a:prstGeom>
          <a:solidFill>
            <a:srgbClr val="EA43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(Hardware)</a:t>
            </a:r>
            <a:endParaRPr lang="en-US" dirty="0"/>
          </a:p>
        </p:txBody>
      </p:sp>
      <p:sp>
        <p:nvSpPr>
          <p:cNvPr id="14" name="TextBox 13"/>
          <p:cNvSpPr txBox="1"/>
          <p:nvPr/>
        </p:nvSpPr>
        <p:spPr>
          <a:xfrm>
            <a:off x="9037601" y="1299047"/>
            <a:ext cx="2138599" cy="369332"/>
          </a:xfrm>
          <a:prstGeom prst="rect">
            <a:avLst/>
          </a:prstGeom>
          <a:noFill/>
        </p:spPr>
        <p:txBody>
          <a:bodyPr wrap="none" rtlCol="0">
            <a:spAutoFit/>
          </a:bodyPr>
          <a:lstStyle/>
          <a:p>
            <a:r>
              <a:rPr lang="en-US" b="1" dirty="0">
                <a:solidFill>
                  <a:schemeClr val="tx1">
                    <a:lumMod val="50000"/>
                    <a:lumOff val="50000"/>
                  </a:schemeClr>
                </a:solidFill>
              </a:rPr>
              <a:t>TCP/IP Model Layers</a:t>
            </a:r>
            <a:endParaRPr lang="en-US" dirty="0">
              <a:solidFill>
                <a:schemeClr val="tx1">
                  <a:lumMod val="50000"/>
                  <a:lumOff val="50000"/>
                </a:schemeClr>
              </a:solidFill>
            </a:endParaRPr>
          </a:p>
        </p:txBody>
      </p:sp>
    </p:spTree>
    <p:extLst>
      <p:ext uri="{BB962C8B-B14F-4D97-AF65-F5344CB8AC3E}">
        <p14:creationId xmlns:p14="http://schemas.microsoft.com/office/powerpoint/2010/main" val="46772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dirty="0"/>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dirty="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dirty="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dirty="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dirty="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dirty="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dirty="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dirty="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dirty="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dirty="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dirty="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dirty="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dirty="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dirty="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dirty="0"/>
              <a:t>.</a:t>
            </a:r>
          </a:p>
        </p:txBody>
      </p:sp>
      <p:sp>
        <p:nvSpPr>
          <p:cNvPr id="30" name="Rectangle 29">
            <a:extLst>
              <a:ext uri="{FF2B5EF4-FFF2-40B4-BE49-F238E27FC236}">
                <a16:creationId xmlns:a16="http://schemas.microsoft.com/office/drawing/2014/main" id="{0E402F7C-B13F-4FE3-B100-75E1CE03AC6D}"/>
              </a:ext>
            </a:extLst>
          </p:cNvPr>
          <p:cNvSpPr/>
          <p:nvPr/>
        </p:nvSpPr>
        <p:spPr>
          <a:xfrm>
            <a:off x="464605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0 + 0 + 0 + 2</a:t>
            </a:r>
            <a:r>
              <a:rPr lang="en-GB" sz="2400" b="1" baseline="40000" dirty="0">
                <a:solidFill>
                  <a:schemeClr val="tx1"/>
                </a:solidFill>
              </a:rPr>
              <a:t>4</a:t>
            </a:r>
            <a:r>
              <a:rPr lang="en-GB" sz="2400" b="1" dirty="0">
                <a:solidFill>
                  <a:schemeClr val="tx1"/>
                </a:solidFill>
              </a:rPr>
              <a:t> + 2</a:t>
            </a:r>
            <a:r>
              <a:rPr lang="en-GB" sz="2400" b="1" baseline="40000" dirty="0">
                <a:solidFill>
                  <a:schemeClr val="tx1"/>
                </a:solidFill>
              </a:rPr>
              <a:t>3</a:t>
            </a:r>
            <a:r>
              <a:rPr lang="en-GB" sz="2400" b="1" dirty="0">
                <a:solidFill>
                  <a:schemeClr val="tx1"/>
                </a:solidFill>
              </a:rPr>
              <a:t> + 0 + 0 + 0</a:t>
            </a:r>
            <a:endParaRPr lang="en-GB" sz="2400" b="1" baseline="40000" dirty="0">
              <a:solidFill>
                <a:schemeClr val="tx1"/>
              </a:solidFill>
            </a:endParaRPr>
          </a:p>
        </p:txBody>
      </p:sp>
      <p:sp>
        <p:nvSpPr>
          <p:cNvPr id="31" name="Trapezoid 30">
            <a:extLst>
              <a:ext uri="{FF2B5EF4-FFF2-40B4-BE49-F238E27FC236}">
                <a16:creationId xmlns:a16="http://schemas.microsoft.com/office/drawing/2014/main" id="{2ED86894-3FB2-4EDB-BB33-A649C759BC26}"/>
              </a:ext>
            </a:extLst>
          </p:cNvPr>
          <p:cNvSpPr/>
          <p:nvPr/>
        </p:nvSpPr>
        <p:spPr>
          <a:xfrm>
            <a:off x="473416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5882015" y="6111162"/>
            <a:ext cx="1075936" cy="523220"/>
          </a:xfrm>
          <a:prstGeom prst="rect">
            <a:avLst/>
          </a:prstGeom>
          <a:noFill/>
        </p:spPr>
        <p:txBody>
          <a:bodyPr wrap="none" rtlCol="0">
            <a:spAutoFit/>
          </a:bodyPr>
          <a:lstStyle/>
          <a:p>
            <a:r>
              <a:rPr lang="en-GB" sz="2800" dirty="0"/>
              <a:t>16 + 8</a:t>
            </a:r>
          </a:p>
        </p:txBody>
      </p:sp>
      <p:sp>
        <p:nvSpPr>
          <p:cNvPr id="33" name="TextBox 32">
            <a:extLst>
              <a:ext uri="{FF2B5EF4-FFF2-40B4-BE49-F238E27FC236}">
                <a16:creationId xmlns:a16="http://schemas.microsoft.com/office/drawing/2014/main" id="{ABCEFE23-E67E-48EE-BE9A-F8365C7B5B24}"/>
              </a:ext>
            </a:extLst>
          </p:cNvPr>
          <p:cNvSpPr txBox="1"/>
          <p:nvPr/>
        </p:nvSpPr>
        <p:spPr>
          <a:xfrm>
            <a:off x="6957951" y="6098501"/>
            <a:ext cx="364202" cy="523220"/>
          </a:xfrm>
          <a:prstGeom prst="rect">
            <a:avLst/>
          </a:prstGeom>
          <a:noFill/>
        </p:spPr>
        <p:txBody>
          <a:bodyPr wrap="none" rtlCol="0">
            <a:spAutoFit/>
          </a:bodyPr>
          <a:lstStyle/>
          <a:p>
            <a:r>
              <a:rPr lang="en-GB" sz="2800" dirty="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7190351" y="6098501"/>
            <a:ext cx="550151" cy="523220"/>
          </a:xfrm>
          <a:prstGeom prst="rect">
            <a:avLst/>
          </a:prstGeom>
          <a:noFill/>
        </p:spPr>
        <p:txBody>
          <a:bodyPr wrap="none" rtlCol="0">
            <a:spAutoFit/>
          </a:bodyPr>
          <a:lstStyle/>
          <a:p>
            <a:r>
              <a:rPr lang="en-GB" sz="2800" b="1" dirty="0">
                <a:solidFill>
                  <a:srgbClr val="FF0000"/>
                </a:solidFill>
              </a:rPr>
              <a:t>24</a:t>
            </a:r>
          </a:p>
        </p:txBody>
      </p:sp>
    </p:spTree>
    <p:extLst>
      <p:ext uri="{BB962C8B-B14F-4D97-AF65-F5344CB8AC3E}">
        <p14:creationId xmlns:p14="http://schemas.microsoft.com/office/powerpoint/2010/main" val="33376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dirty="0"/>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dirty="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dirty="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dirty="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dirty="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dirty="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dirty="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dirty="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dirty="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dirty="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dirty="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dirty="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dirty="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dirty="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dirty="0"/>
              <a:t>.</a:t>
            </a:r>
          </a:p>
        </p:txBody>
      </p:sp>
      <p:sp>
        <p:nvSpPr>
          <p:cNvPr id="30" name="Rectangle 29">
            <a:extLst>
              <a:ext uri="{FF2B5EF4-FFF2-40B4-BE49-F238E27FC236}">
                <a16:creationId xmlns:a16="http://schemas.microsoft.com/office/drawing/2014/main" id="{0E402F7C-B13F-4FE3-B100-75E1CE03AC6D}"/>
              </a:ext>
            </a:extLst>
          </p:cNvPr>
          <p:cNvSpPr/>
          <p:nvPr/>
        </p:nvSpPr>
        <p:spPr>
          <a:xfrm>
            <a:off x="639357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0 + 0 + 0 + 0 + 2</a:t>
            </a:r>
            <a:r>
              <a:rPr lang="en-GB" sz="2400" b="1" baseline="40000" dirty="0">
                <a:solidFill>
                  <a:schemeClr val="tx1"/>
                </a:solidFill>
              </a:rPr>
              <a:t>3</a:t>
            </a:r>
            <a:r>
              <a:rPr lang="en-GB" sz="2400" b="1" dirty="0">
                <a:solidFill>
                  <a:schemeClr val="tx1"/>
                </a:solidFill>
              </a:rPr>
              <a:t> + 2</a:t>
            </a:r>
            <a:r>
              <a:rPr lang="en-GB" sz="2400" b="1" baseline="40000" dirty="0">
                <a:solidFill>
                  <a:schemeClr val="tx1"/>
                </a:solidFill>
              </a:rPr>
              <a:t>2</a:t>
            </a:r>
            <a:r>
              <a:rPr lang="en-GB" sz="2400" b="1" dirty="0">
                <a:solidFill>
                  <a:schemeClr val="tx1"/>
                </a:solidFill>
              </a:rPr>
              <a:t> + 2</a:t>
            </a:r>
            <a:r>
              <a:rPr lang="en-GB" sz="2400" b="1" baseline="40000" dirty="0">
                <a:solidFill>
                  <a:schemeClr val="tx1"/>
                </a:solidFill>
              </a:rPr>
              <a:t>1</a:t>
            </a:r>
            <a:r>
              <a:rPr lang="en-GB" sz="2400" b="1" dirty="0">
                <a:solidFill>
                  <a:schemeClr val="tx1"/>
                </a:solidFill>
              </a:rPr>
              <a:t> + 2</a:t>
            </a:r>
            <a:r>
              <a:rPr lang="en-GB" sz="2400" b="1" baseline="40000" dirty="0">
                <a:solidFill>
                  <a:schemeClr val="tx1"/>
                </a:solidFill>
              </a:rPr>
              <a:t>0</a:t>
            </a:r>
          </a:p>
        </p:txBody>
      </p:sp>
      <p:sp>
        <p:nvSpPr>
          <p:cNvPr id="31" name="Trapezoid 30">
            <a:extLst>
              <a:ext uri="{FF2B5EF4-FFF2-40B4-BE49-F238E27FC236}">
                <a16:creationId xmlns:a16="http://schemas.microsoft.com/office/drawing/2014/main" id="{2ED86894-3FB2-4EDB-BB33-A649C759BC26}"/>
              </a:ext>
            </a:extLst>
          </p:cNvPr>
          <p:cNvSpPr/>
          <p:nvPr/>
        </p:nvSpPr>
        <p:spPr>
          <a:xfrm>
            <a:off x="648168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6825038" y="6098501"/>
            <a:ext cx="1944763" cy="523220"/>
          </a:xfrm>
          <a:prstGeom prst="rect">
            <a:avLst/>
          </a:prstGeom>
          <a:noFill/>
        </p:spPr>
        <p:txBody>
          <a:bodyPr wrap="none" rtlCol="0">
            <a:spAutoFit/>
          </a:bodyPr>
          <a:lstStyle/>
          <a:p>
            <a:r>
              <a:rPr lang="en-GB" sz="2800" dirty="0"/>
              <a:t>8 + 4 + 2 + 1</a:t>
            </a:r>
          </a:p>
        </p:txBody>
      </p:sp>
      <p:sp>
        <p:nvSpPr>
          <p:cNvPr id="33" name="TextBox 32">
            <a:extLst>
              <a:ext uri="{FF2B5EF4-FFF2-40B4-BE49-F238E27FC236}">
                <a16:creationId xmlns:a16="http://schemas.microsoft.com/office/drawing/2014/main" id="{ABCEFE23-E67E-48EE-BE9A-F8365C7B5B24}"/>
              </a:ext>
            </a:extLst>
          </p:cNvPr>
          <p:cNvSpPr txBox="1"/>
          <p:nvPr/>
        </p:nvSpPr>
        <p:spPr>
          <a:xfrm>
            <a:off x="8705471" y="6098501"/>
            <a:ext cx="364202" cy="523220"/>
          </a:xfrm>
          <a:prstGeom prst="rect">
            <a:avLst/>
          </a:prstGeom>
          <a:noFill/>
        </p:spPr>
        <p:txBody>
          <a:bodyPr wrap="none" rtlCol="0">
            <a:spAutoFit/>
          </a:bodyPr>
          <a:lstStyle/>
          <a:p>
            <a:r>
              <a:rPr lang="en-GB" sz="2800" dirty="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8937871" y="6098501"/>
            <a:ext cx="550151" cy="523220"/>
          </a:xfrm>
          <a:prstGeom prst="rect">
            <a:avLst/>
          </a:prstGeom>
          <a:noFill/>
        </p:spPr>
        <p:txBody>
          <a:bodyPr wrap="none" rtlCol="0">
            <a:spAutoFit/>
          </a:bodyPr>
          <a:lstStyle/>
          <a:p>
            <a:r>
              <a:rPr lang="en-GB" sz="2800" b="1" dirty="0">
                <a:solidFill>
                  <a:srgbClr val="FF0000"/>
                </a:solidFill>
              </a:rPr>
              <a:t>15</a:t>
            </a:r>
          </a:p>
        </p:txBody>
      </p:sp>
    </p:spTree>
    <p:extLst>
      <p:ext uri="{BB962C8B-B14F-4D97-AF65-F5344CB8AC3E}">
        <p14:creationId xmlns:p14="http://schemas.microsoft.com/office/powerpoint/2010/main" val="12118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55F9-F5B5-435B-BD5E-0D396806E161}"/>
              </a:ext>
            </a:extLst>
          </p:cNvPr>
          <p:cNvSpPr>
            <a:spLocks noGrp="1"/>
          </p:cNvSpPr>
          <p:nvPr>
            <p:ph type="title"/>
          </p:nvPr>
        </p:nvSpPr>
        <p:spPr/>
        <p:txBody>
          <a:bodyPr/>
          <a:lstStyle/>
          <a:p>
            <a:r>
              <a:rPr lang="en-GB" dirty="0"/>
              <a:t>IPv4 Datagram</a:t>
            </a:r>
          </a:p>
        </p:txBody>
      </p:sp>
      <p:sp>
        <p:nvSpPr>
          <p:cNvPr id="4" name="Arrow: Right 3">
            <a:extLst>
              <a:ext uri="{FF2B5EF4-FFF2-40B4-BE49-F238E27FC236}">
                <a16:creationId xmlns:a16="http://schemas.microsoft.com/office/drawing/2014/main" id="{D5393E11-E400-4C06-A8C2-3943745CBF6F}"/>
              </a:ext>
            </a:extLst>
          </p:cNvPr>
          <p:cNvSpPr/>
          <p:nvPr/>
        </p:nvSpPr>
        <p:spPr>
          <a:xfrm flipH="1">
            <a:off x="909321" y="3454400"/>
            <a:ext cx="1341120" cy="995680"/>
          </a:xfrm>
          <a:prstGeom prst="rightArrow">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E701FB4-CE98-41A3-91F1-601FF49618FE}"/>
              </a:ext>
            </a:extLst>
          </p:cNvPr>
          <p:cNvSpPr/>
          <p:nvPr/>
        </p:nvSpPr>
        <p:spPr>
          <a:xfrm>
            <a:off x="2240281" y="3436620"/>
            <a:ext cx="3149600" cy="1031240"/>
          </a:xfrm>
          <a:prstGeom prst="rect">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Header</a:t>
            </a:r>
          </a:p>
        </p:txBody>
      </p:sp>
      <p:sp>
        <p:nvSpPr>
          <p:cNvPr id="6" name="Rectangle 5">
            <a:extLst>
              <a:ext uri="{FF2B5EF4-FFF2-40B4-BE49-F238E27FC236}">
                <a16:creationId xmlns:a16="http://schemas.microsoft.com/office/drawing/2014/main" id="{11334E57-6E19-43F8-8A59-A4328ECB2D09}"/>
              </a:ext>
            </a:extLst>
          </p:cNvPr>
          <p:cNvSpPr/>
          <p:nvPr/>
        </p:nvSpPr>
        <p:spPr>
          <a:xfrm>
            <a:off x="5401911" y="3436620"/>
            <a:ext cx="5880769" cy="10312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2AD5647-0143-4A41-A6EF-B6839F985549}"/>
              </a:ext>
            </a:extLst>
          </p:cNvPr>
          <p:cNvSpPr txBox="1"/>
          <p:nvPr/>
        </p:nvSpPr>
        <p:spPr>
          <a:xfrm>
            <a:off x="7851520" y="3659853"/>
            <a:ext cx="981551" cy="584775"/>
          </a:xfrm>
          <a:prstGeom prst="rect">
            <a:avLst/>
          </a:prstGeom>
          <a:noFill/>
        </p:spPr>
        <p:txBody>
          <a:bodyPr wrap="none" rtlCol="0">
            <a:spAutoFit/>
          </a:bodyPr>
          <a:lstStyle/>
          <a:p>
            <a:r>
              <a:rPr lang="en-GB" sz="3200" b="1" dirty="0"/>
              <a:t>Data</a:t>
            </a:r>
          </a:p>
        </p:txBody>
      </p:sp>
      <p:cxnSp>
        <p:nvCxnSpPr>
          <p:cNvPr id="11" name="Straight Connector 10">
            <a:extLst>
              <a:ext uri="{FF2B5EF4-FFF2-40B4-BE49-F238E27FC236}">
                <a16:creationId xmlns:a16="http://schemas.microsoft.com/office/drawing/2014/main" id="{83EAE5EE-E406-47DD-8632-854CDECF539E}"/>
              </a:ext>
            </a:extLst>
          </p:cNvPr>
          <p:cNvCxnSpPr>
            <a:cxnSpLocks/>
          </p:cNvCxnSpPr>
          <p:nvPr/>
        </p:nvCxnSpPr>
        <p:spPr>
          <a:xfrm>
            <a:off x="2250441" y="3132306"/>
            <a:ext cx="3139440" cy="0"/>
          </a:xfrm>
          <a:prstGeom prst="line">
            <a:avLst/>
          </a:prstGeom>
          <a:ln w="28575">
            <a:solidFill>
              <a:schemeClr val="tx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835EF3-507E-4260-9A28-EB60D9FF2747}"/>
              </a:ext>
            </a:extLst>
          </p:cNvPr>
          <p:cNvCxnSpPr>
            <a:cxnSpLocks/>
          </p:cNvCxnSpPr>
          <p:nvPr/>
        </p:nvCxnSpPr>
        <p:spPr>
          <a:xfrm>
            <a:off x="2250441" y="2545403"/>
            <a:ext cx="8946095" cy="0"/>
          </a:xfrm>
          <a:prstGeom prst="line">
            <a:avLst/>
          </a:prstGeom>
          <a:ln w="28575">
            <a:solidFill>
              <a:schemeClr val="tx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695802-3840-412B-83CE-CD3C442DCDAA}"/>
              </a:ext>
            </a:extLst>
          </p:cNvPr>
          <p:cNvSpPr txBox="1"/>
          <p:nvPr/>
        </p:nvSpPr>
        <p:spPr>
          <a:xfrm>
            <a:off x="5163661" y="2102874"/>
            <a:ext cx="1864678" cy="369332"/>
          </a:xfrm>
          <a:prstGeom prst="rect">
            <a:avLst/>
          </a:prstGeom>
          <a:noFill/>
        </p:spPr>
        <p:txBody>
          <a:bodyPr wrap="none" rtlCol="0">
            <a:spAutoFit/>
          </a:bodyPr>
          <a:lstStyle/>
          <a:p>
            <a:r>
              <a:rPr lang="en-GB" b="1" dirty="0"/>
              <a:t>20 to 65535 bytes</a:t>
            </a:r>
          </a:p>
        </p:txBody>
      </p:sp>
      <p:sp>
        <p:nvSpPr>
          <p:cNvPr id="16" name="TextBox 15">
            <a:extLst>
              <a:ext uri="{FF2B5EF4-FFF2-40B4-BE49-F238E27FC236}">
                <a16:creationId xmlns:a16="http://schemas.microsoft.com/office/drawing/2014/main" id="{0115E7A8-D34A-4698-981E-457A4B83285A}"/>
              </a:ext>
            </a:extLst>
          </p:cNvPr>
          <p:cNvSpPr txBox="1"/>
          <p:nvPr/>
        </p:nvSpPr>
        <p:spPr>
          <a:xfrm>
            <a:off x="3326453" y="2762974"/>
            <a:ext cx="988091" cy="369332"/>
          </a:xfrm>
          <a:prstGeom prst="rect">
            <a:avLst/>
          </a:prstGeom>
          <a:noFill/>
        </p:spPr>
        <p:txBody>
          <a:bodyPr wrap="none" rtlCol="0">
            <a:spAutoFit/>
          </a:bodyPr>
          <a:lstStyle/>
          <a:p>
            <a:r>
              <a:rPr lang="en-GB" b="1" dirty="0"/>
              <a:t>20 bytes</a:t>
            </a:r>
          </a:p>
        </p:txBody>
      </p:sp>
    </p:spTree>
    <p:extLst>
      <p:ext uri="{BB962C8B-B14F-4D97-AF65-F5344CB8AC3E}">
        <p14:creationId xmlns:p14="http://schemas.microsoft.com/office/powerpoint/2010/main" val="748396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83D3D716-6D7E-4B2C-B49D-82310F36CE4E}"/>
              </a:ext>
            </a:extLst>
          </p:cNvPr>
          <p:cNvSpPr/>
          <p:nvPr/>
        </p:nvSpPr>
        <p:spPr>
          <a:xfrm>
            <a:off x="889866" y="2947481"/>
            <a:ext cx="10394220" cy="481519"/>
          </a:xfrm>
          <a:custGeom>
            <a:avLst/>
            <a:gdLst>
              <a:gd name="connsiteX0" fmla="*/ 1274323 w 10359957"/>
              <a:gd name="connsiteY0" fmla="*/ 0 h 437745"/>
              <a:gd name="connsiteX1" fmla="*/ 0 w 10359957"/>
              <a:gd name="connsiteY1" fmla="*/ 437745 h 437745"/>
              <a:gd name="connsiteX2" fmla="*/ 10359957 w 10359957"/>
              <a:gd name="connsiteY2" fmla="*/ 437745 h 437745"/>
              <a:gd name="connsiteX3" fmla="*/ 4484451 w 10359957"/>
              <a:gd name="connsiteY3" fmla="*/ 9728 h 437745"/>
              <a:gd name="connsiteX4" fmla="*/ 1274323 w 10359957"/>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9957" h="437745">
                <a:moveTo>
                  <a:pt x="1274323" y="0"/>
                </a:moveTo>
                <a:lnTo>
                  <a:pt x="0" y="437745"/>
                </a:lnTo>
                <a:lnTo>
                  <a:pt x="10359957" y="437745"/>
                </a:lnTo>
                <a:lnTo>
                  <a:pt x="4484451" y="9728"/>
                </a:lnTo>
                <a:lnTo>
                  <a:pt x="1274323" y="0"/>
                </a:lnTo>
                <a:close/>
              </a:path>
            </a:pathLst>
          </a:custGeom>
          <a:gradFill>
            <a:gsLst>
              <a:gs pos="0">
                <a:schemeClr val="accent6">
                  <a:lumMod val="20000"/>
                  <a:lumOff val="80000"/>
                </a:schemeClr>
              </a:gs>
              <a:gs pos="16000">
                <a:schemeClr val="accent6">
                  <a:lumMod val="40000"/>
                  <a:lumOff val="60000"/>
                </a:schemeClr>
              </a:gs>
              <a:gs pos="100000">
                <a:schemeClr val="accent6">
                  <a:lumMod val="60000"/>
                  <a:lumOff val="40000"/>
                </a:scheme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19855F9-F5B5-435B-BD5E-0D396806E161}"/>
              </a:ext>
            </a:extLst>
          </p:cNvPr>
          <p:cNvSpPr>
            <a:spLocks noGrp="1"/>
          </p:cNvSpPr>
          <p:nvPr>
            <p:ph type="title"/>
          </p:nvPr>
        </p:nvSpPr>
        <p:spPr/>
        <p:txBody>
          <a:bodyPr/>
          <a:lstStyle/>
          <a:p>
            <a:r>
              <a:rPr lang="en-GB" dirty="0"/>
              <a:t>IPv4 Datagram</a:t>
            </a:r>
          </a:p>
        </p:txBody>
      </p:sp>
      <p:sp>
        <p:nvSpPr>
          <p:cNvPr id="4" name="Arrow: Right 3">
            <a:extLst>
              <a:ext uri="{FF2B5EF4-FFF2-40B4-BE49-F238E27FC236}">
                <a16:creationId xmlns:a16="http://schemas.microsoft.com/office/drawing/2014/main" id="{D5393E11-E400-4C06-A8C2-3943745CBF6F}"/>
              </a:ext>
            </a:extLst>
          </p:cNvPr>
          <p:cNvSpPr/>
          <p:nvPr/>
        </p:nvSpPr>
        <p:spPr>
          <a:xfrm flipH="1">
            <a:off x="889865" y="1907699"/>
            <a:ext cx="1341120" cy="995680"/>
          </a:xfrm>
          <a:prstGeom prst="rightArrow">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E701FB4-CE98-41A3-91F1-601FF49618FE}"/>
              </a:ext>
            </a:extLst>
          </p:cNvPr>
          <p:cNvSpPr/>
          <p:nvPr/>
        </p:nvSpPr>
        <p:spPr>
          <a:xfrm>
            <a:off x="2240281" y="1889919"/>
            <a:ext cx="3149600" cy="1031240"/>
          </a:xfrm>
          <a:prstGeom prst="rect">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Header</a:t>
            </a:r>
          </a:p>
        </p:txBody>
      </p:sp>
      <p:sp>
        <p:nvSpPr>
          <p:cNvPr id="6" name="Rectangle 5">
            <a:extLst>
              <a:ext uri="{FF2B5EF4-FFF2-40B4-BE49-F238E27FC236}">
                <a16:creationId xmlns:a16="http://schemas.microsoft.com/office/drawing/2014/main" id="{11334E57-6E19-43F8-8A59-A4328ECB2D09}"/>
              </a:ext>
            </a:extLst>
          </p:cNvPr>
          <p:cNvSpPr/>
          <p:nvPr/>
        </p:nvSpPr>
        <p:spPr>
          <a:xfrm>
            <a:off x="5401911" y="1889919"/>
            <a:ext cx="5880769" cy="10312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2AD5647-0143-4A41-A6EF-B6839F985549}"/>
              </a:ext>
            </a:extLst>
          </p:cNvPr>
          <p:cNvSpPr txBox="1"/>
          <p:nvPr/>
        </p:nvSpPr>
        <p:spPr>
          <a:xfrm>
            <a:off x="7851520" y="2113152"/>
            <a:ext cx="981551" cy="584775"/>
          </a:xfrm>
          <a:prstGeom prst="rect">
            <a:avLst/>
          </a:prstGeom>
          <a:noFill/>
        </p:spPr>
        <p:txBody>
          <a:bodyPr wrap="none" rtlCol="0">
            <a:spAutoFit/>
          </a:bodyPr>
          <a:lstStyle/>
          <a:p>
            <a:r>
              <a:rPr lang="en-GB" sz="3200" b="1" dirty="0"/>
              <a:t>Data</a:t>
            </a:r>
          </a:p>
        </p:txBody>
      </p:sp>
      <p:sp>
        <p:nvSpPr>
          <p:cNvPr id="3" name="Rectangle 2">
            <a:extLst>
              <a:ext uri="{FF2B5EF4-FFF2-40B4-BE49-F238E27FC236}">
                <a16:creationId xmlns:a16="http://schemas.microsoft.com/office/drawing/2014/main" id="{09FFFB8A-7784-4EDA-8F12-029EB72F687A}"/>
              </a:ext>
            </a:extLst>
          </p:cNvPr>
          <p:cNvSpPr/>
          <p:nvPr/>
        </p:nvSpPr>
        <p:spPr>
          <a:xfrm>
            <a:off x="909321" y="3429000"/>
            <a:ext cx="10373359" cy="3429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3F460CE-50E4-4B46-A8B3-C8C4221D4CDB}"/>
              </a:ext>
            </a:extLst>
          </p:cNvPr>
          <p:cNvCxnSpPr>
            <a:cxnSpLocks/>
          </p:cNvCxnSpPr>
          <p:nvPr/>
        </p:nvCxnSpPr>
        <p:spPr>
          <a:xfrm>
            <a:off x="909320" y="3936842"/>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D3E015-222C-4574-A295-35F40C044985}"/>
              </a:ext>
            </a:extLst>
          </p:cNvPr>
          <p:cNvCxnSpPr>
            <a:cxnSpLocks/>
          </p:cNvCxnSpPr>
          <p:nvPr/>
        </p:nvCxnSpPr>
        <p:spPr>
          <a:xfrm>
            <a:off x="909320" y="4507531"/>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E1347B-FE2F-47D8-8891-A62A9DB1254C}"/>
              </a:ext>
            </a:extLst>
          </p:cNvPr>
          <p:cNvCxnSpPr>
            <a:cxnSpLocks/>
          </p:cNvCxnSpPr>
          <p:nvPr/>
        </p:nvCxnSpPr>
        <p:spPr>
          <a:xfrm>
            <a:off x="909320" y="5078220"/>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5B5B99-0C06-4D31-A583-1864E2FCDF54}"/>
              </a:ext>
            </a:extLst>
          </p:cNvPr>
          <p:cNvCxnSpPr>
            <a:cxnSpLocks/>
          </p:cNvCxnSpPr>
          <p:nvPr/>
        </p:nvCxnSpPr>
        <p:spPr>
          <a:xfrm>
            <a:off x="909320" y="5648909"/>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B9480D-D842-4A5E-B61C-26D75D45A15A}"/>
              </a:ext>
            </a:extLst>
          </p:cNvPr>
          <p:cNvCxnSpPr>
            <a:cxnSpLocks/>
          </p:cNvCxnSpPr>
          <p:nvPr/>
        </p:nvCxnSpPr>
        <p:spPr>
          <a:xfrm>
            <a:off x="909320" y="6219598"/>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DB5303-50BB-42C7-B662-86F752682918}"/>
              </a:ext>
            </a:extLst>
          </p:cNvPr>
          <p:cNvCxnSpPr/>
          <p:nvPr/>
        </p:nvCxnSpPr>
        <p:spPr>
          <a:xfrm>
            <a:off x="909319" y="3366154"/>
            <a:ext cx="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6BEF98-F100-4C3A-AB42-ECDEAC5A14B7}"/>
              </a:ext>
            </a:extLst>
          </p:cNvPr>
          <p:cNvSpPr txBox="1"/>
          <p:nvPr/>
        </p:nvSpPr>
        <p:spPr>
          <a:xfrm>
            <a:off x="1166444" y="3364350"/>
            <a:ext cx="705642" cy="646331"/>
          </a:xfrm>
          <a:prstGeom prst="rect">
            <a:avLst/>
          </a:prstGeom>
          <a:noFill/>
          <a:ln w="38100">
            <a:noFill/>
          </a:ln>
        </p:spPr>
        <p:txBody>
          <a:bodyPr wrap="none" rtlCol="0">
            <a:spAutoFit/>
          </a:bodyPr>
          <a:lstStyle/>
          <a:p>
            <a:pPr algn="ctr"/>
            <a:r>
              <a:rPr lang="en-GB" b="1" dirty="0"/>
              <a:t>VER</a:t>
            </a:r>
          </a:p>
          <a:p>
            <a:pPr algn="ctr"/>
            <a:r>
              <a:rPr lang="en-GB" b="1" dirty="0"/>
              <a:t>4 bits</a:t>
            </a:r>
          </a:p>
        </p:txBody>
      </p:sp>
      <p:sp>
        <p:nvSpPr>
          <p:cNvPr id="39" name="TextBox 38">
            <a:extLst>
              <a:ext uri="{FF2B5EF4-FFF2-40B4-BE49-F238E27FC236}">
                <a16:creationId xmlns:a16="http://schemas.microsoft.com/office/drawing/2014/main" id="{7FD6408D-C893-46BD-B062-4606059DADAA}"/>
              </a:ext>
            </a:extLst>
          </p:cNvPr>
          <p:cNvSpPr txBox="1"/>
          <p:nvPr/>
        </p:nvSpPr>
        <p:spPr>
          <a:xfrm>
            <a:off x="2503986" y="3350615"/>
            <a:ext cx="705642" cy="646331"/>
          </a:xfrm>
          <a:prstGeom prst="rect">
            <a:avLst/>
          </a:prstGeom>
          <a:noFill/>
          <a:ln w="38100">
            <a:noFill/>
          </a:ln>
        </p:spPr>
        <p:txBody>
          <a:bodyPr wrap="none" rtlCol="0">
            <a:spAutoFit/>
          </a:bodyPr>
          <a:lstStyle/>
          <a:p>
            <a:pPr algn="ctr"/>
            <a:r>
              <a:rPr lang="en-GB" b="1" dirty="0"/>
              <a:t>HLEN</a:t>
            </a:r>
          </a:p>
          <a:p>
            <a:pPr algn="ctr"/>
            <a:r>
              <a:rPr lang="en-GB" b="1" dirty="0"/>
              <a:t>4 bits</a:t>
            </a:r>
          </a:p>
        </p:txBody>
      </p:sp>
      <p:sp>
        <p:nvSpPr>
          <p:cNvPr id="40" name="TextBox 39">
            <a:extLst>
              <a:ext uri="{FF2B5EF4-FFF2-40B4-BE49-F238E27FC236}">
                <a16:creationId xmlns:a16="http://schemas.microsoft.com/office/drawing/2014/main" id="{979A9C9C-806D-4AA8-B50C-E8650ACD53D2}"/>
              </a:ext>
            </a:extLst>
          </p:cNvPr>
          <p:cNvSpPr txBox="1"/>
          <p:nvPr/>
        </p:nvSpPr>
        <p:spPr>
          <a:xfrm>
            <a:off x="4033297" y="3356907"/>
            <a:ext cx="1376916" cy="646331"/>
          </a:xfrm>
          <a:prstGeom prst="rect">
            <a:avLst/>
          </a:prstGeom>
          <a:noFill/>
          <a:ln w="38100">
            <a:noFill/>
          </a:ln>
        </p:spPr>
        <p:txBody>
          <a:bodyPr wrap="none" rtlCol="0">
            <a:spAutoFit/>
          </a:bodyPr>
          <a:lstStyle/>
          <a:p>
            <a:pPr algn="ctr"/>
            <a:r>
              <a:rPr lang="en-GB" b="1" dirty="0"/>
              <a:t>Service Type</a:t>
            </a:r>
          </a:p>
          <a:p>
            <a:pPr algn="ctr"/>
            <a:r>
              <a:rPr lang="en-GB" b="1" dirty="0"/>
              <a:t>8 bits</a:t>
            </a:r>
          </a:p>
        </p:txBody>
      </p:sp>
      <p:sp>
        <p:nvSpPr>
          <p:cNvPr id="41" name="TextBox 40">
            <a:extLst>
              <a:ext uri="{FF2B5EF4-FFF2-40B4-BE49-F238E27FC236}">
                <a16:creationId xmlns:a16="http://schemas.microsoft.com/office/drawing/2014/main" id="{3FA1BEEF-8EE2-4E2D-8671-44E7C679CFB3}"/>
              </a:ext>
            </a:extLst>
          </p:cNvPr>
          <p:cNvSpPr txBox="1"/>
          <p:nvPr/>
        </p:nvSpPr>
        <p:spPr>
          <a:xfrm>
            <a:off x="7851520" y="3361608"/>
            <a:ext cx="1350241" cy="646331"/>
          </a:xfrm>
          <a:prstGeom prst="rect">
            <a:avLst/>
          </a:prstGeom>
          <a:noFill/>
          <a:ln w="38100">
            <a:noFill/>
          </a:ln>
        </p:spPr>
        <p:txBody>
          <a:bodyPr wrap="none" rtlCol="0">
            <a:spAutoFit/>
          </a:bodyPr>
          <a:lstStyle/>
          <a:p>
            <a:pPr algn="ctr"/>
            <a:r>
              <a:rPr lang="en-GB" b="1" dirty="0"/>
              <a:t>Total Length</a:t>
            </a:r>
          </a:p>
          <a:p>
            <a:pPr algn="ctr"/>
            <a:r>
              <a:rPr lang="en-GB" b="1" dirty="0"/>
              <a:t>16 bits</a:t>
            </a:r>
          </a:p>
        </p:txBody>
      </p:sp>
      <p:cxnSp>
        <p:nvCxnSpPr>
          <p:cNvPr id="43" name="Straight Connector 42">
            <a:extLst>
              <a:ext uri="{FF2B5EF4-FFF2-40B4-BE49-F238E27FC236}">
                <a16:creationId xmlns:a16="http://schemas.microsoft.com/office/drawing/2014/main" id="{309DDABB-D0E6-4A6D-8DE4-BD452C5DB67E}"/>
              </a:ext>
            </a:extLst>
          </p:cNvPr>
          <p:cNvCxnSpPr>
            <a:cxnSpLocks/>
            <a:stCxn id="3" idx="0"/>
          </p:cNvCxnSpPr>
          <p:nvPr/>
        </p:nvCxnSpPr>
        <p:spPr>
          <a:xfrm flipH="1">
            <a:off x="6095999" y="3429000"/>
            <a:ext cx="2" cy="16486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8E6220D-67C8-48E1-BB15-7589B77A894C}"/>
              </a:ext>
            </a:extLst>
          </p:cNvPr>
          <p:cNvCxnSpPr>
            <a:cxnSpLocks/>
          </p:cNvCxnSpPr>
          <p:nvPr/>
        </p:nvCxnSpPr>
        <p:spPr>
          <a:xfrm>
            <a:off x="3562449" y="3429000"/>
            <a:ext cx="12030" cy="5078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A606D0-D9F5-4BF4-B38C-5B29C412FF04}"/>
              </a:ext>
            </a:extLst>
          </p:cNvPr>
          <p:cNvCxnSpPr>
            <a:cxnSpLocks/>
          </p:cNvCxnSpPr>
          <p:nvPr/>
        </p:nvCxnSpPr>
        <p:spPr>
          <a:xfrm>
            <a:off x="2218955" y="3429602"/>
            <a:ext cx="12030" cy="5078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C775FDF-D0C0-47F7-ABC4-6BCB23B1D158}"/>
              </a:ext>
            </a:extLst>
          </p:cNvPr>
          <p:cNvSpPr txBox="1"/>
          <p:nvPr/>
        </p:nvSpPr>
        <p:spPr>
          <a:xfrm>
            <a:off x="1765070" y="3908124"/>
            <a:ext cx="2828083" cy="646331"/>
          </a:xfrm>
          <a:prstGeom prst="rect">
            <a:avLst/>
          </a:prstGeom>
          <a:noFill/>
          <a:ln w="38100">
            <a:noFill/>
          </a:ln>
        </p:spPr>
        <p:txBody>
          <a:bodyPr wrap="none" rtlCol="0">
            <a:spAutoFit/>
          </a:bodyPr>
          <a:lstStyle/>
          <a:p>
            <a:pPr algn="ctr"/>
            <a:r>
              <a:rPr lang="en-GB" b="1" dirty="0"/>
              <a:t>Identification (Fragment ID)</a:t>
            </a:r>
          </a:p>
          <a:p>
            <a:pPr algn="ctr"/>
            <a:r>
              <a:rPr lang="en-GB" b="1" dirty="0"/>
              <a:t>16 bits</a:t>
            </a:r>
          </a:p>
        </p:txBody>
      </p:sp>
      <p:sp>
        <p:nvSpPr>
          <p:cNvPr id="49" name="TextBox 48">
            <a:extLst>
              <a:ext uri="{FF2B5EF4-FFF2-40B4-BE49-F238E27FC236}">
                <a16:creationId xmlns:a16="http://schemas.microsoft.com/office/drawing/2014/main" id="{2E6BD625-BC23-468B-95B0-892912896807}"/>
              </a:ext>
            </a:extLst>
          </p:cNvPr>
          <p:cNvSpPr txBox="1"/>
          <p:nvPr/>
        </p:nvSpPr>
        <p:spPr>
          <a:xfrm>
            <a:off x="6159798" y="3908124"/>
            <a:ext cx="705641" cy="646331"/>
          </a:xfrm>
          <a:prstGeom prst="rect">
            <a:avLst/>
          </a:prstGeom>
          <a:noFill/>
          <a:ln w="38100">
            <a:noFill/>
          </a:ln>
        </p:spPr>
        <p:txBody>
          <a:bodyPr wrap="none" rtlCol="0">
            <a:spAutoFit/>
          </a:bodyPr>
          <a:lstStyle/>
          <a:p>
            <a:pPr algn="ctr"/>
            <a:r>
              <a:rPr lang="en-GB" b="1" dirty="0"/>
              <a:t>Flags</a:t>
            </a:r>
          </a:p>
          <a:p>
            <a:pPr algn="ctr"/>
            <a:r>
              <a:rPr lang="en-GB" b="1" dirty="0"/>
              <a:t>3 bits</a:t>
            </a:r>
          </a:p>
        </p:txBody>
      </p:sp>
      <p:cxnSp>
        <p:nvCxnSpPr>
          <p:cNvPr id="50" name="Straight Connector 49">
            <a:extLst>
              <a:ext uri="{FF2B5EF4-FFF2-40B4-BE49-F238E27FC236}">
                <a16:creationId xmlns:a16="http://schemas.microsoft.com/office/drawing/2014/main" id="{EAC09D6F-F5F3-437F-BC8A-ADB09A5C3F5C}"/>
              </a:ext>
            </a:extLst>
          </p:cNvPr>
          <p:cNvCxnSpPr>
            <a:cxnSpLocks/>
          </p:cNvCxnSpPr>
          <p:nvPr/>
        </p:nvCxnSpPr>
        <p:spPr>
          <a:xfrm>
            <a:off x="7044672" y="3952765"/>
            <a:ext cx="0" cy="5547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8021BA5-8D80-4ABC-827D-741602554B10}"/>
              </a:ext>
            </a:extLst>
          </p:cNvPr>
          <p:cNvSpPr txBox="1"/>
          <p:nvPr/>
        </p:nvSpPr>
        <p:spPr>
          <a:xfrm>
            <a:off x="7856986" y="3908124"/>
            <a:ext cx="2225930" cy="646331"/>
          </a:xfrm>
          <a:prstGeom prst="rect">
            <a:avLst/>
          </a:prstGeom>
          <a:noFill/>
          <a:ln w="38100">
            <a:noFill/>
          </a:ln>
        </p:spPr>
        <p:txBody>
          <a:bodyPr wrap="none" rtlCol="0">
            <a:spAutoFit/>
          </a:bodyPr>
          <a:lstStyle/>
          <a:p>
            <a:pPr algn="ctr"/>
            <a:r>
              <a:rPr lang="en-GB" b="1" dirty="0"/>
              <a:t>Fragmentation Offset</a:t>
            </a:r>
          </a:p>
          <a:p>
            <a:pPr algn="ctr"/>
            <a:r>
              <a:rPr lang="en-GB" b="1" dirty="0"/>
              <a:t>13 bits</a:t>
            </a:r>
          </a:p>
        </p:txBody>
      </p:sp>
      <p:sp>
        <p:nvSpPr>
          <p:cNvPr id="54" name="TextBox 53">
            <a:extLst>
              <a:ext uri="{FF2B5EF4-FFF2-40B4-BE49-F238E27FC236}">
                <a16:creationId xmlns:a16="http://schemas.microsoft.com/office/drawing/2014/main" id="{23170FB7-8E91-47EF-971C-17D7ACC33F44}"/>
              </a:ext>
            </a:extLst>
          </p:cNvPr>
          <p:cNvSpPr txBox="1"/>
          <p:nvPr/>
        </p:nvSpPr>
        <p:spPr>
          <a:xfrm>
            <a:off x="7532263" y="4487063"/>
            <a:ext cx="1901162" cy="646331"/>
          </a:xfrm>
          <a:prstGeom prst="rect">
            <a:avLst/>
          </a:prstGeom>
          <a:noFill/>
          <a:ln w="38100">
            <a:noFill/>
          </a:ln>
        </p:spPr>
        <p:txBody>
          <a:bodyPr wrap="none" rtlCol="0">
            <a:spAutoFit/>
          </a:bodyPr>
          <a:lstStyle/>
          <a:p>
            <a:pPr algn="ctr"/>
            <a:r>
              <a:rPr lang="en-GB" b="1" dirty="0"/>
              <a:t>Header Checksum</a:t>
            </a:r>
          </a:p>
          <a:p>
            <a:pPr algn="ctr"/>
            <a:r>
              <a:rPr lang="en-GB" b="1" dirty="0"/>
              <a:t>16 bits</a:t>
            </a:r>
          </a:p>
        </p:txBody>
      </p:sp>
      <p:sp>
        <p:nvSpPr>
          <p:cNvPr id="55" name="TextBox 54">
            <a:extLst>
              <a:ext uri="{FF2B5EF4-FFF2-40B4-BE49-F238E27FC236}">
                <a16:creationId xmlns:a16="http://schemas.microsoft.com/office/drawing/2014/main" id="{05730947-E4B0-4E3A-A9B3-8F94003987BD}"/>
              </a:ext>
            </a:extLst>
          </p:cNvPr>
          <p:cNvSpPr txBox="1"/>
          <p:nvPr/>
        </p:nvSpPr>
        <p:spPr>
          <a:xfrm>
            <a:off x="4294432" y="4484757"/>
            <a:ext cx="986360" cy="646331"/>
          </a:xfrm>
          <a:prstGeom prst="rect">
            <a:avLst/>
          </a:prstGeom>
          <a:noFill/>
          <a:ln w="38100">
            <a:noFill/>
          </a:ln>
        </p:spPr>
        <p:txBody>
          <a:bodyPr wrap="none" rtlCol="0">
            <a:spAutoFit/>
          </a:bodyPr>
          <a:lstStyle/>
          <a:p>
            <a:pPr algn="ctr"/>
            <a:r>
              <a:rPr lang="en-GB" b="1" dirty="0"/>
              <a:t>Protocol</a:t>
            </a:r>
          </a:p>
          <a:p>
            <a:pPr algn="ctr"/>
            <a:r>
              <a:rPr lang="en-GB" b="1" dirty="0"/>
              <a:t>8 bits</a:t>
            </a:r>
          </a:p>
        </p:txBody>
      </p:sp>
      <p:cxnSp>
        <p:nvCxnSpPr>
          <p:cNvPr id="56" name="Straight Connector 55">
            <a:extLst>
              <a:ext uri="{FF2B5EF4-FFF2-40B4-BE49-F238E27FC236}">
                <a16:creationId xmlns:a16="http://schemas.microsoft.com/office/drawing/2014/main" id="{0558D871-F1AC-4EE7-914E-F5A658AF13BA}"/>
              </a:ext>
            </a:extLst>
          </p:cNvPr>
          <p:cNvCxnSpPr>
            <a:cxnSpLocks/>
          </p:cNvCxnSpPr>
          <p:nvPr/>
        </p:nvCxnSpPr>
        <p:spPr>
          <a:xfrm>
            <a:off x="3561521" y="4515205"/>
            <a:ext cx="0" cy="56241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E91E0C9-6209-4171-89DB-CAF000258D3E}"/>
              </a:ext>
            </a:extLst>
          </p:cNvPr>
          <p:cNvSpPr txBox="1"/>
          <p:nvPr/>
        </p:nvSpPr>
        <p:spPr>
          <a:xfrm>
            <a:off x="1568154" y="4465963"/>
            <a:ext cx="1340881" cy="646331"/>
          </a:xfrm>
          <a:prstGeom prst="rect">
            <a:avLst/>
          </a:prstGeom>
          <a:noFill/>
          <a:ln w="38100">
            <a:noFill/>
          </a:ln>
        </p:spPr>
        <p:txBody>
          <a:bodyPr wrap="none" rtlCol="0">
            <a:spAutoFit/>
          </a:bodyPr>
          <a:lstStyle/>
          <a:p>
            <a:pPr algn="ctr"/>
            <a:r>
              <a:rPr lang="en-GB" b="1" dirty="0"/>
              <a:t>Time to Live</a:t>
            </a:r>
          </a:p>
          <a:p>
            <a:pPr algn="ctr"/>
            <a:r>
              <a:rPr lang="en-GB" b="1" dirty="0"/>
              <a:t>8 bits</a:t>
            </a:r>
          </a:p>
        </p:txBody>
      </p:sp>
      <p:sp>
        <p:nvSpPr>
          <p:cNvPr id="59" name="TextBox 58">
            <a:extLst>
              <a:ext uri="{FF2B5EF4-FFF2-40B4-BE49-F238E27FC236}">
                <a16:creationId xmlns:a16="http://schemas.microsoft.com/office/drawing/2014/main" id="{491354BF-2FCA-4E97-9FB1-6A6DB8EFE9FD}"/>
              </a:ext>
            </a:extLst>
          </p:cNvPr>
          <p:cNvSpPr txBox="1"/>
          <p:nvPr/>
        </p:nvSpPr>
        <p:spPr>
          <a:xfrm>
            <a:off x="5144762" y="5195738"/>
            <a:ext cx="1884427" cy="369332"/>
          </a:xfrm>
          <a:prstGeom prst="rect">
            <a:avLst/>
          </a:prstGeom>
          <a:noFill/>
          <a:ln w="38100">
            <a:noFill/>
          </a:ln>
        </p:spPr>
        <p:txBody>
          <a:bodyPr wrap="none" rtlCol="0">
            <a:spAutoFit/>
          </a:bodyPr>
          <a:lstStyle/>
          <a:p>
            <a:pPr algn="ctr"/>
            <a:r>
              <a:rPr lang="en-GB" b="1" dirty="0"/>
              <a:t>Source IP Address</a:t>
            </a:r>
          </a:p>
        </p:txBody>
      </p:sp>
      <p:sp>
        <p:nvSpPr>
          <p:cNvPr id="60" name="TextBox 59">
            <a:extLst>
              <a:ext uri="{FF2B5EF4-FFF2-40B4-BE49-F238E27FC236}">
                <a16:creationId xmlns:a16="http://schemas.microsoft.com/office/drawing/2014/main" id="{03E52878-8228-4FA0-99C2-082C33A07621}"/>
              </a:ext>
            </a:extLst>
          </p:cNvPr>
          <p:cNvSpPr txBox="1"/>
          <p:nvPr/>
        </p:nvSpPr>
        <p:spPr>
          <a:xfrm>
            <a:off x="4907466" y="5730703"/>
            <a:ext cx="2343077" cy="369332"/>
          </a:xfrm>
          <a:prstGeom prst="rect">
            <a:avLst/>
          </a:prstGeom>
          <a:noFill/>
          <a:ln w="38100">
            <a:noFill/>
          </a:ln>
        </p:spPr>
        <p:txBody>
          <a:bodyPr wrap="none" rtlCol="0">
            <a:spAutoFit/>
          </a:bodyPr>
          <a:lstStyle/>
          <a:p>
            <a:pPr algn="ctr"/>
            <a:r>
              <a:rPr lang="en-GB" b="1" dirty="0"/>
              <a:t>Destination IP Address</a:t>
            </a:r>
          </a:p>
        </p:txBody>
      </p:sp>
      <p:sp>
        <p:nvSpPr>
          <p:cNvPr id="61" name="TextBox 60">
            <a:extLst>
              <a:ext uri="{FF2B5EF4-FFF2-40B4-BE49-F238E27FC236}">
                <a16:creationId xmlns:a16="http://schemas.microsoft.com/office/drawing/2014/main" id="{2B8746CF-D279-45E0-8131-E2AE0FA2ADD4}"/>
              </a:ext>
            </a:extLst>
          </p:cNvPr>
          <p:cNvSpPr txBox="1"/>
          <p:nvPr/>
        </p:nvSpPr>
        <p:spPr>
          <a:xfrm>
            <a:off x="5610413" y="6354133"/>
            <a:ext cx="937181" cy="369332"/>
          </a:xfrm>
          <a:prstGeom prst="rect">
            <a:avLst/>
          </a:prstGeom>
          <a:noFill/>
          <a:ln w="38100">
            <a:noFill/>
          </a:ln>
        </p:spPr>
        <p:txBody>
          <a:bodyPr wrap="none" rtlCol="0">
            <a:spAutoFit/>
          </a:bodyPr>
          <a:lstStyle/>
          <a:p>
            <a:pPr algn="ctr"/>
            <a:r>
              <a:rPr lang="en-GB" b="1" dirty="0"/>
              <a:t>Options</a:t>
            </a:r>
          </a:p>
        </p:txBody>
      </p:sp>
    </p:spTree>
    <p:extLst>
      <p:ext uri="{BB962C8B-B14F-4D97-AF65-F5344CB8AC3E}">
        <p14:creationId xmlns:p14="http://schemas.microsoft.com/office/powerpoint/2010/main" val="36953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1"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500"/>
                                        <p:tgtEl>
                                          <p:spTgt spid="3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par>
                                <p:cTn id="43" presetID="22" presetClass="entr" presetSubtype="1"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par>
                                <p:cTn id="46" presetID="22" presetClass="entr" presetSubtype="1"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up)">
                                      <p:cBhvr>
                                        <p:cTn id="48" dur="500"/>
                                        <p:tgtEl>
                                          <p:spTgt spid="45"/>
                                        </p:tgtEl>
                                      </p:cBhvr>
                                    </p:animEffect>
                                  </p:childTnLst>
                                </p:cTn>
                              </p:par>
                              <p:par>
                                <p:cTn id="49" presetID="22" presetClass="entr" presetSubtype="1"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up)">
                                      <p:cBhvr>
                                        <p:cTn id="51" dur="500"/>
                                        <p:tgtEl>
                                          <p:spTgt spid="4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up)">
                                      <p:cBhvr>
                                        <p:cTn id="54" dur="500"/>
                                        <p:tgtEl>
                                          <p:spTgt spid="4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up)">
                                      <p:cBhvr>
                                        <p:cTn id="57" dur="500"/>
                                        <p:tgtEl>
                                          <p:spTgt spid="49"/>
                                        </p:tgtEl>
                                      </p:cBhvr>
                                    </p:animEffect>
                                  </p:childTnLst>
                                </p:cTn>
                              </p:par>
                              <p:par>
                                <p:cTn id="58" presetID="22" presetClass="entr" presetSubtype="1"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up)">
                                      <p:cBhvr>
                                        <p:cTn id="60" dur="500"/>
                                        <p:tgtEl>
                                          <p:spTgt spid="50"/>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up)">
                                      <p:cBhvr>
                                        <p:cTn id="66" dur="500"/>
                                        <p:tgtEl>
                                          <p:spTgt spid="54"/>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par>
                                <p:cTn id="70" presetID="22" presetClass="entr" presetSubtype="1"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up)">
                                      <p:cBhvr>
                                        <p:cTn id="72" dur="500"/>
                                        <p:tgtEl>
                                          <p:spTgt spid="5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500"/>
                                        <p:tgtEl>
                                          <p:spTgt spid="5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wipe(up)">
                                      <p:cBhvr>
                                        <p:cTn id="78" dur="500"/>
                                        <p:tgtEl>
                                          <p:spTgt spid="59"/>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up)">
                                      <p:cBhvr>
                                        <p:cTn id="81" dur="500"/>
                                        <p:tgtEl>
                                          <p:spTgt spid="60"/>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up)">
                                      <p:cBhvr>
                                        <p:cTn id="8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P spid="38" grpId="0"/>
      <p:bldP spid="39" grpId="0"/>
      <p:bldP spid="40" grpId="0"/>
      <p:bldP spid="41" grpId="0"/>
      <p:bldP spid="48" grpId="0"/>
      <p:bldP spid="49" grpId="0"/>
      <p:bldP spid="53" grpId="0"/>
      <p:bldP spid="54" grpId="0"/>
      <p:bldP spid="55" grpId="0"/>
      <p:bldP spid="58" grpId="0"/>
      <p:bldP spid="59" grpId="0"/>
      <p:bldP spid="60" grpId="0"/>
      <p:bldP spid="6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833C-A2A4-4AC3-9A7D-A6BEFB706AE5}"/>
              </a:ext>
            </a:extLst>
          </p:cNvPr>
          <p:cNvSpPr>
            <a:spLocks noGrp="1"/>
          </p:cNvSpPr>
          <p:nvPr>
            <p:ph type="title"/>
          </p:nvPr>
        </p:nvSpPr>
        <p:spPr/>
        <p:txBody>
          <a:bodyPr/>
          <a:lstStyle/>
          <a:p>
            <a:r>
              <a:rPr lang="en-GB" dirty="0"/>
              <a:t>IPv4 Limitations</a:t>
            </a:r>
          </a:p>
        </p:txBody>
      </p:sp>
      <p:sp>
        <p:nvSpPr>
          <p:cNvPr id="3" name="Content Placeholder 2">
            <a:extLst>
              <a:ext uri="{FF2B5EF4-FFF2-40B4-BE49-F238E27FC236}">
                <a16:creationId xmlns:a16="http://schemas.microsoft.com/office/drawing/2014/main" id="{61D2ADEF-7790-472C-9DFE-6D9D9D3A423D}"/>
              </a:ext>
            </a:extLst>
          </p:cNvPr>
          <p:cNvSpPr>
            <a:spLocks noGrp="1"/>
          </p:cNvSpPr>
          <p:nvPr>
            <p:ph idx="1"/>
          </p:nvPr>
        </p:nvSpPr>
        <p:spPr/>
        <p:txBody>
          <a:bodyPr/>
          <a:lstStyle/>
          <a:p>
            <a:r>
              <a:rPr lang="en-GB" sz="3600" dirty="0"/>
              <a:t>Limited number of IP addresses (4 billion)</a:t>
            </a:r>
          </a:p>
          <a:p>
            <a:r>
              <a:rPr lang="en-GB" sz="3600" dirty="0"/>
              <a:t>No provision for authentication</a:t>
            </a:r>
          </a:p>
          <a:p>
            <a:r>
              <a:rPr lang="en-GB" sz="3600" dirty="0"/>
              <a:t>Security issues</a:t>
            </a:r>
          </a:p>
          <a:p>
            <a:r>
              <a:rPr lang="en-GB" sz="3600" dirty="0"/>
              <a:t>No provision for routing</a:t>
            </a:r>
          </a:p>
          <a:p>
            <a:r>
              <a:rPr lang="en-GB" sz="3600" dirty="0"/>
              <a:t>Does not work well with large networks</a:t>
            </a:r>
          </a:p>
          <a:p>
            <a:endParaRPr lang="en-GB" dirty="0"/>
          </a:p>
          <a:p>
            <a:endParaRPr lang="en-GB" dirty="0"/>
          </a:p>
        </p:txBody>
      </p:sp>
    </p:spTree>
    <p:extLst>
      <p:ext uri="{BB962C8B-B14F-4D97-AF65-F5344CB8AC3E}">
        <p14:creationId xmlns:p14="http://schemas.microsoft.com/office/powerpoint/2010/main" val="116065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04AD-BB9E-480B-BFE6-D5BC2B4A96A8}"/>
              </a:ext>
            </a:extLst>
          </p:cNvPr>
          <p:cNvSpPr>
            <a:spLocks noGrp="1"/>
          </p:cNvSpPr>
          <p:nvPr>
            <p:ph type="title"/>
          </p:nvPr>
        </p:nvSpPr>
        <p:spPr/>
        <p:txBody>
          <a:bodyPr/>
          <a:lstStyle/>
          <a:p>
            <a:r>
              <a:rPr lang="en-GB" dirty="0"/>
              <a:t>IPv4 Addressing</a:t>
            </a:r>
          </a:p>
        </p:txBody>
      </p:sp>
      <p:sp>
        <p:nvSpPr>
          <p:cNvPr id="3" name="Content Placeholder 2">
            <a:extLst>
              <a:ext uri="{FF2B5EF4-FFF2-40B4-BE49-F238E27FC236}">
                <a16:creationId xmlns:a16="http://schemas.microsoft.com/office/drawing/2014/main" id="{FAD433D8-0801-452F-8EB8-539A6A55134C}"/>
              </a:ext>
            </a:extLst>
          </p:cNvPr>
          <p:cNvSpPr>
            <a:spLocks noGrp="1"/>
          </p:cNvSpPr>
          <p:nvPr>
            <p:ph idx="1"/>
          </p:nvPr>
        </p:nvSpPr>
        <p:spPr>
          <a:xfrm>
            <a:off x="312821" y="1825625"/>
            <a:ext cx="11590421" cy="2451407"/>
          </a:xfrm>
        </p:spPr>
        <p:txBody>
          <a:bodyPr/>
          <a:lstStyle/>
          <a:p>
            <a:r>
              <a:rPr lang="en-US" dirty="0"/>
              <a:t>IP addresses are 32-bit binary values: for readability purposes they're usually written as four octets in dotted decimal location</a:t>
            </a:r>
          </a:p>
          <a:p>
            <a:r>
              <a:rPr lang="en-US" dirty="0"/>
              <a:t>It's not just a serial number though: each address has two parts</a:t>
            </a:r>
          </a:p>
          <a:p>
            <a:r>
              <a:rPr lang="en-US" dirty="0"/>
              <a:t>The </a:t>
            </a:r>
            <a:r>
              <a:rPr lang="en-US" i="1" dirty="0"/>
              <a:t>network ID</a:t>
            </a:r>
            <a:r>
              <a:rPr lang="en-US" dirty="0"/>
              <a:t> identifies a unique subnet on the wider network, while the </a:t>
            </a:r>
            <a:r>
              <a:rPr lang="en-US" i="1" dirty="0"/>
              <a:t>host ID</a:t>
            </a:r>
            <a:r>
              <a:rPr lang="en-US" dirty="0"/>
              <a:t> identifies a specific host on that subnet. </a:t>
            </a:r>
            <a:endParaRPr lang="en-US" b="0" i="0" dirty="0">
              <a:effectLst/>
            </a:endParaRPr>
          </a:p>
          <a:p>
            <a:endParaRPr lang="en-GB" dirty="0"/>
          </a:p>
        </p:txBody>
      </p:sp>
      <p:sp>
        <p:nvSpPr>
          <p:cNvPr id="4" name="Rectangle 3">
            <a:extLst>
              <a:ext uri="{FF2B5EF4-FFF2-40B4-BE49-F238E27FC236}">
                <a16:creationId xmlns:a16="http://schemas.microsoft.com/office/drawing/2014/main" id="{6EB78E31-B802-479B-90C5-B7D66E1951AC}"/>
              </a:ext>
            </a:extLst>
          </p:cNvPr>
          <p:cNvSpPr/>
          <p:nvPr/>
        </p:nvSpPr>
        <p:spPr>
          <a:xfrm>
            <a:off x="2743200" y="4640826"/>
            <a:ext cx="3352800" cy="993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53D1436-02E9-4379-B150-B902BD76EA82}"/>
              </a:ext>
            </a:extLst>
          </p:cNvPr>
          <p:cNvSpPr/>
          <p:nvPr/>
        </p:nvSpPr>
        <p:spPr>
          <a:xfrm>
            <a:off x="6096000" y="4640826"/>
            <a:ext cx="3352800" cy="9930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2BE8109-60F9-4B9D-884C-11A54554BB1F}"/>
              </a:ext>
            </a:extLst>
          </p:cNvPr>
          <p:cNvSpPr txBox="1"/>
          <p:nvPr/>
        </p:nvSpPr>
        <p:spPr>
          <a:xfrm>
            <a:off x="3226866" y="4749018"/>
            <a:ext cx="2618024" cy="707886"/>
          </a:xfrm>
          <a:prstGeom prst="rect">
            <a:avLst/>
          </a:prstGeom>
          <a:noFill/>
        </p:spPr>
        <p:txBody>
          <a:bodyPr wrap="none" rtlCol="0">
            <a:spAutoFit/>
          </a:bodyPr>
          <a:lstStyle/>
          <a:p>
            <a:r>
              <a:rPr lang="en-GB" sz="4000" spc="600" dirty="0"/>
              <a:t>192.168.</a:t>
            </a:r>
          </a:p>
        </p:txBody>
      </p:sp>
      <p:sp>
        <p:nvSpPr>
          <p:cNvPr id="7" name="TextBox 6">
            <a:extLst>
              <a:ext uri="{FF2B5EF4-FFF2-40B4-BE49-F238E27FC236}">
                <a16:creationId xmlns:a16="http://schemas.microsoft.com/office/drawing/2014/main" id="{07D6617A-9763-41F6-AD0A-87B648FBBA0F}"/>
              </a:ext>
            </a:extLst>
          </p:cNvPr>
          <p:cNvSpPr txBox="1"/>
          <p:nvPr/>
        </p:nvSpPr>
        <p:spPr>
          <a:xfrm>
            <a:off x="6902682" y="4749018"/>
            <a:ext cx="2411238" cy="707886"/>
          </a:xfrm>
          <a:prstGeom prst="rect">
            <a:avLst/>
          </a:prstGeom>
          <a:noFill/>
        </p:spPr>
        <p:txBody>
          <a:bodyPr wrap="none" rtlCol="0">
            <a:spAutoFit/>
          </a:bodyPr>
          <a:lstStyle/>
          <a:p>
            <a:r>
              <a:rPr lang="en-GB" sz="4000" spc="600" dirty="0"/>
              <a:t>133.178</a:t>
            </a:r>
          </a:p>
        </p:txBody>
      </p:sp>
      <p:sp>
        <p:nvSpPr>
          <p:cNvPr id="8" name="TextBox 7">
            <a:extLst>
              <a:ext uri="{FF2B5EF4-FFF2-40B4-BE49-F238E27FC236}">
                <a16:creationId xmlns:a16="http://schemas.microsoft.com/office/drawing/2014/main" id="{0D092553-B566-4CF3-B83E-EEE131FA4A11}"/>
              </a:ext>
            </a:extLst>
          </p:cNvPr>
          <p:cNvSpPr txBox="1"/>
          <p:nvPr/>
        </p:nvSpPr>
        <p:spPr>
          <a:xfrm>
            <a:off x="3908111" y="5306632"/>
            <a:ext cx="1247329" cy="369332"/>
          </a:xfrm>
          <a:prstGeom prst="rect">
            <a:avLst/>
          </a:prstGeom>
          <a:noFill/>
        </p:spPr>
        <p:txBody>
          <a:bodyPr wrap="none" rtlCol="0">
            <a:spAutoFit/>
          </a:bodyPr>
          <a:lstStyle/>
          <a:p>
            <a:r>
              <a:rPr lang="en-GB" dirty="0"/>
              <a:t>Network ID</a:t>
            </a:r>
          </a:p>
        </p:txBody>
      </p:sp>
      <p:sp>
        <p:nvSpPr>
          <p:cNvPr id="9" name="TextBox 8">
            <a:extLst>
              <a:ext uri="{FF2B5EF4-FFF2-40B4-BE49-F238E27FC236}">
                <a16:creationId xmlns:a16="http://schemas.microsoft.com/office/drawing/2014/main" id="{0FCF8EC4-1CF6-4FDA-8E1D-722238075B9A}"/>
              </a:ext>
            </a:extLst>
          </p:cNvPr>
          <p:cNvSpPr txBox="1"/>
          <p:nvPr/>
        </p:nvSpPr>
        <p:spPr>
          <a:xfrm>
            <a:off x="7519921" y="5306632"/>
            <a:ext cx="868186" cy="369332"/>
          </a:xfrm>
          <a:prstGeom prst="rect">
            <a:avLst/>
          </a:prstGeom>
          <a:noFill/>
        </p:spPr>
        <p:txBody>
          <a:bodyPr wrap="none" rtlCol="0">
            <a:spAutoFit/>
          </a:bodyPr>
          <a:lstStyle/>
          <a:p>
            <a:r>
              <a:rPr lang="en-GB" dirty="0"/>
              <a:t>Host ID</a:t>
            </a:r>
          </a:p>
        </p:txBody>
      </p:sp>
    </p:spTree>
    <p:extLst>
      <p:ext uri="{BB962C8B-B14F-4D97-AF65-F5344CB8AC3E}">
        <p14:creationId xmlns:p14="http://schemas.microsoft.com/office/powerpoint/2010/main" val="3758146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Classful and classless addressing </a:t>
            </a:r>
          </a:p>
        </p:txBody>
      </p:sp>
      <p:graphicFrame>
        <p:nvGraphicFramePr>
          <p:cNvPr id="9" name="Table 5">
            <a:extLst>
              <a:ext uri="{FF2B5EF4-FFF2-40B4-BE49-F238E27FC236}">
                <a16:creationId xmlns:a16="http://schemas.microsoft.com/office/drawing/2014/main" id="{CD4E0E25-B8D4-4FE8-BA14-F33E6CB8F105}"/>
              </a:ext>
            </a:extLst>
          </p:cNvPr>
          <p:cNvGraphicFramePr>
            <a:graphicFrameLocks/>
          </p:cNvGraphicFramePr>
          <p:nvPr>
            <p:extLst>
              <p:ext uri="{D42A27DB-BD31-4B8C-83A1-F6EECF244321}">
                <p14:modId xmlns:p14="http://schemas.microsoft.com/office/powerpoint/2010/main" val="586446610"/>
              </p:ext>
            </p:extLst>
          </p:nvPr>
        </p:nvGraphicFramePr>
        <p:xfrm>
          <a:off x="442452" y="1868387"/>
          <a:ext cx="11307096" cy="3657342"/>
        </p:xfrm>
        <a:graphic>
          <a:graphicData uri="http://schemas.openxmlformats.org/drawingml/2006/table">
            <a:tbl>
              <a:tblPr firstRow="1" bandRow="1">
                <a:tableStyleId>{5C22544A-7EE6-4342-B048-85BDC9FD1C3A}</a:tableStyleId>
              </a:tblPr>
              <a:tblGrid>
                <a:gridCol w="1082993">
                  <a:extLst>
                    <a:ext uri="{9D8B030D-6E8A-4147-A177-3AD203B41FA5}">
                      <a16:colId xmlns:a16="http://schemas.microsoft.com/office/drawing/2014/main" val="3505947616"/>
                    </a:ext>
                  </a:extLst>
                </a:gridCol>
                <a:gridCol w="1651297">
                  <a:extLst>
                    <a:ext uri="{9D8B030D-6E8A-4147-A177-3AD203B41FA5}">
                      <a16:colId xmlns:a16="http://schemas.microsoft.com/office/drawing/2014/main" val="3708552960"/>
                    </a:ext>
                  </a:extLst>
                </a:gridCol>
                <a:gridCol w="1393953">
                  <a:extLst>
                    <a:ext uri="{9D8B030D-6E8A-4147-A177-3AD203B41FA5}">
                      <a16:colId xmlns:a16="http://schemas.microsoft.com/office/drawing/2014/main" val="1554024003"/>
                    </a:ext>
                  </a:extLst>
                </a:gridCol>
                <a:gridCol w="1844307">
                  <a:extLst>
                    <a:ext uri="{9D8B030D-6E8A-4147-A177-3AD203B41FA5}">
                      <a16:colId xmlns:a16="http://schemas.microsoft.com/office/drawing/2014/main" val="1552278480"/>
                    </a:ext>
                  </a:extLst>
                </a:gridCol>
                <a:gridCol w="1758525">
                  <a:extLst>
                    <a:ext uri="{9D8B030D-6E8A-4147-A177-3AD203B41FA5}">
                      <a16:colId xmlns:a16="http://schemas.microsoft.com/office/drawing/2014/main" val="726420672"/>
                    </a:ext>
                  </a:extLst>
                </a:gridCol>
                <a:gridCol w="1960722">
                  <a:extLst>
                    <a:ext uri="{9D8B030D-6E8A-4147-A177-3AD203B41FA5}">
                      <a16:colId xmlns:a16="http://schemas.microsoft.com/office/drawing/2014/main" val="474831634"/>
                    </a:ext>
                  </a:extLst>
                </a:gridCol>
                <a:gridCol w="1615299">
                  <a:extLst>
                    <a:ext uri="{9D8B030D-6E8A-4147-A177-3AD203B41FA5}">
                      <a16:colId xmlns:a16="http://schemas.microsoft.com/office/drawing/2014/main" val="2001758208"/>
                    </a:ext>
                  </a:extLst>
                </a:gridCol>
              </a:tblGrid>
              <a:tr h="609557">
                <a:tc>
                  <a:txBody>
                    <a:bodyPr/>
                    <a:lstStyle/>
                    <a:p>
                      <a:pPr algn="ctr" rtl="0">
                        <a:spcAft>
                          <a:spcPts val="0"/>
                        </a:spcAft>
                      </a:pPr>
                      <a:r>
                        <a:rPr lang="en-US" sz="2000" dirty="0">
                          <a:effectLst/>
                        </a:rPr>
                        <a:t>Class</a:t>
                      </a:r>
                    </a:p>
                  </a:txBody>
                  <a:tcPr marL="38100" marR="38100" marT="38100" marB="38100"/>
                </a:tc>
                <a:tc>
                  <a:txBody>
                    <a:bodyPr/>
                    <a:lstStyle/>
                    <a:p>
                      <a:pPr algn="ctr" rtl="0">
                        <a:spcAft>
                          <a:spcPts val="0"/>
                        </a:spcAft>
                      </a:pPr>
                      <a:r>
                        <a:rPr lang="en-US" sz="2000" dirty="0">
                          <a:effectLst/>
                        </a:rPr>
                        <a:t>First octet</a:t>
                      </a:r>
                    </a:p>
                  </a:txBody>
                  <a:tcPr marL="38100" marR="38100" marT="38100" marB="38100"/>
                </a:tc>
                <a:tc>
                  <a:txBody>
                    <a:bodyPr/>
                    <a:lstStyle/>
                    <a:p>
                      <a:pPr algn="ctr" rtl="0">
                        <a:spcAft>
                          <a:spcPts val="0"/>
                        </a:spcAft>
                      </a:pPr>
                      <a:r>
                        <a:rPr lang="en-US" sz="2000" dirty="0">
                          <a:effectLst/>
                        </a:rPr>
                        <a:t>First bits</a:t>
                      </a:r>
                    </a:p>
                  </a:txBody>
                  <a:tcPr marL="38100" marR="38100" marT="38100" marB="38100"/>
                </a:tc>
                <a:tc>
                  <a:txBody>
                    <a:bodyPr/>
                    <a:lstStyle/>
                    <a:p>
                      <a:pPr algn="ctr" rtl="0">
                        <a:spcAft>
                          <a:spcPts val="0"/>
                        </a:spcAft>
                      </a:pPr>
                      <a:r>
                        <a:rPr lang="en-US" sz="2000" dirty="0">
                          <a:effectLst/>
                        </a:rPr>
                        <a:t># of subnets</a:t>
                      </a:r>
                    </a:p>
                  </a:txBody>
                  <a:tcPr marL="38100" marR="38100" marT="38100" marB="38100"/>
                </a:tc>
                <a:tc>
                  <a:txBody>
                    <a:bodyPr/>
                    <a:lstStyle/>
                    <a:p>
                      <a:pPr algn="ctr" rtl="0">
                        <a:spcAft>
                          <a:spcPts val="0"/>
                        </a:spcAft>
                      </a:pPr>
                      <a:r>
                        <a:rPr lang="en-US" sz="2000" dirty="0">
                          <a:effectLst/>
                        </a:rPr>
                        <a:t># of hosts</a:t>
                      </a:r>
                    </a:p>
                  </a:txBody>
                  <a:tcPr marL="38100" marR="38100" marT="38100" marB="38100"/>
                </a:tc>
                <a:tc>
                  <a:txBody>
                    <a:bodyPr/>
                    <a:lstStyle/>
                    <a:p>
                      <a:pPr algn="ctr" rtl="0">
                        <a:spcAft>
                          <a:spcPts val="0"/>
                        </a:spcAft>
                      </a:pPr>
                      <a:r>
                        <a:rPr lang="en-US" sz="2000" dirty="0">
                          <a:effectLst/>
                        </a:rPr>
                        <a:t>Subnet mask</a:t>
                      </a:r>
                    </a:p>
                  </a:txBody>
                  <a:tcPr marL="38100" marR="38100" marT="38100" marB="38100"/>
                </a:tc>
                <a:tc>
                  <a:txBody>
                    <a:bodyPr/>
                    <a:lstStyle/>
                    <a:p>
                      <a:pPr algn="ctr" rtl="0">
                        <a:spcAft>
                          <a:spcPts val="0"/>
                        </a:spcAft>
                      </a:pPr>
                      <a:r>
                        <a:rPr lang="en-US" sz="2000" dirty="0">
                          <a:effectLst/>
                        </a:rPr>
                        <a:t>Mask prefix</a:t>
                      </a:r>
                    </a:p>
                  </a:txBody>
                  <a:tcPr marL="38100" marR="38100" marT="38100" marB="38100"/>
                </a:tc>
                <a:extLst>
                  <a:ext uri="{0D108BD9-81ED-4DB2-BD59-A6C34878D82A}">
                    <a16:rowId xmlns:a16="http://schemas.microsoft.com/office/drawing/2014/main" val="615080347"/>
                  </a:ext>
                </a:extLst>
              </a:tr>
              <a:tr h="609557">
                <a:tc>
                  <a:txBody>
                    <a:bodyPr/>
                    <a:lstStyle/>
                    <a:p>
                      <a:pPr marL="54864" rtl="0">
                        <a:spcBef>
                          <a:spcPts val="432"/>
                        </a:spcBef>
                        <a:spcAft>
                          <a:spcPts val="288"/>
                        </a:spcAft>
                      </a:pPr>
                      <a:r>
                        <a:rPr lang="en-US">
                          <a:effectLst/>
                        </a:rPr>
                        <a:t>A</a:t>
                      </a:r>
                    </a:p>
                  </a:txBody>
                  <a:tcPr marL="38100" marR="38100" marT="38100" marB="38100"/>
                </a:tc>
                <a:tc>
                  <a:txBody>
                    <a:bodyPr/>
                    <a:lstStyle/>
                    <a:p>
                      <a:pPr marL="54864" rtl="0">
                        <a:spcBef>
                          <a:spcPts val="432"/>
                        </a:spcBef>
                        <a:spcAft>
                          <a:spcPts val="288"/>
                        </a:spcAft>
                      </a:pPr>
                      <a:r>
                        <a:rPr lang="en-US">
                          <a:effectLst/>
                        </a:rPr>
                        <a:t>0.-127.</a:t>
                      </a:r>
                    </a:p>
                  </a:txBody>
                  <a:tcPr marL="38100" marR="38100" marT="38100" marB="38100"/>
                </a:tc>
                <a:tc>
                  <a:txBody>
                    <a:bodyPr/>
                    <a:lstStyle/>
                    <a:p>
                      <a:pPr marL="54864" rtl="0">
                        <a:spcBef>
                          <a:spcPts val="432"/>
                        </a:spcBef>
                        <a:spcAft>
                          <a:spcPts val="288"/>
                        </a:spcAft>
                      </a:pPr>
                      <a:r>
                        <a:rPr lang="en-US">
                          <a:effectLst/>
                        </a:rPr>
                        <a:t>0</a:t>
                      </a:r>
                    </a:p>
                  </a:txBody>
                  <a:tcPr marL="38100" marR="38100" marT="38100" marB="38100"/>
                </a:tc>
                <a:tc>
                  <a:txBody>
                    <a:bodyPr/>
                    <a:lstStyle/>
                    <a:p>
                      <a:pPr marL="54864" rtl="0">
                        <a:spcBef>
                          <a:spcPts val="432"/>
                        </a:spcBef>
                        <a:spcAft>
                          <a:spcPts val="288"/>
                        </a:spcAft>
                      </a:pPr>
                      <a:r>
                        <a:rPr lang="en-US" dirty="0">
                          <a:effectLst/>
                        </a:rPr>
                        <a:t>128</a:t>
                      </a:r>
                    </a:p>
                  </a:txBody>
                  <a:tcPr marL="38100" marR="38100" marT="38100" marB="38100"/>
                </a:tc>
                <a:tc>
                  <a:txBody>
                    <a:bodyPr/>
                    <a:lstStyle/>
                    <a:p>
                      <a:pPr marL="54864" rtl="0">
                        <a:spcBef>
                          <a:spcPts val="432"/>
                        </a:spcBef>
                        <a:spcAft>
                          <a:spcPts val="288"/>
                        </a:spcAft>
                      </a:pPr>
                      <a:r>
                        <a:rPr lang="en-US">
                          <a:effectLst/>
                        </a:rPr>
                        <a:t>16,777,216</a:t>
                      </a:r>
                    </a:p>
                  </a:txBody>
                  <a:tcPr marL="38100" marR="38100" marT="38100" marB="38100"/>
                </a:tc>
                <a:tc>
                  <a:txBody>
                    <a:bodyPr/>
                    <a:lstStyle/>
                    <a:p>
                      <a:pPr marL="54864" rtl="0">
                        <a:spcBef>
                          <a:spcPts val="432"/>
                        </a:spcBef>
                        <a:spcAft>
                          <a:spcPts val="288"/>
                        </a:spcAft>
                      </a:pPr>
                      <a:r>
                        <a:rPr lang="en-US">
                          <a:effectLst/>
                        </a:rPr>
                        <a:t>255.0.0.0</a:t>
                      </a:r>
                    </a:p>
                  </a:txBody>
                  <a:tcPr marL="38100" marR="38100" marT="38100" marB="38100"/>
                </a:tc>
                <a:tc>
                  <a:txBody>
                    <a:bodyPr/>
                    <a:lstStyle/>
                    <a:p>
                      <a:pPr marL="54864" rtl="0">
                        <a:spcBef>
                          <a:spcPts val="432"/>
                        </a:spcBef>
                        <a:spcAft>
                          <a:spcPts val="288"/>
                        </a:spcAft>
                      </a:pPr>
                      <a:r>
                        <a:rPr lang="en-US" dirty="0">
                          <a:effectLst/>
                        </a:rPr>
                        <a:t>/8</a:t>
                      </a:r>
                    </a:p>
                  </a:txBody>
                  <a:tcPr marL="38100" marR="38100" marT="38100" marB="38100"/>
                </a:tc>
                <a:extLst>
                  <a:ext uri="{0D108BD9-81ED-4DB2-BD59-A6C34878D82A}">
                    <a16:rowId xmlns:a16="http://schemas.microsoft.com/office/drawing/2014/main" val="1975708031"/>
                  </a:ext>
                </a:extLst>
              </a:tr>
              <a:tr h="609557">
                <a:tc>
                  <a:txBody>
                    <a:bodyPr/>
                    <a:lstStyle/>
                    <a:p>
                      <a:pPr marL="54864" rtl="0">
                        <a:spcBef>
                          <a:spcPts val="432"/>
                        </a:spcBef>
                        <a:spcAft>
                          <a:spcPts val="288"/>
                        </a:spcAft>
                      </a:pPr>
                      <a:r>
                        <a:rPr lang="en-US">
                          <a:effectLst/>
                        </a:rPr>
                        <a:t>B</a:t>
                      </a:r>
                    </a:p>
                  </a:txBody>
                  <a:tcPr marL="38100" marR="38100" marT="38100" marB="38100"/>
                </a:tc>
                <a:tc>
                  <a:txBody>
                    <a:bodyPr/>
                    <a:lstStyle/>
                    <a:p>
                      <a:pPr marL="54864" rtl="0">
                        <a:spcBef>
                          <a:spcPts val="432"/>
                        </a:spcBef>
                        <a:spcAft>
                          <a:spcPts val="288"/>
                        </a:spcAft>
                      </a:pPr>
                      <a:r>
                        <a:rPr lang="en-US">
                          <a:effectLst/>
                        </a:rPr>
                        <a:t>128.-191.</a:t>
                      </a:r>
                    </a:p>
                  </a:txBody>
                  <a:tcPr marL="38100" marR="38100" marT="38100" marB="38100"/>
                </a:tc>
                <a:tc>
                  <a:txBody>
                    <a:bodyPr/>
                    <a:lstStyle/>
                    <a:p>
                      <a:pPr marL="54864" rtl="0">
                        <a:spcBef>
                          <a:spcPts val="432"/>
                        </a:spcBef>
                        <a:spcAft>
                          <a:spcPts val="288"/>
                        </a:spcAft>
                      </a:pPr>
                      <a:r>
                        <a:rPr lang="en-US">
                          <a:effectLst/>
                        </a:rPr>
                        <a:t>10</a:t>
                      </a:r>
                    </a:p>
                  </a:txBody>
                  <a:tcPr marL="38100" marR="38100" marT="38100" marB="38100"/>
                </a:tc>
                <a:tc>
                  <a:txBody>
                    <a:bodyPr/>
                    <a:lstStyle/>
                    <a:p>
                      <a:pPr marL="54864" rtl="0">
                        <a:spcBef>
                          <a:spcPts val="432"/>
                        </a:spcBef>
                        <a:spcAft>
                          <a:spcPts val="288"/>
                        </a:spcAft>
                      </a:pPr>
                      <a:r>
                        <a:rPr lang="en-US">
                          <a:effectLst/>
                        </a:rPr>
                        <a:t>16,384</a:t>
                      </a:r>
                    </a:p>
                  </a:txBody>
                  <a:tcPr marL="38100" marR="38100" marT="38100" marB="38100"/>
                </a:tc>
                <a:tc>
                  <a:txBody>
                    <a:bodyPr/>
                    <a:lstStyle/>
                    <a:p>
                      <a:pPr marL="54864" rtl="0">
                        <a:spcBef>
                          <a:spcPts val="432"/>
                        </a:spcBef>
                        <a:spcAft>
                          <a:spcPts val="288"/>
                        </a:spcAft>
                      </a:pPr>
                      <a:r>
                        <a:rPr lang="en-US" dirty="0">
                          <a:effectLst/>
                        </a:rPr>
                        <a:t>65,536</a:t>
                      </a:r>
                    </a:p>
                  </a:txBody>
                  <a:tcPr marL="38100" marR="38100" marT="38100" marB="38100"/>
                </a:tc>
                <a:tc>
                  <a:txBody>
                    <a:bodyPr/>
                    <a:lstStyle/>
                    <a:p>
                      <a:pPr marL="54864" rtl="0">
                        <a:spcBef>
                          <a:spcPts val="432"/>
                        </a:spcBef>
                        <a:spcAft>
                          <a:spcPts val="288"/>
                        </a:spcAft>
                      </a:pPr>
                      <a:r>
                        <a:rPr lang="en-US">
                          <a:effectLst/>
                        </a:rPr>
                        <a:t>255.255.0.0</a:t>
                      </a:r>
                    </a:p>
                  </a:txBody>
                  <a:tcPr marL="38100" marR="38100" marT="38100" marB="38100"/>
                </a:tc>
                <a:tc>
                  <a:txBody>
                    <a:bodyPr/>
                    <a:lstStyle/>
                    <a:p>
                      <a:pPr marL="54864" rtl="0">
                        <a:spcBef>
                          <a:spcPts val="432"/>
                        </a:spcBef>
                        <a:spcAft>
                          <a:spcPts val="288"/>
                        </a:spcAft>
                      </a:pPr>
                      <a:r>
                        <a:rPr lang="en-US" dirty="0">
                          <a:effectLst/>
                        </a:rPr>
                        <a:t>/16</a:t>
                      </a:r>
                    </a:p>
                  </a:txBody>
                  <a:tcPr marL="38100" marR="38100" marT="38100" marB="38100"/>
                </a:tc>
                <a:extLst>
                  <a:ext uri="{0D108BD9-81ED-4DB2-BD59-A6C34878D82A}">
                    <a16:rowId xmlns:a16="http://schemas.microsoft.com/office/drawing/2014/main" val="3482110042"/>
                  </a:ext>
                </a:extLst>
              </a:tr>
              <a:tr h="609557">
                <a:tc>
                  <a:txBody>
                    <a:bodyPr/>
                    <a:lstStyle/>
                    <a:p>
                      <a:pPr marL="54864" rtl="0">
                        <a:spcBef>
                          <a:spcPts val="432"/>
                        </a:spcBef>
                        <a:spcAft>
                          <a:spcPts val="288"/>
                        </a:spcAft>
                      </a:pPr>
                      <a:r>
                        <a:rPr lang="en-US">
                          <a:effectLst/>
                        </a:rPr>
                        <a:t>C</a:t>
                      </a:r>
                    </a:p>
                  </a:txBody>
                  <a:tcPr marL="38100" marR="38100" marT="38100" marB="38100"/>
                </a:tc>
                <a:tc>
                  <a:txBody>
                    <a:bodyPr/>
                    <a:lstStyle/>
                    <a:p>
                      <a:pPr marL="54864" rtl="0">
                        <a:spcBef>
                          <a:spcPts val="432"/>
                        </a:spcBef>
                        <a:spcAft>
                          <a:spcPts val="288"/>
                        </a:spcAft>
                      </a:pPr>
                      <a:r>
                        <a:rPr lang="en-US">
                          <a:effectLst/>
                        </a:rPr>
                        <a:t>192.-223.</a:t>
                      </a:r>
                    </a:p>
                  </a:txBody>
                  <a:tcPr marL="38100" marR="38100" marT="38100" marB="38100"/>
                </a:tc>
                <a:tc>
                  <a:txBody>
                    <a:bodyPr/>
                    <a:lstStyle/>
                    <a:p>
                      <a:pPr marL="54864" rtl="0">
                        <a:spcBef>
                          <a:spcPts val="432"/>
                        </a:spcBef>
                        <a:spcAft>
                          <a:spcPts val="288"/>
                        </a:spcAft>
                      </a:pPr>
                      <a:r>
                        <a:rPr lang="en-US">
                          <a:effectLst/>
                        </a:rPr>
                        <a:t>110</a:t>
                      </a:r>
                    </a:p>
                  </a:txBody>
                  <a:tcPr marL="38100" marR="38100" marT="38100" marB="38100"/>
                </a:tc>
                <a:tc>
                  <a:txBody>
                    <a:bodyPr/>
                    <a:lstStyle/>
                    <a:p>
                      <a:pPr marL="54864" rtl="0">
                        <a:spcBef>
                          <a:spcPts val="432"/>
                        </a:spcBef>
                        <a:spcAft>
                          <a:spcPts val="288"/>
                        </a:spcAft>
                      </a:pPr>
                      <a:r>
                        <a:rPr lang="en-US">
                          <a:effectLst/>
                        </a:rPr>
                        <a:t>2,097,152</a:t>
                      </a:r>
                    </a:p>
                  </a:txBody>
                  <a:tcPr marL="38100" marR="38100" marT="38100" marB="38100"/>
                </a:tc>
                <a:tc>
                  <a:txBody>
                    <a:bodyPr/>
                    <a:lstStyle/>
                    <a:p>
                      <a:pPr marL="54864" rtl="0">
                        <a:spcBef>
                          <a:spcPts val="432"/>
                        </a:spcBef>
                        <a:spcAft>
                          <a:spcPts val="288"/>
                        </a:spcAft>
                      </a:pPr>
                      <a:r>
                        <a:rPr lang="en-US">
                          <a:effectLst/>
                        </a:rPr>
                        <a:t>256</a:t>
                      </a:r>
                    </a:p>
                  </a:txBody>
                  <a:tcPr marL="38100" marR="38100" marT="38100" marB="38100"/>
                </a:tc>
                <a:tc>
                  <a:txBody>
                    <a:bodyPr/>
                    <a:lstStyle/>
                    <a:p>
                      <a:pPr marL="54864" rtl="0">
                        <a:spcBef>
                          <a:spcPts val="432"/>
                        </a:spcBef>
                        <a:spcAft>
                          <a:spcPts val="288"/>
                        </a:spcAft>
                      </a:pPr>
                      <a:r>
                        <a:rPr lang="en-US">
                          <a:effectLst/>
                        </a:rPr>
                        <a:t>255.255.255.0</a:t>
                      </a:r>
                    </a:p>
                  </a:txBody>
                  <a:tcPr marL="38100" marR="38100" marT="38100" marB="38100"/>
                </a:tc>
                <a:tc>
                  <a:txBody>
                    <a:bodyPr/>
                    <a:lstStyle/>
                    <a:p>
                      <a:pPr marL="54864" rtl="0">
                        <a:spcBef>
                          <a:spcPts val="432"/>
                        </a:spcBef>
                        <a:spcAft>
                          <a:spcPts val="288"/>
                        </a:spcAft>
                      </a:pPr>
                      <a:r>
                        <a:rPr lang="en-US">
                          <a:effectLst/>
                        </a:rPr>
                        <a:t>/24</a:t>
                      </a:r>
                    </a:p>
                  </a:txBody>
                  <a:tcPr marL="38100" marR="38100" marT="38100" marB="38100"/>
                </a:tc>
                <a:extLst>
                  <a:ext uri="{0D108BD9-81ED-4DB2-BD59-A6C34878D82A}">
                    <a16:rowId xmlns:a16="http://schemas.microsoft.com/office/drawing/2014/main" val="1885774505"/>
                  </a:ext>
                </a:extLst>
              </a:tr>
              <a:tr h="609557">
                <a:tc>
                  <a:txBody>
                    <a:bodyPr/>
                    <a:lstStyle/>
                    <a:p>
                      <a:pPr marL="54864" rtl="0">
                        <a:spcBef>
                          <a:spcPts val="432"/>
                        </a:spcBef>
                        <a:spcAft>
                          <a:spcPts val="288"/>
                        </a:spcAft>
                      </a:pPr>
                      <a:r>
                        <a:rPr lang="en-US">
                          <a:effectLst/>
                        </a:rPr>
                        <a:t>D</a:t>
                      </a:r>
                    </a:p>
                  </a:txBody>
                  <a:tcPr marL="38100" marR="38100" marT="38100" marB="38100"/>
                </a:tc>
                <a:tc>
                  <a:txBody>
                    <a:bodyPr/>
                    <a:lstStyle/>
                    <a:p>
                      <a:pPr marL="54864" rtl="0">
                        <a:spcBef>
                          <a:spcPts val="432"/>
                        </a:spcBef>
                        <a:spcAft>
                          <a:spcPts val="288"/>
                        </a:spcAft>
                      </a:pPr>
                      <a:r>
                        <a:rPr lang="en-US">
                          <a:effectLst/>
                        </a:rPr>
                        <a:t>224.-239.</a:t>
                      </a:r>
                    </a:p>
                  </a:txBody>
                  <a:tcPr marL="38100" marR="38100" marT="38100" marB="38100"/>
                </a:tc>
                <a:tc>
                  <a:txBody>
                    <a:bodyPr/>
                    <a:lstStyle/>
                    <a:p>
                      <a:pPr marL="54864" rtl="0">
                        <a:spcBef>
                          <a:spcPts val="432"/>
                        </a:spcBef>
                        <a:spcAft>
                          <a:spcPts val="288"/>
                        </a:spcAft>
                      </a:pPr>
                      <a:r>
                        <a:rPr lang="en-US">
                          <a:effectLst/>
                        </a:rPr>
                        <a:t>1110</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extLst>
                  <a:ext uri="{0D108BD9-81ED-4DB2-BD59-A6C34878D82A}">
                    <a16:rowId xmlns:a16="http://schemas.microsoft.com/office/drawing/2014/main" val="4214875189"/>
                  </a:ext>
                </a:extLst>
              </a:tr>
              <a:tr h="609557">
                <a:tc>
                  <a:txBody>
                    <a:bodyPr/>
                    <a:lstStyle/>
                    <a:p>
                      <a:pPr marL="54864" rtl="0">
                        <a:spcBef>
                          <a:spcPts val="432"/>
                        </a:spcBef>
                        <a:spcAft>
                          <a:spcPts val="288"/>
                        </a:spcAft>
                      </a:pPr>
                      <a:r>
                        <a:rPr lang="en-US">
                          <a:effectLst/>
                        </a:rPr>
                        <a:t>E</a:t>
                      </a:r>
                    </a:p>
                  </a:txBody>
                  <a:tcPr marL="38100" marR="38100" marT="38100" marB="38100"/>
                </a:tc>
                <a:tc>
                  <a:txBody>
                    <a:bodyPr/>
                    <a:lstStyle/>
                    <a:p>
                      <a:pPr marL="54864" rtl="0">
                        <a:spcBef>
                          <a:spcPts val="432"/>
                        </a:spcBef>
                        <a:spcAft>
                          <a:spcPts val="288"/>
                        </a:spcAft>
                      </a:pPr>
                      <a:r>
                        <a:rPr lang="en-US">
                          <a:effectLst/>
                        </a:rPr>
                        <a:t>240.-254.</a:t>
                      </a:r>
                    </a:p>
                  </a:txBody>
                  <a:tcPr marL="38100" marR="38100" marT="38100" marB="38100"/>
                </a:tc>
                <a:tc>
                  <a:txBody>
                    <a:bodyPr/>
                    <a:lstStyle/>
                    <a:p>
                      <a:pPr marL="54864" rtl="0">
                        <a:spcBef>
                          <a:spcPts val="432"/>
                        </a:spcBef>
                        <a:spcAft>
                          <a:spcPts val="288"/>
                        </a:spcAft>
                      </a:pPr>
                      <a:r>
                        <a:rPr lang="en-US" dirty="0">
                          <a:effectLst/>
                        </a:rPr>
                        <a:t>1111</a:t>
                      </a:r>
                    </a:p>
                  </a:txBody>
                  <a:tcPr marL="38100" marR="38100" marT="38100" marB="38100"/>
                </a:tc>
                <a:tc>
                  <a:txBody>
                    <a:bodyPr/>
                    <a:lstStyle/>
                    <a:p>
                      <a:pPr marL="54864" rtl="0">
                        <a:spcBef>
                          <a:spcPts val="432"/>
                        </a:spcBef>
                        <a:spcAft>
                          <a:spcPts val="288"/>
                        </a:spcAft>
                      </a:pPr>
                      <a:r>
                        <a:rPr lang="en-US" dirty="0">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dirty="0">
                          <a:effectLst/>
                        </a:rPr>
                        <a:t>*</a:t>
                      </a:r>
                    </a:p>
                  </a:txBody>
                  <a:tcPr marL="38100" marR="38100" marT="38100" marB="38100"/>
                </a:tc>
                <a:extLst>
                  <a:ext uri="{0D108BD9-81ED-4DB2-BD59-A6C34878D82A}">
                    <a16:rowId xmlns:a16="http://schemas.microsoft.com/office/drawing/2014/main" val="65271199"/>
                  </a:ext>
                </a:extLst>
              </a:tr>
            </a:tbl>
          </a:graphicData>
        </a:graphic>
      </p:graphicFrame>
    </p:spTree>
    <p:extLst>
      <p:ext uri="{BB962C8B-B14F-4D97-AF65-F5344CB8AC3E}">
        <p14:creationId xmlns:p14="http://schemas.microsoft.com/office/powerpoint/2010/main" val="4133033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Classful and classless addressing </a:t>
            </a:r>
          </a:p>
        </p:txBody>
      </p:sp>
      <p:graphicFrame>
        <p:nvGraphicFramePr>
          <p:cNvPr id="9" name="Table 5">
            <a:extLst>
              <a:ext uri="{FF2B5EF4-FFF2-40B4-BE49-F238E27FC236}">
                <a16:creationId xmlns:a16="http://schemas.microsoft.com/office/drawing/2014/main" id="{CD4E0E25-B8D4-4FE8-BA14-F33E6CB8F105}"/>
              </a:ext>
            </a:extLst>
          </p:cNvPr>
          <p:cNvGraphicFramePr>
            <a:graphicFrameLocks/>
          </p:cNvGraphicFramePr>
          <p:nvPr/>
        </p:nvGraphicFramePr>
        <p:xfrm>
          <a:off x="1150374" y="1435768"/>
          <a:ext cx="9910917" cy="2526630"/>
        </p:xfrm>
        <a:graphic>
          <a:graphicData uri="http://schemas.openxmlformats.org/drawingml/2006/table">
            <a:tbl>
              <a:tblPr firstRow="1" bandRow="1">
                <a:tableStyleId>{5C22544A-7EE6-4342-B048-85BDC9FD1C3A}</a:tableStyleId>
              </a:tblPr>
              <a:tblGrid>
                <a:gridCol w="949267">
                  <a:extLst>
                    <a:ext uri="{9D8B030D-6E8A-4147-A177-3AD203B41FA5}">
                      <a16:colId xmlns:a16="http://schemas.microsoft.com/office/drawing/2014/main" val="3505947616"/>
                    </a:ext>
                  </a:extLst>
                </a:gridCol>
                <a:gridCol w="1447398">
                  <a:extLst>
                    <a:ext uri="{9D8B030D-6E8A-4147-A177-3AD203B41FA5}">
                      <a16:colId xmlns:a16="http://schemas.microsoft.com/office/drawing/2014/main" val="3708552960"/>
                    </a:ext>
                  </a:extLst>
                </a:gridCol>
                <a:gridCol w="1221830">
                  <a:extLst>
                    <a:ext uri="{9D8B030D-6E8A-4147-A177-3AD203B41FA5}">
                      <a16:colId xmlns:a16="http://schemas.microsoft.com/office/drawing/2014/main" val="1554024003"/>
                    </a:ext>
                  </a:extLst>
                </a:gridCol>
                <a:gridCol w="1616575">
                  <a:extLst>
                    <a:ext uri="{9D8B030D-6E8A-4147-A177-3AD203B41FA5}">
                      <a16:colId xmlns:a16="http://schemas.microsoft.com/office/drawing/2014/main" val="1552278480"/>
                    </a:ext>
                  </a:extLst>
                </a:gridCol>
                <a:gridCol w="1541386">
                  <a:extLst>
                    <a:ext uri="{9D8B030D-6E8A-4147-A177-3AD203B41FA5}">
                      <a16:colId xmlns:a16="http://schemas.microsoft.com/office/drawing/2014/main" val="726420672"/>
                    </a:ext>
                  </a:extLst>
                </a:gridCol>
                <a:gridCol w="1718616">
                  <a:extLst>
                    <a:ext uri="{9D8B030D-6E8A-4147-A177-3AD203B41FA5}">
                      <a16:colId xmlns:a16="http://schemas.microsoft.com/office/drawing/2014/main" val="474831634"/>
                    </a:ext>
                  </a:extLst>
                </a:gridCol>
                <a:gridCol w="1415845">
                  <a:extLst>
                    <a:ext uri="{9D8B030D-6E8A-4147-A177-3AD203B41FA5}">
                      <a16:colId xmlns:a16="http://schemas.microsoft.com/office/drawing/2014/main" val="2001758208"/>
                    </a:ext>
                  </a:extLst>
                </a:gridCol>
              </a:tblGrid>
              <a:tr h="421105">
                <a:tc>
                  <a:txBody>
                    <a:bodyPr/>
                    <a:lstStyle/>
                    <a:p>
                      <a:pPr algn="ctr" rtl="0">
                        <a:spcAft>
                          <a:spcPts val="0"/>
                        </a:spcAft>
                      </a:pPr>
                      <a:r>
                        <a:rPr lang="en-US" sz="2000" dirty="0">
                          <a:effectLst/>
                        </a:rPr>
                        <a:t>Class</a:t>
                      </a:r>
                    </a:p>
                  </a:txBody>
                  <a:tcPr marL="38100" marR="38100" marT="38100" marB="38100"/>
                </a:tc>
                <a:tc>
                  <a:txBody>
                    <a:bodyPr/>
                    <a:lstStyle/>
                    <a:p>
                      <a:pPr algn="ctr" rtl="0">
                        <a:spcAft>
                          <a:spcPts val="0"/>
                        </a:spcAft>
                      </a:pPr>
                      <a:r>
                        <a:rPr lang="en-US" sz="2000" dirty="0">
                          <a:effectLst/>
                        </a:rPr>
                        <a:t>First octet</a:t>
                      </a:r>
                    </a:p>
                  </a:txBody>
                  <a:tcPr marL="38100" marR="38100" marT="38100" marB="38100"/>
                </a:tc>
                <a:tc>
                  <a:txBody>
                    <a:bodyPr/>
                    <a:lstStyle/>
                    <a:p>
                      <a:pPr algn="ctr" rtl="0">
                        <a:spcAft>
                          <a:spcPts val="0"/>
                        </a:spcAft>
                      </a:pPr>
                      <a:r>
                        <a:rPr lang="en-US" sz="2000" dirty="0">
                          <a:effectLst/>
                        </a:rPr>
                        <a:t>First bits</a:t>
                      </a:r>
                    </a:p>
                  </a:txBody>
                  <a:tcPr marL="38100" marR="38100" marT="38100" marB="38100"/>
                </a:tc>
                <a:tc>
                  <a:txBody>
                    <a:bodyPr/>
                    <a:lstStyle/>
                    <a:p>
                      <a:pPr algn="ctr" rtl="0">
                        <a:spcAft>
                          <a:spcPts val="0"/>
                        </a:spcAft>
                      </a:pPr>
                      <a:r>
                        <a:rPr lang="en-US" sz="2000" dirty="0">
                          <a:effectLst/>
                        </a:rPr>
                        <a:t># of subnets</a:t>
                      </a:r>
                    </a:p>
                  </a:txBody>
                  <a:tcPr marL="38100" marR="38100" marT="38100" marB="38100"/>
                </a:tc>
                <a:tc>
                  <a:txBody>
                    <a:bodyPr/>
                    <a:lstStyle/>
                    <a:p>
                      <a:pPr algn="ctr" rtl="0">
                        <a:spcAft>
                          <a:spcPts val="0"/>
                        </a:spcAft>
                      </a:pPr>
                      <a:r>
                        <a:rPr lang="en-US" sz="2000" dirty="0">
                          <a:effectLst/>
                        </a:rPr>
                        <a:t># of hosts</a:t>
                      </a:r>
                    </a:p>
                  </a:txBody>
                  <a:tcPr marL="38100" marR="38100" marT="38100" marB="38100"/>
                </a:tc>
                <a:tc>
                  <a:txBody>
                    <a:bodyPr/>
                    <a:lstStyle/>
                    <a:p>
                      <a:pPr algn="ctr" rtl="0">
                        <a:spcAft>
                          <a:spcPts val="0"/>
                        </a:spcAft>
                      </a:pPr>
                      <a:r>
                        <a:rPr lang="en-US" sz="2000" dirty="0">
                          <a:effectLst/>
                        </a:rPr>
                        <a:t>Subnet mask</a:t>
                      </a:r>
                    </a:p>
                  </a:txBody>
                  <a:tcPr marL="38100" marR="38100" marT="38100" marB="38100"/>
                </a:tc>
                <a:tc>
                  <a:txBody>
                    <a:bodyPr/>
                    <a:lstStyle/>
                    <a:p>
                      <a:pPr algn="ctr" rtl="0">
                        <a:spcAft>
                          <a:spcPts val="0"/>
                        </a:spcAft>
                      </a:pPr>
                      <a:r>
                        <a:rPr lang="en-US" sz="2000" dirty="0">
                          <a:effectLst/>
                        </a:rPr>
                        <a:t>Mask prefix</a:t>
                      </a:r>
                    </a:p>
                  </a:txBody>
                  <a:tcPr marL="38100" marR="38100" marT="38100" marB="38100"/>
                </a:tc>
                <a:extLst>
                  <a:ext uri="{0D108BD9-81ED-4DB2-BD59-A6C34878D82A}">
                    <a16:rowId xmlns:a16="http://schemas.microsoft.com/office/drawing/2014/main" val="615080347"/>
                  </a:ext>
                </a:extLst>
              </a:tr>
              <a:tr h="421105">
                <a:tc>
                  <a:txBody>
                    <a:bodyPr/>
                    <a:lstStyle/>
                    <a:p>
                      <a:pPr marL="54864" rtl="0">
                        <a:spcBef>
                          <a:spcPts val="432"/>
                        </a:spcBef>
                        <a:spcAft>
                          <a:spcPts val="288"/>
                        </a:spcAft>
                      </a:pPr>
                      <a:r>
                        <a:rPr lang="en-US">
                          <a:effectLst/>
                        </a:rPr>
                        <a:t>A</a:t>
                      </a:r>
                    </a:p>
                  </a:txBody>
                  <a:tcPr marL="38100" marR="38100" marT="38100" marB="38100"/>
                </a:tc>
                <a:tc>
                  <a:txBody>
                    <a:bodyPr/>
                    <a:lstStyle/>
                    <a:p>
                      <a:pPr marL="54864" rtl="0">
                        <a:spcBef>
                          <a:spcPts val="432"/>
                        </a:spcBef>
                        <a:spcAft>
                          <a:spcPts val="288"/>
                        </a:spcAft>
                      </a:pPr>
                      <a:r>
                        <a:rPr lang="en-US">
                          <a:effectLst/>
                        </a:rPr>
                        <a:t>0.-127.</a:t>
                      </a:r>
                    </a:p>
                  </a:txBody>
                  <a:tcPr marL="38100" marR="38100" marT="38100" marB="38100"/>
                </a:tc>
                <a:tc>
                  <a:txBody>
                    <a:bodyPr/>
                    <a:lstStyle/>
                    <a:p>
                      <a:pPr marL="54864" rtl="0">
                        <a:spcBef>
                          <a:spcPts val="432"/>
                        </a:spcBef>
                        <a:spcAft>
                          <a:spcPts val="288"/>
                        </a:spcAft>
                      </a:pPr>
                      <a:r>
                        <a:rPr lang="en-US">
                          <a:effectLst/>
                        </a:rPr>
                        <a:t>0</a:t>
                      </a:r>
                    </a:p>
                  </a:txBody>
                  <a:tcPr marL="38100" marR="38100" marT="38100" marB="38100"/>
                </a:tc>
                <a:tc>
                  <a:txBody>
                    <a:bodyPr/>
                    <a:lstStyle/>
                    <a:p>
                      <a:pPr marL="54864" rtl="0">
                        <a:spcBef>
                          <a:spcPts val="432"/>
                        </a:spcBef>
                        <a:spcAft>
                          <a:spcPts val="288"/>
                        </a:spcAft>
                      </a:pPr>
                      <a:r>
                        <a:rPr lang="en-US">
                          <a:effectLst/>
                        </a:rPr>
                        <a:t>128</a:t>
                      </a:r>
                    </a:p>
                  </a:txBody>
                  <a:tcPr marL="38100" marR="38100" marT="38100" marB="38100"/>
                </a:tc>
                <a:tc>
                  <a:txBody>
                    <a:bodyPr/>
                    <a:lstStyle/>
                    <a:p>
                      <a:pPr marL="54864" rtl="0">
                        <a:spcBef>
                          <a:spcPts val="432"/>
                        </a:spcBef>
                        <a:spcAft>
                          <a:spcPts val="288"/>
                        </a:spcAft>
                      </a:pPr>
                      <a:r>
                        <a:rPr lang="en-US">
                          <a:effectLst/>
                        </a:rPr>
                        <a:t>16,777,216</a:t>
                      </a:r>
                    </a:p>
                  </a:txBody>
                  <a:tcPr marL="38100" marR="38100" marT="38100" marB="38100"/>
                </a:tc>
                <a:tc>
                  <a:txBody>
                    <a:bodyPr/>
                    <a:lstStyle/>
                    <a:p>
                      <a:pPr marL="54864" rtl="0">
                        <a:spcBef>
                          <a:spcPts val="432"/>
                        </a:spcBef>
                        <a:spcAft>
                          <a:spcPts val="288"/>
                        </a:spcAft>
                      </a:pPr>
                      <a:r>
                        <a:rPr lang="en-US">
                          <a:effectLst/>
                        </a:rPr>
                        <a:t>255.0.0.0</a:t>
                      </a:r>
                    </a:p>
                  </a:txBody>
                  <a:tcPr marL="38100" marR="38100" marT="38100" marB="38100"/>
                </a:tc>
                <a:tc>
                  <a:txBody>
                    <a:bodyPr/>
                    <a:lstStyle/>
                    <a:p>
                      <a:pPr marL="54864" rtl="0">
                        <a:spcBef>
                          <a:spcPts val="432"/>
                        </a:spcBef>
                        <a:spcAft>
                          <a:spcPts val="288"/>
                        </a:spcAft>
                      </a:pPr>
                      <a:r>
                        <a:rPr lang="en-US" dirty="0">
                          <a:effectLst/>
                        </a:rPr>
                        <a:t>/8</a:t>
                      </a:r>
                    </a:p>
                  </a:txBody>
                  <a:tcPr marL="38100" marR="38100" marT="38100" marB="38100"/>
                </a:tc>
                <a:extLst>
                  <a:ext uri="{0D108BD9-81ED-4DB2-BD59-A6C34878D82A}">
                    <a16:rowId xmlns:a16="http://schemas.microsoft.com/office/drawing/2014/main" val="1975708031"/>
                  </a:ext>
                </a:extLst>
              </a:tr>
              <a:tr h="421105">
                <a:tc>
                  <a:txBody>
                    <a:bodyPr/>
                    <a:lstStyle/>
                    <a:p>
                      <a:pPr marL="54864" rtl="0">
                        <a:spcBef>
                          <a:spcPts val="432"/>
                        </a:spcBef>
                        <a:spcAft>
                          <a:spcPts val="288"/>
                        </a:spcAft>
                      </a:pPr>
                      <a:r>
                        <a:rPr lang="en-US">
                          <a:effectLst/>
                        </a:rPr>
                        <a:t>B</a:t>
                      </a:r>
                    </a:p>
                  </a:txBody>
                  <a:tcPr marL="38100" marR="38100" marT="38100" marB="38100"/>
                </a:tc>
                <a:tc>
                  <a:txBody>
                    <a:bodyPr/>
                    <a:lstStyle/>
                    <a:p>
                      <a:pPr marL="54864" rtl="0">
                        <a:spcBef>
                          <a:spcPts val="432"/>
                        </a:spcBef>
                        <a:spcAft>
                          <a:spcPts val="288"/>
                        </a:spcAft>
                      </a:pPr>
                      <a:r>
                        <a:rPr lang="en-US">
                          <a:effectLst/>
                        </a:rPr>
                        <a:t>128.-191.</a:t>
                      </a:r>
                    </a:p>
                  </a:txBody>
                  <a:tcPr marL="38100" marR="38100" marT="38100" marB="38100"/>
                </a:tc>
                <a:tc>
                  <a:txBody>
                    <a:bodyPr/>
                    <a:lstStyle/>
                    <a:p>
                      <a:pPr marL="54864" rtl="0">
                        <a:spcBef>
                          <a:spcPts val="432"/>
                        </a:spcBef>
                        <a:spcAft>
                          <a:spcPts val="288"/>
                        </a:spcAft>
                      </a:pPr>
                      <a:r>
                        <a:rPr lang="en-US">
                          <a:effectLst/>
                        </a:rPr>
                        <a:t>10</a:t>
                      </a:r>
                    </a:p>
                  </a:txBody>
                  <a:tcPr marL="38100" marR="38100" marT="38100" marB="38100"/>
                </a:tc>
                <a:tc>
                  <a:txBody>
                    <a:bodyPr/>
                    <a:lstStyle/>
                    <a:p>
                      <a:pPr marL="54864" rtl="0">
                        <a:spcBef>
                          <a:spcPts val="432"/>
                        </a:spcBef>
                        <a:spcAft>
                          <a:spcPts val="288"/>
                        </a:spcAft>
                      </a:pPr>
                      <a:r>
                        <a:rPr lang="en-US">
                          <a:effectLst/>
                        </a:rPr>
                        <a:t>16,384</a:t>
                      </a:r>
                    </a:p>
                  </a:txBody>
                  <a:tcPr marL="38100" marR="38100" marT="38100" marB="38100"/>
                </a:tc>
                <a:tc>
                  <a:txBody>
                    <a:bodyPr/>
                    <a:lstStyle/>
                    <a:p>
                      <a:pPr marL="54864" rtl="0">
                        <a:spcBef>
                          <a:spcPts val="432"/>
                        </a:spcBef>
                        <a:spcAft>
                          <a:spcPts val="288"/>
                        </a:spcAft>
                      </a:pPr>
                      <a:r>
                        <a:rPr lang="en-US" dirty="0">
                          <a:effectLst/>
                        </a:rPr>
                        <a:t>65,536</a:t>
                      </a:r>
                    </a:p>
                  </a:txBody>
                  <a:tcPr marL="38100" marR="38100" marT="38100" marB="38100"/>
                </a:tc>
                <a:tc>
                  <a:txBody>
                    <a:bodyPr/>
                    <a:lstStyle/>
                    <a:p>
                      <a:pPr marL="54864" rtl="0">
                        <a:spcBef>
                          <a:spcPts val="432"/>
                        </a:spcBef>
                        <a:spcAft>
                          <a:spcPts val="288"/>
                        </a:spcAft>
                      </a:pPr>
                      <a:r>
                        <a:rPr lang="en-US">
                          <a:effectLst/>
                        </a:rPr>
                        <a:t>255.255.0.0</a:t>
                      </a:r>
                    </a:p>
                  </a:txBody>
                  <a:tcPr marL="38100" marR="38100" marT="38100" marB="38100"/>
                </a:tc>
                <a:tc>
                  <a:txBody>
                    <a:bodyPr/>
                    <a:lstStyle/>
                    <a:p>
                      <a:pPr marL="54864" rtl="0">
                        <a:spcBef>
                          <a:spcPts val="432"/>
                        </a:spcBef>
                        <a:spcAft>
                          <a:spcPts val="288"/>
                        </a:spcAft>
                      </a:pPr>
                      <a:r>
                        <a:rPr lang="en-US" dirty="0">
                          <a:effectLst/>
                        </a:rPr>
                        <a:t>/16</a:t>
                      </a:r>
                    </a:p>
                  </a:txBody>
                  <a:tcPr marL="38100" marR="38100" marT="38100" marB="38100"/>
                </a:tc>
                <a:extLst>
                  <a:ext uri="{0D108BD9-81ED-4DB2-BD59-A6C34878D82A}">
                    <a16:rowId xmlns:a16="http://schemas.microsoft.com/office/drawing/2014/main" val="3482110042"/>
                  </a:ext>
                </a:extLst>
              </a:tr>
              <a:tr h="421105">
                <a:tc>
                  <a:txBody>
                    <a:bodyPr/>
                    <a:lstStyle/>
                    <a:p>
                      <a:pPr marL="54864" rtl="0">
                        <a:spcBef>
                          <a:spcPts val="432"/>
                        </a:spcBef>
                        <a:spcAft>
                          <a:spcPts val="288"/>
                        </a:spcAft>
                      </a:pPr>
                      <a:r>
                        <a:rPr lang="en-US">
                          <a:effectLst/>
                        </a:rPr>
                        <a:t>C</a:t>
                      </a:r>
                    </a:p>
                  </a:txBody>
                  <a:tcPr marL="38100" marR="38100" marT="38100" marB="38100"/>
                </a:tc>
                <a:tc>
                  <a:txBody>
                    <a:bodyPr/>
                    <a:lstStyle/>
                    <a:p>
                      <a:pPr marL="54864" rtl="0">
                        <a:spcBef>
                          <a:spcPts val="432"/>
                        </a:spcBef>
                        <a:spcAft>
                          <a:spcPts val="288"/>
                        </a:spcAft>
                      </a:pPr>
                      <a:r>
                        <a:rPr lang="en-US" dirty="0">
                          <a:effectLst/>
                        </a:rPr>
                        <a:t>192.-223.</a:t>
                      </a:r>
                    </a:p>
                  </a:txBody>
                  <a:tcPr marL="38100" marR="38100" marT="38100" marB="38100"/>
                </a:tc>
                <a:tc>
                  <a:txBody>
                    <a:bodyPr/>
                    <a:lstStyle/>
                    <a:p>
                      <a:pPr marL="54864" rtl="0">
                        <a:spcBef>
                          <a:spcPts val="432"/>
                        </a:spcBef>
                        <a:spcAft>
                          <a:spcPts val="288"/>
                        </a:spcAft>
                      </a:pPr>
                      <a:r>
                        <a:rPr lang="en-US">
                          <a:effectLst/>
                        </a:rPr>
                        <a:t>110</a:t>
                      </a:r>
                    </a:p>
                  </a:txBody>
                  <a:tcPr marL="38100" marR="38100" marT="38100" marB="38100"/>
                </a:tc>
                <a:tc>
                  <a:txBody>
                    <a:bodyPr/>
                    <a:lstStyle/>
                    <a:p>
                      <a:pPr marL="54864" rtl="0">
                        <a:spcBef>
                          <a:spcPts val="432"/>
                        </a:spcBef>
                        <a:spcAft>
                          <a:spcPts val="288"/>
                        </a:spcAft>
                      </a:pPr>
                      <a:r>
                        <a:rPr lang="en-US">
                          <a:effectLst/>
                        </a:rPr>
                        <a:t>2,097,152</a:t>
                      </a:r>
                    </a:p>
                  </a:txBody>
                  <a:tcPr marL="38100" marR="38100" marT="38100" marB="38100"/>
                </a:tc>
                <a:tc>
                  <a:txBody>
                    <a:bodyPr/>
                    <a:lstStyle/>
                    <a:p>
                      <a:pPr marL="54864" rtl="0">
                        <a:spcBef>
                          <a:spcPts val="432"/>
                        </a:spcBef>
                        <a:spcAft>
                          <a:spcPts val="288"/>
                        </a:spcAft>
                      </a:pPr>
                      <a:r>
                        <a:rPr lang="en-US">
                          <a:effectLst/>
                        </a:rPr>
                        <a:t>256</a:t>
                      </a:r>
                    </a:p>
                  </a:txBody>
                  <a:tcPr marL="38100" marR="38100" marT="38100" marB="38100"/>
                </a:tc>
                <a:tc>
                  <a:txBody>
                    <a:bodyPr/>
                    <a:lstStyle/>
                    <a:p>
                      <a:pPr marL="54864" rtl="0">
                        <a:spcBef>
                          <a:spcPts val="432"/>
                        </a:spcBef>
                        <a:spcAft>
                          <a:spcPts val="288"/>
                        </a:spcAft>
                      </a:pPr>
                      <a:r>
                        <a:rPr lang="en-US">
                          <a:effectLst/>
                        </a:rPr>
                        <a:t>255.255.255.0</a:t>
                      </a:r>
                    </a:p>
                  </a:txBody>
                  <a:tcPr marL="38100" marR="38100" marT="38100" marB="38100"/>
                </a:tc>
                <a:tc>
                  <a:txBody>
                    <a:bodyPr/>
                    <a:lstStyle/>
                    <a:p>
                      <a:pPr marL="54864" rtl="0">
                        <a:spcBef>
                          <a:spcPts val="432"/>
                        </a:spcBef>
                        <a:spcAft>
                          <a:spcPts val="288"/>
                        </a:spcAft>
                      </a:pPr>
                      <a:r>
                        <a:rPr lang="en-US">
                          <a:effectLst/>
                        </a:rPr>
                        <a:t>/24</a:t>
                      </a:r>
                    </a:p>
                  </a:txBody>
                  <a:tcPr marL="38100" marR="38100" marT="38100" marB="38100"/>
                </a:tc>
                <a:extLst>
                  <a:ext uri="{0D108BD9-81ED-4DB2-BD59-A6C34878D82A}">
                    <a16:rowId xmlns:a16="http://schemas.microsoft.com/office/drawing/2014/main" val="1885774505"/>
                  </a:ext>
                </a:extLst>
              </a:tr>
              <a:tr h="421105">
                <a:tc>
                  <a:txBody>
                    <a:bodyPr/>
                    <a:lstStyle/>
                    <a:p>
                      <a:pPr marL="54864" rtl="0">
                        <a:spcBef>
                          <a:spcPts val="432"/>
                        </a:spcBef>
                        <a:spcAft>
                          <a:spcPts val="288"/>
                        </a:spcAft>
                      </a:pPr>
                      <a:r>
                        <a:rPr lang="en-US">
                          <a:effectLst/>
                        </a:rPr>
                        <a:t>D</a:t>
                      </a:r>
                    </a:p>
                  </a:txBody>
                  <a:tcPr marL="38100" marR="38100" marT="38100" marB="38100"/>
                </a:tc>
                <a:tc>
                  <a:txBody>
                    <a:bodyPr/>
                    <a:lstStyle/>
                    <a:p>
                      <a:pPr marL="54864" rtl="0">
                        <a:spcBef>
                          <a:spcPts val="432"/>
                        </a:spcBef>
                        <a:spcAft>
                          <a:spcPts val="288"/>
                        </a:spcAft>
                      </a:pPr>
                      <a:r>
                        <a:rPr lang="en-US">
                          <a:effectLst/>
                        </a:rPr>
                        <a:t>224.-239.</a:t>
                      </a:r>
                    </a:p>
                  </a:txBody>
                  <a:tcPr marL="38100" marR="38100" marT="38100" marB="38100"/>
                </a:tc>
                <a:tc>
                  <a:txBody>
                    <a:bodyPr/>
                    <a:lstStyle/>
                    <a:p>
                      <a:pPr marL="54864" rtl="0">
                        <a:spcBef>
                          <a:spcPts val="432"/>
                        </a:spcBef>
                        <a:spcAft>
                          <a:spcPts val="288"/>
                        </a:spcAft>
                      </a:pPr>
                      <a:r>
                        <a:rPr lang="en-US">
                          <a:effectLst/>
                        </a:rPr>
                        <a:t>1110</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extLst>
                  <a:ext uri="{0D108BD9-81ED-4DB2-BD59-A6C34878D82A}">
                    <a16:rowId xmlns:a16="http://schemas.microsoft.com/office/drawing/2014/main" val="4214875189"/>
                  </a:ext>
                </a:extLst>
              </a:tr>
              <a:tr h="421105">
                <a:tc>
                  <a:txBody>
                    <a:bodyPr/>
                    <a:lstStyle/>
                    <a:p>
                      <a:pPr marL="54864" rtl="0">
                        <a:spcBef>
                          <a:spcPts val="432"/>
                        </a:spcBef>
                        <a:spcAft>
                          <a:spcPts val="288"/>
                        </a:spcAft>
                      </a:pPr>
                      <a:r>
                        <a:rPr lang="en-US">
                          <a:effectLst/>
                        </a:rPr>
                        <a:t>E</a:t>
                      </a:r>
                    </a:p>
                  </a:txBody>
                  <a:tcPr marL="38100" marR="38100" marT="38100" marB="38100"/>
                </a:tc>
                <a:tc>
                  <a:txBody>
                    <a:bodyPr/>
                    <a:lstStyle/>
                    <a:p>
                      <a:pPr marL="54864" rtl="0">
                        <a:spcBef>
                          <a:spcPts val="432"/>
                        </a:spcBef>
                        <a:spcAft>
                          <a:spcPts val="288"/>
                        </a:spcAft>
                      </a:pPr>
                      <a:r>
                        <a:rPr lang="en-US">
                          <a:effectLst/>
                        </a:rPr>
                        <a:t>240.-254.</a:t>
                      </a:r>
                    </a:p>
                  </a:txBody>
                  <a:tcPr marL="38100" marR="38100" marT="38100" marB="38100"/>
                </a:tc>
                <a:tc>
                  <a:txBody>
                    <a:bodyPr/>
                    <a:lstStyle/>
                    <a:p>
                      <a:pPr marL="54864" rtl="0">
                        <a:spcBef>
                          <a:spcPts val="432"/>
                        </a:spcBef>
                        <a:spcAft>
                          <a:spcPts val="288"/>
                        </a:spcAft>
                      </a:pPr>
                      <a:r>
                        <a:rPr lang="en-US" dirty="0">
                          <a:effectLst/>
                        </a:rPr>
                        <a:t>1111</a:t>
                      </a:r>
                    </a:p>
                  </a:txBody>
                  <a:tcPr marL="38100" marR="38100" marT="38100" marB="38100"/>
                </a:tc>
                <a:tc>
                  <a:txBody>
                    <a:bodyPr/>
                    <a:lstStyle/>
                    <a:p>
                      <a:pPr marL="54864" rtl="0">
                        <a:spcBef>
                          <a:spcPts val="432"/>
                        </a:spcBef>
                        <a:spcAft>
                          <a:spcPts val="288"/>
                        </a:spcAft>
                      </a:pPr>
                      <a:r>
                        <a:rPr lang="en-US" dirty="0">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dirty="0">
                          <a:effectLst/>
                        </a:rPr>
                        <a:t>*</a:t>
                      </a:r>
                    </a:p>
                  </a:txBody>
                  <a:tcPr marL="38100" marR="38100" marT="38100" marB="38100"/>
                </a:tc>
                <a:extLst>
                  <a:ext uri="{0D108BD9-81ED-4DB2-BD59-A6C34878D82A}">
                    <a16:rowId xmlns:a16="http://schemas.microsoft.com/office/drawing/2014/main" val="65271199"/>
                  </a:ext>
                </a:extLst>
              </a:tr>
            </a:tbl>
          </a:graphicData>
        </a:graphic>
      </p:graphicFrame>
      <p:sp>
        <p:nvSpPr>
          <p:cNvPr id="7" name="Content Placeholder 3">
            <a:extLst>
              <a:ext uri="{FF2B5EF4-FFF2-40B4-BE49-F238E27FC236}">
                <a16:creationId xmlns:a16="http://schemas.microsoft.com/office/drawing/2014/main" id="{58AFEB98-4212-4656-8DE2-335058E76B6C}"/>
              </a:ext>
            </a:extLst>
          </p:cNvPr>
          <p:cNvSpPr>
            <a:spLocks noGrp="1"/>
          </p:cNvSpPr>
          <p:nvPr>
            <p:ph idx="1"/>
          </p:nvPr>
        </p:nvSpPr>
        <p:spPr>
          <a:xfrm>
            <a:off x="848032" y="4092855"/>
            <a:ext cx="10515600" cy="2602913"/>
          </a:xfrm>
        </p:spPr>
        <p:txBody>
          <a:bodyPr>
            <a:normAutofit fontScale="77500" lnSpcReduction="20000"/>
          </a:bodyPr>
          <a:lstStyle/>
          <a:p>
            <a:r>
              <a:rPr lang="en-US" dirty="0"/>
              <a:t>Classless interdomain routing (CIDR)</a:t>
            </a:r>
          </a:p>
          <a:p>
            <a:r>
              <a:rPr lang="en-GB" dirty="0"/>
              <a:t>A method for allocating IP addresses and for IP routing</a:t>
            </a:r>
            <a:endParaRPr lang="en-US" dirty="0"/>
          </a:p>
          <a:p>
            <a:r>
              <a:rPr lang="en-GB" dirty="0"/>
              <a:t>Based on the idea of subnet masks</a:t>
            </a:r>
          </a:p>
          <a:p>
            <a:r>
              <a:rPr lang="en-GB" dirty="0"/>
              <a:t>A mask is placed over an IP address and creates a sub network: a network that is subordinate to the internet</a:t>
            </a:r>
          </a:p>
          <a:p>
            <a:r>
              <a:rPr lang="en-GB" dirty="0"/>
              <a:t>The subnet mask signals to the router which part of the IP address is assigned to the hosts (the individual participants of the network) and which determines the network</a:t>
            </a:r>
          </a:p>
        </p:txBody>
      </p:sp>
    </p:spTree>
    <p:extLst>
      <p:ext uri="{BB962C8B-B14F-4D97-AF65-F5344CB8AC3E}">
        <p14:creationId xmlns:p14="http://schemas.microsoft.com/office/powerpoint/2010/main" val="4141420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Special IPv4 addresses </a:t>
            </a:r>
          </a:p>
        </p:txBody>
      </p:sp>
      <p:grpSp>
        <p:nvGrpSpPr>
          <p:cNvPr id="12" name="Group 11">
            <a:extLst>
              <a:ext uri="{FF2B5EF4-FFF2-40B4-BE49-F238E27FC236}">
                <a16:creationId xmlns:a16="http://schemas.microsoft.com/office/drawing/2014/main" id="{A1F5D02F-C3AD-4C79-9C5B-178098B21938}"/>
              </a:ext>
            </a:extLst>
          </p:cNvPr>
          <p:cNvGrpSpPr/>
          <p:nvPr/>
        </p:nvGrpSpPr>
        <p:grpSpPr>
          <a:xfrm>
            <a:off x="839483" y="1825625"/>
            <a:ext cx="3337470" cy="4351338"/>
            <a:chOff x="839483" y="1825625"/>
            <a:chExt cx="3337470" cy="4351338"/>
          </a:xfrm>
        </p:grpSpPr>
        <p:sp>
          <p:nvSpPr>
            <p:cNvPr id="6" name="Freeform: Shape 5">
              <a:extLst>
                <a:ext uri="{FF2B5EF4-FFF2-40B4-BE49-F238E27FC236}">
                  <a16:creationId xmlns:a16="http://schemas.microsoft.com/office/drawing/2014/main" id="{0FF5B940-647C-4A4F-88A3-CB3A29B69193}"/>
                </a:ext>
              </a:extLst>
            </p:cNvPr>
            <p:cNvSpPr/>
            <p:nvPr/>
          </p:nvSpPr>
          <p:spPr>
            <a:xfrm>
              <a:off x="839483" y="1825625"/>
              <a:ext cx="3337470" cy="4351338"/>
            </a:xfrm>
            <a:custGeom>
              <a:avLst/>
              <a:gdLst>
                <a:gd name="connsiteX0" fmla="*/ 0 w 3337470"/>
                <a:gd name="connsiteY0" fmla="*/ 333747 h 4351338"/>
                <a:gd name="connsiteX1" fmla="*/ 333747 w 3337470"/>
                <a:gd name="connsiteY1" fmla="*/ 0 h 4351338"/>
                <a:gd name="connsiteX2" fmla="*/ 3003723 w 3337470"/>
                <a:gd name="connsiteY2" fmla="*/ 0 h 4351338"/>
                <a:gd name="connsiteX3" fmla="*/ 3337470 w 3337470"/>
                <a:gd name="connsiteY3" fmla="*/ 333747 h 4351338"/>
                <a:gd name="connsiteX4" fmla="*/ 3337470 w 3337470"/>
                <a:gd name="connsiteY4" fmla="*/ 4017591 h 4351338"/>
                <a:gd name="connsiteX5" fmla="*/ 3003723 w 3337470"/>
                <a:gd name="connsiteY5" fmla="*/ 4351338 h 4351338"/>
                <a:gd name="connsiteX6" fmla="*/ 333747 w 3337470"/>
                <a:gd name="connsiteY6" fmla="*/ 4351338 h 4351338"/>
                <a:gd name="connsiteX7" fmla="*/ 0 w 3337470"/>
                <a:gd name="connsiteY7" fmla="*/ 4017591 h 4351338"/>
                <a:gd name="connsiteX8" fmla="*/ 0 w 3337470"/>
                <a:gd name="connsiteY8" fmla="*/ 333747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470" h="4351338">
                  <a:moveTo>
                    <a:pt x="0" y="333747"/>
                  </a:moveTo>
                  <a:cubicBezTo>
                    <a:pt x="0" y="149424"/>
                    <a:pt x="149424" y="0"/>
                    <a:pt x="333747" y="0"/>
                  </a:cubicBezTo>
                  <a:lnTo>
                    <a:pt x="3003723" y="0"/>
                  </a:lnTo>
                  <a:cubicBezTo>
                    <a:pt x="3188046" y="0"/>
                    <a:pt x="3337470" y="149424"/>
                    <a:pt x="3337470" y="333747"/>
                  </a:cubicBezTo>
                  <a:lnTo>
                    <a:pt x="3337470" y="4017591"/>
                  </a:lnTo>
                  <a:cubicBezTo>
                    <a:pt x="3337470" y="4201914"/>
                    <a:pt x="3188046" y="4351338"/>
                    <a:pt x="3003723" y="4351338"/>
                  </a:cubicBezTo>
                  <a:lnTo>
                    <a:pt x="333747" y="4351338"/>
                  </a:lnTo>
                  <a:cubicBezTo>
                    <a:pt x="149424" y="4351338"/>
                    <a:pt x="0" y="4201914"/>
                    <a:pt x="0" y="4017591"/>
                  </a:cubicBezTo>
                  <a:lnTo>
                    <a:pt x="0" y="333747"/>
                  </a:lnTo>
                  <a:close/>
                </a:path>
              </a:pathLst>
            </a:custGeom>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122137" numCol="1" spcCol="1270" anchor="ctr" anchorCtr="0">
              <a:noAutofit/>
            </a:bodyPr>
            <a:lstStyle/>
            <a:p>
              <a:pPr marL="0" lvl="0" indent="0" algn="ctr" defTabSz="889000">
                <a:lnSpc>
                  <a:spcPct val="90000"/>
                </a:lnSpc>
                <a:spcBef>
                  <a:spcPct val="0"/>
                </a:spcBef>
                <a:spcAft>
                  <a:spcPct val="35000"/>
                </a:spcAft>
                <a:buNone/>
              </a:pPr>
              <a:endParaRPr lang="en-GB" sz="2000" kern="1200" dirty="0"/>
            </a:p>
          </p:txBody>
        </p:sp>
        <p:sp>
          <p:nvSpPr>
            <p:cNvPr id="9" name="TextBox 8">
              <a:extLst>
                <a:ext uri="{FF2B5EF4-FFF2-40B4-BE49-F238E27FC236}">
                  <a16:creationId xmlns:a16="http://schemas.microsoft.com/office/drawing/2014/main" id="{F7C890EA-F182-4EE5-ADC0-13D690A2EB2B}"/>
                </a:ext>
              </a:extLst>
            </p:cNvPr>
            <p:cNvSpPr txBox="1"/>
            <p:nvPr/>
          </p:nvSpPr>
          <p:spPr>
            <a:xfrm>
              <a:off x="1170038" y="2247885"/>
              <a:ext cx="2930013" cy="3693319"/>
            </a:xfrm>
            <a:prstGeom prst="rect">
              <a:avLst/>
            </a:prstGeom>
            <a:noFill/>
          </p:spPr>
          <p:txBody>
            <a:bodyPr wrap="square" rtlCol="0">
              <a:spAutoFit/>
            </a:bodyPr>
            <a:lstStyle/>
            <a:p>
              <a:r>
                <a:rPr lang="en-US" sz="2400" dirty="0"/>
                <a:t>0.0.0.0 is a non-routable address which can either mean the current network, the default route, any address at all, or a specific error condition, depending on context.</a:t>
              </a:r>
              <a:endParaRPr lang="en-GB" sz="2400" dirty="0"/>
            </a:p>
            <a:p>
              <a:endParaRPr lang="en-GB" dirty="0"/>
            </a:p>
          </p:txBody>
        </p:sp>
      </p:grpSp>
      <p:grpSp>
        <p:nvGrpSpPr>
          <p:cNvPr id="13" name="Group 12">
            <a:extLst>
              <a:ext uri="{FF2B5EF4-FFF2-40B4-BE49-F238E27FC236}">
                <a16:creationId xmlns:a16="http://schemas.microsoft.com/office/drawing/2014/main" id="{E3E987A4-9B64-488A-8D97-143E205CEFDA}"/>
              </a:ext>
            </a:extLst>
          </p:cNvPr>
          <p:cNvGrpSpPr/>
          <p:nvPr/>
        </p:nvGrpSpPr>
        <p:grpSpPr>
          <a:xfrm>
            <a:off x="4427264" y="1825625"/>
            <a:ext cx="3337470" cy="4351338"/>
            <a:chOff x="4427264" y="1825625"/>
            <a:chExt cx="3337470" cy="4351338"/>
          </a:xfrm>
        </p:grpSpPr>
        <p:sp>
          <p:nvSpPr>
            <p:cNvPr id="7" name="Freeform: Shape 6">
              <a:extLst>
                <a:ext uri="{FF2B5EF4-FFF2-40B4-BE49-F238E27FC236}">
                  <a16:creationId xmlns:a16="http://schemas.microsoft.com/office/drawing/2014/main" id="{1335B9EB-3F73-47F5-98A8-6B2162E3E47B}"/>
                </a:ext>
              </a:extLst>
            </p:cNvPr>
            <p:cNvSpPr/>
            <p:nvPr/>
          </p:nvSpPr>
          <p:spPr>
            <a:xfrm>
              <a:off x="4427264" y="1825625"/>
              <a:ext cx="3337470" cy="4351338"/>
            </a:xfrm>
            <a:custGeom>
              <a:avLst/>
              <a:gdLst>
                <a:gd name="connsiteX0" fmla="*/ 0 w 3337470"/>
                <a:gd name="connsiteY0" fmla="*/ 333747 h 4351338"/>
                <a:gd name="connsiteX1" fmla="*/ 333747 w 3337470"/>
                <a:gd name="connsiteY1" fmla="*/ 0 h 4351338"/>
                <a:gd name="connsiteX2" fmla="*/ 3003723 w 3337470"/>
                <a:gd name="connsiteY2" fmla="*/ 0 h 4351338"/>
                <a:gd name="connsiteX3" fmla="*/ 3337470 w 3337470"/>
                <a:gd name="connsiteY3" fmla="*/ 333747 h 4351338"/>
                <a:gd name="connsiteX4" fmla="*/ 3337470 w 3337470"/>
                <a:gd name="connsiteY4" fmla="*/ 4017591 h 4351338"/>
                <a:gd name="connsiteX5" fmla="*/ 3003723 w 3337470"/>
                <a:gd name="connsiteY5" fmla="*/ 4351338 h 4351338"/>
                <a:gd name="connsiteX6" fmla="*/ 333747 w 3337470"/>
                <a:gd name="connsiteY6" fmla="*/ 4351338 h 4351338"/>
                <a:gd name="connsiteX7" fmla="*/ 0 w 3337470"/>
                <a:gd name="connsiteY7" fmla="*/ 4017591 h 4351338"/>
                <a:gd name="connsiteX8" fmla="*/ 0 w 3337470"/>
                <a:gd name="connsiteY8" fmla="*/ 333747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470" h="4351338">
                  <a:moveTo>
                    <a:pt x="0" y="333747"/>
                  </a:moveTo>
                  <a:cubicBezTo>
                    <a:pt x="0" y="149424"/>
                    <a:pt x="149424" y="0"/>
                    <a:pt x="333747" y="0"/>
                  </a:cubicBezTo>
                  <a:lnTo>
                    <a:pt x="3003723" y="0"/>
                  </a:lnTo>
                  <a:cubicBezTo>
                    <a:pt x="3188046" y="0"/>
                    <a:pt x="3337470" y="149424"/>
                    <a:pt x="3337470" y="333747"/>
                  </a:cubicBezTo>
                  <a:lnTo>
                    <a:pt x="3337470" y="4017591"/>
                  </a:lnTo>
                  <a:cubicBezTo>
                    <a:pt x="3337470" y="4201914"/>
                    <a:pt x="3188046" y="4351338"/>
                    <a:pt x="3003723" y="4351338"/>
                  </a:cubicBezTo>
                  <a:lnTo>
                    <a:pt x="333747" y="4351338"/>
                  </a:lnTo>
                  <a:cubicBezTo>
                    <a:pt x="149424" y="4351338"/>
                    <a:pt x="0" y="4201914"/>
                    <a:pt x="0" y="4017591"/>
                  </a:cubicBezTo>
                  <a:lnTo>
                    <a:pt x="0" y="333747"/>
                  </a:lnTo>
                  <a:close/>
                </a:path>
              </a:pathLst>
            </a:custGeom>
            <a:solidFill>
              <a:schemeClr val="accent1">
                <a:lumMod val="60000"/>
                <a:lumOff val="40000"/>
              </a:schemeClr>
            </a:solidFill>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txBody>
            <a:bodyPr spcFirstLastPara="0" vert="horz" wrap="square" lIns="64770" tIns="64770" rIns="64770" bIns="3110707" numCol="1" spcCol="1270" anchor="ctr" anchorCtr="0">
              <a:noAutofit/>
            </a:bodyPr>
            <a:lstStyle/>
            <a:p>
              <a:pPr marL="0" lvl="0" indent="0" algn="ctr" defTabSz="755650">
                <a:lnSpc>
                  <a:spcPct val="90000"/>
                </a:lnSpc>
                <a:spcBef>
                  <a:spcPct val="0"/>
                </a:spcBef>
                <a:spcAft>
                  <a:spcPct val="35000"/>
                </a:spcAft>
                <a:buNone/>
              </a:pPr>
              <a:endParaRPr lang="en-GB" sz="1700" kern="1200" dirty="0"/>
            </a:p>
          </p:txBody>
        </p:sp>
        <p:sp>
          <p:nvSpPr>
            <p:cNvPr id="10" name="TextBox 9">
              <a:extLst>
                <a:ext uri="{FF2B5EF4-FFF2-40B4-BE49-F238E27FC236}">
                  <a16:creationId xmlns:a16="http://schemas.microsoft.com/office/drawing/2014/main" id="{BD060035-EA1F-40E0-92E9-B9F607DC6C7D}"/>
                </a:ext>
              </a:extLst>
            </p:cNvPr>
            <p:cNvSpPr txBox="1"/>
            <p:nvPr/>
          </p:nvSpPr>
          <p:spPr>
            <a:xfrm>
              <a:off x="4630993" y="2370789"/>
              <a:ext cx="2930013" cy="3693319"/>
            </a:xfrm>
            <a:prstGeom prst="rect">
              <a:avLst/>
            </a:prstGeom>
            <a:noFill/>
          </p:spPr>
          <p:txBody>
            <a:bodyPr wrap="square" rtlCol="0">
              <a:spAutoFit/>
            </a:bodyPr>
            <a:lstStyle/>
            <a:p>
              <a:r>
                <a:rPr lang="en-GB" sz="2400" dirty="0"/>
                <a:t>255.255.255.255 is the broadcast address to the currently configured subnet. </a:t>
              </a:r>
            </a:p>
            <a:p>
              <a:endParaRPr lang="en-GB" dirty="0"/>
            </a:p>
          </p:txBody>
        </p:sp>
      </p:grpSp>
      <p:grpSp>
        <p:nvGrpSpPr>
          <p:cNvPr id="14" name="Group 13">
            <a:extLst>
              <a:ext uri="{FF2B5EF4-FFF2-40B4-BE49-F238E27FC236}">
                <a16:creationId xmlns:a16="http://schemas.microsoft.com/office/drawing/2014/main" id="{C1E278FC-4903-4BAF-A296-5AD19BEFE5C6}"/>
              </a:ext>
            </a:extLst>
          </p:cNvPr>
          <p:cNvGrpSpPr/>
          <p:nvPr/>
        </p:nvGrpSpPr>
        <p:grpSpPr>
          <a:xfrm>
            <a:off x="8015045" y="1825625"/>
            <a:ext cx="3337470" cy="4351338"/>
            <a:chOff x="8015045" y="1825625"/>
            <a:chExt cx="3337470" cy="4351338"/>
          </a:xfrm>
        </p:grpSpPr>
        <p:sp>
          <p:nvSpPr>
            <p:cNvPr id="8" name="Freeform: Shape 7">
              <a:extLst>
                <a:ext uri="{FF2B5EF4-FFF2-40B4-BE49-F238E27FC236}">
                  <a16:creationId xmlns:a16="http://schemas.microsoft.com/office/drawing/2014/main" id="{8833EA57-4B3B-4A8D-8656-DC3BD6393680}"/>
                </a:ext>
              </a:extLst>
            </p:cNvPr>
            <p:cNvSpPr/>
            <p:nvPr/>
          </p:nvSpPr>
          <p:spPr>
            <a:xfrm>
              <a:off x="8015045" y="1825625"/>
              <a:ext cx="3337470" cy="4351338"/>
            </a:xfrm>
            <a:custGeom>
              <a:avLst/>
              <a:gdLst>
                <a:gd name="connsiteX0" fmla="*/ 0 w 3337470"/>
                <a:gd name="connsiteY0" fmla="*/ 333747 h 4351338"/>
                <a:gd name="connsiteX1" fmla="*/ 333747 w 3337470"/>
                <a:gd name="connsiteY1" fmla="*/ 0 h 4351338"/>
                <a:gd name="connsiteX2" fmla="*/ 3003723 w 3337470"/>
                <a:gd name="connsiteY2" fmla="*/ 0 h 4351338"/>
                <a:gd name="connsiteX3" fmla="*/ 3337470 w 3337470"/>
                <a:gd name="connsiteY3" fmla="*/ 333747 h 4351338"/>
                <a:gd name="connsiteX4" fmla="*/ 3337470 w 3337470"/>
                <a:gd name="connsiteY4" fmla="*/ 4017591 h 4351338"/>
                <a:gd name="connsiteX5" fmla="*/ 3003723 w 3337470"/>
                <a:gd name="connsiteY5" fmla="*/ 4351338 h 4351338"/>
                <a:gd name="connsiteX6" fmla="*/ 333747 w 3337470"/>
                <a:gd name="connsiteY6" fmla="*/ 4351338 h 4351338"/>
                <a:gd name="connsiteX7" fmla="*/ 0 w 3337470"/>
                <a:gd name="connsiteY7" fmla="*/ 4017591 h 4351338"/>
                <a:gd name="connsiteX8" fmla="*/ 0 w 3337470"/>
                <a:gd name="connsiteY8" fmla="*/ 333747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470" h="4351338">
                  <a:moveTo>
                    <a:pt x="0" y="333747"/>
                  </a:moveTo>
                  <a:cubicBezTo>
                    <a:pt x="0" y="149424"/>
                    <a:pt x="149424" y="0"/>
                    <a:pt x="333747" y="0"/>
                  </a:cubicBezTo>
                  <a:lnTo>
                    <a:pt x="3003723" y="0"/>
                  </a:lnTo>
                  <a:cubicBezTo>
                    <a:pt x="3188046" y="0"/>
                    <a:pt x="3337470" y="149424"/>
                    <a:pt x="3337470" y="333747"/>
                  </a:cubicBezTo>
                  <a:lnTo>
                    <a:pt x="3337470" y="4017591"/>
                  </a:lnTo>
                  <a:cubicBezTo>
                    <a:pt x="3337470" y="4201914"/>
                    <a:pt x="3188046" y="4351338"/>
                    <a:pt x="3003723" y="4351338"/>
                  </a:cubicBezTo>
                  <a:lnTo>
                    <a:pt x="333747" y="4351338"/>
                  </a:lnTo>
                  <a:cubicBezTo>
                    <a:pt x="149424" y="4351338"/>
                    <a:pt x="0" y="4201914"/>
                    <a:pt x="0" y="4017591"/>
                  </a:cubicBezTo>
                  <a:lnTo>
                    <a:pt x="0" y="333747"/>
                  </a:lnTo>
                  <a:close/>
                </a:path>
              </a:pathLst>
            </a:custGeom>
            <a:solidFill>
              <a:srgbClr val="909FD0"/>
            </a:solidFill>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txBody>
            <a:bodyPr spcFirstLastPara="0" vert="horz" wrap="square" lIns="64770" tIns="64770" rIns="64770" bIns="3110707" numCol="1" spcCol="1270" anchor="ctr" anchorCtr="0">
              <a:noAutofit/>
            </a:bodyPr>
            <a:lstStyle/>
            <a:p>
              <a:pPr marL="0" lvl="0" indent="0" algn="ctr" defTabSz="755650">
                <a:lnSpc>
                  <a:spcPct val="90000"/>
                </a:lnSpc>
                <a:spcBef>
                  <a:spcPct val="0"/>
                </a:spcBef>
                <a:spcAft>
                  <a:spcPct val="35000"/>
                </a:spcAft>
                <a:buNone/>
              </a:pPr>
              <a:endParaRPr lang="en-GB" sz="1700" kern="1200" dirty="0"/>
            </a:p>
          </p:txBody>
        </p:sp>
        <p:sp>
          <p:nvSpPr>
            <p:cNvPr id="11" name="TextBox 10">
              <a:extLst>
                <a:ext uri="{FF2B5EF4-FFF2-40B4-BE49-F238E27FC236}">
                  <a16:creationId xmlns:a16="http://schemas.microsoft.com/office/drawing/2014/main" id="{BA5345EE-6E46-47BA-9B16-A60CA90A8DD9}"/>
                </a:ext>
              </a:extLst>
            </p:cNvPr>
            <p:cNvSpPr txBox="1"/>
            <p:nvPr/>
          </p:nvSpPr>
          <p:spPr>
            <a:xfrm>
              <a:off x="8218773" y="2220693"/>
              <a:ext cx="2930013" cy="2954655"/>
            </a:xfrm>
            <a:prstGeom prst="rect">
              <a:avLst/>
            </a:prstGeom>
            <a:noFill/>
          </p:spPr>
          <p:txBody>
            <a:bodyPr wrap="square" rtlCol="0">
              <a:spAutoFit/>
            </a:bodyPr>
            <a:lstStyle/>
            <a:p>
              <a:r>
                <a:rPr lang="en-GB" sz="2400" dirty="0"/>
                <a:t>The entire Class A network 127.0.0.0 is reserved for loopback addresses, which as the name implies simply point right back to the local host. </a:t>
              </a:r>
            </a:p>
          </p:txBody>
        </p:sp>
      </p:grpSp>
    </p:spTree>
    <p:extLst>
      <p:ext uri="{BB962C8B-B14F-4D97-AF65-F5344CB8AC3E}">
        <p14:creationId xmlns:p14="http://schemas.microsoft.com/office/powerpoint/2010/main" val="295506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IPv4 subnetting </a:t>
            </a:r>
          </a:p>
        </p:txBody>
      </p:sp>
      <p:sp>
        <p:nvSpPr>
          <p:cNvPr id="9" name="Rounded Rectangle 8"/>
          <p:cNvSpPr/>
          <p:nvPr/>
        </p:nvSpPr>
        <p:spPr>
          <a:xfrm>
            <a:off x="435428" y="1545545"/>
            <a:ext cx="5036457" cy="49844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t>The main things to remember are that every IPv4 address is split into network ID and host ID, that each part consists of a contiguous series of bits in the binary address, and that both together are 32-bits</a:t>
            </a:r>
            <a:endParaRPr lang="en-GB" sz="3200" dirty="0"/>
          </a:p>
        </p:txBody>
      </p:sp>
      <p:sp>
        <p:nvSpPr>
          <p:cNvPr id="10" name="Rounded Rectangle 9"/>
          <p:cNvSpPr/>
          <p:nvPr/>
        </p:nvSpPr>
        <p:spPr>
          <a:xfrm>
            <a:off x="6241143" y="1545545"/>
            <a:ext cx="5268686" cy="4984432"/>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When you subnet an address, that means you borrow bits from the host ID portion, meaning fewer possible hosts, in exchange for making more subnets.</a:t>
            </a:r>
            <a:endParaRPr lang="en-GB" sz="3600" dirty="0"/>
          </a:p>
        </p:txBody>
      </p:sp>
    </p:spTree>
    <p:extLst>
      <p:ext uri="{BB962C8B-B14F-4D97-AF65-F5344CB8AC3E}">
        <p14:creationId xmlns:p14="http://schemas.microsoft.com/office/powerpoint/2010/main" val="57802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TCP/IP Conceptual Layers</a:t>
            </a:r>
          </a:p>
        </p:txBody>
      </p:sp>
      <p:pic>
        <p:nvPicPr>
          <p:cNvPr id="4" name="Content Placeholder 3"/>
          <p:cNvPicPr>
            <a:picLocks noGrp="1" noChangeAspect="1"/>
          </p:cNvPicPr>
          <p:nvPr>
            <p:ph idx="1"/>
          </p:nvPr>
        </p:nvPicPr>
        <p:blipFill>
          <a:blip r:embed="rId2"/>
          <a:stretch>
            <a:fillRect/>
          </a:stretch>
        </p:blipFill>
        <p:spPr>
          <a:xfrm>
            <a:off x="5006184" y="1825625"/>
            <a:ext cx="2482271" cy="4955518"/>
          </a:xfrm>
          <a:prstGeom prst="rect">
            <a:avLst/>
          </a:prstGeom>
        </p:spPr>
      </p:pic>
    </p:spTree>
    <p:extLst>
      <p:ext uri="{BB962C8B-B14F-4D97-AF65-F5344CB8AC3E}">
        <p14:creationId xmlns:p14="http://schemas.microsoft.com/office/powerpoint/2010/main" val="32854993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922B-B196-41B7-8C0E-4B32E4123965}"/>
              </a:ext>
            </a:extLst>
          </p:cNvPr>
          <p:cNvSpPr>
            <a:spLocks noGrp="1"/>
          </p:cNvSpPr>
          <p:nvPr>
            <p:ph type="title"/>
          </p:nvPr>
        </p:nvSpPr>
        <p:spPr/>
        <p:txBody>
          <a:bodyPr/>
          <a:lstStyle/>
          <a:p>
            <a:r>
              <a:rPr lang="en-GB" dirty="0"/>
              <a:t>Quick Quiz</a:t>
            </a:r>
          </a:p>
        </p:txBody>
      </p:sp>
      <p:sp>
        <p:nvSpPr>
          <p:cNvPr id="3" name="Content Placeholder 2">
            <a:extLst>
              <a:ext uri="{FF2B5EF4-FFF2-40B4-BE49-F238E27FC236}">
                <a16:creationId xmlns:a16="http://schemas.microsoft.com/office/drawing/2014/main" id="{F511B32C-D700-4B3E-8604-2FB5DA98F39E}"/>
              </a:ext>
            </a:extLst>
          </p:cNvPr>
          <p:cNvSpPr>
            <a:spLocks noGrp="1"/>
          </p:cNvSpPr>
          <p:nvPr>
            <p:ph idx="1"/>
          </p:nvPr>
        </p:nvSpPr>
        <p:spPr/>
        <p:txBody>
          <a:bodyPr/>
          <a:lstStyle/>
          <a:p>
            <a:r>
              <a:rPr lang="en-GB" dirty="0"/>
              <a:t>What is a private IP Address?</a:t>
            </a:r>
          </a:p>
          <a:p>
            <a:pPr marL="457200" lvl="1" indent="0">
              <a:buNone/>
            </a:pPr>
            <a:r>
              <a:rPr lang="en-GB" dirty="0"/>
              <a:t>A.   A private IP address is one that can be assigned and utilised anywhere. It is routed on the internet.</a:t>
            </a:r>
          </a:p>
          <a:p>
            <a:pPr marL="457200" lvl="1" indent="0">
              <a:buNone/>
            </a:pPr>
            <a:r>
              <a:rPr lang="en-GB" dirty="0"/>
              <a:t>B.   A private IP address is one that remains on an internal LAN network. It is not routable on the Internet.</a:t>
            </a:r>
          </a:p>
          <a:p>
            <a:pPr marL="457200" lvl="1" indent="0">
              <a:buNone/>
            </a:pPr>
            <a:r>
              <a:rPr lang="en-GB" dirty="0"/>
              <a:t>C.   A private IP address is used to send traffic simultaneously to multiple stations that have been identified as interested in receiving it.</a:t>
            </a:r>
          </a:p>
          <a:p>
            <a:pPr marL="457200" lvl="1" indent="0">
              <a:buNone/>
            </a:pPr>
            <a:r>
              <a:rPr lang="en-GB" dirty="0"/>
              <a:t>D.   A private IP address is a special IP used to send traffic entire network systems.</a:t>
            </a:r>
          </a:p>
          <a:p>
            <a:pPr lvl="1"/>
            <a:endParaRPr lang="en-GB" dirty="0"/>
          </a:p>
        </p:txBody>
      </p:sp>
      <p:sp>
        <p:nvSpPr>
          <p:cNvPr id="6" name="TextBox 5">
            <a:extLst>
              <a:ext uri="{FF2B5EF4-FFF2-40B4-BE49-F238E27FC236}">
                <a16:creationId xmlns:a16="http://schemas.microsoft.com/office/drawing/2014/main" id="{D22F1943-2D24-49A7-B348-08A6CE53EB31}"/>
              </a:ext>
            </a:extLst>
          </p:cNvPr>
          <p:cNvSpPr txBox="1"/>
          <p:nvPr/>
        </p:nvSpPr>
        <p:spPr>
          <a:xfrm>
            <a:off x="481781" y="6176963"/>
            <a:ext cx="357790" cy="461665"/>
          </a:xfrm>
          <a:prstGeom prst="rect">
            <a:avLst/>
          </a:prstGeom>
          <a:noFill/>
        </p:spPr>
        <p:txBody>
          <a:bodyPr wrap="none" rtlCol="0">
            <a:spAutoFit/>
          </a:bodyPr>
          <a:lstStyle/>
          <a:p>
            <a:r>
              <a:rPr lang="en-GB" sz="2400" b="1" dirty="0"/>
              <a:t>B</a:t>
            </a:r>
          </a:p>
        </p:txBody>
      </p:sp>
    </p:spTree>
    <p:extLst>
      <p:ext uri="{BB962C8B-B14F-4D97-AF65-F5344CB8AC3E}">
        <p14:creationId xmlns:p14="http://schemas.microsoft.com/office/powerpoint/2010/main" val="200239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79A2-3846-4F43-8B53-EE489C606F9E}"/>
              </a:ext>
            </a:extLst>
          </p:cNvPr>
          <p:cNvSpPr>
            <a:spLocks noGrp="1"/>
          </p:cNvSpPr>
          <p:nvPr>
            <p:ph type="title"/>
          </p:nvPr>
        </p:nvSpPr>
        <p:spPr/>
        <p:txBody>
          <a:bodyPr/>
          <a:lstStyle/>
          <a:p>
            <a:r>
              <a:rPr lang="en-GB" dirty="0"/>
              <a:t>Quick Quiz</a:t>
            </a:r>
          </a:p>
        </p:txBody>
      </p:sp>
      <p:sp>
        <p:nvSpPr>
          <p:cNvPr id="3" name="Content Placeholder 2">
            <a:extLst>
              <a:ext uri="{FF2B5EF4-FFF2-40B4-BE49-F238E27FC236}">
                <a16:creationId xmlns:a16="http://schemas.microsoft.com/office/drawing/2014/main" id="{5116414D-6236-46E6-BAA1-F8D8976FD8D6}"/>
              </a:ext>
            </a:extLst>
          </p:cNvPr>
          <p:cNvSpPr>
            <a:spLocks noGrp="1"/>
          </p:cNvSpPr>
          <p:nvPr>
            <p:ph idx="1"/>
          </p:nvPr>
        </p:nvSpPr>
        <p:spPr/>
        <p:txBody>
          <a:bodyPr/>
          <a:lstStyle/>
          <a:p>
            <a:r>
              <a:rPr lang="en-GB" dirty="0"/>
              <a:t>IPv4 uses which addressing scheme?</a:t>
            </a:r>
          </a:p>
          <a:p>
            <a:pPr marL="457200" lvl="1" indent="0">
              <a:buNone/>
            </a:pPr>
            <a:r>
              <a:rPr lang="sv-SE" dirty="0"/>
              <a:t>A.   16-bit</a:t>
            </a:r>
            <a:br>
              <a:rPr lang="sv-SE" dirty="0"/>
            </a:br>
            <a:r>
              <a:rPr lang="sv-SE" dirty="0"/>
              <a:t>B.   24-bit</a:t>
            </a:r>
            <a:br>
              <a:rPr lang="sv-SE" dirty="0"/>
            </a:br>
            <a:r>
              <a:rPr lang="sv-SE" dirty="0"/>
              <a:t>C.   32-bit</a:t>
            </a:r>
            <a:br>
              <a:rPr lang="sv-SE" dirty="0"/>
            </a:br>
            <a:r>
              <a:rPr lang="sv-SE" dirty="0"/>
              <a:t>D.   64-bit</a:t>
            </a:r>
            <a:endParaRPr lang="en-GB" dirty="0"/>
          </a:p>
        </p:txBody>
      </p:sp>
      <p:sp>
        <p:nvSpPr>
          <p:cNvPr id="4" name="TextBox 3">
            <a:extLst>
              <a:ext uri="{FF2B5EF4-FFF2-40B4-BE49-F238E27FC236}">
                <a16:creationId xmlns:a16="http://schemas.microsoft.com/office/drawing/2014/main" id="{C3E2CA73-F16D-40C7-9008-C7071C8B2E2B}"/>
              </a:ext>
            </a:extLst>
          </p:cNvPr>
          <p:cNvSpPr txBox="1"/>
          <p:nvPr/>
        </p:nvSpPr>
        <p:spPr>
          <a:xfrm>
            <a:off x="481781" y="6176963"/>
            <a:ext cx="357790" cy="461665"/>
          </a:xfrm>
          <a:prstGeom prst="rect">
            <a:avLst/>
          </a:prstGeom>
          <a:noFill/>
        </p:spPr>
        <p:txBody>
          <a:bodyPr wrap="none" rtlCol="0">
            <a:spAutoFit/>
          </a:bodyPr>
          <a:lstStyle/>
          <a:p>
            <a:r>
              <a:rPr lang="en-GB" sz="2400" b="1" dirty="0"/>
              <a:t>C</a:t>
            </a:r>
          </a:p>
        </p:txBody>
      </p:sp>
    </p:spTree>
    <p:extLst>
      <p:ext uri="{BB962C8B-B14F-4D97-AF65-F5344CB8AC3E}">
        <p14:creationId xmlns:p14="http://schemas.microsoft.com/office/powerpoint/2010/main" val="28262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5ECA-F04C-4D0B-A5E8-4727062F191D}"/>
              </a:ext>
            </a:extLst>
          </p:cNvPr>
          <p:cNvSpPr>
            <a:spLocks noGrp="1"/>
          </p:cNvSpPr>
          <p:nvPr>
            <p:ph type="title"/>
          </p:nvPr>
        </p:nvSpPr>
        <p:spPr/>
        <p:txBody>
          <a:bodyPr/>
          <a:lstStyle/>
          <a:p>
            <a:r>
              <a:rPr lang="en-GB" dirty="0"/>
              <a:t>IPv6 Addressing</a:t>
            </a:r>
          </a:p>
        </p:txBody>
      </p:sp>
      <p:sp>
        <p:nvSpPr>
          <p:cNvPr id="3" name="Content Placeholder 2">
            <a:extLst>
              <a:ext uri="{FF2B5EF4-FFF2-40B4-BE49-F238E27FC236}">
                <a16:creationId xmlns:a16="http://schemas.microsoft.com/office/drawing/2014/main" id="{73EE1E34-98E8-49F7-A2C6-7E594042C4EA}"/>
              </a:ext>
            </a:extLst>
          </p:cNvPr>
          <p:cNvSpPr>
            <a:spLocks noGrp="1"/>
          </p:cNvSpPr>
          <p:nvPr>
            <p:ph idx="1"/>
          </p:nvPr>
        </p:nvSpPr>
        <p:spPr/>
        <p:txBody>
          <a:bodyPr>
            <a:normAutofit/>
          </a:bodyPr>
          <a:lstStyle/>
          <a:p>
            <a:pPr algn="l"/>
            <a:r>
              <a:rPr lang="en-GB" sz="3600" b="0" i="0" u="none" strike="noStrike" baseline="0" dirty="0">
                <a:latin typeface="Calibri" panose="020F0502020204030204" pitchFamily="34" charset="0"/>
              </a:rPr>
              <a:t>Internet Protocol v6 - 128-bit address</a:t>
            </a:r>
          </a:p>
          <a:p>
            <a:pPr algn="l"/>
            <a:r>
              <a:rPr lang="en-GB" sz="3600" b="0" i="0" u="none" strike="noStrike" baseline="0" dirty="0">
                <a:latin typeface="Calibri" panose="020F0502020204030204" pitchFamily="34" charset="0"/>
              </a:rPr>
              <a:t>340,282,366,920,938,463,463,374,607,431,768,211,456 addresses (340 undecillion)</a:t>
            </a:r>
          </a:p>
          <a:p>
            <a:pPr algn="l"/>
            <a:r>
              <a:rPr lang="en-GB" sz="3600" b="0" i="0" u="none" strike="noStrike" baseline="0" dirty="0">
                <a:latin typeface="Calibri" panose="020F0502020204030204" pitchFamily="34" charset="0"/>
              </a:rPr>
              <a:t>6.8 billion people could have 5,000,000,000,000,000,000,000,000,000 addresses each</a:t>
            </a:r>
            <a:endParaRPr lang="en-GB" sz="3600" dirty="0"/>
          </a:p>
        </p:txBody>
      </p:sp>
    </p:spTree>
    <p:extLst>
      <p:ext uri="{BB962C8B-B14F-4D97-AF65-F5344CB8AC3E}">
        <p14:creationId xmlns:p14="http://schemas.microsoft.com/office/powerpoint/2010/main" val="23682340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77B0-40D6-4287-ACF2-C49F51877861}"/>
              </a:ext>
            </a:extLst>
          </p:cNvPr>
          <p:cNvSpPr>
            <a:spLocks noGrp="1"/>
          </p:cNvSpPr>
          <p:nvPr>
            <p:ph type="title"/>
          </p:nvPr>
        </p:nvSpPr>
        <p:spPr/>
        <p:txBody>
          <a:bodyPr/>
          <a:lstStyle/>
          <a:p>
            <a:r>
              <a:rPr lang="en-GB" dirty="0"/>
              <a:t>IPv6 Address Compression</a:t>
            </a:r>
          </a:p>
        </p:txBody>
      </p:sp>
      <p:sp>
        <p:nvSpPr>
          <p:cNvPr id="3" name="Content Placeholder 2">
            <a:extLst>
              <a:ext uri="{FF2B5EF4-FFF2-40B4-BE49-F238E27FC236}">
                <a16:creationId xmlns:a16="http://schemas.microsoft.com/office/drawing/2014/main" id="{5D4D9EA7-7AB7-4DD8-8E7B-F90E5598DCFE}"/>
              </a:ext>
            </a:extLst>
          </p:cNvPr>
          <p:cNvSpPr>
            <a:spLocks noGrp="1"/>
          </p:cNvSpPr>
          <p:nvPr>
            <p:ph idx="1"/>
          </p:nvPr>
        </p:nvSpPr>
        <p:spPr/>
        <p:txBody>
          <a:bodyPr>
            <a:normAutofit/>
          </a:bodyPr>
          <a:lstStyle/>
          <a:p>
            <a:pPr algn="l"/>
            <a:r>
              <a:rPr lang="en-GB" sz="3600" b="0" i="0" u="none" strike="noStrike" baseline="0" dirty="0">
                <a:latin typeface="Calibri" panose="020F0502020204030204" pitchFamily="34" charset="0"/>
              </a:rPr>
              <a:t>Your DNS will become very important!</a:t>
            </a:r>
          </a:p>
          <a:p>
            <a:pPr algn="l"/>
            <a:r>
              <a:rPr lang="en-GB" sz="3600" b="0" i="0" u="none" strike="noStrike" baseline="0" dirty="0">
                <a:latin typeface="Calibri" panose="020F0502020204030204" pitchFamily="34" charset="0"/>
              </a:rPr>
              <a:t>Groups of zeros can be abbreviated with a double colon ::</a:t>
            </a:r>
          </a:p>
          <a:p>
            <a:pPr algn="l"/>
            <a:r>
              <a:rPr lang="en-GB" sz="3600" b="0" i="0" u="none" strike="noStrike" baseline="0" dirty="0">
                <a:latin typeface="Calibri" panose="020F0502020204030204" pitchFamily="34" charset="0"/>
              </a:rPr>
              <a:t>Only one of these abbreviations allowed per address</a:t>
            </a:r>
          </a:p>
          <a:p>
            <a:pPr algn="l"/>
            <a:r>
              <a:rPr lang="en-GB" sz="3600" b="0" i="0" u="none" strike="noStrike" baseline="0" dirty="0">
                <a:latin typeface="Calibri" panose="020F0502020204030204" pitchFamily="34" charset="0"/>
              </a:rPr>
              <a:t>Leading zeros are optional</a:t>
            </a:r>
            <a:endParaRPr lang="en-GB" sz="3600" dirty="0"/>
          </a:p>
        </p:txBody>
      </p:sp>
    </p:spTree>
    <p:extLst>
      <p:ext uri="{BB962C8B-B14F-4D97-AF65-F5344CB8AC3E}">
        <p14:creationId xmlns:p14="http://schemas.microsoft.com/office/powerpoint/2010/main" val="13866588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IPv6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sz="3600" dirty="0"/>
              <a:t>IPv6 uses a 128-bit address: this allows 2</a:t>
            </a:r>
            <a:r>
              <a:rPr lang="en-US" sz="3600" baseline="30000" dirty="0"/>
              <a:t>128</a:t>
            </a:r>
            <a:r>
              <a:rPr lang="en-US" sz="3600" dirty="0"/>
              <a:t> addresses</a:t>
            </a:r>
          </a:p>
          <a:p>
            <a:r>
              <a:rPr lang="en-US" sz="3600" dirty="0"/>
              <a:t>It allows easier network configuration, more efficient routing and data flow, and even improved security </a:t>
            </a:r>
          </a:p>
          <a:p>
            <a:r>
              <a:rPr lang="en-US" sz="3600" dirty="0"/>
              <a:t>The primary drawback is that it's a much different protocol from IPv4 and isn't backwards-compatible </a:t>
            </a:r>
          </a:p>
          <a:p>
            <a:endParaRPr lang="en-US" sz="3600" b="0" i="0" dirty="0">
              <a:effectLst/>
            </a:endParaRPr>
          </a:p>
        </p:txBody>
      </p:sp>
    </p:spTree>
    <p:extLst>
      <p:ext uri="{BB962C8B-B14F-4D97-AF65-F5344CB8AC3E}">
        <p14:creationId xmlns:p14="http://schemas.microsoft.com/office/powerpoint/2010/main" val="2936749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IPv6 addresses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288758" y="1599483"/>
            <a:ext cx="11590421" cy="2146607"/>
          </a:xfrm>
        </p:spPr>
        <p:txBody>
          <a:bodyPr>
            <a:noAutofit/>
          </a:bodyPr>
          <a:lstStyle/>
          <a:p>
            <a:r>
              <a:rPr lang="en-US" sz="3200" dirty="0"/>
              <a:t>Instead of dotted decimal, they're written as 32 hexadecimal digits, broken into eight groups of four separated by colons </a:t>
            </a:r>
          </a:p>
          <a:p>
            <a:pPr marL="0" indent="0">
              <a:buNone/>
            </a:pPr>
            <a:r>
              <a:rPr lang="en-US" sz="3200" dirty="0"/>
              <a:t>	</a:t>
            </a:r>
          </a:p>
        </p:txBody>
      </p:sp>
      <p:grpSp>
        <p:nvGrpSpPr>
          <p:cNvPr id="8" name="Group 7">
            <a:extLst>
              <a:ext uri="{FF2B5EF4-FFF2-40B4-BE49-F238E27FC236}">
                <a16:creationId xmlns:a16="http://schemas.microsoft.com/office/drawing/2014/main" id="{9439E203-E33B-4705-AD12-C94EF840D355}"/>
              </a:ext>
            </a:extLst>
          </p:cNvPr>
          <p:cNvGrpSpPr/>
          <p:nvPr/>
        </p:nvGrpSpPr>
        <p:grpSpPr>
          <a:xfrm>
            <a:off x="1096570" y="4414665"/>
            <a:ext cx="10156723" cy="1002891"/>
            <a:chOff x="1096570" y="4414665"/>
            <a:chExt cx="10156723" cy="1002891"/>
          </a:xfrm>
        </p:grpSpPr>
        <p:sp>
          <p:nvSpPr>
            <p:cNvPr id="5" name="Rectangle 4">
              <a:extLst>
                <a:ext uri="{FF2B5EF4-FFF2-40B4-BE49-F238E27FC236}">
                  <a16:creationId xmlns:a16="http://schemas.microsoft.com/office/drawing/2014/main" id="{864CD8E4-2CD3-45CF-A14F-59257E443D17}"/>
                </a:ext>
              </a:extLst>
            </p:cNvPr>
            <p:cNvSpPr/>
            <p:nvPr/>
          </p:nvSpPr>
          <p:spPr>
            <a:xfrm>
              <a:off x="1096570" y="4414665"/>
              <a:ext cx="10156723"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D944601-49E1-4D5F-B62D-D3AC873A2ECE}"/>
                </a:ext>
              </a:extLst>
            </p:cNvPr>
            <p:cNvSpPr txBox="1"/>
            <p:nvPr/>
          </p:nvSpPr>
          <p:spPr>
            <a:xfrm>
              <a:off x="1543664" y="4562168"/>
              <a:ext cx="9262536" cy="707886"/>
            </a:xfrm>
            <a:prstGeom prst="rect">
              <a:avLst/>
            </a:prstGeom>
            <a:noFill/>
          </p:spPr>
          <p:txBody>
            <a:bodyPr wrap="none" rtlCol="0">
              <a:spAutoFit/>
            </a:bodyPr>
            <a:lstStyle/>
            <a:p>
              <a:r>
                <a:rPr lang="en-US" sz="4000" dirty="0"/>
                <a:t>fe80:0000:0000:0000:c249:3765:00c0:9b22</a:t>
              </a:r>
              <a:endParaRPr lang="en-GB" sz="4000" dirty="0"/>
            </a:p>
          </p:txBody>
        </p:sp>
      </p:grpSp>
    </p:spTree>
    <p:extLst>
      <p:ext uri="{BB962C8B-B14F-4D97-AF65-F5344CB8AC3E}">
        <p14:creationId xmlns:p14="http://schemas.microsoft.com/office/powerpoint/2010/main" val="423572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9D55CACC-456E-4EC0-91C6-4D18A506DE7E}"/>
              </a:ext>
            </a:extLst>
          </p:cNvPr>
          <p:cNvSpPr txBox="1"/>
          <p:nvPr/>
        </p:nvSpPr>
        <p:spPr>
          <a:xfrm>
            <a:off x="5427406" y="3797605"/>
            <a:ext cx="4613314" cy="523220"/>
          </a:xfrm>
          <a:prstGeom prst="rect">
            <a:avLst/>
          </a:prstGeom>
          <a:solidFill>
            <a:srgbClr val="4472C4"/>
          </a:solidFill>
        </p:spPr>
        <p:txBody>
          <a:bodyPr wrap="none" rtlCol="0">
            <a:spAutoFit/>
          </a:bodyPr>
          <a:lstStyle/>
          <a:p>
            <a:r>
              <a:rPr lang="en-GB" sz="2800" dirty="0"/>
              <a:t>Fe80:0:0:0:c249:3765:c0:9b22</a:t>
            </a:r>
          </a:p>
        </p:txBody>
      </p:sp>
      <p:sp>
        <p:nvSpPr>
          <p:cNvPr id="39" name="TextBox 38">
            <a:extLst>
              <a:ext uri="{FF2B5EF4-FFF2-40B4-BE49-F238E27FC236}">
                <a16:creationId xmlns:a16="http://schemas.microsoft.com/office/drawing/2014/main" id="{D69FDA55-EE93-480D-86A3-02EFB152D083}"/>
              </a:ext>
            </a:extLst>
          </p:cNvPr>
          <p:cNvSpPr txBox="1"/>
          <p:nvPr/>
        </p:nvSpPr>
        <p:spPr>
          <a:xfrm>
            <a:off x="5427406" y="2724502"/>
            <a:ext cx="6257995" cy="523220"/>
          </a:xfrm>
          <a:prstGeom prst="rect">
            <a:avLst/>
          </a:prstGeom>
          <a:solidFill>
            <a:srgbClr val="4472C4"/>
          </a:solidFill>
        </p:spPr>
        <p:txBody>
          <a:bodyPr wrap="none" rtlCol="0">
            <a:spAutoFit/>
          </a:bodyPr>
          <a:lstStyle/>
          <a:p>
            <a:r>
              <a:rPr lang="en-GB" sz="2800" dirty="0"/>
              <a:t>Fe80:0000:0000:0000:c249:3765:c0:9b22</a:t>
            </a:r>
          </a:p>
        </p:txBody>
      </p:sp>
      <p:cxnSp>
        <p:nvCxnSpPr>
          <p:cNvPr id="33" name="Straight Connector 32">
            <a:extLst>
              <a:ext uri="{FF2B5EF4-FFF2-40B4-BE49-F238E27FC236}">
                <a16:creationId xmlns:a16="http://schemas.microsoft.com/office/drawing/2014/main" id="{C65BEB58-DEB9-43C2-9055-D35B1DDC3335}"/>
              </a:ext>
            </a:extLst>
          </p:cNvPr>
          <p:cNvCxnSpPr>
            <a:cxnSpLocks/>
          </p:cNvCxnSpPr>
          <p:nvPr/>
        </p:nvCxnSpPr>
        <p:spPr>
          <a:xfrm>
            <a:off x="4321276" y="2309194"/>
            <a:ext cx="58354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8FB24D-9583-4BBD-B390-6F3DF581E5B4}"/>
              </a:ext>
            </a:extLst>
          </p:cNvPr>
          <p:cNvSpPr>
            <a:spLocks noGrp="1"/>
          </p:cNvSpPr>
          <p:nvPr>
            <p:ph type="title"/>
          </p:nvPr>
        </p:nvSpPr>
        <p:spPr/>
        <p:txBody>
          <a:bodyPr/>
          <a:lstStyle/>
          <a:p>
            <a:r>
              <a:rPr lang="en-GB" dirty="0"/>
              <a:t>Ipv6 Rules</a:t>
            </a:r>
          </a:p>
        </p:txBody>
      </p:sp>
      <p:sp>
        <p:nvSpPr>
          <p:cNvPr id="8" name="Freeform: Shape 7">
            <a:extLst>
              <a:ext uri="{FF2B5EF4-FFF2-40B4-BE49-F238E27FC236}">
                <a16:creationId xmlns:a16="http://schemas.microsoft.com/office/drawing/2014/main" id="{46A8C089-C56B-4D60-8928-997282EBBD8E}"/>
              </a:ext>
            </a:extLst>
          </p:cNvPr>
          <p:cNvSpPr/>
          <p:nvPr/>
        </p:nvSpPr>
        <p:spPr>
          <a:xfrm>
            <a:off x="312821" y="1359227"/>
            <a:ext cx="4172551" cy="1038457"/>
          </a:xfrm>
          <a:custGeom>
            <a:avLst/>
            <a:gdLst>
              <a:gd name="connsiteX0" fmla="*/ 0 w 4172551"/>
              <a:gd name="connsiteY0" fmla="*/ 173080 h 1038457"/>
              <a:gd name="connsiteX1" fmla="*/ 173080 w 4172551"/>
              <a:gd name="connsiteY1" fmla="*/ 0 h 1038457"/>
              <a:gd name="connsiteX2" fmla="*/ 3999471 w 4172551"/>
              <a:gd name="connsiteY2" fmla="*/ 0 h 1038457"/>
              <a:gd name="connsiteX3" fmla="*/ 4172551 w 4172551"/>
              <a:gd name="connsiteY3" fmla="*/ 173080 h 1038457"/>
              <a:gd name="connsiteX4" fmla="*/ 4172551 w 4172551"/>
              <a:gd name="connsiteY4" fmla="*/ 865377 h 1038457"/>
              <a:gd name="connsiteX5" fmla="*/ 3999471 w 4172551"/>
              <a:gd name="connsiteY5" fmla="*/ 1038457 h 1038457"/>
              <a:gd name="connsiteX6" fmla="*/ 173080 w 4172551"/>
              <a:gd name="connsiteY6" fmla="*/ 1038457 h 1038457"/>
              <a:gd name="connsiteX7" fmla="*/ 0 w 4172551"/>
              <a:gd name="connsiteY7" fmla="*/ 865377 h 1038457"/>
              <a:gd name="connsiteX8" fmla="*/ 0 w 4172551"/>
              <a:gd name="connsiteY8" fmla="*/ 173080 h 103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1038457">
                <a:moveTo>
                  <a:pt x="0" y="173080"/>
                </a:moveTo>
                <a:cubicBezTo>
                  <a:pt x="0" y="77491"/>
                  <a:pt x="77491" y="0"/>
                  <a:pt x="173080" y="0"/>
                </a:cubicBezTo>
                <a:lnTo>
                  <a:pt x="3999471" y="0"/>
                </a:lnTo>
                <a:cubicBezTo>
                  <a:pt x="4095060" y="0"/>
                  <a:pt x="4172551" y="77491"/>
                  <a:pt x="4172551" y="173080"/>
                </a:cubicBezTo>
                <a:lnTo>
                  <a:pt x="4172551" y="865377"/>
                </a:lnTo>
                <a:cubicBezTo>
                  <a:pt x="4172551" y="960966"/>
                  <a:pt x="4095060" y="1038457"/>
                  <a:pt x="3999471" y="1038457"/>
                </a:cubicBezTo>
                <a:lnTo>
                  <a:pt x="173080" y="1038457"/>
                </a:lnTo>
                <a:cubicBezTo>
                  <a:pt x="77491" y="1038457"/>
                  <a:pt x="0" y="960966"/>
                  <a:pt x="0" y="865377"/>
                </a:cubicBezTo>
                <a:lnTo>
                  <a:pt x="0" y="1730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893" tIns="88793" rIns="126893" bIns="88793" numCol="1" spcCol="1270" anchor="ctr" anchorCtr="0">
            <a:noAutofit/>
          </a:bodyPr>
          <a:lstStyle/>
          <a:p>
            <a:pPr marL="0" lvl="0" indent="0" algn="ctr" defTabSz="889000">
              <a:lnSpc>
                <a:spcPct val="90000"/>
              </a:lnSpc>
              <a:spcBef>
                <a:spcPct val="0"/>
              </a:spcBef>
              <a:spcAft>
                <a:spcPct val="35000"/>
              </a:spcAft>
              <a:buNone/>
            </a:pPr>
            <a:r>
              <a:rPr lang="en-US" sz="2000" kern="1200"/>
              <a:t>Leading zeros in a group don't need to be displayed, so :00c0: can be displayed as :c0: instead. </a:t>
            </a:r>
            <a:endParaRPr lang="en-GB" sz="2000" kern="1200"/>
          </a:p>
        </p:txBody>
      </p:sp>
      <p:sp>
        <p:nvSpPr>
          <p:cNvPr id="9" name="Freeform: Shape 8">
            <a:extLst>
              <a:ext uri="{FF2B5EF4-FFF2-40B4-BE49-F238E27FC236}">
                <a16:creationId xmlns:a16="http://schemas.microsoft.com/office/drawing/2014/main" id="{8C40E72B-42EC-4D87-B967-3E545AEB3C38}"/>
              </a:ext>
            </a:extLst>
          </p:cNvPr>
          <p:cNvSpPr/>
          <p:nvPr/>
        </p:nvSpPr>
        <p:spPr>
          <a:xfrm>
            <a:off x="312821" y="2449607"/>
            <a:ext cx="4172551" cy="1038457"/>
          </a:xfrm>
          <a:custGeom>
            <a:avLst/>
            <a:gdLst>
              <a:gd name="connsiteX0" fmla="*/ 0 w 4172551"/>
              <a:gd name="connsiteY0" fmla="*/ 173080 h 1038457"/>
              <a:gd name="connsiteX1" fmla="*/ 173080 w 4172551"/>
              <a:gd name="connsiteY1" fmla="*/ 0 h 1038457"/>
              <a:gd name="connsiteX2" fmla="*/ 3999471 w 4172551"/>
              <a:gd name="connsiteY2" fmla="*/ 0 h 1038457"/>
              <a:gd name="connsiteX3" fmla="*/ 4172551 w 4172551"/>
              <a:gd name="connsiteY3" fmla="*/ 173080 h 1038457"/>
              <a:gd name="connsiteX4" fmla="*/ 4172551 w 4172551"/>
              <a:gd name="connsiteY4" fmla="*/ 865377 h 1038457"/>
              <a:gd name="connsiteX5" fmla="*/ 3999471 w 4172551"/>
              <a:gd name="connsiteY5" fmla="*/ 1038457 h 1038457"/>
              <a:gd name="connsiteX6" fmla="*/ 173080 w 4172551"/>
              <a:gd name="connsiteY6" fmla="*/ 1038457 h 1038457"/>
              <a:gd name="connsiteX7" fmla="*/ 0 w 4172551"/>
              <a:gd name="connsiteY7" fmla="*/ 865377 h 1038457"/>
              <a:gd name="connsiteX8" fmla="*/ 0 w 4172551"/>
              <a:gd name="connsiteY8" fmla="*/ 173080 h 103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1038457">
                <a:moveTo>
                  <a:pt x="0" y="173080"/>
                </a:moveTo>
                <a:cubicBezTo>
                  <a:pt x="0" y="77491"/>
                  <a:pt x="77491" y="0"/>
                  <a:pt x="173080" y="0"/>
                </a:cubicBezTo>
                <a:lnTo>
                  <a:pt x="3999471" y="0"/>
                </a:lnTo>
                <a:cubicBezTo>
                  <a:pt x="4095060" y="0"/>
                  <a:pt x="4172551" y="77491"/>
                  <a:pt x="4172551" y="173080"/>
                </a:cubicBezTo>
                <a:lnTo>
                  <a:pt x="4172551" y="865377"/>
                </a:lnTo>
                <a:cubicBezTo>
                  <a:pt x="4172551" y="960966"/>
                  <a:pt x="4095060" y="1038457"/>
                  <a:pt x="3999471" y="1038457"/>
                </a:cubicBezTo>
                <a:lnTo>
                  <a:pt x="173080" y="1038457"/>
                </a:lnTo>
                <a:cubicBezTo>
                  <a:pt x="77491" y="1038457"/>
                  <a:pt x="0" y="960966"/>
                  <a:pt x="0" y="865377"/>
                </a:cubicBezTo>
                <a:lnTo>
                  <a:pt x="0" y="1730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893" tIns="88793" rIns="126893" bIns="88793" numCol="1" spcCol="1270" anchor="ctr" anchorCtr="0">
            <a:noAutofit/>
          </a:bodyPr>
          <a:lstStyle/>
          <a:p>
            <a:pPr marL="0" lvl="0" indent="0" algn="ctr" defTabSz="889000">
              <a:lnSpc>
                <a:spcPct val="90000"/>
              </a:lnSpc>
              <a:spcBef>
                <a:spcPct val="0"/>
              </a:spcBef>
              <a:spcAft>
                <a:spcPct val="35000"/>
              </a:spcAft>
              <a:buNone/>
            </a:pPr>
            <a:r>
              <a:rPr lang="en-US" sz="2000" kern="1200"/>
              <a:t>A group consisting entirely of zeros can be displayed as :0: </a:t>
            </a:r>
            <a:endParaRPr lang="en-GB" sz="2000" kern="1200"/>
          </a:p>
        </p:txBody>
      </p:sp>
      <p:sp>
        <p:nvSpPr>
          <p:cNvPr id="10" name="Freeform: Shape 9">
            <a:extLst>
              <a:ext uri="{FF2B5EF4-FFF2-40B4-BE49-F238E27FC236}">
                <a16:creationId xmlns:a16="http://schemas.microsoft.com/office/drawing/2014/main" id="{DF7FB7A7-274B-4B98-A5EF-A3D0556D3093}"/>
              </a:ext>
            </a:extLst>
          </p:cNvPr>
          <p:cNvSpPr/>
          <p:nvPr/>
        </p:nvSpPr>
        <p:spPr>
          <a:xfrm>
            <a:off x="312821" y="3539987"/>
            <a:ext cx="4172551" cy="1038457"/>
          </a:xfrm>
          <a:custGeom>
            <a:avLst/>
            <a:gdLst>
              <a:gd name="connsiteX0" fmla="*/ 0 w 4172551"/>
              <a:gd name="connsiteY0" fmla="*/ 173080 h 1038457"/>
              <a:gd name="connsiteX1" fmla="*/ 173080 w 4172551"/>
              <a:gd name="connsiteY1" fmla="*/ 0 h 1038457"/>
              <a:gd name="connsiteX2" fmla="*/ 3999471 w 4172551"/>
              <a:gd name="connsiteY2" fmla="*/ 0 h 1038457"/>
              <a:gd name="connsiteX3" fmla="*/ 4172551 w 4172551"/>
              <a:gd name="connsiteY3" fmla="*/ 173080 h 1038457"/>
              <a:gd name="connsiteX4" fmla="*/ 4172551 w 4172551"/>
              <a:gd name="connsiteY4" fmla="*/ 865377 h 1038457"/>
              <a:gd name="connsiteX5" fmla="*/ 3999471 w 4172551"/>
              <a:gd name="connsiteY5" fmla="*/ 1038457 h 1038457"/>
              <a:gd name="connsiteX6" fmla="*/ 173080 w 4172551"/>
              <a:gd name="connsiteY6" fmla="*/ 1038457 h 1038457"/>
              <a:gd name="connsiteX7" fmla="*/ 0 w 4172551"/>
              <a:gd name="connsiteY7" fmla="*/ 865377 h 1038457"/>
              <a:gd name="connsiteX8" fmla="*/ 0 w 4172551"/>
              <a:gd name="connsiteY8" fmla="*/ 173080 h 103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1038457">
                <a:moveTo>
                  <a:pt x="0" y="173080"/>
                </a:moveTo>
                <a:cubicBezTo>
                  <a:pt x="0" y="77491"/>
                  <a:pt x="77491" y="0"/>
                  <a:pt x="173080" y="0"/>
                </a:cubicBezTo>
                <a:lnTo>
                  <a:pt x="3999471" y="0"/>
                </a:lnTo>
                <a:cubicBezTo>
                  <a:pt x="4095060" y="0"/>
                  <a:pt x="4172551" y="77491"/>
                  <a:pt x="4172551" y="173080"/>
                </a:cubicBezTo>
                <a:lnTo>
                  <a:pt x="4172551" y="865377"/>
                </a:lnTo>
                <a:cubicBezTo>
                  <a:pt x="4172551" y="960966"/>
                  <a:pt x="4095060" y="1038457"/>
                  <a:pt x="3999471" y="1038457"/>
                </a:cubicBezTo>
                <a:lnTo>
                  <a:pt x="173080" y="1038457"/>
                </a:lnTo>
                <a:cubicBezTo>
                  <a:pt x="77491" y="1038457"/>
                  <a:pt x="0" y="960966"/>
                  <a:pt x="0" y="865377"/>
                </a:cubicBezTo>
                <a:lnTo>
                  <a:pt x="0" y="1730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893" tIns="88793" rIns="126893" bIns="88793" numCol="1" spcCol="1270" anchor="ctr" anchorCtr="0">
            <a:noAutofit/>
          </a:bodyPr>
          <a:lstStyle/>
          <a:p>
            <a:pPr marL="0" lvl="0" indent="0" algn="ctr" defTabSz="889000">
              <a:lnSpc>
                <a:spcPct val="90000"/>
              </a:lnSpc>
              <a:spcBef>
                <a:spcPct val="0"/>
              </a:spcBef>
              <a:spcAft>
                <a:spcPct val="35000"/>
              </a:spcAft>
              <a:buNone/>
            </a:pPr>
            <a:r>
              <a:rPr lang="en-US" sz="2000" kern="1200"/>
              <a:t>Once per address, multiple consecutive groups of zeros can be replaced with a double-colon. </a:t>
            </a:r>
            <a:endParaRPr lang="en-GB" sz="2000" kern="1200"/>
          </a:p>
        </p:txBody>
      </p:sp>
      <p:sp>
        <p:nvSpPr>
          <p:cNvPr id="11" name="Freeform: Shape 10">
            <a:extLst>
              <a:ext uri="{FF2B5EF4-FFF2-40B4-BE49-F238E27FC236}">
                <a16:creationId xmlns:a16="http://schemas.microsoft.com/office/drawing/2014/main" id="{B5A65A6A-294B-4FCE-AE0A-703CDEE04183}"/>
              </a:ext>
            </a:extLst>
          </p:cNvPr>
          <p:cNvSpPr/>
          <p:nvPr/>
        </p:nvSpPr>
        <p:spPr>
          <a:xfrm>
            <a:off x="312821" y="4630368"/>
            <a:ext cx="4172551" cy="1038457"/>
          </a:xfrm>
          <a:custGeom>
            <a:avLst/>
            <a:gdLst>
              <a:gd name="connsiteX0" fmla="*/ 0 w 4172551"/>
              <a:gd name="connsiteY0" fmla="*/ 173080 h 1038457"/>
              <a:gd name="connsiteX1" fmla="*/ 173080 w 4172551"/>
              <a:gd name="connsiteY1" fmla="*/ 0 h 1038457"/>
              <a:gd name="connsiteX2" fmla="*/ 3999471 w 4172551"/>
              <a:gd name="connsiteY2" fmla="*/ 0 h 1038457"/>
              <a:gd name="connsiteX3" fmla="*/ 4172551 w 4172551"/>
              <a:gd name="connsiteY3" fmla="*/ 173080 h 1038457"/>
              <a:gd name="connsiteX4" fmla="*/ 4172551 w 4172551"/>
              <a:gd name="connsiteY4" fmla="*/ 865377 h 1038457"/>
              <a:gd name="connsiteX5" fmla="*/ 3999471 w 4172551"/>
              <a:gd name="connsiteY5" fmla="*/ 1038457 h 1038457"/>
              <a:gd name="connsiteX6" fmla="*/ 173080 w 4172551"/>
              <a:gd name="connsiteY6" fmla="*/ 1038457 h 1038457"/>
              <a:gd name="connsiteX7" fmla="*/ 0 w 4172551"/>
              <a:gd name="connsiteY7" fmla="*/ 865377 h 1038457"/>
              <a:gd name="connsiteX8" fmla="*/ 0 w 4172551"/>
              <a:gd name="connsiteY8" fmla="*/ 173080 h 103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1038457">
                <a:moveTo>
                  <a:pt x="0" y="173080"/>
                </a:moveTo>
                <a:cubicBezTo>
                  <a:pt x="0" y="77491"/>
                  <a:pt x="77491" y="0"/>
                  <a:pt x="173080" y="0"/>
                </a:cubicBezTo>
                <a:lnTo>
                  <a:pt x="3999471" y="0"/>
                </a:lnTo>
                <a:cubicBezTo>
                  <a:pt x="4095060" y="0"/>
                  <a:pt x="4172551" y="77491"/>
                  <a:pt x="4172551" y="173080"/>
                </a:cubicBezTo>
                <a:lnTo>
                  <a:pt x="4172551" y="865377"/>
                </a:lnTo>
                <a:cubicBezTo>
                  <a:pt x="4172551" y="960966"/>
                  <a:pt x="4095060" y="1038457"/>
                  <a:pt x="3999471" y="1038457"/>
                </a:cubicBezTo>
                <a:lnTo>
                  <a:pt x="173080" y="1038457"/>
                </a:lnTo>
                <a:cubicBezTo>
                  <a:pt x="77491" y="1038457"/>
                  <a:pt x="0" y="960966"/>
                  <a:pt x="0" y="865377"/>
                </a:cubicBezTo>
                <a:lnTo>
                  <a:pt x="0" y="1730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893" tIns="88793" rIns="126893" bIns="88793" numCol="1" spcCol="1270" anchor="ctr" anchorCtr="0">
            <a:noAutofit/>
          </a:bodyPr>
          <a:lstStyle/>
          <a:p>
            <a:pPr marL="0" lvl="0" indent="0" algn="ctr" defTabSz="889000">
              <a:lnSpc>
                <a:spcPct val="90000"/>
              </a:lnSpc>
              <a:spcBef>
                <a:spcPct val="0"/>
              </a:spcBef>
              <a:spcAft>
                <a:spcPct val="35000"/>
              </a:spcAft>
              <a:buNone/>
            </a:pPr>
            <a:r>
              <a:rPr lang="en-US" sz="2000" kern="1200"/>
              <a:t>This means :0000:0000:0000: can be written as :: instead.</a:t>
            </a:r>
            <a:endParaRPr lang="en-GB" sz="2000" kern="1200"/>
          </a:p>
        </p:txBody>
      </p:sp>
      <p:sp>
        <p:nvSpPr>
          <p:cNvPr id="12" name="Freeform: Shape 11">
            <a:extLst>
              <a:ext uri="{FF2B5EF4-FFF2-40B4-BE49-F238E27FC236}">
                <a16:creationId xmlns:a16="http://schemas.microsoft.com/office/drawing/2014/main" id="{F7E3425D-F7AB-40FA-AF85-286AABBD28DF}"/>
              </a:ext>
            </a:extLst>
          </p:cNvPr>
          <p:cNvSpPr/>
          <p:nvPr/>
        </p:nvSpPr>
        <p:spPr>
          <a:xfrm>
            <a:off x="4485372" y="5824594"/>
            <a:ext cx="7417869" cy="830766"/>
          </a:xfrm>
          <a:custGeom>
            <a:avLst/>
            <a:gdLst>
              <a:gd name="connsiteX0" fmla="*/ 138464 w 830765"/>
              <a:gd name="connsiteY0" fmla="*/ 0 h 7417869"/>
              <a:gd name="connsiteX1" fmla="*/ 692301 w 830765"/>
              <a:gd name="connsiteY1" fmla="*/ 0 h 7417869"/>
              <a:gd name="connsiteX2" fmla="*/ 830765 w 830765"/>
              <a:gd name="connsiteY2" fmla="*/ 138464 h 7417869"/>
              <a:gd name="connsiteX3" fmla="*/ 830765 w 830765"/>
              <a:gd name="connsiteY3" fmla="*/ 7417869 h 7417869"/>
              <a:gd name="connsiteX4" fmla="*/ 830765 w 830765"/>
              <a:gd name="connsiteY4" fmla="*/ 7417869 h 7417869"/>
              <a:gd name="connsiteX5" fmla="*/ 0 w 830765"/>
              <a:gd name="connsiteY5" fmla="*/ 7417869 h 7417869"/>
              <a:gd name="connsiteX6" fmla="*/ 0 w 830765"/>
              <a:gd name="connsiteY6" fmla="*/ 7417869 h 7417869"/>
              <a:gd name="connsiteX7" fmla="*/ 0 w 830765"/>
              <a:gd name="connsiteY7" fmla="*/ 138464 h 7417869"/>
              <a:gd name="connsiteX8" fmla="*/ 138464 w 830765"/>
              <a:gd name="connsiteY8" fmla="*/ 0 h 741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765" h="7417869">
                <a:moveTo>
                  <a:pt x="830765" y="1236343"/>
                </a:moveTo>
                <a:lnTo>
                  <a:pt x="830765" y="6181526"/>
                </a:lnTo>
                <a:cubicBezTo>
                  <a:pt x="830765" y="6864341"/>
                  <a:pt x="823822" y="7417865"/>
                  <a:pt x="815258" y="7417865"/>
                </a:cubicBezTo>
                <a:lnTo>
                  <a:pt x="0" y="7417865"/>
                </a:lnTo>
                <a:lnTo>
                  <a:pt x="0" y="7417865"/>
                </a:lnTo>
                <a:lnTo>
                  <a:pt x="0" y="4"/>
                </a:lnTo>
                <a:lnTo>
                  <a:pt x="0" y="4"/>
                </a:lnTo>
                <a:lnTo>
                  <a:pt x="815258" y="4"/>
                </a:lnTo>
                <a:cubicBezTo>
                  <a:pt x="823822" y="4"/>
                  <a:pt x="830765" y="553528"/>
                  <a:pt x="830765" y="1236343"/>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1" tIns="120565" rIns="200574" bIns="120566" numCol="1" spcCol="1270" anchor="ctr" anchorCtr="0">
            <a:noAutofit/>
          </a:bodyPr>
          <a:lstStyle/>
          <a:p>
            <a:pPr marL="285750" lvl="1" indent="-285750" algn="ctr" defTabSz="1866900">
              <a:lnSpc>
                <a:spcPct val="90000"/>
              </a:lnSpc>
              <a:spcBef>
                <a:spcPct val="0"/>
              </a:spcBef>
              <a:spcAft>
                <a:spcPct val="15000"/>
              </a:spcAft>
              <a:buNone/>
            </a:pPr>
            <a:r>
              <a:rPr lang="en-US" sz="4200" kern="1200" dirty="0"/>
              <a:t>fe80::c249:3765:c0:9b22</a:t>
            </a:r>
            <a:endParaRPr lang="en-GB" sz="4200" kern="1200" dirty="0"/>
          </a:p>
        </p:txBody>
      </p:sp>
      <p:sp>
        <p:nvSpPr>
          <p:cNvPr id="13" name="Freeform: Shape 12">
            <a:extLst>
              <a:ext uri="{FF2B5EF4-FFF2-40B4-BE49-F238E27FC236}">
                <a16:creationId xmlns:a16="http://schemas.microsoft.com/office/drawing/2014/main" id="{9A660E76-D38D-4470-8090-920E7FAEF987}"/>
              </a:ext>
            </a:extLst>
          </p:cNvPr>
          <p:cNvSpPr/>
          <p:nvPr/>
        </p:nvSpPr>
        <p:spPr>
          <a:xfrm>
            <a:off x="312821" y="5720748"/>
            <a:ext cx="4172551" cy="1038457"/>
          </a:xfrm>
          <a:custGeom>
            <a:avLst/>
            <a:gdLst>
              <a:gd name="connsiteX0" fmla="*/ 0 w 4172551"/>
              <a:gd name="connsiteY0" fmla="*/ 173080 h 1038457"/>
              <a:gd name="connsiteX1" fmla="*/ 173080 w 4172551"/>
              <a:gd name="connsiteY1" fmla="*/ 0 h 1038457"/>
              <a:gd name="connsiteX2" fmla="*/ 3999471 w 4172551"/>
              <a:gd name="connsiteY2" fmla="*/ 0 h 1038457"/>
              <a:gd name="connsiteX3" fmla="*/ 4172551 w 4172551"/>
              <a:gd name="connsiteY3" fmla="*/ 173080 h 1038457"/>
              <a:gd name="connsiteX4" fmla="*/ 4172551 w 4172551"/>
              <a:gd name="connsiteY4" fmla="*/ 865377 h 1038457"/>
              <a:gd name="connsiteX5" fmla="*/ 3999471 w 4172551"/>
              <a:gd name="connsiteY5" fmla="*/ 1038457 h 1038457"/>
              <a:gd name="connsiteX6" fmla="*/ 173080 w 4172551"/>
              <a:gd name="connsiteY6" fmla="*/ 1038457 h 1038457"/>
              <a:gd name="connsiteX7" fmla="*/ 0 w 4172551"/>
              <a:gd name="connsiteY7" fmla="*/ 865377 h 1038457"/>
              <a:gd name="connsiteX8" fmla="*/ 0 w 4172551"/>
              <a:gd name="connsiteY8" fmla="*/ 173080 h 103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1038457">
                <a:moveTo>
                  <a:pt x="0" y="173080"/>
                </a:moveTo>
                <a:cubicBezTo>
                  <a:pt x="0" y="77491"/>
                  <a:pt x="77491" y="0"/>
                  <a:pt x="173080" y="0"/>
                </a:cubicBezTo>
                <a:lnTo>
                  <a:pt x="3999471" y="0"/>
                </a:lnTo>
                <a:cubicBezTo>
                  <a:pt x="4095060" y="0"/>
                  <a:pt x="4172551" y="77491"/>
                  <a:pt x="4172551" y="173080"/>
                </a:cubicBezTo>
                <a:lnTo>
                  <a:pt x="4172551" y="865377"/>
                </a:lnTo>
                <a:cubicBezTo>
                  <a:pt x="4172551" y="960966"/>
                  <a:pt x="4095060" y="1038457"/>
                  <a:pt x="3999471" y="1038457"/>
                </a:cubicBezTo>
                <a:lnTo>
                  <a:pt x="173080" y="1038457"/>
                </a:lnTo>
                <a:cubicBezTo>
                  <a:pt x="77491" y="1038457"/>
                  <a:pt x="0" y="960966"/>
                  <a:pt x="0" y="865377"/>
                </a:cubicBezTo>
                <a:lnTo>
                  <a:pt x="0" y="1730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893" tIns="88793" rIns="126893" bIns="88793" numCol="1" spcCol="1270" anchor="ctr" anchorCtr="0">
            <a:noAutofit/>
          </a:bodyPr>
          <a:lstStyle/>
          <a:p>
            <a:pPr marL="0" lvl="0" indent="0" algn="ctr" defTabSz="889000">
              <a:lnSpc>
                <a:spcPct val="90000"/>
              </a:lnSpc>
              <a:spcBef>
                <a:spcPct val="0"/>
              </a:spcBef>
              <a:spcAft>
                <a:spcPct val="35000"/>
              </a:spcAft>
              <a:buNone/>
            </a:pPr>
            <a:r>
              <a:rPr lang="en-US" sz="2000" kern="1200" dirty="0"/>
              <a:t>Using this method, the same address could be written as follows:</a:t>
            </a:r>
            <a:endParaRPr lang="en-GB" sz="2000" kern="1200" dirty="0"/>
          </a:p>
        </p:txBody>
      </p:sp>
      <p:grpSp>
        <p:nvGrpSpPr>
          <p:cNvPr id="5" name="Group 4">
            <a:extLst>
              <a:ext uri="{FF2B5EF4-FFF2-40B4-BE49-F238E27FC236}">
                <a16:creationId xmlns:a16="http://schemas.microsoft.com/office/drawing/2014/main" id="{852D0697-2E8C-495A-B260-F36E7CD79924}"/>
              </a:ext>
            </a:extLst>
          </p:cNvPr>
          <p:cNvGrpSpPr/>
          <p:nvPr/>
        </p:nvGrpSpPr>
        <p:grpSpPr>
          <a:xfrm>
            <a:off x="5427406" y="1465006"/>
            <a:ext cx="6848783" cy="605648"/>
            <a:chOff x="1096570" y="4414665"/>
            <a:chExt cx="10741655" cy="1083794"/>
          </a:xfrm>
        </p:grpSpPr>
        <p:sp>
          <p:nvSpPr>
            <p:cNvPr id="6" name="Rectangle 5">
              <a:extLst>
                <a:ext uri="{FF2B5EF4-FFF2-40B4-BE49-F238E27FC236}">
                  <a16:creationId xmlns:a16="http://schemas.microsoft.com/office/drawing/2014/main" id="{1B99F9AF-EBE9-4608-887E-29426EBDFB90}"/>
                </a:ext>
              </a:extLst>
            </p:cNvPr>
            <p:cNvSpPr/>
            <p:nvPr/>
          </p:nvSpPr>
          <p:spPr>
            <a:xfrm>
              <a:off x="1096570" y="4414665"/>
              <a:ext cx="10156723"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A72D2DF-2D3A-401B-B00C-FFE99A01C322}"/>
                </a:ext>
              </a:extLst>
            </p:cNvPr>
            <p:cNvSpPr txBox="1"/>
            <p:nvPr/>
          </p:nvSpPr>
          <p:spPr>
            <a:xfrm>
              <a:off x="1543664" y="4562168"/>
              <a:ext cx="10294561" cy="936291"/>
            </a:xfrm>
            <a:prstGeom prst="rect">
              <a:avLst/>
            </a:prstGeom>
            <a:noFill/>
          </p:spPr>
          <p:txBody>
            <a:bodyPr wrap="none" rtlCol="0">
              <a:spAutoFit/>
            </a:bodyPr>
            <a:lstStyle/>
            <a:p>
              <a:r>
                <a:rPr lang="en-US" sz="2400" dirty="0"/>
                <a:t>fe80:0000:0000:0000:c249:3765:00c0:9b22</a:t>
              </a:r>
              <a:endParaRPr lang="en-GB" sz="2400" dirty="0"/>
            </a:p>
          </p:txBody>
        </p:sp>
      </p:grpSp>
      <p:grpSp>
        <p:nvGrpSpPr>
          <p:cNvPr id="27" name="Group 26">
            <a:extLst>
              <a:ext uri="{FF2B5EF4-FFF2-40B4-BE49-F238E27FC236}">
                <a16:creationId xmlns:a16="http://schemas.microsoft.com/office/drawing/2014/main" id="{79ECEBF7-DC88-4C06-894F-2078A8F76261}"/>
              </a:ext>
            </a:extLst>
          </p:cNvPr>
          <p:cNvGrpSpPr/>
          <p:nvPr/>
        </p:nvGrpSpPr>
        <p:grpSpPr>
          <a:xfrm>
            <a:off x="4670323" y="1907458"/>
            <a:ext cx="2005780" cy="1091381"/>
            <a:chOff x="4670323" y="1907458"/>
            <a:chExt cx="2005780" cy="1091381"/>
          </a:xfrm>
        </p:grpSpPr>
        <p:cxnSp>
          <p:nvCxnSpPr>
            <p:cNvPr id="21" name="Straight Connector 20">
              <a:extLst>
                <a:ext uri="{FF2B5EF4-FFF2-40B4-BE49-F238E27FC236}">
                  <a16:creationId xmlns:a16="http://schemas.microsoft.com/office/drawing/2014/main" id="{9082A5A1-8023-496E-96D5-06D943D63A1A}"/>
                </a:ext>
              </a:extLst>
            </p:cNvPr>
            <p:cNvCxnSpPr>
              <a:cxnSpLocks/>
            </p:cNvCxnSpPr>
            <p:nvPr/>
          </p:nvCxnSpPr>
          <p:spPr>
            <a:xfrm>
              <a:off x="4670323" y="2989007"/>
              <a:ext cx="20057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F3FD5E5-68A3-4319-A6E7-92FDB88FE996}"/>
                </a:ext>
              </a:extLst>
            </p:cNvPr>
            <p:cNvCxnSpPr>
              <a:cxnSpLocks/>
            </p:cNvCxnSpPr>
            <p:nvPr/>
          </p:nvCxnSpPr>
          <p:spPr>
            <a:xfrm flipH="1" flipV="1">
              <a:off x="6646606" y="1907458"/>
              <a:ext cx="19665" cy="10913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1A3E39BD-E81E-44DE-9D4B-4F0E90E56E2B}"/>
              </a:ext>
            </a:extLst>
          </p:cNvPr>
          <p:cNvGrpSpPr/>
          <p:nvPr/>
        </p:nvGrpSpPr>
        <p:grpSpPr>
          <a:xfrm>
            <a:off x="4626112" y="2025445"/>
            <a:ext cx="2875901" cy="2100154"/>
            <a:chOff x="4670323" y="1907458"/>
            <a:chExt cx="2005780" cy="1091381"/>
          </a:xfrm>
        </p:grpSpPr>
        <p:cxnSp>
          <p:nvCxnSpPr>
            <p:cNvPr id="29" name="Straight Connector 28">
              <a:extLst>
                <a:ext uri="{FF2B5EF4-FFF2-40B4-BE49-F238E27FC236}">
                  <a16:creationId xmlns:a16="http://schemas.microsoft.com/office/drawing/2014/main" id="{5BCE347E-F2A0-4B95-99C9-65F9790FD458}"/>
                </a:ext>
              </a:extLst>
            </p:cNvPr>
            <p:cNvCxnSpPr>
              <a:cxnSpLocks/>
            </p:cNvCxnSpPr>
            <p:nvPr/>
          </p:nvCxnSpPr>
          <p:spPr>
            <a:xfrm>
              <a:off x="4670323" y="2989007"/>
              <a:ext cx="20057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E047E2A-F5EA-48AF-B34F-5984A77C72AC}"/>
                </a:ext>
              </a:extLst>
            </p:cNvPr>
            <p:cNvCxnSpPr>
              <a:cxnSpLocks/>
            </p:cNvCxnSpPr>
            <p:nvPr/>
          </p:nvCxnSpPr>
          <p:spPr>
            <a:xfrm flipH="1" flipV="1">
              <a:off x="6646606" y="1907458"/>
              <a:ext cx="19665" cy="10913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760F6719-0226-4666-9F2C-7DA728E69BC9}"/>
              </a:ext>
            </a:extLst>
          </p:cNvPr>
          <p:cNvSpPr/>
          <p:nvPr/>
        </p:nvSpPr>
        <p:spPr>
          <a:xfrm>
            <a:off x="6273659" y="1465006"/>
            <a:ext cx="2300070" cy="605648"/>
          </a:xfrm>
          <a:prstGeom prst="ellipse">
            <a:avLst/>
          </a:prstGeom>
          <a:solidFill>
            <a:srgbClr val="FFFF00">
              <a:alpha val="53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C97D76E5-293C-401D-83C1-1645247FC10D}"/>
              </a:ext>
            </a:extLst>
          </p:cNvPr>
          <p:cNvCxnSpPr>
            <a:cxnSpLocks/>
          </p:cNvCxnSpPr>
          <p:nvPr/>
        </p:nvCxnSpPr>
        <p:spPr>
          <a:xfrm flipV="1">
            <a:off x="10143408" y="1929228"/>
            <a:ext cx="0" cy="3799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3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22" presetClass="entr" presetSubtype="4"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7"/>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2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12" grpId="0" animBg="1"/>
      <p:bldP spid="31" grpId="0" animBg="1"/>
      <p:bldP spid="31"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113D-2313-47B9-B4B8-457526D9834C}"/>
              </a:ext>
            </a:extLst>
          </p:cNvPr>
          <p:cNvSpPr>
            <a:spLocks noGrp="1"/>
          </p:cNvSpPr>
          <p:nvPr>
            <p:ph type="title"/>
          </p:nvPr>
        </p:nvSpPr>
        <p:spPr/>
        <p:txBody>
          <a:bodyPr/>
          <a:lstStyle/>
          <a:p>
            <a:r>
              <a:rPr lang="en-GB" dirty="0"/>
              <a:t>Quick Quiz</a:t>
            </a:r>
          </a:p>
        </p:txBody>
      </p:sp>
      <p:sp>
        <p:nvSpPr>
          <p:cNvPr id="3" name="Content Placeholder 2">
            <a:extLst>
              <a:ext uri="{FF2B5EF4-FFF2-40B4-BE49-F238E27FC236}">
                <a16:creationId xmlns:a16="http://schemas.microsoft.com/office/drawing/2014/main" id="{290283FF-965C-4FB8-8AC1-33534C1FFDCF}"/>
              </a:ext>
            </a:extLst>
          </p:cNvPr>
          <p:cNvSpPr>
            <a:spLocks noGrp="1"/>
          </p:cNvSpPr>
          <p:nvPr>
            <p:ph idx="1"/>
          </p:nvPr>
        </p:nvSpPr>
        <p:spPr/>
        <p:txBody>
          <a:bodyPr/>
          <a:lstStyle/>
          <a:p>
            <a:r>
              <a:rPr lang="en-GB" dirty="0"/>
              <a:t>IPv4 uses a 32-bit addressing scheme. What does IPv6 use?</a:t>
            </a:r>
          </a:p>
          <a:p>
            <a:pPr marL="457200" lvl="1" indent="0">
              <a:buNone/>
            </a:pPr>
            <a:r>
              <a:rPr lang="sv-SE" dirty="0"/>
              <a:t>A.   16-bit</a:t>
            </a:r>
            <a:br>
              <a:rPr lang="sv-SE" dirty="0"/>
            </a:br>
            <a:r>
              <a:rPr lang="sv-SE" dirty="0"/>
              <a:t>B.   56-bit</a:t>
            </a:r>
            <a:br>
              <a:rPr lang="sv-SE" dirty="0"/>
            </a:br>
            <a:r>
              <a:rPr lang="sv-SE" dirty="0"/>
              <a:t>C.   64-bit</a:t>
            </a:r>
            <a:br>
              <a:rPr lang="sv-SE" dirty="0"/>
            </a:br>
            <a:r>
              <a:rPr lang="sv-SE" dirty="0"/>
              <a:t>D.   128-bit</a:t>
            </a:r>
            <a:endParaRPr lang="en-GB" dirty="0"/>
          </a:p>
        </p:txBody>
      </p:sp>
      <p:sp>
        <p:nvSpPr>
          <p:cNvPr id="4" name="TextBox 3">
            <a:extLst>
              <a:ext uri="{FF2B5EF4-FFF2-40B4-BE49-F238E27FC236}">
                <a16:creationId xmlns:a16="http://schemas.microsoft.com/office/drawing/2014/main" id="{CD463FB2-A8F7-49E8-A831-6BC602FC8651}"/>
              </a:ext>
            </a:extLst>
          </p:cNvPr>
          <p:cNvSpPr txBox="1"/>
          <p:nvPr/>
        </p:nvSpPr>
        <p:spPr>
          <a:xfrm>
            <a:off x="314632" y="6176963"/>
            <a:ext cx="405880" cy="523220"/>
          </a:xfrm>
          <a:prstGeom prst="rect">
            <a:avLst/>
          </a:prstGeom>
          <a:noFill/>
        </p:spPr>
        <p:txBody>
          <a:bodyPr wrap="none" rtlCol="0">
            <a:spAutoFit/>
          </a:bodyPr>
          <a:lstStyle/>
          <a:p>
            <a:r>
              <a:rPr lang="en-GB" sz="2800" b="1" dirty="0"/>
              <a:t>D</a:t>
            </a:r>
          </a:p>
        </p:txBody>
      </p:sp>
    </p:spTree>
    <p:extLst>
      <p:ext uri="{BB962C8B-B14F-4D97-AF65-F5344CB8AC3E}">
        <p14:creationId xmlns:p14="http://schemas.microsoft.com/office/powerpoint/2010/main" val="230665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1649-62C8-4D14-8B2F-E4578D5010F5}"/>
              </a:ext>
            </a:extLst>
          </p:cNvPr>
          <p:cNvSpPr>
            <a:spLocks noGrp="1"/>
          </p:cNvSpPr>
          <p:nvPr>
            <p:ph type="title"/>
          </p:nvPr>
        </p:nvSpPr>
        <p:spPr/>
        <p:txBody>
          <a:bodyPr/>
          <a:lstStyle/>
          <a:p>
            <a:r>
              <a:rPr lang="en-GB" dirty="0"/>
              <a:t>ICMP</a:t>
            </a:r>
          </a:p>
        </p:txBody>
      </p:sp>
      <p:sp>
        <p:nvSpPr>
          <p:cNvPr id="3" name="Content Placeholder 2">
            <a:extLst>
              <a:ext uri="{FF2B5EF4-FFF2-40B4-BE49-F238E27FC236}">
                <a16:creationId xmlns:a16="http://schemas.microsoft.com/office/drawing/2014/main" id="{173F540B-372B-4717-A47E-8AF3BE255699}"/>
              </a:ext>
            </a:extLst>
          </p:cNvPr>
          <p:cNvSpPr>
            <a:spLocks noGrp="1"/>
          </p:cNvSpPr>
          <p:nvPr>
            <p:ph idx="1"/>
          </p:nvPr>
        </p:nvSpPr>
        <p:spPr/>
        <p:txBody>
          <a:bodyPr>
            <a:normAutofit lnSpcReduction="10000"/>
          </a:bodyPr>
          <a:lstStyle/>
          <a:p>
            <a:r>
              <a:rPr lang="en-GB" dirty="0"/>
              <a:t>The Internet Control Message Protocol (ICMP) is a supporting protocol in the Internet protocol suite</a:t>
            </a:r>
          </a:p>
          <a:p>
            <a:r>
              <a:rPr lang="en-GB" dirty="0"/>
              <a:t>It is used by network devices, including routers, to send error messages and operational information indicating success or failure when communicating with another IP address, for example, an error is indicated when a requested service is not available or that a host or router could not be reached</a:t>
            </a:r>
          </a:p>
          <a:p>
            <a:r>
              <a:rPr lang="en-GB" dirty="0"/>
              <a:t>ICMP differs from transport protocols such as TCP and UDP in that it is not typically used to exchange data between systems, nor is it regularly employed by end-user network applications (with the exception of some diagnostic tools like ping and traceroute)</a:t>
            </a:r>
          </a:p>
        </p:txBody>
      </p:sp>
    </p:spTree>
    <p:extLst>
      <p:ext uri="{BB962C8B-B14F-4D97-AF65-F5344CB8AC3E}">
        <p14:creationId xmlns:p14="http://schemas.microsoft.com/office/powerpoint/2010/main" val="38857217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ICMP</a:t>
            </a:r>
          </a:p>
        </p:txBody>
      </p:sp>
      <p:sp>
        <p:nvSpPr>
          <p:cNvPr id="3" name="Content Placeholder 2"/>
          <p:cNvSpPr>
            <a:spLocks noGrp="1"/>
          </p:cNvSpPr>
          <p:nvPr>
            <p:ph idx="1"/>
          </p:nvPr>
        </p:nvSpPr>
        <p:spPr>
          <a:xfrm>
            <a:off x="981080" y="1859018"/>
            <a:ext cx="10515600" cy="2500313"/>
          </a:xfrm>
        </p:spPr>
        <p:txBody>
          <a:bodyPr>
            <a:normAutofit/>
          </a:bodyPr>
          <a:lstStyle/>
          <a:p>
            <a:r>
              <a:rPr lang="en-GB" dirty="0"/>
              <a:t>The ICMP packet is encapsulated in an IPv4 packet</a:t>
            </a:r>
          </a:p>
          <a:p>
            <a:r>
              <a:rPr lang="en-GB" dirty="0"/>
              <a:t>The packet consists of header and data sections</a:t>
            </a:r>
          </a:p>
          <a:p>
            <a:pPr marL="0" indent="0">
              <a:buNone/>
            </a:pPr>
            <a:endParaRPr lang="en-GB"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937515558"/>
              </p:ext>
            </p:extLst>
          </p:nvPr>
        </p:nvGraphicFramePr>
        <p:xfrm>
          <a:off x="152394" y="4527661"/>
          <a:ext cx="11887211" cy="1483360"/>
        </p:xfrm>
        <a:graphic>
          <a:graphicData uri="http://schemas.openxmlformats.org/drawingml/2006/table">
            <a:tbl>
              <a:tblPr firstRow="1" bandRow="1">
                <a:tableStyleId>{5C22544A-7EE6-4342-B048-85BDC9FD1C3A}</a:tableStyleId>
              </a:tblPr>
              <a:tblGrid>
                <a:gridCol w="904926">
                  <a:extLst>
                    <a:ext uri="{9D8B030D-6E8A-4147-A177-3AD203B41FA5}">
                      <a16:colId xmlns:a16="http://schemas.microsoft.com/office/drawing/2014/main" val="1612447417"/>
                    </a:ext>
                  </a:extLst>
                </a:gridCol>
                <a:gridCol w="579984">
                  <a:extLst>
                    <a:ext uri="{9D8B030D-6E8A-4147-A177-3AD203B41FA5}">
                      <a16:colId xmlns:a16="http://schemas.microsoft.com/office/drawing/2014/main" val="3650103190"/>
                    </a:ext>
                  </a:extLst>
                </a:gridCol>
                <a:gridCol w="243219">
                  <a:extLst>
                    <a:ext uri="{9D8B030D-6E8A-4147-A177-3AD203B41FA5}">
                      <a16:colId xmlns:a16="http://schemas.microsoft.com/office/drawing/2014/main" val="2077634759"/>
                    </a:ext>
                  </a:extLst>
                </a:gridCol>
                <a:gridCol w="224510">
                  <a:extLst>
                    <a:ext uri="{9D8B030D-6E8A-4147-A177-3AD203B41FA5}">
                      <a16:colId xmlns:a16="http://schemas.microsoft.com/office/drawing/2014/main" val="1029305902"/>
                    </a:ext>
                  </a:extLst>
                </a:gridCol>
                <a:gridCol w="261928">
                  <a:extLst>
                    <a:ext uri="{9D8B030D-6E8A-4147-A177-3AD203B41FA5}">
                      <a16:colId xmlns:a16="http://schemas.microsoft.com/office/drawing/2014/main" val="1840287510"/>
                    </a:ext>
                  </a:extLst>
                </a:gridCol>
                <a:gridCol w="252574">
                  <a:extLst>
                    <a:ext uri="{9D8B030D-6E8A-4147-A177-3AD203B41FA5}">
                      <a16:colId xmlns:a16="http://schemas.microsoft.com/office/drawing/2014/main" val="2904144928"/>
                    </a:ext>
                  </a:extLst>
                </a:gridCol>
                <a:gridCol w="299346">
                  <a:extLst>
                    <a:ext uri="{9D8B030D-6E8A-4147-A177-3AD203B41FA5}">
                      <a16:colId xmlns:a16="http://schemas.microsoft.com/office/drawing/2014/main" val="3365660732"/>
                    </a:ext>
                  </a:extLst>
                </a:gridCol>
                <a:gridCol w="289992">
                  <a:extLst>
                    <a:ext uri="{9D8B030D-6E8A-4147-A177-3AD203B41FA5}">
                      <a16:colId xmlns:a16="http://schemas.microsoft.com/office/drawing/2014/main" val="3451358935"/>
                    </a:ext>
                  </a:extLst>
                </a:gridCol>
                <a:gridCol w="280637">
                  <a:extLst>
                    <a:ext uri="{9D8B030D-6E8A-4147-A177-3AD203B41FA5}">
                      <a16:colId xmlns:a16="http://schemas.microsoft.com/office/drawing/2014/main" val="4158282220"/>
                    </a:ext>
                  </a:extLst>
                </a:gridCol>
                <a:gridCol w="271285">
                  <a:extLst>
                    <a:ext uri="{9D8B030D-6E8A-4147-A177-3AD203B41FA5}">
                      <a16:colId xmlns:a16="http://schemas.microsoft.com/office/drawing/2014/main" val="524462560"/>
                    </a:ext>
                  </a:extLst>
                </a:gridCol>
                <a:gridCol w="237458">
                  <a:extLst>
                    <a:ext uri="{9D8B030D-6E8A-4147-A177-3AD203B41FA5}">
                      <a16:colId xmlns:a16="http://schemas.microsoft.com/office/drawing/2014/main" val="1111655653"/>
                    </a:ext>
                  </a:extLst>
                </a:gridCol>
                <a:gridCol w="349624">
                  <a:extLst>
                    <a:ext uri="{9D8B030D-6E8A-4147-A177-3AD203B41FA5}">
                      <a16:colId xmlns:a16="http://schemas.microsoft.com/office/drawing/2014/main" val="2437645007"/>
                    </a:ext>
                  </a:extLst>
                </a:gridCol>
                <a:gridCol w="349624">
                  <a:extLst>
                    <a:ext uri="{9D8B030D-6E8A-4147-A177-3AD203B41FA5}">
                      <a16:colId xmlns:a16="http://schemas.microsoft.com/office/drawing/2014/main" val="813151453"/>
                    </a:ext>
                  </a:extLst>
                </a:gridCol>
                <a:gridCol w="349624">
                  <a:extLst>
                    <a:ext uri="{9D8B030D-6E8A-4147-A177-3AD203B41FA5}">
                      <a16:colId xmlns:a16="http://schemas.microsoft.com/office/drawing/2014/main" val="658474775"/>
                    </a:ext>
                  </a:extLst>
                </a:gridCol>
                <a:gridCol w="349624">
                  <a:extLst>
                    <a:ext uri="{9D8B030D-6E8A-4147-A177-3AD203B41FA5}">
                      <a16:colId xmlns:a16="http://schemas.microsoft.com/office/drawing/2014/main" val="2692443570"/>
                    </a:ext>
                  </a:extLst>
                </a:gridCol>
                <a:gridCol w="349624">
                  <a:extLst>
                    <a:ext uri="{9D8B030D-6E8A-4147-A177-3AD203B41FA5}">
                      <a16:colId xmlns:a16="http://schemas.microsoft.com/office/drawing/2014/main" val="3364054856"/>
                    </a:ext>
                  </a:extLst>
                </a:gridCol>
                <a:gridCol w="349624">
                  <a:extLst>
                    <a:ext uri="{9D8B030D-6E8A-4147-A177-3AD203B41FA5}">
                      <a16:colId xmlns:a16="http://schemas.microsoft.com/office/drawing/2014/main" val="1975186010"/>
                    </a:ext>
                  </a:extLst>
                </a:gridCol>
                <a:gridCol w="349624">
                  <a:extLst>
                    <a:ext uri="{9D8B030D-6E8A-4147-A177-3AD203B41FA5}">
                      <a16:colId xmlns:a16="http://schemas.microsoft.com/office/drawing/2014/main" val="1790164595"/>
                    </a:ext>
                  </a:extLst>
                </a:gridCol>
                <a:gridCol w="349624">
                  <a:extLst>
                    <a:ext uri="{9D8B030D-6E8A-4147-A177-3AD203B41FA5}">
                      <a16:colId xmlns:a16="http://schemas.microsoft.com/office/drawing/2014/main" val="2341685154"/>
                    </a:ext>
                  </a:extLst>
                </a:gridCol>
                <a:gridCol w="349624">
                  <a:extLst>
                    <a:ext uri="{9D8B030D-6E8A-4147-A177-3AD203B41FA5}">
                      <a16:colId xmlns:a16="http://schemas.microsoft.com/office/drawing/2014/main" val="2476346080"/>
                    </a:ext>
                  </a:extLst>
                </a:gridCol>
                <a:gridCol w="349624">
                  <a:extLst>
                    <a:ext uri="{9D8B030D-6E8A-4147-A177-3AD203B41FA5}">
                      <a16:colId xmlns:a16="http://schemas.microsoft.com/office/drawing/2014/main" val="2018076472"/>
                    </a:ext>
                  </a:extLst>
                </a:gridCol>
                <a:gridCol w="349624">
                  <a:extLst>
                    <a:ext uri="{9D8B030D-6E8A-4147-A177-3AD203B41FA5}">
                      <a16:colId xmlns:a16="http://schemas.microsoft.com/office/drawing/2014/main" val="1118126024"/>
                    </a:ext>
                  </a:extLst>
                </a:gridCol>
                <a:gridCol w="349624">
                  <a:extLst>
                    <a:ext uri="{9D8B030D-6E8A-4147-A177-3AD203B41FA5}">
                      <a16:colId xmlns:a16="http://schemas.microsoft.com/office/drawing/2014/main" val="1314160364"/>
                    </a:ext>
                  </a:extLst>
                </a:gridCol>
                <a:gridCol w="349624">
                  <a:extLst>
                    <a:ext uri="{9D8B030D-6E8A-4147-A177-3AD203B41FA5}">
                      <a16:colId xmlns:a16="http://schemas.microsoft.com/office/drawing/2014/main" val="595063379"/>
                    </a:ext>
                  </a:extLst>
                </a:gridCol>
                <a:gridCol w="349624">
                  <a:extLst>
                    <a:ext uri="{9D8B030D-6E8A-4147-A177-3AD203B41FA5}">
                      <a16:colId xmlns:a16="http://schemas.microsoft.com/office/drawing/2014/main" val="2916329888"/>
                    </a:ext>
                  </a:extLst>
                </a:gridCol>
                <a:gridCol w="349624">
                  <a:extLst>
                    <a:ext uri="{9D8B030D-6E8A-4147-A177-3AD203B41FA5}">
                      <a16:colId xmlns:a16="http://schemas.microsoft.com/office/drawing/2014/main" val="3945924790"/>
                    </a:ext>
                  </a:extLst>
                </a:gridCol>
                <a:gridCol w="349624">
                  <a:extLst>
                    <a:ext uri="{9D8B030D-6E8A-4147-A177-3AD203B41FA5}">
                      <a16:colId xmlns:a16="http://schemas.microsoft.com/office/drawing/2014/main" val="2614729122"/>
                    </a:ext>
                  </a:extLst>
                </a:gridCol>
                <a:gridCol w="349624">
                  <a:extLst>
                    <a:ext uri="{9D8B030D-6E8A-4147-A177-3AD203B41FA5}">
                      <a16:colId xmlns:a16="http://schemas.microsoft.com/office/drawing/2014/main" val="3541908006"/>
                    </a:ext>
                  </a:extLst>
                </a:gridCol>
                <a:gridCol w="349624">
                  <a:extLst>
                    <a:ext uri="{9D8B030D-6E8A-4147-A177-3AD203B41FA5}">
                      <a16:colId xmlns:a16="http://schemas.microsoft.com/office/drawing/2014/main" val="466730963"/>
                    </a:ext>
                  </a:extLst>
                </a:gridCol>
                <a:gridCol w="349624">
                  <a:extLst>
                    <a:ext uri="{9D8B030D-6E8A-4147-A177-3AD203B41FA5}">
                      <a16:colId xmlns:a16="http://schemas.microsoft.com/office/drawing/2014/main" val="4229305377"/>
                    </a:ext>
                  </a:extLst>
                </a:gridCol>
                <a:gridCol w="349624">
                  <a:extLst>
                    <a:ext uri="{9D8B030D-6E8A-4147-A177-3AD203B41FA5}">
                      <a16:colId xmlns:a16="http://schemas.microsoft.com/office/drawing/2014/main" val="1412564905"/>
                    </a:ext>
                  </a:extLst>
                </a:gridCol>
                <a:gridCol w="349624">
                  <a:extLst>
                    <a:ext uri="{9D8B030D-6E8A-4147-A177-3AD203B41FA5}">
                      <a16:colId xmlns:a16="http://schemas.microsoft.com/office/drawing/2014/main" val="4262085558"/>
                    </a:ext>
                  </a:extLst>
                </a:gridCol>
                <a:gridCol w="349624">
                  <a:extLst>
                    <a:ext uri="{9D8B030D-6E8A-4147-A177-3AD203B41FA5}">
                      <a16:colId xmlns:a16="http://schemas.microsoft.com/office/drawing/2014/main" val="2136315888"/>
                    </a:ext>
                  </a:extLst>
                </a:gridCol>
                <a:gridCol w="349624">
                  <a:extLst>
                    <a:ext uri="{9D8B030D-6E8A-4147-A177-3AD203B41FA5}">
                      <a16:colId xmlns:a16="http://schemas.microsoft.com/office/drawing/2014/main" val="4264648518"/>
                    </a:ext>
                  </a:extLst>
                </a:gridCol>
              </a:tblGrid>
              <a:tr h="370840">
                <a:tc>
                  <a:txBody>
                    <a:bodyPr/>
                    <a:lstStyle/>
                    <a:p>
                      <a:r>
                        <a:rPr lang="en-GB" sz="1200" i="1" dirty="0"/>
                        <a:t>Offsets</a:t>
                      </a:r>
                      <a:r>
                        <a:rPr lang="en-GB" sz="1200" dirty="0"/>
                        <a:t> </a:t>
                      </a:r>
                    </a:p>
                  </a:txBody>
                  <a:tcPr anchor="ctr"/>
                </a:tc>
                <a:tc>
                  <a:txBody>
                    <a:bodyPr/>
                    <a:lstStyle/>
                    <a:p>
                      <a:r>
                        <a:rPr lang="en-GB" sz="1200" dirty="0"/>
                        <a:t>Octet </a:t>
                      </a:r>
                    </a:p>
                  </a:txBody>
                  <a:tcPr anchor="ctr"/>
                </a:tc>
                <a:tc gridSpan="8">
                  <a:txBody>
                    <a:bodyPr/>
                    <a:lstStyle/>
                    <a:p>
                      <a:r>
                        <a:rPr lang="en-GB" sz="1200" dirty="0"/>
                        <a:t>0 </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r>
                        <a:rPr lang="en-GB" sz="1200" dirty="0"/>
                        <a:t>1 </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r>
                        <a:rPr lang="en-GB" sz="1200"/>
                        <a:t>2 </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r>
                        <a:rPr lang="en-GB" sz="1200"/>
                        <a:t>3 </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9569158"/>
                  </a:ext>
                </a:extLst>
              </a:tr>
              <a:tr h="370840">
                <a:tc>
                  <a:txBody>
                    <a:bodyPr/>
                    <a:lstStyle/>
                    <a:p>
                      <a:r>
                        <a:rPr lang="en-GB" sz="1200" dirty="0">
                          <a:effectLst/>
                        </a:rPr>
                        <a:t>Octet </a:t>
                      </a:r>
                    </a:p>
                  </a:txBody>
                  <a:tcPr anchor="ctr"/>
                </a:tc>
                <a:tc>
                  <a:txBody>
                    <a:bodyPr/>
                    <a:lstStyle/>
                    <a:p>
                      <a:r>
                        <a:rPr lang="en-GB" sz="1200" dirty="0"/>
                        <a:t>Bit </a:t>
                      </a:r>
                    </a:p>
                  </a:txBody>
                  <a:tcPr anchor="ctr"/>
                </a:tc>
                <a:tc>
                  <a:txBody>
                    <a:bodyPr/>
                    <a:lstStyle/>
                    <a:p>
                      <a:r>
                        <a:rPr lang="en-GB" sz="1200" dirty="0">
                          <a:effectLst/>
                        </a:rPr>
                        <a:t>0 </a:t>
                      </a:r>
                    </a:p>
                  </a:txBody>
                  <a:tcPr anchor="ctr"/>
                </a:tc>
                <a:tc>
                  <a:txBody>
                    <a:bodyPr/>
                    <a:lstStyle/>
                    <a:p>
                      <a:r>
                        <a:rPr lang="en-GB" sz="1200" dirty="0">
                          <a:effectLst/>
                        </a:rPr>
                        <a:t>1 </a:t>
                      </a:r>
                    </a:p>
                  </a:txBody>
                  <a:tcPr anchor="ctr"/>
                </a:tc>
                <a:tc>
                  <a:txBody>
                    <a:bodyPr/>
                    <a:lstStyle/>
                    <a:p>
                      <a:r>
                        <a:rPr lang="en-GB" sz="1200" dirty="0">
                          <a:effectLst/>
                        </a:rPr>
                        <a:t>2 </a:t>
                      </a:r>
                    </a:p>
                  </a:txBody>
                  <a:tcPr anchor="ctr"/>
                </a:tc>
                <a:tc>
                  <a:txBody>
                    <a:bodyPr/>
                    <a:lstStyle/>
                    <a:p>
                      <a:r>
                        <a:rPr lang="en-GB" sz="1200" dirty="0">
                          <a:effectLst/>
                        </a:rPr>
                        <a:t>3 </a:t>
                      </a:r>
                    </a:p>
                  </a:txBody>
                  <a:tcPr anchor="ctr"/>
                </a:tc>
                <a:tc>
                  <a:txBody>
                    <a:bodyPr/>
                    <a:lstStyle/>
                    <a:p>
                      <a:r>
                        <a:rPr lang="en-GB" sz="1200" dirty="0">
                          <a:effectLst/>
                        </a:rPr>
                        <a:t>4 </a:t>
                      </a:r>
                    </a:p>
                  </a:txBody>
                  <a:tcPr anchor="ctr"/>
                </a:tc>
                <a:tc>
                  <a:txBody>
                    <a:bodyPr/>
                    <a:lstStyle/>
                    <a:p>
                      <a:r>
                        <a:rPr lang="en-GB" sz="1200" dirty="0">
                          <a:effectLst/>
                        </a:rPr>
                        <a:t>5 </a:t>
                      </a:r>
                    </a:p>
                  </a:txBody>
                  <a:tcPr anchor="ctr"/>
                </a:tc>
                <a:tc>
                  <a:txBody>
                    <a:bodyPr/>
                    <a:lstStyle/>
                    <a:p>
                      <a:r>
                        <a:rPr lang="en-GB" sz="1200" dirty="0">
                          <a:effectLst/>
                        </a:rPr>
                        <a:t>6 </a:t>
                      </a:r>
                    </a:p>
                  </a:txBody>
                  <a:tcPr anchor="ctr"/>
                </a:tc>
                <a:tc>
                  <a:txBody>
                    <a:bodyPr/>
                    <a:lstStyle/>
                    <a:p>
                      <a:r>
                        <a:rPr lang="en-GB" sz="1200" dirty="0">
                          <a:effectLst/>
                        </a:rPr>
                        <a:t>7 </a:t>
                      </a:r>
                    </a:p>
                  </a:txBody>
                  <a:tcPr anchor="ctr"/>
                </a:tc>
                <a:tc>
                  <a:txBody>
                    <a:bodyPr/>
                    <a:lstStyle/>
                    <a:p>
                      <a:r>
                        <a:rPr lang="en-GB" sz="1200" dirty="0">
                          <a:effectLst/>
                        </a:rPr>
                        <a:t>8 </a:t>
                      </a:r>
                    </a:p>
                  </a:txBody>
                  <a:tcPr anchor="ctr"/>
                </a:tc>
                <a:tc>
                  <a:txBody>
                    <a:bodyPr/>
                    <a:lstStyle/>
                    <a:p>
                      <a:r>
                        <a:rPr lang="en-GB" sz="1200" dirty="0">
                          <a:effectLst/>
                        </a:rPr>
                        <a:t>9 </a:t>
                      </a:r>
                    </a:p>
                  </a:txBody>
                  <a:tcPr anchor="ctr"/>
                </a:tc>
                <a:tc>
                  <a:txBody>
                    <a:bodyPr/>
                    <a:lstStyle/>
                    <a:p>
                      <a:r>
                        <a:rPr lang="en-GB" sz="1200" dirty="0">
                          <a:effectLst/>
                        </a:rPr>
                        <a:t>10 </a:t>
                      </a:r>
                    </a:p>
                  </a:txBody>
                  <a:tcPr anchor="ctr"/>
                </a:tc>
                <a:tc>
                  <a:txBody>
                    <a:bodyPr/>
                    <a:lstStyle/>
                    <a:p>
                      <a:r>
                        <a:rPr lang="en-GB" sz="1200" dirty="0">
                          <a:effectLst/>
                        </a:rPr>
                        <a:t>11 </a:t>
                      </a:r>
                    </a:p>
                  </a:txBody>
                  <a:tcPr anchor="ctr"/>
                </a:tc>
                <a:tc>
                  <a:txBody>
                    <a:bodyPr/>
                    <a:lstStyle/>
                    <a:p>
                      <a:r>
                        <a:rPr lang="en-GB" sz="1200" dirty="0">
                          <a:effectLst/>
                        </a:rPr>
                        <a:t>12 </a:t>
                      </a:r>
                    </a:p>
                  </a:txBody>
                  <a:tcPr anchor="ctr"/>
                </a:tc>
                <a:tc>
                  <a:txBody>
                    <a:bodyPr/>
                    <a:lstStyle/>
                    <a:p>
                      <a:r>
                        <a:rPr lang="en-GB" sz="1200" dirty="0">
                          <a:effectLst/>
                        </a:rPr>
                        <a:t>13 </a:t>
                      </a:r>
                    </a:p>
                  </a:txBody>
                  <a:tcPr anchor="ctr"/>
                </a:tc>
                <a:tc>
                  <a:txBody>
                    <a:bodyPr/>
                    <a:lstStyle/>
                    <a:p>
                      <a:r>
                        <a:rPr lang="en-GB" sz="1200" dirty="0">
                          <a:effectLst/>
                        </a:rPr>
                        <a:t>14 </a:t>
                      </a:r>
                    </a:p>
                  </a:txBody>
                  <a:tcPr anchor="ctr"/>
                </a:tc>
                <a:tc>
                  <a:txBody>
                    <a:bodyPr/>
                    <a:lstStyle/>
                    <a:p>
                      <a:r>
                        <a:rPr lang="en-GB" sz="1200" dirty="0">
                          <a:effectLst/>
                        </a:rPr>
                        <a:t>15 </a:t>
                      </a:r>
                    </a:p>
                  </a:txBody>
                  <a:tcPr anchor="ctr"/>
                </a:tc>
                <a:tc>
                  <a:txBody>
                    <a:bodyPr/>
                    <a:lstStyle/>
                    <a:p>
                      <a:r>
                        <a:rPr lang="en-GB" sz="1200" dirty="0">
                          <a:effectLst/>
                        </a:rPr>
                        <a:t>16 </a:t>
                      </a:r>
                    </a:p>
                  </a:txBody>
                  <a:tcPr anchor="ctr"/>
                </a:tc>
                <a:tc>
                  <a:txBody>
                    <a:bodyPr/>
                    <a:lstStyle/>
                    <a:p>
                      <a:r>
                        <a:rPr lang="en-GB" sz="1200" dirty="0">
                          <a:effectLst/>
                        </a:rPr>
                        <a:t>17 </a:t>
                      </a:r>
                    </a:p>
                  </a:txBody>
                  <a:tcPr anchor="ctr"/>
                </a:tc>
                <a:tc>
                  <a:txBody>
                    <a:bodyPr/>
                    <a:lstStyle/>
                    <a:p>
                      <a:r>
                        <a:rPr lang="en-GB" sz="1200" dirty="0">
                          <a:effectLst/>
                        </a:rPr>
                        <a:t>18 </a:t>
                      </a:r>
                    </a:p>
                  </a:txBody>
                  <a:tcPr anchor="ctr"/>
                </a:tc>
                <a:tc>
                  <a:txBody>
                    <a:bodyPr/>
                    <a:lstStyle/>
                    <a:p>
                      <a:r>
                        <a:rPr lang="en-GB" sz="1200" dirty="0">
                          <a:effectLst/>
                        </a:rPr>
                        <a:t>19 </a:t>
                      </a:r>
                    </a:p>
                  </a:txBody>
                  <a:tcPr anchor="ctr"/>
                </a:tc>
                <a:tc>
                  <a:txBody>
                    <a:bodyPr/>
                    <a:lstStyle/>
                    <a:p>
                      <a:r>
                        <a:rPr lang="en-GB" sz="1200" dirty="0">
                          <a:effectLst/>
                        </a:rPr>
                        <a:t>20 </a:t>
                      </a:r>
                    </a:p>
                  </a:txBody>
                  <a:tcPr anchor="ctr"/>
                </a:tc>
                <a:tc>
                  <a:txBody>
                    <a:bodyPr/>
                    <a:lstStyle/>
                    <a:p>
                      <a:r>
                        <a:rPr lang="en-GB" sz="1200" dirty="0">
                          <a:effectLst/>
                        </a:rPr>
                        <a:t>21 </a:t>
                      </a:r>
                    </a:p>
                  </a:txBody>
                  <a:tcPr anchor="ctr"/>
                </a:tc>
                <a:tc>
                  <a:txBody>
                    <a:bodyPr/>
                    <a:lstStyle/>
                    <a:p>
                      <a:r>
                        <a:rPr lang="en-GB" sz="1200" dirty="0">
                          <a:effectLst/>
                        </a:rPr>
                        <a:t>22 </a:t>
                      </a:r>
                    </a:p>
                  </a:txBody>
                  <a:tcPr anchor="ctr"/>
                </a:tc>
                <a:tc>
                  <a:txBody>
                    <a:bodyPr/>
                    <a:lstStyle/>
                    <a:p>
                      <a:r>
                        <a:rPr lang="en-GB" sz="1200" dirty="0">
                          <a:effectLst/>
                        </a:rPr>
                        <a:t>23 </a:t>
                      </a:r>
                    </a:p>
                  </a:txBody>
                  <a:tcPr anchor="ctr"/>
                </a:tc>
                <a:tc>
                  <a:txBody>
                    <a:bodyPr/>
                    <a:lstStyle/>
                    <a:p>
                      <a:r>
                        <a:rPr lang="en-GB" sz="1200" dirty="0">
                          <a:effectLst/>
                        </a:rPr>
                        <a:t>24 </a:t>
                      </a:r>
                    </a:p>
                  </a:txBody>
                  <a:tcPr anchor="ctr"/>
                </a:tc>
                <a:tc>
                  <a:txBody>
                    <a:bodyPr/>
                    <a:lstStyle/>
                    <a:p>
                      <a:r>
                        <a:rPr lang="en-GB" sz="1200" dirty="0">
                          <a:effectLst/>
                        </a:rPr>
                        <a:t>25 </a:t>
                      </a:r>
                    </a:p>
                  </a:txBody>
                  <a:tcPr anchor="ctr"/>
                </a:tc>
                <a:tc>
                  <a:txBody>
                    <a:bodyPr/>
                    <a:lstStyle/>
                    <a:p>
                      <a:r>
                        <a:rPr lang="en-GB" sz="1200" dirty="0">
                          <a:effectLst/>
                        </a:rPr>
                        <a:t>26 </a:t>
                      </a:r>
                    </a:p>
                  </a:txBody>
                  <a:tcPr anchor="ctr"/>
                </a:tc>
                <a:tc>
                  <a:txBody>
                    <a:bodyPr/>
                    <a:lstStyle/>
                    <a:p>
                      <a:r>
                        <a:rPr lang="en-GB" sz="1200" dirty="0">
                          <a:effectLst/>
                        </a:rPr>
                        <a:t>27 </a:t>
                      </a:r>
                    </a:p>
                  </a:txBody>
                  <a:tcPr anchor="ctr"/>
                </a:tc>
                <a:tc>
                  <a:txBody>
                    <a:bodyPr/>
                    <a:lstStyle/>
                    <a:p>
                      <a:r>
                        <a:rPr lang="en-GB" sz="1200" dirty="0">
                          <a:effectLst/>
                        </a:rPr>
                        <a:t>28 </a:t>
                      </a:r>
                    </a:p>
                  </a:txBody>
                  <a:tcPr anchor="ctr"/>
                </a:tc>
                <a:tc>
                  <a:txBody>
                    <a:bodyPr/>
                    <a:lstStyle/>
                    <a:p>
                      <a:r>
                        <a:rPr lang="en-GB" sz="1200" dirty="0">
                          <a:effectLst/>
                        </a:rPr>
                        <a:t>29 </a:t>
                      </a:r>
                    </a:p>
                  </a:txBody>
                  <a:tcPr anchor="ctr"/>
                </a:tc>
                <a:tc>
                  <a:txBody>
                    <a:bodyPr/>
                    <a:lstStyle/>
                    <a:p>
                      <a:r>
                        <a:rPr lang="en-GB" sz="1200" dirty="0">
                          <a:effectLst/>
                        </a:rPr>
                        <a:t>30 </a:t>
                      </a:r>
                    </a:p>
                  </a:txBody>
                  <a:tcPr anchor="ctr"/>
                </a:tc>
                <a:tc>
                  <a:txBody>
                    <a:bodyPr/>
                    <a:lstStyle/>
                    <a:p>
                      <a:r>
                        <a:rPr lang="en-GB" sz="1200" dirty="0">
                          <a:effectLst/>
                        </a:rPr>
                        <a:t>31 </a:t>
                      </a:r>
                    </a:p>
                  </a:txBody>
                  <a:tcPr anchor="ctr"/>
                </a:tc>
                <a:extLst>
                  <a:ext uri="{0D108BD9-81ED-4DB2-BD59-A6C34878D82A}">
                    <a16:rowId xmlns:a16="http://schemas.microsoft.com/office/drawing/2014/main" val="31808722"/>
                  </a:ext>
                </a:extLst>
              </a:tr>
              <a:tr h="370840">
                <a:tc>
                  <a:txBody>
                    <a:bodyPr/>
                    <a:lstStyle/>
                    <a:p>
                      <a:r>
                        <a:rPr lang="en-GB" sz="1200"/>
                        <a:t>0 </a:t>
                      </a:r>
                    </a:p>
                  </a:txBody>
                  <a:tcPr anchor="ctr"/>
                </a:tc>
                <a:tc>
                  <a:txBody>
                    <a:bodyPr/>
                    <a:lstStyle/>
                    <a:p>
                      <a:r>
                        <a:rPr lang="en-GB" sz="1200"/>
                        <a:t>0 </a:t>
                      </a:r>
                    </a:p>
                  </a:txBody>
                  <a:tcPr anchor="ctr"/>
                </a:tc>
                <a:tc gridSpan="8">
                  <a:txBody>
                    <a:bodyPr/>
                    <a:lstStyle/>
                    <a:p>
                      <a:r>
                        <a:rPr lang="en-GB" sz="1200" dirty="0"/>
                        <a:t>Type </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r>
                        <a:rPr lang="en-GB" sz="1200" dirty="0"/>
                        <a:t>Code </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6">
                  <a:txBody>
                    <a:bodyPr/>
                    <a:lstStyle/>
                    <a:p>
                      <a:r>
                        <a:rPr lang="en-GB" sz="1200" dirty="0"/>
                        <a:t>Checksum </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78569149"/>
                  </a:ext>
                </a:extLst>
              </a:tr>
              <a:tr h="370840">
                <a:tc>
                  <a:txBody>
                    <a:bodyPr/>
                    <a:lstStyle/>
                    <a:p>
                      <a:r>
                        <a:rPr lang="en-GB" sz="1200"/>
                        <a:t>4 </a:t>
                      </a:r>
                    </a:p>
                  </a:txBody>
                  <a:tcPr anchor="ctr"/>
                </a:tc>
                <a:tc>
                  <a:txBody>
                    <a:bodyPr/>
                    <a:lstStyle/>
                    <a:p>
                      <a:r>
                        <a:rPr lang="en-GB" sz="1200"/>
                        <a:t>32 </a:t>
                      </a:r>
                    </a:p>
                  </a:txBody>
                  <a:tcPr anchor="ctr"/>
                </a:tc>
                <a:tc gridSpan="32">
                  <a:txBody>
                    <a:bodyPr/>
                    <a:lstStyle/>
                    <a:p>
                      <a:r>
                        <a:rPr lang="en-GB" sz="1200" dirty="0"/>
                        <a:t>Rest of header</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24642154"/>
                  </a:ext>
                </a:extLst>
              </a:tr>
            </a:tbl>
          </a:graphicData>
        </a:graphic>
      </p:graphicFrame>
    </p:spTree>
    <p:extLst>
      <p:ext uri="{BB962C8B-B14F-4D97-AF65-F5344CB8AC3E}">
        <p14:creationId xmlns:p14="http://schemas.microsoft.com/office/powerpoint/2010/main" val="399845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OSI</a:t>
            </a:r>
          </a:p>
        </p:txBody>
      </p:sp>
      <p:sp>
        <p:nvSpPr>
          <p:cNvPr id="3" name="Content Placeholder 2"/>
          <p:cNvSpPr>
            <a:spLocks noGrp="1"/>
          </p:cNvSpPr>
          <p:nvPr>
            <p:ph idx="1"/>
          </p:nvPr>
        </p:nvSpPr>
        <p:spPr/>
        <p:txBody>
          <a:bodyPr>
            <a:normAutofit fontScale="77500" lnSpcReduction="20000"/>
          </a:bodyPr>
          <a:lstStyle/>
          <a:p>
            <a:r>
              <a:rPr lang="en-US" dirty="0"/>
              <a:t>Systems must be developed which are compatible to communicate with each other ISO has developed a standard</a:t>
            </a:r>
          </a:p>
          <a:p>
            <a:r>
              <a:rPr lang="en-US" dirty="0"/>
              <a:t>ISO stands for International organization of Standardization</a:t>
            </a:r>
          </a:p>
          <a:p>
            <a:r>
              <a:rPr lang="en-US" dirty="0"/>
              <a:t>This is called a model for Open System Interconnection (OSI) and is commonly known as OSI model</a:t>
            </a:r>
          </a:p>
          <a:p>
            <a:r>
              <a:rPr lang="en-US" dirty="0"/>
              <a:t>The ISO-OSI model is a seven layer architecture. It defines seven layers or levels in a complete communication system</a:t>
            </a:r>
          </a:p>
          <a:p>
            <a:r>
              <a:rPr lang="en-US" dirty="0"/>
              <a:t>They are:</a:t>
            </a:r>
          </a:p>
          <a:p>
            <a:pPr lvl="1"/>
            <a:r>
              <a:rPr lang="en-US" dirty="0"/>
              <a:t>Application Layer</a:t>
            </a:r>
          </a:p>
          <a:p>
            <a:pPr lvl="1"/>
            <a:r>
              <a:rPr lang="en-US" dirty="0"/>
              <a:t>Presentation Layer</a:t>
            </a:r>
          </a:p>
          <a:p>
            <a:pPr lvl="1"/>
            <a:r>
              <a:rPr lang="en-US" dirty="0"/>
              <a:t>Session Layer</a:t>
            </a:r>
          </a:p>
          <a:p>
            <a:pPr lvl="1"/>
            <a:r>
              <a:rPr lang="en-US" dirty="0"/>
              <a:t>Transport Layer</a:t>
            </a:r>
          </a:p>
          <a:p>
            <a:pPr lvl="1"/>
            <a:r>
              <a:rPr lang="en-US" dirty="0"/>
              <a:t>Network Layer</a:t>
            </a:r>
          </a:p>
          <a:p>
            <a:pPr lvl="1"/>
            <a:r>
              <a:rPr lang="en-US" dirty="0"/>
              <a:t>Datalink Layer</a:t>
            </a:r>
          </a:p>
          <a:p>
            <a:pPr lvl="1"/>
            <a:r>
              <a:rPr lang="en-US" dirty="0"/>
              <a:t>Physical Layer</a:t>
            </a:r>
          </a:p>
          <a:p>
            <a:endParaRPr lang="en-GB" dirty="0"/>
          </a:p>
        </p:txBody>
      </p:sp>
    </p:spTree>
    <p:extLst>
      <p:ext uri="{BB962C8B-B14F-4D97-AF65-F5344CB8AC3E}">
        <p14:creationId xmlns:p14="http://schemas.microsoft.com/office/powerpoint/2010/main" val="224212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DB9B-4D8A-4627-8248-2163566A9C5A}"/>
              </a:ext>
            </a:extLst>
          </p:cNvPr>
          <p:cNvSpPr>
            <a:spLocks noGrp="1"/>
          </p:cNvSpPr>
          <p:nvPr>
            <p:ph type="title"/>
          </p:nvPr>
        </p:nvSpPr>
        <p:spPr/>
        <p:txBody>
          <a:bodyPr/>
          <a:lstStyle/>
          <a:p>
            <a:r>
              <a:rPr lang="en-GB" dirty="0"/>
              <a:t>Link</a:t>
            </a:r>
          </a:p>
        </p:txBody>
      </p:sp>
      <p:sp>
        <p:nvSpPr>
          <p:cNvPr id="3" name="Content Placeholder 2">
            <a:extLst>
              <a:ext uri="{FF2B5EF4-FFF2-40B4-BE49-F238E27FC236}">
                <a16:creationId xmlns:a16="http://schemas.microsoft.com/office/drawing/2014/main" id="{904D05C8-C336-4937-AEC9-096DFDB46F27}"/>
              </a:ext>
            </a:extLst>
          </p:cNvPr>
          <p:cNvSpPr>
            <a:spLocks noGrp="1"/>
          </p:cNvSpPr>
          <p:nvPr>
            <p:ph type="body" idx="1"/>
          </p:nvPr>
        </p:nvSpPr>
        <p:spPr/>
        <p:txBody>
          <a:bodyPr/>
          <a:lstStyle/>
          <a:p>
            <a:r>
              <a:rPr lang="en-GB" dirty="0">
                <a:solidFill>
                  <a:schemeClr val="tx1"/>
                </a:solidFill>
              </a:rPr>
              <a:t>Ethernet</a:t>
            </a:r>
          </a:p>
          <a:p>
            <a:endParaRPr lang="en-GB" dirty="0"/>
          </a:p>
        </p:txBody>
      </p:sp>
    </p:spTree>
    <p:extLst>
      <p:ext uri="{BB962C8B-B14F-4D97-AF65-F5344CB8AC3E}">
        <p14:creationId xmlns:p14="http://schemas.microsoft.com/office/powerpoint/2010/main" val="2162462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C455-187F-4CC6-8B19-D04054EFD7CE}"/>
              </a:ext>
            </a:extLst>
          </p:cNvPr>
          <p:cNvSpPr>
            <a:spLocks noGrp="1"/>
          </p:cNvSpPr>
          <p:nvPr>
            <p:ph type="title"/>
          </p:nvPr>
        </p:nvSpPr>
        <p:spPr/>
        <p:txBody>
          <a:bodyPr>
            <a:normAutofit/>
          </a:bodyPr>
          <a:lstStyle/>
          <a:p>
            <a:r>
              <a:rPr lang="en-GB" dirty="0"/>
              <a:t>Ethernet</a:t>
            </a:r>
          </a:p>
        </p:txBody>
      </p:sp>
      <p:sp>
        <p:nvSpPr>
          <p:cNvPr id="3" name="Content Placeholder 2">
            <a:extLst>
              <a:ext uri="{FF2B5EF4-FFF2-40B4-BE49-F238E27FC236}">
                <a16:creationId xmlns:a16="http://schemas.microsoft.com/office/drawing/2014/main" id="{97A313AD-91CE-49FB-A603-39551308CEB6}"/>
              </a:ext>
            </a:extLst>
          </p:cNvPr>
          <p:cNvSpPr>
            <a:spLocks noGrp="1"/>
          </p:cNvSpPr>
          <p:nvPr>
            <p:ph idx="1"/>
          </p:nvPr>
        </p:nvSpPr>
        <p:spPr/>
        <p:txBody>
          <a:bodyPr/>
          <a:lstStyle/>
          <a:p>
            <a:r>
              <a:rPr lang="en-GB" dirty="0"/>
              <a:t>Ethernet is a family of wired computer networking technologies commonly used in local area networks, metropolitan area networks and wide area networks</a:t>
            </a:r>
          </a:p>
          <a:p>
            <a:r>
              <a:rPr lang="en-GB" dirty="0"/>
              <a:t>It was commercially introduced in 1980 and first standardized in 1983 as IEEE 802.3</a:t>
            </a:r>
          </a:p>
        </p:txBody>
      </p:sp>
    </p:spTree>
    <p:extLst>
      <p:ext uri="{BB962C8B-B14F-4D97-AF65-F5344CB8AC3E}">
        <p14:creationId xmlns:p14="http://schemas.microsoft.com/office/powerpoint/2010/main" val="2540671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E7EA6-D37D-48FE-BF56-F9A6278ADAFC}"/>
              </a:ext>
            </a:extLst>
          </p:cNvPr>
          <p:cNvSpPr>
            <a:spLocks noGrp="1"/>
          </p:cNvSpPr>
          <p:nvPr>
            <p:ph type="title"/>
          </p:nvPr>
        </p:nvSpPr>
        <p:spPr/>
        <p:txBody>
          <a:bodyPr/>
          <a:lstStyle/>
          <a:p>
            <a:r>
              <a:rPr lang="en-GB" dirty="0"/>
              <a:t>Ethernet - History</a:t>
            </a:r>
          </a:p>
        </p:txBody>
      </p:sp>
      <p:sp>
        <p:nvSpPr>
          <p:cNvPr id="3" name="Content Placeholder 2">
            <a:extLst>
              <a:ext uri="{FF2B5EF4-FFF2-40B4-BE49-F238E27FC236}">
                <a16:creationId xmlns:a16="http://schemas.microsoft.com/office/drawing/2014/main" id="{4511C6BC-37DB-44A5-9CF9-4CD1B764392C}"/>
              </a:ext>
            </a:extLst>
          </p:cNvPr>
          <p:cNvSpPr>
            <a:spLocks noGrp="1"/>
          </p:cNvSpPr>
          <p:nvPr>
            <p:ph idx="1"/>
          </p:nvPr>
        </p:nvSpPr>
        <p:spPr>
          <a:xfrm>
            <a:off x="838200" y="1565150"/>
            <a:ext cx="10515600" cy="4351338"/>
          </a:xfrm>
        </p:spPr>
        <p:txBody>
          <a:bodyPr>
            <a:normAutofit fontScale="92500"/>
          </a:bodyPr>
          <a:lstStyle/>
          <a:p>
            <a:r>
              <a:rPr lang="en-GB" dirty="0"/>
              <a:t>Developed in 1973 by Xerox</a:t>
            </a:r>
          </a:p>
          <a:p>
            <a:r>
              <a:rPr lang="en-GB" dirty="0"/>
              <a:t>Was based on a bus technology</a:t>
            </a:r>
          </a:p>
          <a:p>
            <a:r>
              <a:rPr lang="en-GB" dirty="0"/>
              <a:t>Could transfer data at a rate of up to three million bits per second (Mbps)</a:t>
            </a:r>
          </a:p>
          <a:p>
            <a:endParaRPr lang="en-GB" dirty="0"/>
          </a:p>
          <a:p>
            <a:endParaRPr lang="en-GB" dirty="0"/>
          </a:p>
          <a:p>
            <a:endParaRPr lang="en-GB" dirty="0"/>
          </a:p>
          <a:p>
            <a:r>
              <a:rPr lang="en-GB" dirty="0"/>
              <a:t>In conjunction with DEC and Intel Xerox published the DIX standards in 1979</a:t>
            </a:r>
          </a:p>
          <a:p>
            <a:r>
              <a:rPr lang="en-GB" dirty="0"/>
              <a:t>Screamed along at 10Mbps!!!</a:t>
            </a:r>
          </a:p>
        </p:txBody>
      </p:sp>
      <p:pic>
        <p:nvPicPr>
          <p:cNvPr id="5" name="Picture 4">
            <a:extLst>
              <a:ext uri="{FF2B5EF4-FFF2-40B4-BE49-F238E27FC236}">
                <a16:creationId xmlns:a16="http://schemas.microsoft.com/office/drawing/2014/main" id="{572512DC-0B2E-4B6D-9027-982788650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28" y="5790949"/>
            <a:ext cx="2700972" cy="1067051"/>
          </a:xfrm>
          <a:prstGeom prst="rect">
            <a:avLst/>
          </a:prstGeom>
        </p:spPr>
      </p:pic>
      <p:pic>
        <p:nvPicPr>
          <p:cNvPr id="7" name="Picture 6">
            <a:extLst>
              <a:ext uri="{FF2B5EF4-FFF2-40B4-BE49-F238E27FC236}">
                <a16:creationId xmlns:a16="http://schemas.microsoft.com/office/drawing/2014/main" id="{1632BE3A-EC5D-43FD-8CF1-E18DB35E7734}"/>
              </a:ext>
            </a:extLst>
          </p:cNvPr>
          <p:cNvPicPr>
            <a:picLocks noChangeAspect="1"/>
          </p:cNvPicPr>
          <p:nvPr/>
        </p:nvPicPr>
        <p:blipFill rotWithShape="1">
          <a:blip r:embed="rId4">
            <a:extLst>
              <a:ext uri="{28A0092B-C50C-407E-A947-70E740481C1C}">
                <a14:useLocalDpi xmlns:a14="http://schemas.microsoft.com/office/drawing/2010/main" val="0"/>
              </a:ext>
            </a:extLst>
          </a:blip>
          <a:srcRect l="3737" t="6179" r="33140" b="63291"/>
          <a:stretch/>
        </p:blipFill>
        <p:spPr>
          <a:xfrm flipH="1">
            <a:off x="386078" y="3473884"/>
            <a:ext cx="2966722" cy="1001268"/>
          </a:xfrm>
          <a:prstGeom prst="rect">
            <a:avLst/>
          </a:prstGeom>
        </p:spPr>
      </p:pic>
    </p:spTree>
    <p:extLst>
      <p:ext uri="{BB962C8B-B14F-4D97-AF65-F5344CB8AC3E}">
        <p14:creationId xmlns:p14="http://schemas.microsoft.com/office/powerpoint/2010/main" val="28158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1.85185E-6 L 0.78085 -0.00023 " pathEditMode="relative" rAng="0" ptsTypes="AA">
                                      <p:cBhvr>
                                        <p:cTn id="6" dur="2000" fill="hold"/>
                                        <p:tgtEl>
                                          <p:spTgt spid="7"/>
                                        </p:tgtEl>
                                        <p:attrNameLst>
                                          <p:attrName>ppt_x</p:attrName>
                                          <p:attrName>ppt_y</p:attrName>
                                        </p:attrNameLst>
                                      </p:cBhvr>
                                      <p:rCtr x="39036" y="-23"/>
                                    </p:animMotion>
                                  </p:childTnLst>
                                </p:cTn>
                              </p:par>
                              <p:par>
                                <p:cTn id="7" presetID="42" presetClass="path" presetSubtype="0" accel="50000" decel="50000" fill="hold" nodeType="withEffect">
                                  <p:stCondLst>
                                    <p:cond delay="0"/>
                                  </p:stCondLst>
                                  <p:childTnLst>
                                    <p:animMotion origin="layout" path="M -2.70833E-6 -2.22222E-6 L 0.78229 -0.00972 " pathEditMode="relative" rAng="0" ptsTypes="AA">
                                      <p:cBhvr>
                                        <p:cTn id="8" dur="500" fill="hold"/>
                                        <p:tgtEl>
                                          <p:spTgt spid="5"/>
                                        </p:tgtEl>
                                        <p:attrNameLst>
                                          <p:attrName>ppt_x</p:attrName>
                                          <p:attrName>ppt_y</p:attrName>
                                        </p:attrNameLst>
                                      </p:cBhvr>
                                      <p:rCtr x="39115"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E7EA6-D37D-48FE-BF56-F9A6278ADAFC}"/>
              </a:ext>
            </a:extLst>
          </p:cNvPr>
          <p:cNvSpPr>
            <a:spLocks noGrp="1"/>
          </p:cNvSpPr>
          <p:nvPr>
            <p:ph type="title"/>
          </p:nvPr>
        </p:nvSpPr>
        <p:spPr/>
        <p:txBody>
          <a:bodyPr/>
          <a:lstStyle/>
          <a:p>
            <a:r>
              <a:rPr lang="en-GB" dirty="0"/>
              <a:t>Ethernet - History</a:t>
            </a:r>
          </a:p>
        </p:txBody>
      </p:sp>
      <p:sp>
        <p:nvSpPr>
          <p:cNvPr id="3" name="Content Placeholder 2">
            <a:extLst>
              <a:ext uri="{FF2B5EF4-FFF2-40B4-BE49-F238E27FC236}">
                <a16:creationId xmlns:a16="http://schemas.microsoft.com/office/drawing/2014/main" id="{4511C6BC-37DB-44A5-9CF9-4CD1B764392C}"/>
              </a:ext>
            </a:extLst>
          </p:cNvPr>
          <p:cNvSpPr>
            <a:spLocks noGrp="1"/>
          </p:cNvSpPr>
          <p:nvPr>
            <p:ph idx="1"/>
          </p:nvPr>
        </p:nvSpPr>
        <p:spPr>
          <a:xfrm>
            <a:off x="509466" y="2975999"/>
            <a:ext cx="11590421" cy="2205601"/>
          </a:xfrm>
        </p:spPr>
        <p:txBody>
          <a:bodyPr>
            <a:normAutofit lnSpcReduction="10000"/>
          </a:bodyPr>
          <a:lstStyle/>
          <a:p>
            <a:r>
              <a:rPr lang="en-GB" sz="3600" dirty="0"/>
              <a:t>They gave away the control of the Ethernet standard to the IEEE</a:t>
            </a:r>
          </a:p>
          <a:p>
            <a:r>
              <a:rPr lang="en-GB" sz="3600" dirty="0"/>
              <a:t>They created the 802.3 (Ethernet) committee</a:t>
            </a:r>
          </a:p>
          <a:p>
            <a:r>
              <a:rPr lang="en-GB" sz="3600" dirty="0"/>
              <a:t>Thus Ethernet became an open standard</a:t>
            </a:r>
          </a:p>
        </p:txBody>
      </p:sp>
    </p:spTree>
    <p:extLst>
      <p:ext uri="{BB962C8B-B14F-4D97-AF65-F5344CB8AC3E}">
        <p14:creationId xmlns:p14="http://schemas.microsoft.com/office/powerpoint/2010/main" val="34618418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E3A1-D6A8-43E5-847B-A945ECB4BC64}"/>
              </a:ext>
            </a:extLst>
          </p:cNvPr>
          <p:cNvSpPr>
            <a:spLocks noGrp="1"/>
          </p:cNvSpPr>
          <p:nvPr>
            <p:ph type="title"/>
          </p:nvPr>
        </p:nvSpPr>
        <p:spPr/>
        <p:txBody>
          <a:bodyPr/>
          <a:lstStyle/>
          <a:p>
            <a:r>
              <a:rPr lang="en-GB" dirty="0"/>
              <a:t>Ethernet Frames</a:t>
            </a:r>
          </a:p>
        </p:txBody>
      </p:sp>
      <p:sp>
        <p:nvSpPr>
          <p:cNvPr id="3" name="Content Placeholder 2">
            <a:extLst>
              <a:ext uri="{FF2B5EF4-FFF2-40B4-BE49-F238E27FC236}">
                <a16:creationId xmlns:a16="http://schemas.microsoft.com/office/drawing/2014/main" id="{12531080-9A91-45B5-BEDA-504063AB3C32}"/>
              </a:ext>
            </a:extLst>
          </p:cNvPr>
          <p:cNvSpPr>
            <a:spLocks noGrp="1"/>
          </p:cNvSpPr>
          <p:nvPr>
            <p:ph idx="1"/>
          </p:nvPr>
        </p:nvSpPr>
        <p:spPr>
          <a:xfrm>
            <a:off x="312821" y="1412240"/>
            <a:ext cx="11590421" cy="5349341"/>
          </a:xfrm>
        </p:spPr>
        <p:txBody>
          <a:bodyPr>
            <a:normAutofit/>
          </a:bodyPr>
          <a:lstStyle/>
          <a:p>
            <a:r>
              <a:rPr lang="en-GB" sz="3600" dirty="0"/>
              <a:t>There have been four different Ethernet frame types defined over the years</a:t>
            </a:r>
          </a:p>
          <a:p>
            <a:r>
              <a:rPr lang="en-GB" sz="3600" dirty="0"/>
              <a:t>Only the Ethernet II frame type is used today</a:t>
            </a:r>
          </a:p>
          <a:p>
            <a:r>
              <a:rPr lang="en-GB" sz="3600" dirty="0"/>
              <a:t>Every version of 802.3 Ethernet uses the same Ethernet II frame</a:t>
            </a:r>
          </a:p>
          <a:p>
            <a:r>
              <a:rPr lang="en-GB" sz="3600" dirty="0"/>
              <a:t>Using frames addresses two networking issues</a:t>
            </a:r>
          </a:p>
          <a:p>
            <a:pPr lvl="1"/>
            <a:r>
              <a:rPr lang="en-GB" sz="3200" dirty="0"/>
              <a:t>Frames prevent any single machine from monopolizing the shared bus cable</a:t>
            </a:r>
          </a:p>
          <a:p>
            <a:pPr lvl="1"/>
            <a:r>
              <a:rPr lang="en-GB" sz="3200" dirty="0"/>
              <a:t>The process of retransmitting lost data is more efficient</a:t>
            </a:r>
            <a:endParaRPr lang="en-GB" sz="4400" dirty="0"/>
          </a:p>
        </p:txBody>
      </p:sp>
    </p:spTree>
    <p:extLst>
      <p:ext uri="{BB962C8B-B14F-4D97-AF65-F5344CB8AC3E}">
        <p14:creationId xmlns:p14="http://schemas.microsoft.com/office/powerpoint/2010/main" val="4323809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F8E6EC-7FC2-414A-9B0A-052CC03D5277}"/>
              </a:ext>
            </a:extLst>
          </p:cNvPr>
          <p:cNvSpPr/>
          <p:nvPr/>
        </p:nvSpPr>
        <p:spPr>
          <a:xfrm>
            <a:off x="97277" y="1420238"/>
            <a:ext cx="11906655" cy="2451371"/>
          </a:xfrm>
          <a:prstGeom prst="rect">
            <a:avLst/>
          </a:prstGeom>
          <a:gradFill flip="none" rotWithShape="1">
            <a:gsLst>
              <a:gs pos="0">
                <a:schemeClr val="accent1">
                  <a:lumMod val="0"/>
                  <a:lumOff val="100000"/>
                </a:schemeClr>
              </a:gs>
              <a:gs pos="16000">
                <a:schemeClr val="accent1">
                  <a:lumMod val="0"/>
                  <a:lumOff val="100000"/>
                  <a:alpha val="28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E04689-3DAA-4B2E-8F40-2D913A8E02C7}"/>
              </a:ext>
            </a:extLst>
          </p:cNvPr>
          <p:cNvSpPr>
            <a:spLocks noGrp="1"/>
          </p:cNvSpPr>
          <p:nvPr>
            <p:ph type="title"/>
          </p:nvPr>
        </p:nvSpPr>
        <p:spPr/>
        <p:txBody>
          <a:bodyPr/>
          <a:lstStyle/>
          <a:p>
            <a:r>
              <a:rPr lang="en-GB" dirty="0"/>
              <a:t>Ethernet Frame</a:t>
            </a:r>
          </a:p>
        </p:txBody>
      </p:sp>
      <p:sp>
        <p:nvSpPr>
          <p:cNvPr id="6" name="TextBox 5">
            <a:extLst>
              <a:ext uri="{FF2B5EF4-FFF2-40B4-BE49-F238E27FC236}">
                <a16:creationId xmlns:a16="http://schemas.microsoft.com/office/drawing/2014/main" id="{94FC5ED7-471D-42EE-BECD-6F21DCDCC77C}"/>
              </a:ext>
            </a:extLst>
          </p:cNvPr>
          <p:cNvSpPr txBox="1"/>
          <p:nvPr/>
        </p:nvSpPr>
        <p:spPr>
          <a:xfrm>
            <a:off x="3434802" y="5036980"/>
            <a:ext cx="5696778" cy="1477328"/>
          </a:xfrm>
          <a:prstGeom prst="rect">
            <a:avLst/>
          </a:prstGeom>
          <a:solidFill>
            <a:schemeClr val="accent1">
              <a:lumMod val="40000"/>
              <a:lumOff val="60000"/>
            </a:schemeClr>
          </a:solidFill>
        </p:spPr>
        <p:txBody>
          <a:bodyPr wrap="square" rtlCol="0">
            <a:spAutoFit/>
          </a:bodyPr>
          <a:lstStyle/>
          <a:p>
            <a:r>
              <a:rPr lang="en-GB" dirty="0" err="1"/>
              <a:t>EtherType</a:t>
            </a:r>
            <a:r>
              <a:rPr lang="en-GB" dirty="0"/>
              <a:t> values:</a:t>
            </a:r>
          </a:p>
          <a:p>
            <a:r>
              <a:rPr lang="en-GB" dirty="0"/>
              <a:t>0x0800 signals that the frame contains an IPv4 datagram 0x0806 indicates an ARP frame</a:t>
            </a:r>
          </a:p>
          <a:p>
            <a:r>
              <a:rPr lang="en-GB" dirty="0"/>
              <a:t>0x86DD indicates an IPv6 frame</a:t>
            </a:r>
          </a:p>
          <a:p>
            <a:r>
              <a:rPr lang="en-GB" dirty="0"/>
              <a:t>0x8100 indicates the presence of an IEEE 802.1 Q tag</a:t>
            </a:r>
          </a:p>
        </p:txBody>
      </p:sp>
      <p:sp>
        <p:nvSpPr>
          <p:cNvPr id="7" name="Rectangle 6">
            <a:extLst>
              <a:ext uri="{FF2B5EF4-FFF2-40B4-BE49-F238E27FC236}">
                <a16:creationId xmlns:a16="http://schemas.microsoft.com/office/drawing/2014/main" id="{9E859414-2507-4499-87B8-488DCCC5F4F3}"/>
              </a:ext>
            </a:extLst>
          </p:cNvPr>
          <p:cNvSpPr/>
          <p:nvPr/>
        </p:nvSpPr>
        <p:spPr>
          <a:xfrm>
            <a:off x="602107" y="2439053"/>
            <a:ext cx="2449902" cy="569343"/>
          </a:xfrm>
          <a:prstGeom prst="rect">
            <a:avLst/>
          </a:prstGeom>
          <a:gradFill flip="none" rotWithShape="1">
            <a:gsLst>
              <a:gs pos="0">
                <a:schemeClr val="accent1">
                  <a:lumMod val="5000"/>
                  <a:lumOff val="95000"/>
                </a:schemeClr>
              </a:gs>
              <a:gs pos="79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E2E1E32-DD35-412E-A737-9471110DD9EA}"/>
              </a:ext>
            </a:extLst>
          </p:cNvPr>
          <p:cNvSpPr/>
          <p:nvPr/>
        </p:nvSpPr>
        <p:spPr>
          <a:xfrm>
            <a:off x="7231634" y="2438189"/>
            <a:ext cx="2449902" cy="569343"/>
          </a:xfrm>
          <a:prstGeom prst="rect">
            <a:avLst/>
          </a:prstGeom>
          <a:gradFill flip="none" rotWithShape="1">
            <a:gsLst>
              <a:gs pos="0">
                <a:srgbClr val="FF0000"/>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B2D570F-6DA2-4EE8-B5C4-337F000D08AE}"/>
              </a:ext>
            </a:extLst>
          </p:cNvPr>
          <p:cNvSpPr/>
          <p:nvPr/>
        </p:nvSpPr>
        <p:spPr>
          <a:xfrm>
            <a:off x="3201101" y="2438191"/>
            <a:ext cx="2449902" cy="569343"/>
          </a:xfrm>
          <a:prstGeom prst="rect">
            <a:avLst/>
          </a:prstGeom>
          <a:gradFill flip="none" rotWithShape="1">
            <a:gsLst>
              <a:gs pos="26000">
                <a:schemeClr val="accent6">
                  <a:lumMod val="60000"/>
                  <a:lumOff val="4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01BB6B-FB9F-441F-B00D-C5D04563E908}"/>
              </a:ext>
            </a:extLst>
          </p:cNvPr>
          <p:cNvSpPr/>
          <p:nvPr/>
        </p:nvSpPr>
        <p:spPr>
          <a:xfrm>
            <a:off x="5817365" y="2438191"/>
            <a:ext cx="931653" cy="569343"/>
          </a:xfrm>
          <a:prstGeom prst="rect">
            <a:avLst/>
          </a:prstGeom>
          <a:gradFill flip="none" rotWithShape="1">
            <a:gsLst>
              <a:gs pos="34000">
                <a:srgbClr val="FFFF00">
                  <a:alpha val="81000"/>
                </a:srgb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2108297-AE0E-41DC-AAE1-C4C37B3DA72B}"/>
              </a:ext>
            </a:extLst>
          </p:cNvPr>
          <p:cNvSpPr/>
          <p:nvPr/>
        </p:nvSpPr>
        <p:spPr>
          <a:xfrm>
            <a:off x="10049740" y="2438189"/>
            <a:ext cx="1590136" cy="56934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EEC6241-D7BC-49E7-AF01-75DF5926F845}"/>
              </a:ext>
            </a:extLst>
          </p:cNvPr>
          <p:cNvSpPr/>
          <p:nvPr/>
        </p:nvSpPr>
        <p:spPr>
          <a:xfrm>
            <a:off x="340006" y="2290899"/>
            <a:ext cx="6569752" cy="1325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39054F0-E60E-4490-B081-A6B78BFF2503}"/>
              </a:ext>
            </a:extLst>
          </p:cNvPr>
          <p:cNvSpPr/>
          <p:nvPr/>
        </p:nvSpPr>
        <p:spPr>
          <a:xfrm>
            <a:off x="7005350" y="2290899"/>
            <a:ext cx="2847386" cy="1325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2A81F8-D1D7-42B6-8F76-DEDE6CCACB2D}"/>
              </a:ext>
            </a:extLst>
          </p:cNvPr>
          <p:cNvSpPr txBox="1"/>
          <p:nvPr/>
        </p:nvSpPr>
        <p:spPr>
          <a:xfrm>
            <a:off x="676134" y="2696596"/>
            <a:ext cx="2301849" cy="338554"/>
          </a:xfrm>
          <a:prstGeom prst="rect">
            <a:avLst/>
          </a:prstGeom>
          <a:noFill/>
        </p:spPr>
        <p:txBody>
          <a:bodyPr wrap="none" rtlCol="0">
            <a:spAutoFit/>
          </a:bodyPr>
          <a:lstStyle/>
          <a:p>
            <a:r>
              <a:rPr lang="en-GB" sz="1600" dirty="0"/>
              <a:t>Destination MAC Address</a:t>
            </a:r>
          </a:p>
        </p:txBody>
      </p:sp>
      <p:sp>
        <p:nvSpPr>
          <p:cNvPr id="15" name="TextBox 14">
            <a:extLst>
              <a:ext uri="{FF2B5EF4-FFF2-40B4-BE49-F238E27FC236}">
                <a16:creationId xmlns:a16="http://schemas.microsoft.com/office/drawing/2014/main" id="{C9931278-6A1B-47E0-A257-C89E948C148B}"/>
              </a:ext>
            </a:extLst>
          </p:cNvPr>
          <p:cNvSpPr txBox="1"/>
          <p:nvPr/>
        </p:nvSpPr>
        <p:spPr>
          <a:xfrm>
            <a:off x="3469284" y="2696596"/>
            <a:ext cx="1913537" cy="338554"/>
          </a:xfrm>
          <a:prstGeom prst="rect">
            <a:avLst/>
          </a:prstGeom>
          <a:noFill/>
        </p:spPr>
        <p:txBody>
          <a:bodyPr wrap="none" rtlCol="0">
            <a:spAutoFit/>
          </a:bodyPr>
          <a:lstStyle/>
          <a:p>
            <a:r>
              <a:rPr lang="en-GB" sz="1600" dirty="0"/>
              <a:t>Source MAC Address</a:t>
            </a:r>
          </a:p>
        </p:txBody>
      </p:sp>
      <p:sp>
        <p:nvSpPr>
          <p:cNvPr id="16" name="TextBox 15">
            <a:extLst>
              <a:ext uri="{FF2B5EF4-FFF2-40B4-BE49-F238E27FC236}">
                <a16:creationId xmlns:a16="http://schemas.microsoft.com/office/drawing/2014/main" id="{33AF7C69-4CE3-4693-AE52-8873B3C618DC}"/>
              </a:ext>
            </a:extLst>
          </p:cNvPr>
          <p:cNvSpPr txBox="1"/>
          <p:nvPr/>
        </p:nvSpPr>
        <p:spPr>
          <a:xfrm>
            <a:off x="5769525" y="2696596"/>
            <a:ext cx="1027333" cy="338554"/>
          </a:xfrm>
          <a:prstGeom prst="rect">
            <a:avLst/>
          </a:prstGeom>
          <a:noFill/>
        </p:spPr>
        <p:txBody>
          <a:bodyPr wrap="none" rtlCol="0">
            <a:spAutoFit/>
          </a:bodyPr>
          <a:lstStyle/>
          <a:p>
            <a:r>
              <a:rPr lang="en-GB" sz="1600" dirty="0" err="1"/>
              <a:t>EtherType</a:t>
            </a:r>
            <a:endParaRPr lang="en-GB" sz="1600" dirty="0"/>
          </a:p>
        </p:txBody>
      </p:sp>
      <p:sp>
        <p:nvSpPr>
          <p:cNvPr id="17" name="TextBox 16">
            <a:extLst>
              <a:ext uri="{FF2B5EF4-FFF2-40B4-BE49-F238E27FC236}">
                <a16:creationId xmlns:a16="http://schemas.microsoft.com/office/drawing/2014/main" id="{3D05ABE5-7D5C-4FC2-BDF9-346E81860F8E}"/>
              </a:ext>
            </a:extLst>
          </p:cNvPr>
          <p:cNvSpPr txBox="1"/>
          <p:nvPr/>
        </p:nvSpPr>
        <p:spPr>
          <a:xfrm>
            <a:off x="2993557" y="3076908"/>
            <a:ext cx="1262653" cy="584775"/>
          </a:xfrm>
          <a:prstGeom prst="rect">
            <a:avLst/>
          </a:prstGeom>
          <a:noFill/>
        </p:spPr>
        <p:txBody>
          <a:bodyPr wrap="none" rtlCol="0">
            <a:spAutoFit/>
          </a:bodyPr>
          <a:lstStyle/>
          <a:p>
            <a:pPr algn="ctr"/>
            <a:r>
              <a:rPr lang="en-GB" sz="1600" b="1" dirty="0"/>
              <a:t>MAC Header</a:t>
            </a:r>
          </a:p>
          <a:p>
            <a:pPr algn="ctr"/>
            <a:r>
              <a:rPr lang="en-GB" sz="1600" b="1" dirty="0"/>
              <a:t>(14 bytes)</a:t>
            </a:r>
          </a:p>
        </p:txBody>
      </p:sp>
      <p:sp>
        <p:nvSpPr>
          <p:cNvPr id="18" name="TextBox 17">
            <a:extLst>
              <a:ext uri="{FF2B5EF4-FFF2-40B4-BE49-F238E27FC236}">
                <a16:creationId xmlns:a16="http://schemas.microsoft.com/office/drawing/2014/main" id="{10CDF063-DA36-497B-AEB1-9798752CA458}"/>
              </a:ext>
            </a:extLst>
          </p:cNvPr>
          <p:cNvSpPr txBox="1"/>
          <p:nvPr/>
        </p:nvSpPr>
        <p:spPr>
          <a:xfrm>
            <a:off x="7663227" y="3076908"/>
            <a:ext cx="1586716" cy="584775"/>
          </a:xfrm>
          <a:prstGeom prst="rect">
            <a:avLst/>
          </a:prstGeom>
          <a:noFill/>
        </p:spPr>
        <p:txBody>
          <a:bodyPr wrap="none" rtlCol="0">
            <a:spAutoFit/>
          </a:bodyPr>
          <a:lstStyle/>
          <a:p>
            <a:pPr algn="ctr"/>
            <a:r>
              <a:rPr lang="en-GB" sz="1600" b="1" dirty="0"/>
              <a:t>Data</a:t>
            </a:r>
          </a:p>
          <a:p>
            <a:pPr algn="ctr"/>
            <a:r>
              <a:rPr lang="en-GB" sz="1600" b="1" dirty="0"/>
              <a:t>(46 - 1500 bytes)</a:t>
            </a:r>
          </a:p>
        </p:txBody>
      </p:sp>
      <p:sp>
        <p:nvSpPr>
          <p:cNvPr id="19" name="TextBox 18">
            <a:extLst>
              <a:ext uri="{FF2B5EF4-FFF2-40B4-BE49-F238E27FC236}">
                <a16:creationId xmlns:a16="http://schemas.microsoft.com/office/drawing/2014/main" id="{295621EA-1E93-4752-A4CB-0BB2A97F15B2}"/>
              </a:ext>
            </a:extLst>
          </p:cNvPr>
          <p:cNvSpPr txBox="1"/>
          <p:nvPr/>
        </p:nvSpPr>
        <p:spPr>
          <a:xfrm>
            <a:off x="10446783" y="3200018"/>
            <a:ext cx="796051" cy="338554"/>
          </a:xfrm>
          <a:prstGeom prst="rect">
            <a:avLst/>
          </a:prstGeom>
          <a:noFill/>
        </p:spPr>
        <p:txBody>
          <a:bodyPr wrap="none" rtlCol="0">
            <a:spAutoFit/>
          </a:bodyPr>
          <a:lstStyle/>
          <a:p>
            <a:pPr algn="ctr"/>
            <a:r>
              <a:rPr lang="en-GB" sz="1600" b="1" dirty="0"/>
              <a:t>4 bytes</a:t>
            </a:r>
          </a:p>
        </p:txBody>
      </p:sp>
      <p:sp>
        <p:nvSpPr>
          <p:cNvPr id="20" name="TextBox 19">
            <a:extLst>
              <a:ext uri="{FF2B5EF4-FFF2-40B4-BE49-F238E27FC236}">
                <a16:creationId xmlns:a16="http://schemas.microsoft.com/office/drawing/2014/main" id="{059A3B01-BCB4-4AEB-8653-35E6A8D47E5F}"/>
              </a:ext>
            </a:extLst>
          </p:cNvPr>
          <p:cNvSpPr txBox="1"/>
          <p:nvPr/>
        </p:nvSpPr>
        <p:spPr>
          <a:xfrm>
            <a:off x="8039740" y="2702957"/>
            <a:ext cx="833690" cy="338554"/>
          </a:xfrm>
          <a:prstGeom prst="rect">
            <a:avLst/>
          </a:prstGeom>
          <a:noFill/>
        </p:spPr>
        <p:txBody>
          <a:bodyPr wrap="none" rtlCol="0">
            <a:spAutoFit/>
          </a:bodyPr>
          <a:lstStyle/>
          <a:p>
            <a:r>
              <a:rPr lang="en-GB" sz="1600" dirty="0"/>
              <a:t>Payload</a:t>
            </a:r>
          </a:p>
        </p:txBody>
      </p:sp>
      <p:sp>
        <p:nvSpPr>
          <p:cNvPr id="21" name="TextBox 20">
            <a:extLst>
              <a:ext uri="{FF2B5EF4-FFF2-40B4-BE49-F238E27FC236}">
                <a16:creationId xmlns:a16="http://schemas.microsoft.com/office/drawing/2014/main" id="{E68EE9BF-D284-4E4F-9505-2921311EE577}"/>
              </a:ext>
            </a:extLst>
          </p:cNvPr>
          <p:cNvSpPr txBox="1"/>
          <p:nvPr/>
        </p:nvSpPr>
        <p:spPr>
          <a:xfrm>
            <a:off x="10141186" y="2686067"/>
            <a:ext cx="1407245" cy="338554"/>
          </a:xfrm>
          <a:prstGeom prst="rect">
            <a:avLst/>
          </a:prstGeom>
          <a:noFill/>
        </p:spPr>
        <p:txBody>
          <a:bodyPr wrap="none" rtlCol="0">
            <a:spAutoFit/>
          </a:bodyPr>
          <a:lstStyle/>
          <a:p>
            <a:r>
              <a:rPr lang="en-GB" sz="1600" dirty="0"/>
              <a:t>CRC Checksum</a:t>
            </a:r>
          </a:p>
        </p:txBody>
      </p:sp>
      <p:sp>
        <p:nvSpPr>
          <p:cNvPr id="22" name="TextBox 21">
            <a:extLst>
              <a:ext uri="{FF2B5EF4-FFF2-40B4-BE49-F238E27FC236}">
                <a16:creationId xmlns:a16="http://schemas.microsoft.com/office/drawing/2014/main" id="{A5382A37-7D63-49E7-8BE6-127D436EA5E2}"/>
              </a:ext>
            </a:extLst>
          </p:cNvPr>
          <p:cNvSpPr txBox="1"/>
          <p:nvPr/>
        </p:nvSpPr>
        <p:spPr>
          <a:xfrm>
            <a:off x="833036" y="2431936"/>
            <a:ext cx="1988045" cy="338554"/>
          </a:xfrm>
          <a:prstGeom prst="rect">
            <a:avLst/>
          </a:prstGeom>
          <a:noFill/>
        </p:spPr>
        <p:txBody>
          <a:bodyPr wrap="none" rtlCol="0">
            <a:spAutoFit/>
          </a:bodyPr>
          <a:lstStyle/>
          <a:p>
            <a:r>
              <a:rPr lang="en-GB" sz="1600" dirty="0"/>
              <a:t>A8  A1  59  1D  79  8F </a:t>
            </a:r>
          </a:p>
        </p:txBody>
      </p:sp>
      <p:sp>
        <p:nvSpPr>
          <p:cNvPr id="23" name="TextBox 22">
            <a:extLst>
              <a:ext uri="{FF2B5EF4-FFF2-40B4-BE49-F238E27FC236}">
                <a16:creationId xmlns:a16="http://schemas.microsoft.com/office/drawing/2014/main" id="{413A483B-3DC5-4D9B-90B5-8CF834DDA19D}"/>
              </a:ext>
            </a:extLst>
          </p:cNvPr>
          <p:cNvSpPr txBox="1"/>
          <p:nvPr/>
        </p:nvSpPr>
        <p:spPr>
          <a:xfrm>
            <a:off x="3450465" y="2407834"/>
            <a:ext cx="1951175" cy="338554"/>
          </a:xfrm>
          <a:prstGeom prst="rect">
            <a:avLst/>
          </a:prstGeom>
          <a:noFill/>
        </p:spPr>
        <p:txBody>
          <a:bodyPr wrap="none" rtlCol="0">
            <a:spAutoFit/>
          </a:bodyPr>
          <a:lstStyle/>
          <a:p>
            <a:r>
              <a:rPr lang="en-GB" sz="1600" dirty="0"/>
              <a:t>A8  A1  52  1D  21  98</a:t>
            </a:r>
          </a:p>
        </p:txBody>
      </p:sp>
      <p:sp>
        <p:nvSpPr>
          <p:cNvPr id="24" name="TextBox 23">
            <a:extLst>
              <a:ext uri="{FF2B5EF4-FFF2-40B4-BE49-F238E27FC236}">
                <a16:creationId xmlns:a16="http://schemas.microsoft.com/office/drawing/2014/main" id="{225E11C9-E7FC-4BD6-9477-5AD1A2FE357D}"/>
              </a:ext>
            </a:extLst>
          </p:cNvPr>
          <p:cNvSpPr txBox="1"/>
          <p:nvPr/>
        </p:nvSpPr>
        <p:spPr>
          <a:xfrm>
            <a:off x="5959224" y="2428469"/>
            <a:ext cx="647934" cy="338554"/>
          </a:xfrm>
          <a:prstGeom prst="rect">
            <a:avLst/>
          </a:prstGeom>
          <a:noFill/>
        </p:spPr>
        <p:txBody>
          <a:bodyPr wrap="none" rtlCol="0">
            <a:spAutoFit/>
          </a:bodyPr>
          <a:lstStyle/>
          <a:p>
            <a:r>
              <a:rPr lang="en-GB" sz="1600" dirty="0"/>
              <a:t>08 00</a:t>
            </a:r>
          </a:p>
        </p:txBody>
      </p:sp>
      <p:sp>
        <p:nvSpPr>
          <p:cNvPr id="25" name="TextBox 24">
            <a:extLst>
              <a:ext uri="{FF2B5EF4-FFF2-40B4-BE49-F238E27FC236}">
                <a16:creationId xmlns:a16="http://schemas.microsoft.com/office/drawing/2014/main" id="{C436A37F-53F6-476D-8861-1B63056A670A}"/>
              </a:ext>
            </a:extLst>
          </p:cNvPr>
          <p:cNvSpPr txBox="1"/>
          <p:nvPr/>
        </p:nvSpPr>
        <p:spPr>
          <a:xfrm>
            <a:off x="7892168" y="2438339"/>
            <a:ext cx="1128835" cy="338554"/>
          </a:xfrm>
          <a:prstGeom prst="rect">
            <a:avLst/>
          </a:prstGeom>
          <a:noFill/>
        </p:spPr>
        <p:txBody>
          <a:bodyPr wrap="none" rtlCol="0">
            <a:spAutoFit/>
          </a:bodyPr>
          <a:lstStyle/>
          <a:p>
            <a:r>
              <a:rPr lang="en-GB" sz="1600" dirty="0"/>
              <a:t>IP, ARP, etc.</a:t>
            </a:r>
          </a:p>
        </p:txBody>
      </p:sp>
      <p:sp>
        <p:nvSpPr>
          <p:cNvPr id="26" name="TextBox 25">
            <a:extLst>
              <a:ext uri="{FF2B5EF4-FFF2-40B4-BE49-F238E27FC236}">
                <a16:creationId xmlns:a16="http://schemas.microsoft.com/office/drawing/2014/main" id="{B4A02615-8E8C-444C-B964-282E2BBBB6AF}"/>
              </a:ext>
            </a:extLst>
          </p:cNvPr>
          <p:cNvSpPr txBox="1"/>
          <p:nvPr/>
        </p:nvSpPr>
        <p:spPr>
          <a:xfrm>
            <a:off x="10189019" y="2417874"/>
            <a:ext cx="1311578" cy="338554"/>
          </a:xfrm>
          <a:prstGeom prst="rect">
            <a:avLst/>
          </a:prstGeom>
          <a:noFill/>
        </p:spPr>
        <p:txBody>
          <a:bodyPr wrap="none" rtlCol="0">
            <a:spAutoFit/>
          </a:bodyPr>
          <a:lstStyle/>
          <a:p>
            <a:r>
              <a:rPr lang="en-GB" sz="1600" dirty="0"/>
              <a:t>01  20  13  3A</a:t>
            </a:r>
          </a:p>
        </p:txBody>
      </p:sp>
      <p:sp>
        <p:nvSpPr>
          <p:cNvPr id="27" name="TextBox 26">
            <a:extLst>
              <a:ext uri="{FF2B5EF4-FFF2-40B4-BE49-F238E27FC236}">
                <a16:creationId xmlns:a16="http://schemas.microsoft.com/office/drawing/2014/main" id="{3D4969B5-ACB3-4C51-A08B-DA7E2B02A2BE}"/>
              </a:ext>
            </a:extLst>
          </p:cNvPr>
          <p:cNvSpPr txBox="1"/>
          <p:nvPr/>
        </p:nvSpPr>
        <p:spPr>
          <a:xfrm>
            <a:off x="4803832" y="1606874"/>
            <a:ext cx="2345835" cy="646331"/>
          </a:xfrm>
          <a:prstGeom prst="rect">
            <a:avLst/>
          </a:prstGeom>
          <a:noFill/>
        </p:spPr>
        <p:txBody>
          <a:bodyPr wrap="none" rtlCol="0">
            <a:spAutoFit/>
          </a:bodyPr>
          <a:lstStyle/>
          <a:p>
            <a:pPr algn="ctr"/>
            <a:r>
              <a:rPr lang="en-GB" b="1" dirty="0"/>
              <a:t>Ethernet Type II Frame</a:t>
            </a:r>
          </a:p>
          <a:p>
            <a:pPr algn="ctr"/>
            <a:r>
              <a:rPr lang="en-GB" b="1" dirty="0"/>
              <a:t>(64 to 1518 bytes)</a:t>
            </a:r>
          </a:p>
        </p:txBody>
      </p:sp>
    </p:spTree>
    <p:extLst>
      <p:ext uri="{BB962C8B-B14F-4D97-AF65-F5344CB8AC3E}">
        <p14:creationId xmlns:p14="http://schemas.microsoft.com/office/powerpoint/2010/main" val="28426746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EC4C-725D-4A5A-B74F-C40DC880A890}"/>
              </a:ext>
            </a:extLst>
          </p:cNvPr>
          <p:cNvSpPr>
            <a:spLocks noGrp="1"/>
          </p:cNvSpPr>
          <p:nvPr>
            <p:ph type="title"/>
          </p:nvPr>
        </p:nvSpPr>
        <p:spPr/>
        <p:txBody>
          <a:bodyPr/>
          <a:lstStyle/>
          <a:p>
            <a:r>
              <a:rPr lang="en-GB" dirty="0"/>
              <a:t>1.2 Explain what a network protocol is and how it transmits data</a:t>
            </a:r>
          </a:p>
        </p:txBody>
      </p:sp>
      <p:sp>
        <p:nvSpPr>
          <p:cNvPr id="3" name="Content Placeholder 2">
            <a:extLst>
              <a:ext uri="{FF2B5EF4-FFF2-40B4-BE49-F238E27FC236}">
                <a16:creationId xmlns:a16="http://schemas.microsoft.com/office/drawing/2014/main" id="{0A619822-2CA1-43F1-8757-9CCE726D7408}"/>
              </a:ext>
            </a:extLst>
          </p:cNvPr>
          <p:cNvSpPr>
            <a:spLocks noGrp="1"/>
          </p:cNvSpPr>
          <p:nvPr>
            <p:ph type="body" idx="1"/>
          </p:nvPr>
        </p:nvSpPr>
        <p:spPr/>
        <p:txBody>
          <a:bodyPr>
            <a:normAutofit fontScale="62500" lnSpcReduction="20000"/>
          </a:bodyPr>
          <a:lstStyle/>
          <a:p>
            <a:r>
              <a:rPr lang="en-GB" dirty="0"/>
              <a:t>Host addressing</a:t>
            </a:r>
          </a:p>
          <a:p>
            <a:r>
              <a:rPr lang="en-GB" dirty="0"/>
              <a:t>Frames</a:t>
            </a:r>
          </a:p>
          <a:p>
            <a:r>
              <a:rPr lang="en-GB" dirty="0"/>
              <a:t>Packets</a:t>
            </a:r>
          </a:p>
          <a:p>
            <a:r>
              <a:rPr lang="en-GB" dirty="0"/>
              <a:t>Datagrams</a:t>
            </a:r>
          </a:p>
          <a:p>
            <a:r>
              <a:rPr lang="en-GB" dirty="0"/>
              <a:t>Data</a:t>
            </a:r>
          </a:p>
          <a:p>
            <a:endParaRPr lang="en-GB" dirty="0"/>
          </a:p>
        </p:txBody>
      </p:sp>
    </p:spTree>
    <p:extLst>
      <p:ext uri="{BB962C8B-B14F-4D97-AF65-F5344CB8AC3E}">
        <p14:creationId xmlns:p14="http://schemas.microsoft.com/office/powerpoint/2010/main" val="32052447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BDD43-4584-49D9-B9D7-A798CA6C97EC}"/>
              </a:ext>
            </a:extLst>
          </p:cNvPr>
          <p:cNvSpPr>
            <a:spLocks noGrp="1"/>
          </p:cNvSpPr>
          <p:nvPr>
            <p:ph type="title"/>
          </p:nvPr>
        </p:nvSpPr>
        <p:spPr/>
        <p:txBody>
          <a:bodyPr/>
          <a:lstStyle/>
          <a:p>
            <a:r>
              <a:rPr lang="en-GB" dirty="0"/>
              <a:t>Network Protocols</a:t>
            </a:r>
          </a:p>
        </p:txBody>
      </p:sp>
      <p:sp>
        <p:nvSpPr>
          <p:cNvPr id="5" name="Content Placeholder 4">
            <a:extLst>
              <a:ext uri="{FF2B5EF4-FFF2-40B4-BE49-F238E27FC236}">
                <a16:creationId xmlns:a16="http://schemas.microsoft.com/office/drawing/2014/main" id="{39A4BAC6-1D0E-44DF-9555-2FF4298A7896}"/>
              </a:ext>
            </a:extLst>
          </p:cNvPr>
          <p:cNvSpPr>
            <a:spLocks noGrp="1"/>
          </p:cNvSpPr>
          <p:nvPr>
            <p:ph idx="1"/>
          </p:nvPr>
        </p:nvSpPr>
        <p:spPr/>
        <p:txBody>
          <a:bodyPr>
            <a:normAutofit/>
          </a:bodyPr>
          <a:lstStyle/>
          <a:p>
            <a:r>
              <a:rPr lang="en-GB" dirty="0"/>
              <a:t>A network protocol is an established set of rules that determine how data is transmitted between different devices in the same network</a:t>
            </a:r>
          </a:p>
          <a:p>
            <a:r>
              <a:rPr lang="en-GB" dirty="0"/>
              <a:t>It allows connected devices to communicate with each other, regardless of any differences in their internal processes, structure or design</a:t>
            </a:r>
          </a:p>
          <a:p>
            <a:r>
              <a:rPr lang="en-GB" dirty="0"/>
              <a:t>Protocols establish how two computers send and receive a message</a:t>
            </a:r>
          </a:p>
          <a:p>
            <a:r>
              <a:rPr lang="en-GB" dirty="0"/>
              <a:t>Data packets travel between source and destination from one router to the next</a:t>
            </a:r>
          </a:p>
          <a:p>
            <a:r>
              <a:rPr lang="en-GB" dirty="0"/>
              <a:t>The process of exchanging data packets is known as packet switching</a:t>
            </a:r>
          </a:p>
        </p:txBody>
      </p:sp>
    </p:spTree>
    <p:extLst>
      <p:ext uri="{BB962C8B-B14F-4D97-AF65-F5344CB8AC3E}">
        <p14:creationId xmlns:p14="http://schemas.microsoft.com/office/powerpoint/2010/main" val="38395881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76FE-4D70-4800-BD19-9912F54BDFEB}"/>
              </a:ext>
            </a:extLst>
          </p:cNvPr>
          <p:cNvSpPr>
            <a:spLocks noGrp="1"/>
          </p:cNvSpPr>
          <p:nvPr>
            <p:ph type="title"/>
          </p:nvPr>
        </p:nvSpPr>
        <p:spPr/>
        <p:txBody>
          <a:bodyPr/>
          <a:lstStyle/>
          <a:p>
            <a:r>
              <a:rPr lang="en-GB" dirty="0"/>
              <a:t>Host addressing</a:t>
            </a:r>
          </a:p>
        </p:txBody>
      </p:sp>
      <p:sp>
        <p:nvSpPr>
          <p:cNvPr id="3" name="Content Placeholder 2">
            <a:extLst>
              <a:ext uri="{FF2B5EF4-FFF2-40B4-BE49-F238E27FC236}">
                <a16:creationId xmlns:a16="http://schemas.microsoft.com/office/drawing/2014/main" id="{92686B07-2EF1-47CE-AE97-7D9B22ABEBBA}"/>
              </a:ext>
            </a:extLst>
          </p:cNvPr>
          <p:cNvSpPr>
            <a:spLocks noGrp="1"/>
          </p:cNvSpPr>
          <p:nvPr>
            <p:ph idx="1"/>
          </p:nvPr>
        </p:nvSpPr>
        <p:spPr/>
        <p:txBody>
          <a:bodyPr/>
          <a:lstStyle/>
          <a:p>
            <a:r>
              <a:rPr lang="en-GB" dirty="0"/>
              <a:t>The physical address of a computer in a network</a:t>
            </a:r>
          </a:p>
          <a:p>
            <a:r>
              <a:rPr lang="en-GB" dirty="0"/>
              <a:t>On the Internet, a host address is the IP address of the machine</a:t>
            </a:r>
          </a:p>
          <a:p>
            <a:endParaRPr lang="en-GB" dirty="0"/>
          </a:p>
        </p:txBody>
      </p:sp>
    </p:spTree>
    <p:extLst>
      <p:ext uri="{BB962C8B-B14F-4D97-AF65-F5344CB8AC3E}">
        <p14:creationId xmlns:p14="http://schemas.microsoft.com/office/powerpoint/2010/main" val="2883147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253A-7DA3-43E1-93EA-AEC9DEE11CF4}"/>
              </a:ext>
            </a:extLst>
          </p:cNvPr>
          <p:cNvSpPr>
            <a:spLocks noGrp="1"/>
          </p:cNvSpPr>
          <p:nvPr>
            <p:ph type="title"/>
          </p:nvPr>
        </p:nvSpPr>
        <p:spPr/>
        <p:txBody>
          <a:bodyPr/>
          <a:lstStyle/>
          <a:p>
            <a:r>
              <a:rPr lang="en-GB" dirty="0"/>
              <a:t>Frames</a:t>
            </a:r>
          </a:p>
        </p:txBody>
      </p:sp>
      <p:sp>
        <p:nvSpPr>
          <p:cNvPr id="3" name="Content Placeholder 2">
            <a:extLst>
              <a:ext uri="{FF2B5EF4-FFF2-40B4-BE49-F238E27FC236}">
                <a16:creationId xmlns:a16="http://schemas.microsoft.com/office/drawing/2014/main" id="{5DD2893D-F825-4B4F-8BF8-EF612EBF1047}"/>
              </a:ext>
            </a:extLst>
          </p:cNvPr>
          <p:cNvSpPr>
            <a:spLocks noGrp="1"/>
          </p:cNvSpPr>
          <p:nvPr>
            <p:ph idx="1"/>
          </p:nvPr>
        </p:nvSpPr>
        <p:spPr/>
        <p:txBody>
          <a:bodyPr>
            <a:normAutofit lnSpcReduction="10000"/>
          </a:bodyPr>
          <a:lstStyle/>
          <a:p>
            <a:r>
              <a:rPr lang="en-GB" dirty="0"/>
              <a:t>A frame is a digital data transmission unit in computer networking and telecommunication</a:t>
            </a:r>
          </a:p>
          <a:p>
            <a:r>
              <a:rPr lang="en-GB" dirty="0"/>
              <a:t>In packet switched systems, a frame is a simple container for a single network packet</a:t>
            </a:r>
          </a:p>
          <a:p>
            <a:r>
              <a:rPr lang="en-GB" dirty="0"/>
              <a:t>A frame typically includes frame synchronisation features consisting of a sequence of bits or symbols that indicate to the receiver the beginning and end of the payload data within the stream of symbols or bits it receives</a:t>
            </a:r>
          </a:p>
          <a:p>
            <a:r>
              <a:rPr lang="en-GB" dirty="0"/>
              <a:t>If a receiver is connected to the system during frame transmission, it ignores the data until it detects a new frame synchronisation sequence</a:t>
            </a:r>
          </a:p>
        </p:txBody>
      </p:sp>
    </p:spTree>
    <p:extLst>
      <p:ext uri="{BB962C8B-B14F-4D97-AF65-F5344CB8AC3E}">
        <p14:creationId xmlns:p14="http://schemas.microsoft.com/office/powerpoint/2010/main" val="111704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of OSI Model</a:t>
            </a:r>
          </a:p>
        </p:txBody>
      </p:sp>
      <p:sp>
        <p:nvSpPr>
          <p:cNvPr id="5" name="Content Placeholder 4"/>
          <p:cNvSpPr>
            <a:spLocks noGrp="1"/>
          </p:cNvSpPr>
          <p:nvPr>
            <p:ph idx="1"/>
          </p:nvPr>
        </p:nvSpPr>
        <p:spPr/>
        <p:txBody>
          <a:bodyPr/>
          <a:lstStyle/>
          <a:p>
            <a:r>
              <a:rPr lang="en-US" dirty="0"/>
              <a:t>Big picture of communication over network is understandable through this OSI model</a:t>
            </a:r>
          </a:p>
          <a:p>
            <a:r>
              <a:rPr lang="en-US" dirty="0"/>
              <a:t>We see how hardware and software work together</a:t>
            </a:r>
          </a:p>
          <a:p>
            <a:r>
              <a:rPr lang="en-US" dirty="0"/>
              <a:t>We can understand new technologies as they are developed</a:t>
            </a:r>
          </a:p>
          <a:p>
            <a:r>
              <a:rPr lang="en-US" dirty="0"/>
              <a:t>Troubleshooting is easier by separate networks</a:t>
            </a:r>
          </a:p>
          <a:p>
            <a:r>
              <a:rPr lang="en-US" dirty="0"/>
              <a:t>Can be used to compare basic functional relationships on different networks</a:t>
            </a:r>
          </a:p>
          <a:p>
            <a:endParaRPr lang="en-US" dirty="0"/>
          </a:p>
        </p:txBody>
      </p:sp>
    </p:spTree>
    <p:extLst>
      <p:ext uri="{BB962C8B-B14F-4D97-AF65-F5344CB8AC3E}">
        <p14:creationId xmlns:p14="http://schemas.microsoft.com/office/powerpoint/2010/main" val="242109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C862-1C2F-41FD-B00B-54D8D26642E6}"/>
              </a:ext>
            </a:extLst>
          </p:cNvPr>
          <p:cNvSpPr>
            <a:spLocks noGrp="1"/>
          </p:cNvSpPr>
          <p:nvPr>
            <p:ph type="title"/>
          </p:nvPr>
        </p:nvSpPr>
        <p:spPr/>
        <p:txBody>
          <a:bodyPr/>
          <a:lstStyle/>
          <a:p>
            <a:r>
              <a:rPr lang="en-GB" dirty="0"/>
              <a:t>Packets</a:t>
            </a:r>
          </a:p>
        </p:txBody>
      </p:sp>
      <p:sp>
        <p:nvSpPr>
          <p:cNvPr id="3" name="Content Placeholder 2">
            <a:extLst>
              <a:ext uri="{FF2B5EF4-FFF2-40B4-BE49-F238E27FC236}">
                <a16:creationId xmlns:a16="http://schemas.microsoft.com/office/drawing/2014/main" id="{8280E05E-4943-4601-BFC7-EBD840874C9F}"/>
              </a:ext>
            </a:extLst>
          </p:cNvPr>
          <p:cNvSpPr>
            <a:spLocks noGrp="1"/>
          </p:cNvSpPr>
          <p:nvPr>
            <p:ph idx="1"/>
          </p:nvPr>
        </p:nvSpPr>
        <p:spPr/>
        <p:txBody>
          <a:bodyPr/>
          <a:lstStyle/>
          <a:p>
            <a:r>
              <a:rPr lang="en-GB" dirty="0"/>
              <a:t>a network packet is a formatted unit of data carried by a packet-switched network</a:t>
            </a:r>
          </a:p>
          <a:p>
            <a:r>
              <a:rPr lang="en-GB" dirty="0"/>
              <a:t>A packet consists of control information and user data the latter is also known as the payload</a:t>
            </a:r>
          </a:p>
          <a:p>
            <a:r>
              <a:rPr lang="en-GB" dirty="0"/>
              <a:t>Control information provides data for delivering the payload (e.g., source and destination network addresses, error detection codes, or sequencing information)</a:t>
            </a:r>
          </a:p>
          <a:p>
            <a:r>
              <a:rPr lang="en-GB" dirty="0"/>
              <a:t>Typically, control information is found in packet headers and trailers</a:t>
            </a:r>
          </a:p>
        </p:txBody>
      </p:sp>
    </p:spTree>
    <p:extLst>
      <p:ext uri="{BB962C8B-B14F-4D97-AF65-F5344CB8AC3E}">
        <p14:creationId xmlns:p14="http://schemas.microsoft.com/office/powerpoint/2010/main" val="1638700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E55A-08E8-48CC-AB13-C446056E8AB5}"/>
              </a:ext>
            </a:extLst>
          </p:cNvPr>
          <p:cNvSpPr>
            <a:spLocks noGrp="1"/>
          </p:cNvSpPr>
          <p:nvPr>
            <p:ph type="title"/>
          </p:nvPr>
        </p:nvSpPr>
        <p:spPr/>
        <p:txBody>
          <a:bodyPr/>
          <a:lstStyle/>
          <a:p>
            <a:r>
              <a:rPr lang="en-GB" dirty="0"/>
              <a:t>Packets</a:t>
            </a:r>
          </a:p>
        </p:txBody>
      </p:sp>
      <p:sp>
        <p:nvSpPr>
          <p:cNvPr id="3" name="Content Placeholder 2">
            <a:extLst>
              <a:ext uri="{FF2B5EF4-FFF2-40B4-BE49-F238E27FC236}">
                <a16:creationId xmlns:a16="http://schemas.microsoft.com/office/drawing/2014/main" id="{00361E8A-EB14-476B-9E2A-8E23911E5BFD}"/>
              </a:ext>
            </a:extLst>
          </p:cNvPr>
          <p:cNvSpPr>
            <a:spLocks noGrp="1"/>
          </p:cNvSpPr>
          <p:nvPr>
            <p:ph idx="1"/>
          </p:nvPr>
        </p:nvSpPr>
        <p:spPr/>
        <p:txBody>
          <a:bodyPr>
            <a:normAutofit lnSpcReduction="10000"/>
          </a:bodyPr>
          <a:lstStyle/>
          <a:p>
            <a:r>
              <a:rPr lang="en-GB" dirty="0"/>
              <a:t>Data transferred over the Internet is sent as one or more packets</a:t>
            </a:r>
          </a:p>
          <a:p>
            <a:r>
              <a:rPr lang="en-GB" dirty="0"/>
              <a:t>The most common packet sent is the TCP packet</a:t>
            </a:r>
          </a:p>
          <a:p>
            <a:r>
              <a:rPr lang="en-GB" dirty="0"/>
              <a:t>The size of a packet is limited, so most data sent over a network is broken up into multiple packets before being sent out and then put back together when received</a:t>
            </a:r>
          </a:p>
          <a:p>
            <a:r>
              <a:rPr lang="en-GB" dirty="0"/>
              <a:t>When a packet is transmitted over a network, network routers and switches examine the packet and its source to help direct it to the correct location</a:t>
            </a:r>
          </a:p>
          <a:p>
            <a:r>
              <a:rPr lang="en-GB" dirty="0"/>
              <a:t>During its transmission, network packets can be dropped</a:t>
            </a:r>
          </a:p>
          <a:p>
            <a:r>
              <a:rPr lang="en-GB" dirty="0"/>
              <a:t>If a packet is not received or an error occurs, it is sent again</a:t>
            </a:r>
          </a:p>
        </p:txBody>
      </p:sp>
    </p:spTree>
    <p:extLst>
      <p:ext uri="{BB962C8B-B14F-4D97-AF65-F5344CB8AC3E}">
        <p14:creationId xmlns:p14="http://schemas.microsoft.com/office/powerpoint/2010/main" val="24099208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E13B-43BE-4733-A76B-0BB295A139EB}"/>
              </a:ext>
            </a:extLst>
          </p:cNvPr>
          <p:cNvSpPr>
            <a:spLocks noGrp="1"/>
          </p:cNvSpPr>
          <p:nvPr>
            <p:ph type="title"/>
          </p:nvPr>
        </p:nvSpPr>
        <p:spPr/>
        <p:txBody>
          <a:bodyPr/>
          <a:lstStyle/>
          <a:p>
            <a:r>
              <a:rPr lang="en-GB" dirty="0"/>
              <a:t>Packets</a:t>
            </a:r>
          </a:p>
        </p:txBody>
      </p:sp>
      <p:pic>
        <p:nvPicPr>
          <p:cNvPr id="4" name="Content Placeholder 3">
            <a:extLst>
              <a:ext uri="{FF2B5EF4-FFF2-40B4-BE49-F238E27FC236}">
                <a16:creationId xmlns:a16="http://schemas.microsoft.com/office/drawing/2014/main" id="{F135EC97-EB49-423D-9AA5-D398B275BA2B}"/>
              </a:ext>
            </a:extLst>
          </p:cNvPr>
          <p:cNvPicPr>
            <a:picLocks noGrp="1" noChangeAspect="1"/>
          </p:cNvPicPr>
          <p:nvPr>
            <p:ph idx="1"/>
          </p:nvPr>
        </p:nvPicPr>
        <p:blipFill>
          <a:blip r:embed="rId2"/>
          <a:stretch>
            <a:fillRect/>
          </a:stretch>
        </p:blipFill>
        <p:spPr>
          <a:xfrm>
            <a:off x="5623908" y="871003"/>
            <a:ext cx="5473218" cy="5615522"/>
          </a:xfrm>
          <a:prstGeom prst="rect">
            <a:avLst/>
          </a:prstGeom>
        </p:spPr>
      </p:pic>
    </p:spTree>
    <p:extLst>
      <p:ext uri="{BB962C8B-B14F-4D97-AF65-F5344CB8AC3E}">
        <p14:creationId xmlns:p14="http://schemas.microsoft.com/office/powerpoint/2010/main" val="16910244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C5B1-C63C-4412-9A85-F9AAE51C60DC}"/>
              </a:ext>
            </a:extLst>
          </p:cNvPr>
          <p:cNvSpPr>
            <a:spLocks noGrp="1"/>
          </p:cNvSpPr>
          <p:nvPr>
            <p:ph type="title"/>
          </p:nvPr>
        </p:nvSpPr>
        <p:spPr/>
        <p:txBody>
          <a:bodyPr/>
          <a:lstStyle/>
          <a:p>
            <a:r>
              <a:rPr lang="en-GB" dirty="0"/>
              <a:t>Datagrams</a:t>
            </a:r>
          </a:p>
        </p:txBody>
      </p:sp>
      <p:sp>
        <p:nvSpPr>
          <p:cNvPr id="3" name="Content Placeholder 2">
            <a:extLst>
              <a:ext uri="{FF2B5EF4-FFF2-40B4-BE49-F238E27FC236}">
                <a16:creationId xmlns:a16="http://schemas.microsoft.com/office/drawing/2014/main" id="{F514DDB1-1DFF-4301-858A-6299B03FE72E}"/>
              </a:ext>
            </a:extLst>
          </p:cNvPr>
          <p:cNvSpPr>
            <a:spLocks noGrp="1"/>
          </p:cNvSpPr>
          <p:nvPr>
            <p:ph idx="1"/>
          </p:nvPr>
        </p:nvSpPr>
        <p:spPr/>
        <p:txBody>
          <a:bodyPr/>
          <a:lstStyle/>
          <a:p>
            <a:r>
              <a:rPr lang="en-GB" dirty="0"/>
              <a:t>Another name for a packet is a datagram</a:t>
            </a:r>
          </a:p>
        </p:txBody>
      </p:sp>
    </p:spTree>
    <p:extLst>
      <p:ext uri="{BB962C8B-B14F-4D97-AF65-F5344CB8AC3E}">
        <p14:creationId xmlns:p14="http://schemas.microsoft.com/office/powerpoint/2010/main" val="24794871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Data</a:t>
            </a:r>
          </a:p>
        </p:txBody>
      </p:sp>
      <p:sp>
        <p:nvSpPr>
          <p:cNvPr id="5" name="Content Placeholder 4"/>
          <p:cNvSpPr>
            <a:spLocks noGrp="1"/>
          </p:cNvSpPr>
          <p:nvPr>
            <p:ph idx="1"/>
          </p:nvPr>
        </p:nvSpPr>
        <p:spPr/>
        <p:txBody>
          <a:bodyPr>
            <a:normAutofit fontScale="85000" lnSpcReduction="20000"/>
          </a:bodyPr>
          <a:lstStyle/>
          <a:p>
            <a:r>
              <a:rPr lang="en-US" dirty="0"/>
              <a:t>Data is information that has been translated into a form that is efficient for movement or processing</a:t>
            </a:r>
          </a:p>
          <a:p>
            <a:r>
              <a:rPr lang="en-US" dirty="0"/>
              <a:t>Relative to today's computers and transmission media, data is information converted into binary digital form</a:t>
            </a:r>
          </a:p>
          <a:p>
            <a:r>
              <a:rPr lang="en-US" dirty="0"/>
              <a:t>It is acceptable for data to be used as a singular subject or a plural subject</a:t>
            </a:r>
          </a:p>
          <a:p>
            <a:r>
              <a:rPr lang="en-US" dirty="0"/>
              <a:t>Raw data is a term used to describe data in its most basic digital format</a:t>
            </a:r>
          </a:p>
          <a:p>
            <a:r>
              <a:rPr lang="en-US" dirty="0"/>
              <a:t>At its most rudimentary level, d</a:t>
            </a:r>
            <a:r>
              <a:rPr lang="en-GB" dirty="0" err="1"/>
              <a:t>ata</a:t>
            </a:r>
            <a:r>
              <a:rPr lang="en-GB" dirty="0"/>
              <a:t> is usually in the form of ones and zeros, </a:t>
            </a:r>
            <a:r>
              <a:rPr lang="en-US" dirty="0"/>
              <a:t>known as binary data</a:t>
            </a:r>
          </a:p>
          <a:p>
            <a:r>
              <a:rPr lang="en-US" dirty="0"/>
              <a:t>As all computer data is in binary format, it can be created, processed, saved, and stored digitally</a:t>
            </a:r>
          </a:p>
          <a:p>
            <a:r>
              <a:rPr lang="en-US" dirty="0"/>
              <a:t>Allows data to be transferred from one computer to another using a network connection or various media devices</a:t>
            </a:r>
          </a:p>
          <a:p>
            <a:r>
              <a:rPr lang="en-US" dirty="0"/>
              <a:t>Does not deteriorate over time or lose quality after being used multiple times</a:t>
            </a:r>
            <a:endParaRPr lang="en-GB" dirty="0"/>
          </a:p>
        </p:txBody>
      </p:sp>
    </p:spTree>
    <p:extLst>
      <p:ext uri="{BB962C8B-B14F-4D97-AF65-F5344CB8AC3E}">
        <p14:creationId xmlns:p14="http://schemas.microsoft.com/office/powerpoint/2010/main" val="13614687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BE0D-1F80-4633-B013-73AE7C043C58}"/>
              </a:ext>
            </a:extLst>
          </p:cNvPr>
          <p:cNvSpPr>
            <a:spLocks noGrp="1"/>
          </p:cNvSpPr>
          <p:nvPr>
            <p:ph type="title"/>
          </p:nvPr>
        </p:nvSpPr>
        <p:spPr/>
        <p:txBody>
          <a:bodyPr>
            <a:normAutofit fontScale="90000"/>
          </a:bodyPr>
          <a:lstStyle/>
          <a:p>
            <a:r>
              <a:rPr lang="en-GB" dirty="0"/>
              <a:t>1.3 Describe how protocols can fail and give examples of communication errors at different OSI layers</a:t>
            </a:r>
          </a:p>
        </p:txBody>
      </p:sp>
      <p:sp>
        <p:nvSpPr>
          <p:cNvPr id="3" name="Content Placeholder 2">
            <a:extLst>
              <a:ext uri="{FF2B5EF4-FFF2-40B4-BE49-F238E27FC236}">
                <a16:creationId xmlns:a16="http://schemas.microsoft.com/office/drawing/2014/main" id="{F4564F96-137A-4E0A-BE67-660CBA713034}"/>
              </a:ext>
            </a:extLst>
          </p:cNvPr>
          <p:cNvSpPr>
            <a:spLocks noGrp="1"/>
          </p:cNvSpPr>
          <p:nvPr>
            <p:ph type="body" idx="1"/>
          </p:nvPr>
        </p:nvSpPr>
        <p:spPr/>
        <p:txBody>
          <a:bodyPr>
            <a:normAutofit fontScale="62500" lnSpcReduction="20000"/>
          </a:bodyPr>
          <a:lstStyle/>
          <a:p>
            <a:r>
              <a:rPr lang="en-GB" dirty="0">
                <a:solidFill>
                  <a:schemeClr val="bg2">
                    <a:lumMod val="25000"/>
                  </a:schemeClr>
                </a:solidFill>
              </a:rPr>
              <a:t>Failure to find a route to a host</a:t>
            </a:r>
          </a:p>
          <a:p>
            <a:r>
              <a:rPr lang="en-GB" dirty="0">
                <a:solidFill>
                  <a:schemeClr val="bg2">
                    <a:lumMod val="25000"/>
                  </a:schemeClr>
                </a:solidFill>
              </a:rPr>
              <a:t>Failure to negotiate an encryption method</a:t>
            </a:r>
          </a:p>
          <a:p>
            <a:r>
              <a:rPr lang="en-GB" dirty="0">
                <a:solidFill>
                  <a:schemeClr val="bg2">
                    <a:lumMod val="25000"/>
                  </a:schemeClr>
                </a:solidFill>
              </a:rPr>
              <a:t>Failure to receive or acknowledge packets</a:t>
            </a:r>
          </a:p>
          <a:p>
            <a:r>
              <a:rPr lang="en-GB" dirty="0">
                <a:solidFill>
                  <a:schemeClr val="bg2">
                    <a:lumMod val="25000"/>
                  </a:schemeClr>
                </a:solidFill>
              </a:rPr>
              <a:t>Failure agree packet formats</a:t>
            </a:r>
          </a:p>
          <a:p>
            <a:r>
              <a:rPr lang="en-GB" dirty="0">
                <a:solidFill>
                  <a:schemeClr val="bg2">
                    <a:lumMod val="25000"/>
                  </a:schemeClr>
                </a:solidFill>
              </a:rPr>
              <a:t>Failure to agree transmission speed or duplex modes</a:t>
            </a:r>
          </a:p>
        </p:txBody>
      </p:sp>
    </p:spTree>
    <p:extLst>
      <p:ext uri="{BB962C8B-B14F-4D97-AF65-F5344CB8AC3E}">
        <p14:creationId xmlns:p14="http://schemas.microsoft.com/office/powerpoint/2010/main" val="3636775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Protocol</a:t>
            </a:r>
            <a:endParaRPr lang="en-US" dirty="0"/>
          </a:p>
        </p:txBody>
      </p:sp>
      <p:sp>
        <p:nvSpPr>
          <p:cNvPr id="3" name="Content Placeholder 2"/>
          <p:cNvSpPr>
            <a:spLocks noGrp="1"/>
          </p:cNvSpPr>
          <p:nvPr>
            <p:ph idx="1"/>
          </p:nvPr>
        </p:nvSpPr>
        <p:spPr/>
        <p:txBody>
          <a:bodyPr/>
          <a:lstStyle/>
          <a:p>
            <a:r>
              <a:rPr lang="en-US" dirty="0"/>
              <a:t>Network protocols are formal standards and policies comprised of rules, procedures and formats that define communication between two or more devices over a network</a:t>
            </a:r>
          </a:p>
          <a:p>
            <a:r>
              <a:rPr lang="en-US" dirty="0"/>
              <a:t>Network protocols govern the end-to-end processes of timely, secure and managed data or network communication</a:t>
            </a:r>
          </a:p>
          <a:p>
            <a:r>
              <a:rPr lang="en-US" dirty="0"/>
              <a:t>These rules include what type of data may be transmitted, what commands are used to send and receive data, and how data transfers are confirmed</a:t>
            </a:r>
          </a:p>
        </p:txBody>
      </p:sp>
    </p:spTree>
    <p:extLst>
      <p:ext uri="{BB962C8B-B14F-4D97-AF65-F5344CB8AC3E}">
        <p14:creationId xmlns:p14="http://schemas.microsoft.com/office/powerpoint/2010/main" val="27173417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Protocols</a:t>
            </a:r>
            <a:endParaRPr lang="en-US" dirty="0"/>
          </a:p>
        </p:txBody>
      </p:sp>
      <p:sp>
        <p:nvSpPr>
          <p:cNvPr id="3" name="Content Placeholder 2"/>
          <p:cNvSpPr>
            <a:spLocks noGrp="1"/>
          </p:cNvSpPr>
          <p:nvPr>
            <p:ph idx="1"/>
          </p:nvPr>
        </p:nvSpPr>
        <p:spPr/>
        <p:txBody>
          <a:bodyPr/>
          <a:lstStyle/>
          <a:p>
            <a:r>
              <a:rPr lang="en-US" dirty="0"/>
              <a:t>Protocols exist for several different applications</a:t>
            </a:r>
          </a:p>
          <a:p>
            <a:r>
              <a:rPr lang="en-US" dirty="0"/>
              <a:t>Examples include wired networking (e.g., Ethernet), wireless networking (e.g., 802.11ac), and Internet communication (e.g., IP)</a:t>
            </a:r>
          </a:p>
          <a:p>
            <a:r>
              <a:rPr lang="en-US" dirty="0"/>
              <a:t>The Internet protocol suite, which is used for transmitting data over the Internet, contains dozens of protocols</a:t>
            </a:r>
          </a:p>
          <a:p>
            <a:r>
              <a:rPr lang="en-US" dirty="0"/>
              <a:t>May be broken up into four categories:</a:t>
            </a:r>
          </a:p>
          <a:p>
            <a:pPr lvl="1"/>
            <a:r>
              <a:rPr lang="en-US" dirty="0"/>
              <a:t>Link layer - PPP, DSL, Wi-Fi, etc.</a:t>
            </a:r>
          </a:p>
          <a:p>
            <a:pPr lvl="1"/>
            <a:r>
              <a:rPr lang="en-US" dirty="0"/>
              <a:t>Internet layer - IPv4, IPv6, etc.</a:t>
            </a:r>
          </a:p>
          <a:p>
            <a:pPr lvl="1"/>
            <a:r>
              <a:rPr lang="en-US" dirty="0"/>
              <a:t>Transport layer - TCP, UDP, etc.</a:t>
            </a:r>
          </a:p>
          <a:p>
            <a:pPr lvl="1"/>
            <a:r>
              <a:rPr lang="en-US" dirty="0"/>
              <a:t>Application layer - HTTP, IMAP, FTP, </a:t>
            </a:r>
            <a:r>
              <a:rPr lang="en-US" dirty="0" err="1"/>
              <a:t>etc</a:t>
            </a:r>
            <a:endParaRPr lang="en-US" dirty="0"/>
          </a:p>
        </p:txBody>
      </p:sp>
    </p:spTree>
    <p:extLst>
      <p:ext uri="{BB962C8B-B14F-4D97-AF65-F5344CB8AC3E}">
        <p14:creationId xmlns:p14="http://schemas.microsoft.com/office/powerpoint/2010/main" val="30367919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BA6-DEEC-4ADE-9D78-0A50BC055C49}"/>
              </a:ext>
            </a:extLst>
          </p:cNvPr>
          <p:cNvSpPr>
            <a:spLocks noGrp="1"/>
          </p:cNvSpPr>
          <p:nvPr>
            <p:ph type="title"/>
          </p:nvPr>
        </p:nvSpPr>
        <p:spPr/>
        <p:txBody>
          <a:bodyPr/>
          <a:lstStyle/>
          <a:p>
            <a:r>
              <a:rPr lang="en-GB" dirty="0"/>
              <a:t>Failure to Find a Route to a Host</a:t>
            </a:r>
          </a:p>
        </p:txBody>
      </p:sp>
      <p:sp>
        <p:nvSpPr>
          <p:cNvPr id="3" name="Content Placeholder 2">
            <a:extLst>
              <a:ext uri="{FF2B5EF4-FFF2-40B4-BE49-F238E27FC236}">
                <a16:creationId xmlns:a16="http://schemas.microsoft.com/office/drawing/2014/main" id="{90188AE1-90CB-4EEA-9FD0-C670665562C9}"/>
              </a:ext>
            </a:extLst>
          </p:cNvPr>
          <p:cNvSpPr>
            <a:spLocks noGrp="1"/>
          </p:cNvSpPr>
          <p:nvPr>
            <p:ph idx="1"/>
          </p:nvPr>
        </p:nvSpPr>
        <p:spPr/>
        <p:txBody>
          <a:bodyPr/>
          <a:lstStyle/>
          <a:p>
            <a:r>
              <a:rPr lang="en-GB" dirty="0"/>
              <a:t>Could happen with normal or SSH traffic</a:t>
            </a:r>
          </a:p>
          <a:p>
            <a:r>
              <a:rPr lang="en-GB" dirty="0"/>
              <a:t>IP networks are constructed hop by hop which means there are different intermediate routers transmit packets between two remote hosts</a:t>
            </a:r>
          </a:p>
          <a:p>
            <a:r>
              <a:rPr lang="en-GB" dirty="0"/>
              <a:t>These routers decide the route to the destination according to their routing tables</a:t>
            </a:r>
          </a:p>
          <a:p>
            <a:r>
              <a:rPr lang="en-GB" dirty="0"/>
              <a:t>If destination route does not exist in the routers routing table it will return “no route to host error” with ICMP protocol</a:t>
            </a:r>
          </a:p>
        </p:txBody>
      </p:sp>
    </p:spTree>
    <p:extLst>
      <p:ext uri="{BB962C8B-B14F-4D97-AF65-F5344CB8AC3E}">
        <p14:creationId xmlns:p14="http://schemas.microsoft.com/office/powerpoint/2010/main" val="23241862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Failure to Find a Route to a Host</a:t>
            </a:r>
          </a:p>
        </p:txBody>
      </p:sp>
      <p:sp>
        <p:nvSpPr>
          <p:cNvPr id="3" name="Content Placeholder 2"/>
          <p:cNvSpPr>
            <a:spLocks noGrp="1"/>
          </p:cNvSpPr>
          <p:nvPr>
            <p:ph idx="1"/>
          </p:nvPr>
        </p:nvSpPr>
        <p:spPr/>
        <p:txBody>
          <a:bodyPr/>
          <a:lstStyle/>
          <a:p>
            <a:r>
              <a:rPr lang="en-GB" dirty="0"/>
              <a:t>Problems</a:t>
            </a:r>
          </a:p>
          <a:p>
            <a:pPr lvl="1"/>
            <a:r>
              <a:rPr lang="en-GB" dirty="0"/>
              <a:t>Host is offline</a:t>
            </a:r>
          </a:p>
          <a:p>
            <a:pPr lvl="1"/>
            <a:r>
              <a:rPr lang="en-GB" dirty="0"/>
              <a:t>Host is off</a:t>
            </a:r>
          </a:p>
          <a:p>
            <a:pPr lvl="1"/>
            <a:r>
              <a:rPr lang="en-GB" dirty="0"/>
              <a:t>Trying to connect to wrong port</a:t>
            </a:r>
          </a:p>
          <a:p>
            <a:pPr lvl="1"/>
            <a:r>
              <a:rPr lang="en-GB" dirty="0"/>
              <a:t>Services are not running</a:t>
            </a:r>
          </a:p>
          <a:p>
            <a:pPr lvl="1"/>
            <a:r>
              <a:rPr lang="en-GB" dirty="0"/>
              <a:t>Can you connect to the internet?</a:t>
            </a:r>
          </a:p>
          <a:p>
            <a:pPr lvl="1"/>
            <a:r>
              <a:rPr lang="en-GB" dirty="0"/>
              <a:t>Firewalls – remote and local</a:t>
            </a:r>
          </a:p>
          <a:p>
            <a:pPr lvl="1"/>
            <a:r>
              <a:rPr lang="en-GB" dirty="0"/>
              <a:t>DNS cannot be resolved</a:t>
            </a:r>
          </a:p>
        </p:txBody>
      </p:sp>
    </p:spTree>
    <p:extLst>
      <p:ext uri="{BB962C8B-B14F-4D97-AF65-F5344CB8AC3E}">
        <p14:creationId xmlns:p14="http://schemas.microsoft.com/office/powerpoint/2010/main" val="791431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13334</Words>
  <Application>Microsoft Office PowerPoint</Application>
  <PresentationFormat>Widescreen</PresentationFormat>
  <Paragraphs>1337</Paragraphs>
  <Slides>173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173</vt:i4>
      </vt:variant>
    </vt:vector>
  </HeadingPairs>
  <TitlesOfParts>
    <vt:vector size="181" baseType="lpstr">
      <vt:lpstr>Arial</vt:lpstr>
      <vt:lpstr>Arial-ItalicMT</vt:lpstr>
      <vt:lpstr>Calibri</vt:lpstr>
      <vt:lpstr>EuroStyle</vt:lpstr>
      <vt:lpstr>Lato</vt:lpstr>
      <vt:lpstr>Quantify</vt:lpstr>
      <vt:lpstr>Road Rage</vt:lpstr>
      <vt:lpstr>Office Theme</vt:lpstr>
      <vt:lpstr>PowerPoint Presentation</vt:lpstr>
      <vt:lpstr>PowerPoint Presentation</vt:lpstr>
      <vt:lpstr>1. Data and Protocols (70%, K2)</vt:lpstr>
      <vt:lpstr>1. Data and Protocols (70%, K2)</vt:lpstr>
      <vt:lpstr>1.1 Describe the OSI and TCP/IP models and example protocols</vt:lpstr>
      <vt:lpstr>ISO Model</vt:lpstr>
      <vt:lpstr>TCP/IP Conceptual Layers</vt:lpstr>
      <vt:lpstr>OSI</vt:lpstr>
      <vt:lpstr>Feature of OSI Model</vt:lpstr>
      <vt:lpstr>Functions of Different Layers</vt:lpstr>
      <vt:lpstr>OSI Model Layer 1: The Physical Layer</vt:lpstr>
      <vt:lpstr>OSI Model Layer 2: Data Link Layer</vt:lpstr>
      <vt:lpstr>OSI Model Layer 3: The Network Layer</vt:lpstr>
      <vt:lpstr>OSI Model Layer 4: Transport Layer</vt:lpstr>
      <vt:lpstr>OSI Model Layer 5: The Session Layer</vt:lpstr>
      <vt:lpstr>OSI Model Layer 6: The Presentation Layer</vt:lpstr>
      <vt:lpstr>OSI Model Layer 7: Application Layer</vt:lpstr>
      <vt:lpstr>Merits of OSI reference model</vt:lpstr>
      <vt:lpstr>Demerits of OSI reference model</vt:lpstr>
      <vt:lpstr>PowerPoint Presentation</vt:lpstr>
      <vt:lpstr>PowerPoint Presentation</vt:lpstr>
      <vt:lpstr>TCP/IP</vt:lpstr>
      <vt:lpstr>Functions of TCP/IP layers</vt:lpstr>
      <vt:lpstr>Network Access Layer</vt:lpstr>
      <vt:lpstr>Internet Layer</vt:lpstr>
      <vt:lpstr>Following are the protocols used in this layer</vt:lpstr>
      <vt:lpstr>Responsibilities of the IP protocol</vt:lpstr>
      <vt:lpstr>Application</vt:lpstr>
      <vt:lpstr>HTTP</vt:lpstr>
      <vt:lpstr>HTTPS</vt:lpstr>
      <vt:lpstr>HTTPS</vt:lpstr>
      <vt:lpstr>SMTP</vt:lpstr>
      <vt:lpstr>SMTP</vt:lpstr>
      <vt:lpstr>SMTP</vt:lpstr>
      <vt:lpstr>SNMP</vt:lpstr>
      <vt:lpstr>SMNP</vt:lpstr>
      <vt:lpstr>SMNP</vt:lpstr>
      <vt:lpstr>SMNP</vt:lpstr>
      <vt:lpstr>SMNP</vt:lpstr>
      <vt:lpstr>Transport</vt:lpstr>
      <vt:lpstr>TCP</vt:lpstr>
      <vt:lpstr>TCP - Characteristics</vt:lpstr>
      <vt:lpstr>TCP - Characteristics</vt:lpstr>
      <vt:lpstr>TCP - Characteristics</vt:lpstr>
      <vt:lpstr>TCP - Characteristics</vt:lpstr>
      <vt:lpstr>UDP</vt:lpstr>
      <vt:lpstr>UDP – Frame Format</vt:lpstr>
      <vt:lpstr>Internet</vt:lpstr>
      <vt:lpstr>IPv4 and IPv6</vt:lpstr>
      <vt:lpstr>Internet Protocol</vt:lpstr>
      <vt:lpstr>Common Internet protocols</vt:lpstr>
      <vt:lpstr>The TCP/IP Protocol Suite</vt:lpstr>
      <vt:lpstr>Internetworking</vt:lpstr>
      <vt:lpstr>IPv4</vt:lpstr>
      <vt:lpstr>IPv4 Address</vt:lpstr>
      <vt:lpstr>IPv4 Address</vt:lpstr>
      <vt:lpstr>IPv4 Address Conversion</vt:lpstr>
      <vt:lpstr>IPv4 Example</vt:lpstr>
      <vt:lpstr>IPv4 Example</vt:lpstr>
      <vt:lpstr>IPv4 Example</vt:lpstr>
      <vt:lpstr>IPv4 Example</vt:lpstr>
      <vt:lpstr>IPv4 Datagram</vt:lpstr>
      <vt:lpstr>IPv4 Datagram</vt:lpstr>
      <vt:lpstr>IPv4 Limitations</vt:lpstr>
      <vt:lpstr>IPv4 Addressing</vt:lpstr>
      <vt:lpstr>Classful and classless addressing </vt:lpstr>
      <vt:lpstr>Classful and classless addressing </vt:lpstr>
      <vt:lpstr>Special IPv4 addresses </vt:lpstr>
      <vt:lpstr>IPv4 subnetting </vt:lpstr>
      <vt:lpstr>Quick Quiz</vt:lpstr>
      <vt:lpstr>Quick Quiz</vt:lpstr>
      <vt:lpstr>IPv6 Addressing</vt:lpstr>
      <vt:lpstr>IPv6 Address Compression</vt:lpstr>
      <vt:lpstr>IPv6 </vt:lpstr>
      <vt:lpstr>IPv6 addresses </vt:lpstr>
      <vt:lpstr>Ipv6 Rules</vt:lpstr>
      <vt:lpstr>Quick Quiz</vt:lpstr>
      <vt:lpstr>ICMP</vt:lpstr>
      <vt:lpstr>ICMP</vt:lpstr>
      <vt:lpstr>Link</vt:lpstr>
      <vt:lpstr>Ethernet</vt:lpstr>
      <vt:lpstr>Ethernet - History</vt:lpstr>
      <vt:lpstr>Ethernet - History</vt:lpstr>
      <vt:lpstr>Ethernet Frames</vt:lpstr>
      <vt:lpstr>Ethernet Frame</vt:lpstr>
      <vt:lpstr>1.2 Explain what a network protocol is and how it transmits data</vt:lpstr>
      <vt:lpstr>Network Protocols</vt:lpstr>
      <vt:lpstr>Host addressing</vt:lpstr>
      <vt:lpstr>Frames</vt:lpstr>
      <vt:lpstr>Packets</vt:lpstr>
      <vt:lpstr>Packets</vt:lpstr>
      <vt:lpstr>Packets</vt:lpstr>
      <vt:lpstr>Datagrams</vt:lpstr>
      <vt:lpstr>Data</vt:lpstr>
      <vt:lpstr>1.3 Describe how protocols can fail and give examples of communication errors at different OSI layers</vt:lpstr>
      <vt:lpstr>Protocol</vt:lpstr>
      <vt:lpstr>Protocols</vt:lpstr>
      <vt:lpstr>Failure to Find a Route to a Host</vt:lpstr>
      <vt:lpstr>Failure to Find a Route to a Host</vt:lpstr>
      <vt:lpstr>Failure To Negotiate an Encryption Method</vt:lpstr>
      <vt:lpstr>Failure To Receive Or Acknowledge Packets</vt:lpstr>
      <vt:lpstr>Failure To Receive Or Acknowledge Packets</vt:lpstr>
      <vt:lpstr>Failure to Agree Packet Formats</vt:lpstr>
      <vt:lpstr>Failure to Agree Transmission Speed or Duplex Modes</vt:lpstr>
      <vt:lpstr>Speed and Duplex</vt:lpstr>
      <vt:lpstr>1.4 Describe how error control is applied to protocols</vt:lpstr>
      <vt:lpstr>Error Prevention</vt:lpstr>
      <vt:lpstr>Error Detection</vt:lpstr>
      <vt:lpstr>Parity Checking</vt:lpstr>
      <vt:lpstr>Parity Checking</vt:lpstr>
      <vt:lpstr>Parity Checking</vt:lpstr>
      <vt:lpstr>Longitudinal Parity</vt:lpstr>
      <vt:lpstr>CRC</vt:lpstr>
      <vt:lpstr>Cyclic Redundancy Checksum</vt:lpstr>
      <vt:lpstr>CRC</vt:lpstr>
      <vt:lpstr>CRC</vt:lpstr>
      <vt:lpstr>1.5 Explain what a routing protocol does and the difference between static and dynamic routing</vt:lpstr>
      <vt:lpstr>Routing Protocols</vt:lpstr>
      <vt:lpstr>Types of Protocols</vt:lpstr>
      <vt:lpstr>Questions</vt:lpstr>
      <vt:lpstr>Static Routing</vt:lpstr>
      <vt:lpstr>Dynamic Routing</vt:lpstr>
      <vt:lpstr>1.6 Describe the main routing protocols in current use, describing the pros and cons of each</vt:lpstr>
      <vt:lpstr>Features of RIP </vt:lpstr>
      <vt:lpstr>RIP versions</vt:lpstr>
      <vt:lpstr>RIP-NG</vt:lpstr>
      <vt:lpstr>OSPF</vt:lpstr>
      <vt:lpstr>OSPF</vt:lpstr>
      <vt:lpstr>OSPF</vt:lpstr>
      <vt:lpstr>OSPF v2</vt:lpstr>
      <vt:lpstr>OSPFv3</vt:lpstr>
      <vt:lpstr>OSPF Differences</vt:lpstr>
      <vt:lpstr>BGP</vt:lpstr>
      <vt:lpstr>BGP</vt:lpstr>
      <vt:lpstr>EIGRP</vt:lpstr>
      <vt:lpstr>EIGRP - Theory of Operation</vt:lpstr>
      <vt:lpstr>EIGRP - Theory</vt:lpstr>
      <vt:lpstr>EIGRP</vt:lpstr>
      <vt:lpstr>IS-IS</vt:lpstr>
      <vt:lpstr>IS-IS</vt:lpstr>
      <vt:lpstr>IS-IS</vt:lpstr>
      <vt:lpstr>PowerPoint Presentation</vt:lpstr>
      <vt:lpstr>2. Network Performance  (30%, K2)</vt:lpstr>
      <vt:lpstr>PowerPoint Presentation</vt:lpstr>
      <vt:lpstr>Networking challenges - Performance</vt:lpstr>
      <vt:lpstr>2.1 Explain How Network Performance can be Affected By Various Factors</vt:lpstr>
      <vt:lpstr>Available Bandwidth</vt:lpstr>
      <vt:lpstr>Available Bandwidth</vt:lpstr>
      <vt:lpstr>Jitter</vt:lpstr>
      <vt:lpstr>Jitter</vt:lpstr>
      <vt:lpstr>Number of Users</vt:lpstr>
      <vt:lpstr>Applications in Use</vt:lpstr>
      <vt:lpstr>WAN Contention</vt:lpstr>
      <vt:lpstr>WAN Contention</vt:lpstr>
      <vt:lpstr>2.2 Describe ways to improve network performance</vt:lpstr>
      <vt:lpstr>Network Performance</vt:lpstr>
      <vt:lpstr>Using QOS</vt:lpstr>
      <vt:lpstr>Using QOS</vt:lpstr>
      <vt:lpstr>Traffic Shaping and Throttling</vt:lpstr>
      <vt:lpstr>Traffic Shaping and Throttling</vt:lpstr>
      <vt:lpstr>Increasing Local Capacity</vt:lpstr>
      <vt:lpstr>Reducing WAN Contention</vt:lpstr>
      <vt:lpstr>Increasing Network Bandwidth</vt:lpstr>
      <vt:lpstr>Using VLANs</vt:lpstr>
      <vt:lpstr>Advantage of VLAN</vt:lpstr>
      <vt:lpstr>Restricting Application Use</vt:lpstr>
      <vt:lpstr>Restricting Traffic at the Border</vt:lpstr>
      <vt:lpstr>Restricting Traffic at the Border</vt:lpstr>
      <vt:lpstr>PowerPoint Presentation</vt:lpstr>
      <vt:lpstr>Proxy</vt:lpstr>
      <vt:lpstr>SOCKS</vt:lpstr>
      <vt:lpstr>SOCKS Proxy</vt:lpstr>
      <vt:lpstr>SOCKS Proxy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Shand</dc:creator>
  <cp:lastModifiedBy>Leonard Shand</cp:lastModifiedBy>
  <cp:revision>32</cp:revision>
  <dcterms:created xsi:type="dcterms:W3CDTF">2021-02-24T16:58:43Z</dcterms:created>
  <dcterms:modified xsi:type="dcterms:W3CDTF">2021-03-23T16:45:05Z</dcterms:modified>
</cp:coreProperties>
</file>