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288" r:id="rId5"/>
    <p:sldId id="289" r:id="rId6"/>
    <p:sldId id="290" r:id="rId7"/>
    <p:sldId id="311" r:id="rId8"/>
    <p:sldId id="291" r:id="rId9"/>
    <p:sldId id="292" r:id="rId10"/>
    <p:sldId id="293" r:id="rId11"/>
    <p:sldId id="297" r:id="rId12"/>
    <p:sldId id="298" r:id="rId13"/>
    <p:sldId id="299" r:id="rId14"/>
    <p:sldId id="301" r:id="rId15"/>
    <p:sldId id="310" r:id="rId16"/>
    <p:sldId id="295" r:id="rId17"/>
    <p:sldId id="296" r:id="rId18"/>
    <p:sldId id="302" r:id="rId19"/>
    <p:sldId id="303" r:id="rId20"/>
    <p:sldId id="304" r:id="rId21"/>
    <p:sldId id="309" r:id="rId22"/>
    <p:sldId id="306" r:id="rId23"/>
    <p:sldId id="305" r:id="rId24"/>
    <p:sldId id="307" r:id="rId25"/>
    <p:sldId id="300" r:id="rId26"/>
    <p:sldId id="308" r:id="rId27"/>
    <p:sldId id="312" r:id="rId28"/>
    <p:sldId id="313" r:id="rId29"/>
    <p:sldId id="314" r:id="rId30"/>
    <p:sldId id="315" r:id="rId31"/>
    <p:sldId id="316" r:id="rId32"/>
    <p:sldId id="317"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07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50EDE-015F-4901-B26C-C9ECD8B59F40}" v="108" dt="2022-04-12T10:15:59.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17" d="100"/>
          <a:sy n="117" d="100"/>
        </p:scale>
        <p:origin x="72" y="1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3C450EDE-015F-4901-B26C-C9ECD8B59F40}"/>
    <pc:docChg chg="undo custSel addSld delSld modSld sldOrd delMainMaster modMainMaster">
      <pc:chgData name="Andrew Cracknell" userId="2417584e-6dd1-4d54-906d-e7337ee83fb4" providerId="ADAL" clId="{3C450EDE-015F-4901-B26C-C9ECD8B59F40}" dt="2022-05-10T12:57:42.571" v="9198"/>
      <pc:docMkLst>
        <pc:docMk/>
      </pc:docMkLst>
      <pc:sldChg chg="del">
        <pc:chgData name="Andrew Cracknell" userId="2417584e-6dd1-4d54-906d-e7337ee83fb4" providerId="ADAL" clId="{3C450EDE-015F-4901-B26C-C9ECD8B59F40}" dt="2022-04-04T12:03:38.933" v="1" actId="47"/>
        <pc:sldMkLst>
          <pc:docMk/>
          <pc:sldMk cId="109857222" sldId="256"/>
        </pc:sldMkLst>
      </pc:sldChg>
      <pc:sldChg chg="del">
        <pc:chgData name="Andrew Cracknell" userId="2417584e-6dd1-4d54-906d-e7337ee83fb4" providerId="ADAL" clId="{3C450EDE-015F-4901-B26C-C9ECD8B59F40}" dt="2022-04-04T12:25:11.868" v="3" actId="47"/>
        <pc:sldMkLst>
          <pc:docMk/>
          <pc:sldMk cId="536249798" sldId="257"/>
        </pc:sldMkLst>
      </pc:sldChg>
      <pc:sldChg chg="del">
        <pc:chgData name="Andrew Cracknell" userId="2417584e-6dd1-4d54-906d-e7337ee83fb4" providerId="ADAL" clId="{3C450EDE-015F-4901-B26C-C9ECD8B59F40}" dt="2022-04-04T12:25:11.868" v="3" actId="47"/>
        <pc:sldMkLst>
          <pc:docMk/>
          <pc:sldMk cId="2443688129" sldId="258"/>
        </pc:sldMkLst>
      </pc:sldChg>
      <pc:sldChg chg="del">
        <pc:chgData name="Andrew Cracknell" userId="2417584e-6dd1-4d54-906d-e7337ee83fb4" providerId="ADAL" clId="{3C450EDE-015F-4901-B26C-C9ECD8B59F40}" dt="2022-04-04T12:25:11.868" v="3" actId="47"/>
        <pc:sldMkLst>
          <pc:docMk/>
          <pc:sldMk cId="3784239998" sldId="259"/>
        </pc:sldMkLst>
      </pc:sldChg>
      <pc:sldChg chg="del">
        <pc:chgData name="Andrew Cracknell" userId="2417584e-6dd1-4d54-906d-e7337ee83fb4" providerId="ADAL" clId="{3C450EDE-015F-4901-B26C-C9ECD8B59F40}" dt="2022-04-04T12:25:11.868" v="3" actId="47"/>
        <pc:sldMkLst>
          <pc:docMk/>
          <pc:sldMk cId="3084599251" sldId="260"/>
        </pc:sldMkLst>
      </pc:sldChg>
      <pc:sldChg chg="del">
        <pc:chgData name="Andrew Cracknell" userId="2417584e-6dd1-4d54-906d-e7337ee83fb4" providerId="ADAL" clId="{3C450EDE-015F-4901-B26C-C9ECD8B59F40}" dt="2022-04-04T12:25:11.868" v="3" actId="47"/>
        <pc:sldMkLst>
          <pc:docMk/>
          <pc:sldMk cId="66892546" sldId="261"/>
        </pc:sldMkLst>
      </pc:sldChg>
      <pc:sldChg chg="del">
        <pc:chgData name="Andrew Cracknell" userId="2417584e-6dd1-4d54-906d-e7337ee83fb4" providerId="ADAL" clId="{3C450EDE-015F-4901-B26C-C9ECD8B59F40}" dt="2022-04-04T12:25:11.868" v="3" actId="47"/>
        <pc:sldMkLst>
          <pc:docMk/>
          <pc:sldMk cId="2820504681" sldId="262"/>
        </pc:sldMkLst>
      </pc:sldChg>
      <pc:sldChg chg="del">
        <pc:chgData name="Andrew Cracknell" userId="2417584e-6dd1-4d54-906d-e7337ee83fb4" providerId="ADAL" clId="{3C450EDE-015F-4901-B26C-C9ECD8B59F40}" dt="2022-04-04T12:25:11.868" v="3" actId="47"/>
        <pc:sldMkLst>
          <pc:docMk/>
          <pc:sldMk cId="501290635" sldId="263"/>
        </pc:sldMkLst>
      </pc:sldChg>
      <pc:sldChg chg="del">
        <pc:chgData name="Andrew Cracknell" userId="2417584e-6dd1-4d54-906d-e7337ee83fb4" providerId="ADAL" clId="{3C450EDE-015F-4901-B26C-C9ECD8B59F40}" dt="2022-04-04T12:25:11.868" v="3" actId="47"/>
        <pc:sldMkLst>
          <pc:docMk/>
          <pc:sldMk cId="2087078658" sldId="264"/>
        </pc:sldMkLst>
      </pc:sldChg>
      <pc:sldChg chg="del">
        <pc:chgData name="Andrew Cracknell" userId="2417584e-6dd1-4d54-906d-e7337ee83fb4" providerId="ADAL" clId="{3C450EDE-015F-4901-B26C-C9ECD8B59F40}" dt="2022-04-04T12:25:11.868" v="3" actId="47"/>
        <pc:sldMkLst>
          <pc:docMk/>
          <pc:sldMk cId="2995380555" sldId="265"/>
        </pc:sldMkLst>
      </pc:sldChg>
      <pc:sldChg chg="del">
        <pc:chgData name="Andrew Cracknell" userId="2417584e-6dd1-4d54-906d-e7337ee83fb4" providerId="ADAL" clId="{3C450EDE-015F-4901-B26C-C9ECD8B59F40}" dt="2022-04-04T12:25:11.868" v="3" actId="47"/>
        <pc:sldMkLst>
          <pc:docMk/>
          <pc:sldMk cId="1659347874" sldId="266"/>
        </pc:sldMkLst>
      </pc:sldChg>
      <pc:sldChg chg="del">
        <pc:chgData name="Andrew Cracknell" userId="2417584e-6dd1-4d54-906d-e7337ee83fb4" providerId="ADAL" clId="{3C450EDE-015F-4901-B26C-C9ECD8B59F40}" dt="2022-04-04T12:25:11.868" v="3" actId="47"/>
        <pc:sldMkLst>
          <pc:docMk/>
          <pc:sldMk cId="3992948830" sldId="267"/>
        </pc:sldMkLst>
      </pc:sldChg>
      <pc:sldChg chg="del">
        <pc:chgData name="Andrew Cracknell" userId="2417584e-6dd1-4d54-906d-e7337ee83fb4" providerId="ADAL" clId="{3C450EDE-015F-4901-B26C-C9ECD8B59F40}" dt="2022-04-04T12:25:11.868" v="3" actId="47"/>
        <pc:sldMkLst>
          <pc:docMk/>
          <pc:sldMk cId="3500075917" sldId="268"/>
        </pc:sldMkLst>
      </pc:sldChg>
      <pc:sldChg chg="del">
        <pc:chgData name="Andrew Cracknell" userId="2417584e-6dd1-4d54-906d-e7337ee83fb4" providerId="ADAL" clId="{3C450EDE-015F-4901-B26C-C9ECD8B59F40}" dt="2022-04-04T12:25:11.868" v="3" actId="47"/>
        <pc:sldMkLst>
          <pc:docMk/>
          <pc:sldMk cId="2448088279" sldId="269"/>
        </pc:sldMkLst>
      </pc:sldChg>
      <pc:sldChg chg="del">
        <pc:chgData name="Andrew Cracknell" userId="2417584e-6dd1-4d54-906d-e7337ee83fb4" providerId="ADAL" clId="{3C450EDE-015F-4901-B26C-C9ECD8B59F40}" dt="2022-04-04T12:25:11.868" v="3" actId="47"/>
        <pc:sldMkLst>
          <pc:docMk/>
          <pc:sldMk cId="2387721477" sldId="270"/>
        </pc:sldMkLst>
      </pc:sldChg>
      <pc:sldChg chg="del">
        <pc:chgData name="Andrew Cracknell" userId="2417584e-6dd1-4d54-906d-e7337ee83fb4" providerId="ADAL" clId="{3C450EDE-015F-4901-B26C-C9ECD8B59F40}" dt="2022-04-04T12:25:11.868" v="3" actId="47"/>
        <pc:sldMkLst>
          <pc:docMk/>
          <pc:sldMk cId="2104160137" sldId="271"/>
        </pc:sldMkLst>
      </pc:sldChg>
      <pc:sldChg chg="del">
        <pc:chgData name="Andrew Cracknell" userId="2417584e-6dd1-4d54-906d-e7337ee83fb4" providerId="ADAL" clId="{3C450EDE-015F-4901-B26C-C9ECD8B59F40}" dt="2022-04-04T12:25:11.868" v="3" actId="47"/>
        <pc:sldMkLst>
          <pc:docMk/>
          <pc:sldMk cId="3869929662" sldId="272"/>
        </pc:sldMkLst>
      </pc:sldChg>
      <pc:sldChg chg="del">
        <pc:chgData name="Andrew Cracknell" userId="2417584e-6dd1-4d54-906d-e7337ee83fb4" providerId="ADAL" clId="{3C450EDE-015F-4901-B26C-C9ECD8B59F40}" dt="2022-04-04T12:25:11.868" v="3" actId="47"/>
        <pc:sldMkLst>
          <pc:docMk/>
          <pc:sldMk cId="3342293398" sldId="273"/>
        </pc:sldMkLst>
      </pc:sldChg>
      <pc:sldChg chg="add del">
        <pc:chgData name="Andrew Cracknell" userId="2417584e-6dd1-4d54-906d-e7337ee83fb4" providerId="ADAL" clId="{3C450EDE-015F-4901-B26C-C9ECD8B59F40}" dt="2022-04-04T12:03:40.863" v="2" actId="47"/>
        <pc:sldMkLst>
          <pc:docMk/>
          <pc:sldMk cId="651860250" sldId="287"/>
        </pc:sldMkLst>
      </pc:sldChg>
      <pc:sldChg chg="modSp">
        <pc:chgData name="Andrew Cracknell" userId="2417584e-6dd1-4d54-906d-e7337ee83fb4" providerId="ADAL" clId="{3C450EDE-015F-4901-B26C-C9ECD8B59F40}" dt="2022-04-06T08:53:10.977" v="2141" actId="20577"/>
        <pc:sldMkLst>
          <pc:docMk/>
          <pc:sldMk cId="1688100621" sldId="288"/>
        </pc:sldMkLst>
        <pc:spChg chg="mod">
          <ac:chgData name="Andrew Cracknell" userId="2417584e-6dd1-4d54-906d-e7337ee83fb4" providerId="ADAL" clId="{3C450EDE-015F-4901-B26C-C9ECD8B59F40}" dt="2022-04-06T08:53:05.040" v="2137" actId="20577"/>
          <ac:spMkLst>
            <pc:docMk/>
            <pc:sldMk cId="1688100621" sldId="288"/>
            <ac:spMk id="2" creationId="{D0365F55-2BFF-4126-AE02-F5AA42C190F1}"/>
          </ac:spMkLst>
        </pc:spChg>
        <pc:spChg chg="mod">
          <ac:chgData name="Andrew Cracknell" userId="2417584e-6dd1-4d54-906d-e7337ee83fb4" providerId="ADAL" clId="{3C450EDE-015F-4901-B26C-C9ECD8B59F40}" dt="2022-04-06T08:53:10.977" v="2141" actId="20577"/>
          <ac:spMkLst>
            <pc:docMk/>
            <pc:sldMk cId="1688100621" sldId="288"/>
            <ac:spMk id="3" creationId="{2277BA68-6289-4EAC-A555-791DA44D986D}"/>
          </ac:spMkLst>
        </pc:spChg>
      </pc:sldChg>
      <pc:sldChg chg="addSp delSp modSp new mod">
        <pc:chgData name="Andrew Cracknell" userId="2417584e-6dd1-4d54-906d-e7337ee83fb4" providerId="ADAL" clId="{3C450EDE-015F-4901-B26C-C9ECD8B59F40}" dt="2022-04-04T12:55:15.681" v="83" actId="20577"/>
        <pc:sldMkLst>
          <pc:docMk/>
          <pc:sldMk cId="2931380417" sldId="289"/>
        </pc:sldMkLst>
        <pc:spChg chg="del">
          <ac:chgData name="Andrew Cracknell" userId="2417584e-6dd1-4d54-906d-e7337ee83fb4" providerId="ADAL" clId="{3C450EDE-015F-4901-B26C-C9ECD8B59F40}" dt="2022-04-04T12:26:53.435" v="5" actId="478"/>
          <ac:spMkLst>
            <pc:docMk/>
            <pc:sldMk cId="2931380417" sldId="289"/>
            <ac:spMk id="2" creationId="{8FF05E83-A4A5-49E1-8C36-20E909F148CF}"/>
          </ac:spMkLst>
        </pc:spChg>
        <pc:spChg chg="mod">
          <ac:chgData name="Andrew Cracknell" userId="2417584e-6dd1-4d54-906d-e7337ee83fb4" providerId="ADAL" clId="{3C450EDE-015F-4901-B26C-C9ECD8B59F40}" dt="2022-04-04T12:55:00.225" v="47"/>
          <ac:spMkLst>
            <pc:docMk/>
            <pc:sldMk cId="2931380417" sldId="289"/>
            <ac:spMk id="3" creationId="{3C1D1AD3-4D02-4E3D-B63B-C3B7194190AC}"/>
          </ac:spMkLst>
        </pc:spChg>
        <pc:spChg chg="add mod">
          <ac:chgData name="Andrew Cracknell" userId="2417584e-6dd1-4d54-906d-e7337ee83fb4" providerId="ADAL" clId="{3C450EDE-015F-4901-B26C-C9ECD8B59F40}" dt="2022-04-04T12:55:15.681" v="83" actId="20577"/>
          <ac:spMkLst>
            <pc:docMk/>
            <pc:sldMk cId="2931380417" sldId="289"/>
            <ac:spMk id="4" creationId="{E4B718B7-C97F-4462-90FC-1BB2364A7BA8}"/>
          </ac:spMkLst>
        </pc:spChg>
      </pc:sldChg>
      <pc:sldChg chg="modSp new del mod">
        <pc:chgData name="Andrew Cracknell" userId="2417584e-6dd1-4d54-906d-e7337ee83fb4" providerId="ADAL" clId="{3C450EDE-015F-4901-B26C-C9ECD8B59F40}" dt="2022-04-04T12:55:30.535" v="87" actId="2696"/>
        <pc:sldMkLst>
          <pc:docMk/>
          <pc:sldMk cId="981762451" sldId="290"/>
        </pc:sldMkLst>
        <pc:spChg chg="mod">
          <ac:chgData name="Andrew Cracknell" userId="2417584e-6dd1-4d54-906d-e7337ee83fb4" providerId="ADAL" clId="{3C450EDE-015F-4901-B26C-C9ECD8B59F40}" dt="2022-04-04T12:55:25.685" v="86" actId="20577"/>
          <ac:spMkLst>
            <pc:docMk/>
            <pc:sldMk cId="981762451" sldId="290"/>
            <ac:spMk id="2" creationId="{032A5DB4-BBAD-418D-BEAE-539A8A98966E}"/>
          </ac:spMkLst>
        </pc:spChg>
      </pc:sldChg>
      <pc:sldChg chg="addSp delSp modSp new mod modNotesTx">
        <pc:chgData name="Andrew Cracknell" userId="2417584e-6dd1-4d54-906d-e7337ee83fb4" providerId="ADAL" clId="{3C450EDE-015F-4901-B26C-C9ECD8B59F40}" dt="2022-04-06T09:46:34.382" v="3444" actId="313"/>
        <pc:sldMkLst>
          <pc:docMk/>
          <pc:sldMk cId="1319781288" sldId="290"/>
        </pc:sldMkLst>
        <pc:spChg chg="del">
          <ac:chgData name="Andrew Cracknell" userId="2417584e-6dd1-4d54-906d-e7337ee83fb4" providerId="ADAL" clId="{3C450EDE-015F-4901-B26C-C9ECD8B59F40}" dt="2022-04-04T12:56:22.237" v="89" actId="478"/>
          <ac:spMkLst>
            <pc:docMk/>
            <pc:sldMk cId="1319781288" sldId="290"/>
            <ac:spMk id="2" creationId="{A0A06D9A-C743-44A9-B9BF-1500BEEE537C}"/>
          </ac:spMkLst>
        </pc:spChg>
        <pc:spChg chg="mod">
          <ac:chgData name="Andrew Cracknell" userId="2417584e-6dd1-4d54-906d-e7337ee83fb4" providerId="ADAL" clId="{3C450EDE-015F-4901-B26C-C9ECD8B59F40}" dt="2022-04-06T09:24:02.388" v="3081" actId="20577"/>
          <ac:spMkLst>
            <pc:docMk/>
            <pc:sldMk cId="1319781288" sldId="290"/>
            <ac:spMk id="3" creationId="{92165262-BB80-4D1F-AEEF-C57BF33CACFC}"/>
          </ac:spMkLst>
        </pc:spChg>
        <pc:spChg chg="add mod">
          <ac:chgData name="Andrew Cracknell" userId="2417584e-6dd1-4d54-906d-e7337ee83fb4" providerId="ADAL" clId="{3C450EDE-015F-4901-B26C-C9ECD8B59F40}" dt="2022-04-04T12:57:03.089" v="127" actId="20577"/>
          <ac:spMkLst>
            <pc:docMk/>
            <pc:sldMk cId="1319781288" sldId="290"/>
            <ac:spMk id="4" creationId="{BDC7FB3E-52A0-4930-8E24-B1EF5D220B18}"/>
          </ac:spMkLst>
        </pc:spChg>
      </pc:sldChg>
      <pc:sldChg chg="addSp modSp new mod modNotesTx">
        <pc:chgData name="Andrew Cracknell" userId="2417584e-6dd1-4d54-906d-e7337ee83fb4" providerId="ADAL" clId="{3C450EDE-015F-4901-B26C-C9ECD8B59F40}" dt="2022-04-12T10:15:59.120" v="8849"/>
        <pc:sldMkLst>
          <pc:docMk/>
          <pc:sldMk cId="1648737332" sldId="291"/>
        </pc:sldMkLst>
        <pc:spChg chg="mod">
          <ac:chgData name="Andrew Cracknell" userId="2417584e-6dd1-4d54-906d-e7337ee83fb4" providerId="ADAL" clId="{3C450EDE-015F-4901-B26C-C9ECD8B59F40}" dt="2022-04-04T13:50:34.541" v="141" actId="27636"/>
          <ac:spMkLst>
            <pc:docMk/>
            <pc:sldMk cId="1648737332" sldId="291"/>
            <ac:spMk id="2" creationId="{F68E340C-9EC2-4D1F-A4C2-2BD372471C93}"/>
          </ac:spMkLst>
        </pc:spChg>
        <pc:spChg chg="mod">
          <ac:chgData name="Andrew Cracknell" userId="2417584e-6dd1-4d54-906d-e7337ee83fb4" providerId="ADAL" clId="{3C450EDE-015F-4901-B26C-C9ECD8B59F40}" dt="2022-04-06T09:50:04.706" v="3532" actId="20577"/>
          <ac:spMkLst>
            <pc:docMk/>
            <pc:sldMk cId="1648737332" sldId="291"/>
            <ac:spMk id="3" creationId="{A9C66BD5-CB34-41E2-9DAD-788AF19A9C97}"/>
          </ac:spMkLst>
        </pc:spChg>
        <pc:spChg chg="add mod">
          <ac:chgData name="Andrew Cracknell" userId="2417584e-6dd1-4d54-906d-e7337ee83fb4" providerId="ADAL" clId="{3C450EDE-015F-4901-B26C-C9ECD8B59F40}" dt="2022-04-12T10:15:59.120" v="8849"/>
          <ac:spMkLst>
            <pc:docMk/>
            <pc:sldMk cId="1648737332" sldId="291"/>
            <ac:spMk id="5" creationId="{6A76BA4D-BFEC-4849-AA68-9AF775BDC01E}"/>
          </ac:spMkLst>
        </pc:spChg>
        <pc:picChg chg="add mod">
          <ac:chgData name="Andrew Cracknell" userId="2417584e-6dd1-4d54-906d-e7337ee83fb4" providerId="ADAL" clId="{3C450EDE-015F-4901-B26C-C9ECD8B59F40}" dt="2022-04-04T14:16:40.680" v="405" actId="1076"/>
          <ac:picMkLst>
            <pc:docMk/>
            <pc:sldMk cId="1648737332" sldId="291"/>
            <ac:picMk id="1026" creationId="{D491B318-B3E2-4E67-84AA-DEA966E43019}"/>
          </ac:picMkLst>
        </pc:picChg>
      </pc:sldChg>
      <pc:sldChg chg="addSp delSp modSp new mod modNotesTx">
        <pc:chgData name="Andrew Cracknell" userId="2417584e-6dd1-4d54-906d-e7337ee83fb4" providerId="ADAL" clId="{3C450EDE-015F-4901-B26C-C9ECD8B59F40}" dt="2022-04-06T09:06:41.502" v="2840" actId="1076"/>
        <pc:sldMkLst>
          <pc:docMk/>
          <pc:sldMk cId="3304074143" sldId="292"/>
        </pc:sldMkLst>
        <pc:spChg chg="del mod">
          <ac:chgData name="Andrew Cracknell" userId="2417584e-6dd1-4d54-906d-e7337ee83fb4" providerId="ADAL" clId="{3C450EDE-015F-4901-B26C-C9ECD8B59F40}" dt="2022-04-05T14:15:41.908" v="846" actId="478"/>
          <ac:spMkLst>
            <pc:docMk/>
            <pc:sldMk cId="3304074143" sldId="292"/>
            <ac:spMk id="2" creationId="{9A177171-4335-4F6F-9EB7-E25A28D322B4}"/>
          </ac:spMkLst>
        </pc:spChg>
        <pc:spChg chg="mod">
          <ac:chgData name="Andrew Cracknell" userId="2417584e-6dd1-4d54-906d-e7337ee83fb4" providerId="ADAL" clId="{3C450EDE-015F-4901-B26C-C9ECD8B59F40}" dt="2022-04-06T09:06:41.502" v="2840" actId="1076"/>
          <ac:spMkLst>
            <pc:docMk/>
            <pc:sldMk cId="3304074143" sldId="292"/>
            <ac:spMk id="3" creationId="{E541DE97-BF8E-49AA-95B8-B8DDDE556463}"/>
          </ac:spMkLst>
        </pc:spChg>
        <pc:spChg chg="add del mod">
          <ac:chgData name="Andrew Cracknell" userId="2417584e-6dd1-4d54-906d-e7337ee83fb4" providerId="ADAL" clId="{3C450EDE-015F-4901-B26C-C9ECD8B59F40}" dt="2022-04-05T14:15:52.309" v="849" actId="478"/>
          <ac:spMkLst>
            <pc:docMk/>
            <pc:sldMk cId="3304074143" sldId="292"/>
            <ac:spMk id="5" creationId="{87D2A4DC-EE32-4419-9321-AFBC5B578A53}"/>
          </ac:spMkLst>
        </pc:spChg>
        <pc:spChg chg="add mod">
          <ac:chgData name="Andrew Cracknell" userId="2417584e-6dd1-4d54-906d-e7337ee83fb4" providerId="ADAL" clId="{3C450EDE-015F-4901-B26C-C9ECD8B59F40}" dt="2022-04-05T14:16:29.481" v="887" actId="20577"/>
          <ac:spMkLst>
            <pc:docMk/>
            <pc:sldMk cId="3304074143" sldId="292"/>
            <ac:spMk id="6" creationId="{546B73CB-A032-48B5-BD03-DCEAE91E9F9E}"/>
          </ac:spMkLst>
        </pc:spChg>
      </pc:sldChg>
      <pc:sldChg chg="addSp delSp modSp new mod setBg">
        <pc:chgData name="Andrew Cracknell" userId="2417584e-6dd1-4d54-906d-e7337ee83fb4" providerId="ADAL" clId="{3C450EDE-015F-4901-B26C-C9ECD8B59F40}" dt="2022-04-06T07:27:41.801" v="932" actId="478"/>
        <pc:sldMkLst>
          <pc:docMk/>
          <pc:sldMk cId="2940986230" sldId="293"/>
        </pc:sldMkLst>
        <pc:spChg chg="del mod">
          <ac:chgData name="Andrew Cracknell" userId="2417584e-6dd1-4d54-906d-e7337ee83fb4" providerId="ADAL" clId="{3C450EDE-015F-4901-B26C-C9ECD8B59F40}" dt="2022-04-06T07:27:41.801" v="932" actId="478"/>
          <ac:spMkLst>
            <pc:docMk/>
            <pc:sldMk cId="2940986230" sldId="293"/>
            <ac:spMk id="2" creationId="{9B381B00-D1E5-432E-8042-F9F0390B65EB}"/>
          </ac:spMkLst>
        </pc:spChg>
        <pc:spChg chg="del">
          <ac:chgData name="Andrew Cracknell" userId="2417584e-6dd1-4d54-906d-e7337ee83fb4" providerId="ADAL" clId="{3C450EDE-015F-4901-B26C-C9ECD8B59F40}" dt="2022-04-05T14:19:20.092" v="922" actId="22"/>
          <ac:spMkLst>
            <pc:docMk/>
            <pc:sldMk cId="2940986230" sldId="293"/>
            <ac:spMk id="3" creationId="{5472EBD9-220E-4CBD-A92B-8DEBE047FE4E}"/>
          </ac:spMkLst>
        </pc:spChg>
        <pc:spChg chg="add del">
          <ac:chgData name="Andrew Cracknell" userId="2417584e-6dd1-4d54-906d-e7337ee83fb4" providerId="ADAL" clId="{3C450EDE-015F-4901-B26C-C9ECD8B59F40}" dt="2022-04-05T14:20:38.791" v="929" actId="26606"/>
          <ac:spMkLst>
            <pc:docMk/>
            <pc:sldMk cId="2940986230" sldId="293"/>
            <ac:spMk id="9" creationId="{90346E7D-92AD-DECB-3657-E931784846F7}"/>
          </ac:spMkLst>
        </pc:spChg>
        <pc:spChg chg="add del">
          <ac:chgData name="Andrew Cracknell" userId="2417584e-6dd1-4d54-906d-e7337ee83fb4" providerId="ADAL" clId="{3C450EDE-015F-4901-B26C-C9ECD8B59F40}" dt="2022-04-05T14:20:38.791" v="929" actId="26606"/>
          <ac:spMkLst>
            <pc:docMk/>
            <pc:sldMk cId="2940986230" sldId="293"/>
            <ac:spMk id="12" creationId="{DBC6133C-0615-4CE4-9132-37E609A9BDFA}"/>
          </ac:spMkLst>
        </pc:spChg>
        <pc:spChg chg="add mod">
          <ac:chgData name="Andrew Cracknell" userId="2417584e-6dd1-4d54-906d-e7337ee83fb4" providerId="ADAL" clId="{3C450EDE-015F-4901-B26C-C9ECD8B59F40}" dt="2022-04-05T14:20:53.023" v="930"/>
          <ac:spMkLst>
            <pc:docMk/>
            <pc:sldMk cId="2940986230" sldId="293"/>
            <ac:spMk id="13" creationId="{B5EC7E5D-9506-4C89-A2CF-842C44A2B316}"/>
          </ac:spMkLst>
        </pc:spChg>
        <pc:spChg chg="add del">
          <ac:chgData name="Andrew Cracknell" userId="2417584e-6dd1-4d54-906d-e7337ee83fb4" providerId="ADAL" clId="{3C450EDE-015F-4901-B26C-C9ECD8B59F40}" dt="2022-04-05T14:20:38.791" v="929" actId="26606"/>
          <ac:spMkLst>
            <pc:docMk/>
            <pc:sldMk cId="2940986230" sldId="293"/>
            <ac:spMk id="14" creationId="{169CC832-2974-4E8D-90ED-3E2941BA7336}"/>
          </ac:spMkLst>
        </pc:spChg>
        <pc:spChg chg="add del">
          <ac:chgData name="Andrew Cracknell" userId="2417584e-6dd1-4d54-906d-e7337ee83fb4" providerId="ADAL" clId="{3C450EDE-015F-4901-B26C-C9ECD8B59F40}" dt="2022-04-05T14:20:38.791" v="929" actId="26606"/>
          <ac:spMkLst>
            <pc:docMk/>
            <pc:sldMk cId="2940986230" sldId="293"/>
            <ac:spMk id="16" creationId="{55222F96-971A-4F90-B841-6BAB416C7AC1}"/>
          </ac:spMkLst>
        </pc:spChg>
        <pc:spChg chg="add del">
          <ac:chgData name="Andrew Cracknell" userId="2417584e-6dd1-4d54-906d-e7337ee83fb4" providerId="ADAL" clId="{3C450EDE-015F-4901-B26C-C9ECD8B59F40}" dt="2022-04-05T14:20:38.791" v="929" actId="26606"/>
          <ac:spMkLst>
            <pc:docMk/>
            <pc:sldMk cId="2940986230" sldId="293"/>
            <ac:spMk id="18" creationId="{08980754-6F4B-43C9-B9BE-127B6BED6586}"/>
          </ac:spMkLst>
        </pc:spChg>
        <pc:spChg chg="add del">
          <ac:chgData name="Andrew Cracknell" userId="2417584e-6dd1-4d54-906d-e7337ee83fb4" providerId="ADAL" clId="{3C450EDE-015F-4901-B26C-C9ECD8B59F40}" dt="2022-04-05T14:20:38.791" v="929" actId="26606"/>
          <ac:spMkLst>
            <pc:docMk/>
            <pc:sldMk cId="2940986230" sldId="293"/>
            <ac:spMk id="20" creationId="{2C1BBA94-3F40-40AA-8BB9-E69E25E537C1}"/>
          </ac:spMkLst>
        </pc:spChg>
        <pc:picChg chg="add mod ord">
          <ac:chgData name="Andrew Cracknell" userId="2417584e-6dd1-4d54-906d-e7337ee83fb4" providerId="ADAL" clId="{3C450EDE-015F-4901-B26C-C9ECD8B59F40}" dt="2022-04-05T14:20:38.791" v="929" actId="26606"/>
          <ac:picMkLst>
            <pc:docMk/>
            <pc:sldMk cId="2940986230" sldId="293"/>
            <ac:picMk id="5" creationId="{D5230014-B71E-43DF-882F-B49C51E11B54}"/>
          </ac:picMkLst>
        </pc:picChg>
      </pc:sldChg>
      <pc:sldChg chg="addSp delSp modSp new del mod">
        <pc:chgData name="Andrew Cracknell" userId="2417584e-6dd1-4d54-906d-e7337ee83fb4" providerId="ADAL" clId="{3C450EDE-015F-4901-B26C-C9ECD8B59F40}" dt="2022-04-06T07:32:35.363" v="1020" actId="47"/>
        <pc:sldMkLst>
          <pc:docMk/>
          <pc:sldMk cId="3918118415" sldId="294"/>
        </pc:sldMkLst>
        <pc:spChg chg="add del mod">
          <ac:chgData name="Andrew Cracknell" userId="2417584e-6dd1-4d54-906d-e7337ee83fb4" providerId="ADAL" clId="{3C450EDE-015F-4901-B26C-C9ECD8B59F40}" dt="2022-04-06T07:31:45.328" v="1005" actId="20577"/>
          <ac:spMkLst>
            <pc:docMk/>
            <pc:sldMk cId="3918118415" sldId="294"/>
            <ac:spMk id="2" creationId="{C1EAF03C-5604-4B8F-B187-3B9C9543316F}"/>
          </ac:spMkLst>
        </pc:spChg>
      </pc:sldChg>
      <pc:sldChg chg="addSp modSp new mod">
        <pc:chgData name="Andrew Cracknell" userId="2417584e-6dd1-4d54-906d-e7337ee83fb4" providerId="ADAL" clId="{3C450EDE-015F-4901-B26C-C9ECD8B59F40}" dt="2022-04-06T09:41:12.131" v="3258" actId="1076"/>
        <pc:sldMkLst>
          <pc:docMk/>
          <pc:sldMk cId="3999748220" sldId="295"/>
        </pc:sldMkLst>
        <pc:spChg chg="mod">
          <ac:chgData name="Andrew Cracknell" userId="2417584e-6dd1-4d54-906d-e7337ee83fb4" providerId="ADAL" clId="{3C450EDE-015F-4901-B26C-C9ECD8B59F40}" dt="2022-04-06T07:33:22.770" v="1060" actId="15"/>
          <ac:spMkLst>
            <pc:docMk/>
            <pc:sldMk cId="3999748220" sldId="295"/>
            <ac:spMk id="2" creationId="{0DFCBF19-416A-4934-A0F8-1F588FA3DCC7}"/>
          </ac:spMkLst>
        </pc:spChg>
        <pc:spChg chg="add mod">
          <ac:chgData name="Andrew Cracknell" userId="2417584e-6dd1-4d54-906d-e7337ee83fb4" providerId="ADAL" clId="{3C450EDE-015F-4901-B26C-C9ECD8B59F40}" dt="2022-04-06T07:32:51.591" v="1053" actId="20577"/>
          <ac:spMkLst>
            <pc:docMk/>
            <pc:sldMk cId="3999748220" sldId="295"/>
            <ac:spMk id="3" creationId="{EC6A8E9D-A44A-4B4F-B150-0F1AC2452D6A}"/>
          </ac:spMkLst>
        </pc:spChg>
        <pc:spChg chg="add mod">
          <ac:chgData name="Andrew Cracknell" userId="2417584e-6dd1-4d54-906d-e7337ee83fb4" providerId="ADAL" clId="{3C450EDE-015F-4901-B26C-C9ECD8B59F40}" dt="2022-04-06T09:40:06.468" v="3202" actId="1076"/>
          <ac:spMkLst>
            <pc:docMk/>
            <pc:sldMk cId="3999748220" sldId="295"/>
            <ac:spMk id="10" creationId="{EFBE35E4-5181-4033-9811-8E345A7BA6E1}"/>
          </ac:spMkLst>
        </pc:spChg>
        <pc:spChg chg="add mod">
          <ac:chgData name="Andrew Cracknell" userId="2417584e-6dd1-4d54-906d-e7337ee83fb4" providerId="ADAL" clId="{3C450EDE-015F-4901-B26C-C9ECD8B59F40}" dt="2022-04-06T09:40:38.009" v="3221" actId="1076"/>
          <ac:spMkLst>
            <pc:docMk/>
            <pc:sldMk cId="3999748220" sldId="295"/>
            <ac:spMk id="13" creationId="{A94371DF-ED25-41D5-9844-4B9CC3A2C049}"/>
          </ac:spMkLst>
        </pc:spChg>
        <pc:spChg chg="add mod">
          <ac:chgData name="Andrew Cracknell" userId="2417584e-6dd1-4d54-906d-e7337ee83fb4" providerId="ADAL" clId="{3C450EDE-015F-4901-B26C-C9ECD8B59F40}" dt="2022-04-06T09:40:59.528" v="3255" actId="13822"/>
          <ac:spMkLst>
            <pc:docMk/>
            <pc:sldMk cId="3999748220" sldId="295"/>
            <ac:spMk id="14" creationId="{EE76CF6E-8ED8-4577-805E-8DD593E31C09}"/>
          </ac:spMkLst>
        </pc:spChg>
        <pc:picChg chg="add mod">
          <ac:chgData name="Andrew Cracknell" userId="2417584e-6dd1-4d54-906d-e7337ee83fb4" providerId="ADAL" clId="{3C450EDE-015F-4901-B26C-C9ECD8B59F40}" dt="2022-04-06T09:37:25.168" v="3171" actId="1076"/>
          <ac:picMkLst>
            <pc:docMk/>
            <pc:sldMk cId="3999748220" sldId="295"/>
            <ac:picMk id="5" creationId="{E64C4973-5C59-40D8-9B83-99EB21F552D9}"/>
          </ac:picMkLst>
        </pc:picChg>
        <pc:picChg chg="add mod">
          <ac:chgData name="Andrew Cracknell" userId="2417584e-6dd1-4d54-906d-e7337ee83fb4" providerId="ADAL" clId="{3C450EDE-015F-4901-B26C-C9ECD8B59F40}" dt="2022-04-06T09:38:52.353" v="3177" actId="1076"/>
          <ac:picMkLst>
            <pc:docMk/>
            <pc:sldMk cId="3999748220" sldId="295"/>
            <ac:picMk id="7" creationId="{24409945-8DB1-4B4F-A43E-92C5E25D4053}"/>
          </ac:picMkLst>
        </pc:picChg>
        <pc:picChg chg="add mod">
          <ac:chgData name="Andrew Cracknell" userId="2417584e-6dd1-4d54-906d-e7337ee83fb4" providerId="ADAL" clId="{3C450EDE-015F-4901-B26C-C9ECD8B59F40}" dt="2022-04-06T09:39:19.238" v="3179" actId="1076"/>
          <ac:picMkLst>
            <pc:docMk/>
            <pc:sldMk cId="3999748220" sldId="295"/>
            <ac:picMk id="9" creationId="{1ADF874F-C464-4BED-A926-1BDE8F138D7F}"/>
          </ac:picMkLst>
        </pc:picChg>
        <pc:picChg chg="add mod">
          <ac:chgData name="Andrew Cracknell" userId="2417584e-6dd1-4d54-906d-e7337ee83fb4" providerId="ADAL" clId="{3C450EDE-015F-4901-B26C-C9ECD8B59F40}" dt="2022-04-06T09:39:27.664" v="3183" actId="1076"/>
          <ac:picMkLst>
            <pc:docMk/>
            <pc:sldMk cId="3999748220" sldId="295"/>
            <ac:picMk id="11" creationId="{A3DA305C-C6B7-40BE-BBED-82BA99463BCC}"/>
          </ac:picMkLst>
        </pc:picChg>
        <pc:picChg chg="add mod">
          <ac:chgData name="Andrew Cracknell" userId="2417584e-6dd1-4d54-906d-e7337ee83fb4" providerId="ADAL" clId="{3C450EDE-015F-4901-B26C-C9ECD8B59F40}" dt="2022-04-06T09:41:12.131" v="3258" actId="1076"/>
          <ac:picMkLst>
            <pc:docMk/>
            <pc:sldMk cId="3999748220" sldId="295"/>
            <ac:picMk id="2050" creationId="{7DEA5FC8-C83E-41DC-82E4-370C7AB1885B}"/>
          </ac:picMkLst>
        </pc:picChg>
      </pc:sldChg>
      <pc:sldChg chg="addSp modSp new mod modNotesTx">
        <pc:chgData name="Andrew Cracknell" userId="2417584e-6dd1-4d54-906d-e7337ee83fb4" providerId="ADAL" clId="{3C450EDE-015F-4901-B26C-C9ECD8B59F40}" dt="2022-04-06T10:31:04.103" v="4594" actId="20577"/>
        <pc:sldMkLst>
          <pc:docMk/>
          <pc:sldMk cId="4115843708" sldId="296"/>
        </pc:sldMkLst>
        <pc:spChg chg="mod">
          <ac:chgData name="Andrew Cracknell" userId="2417584e-6dd1-4d54-906d-e7337ee83fb4" providerId="ADAL" clId="{3C450EDE-015F-4901-B26C-C9ECD8B59F40}" dt="2022-04-06T10:17:41.316" v="4021"/>
          <ac:spMkLst>
            <pc:docMk/>
            <pc:sldMk cId="4115843708" sldId="296"/>
            <ac:spMk id="2" creationId="{86E74940-9EE3-4A78-B0AF-D676BA9203A5}"/>
          </ac:spMkLst>
        </pc:spChg>
        <pc:spChg chg="add mod">
          <ac:chgData name="Andrew Cracknell" userId="2417584e-6dd1-4d54-906d-e7337ee83fb4" providerId="ADAL" clId="{3C450EDE-015F-4901-B26C-C9ECD8B59F40}" dt="2022-04-06T09:51:01.886" v="3555" actId="20577"/>
          <ac:spMkLst>
            <pc:docMk/>
            <pc:sldMk cId="4115843708" sldId="296"/>
            <ac:spMk id="3" creationId="{08F2590C-D9A4-4F63-ADB0-52D11F9E9378}"/>
          </ac:spMkLst>
        </pc:spChg>
      </pc:sldChg>
      <pc:sldChg chg="addSp modSp new mod">
        <pc:chgData name="Andrew Cracknell" userId="2417584e-6dd1-4d54-906d-e7337ee83fb4" providerId="ADAL" clId="{3C450EDE-015F-4901-B26C-C9ECD8B59F40}" dt="2022-04-06T08:07:51.872" v="1251" actId="20577"/>
        <pc:sldMkLst>
          <pc:docMk/>
          <pc:sldMk cId="2309380060" sldId="297"/>
        </pc:sldMkLst>
        <pc:spChg chg="mod">
          <ac:chgData name="Andrew Cracknell" userId="2417584e-6dd1-4d54-906d-e7337ee83fb4" providerId="ADAL" clId="{3C450EDE-015F-4901-B26C-C9ECD8B59F40}" dt="2022-04-06T08:07:51.872" v="1251" actId="20577"/>
          <ac:spMkLst>
            <pc:docMk/>
            <pc:sldMk cId="2309380060" sldId="297"/>
            <ac:spMk id="2" creationId="{E4E8E0E4-7B92-4745-9B62-605C595453BD}"/>
          </ac:spMkLst>
        </pc:spChg>
        <pc:spChg chg="add mod">
          <ac:chgData name="Andrew Cracknell" userId="2417584e-6dd1-4d54-906d-e7337ee83fb4" providerId="ADAL" clId="{3C450EDE-015F-4901-B26C-C9ECD8B59F40}" dt="2022-04-06T08:02:04.309" v="1067"/>
          <ac:spMkLst>
            <pc:docMk/>
            <pc:sldMk cId="2309380060" sldId="297"/>
            <ac:spMk id="3" creationId="{E1F344EF-0F02-424B-A225-D4EB869476FE}"/>
          </ac:spMkLst>
        </pc:spChg>
      </pc:sldChg>
      <pc:sldChg chg="addSp modSp new mod modNotesTx">
        <pc:chgData name="Andrew Cracknell" userId="2417584e-6dd1-4d54-906d-e7337ee83fb4" providerId="ADAL" clId="{3C450EDE-015F-4901-B26C-C9ECD8B59F40}" dt="2022-04-06T08:31:16.555" v="1715" actId="20577"/>
        <pc:sldMkLst>
          <pc:docMk/>
          <pc:sldMk cId="714774173" sldId="298"/>
        </pc:sldMkLst>
        <pc:spChg chg="mod">
          <ac:chgData name="Andrew Cracknell" userId="2417584e-6dd1-4d54-906d-e7337ee83fb4" providerId="ADAL" clId="{3C450EDE-015F-4901-B26C-C9ECD8B59F40}" dt="2022-04-06T08:31:16.555" v="1715" actId="20577"/>
          <ac:spMkLst>
            <pc:docMk/>
            <pc:sldMk cId="714774173" sldId="298"/>
            <ac:spMk id="2" creationId="{748AB1D5-B477-43B1-BB79-3B3AD017B0CD}"/>
          </ac:spMkLst>
        </pc:spChg>
        <pc:spChg chg="add mod">
          <ac:chgData name="Andrew Cracknell" userId="2417584e-6dd1-4d54-906d-e7337ee83fb4" providerId="ADAL" clId="{3C450EDE-015F-4901-B26C-C9ECD8B59F40}" dt="2022-04-06T08:11:33.362" v="1289" actId="207"/>
          <ac:spMkLst>
            <pc:docMk/>
            <pc:sldMk cId="714774173" sldId="298"/>
            <ac:spMk id="3" creationId="{508DA178-B161-40B3-A5BF-B961BCF5BFCA}"/>
          </ac:spMkLst>
        </pc:spChg>
      </pc:sldChg>
      <pc:sldChg chg="addSp delSp modSp new mod modNotesTx">
        <pc:chgData name="Andrew Cracknell" userId="2417584e-6dd1-4d54-906d-e7337ee83fb4" providerId="ADAL" clId="{3C450EDE-015F-4901-B26C-C9ECD8B59F40}" dt="2022-04-06T08:56:18.296" v="2161" actId="20577"/>
        <pc:sldMkLst>
          <pc:docMk/>
          <pc:sldMk cId="3949278624" sldId="299"/>
        </pc:sldMkLst>
        <pc:spChg chg="del">
          <ac:chgData name="Andrew Cracknell" userId="2417584e-6dd1-4d54-906d-e7337ee83fb4" providerId="ADAL" clId="{3C450EDE-015F-4901-B26C-C9ECD8B59F40}" dt="2022-04-06T08:49:09.976" v="1888" actId="478"/>
          <ac:spMkLst>
            <pc:docMk/>
            <pc:sldMk cId="3949278624" sldId="299"/>
            <ac:spMk id="2" creationId="{E377A4B2-CA8B-4936-A303-2A34C460946E}"/>
          </ac:spMkLst>
        </pc:spChg>
        <pc:spChg chg="add mod">
          <ac:chgData name="Andrew Cracknell" userId="2417584e-6dd1-4d54-906d-e7337ee83fb4" providerId="ADAL" clId="{3C450EDE-015F-4901-B26C-C9ECD8B59F40}" dt="2022-04-06T08:49:29.398" v="1892" actId="1076"/>
          <ac:spMkLst>
            <pc:docMk/>
            <pc:sldMk cId="3949278624" sldId="299"/>
            <ac:spMk id="5" creationId="{FC34C8F2-7AA3-4957-A71C-894F4F3DA320}"/>
          </ac:spMkLst>
        </pc:spChg>
        <pc:spChg chg="add mod">
          <ac:chgData name="Andrew Cracknell" userId="2417584e-6dd1-4d54-906d-e7337ee83fb4" providerId="ADAL" clId="{3C450EDE-015F-4901-B26C-C9ECD8B59F40}" dt="2022-04-06T08:49:42.439" v="1894" actId="1076"/>
          <ac:spMkLst>
            <pc:docMk/>
            <pc:sldMk cId="3949278624" sldId="299"/>
            <ac:spMk id="6" creationId="{5A0A52BE-A64C-42AA-9E6B-F3CAC576377B}"/>
          </ac:spMkLst>
        </pc:spChg>
        <pc:spChg chg="add del mod">
          <ac:chgData name="Andrew Cracknell" userId="2417584e-6dd1-4d54-906d-e7337ee83fb4" providerId="ADAL" clId="{3C450EDE-015F-4901-B26C-C9ECD8B59F40}" dt="2022-04-06T08:45:09.941" v="1809" actId="478"/>
          <ac:spMkLst>
            <pc:docMk/>
            <pc:sldMk cId="3949278624" sldId="299"/>
            <ac:spMk id="7" creationId="{2041F1C5-351D-42E3-8FFF-E615B68A2921}"/>
          </ac:spMkLst>
        </pc:spChg>
        <pc:spChg chg="add mod ord">
          <ac:chgData name="Andrew Cracknell" userId="2417584e-6dd1-4d54-906d-e7337ee83fb4" providerId="ADAL" clId="{3C450EDE-015F-4901-B26C-C9ECD8B59F40}" dt="2022-04-06T08:49:59.973" v="1899" actId="1076"/>
          <ac:spMkLst>
            <pc:docMk/>
            <pc:sldMk cId="3949278624" sldId="299"/>
            <ac:spMk id="8" creationId="{667BC7D8-9CC9-4E75-825E-6071E56E88A9}"/>
          </ac:spMkLst>
        </pc:spChg>
        <pc:spChg chg="add mod">
          <ac:chgData name="Andrew Cracknell" userId="2417584e-6dd1-4d54-906d-e7337ee83fb4" providerId="ADAL" clId="{3C450EDE-015F-4901-B26C-C9ECD8B59F40}" dt="2022-04-06T08:49:35.046" v="1893" actId="1076"/>
          <ac:spMkLst>
            <pc:docMk/>
            <pc:sldMk cId="3949278624" sldId="299"/>
            <ac:spMk id="9" creationId="{F454879B-BE55-47CD-8216-03BC07BB3A71}"/>
          </ac:spMkLst>
        </pc:spChg>
        <pc:spChg chg="add mod">
          <ac:chgData name="Andrew Cracknell" userId="2417584e-6dd1-4d54-906d-e7337ee83fb4" providerId="ADAL" clId="{3C450EDE-015F-4901-B26C-C9ECD8B59F40}" dt="2022-04-06T08:50:07.965" v="1901" actId="14100"/>
          <ac:spMkLst>
            <pc:docMk/>
            <pc:sldMk cId="3949278624" sldId="299"/>
            <ac:spMk id="10" creationId="{39C0EF28-BDD8-4F62-B57D-AD86D06608E2}"/>
          </ac:spMkLst>
        </pc:spChg>
        <pc:spChg chg="add mod">
          <ac:chgData name="Andrew Cracknell" userId="2417584e-6dd1-4d54-906d-e7337ee83fb4" providerId="ADAL" clId="{3C450EDE-015F-4901-B26C-C9ECD8B59F40}" dt="2022-04-06T08:50:13.210" v="1903" actId="14100"/>
          <ac:spMkLst>
            <pc:docMk/>
            <pc:sldMk cId="3949278624" sldId="299"/>
            <ac:spMk id="11" creationId="{B505F3CB-6C63-4CB3-BBB1-0A1ED42BFB86}"/>
          </ac:spMkLst>
        </pc:spChg>
        <pc:spChg chg="add mod">
          <ac:chgData name="Andrew Cracknell" userId="2417584e-6dd1-4d54-906d-e7337ee83fb4" providerId="ADAL" clId="{3C450EDE-015F-4901-B26C-C9ECD8B59F40}" dt="2022-04-06T08:50:39.638" v="1912" actId="20577"/>
          <ac:spMkLst>
            <pc:docMk/>
            <pc:sldMk cId="3949278624" sldId="299"/>
            <ac:spMk id="12" creationId="{565DDF83-617B-4D85-B79E-8BC96ADFBFF3}"/>
          </ac:spMkLst>
        </pc:spChg>
        <pc:spChg chg="add mod">
          <ac:chgData name="Andrew Cracknell" userId="2417584e-6dd1-4d54-906d-e7337ee83fb4" providerId="ADAL" clId="{3C450EDE-015F-4901-B26C-C9ECD8B59F40}" dt="2022-04-06T08:50:59.621" v="1916" actId="1076"/>
          <ac:spMkLst>
            <pc:docMk/>
            <pc:sldMk cId="3949278624" sldId="299"/>
            <ac:spMk id="13" creationId="{5401A8D6-0AC6-4278-B479-3ACE95043107}"/>
          </ac:spMkLst>
        </pc:spChg>
        <pc:spChg chg="add mod">
          <ac:chgData name="Andrew Cracknell" userId="2417584e-6dd1-4d54-906d-e7337ee83fb4" providerId="ADAL" clId="{3C450EDE-015F-4901-B26C-C9ECD8B59F40}" dt="2022-04-06T08:56:18.296" v="2161" actId="20577"/>
          <ac:spMkLst>
            <pc:docMk/>
            <pc:sldMk cId="3949278624" sldId="299"/>
            <ac:spMk id="14" creationId="{6B12889A-B3F5-4C48-8933-FC1E30345AF0}"/>
          </ac:spMkLst>
        </pc:spChg>
        <pc:picChg chg="add del mod">
          <ac:chgData name="Andrew Cracknell" userId="2417584e-6dd1-4d54-906d-e7337ee83fb4" providerId="ADAL" clId="{3C450EDE-015F-4901-B26C-C9ECD8B59F40}" dt="2022-04-06T08:49:07.011" v="1887" actId="478"/>
          <ac:picMkLst>
            <pc:docMk/>
            <pc:sldMk cId="3949278624" sldId="299"/>
            <ac:picMk id="4" creationId="{FFAC8C06-4373-4445-8D21-599716DE274F}"/>
          </ac:picMkLst>
        </pc:picChg>
      </pc:sldChg>
      <pc:sldChg chg="addSp modSp">
        <pc:chgData name="Andrew Cracknell" userId="2417584e-6dd1-4d54-906d-e7337ee83fb4" providerId="ADAL" clId="{3C450EDE-015F-4901-B26C-C9ECD8B59F40}" dt="2022-04-12T10:15:06.762" v="8848"/>
        <pc:sldMkLst>
          <pc:docMk/>
          <pc:sldMk cId="2199644650" sldId="300"/>
        </pc:sldMkLst>
        <pc:spChg chg="add mod">
          <ac:chgData name="Andrew Cracknell" userId="2417584e-6dd1-4d54-906d-e7337ee83fb4" providerId="ADAL" clId="{3C450EDE-015F-4901-B26C-C9ECD8B59F40}" dt="2022-04-12T10:15:06.762" v="8848"/>
          <ac:spMkLst>
            <pc:docMk/>
            <pc:sldMk cId="2199644650" sldId="300"/>
            <ac:spMk id="4" creationId="{992F46F3-DF7C-40C8-B64D-94AD88D9A9DF}"/>
          </ac:spMkLst>
        </pc:spChg>
      </pc:sldChg>
      <pc:sldChg chg="addSp modSp new del mod">
        <pc:chgData name="Andrew Cracknell" userId="2417584e-6dd1-4d54-906d-e7337ee83fb4" providerId="ADAL" clId="{3C450EDE-015F-4901-B26C-C9ECD8B59F40}" dt="2022-04-06T18:43:36.013" v="6335" actId="2696"/>
        <pc:sldMkLst>
          <pc:docMk/>
          <pc:sldMk cId="4123759129" sldId="300"/>
        </pc:sldMkLst>
        <pc:spChg chg="mod">
          <ac:chgData name="Andrew Cracknell" userId="2417584e-6dd1-4d54-906d-e7337ee83fb4" providerId="ADAL" clId="{3C450EDE-015F-4901-B26C-C9ECD8B59F40}" dt="2022-04-06T09:04:33.159" v="2704" actId="33524"/>
          <ac:spMkLst>
            <pc:docMk/>
            <pc:sldMk cId="4123759129" sldId="300"/>
            <ac:spMk id="2" creationId="{ED7A60B8-ACD6-47A9-8443-4F9F3A25A26B}"/>
          </ac:spMkLst>
        </pc:spChg>
        <pc:spChg chg="add mod">
          <ac:chgData name="Andrew Cracknell" userId="2417584e-6dd1-4d54-906d-e7337ee83fb4" providerId="ADAL" clId="{3C450EDE-015F-4901-B26C-C9ECD8B59F40}" dt="2022-04-06T08:56:15.672" v="2160" actId="20577"/>
          <ac:spMkLst>
            <pc:docMk/>
            <pc:sldMk cId="4123759129" sldId="300"/>
            <ac:spMk id="3" creationId="{2388505C-CCDC-41B7-9808-C0B298110EC1}"/>
          </ac:spMkLst>
        </pc:spChg>
      </pc:sldChg>
      <pc:sldChg chg="addSp modSp new mod">
        <pc:chgData name="Andrew Cracknell" userId="2417584e-6dd1-4d54-906d-e7337ee83fb4" providerId="ADAL" clId="{3C450EDE-015F-4901-B26C-C9ECD8B59F40}" dt="2022-04-06T09:35:40.514" v="3165" actId="20577"/>
        <pc:sldMkLst>
          <pc:docMk/>
          <pc:sldMk cId="1529321143" sldId="301"/>
        </pc:sldMkLst>
        <pc:spChg chg="mod">
          <ac:chgData name="Andrew Cracknell" userId="2417584e-6dd1-4d54-906d-e7337ee83fb4" providerId="ADAL" clId="{3C450EDE-015F-4901-B26C-C9ECD8B59F40}" dt="2022-04-06T09:35:24.304" v="3155" actId="20577"/>
          <ac:spMkLst>
            <pc:docMk/>
            <pc:sldMk cId="1529321143" sldId="301"/>
            <ac:spMk id="2" creationId="{7B1E7494-D4E7-46F2-B4EC-7DA58A64D555}"/>
          </ac:spMkLst>
        </pc:spChg>
        <pc:spChg chg="add mod">
          <ac:chgData name="Andrew Cracknell" userId="2417584e-6dd1-4d54-906d-e7337ee83fb4" providerId="ADAL" clId="{3C450EDE-015F-4901-B26C-C9ECD8B59F40}" dt="2022-04-06T09:35:40.514" v="3165" actId="20577"/>
          <ac:spMkLst>
            <pc:docMk/>
            <pc:sldMk cId="1529321143" sldId="301"/>
            <ac:spMk id="3" creationId="{4EA018BF-4544-4A0A-B426-50675AA2FC96}"/>
          </ac:spMkLst>
        </pc:spChg>
      </pc:sldChg>
      <pc:sldChg chg="addSp modSp new mod modNotesTx">
        <pc:chgData name="Andrew Cracknell" userId="2417584e-6dd1-4d54-906d-e7337ee83fb4" providerId="ADAL" clId="{3C450EDE-015F-4901-B26C-C9ECD8B59F40}" dt="2022-04-06T12:35:13.272" v="4887" actId="313"/>
        <pc:sldMkLst>
          <pc:docMk/>
          <pc:sldMk cId="82169534" sldId="302"/>
        </pc:sldMkLst>
        <pc:spChg chg="mod">
          <ac:chgData name="Andrew Cracknell" userId="2417584e-6dd1-4d54-906d-e7337ee83fb4" providerId="ADAL" clId="{3C450EDE-015F-4901-B26C-C9ECD8B59F40}" dt="2022-04-06T12:34:42.459" v="4812" actId="20577"/>
          <ac:spMkLst>
            <pc:docMk/>
            <pc:sldMk cId="82169534" sldId="302"/>
            <ac:spMk id="2" creationId="{14C14DA7-5AB2-4FD0-8F60-876416038E3F}"/>
          </ac:spMkLst>
        </pc:spChg>
        <pc:spChg chg="add mod">
          <ac:chgData name="Andrew Cracknell" userId="2417584e-6dd1-4d54-906d-e7337ee83fb4" providerId="ADAL" clId="{3C450EDE-015F-4901-B26C-C9ECD8B59F40}" dt="2022-04-06T12:19:42.448" v="4610" actId="20577"/>
          <ac:spMkLst>
            <pc:docMk/>
            <pc:sldMk cId="82169534" sldId="302"/>
            <ac:spMk id="3" creationId="{82E5CC27-D99F-4DC6-ACF7-D19D2FBB01A0}"/>
          </ac:spMkLst>
        </pc:spChg>
      </pc:sldChg>
      <pc:sldChg chg="addSp modSp new mod">
        <pc:chgData name="Andrew Cracknell" userId="2417584e-6dd1-4d54-906d-e7337ee83fb4" providerId="ADAL" clId="{3C450EDE-015F-4901-B26C-C9ECD8B59F40}" dt="2022-04-06T12:52:07.734" v="4979" actId="1038"/>
        <pc:sldMkLst>
          <pc:docMk/>
          <pc:sldMk cId="3518791438" sldId="303"/>
        </pc:sldMkLst>
        <pc:spChg chg="mod">
          <ac:chgData name="Andrew Cracknell" userId="2417584e-6dd1-4d54-906d-e7337ee83fb4" providerId="ADAL" clId="{3C450EDE-015F-4901-B26C-C9ECD8B59F40}" dt="2022-04-06T12:50:07.991" v="4906" actId="20577"/>
          <ac:spMkLst>
            <pc:docMk/>
            <pc:sldMk cId="3518791438" sldId="303"/>
            <ac:spMk id="2" creationId="{95E58456-8CB8-4BD2-839F-CF83A1140CAC}"/>
          </ac:spMkLst>
        </pc:spChg>
        <pc:spChg chg="add mod">
          <ac:chgData name="Andrew Cracknell" userId="2417584e-6dd1-4d54-906d-e7337ee83fb4" providerId="ADAL" clId="{3C450EDE-015F-4901-B26C-C9ECD8B59F40}" dt="2022-04-06T12:42:53.058" v="4902" actId="20577"/>
          <ac:spMkLst>
            <pc:docMk/>
            <pc:sldMk cId="3518791438" sldId="303"/>
            <ac:spMk id="3" creationId="{2F72185F-D171-4DDF-BD11-0DF3A9B2CB4F}"/>
          </ac:spMkLst>
        </pc:spChg>
        <pc:picChg chg="add mod modCrop">
          <ac:chgData name="Andrew Cracknell" userId="2417584e-6dd1-4d54-906d-e7337ee83fb4" providerId="ADAL" clId="{3C450EDE-015F-4901-B26C-C9ECD8B59F40}" dt="2022-04-06T12:52:07.734" v="4979" actId="1038"/>
          <ac:picMkLst>
            <pc:docMk/>
            <pc:sldMk cId="3518791438" sldId="303"/>
            <ac:picMk id="5" creationId="{4D67C4B0-C0E5-4F8D-A510-CF0576BEA96B}"/>
          </ac:picMkLst>
        </pc:picChg>
      </pc:sldChg>
      <pc:sldChg chg="addSp modSp new mod modNotesTx">
        <pc:chgData name="Andrew Cracknell" userId="2417584e-6dd1-4d54-906d-e7337ee83fb4" providerId="ADAL" clId="{3C450EDE-015F-4901-B26C-C9ECD8B59F40}" dt="2022-04-06T18:28:27.253" v="5956" actId="27636"/>
        <pc:sldMkLst>
          <pc:docMk/>
          <pc:sldMk cId="2188688363" sldId="304"/>
        </pc:sldMkLst>
        <pc:spChg chg="mod">
          <ac:chgData name="Andrew Cracknell" userId="2417584e-6dd1-4d54-906d-e7337ee83fb4" providerId="ADAL" clId="{3C450EDE-015F-4901-B26C-C9ECD8B59F40}" dt="2022-04-06T18:28:27.253" v="5956" actId="27636"/>
          <ac:spMkLst>
            <pc:docMk/>
            <pc:sldMk cId="2188688363" sldId="304"/>
            <ac:spMk id="2" creationId="{1869389E-E11A-45B5-8F66-007C1A5155B7}"/>
          </ac:spMkLst>
        </pc:spChg>
        <pc:spChg chg="add mod">
          <ac:chgData name="Andrew Cracknell" userId="2417584e-6dd1-4d54-906d-e7337ee83fb4" providerId="ADAL" clId="{3C450EDE-015F-4901-B26C-C9ECD8B59F40}" dt="2022-04-06T12:55:54.633" v="4981"/>
          <ac:spMkLst>
            <pc:docMk/>
            <pc:sldMk cId="2188688363" sldId="304"/>
            <ac:spMk id="3" creationId="{3FAED6E0-F11B-402D-929B-90D033341D81}"/>
          </ac:spMkLst>
        </pc:spChg>
      </pc:sldChg>
      <pc:sldChg chg="addSp delSp modSp new mod">
        <pc:chgData name="Andrew Cracknell" userId="2417584e-6dd1-4d54-906d-e7337ee83fb4" providerId="ADAL" clId="{3C450EDE-015F-4901-B26C-C9ECD8B59F40}" dt="2022-04-06T14:07:21.479" v="5878"/>
        <pc:sldMkLst>
          <pc:docMk/>
          <pc:sldMk cId="548519309" sldId="305"/>
        </pc:sldMkLst>
        <pc:spChg chg="mod">
          <ac:chgData name="Andrew Cracknell" userId="2417584e-6dd1-4d54-906d-e7337ee83fb4" providerId="ADAL" clId="{3C450EDE-015F-4901-B26C-C9ECD8B59F40}" dt="2022-04-06T14:01:58.346" v="5869" actId="27636"/>
          <ac:spMkLst>
            <pc:docMk/>
            <pc:sldMk cId="548519309" sldId="305"/>
            <ac:spMk id="2" creationId="{4224167D-EB61-4034-9660-8AC013171136}"/>
          </ac:spMkLst>
        </pc:spChg>
        <pc:spChg chg="add mod">
          <ac:chgData name="Andrew Cracknell" userId="2417584e-6dd1-4d54-906d-e7337ee83fb4" providerId="ADAL" clId="{3C450EDE-015F-4901-B26C-C9ECD8B59F40}" dt="2022-04-06T14:07:21.479" v="5878"/>
          <ac:spMkLst>
            <pc:docMk/>
            <pc:sldMk cId="548519309" sldId="305"/>
            <ac:spMk id="3" creationId="{F2FFF1C2-39D2-47A8-96A9-74A3A1FD5746}"/>
          </ac:spMkLst>
        </pc:spChg>
        <pc:spChg chg="add del">
          <ac:chgData name="Andrew Cracknell" userId="2417584e-6dd1-4d54-906d-e7337ee83fb4" providerId="ADAL" clId="{3C450EDE-015F-4901-B26C-C9ECD8B59F40}" dt="2022-04-06T14:01:51.879" v="5865" actId="22"/>
          <ac:spMkLst>
            <pc:docMk/>
            <pc:sldMk cId="548519309" sldId="305"/>
            <ac:spMk id="5" creationId="{A7BD007C-C724-464C-9D7D-07912E2C2095}"/>
          </ac:spMkLst>
        </pc:spChg>
      </pc:sldChg>
      <pc:sldChg chg="addSp modSp new mod">
        <pc:chgData name="Andrew Cracknell" userId="2417584e-6dd1-4d54-906d-e7337ee83fb4" providerId="ADAL" clId="{3C450EDE-015F-4901-B26C-C9ECD8B59F40}" dt="2022-04-06T14:07:15.798" v="5877"/>
        <pc:sldMkLst>
          <pc:docMk/>
          <pc:sldMk cId="3819214389" sldId="306"/>
        </pc:sldMkLst>
        <pc:spChg chg="mod">
          <ac:chgData name="Andrew Cracknell" userId="2417584e-6dd1-4d54-906d-e7337ee83fb4" providerId="ADAL" clId="{3C450EDE-015F-4901-B26C-C9ECD8B59F40}" dt="2022-04-06T13:56:17.270" v="5858" actId="20577"/>
          <ac:spMkLst>
            <pc:docMk/>
            <pc:sldMk cId="3819214389" sldId="306"/>
            <ac:spMk id="2" creationId="{1B3FFBB8-269A-4019-BBC8-35B90A89E05F}"/>
          </ac:spMkLst>
        </pc:spChg>
        <pc:spChg chg="add mod">
          <ac:chgData name="Andrew Cracknell" userId="2417584e-6dd1-4d54-906d-e7337ee83fb4" providerId="ADAL" clId="{3C450EDE-015F-4901-B26C-C9ECD8B59F40}" dt="2022-04-06T14:07:15.798" v="5877"/>
          <ac:spMkLst>
            <pc:docMk/>
            <pc:sldMk cId="3819214389" sldId="306"/>
            <ac:spMk id="3" creationId="{2B60B4C6-9479-411E-8645-3D6C1E08207B}"/>
          </ac:spMkLst>
        </pc:spChg>
        <pc:picChg chg="add mod">
          <ac:chgData name="Andrew Cracknell" userId="2417584e-6dd1-4d54-906d-e7337ee83fb4" providerId="ADAL" clId="{3C450EDE-015F-4901-B26C-C9ECD8B59F40}" dt="2022-04-06T13:57:39.024" v="5863" actId="1076"/>
          <ac:picMkLst>
            <pc:docMk/>
            <pc:sldMk cId="3819214389" sldId="306"/>
            <ac:picMk id="5" creationId="{0055068A-6494-4D40-B914-A25BA56CFC58}"/>
          </ac:picMkLst>
        </pc:picChg>
      </pc:sldChg>
      <pc:sldChg chg="addSp modSp new mod">
        <pc:chgData name="Andrew Cracknell" userId="2417584e-6dd1-4d54-906d-e7337ee83fb4" providerId="ADAL" clId="{3C450EDE-015F-4901-B26C-C9ECD8B59F40}" dt="2022-04-06T14:07:27.823" v="5879"/>
        <pc:sldMkLst>
          <pc:docMk/>
          <pc:sldMk cId="2682405468" sldId="307"/>
        </pc:sldMkLst>
        <pc:spChg chg="add mod">
          <ac:chgData name="Andrew Cracknell" userId="2417584e-6dd1-4d54-906d-e7337ee83fb4" providerId="ADAL" clId="{3C450EDE-015F-4901-B26C-C9ECD8B59F40}" dt="2022-04-06T14:07:27.823" v="5879"/>
          <ac:spMkLst>
            <pc:docMk/>
            <pc:sldMk cId="2682405468" sldId="307"/>
            <ac:spMk id="4" creationId="{99F96CE4-349A-41A5-AD83-579F1B4D38B6}"/>
          </ac:spMkLst>
        </pc:spChg>
        <pc:picChg chg="add mod">
          <ac:chgData name="Andrew Cracknell" userId="2417584e-6dd1-4d54-906d-e7337ee83fb4" providerId="ADAL" clId="{3C450EDE-015F-4901-B26C-C9ECD8B59F40}" dt="2022-04-06T14:06:37.888" v="5873" actId="1076"/>
          <ac:picMkLst>
            <pc:docMk/>
            <pc:sldMk cId="2682405468" sldId="307"/>
            <ac:picMk id="15362" creationId="{A65D51B6-7689-41B8-8B3A-3633435D4F9A}"/>
          </ac:picMkLst>
        </pc:picChg>
      </pc:sldChg>
      <pc:sldChg chg="addSp modSp new mod modNotesTx">
        <pc:chgData name="Andrew Cracknell" userId="2417584e-6dd1-4d54-906d-e7337ee83fb4" providerId="ADAL" clId="{3C450EDE-015F-4901-B26C-C9ECD8B59F40}" dt="2022-04-11T11:35:23.821" v="7070" actId="33524"/>
        <pc:sldMkLst>
          <pc:docMk/>
          <pc:sldMk cId="2263779144" sldId="308"/>
        </pc:sldMkLst>
        <pc:spChg chg="mod">
          <ac:chgData name="Andrew Cracknell" userId="2417584e-6dd1-4d54-906d-e7337ee83fb4" providerId="ADAL" clId="{3C450EDE-015F-4901-B26C-C9ECD8B59F40}" dt="2022-04-11T11:35:23.821" v="7070" actId="33524"/>
          <ac:spMkLst>
            <pc:docMk/>
            <pc:sldMk cId="2263779144" sldId="308"/>
            <ac:spMk id="2" creationId="{92C439AF-115F-420D-B8A3-A34D68EE9693}"/>
          </ac:spMkLst>
        </pc:spChg>
        <pc:spChg chg="add mod">
          <ac:chgData name="Andrew Cracknell" userId="2417584e-6dd1-4d54-906d-e7337ee83fb4" providerId="ADAL" clId="{3C450EDE-015F-4901-B26C-C9ECD8B59F40}" dt="2022-04-06T19:12:57.055" v="6765" actId="20577"/>
          <ac:spMkLst>
            <pc:docMk/>
            <pc:sldMk cId="2263779144" sldId="308"/>
            <ac:spMk id="3" creationId="{072E45E5-26DB-49C0-86B6-29507002B474}"/>
          </ac:spMkLst>
        </pc:spChg>
      </pc:sldChg>
      <pc:sldChg chg="addSp modSp new mod modNotesTx">
        <pc:chgData name="Andrew Cracknell" userId="2417584e-6dd1-4d54-906d-e7337ee83fb4" providerId="ADAL" clId="{3C450EDE-015F-4901-B26C-C9ECD8B59F40}" dt="2022-04-06T18:37:48.317" v="6334" actId="20577"/>
        <pc:sldMkLst>
          <pc:docMk/>
          <pc:sldMk cId="4221973033" sldId="309"/>
        </pc:sldMkLst>
        <pc:spChg chg="mod">
          <ac:chgData name="Andrew Cracknell" userId="2417584e-6dd1-4d54-906d-e7337ee83fb4" providerId="ADAL" clId="{3C450EDE-015F-4901-B26C-C9ECD8B59F40}" dt="2022-04-06T18:31:17" v="6221" actId="313"/>
          <ac:spMkLst>
            <pc:docMk/>
            <pc:sldMk cId="4221973033" sldId="309"/>
            <ac:spMk id="2" creationId="{E07D54C0-86C7-45E1-9B64-AD0ED551E8D2}"/>
          </ac:spMkLst>
        </pc:spChg>
        <pc:spChg chg="add mod">
          <ac:chgData name="Andrew Cracknell" userId="2417584e-6dd1-4d54-906d-e7337ee83fb4" providerId="ADAL" clId="{3C450EDE-015F-4901-B26C-C9ECD8B59F40}" dt="2022-04-06T18:26:23.464" v="5882"/>
          <ac:spMkLst>
            <pc:docMk/>
            <pc:sldMk cId="4221973033" sldId="309"/>
            <ac:spMk id="3" creationId="{1125D76C-57CA-4A58-97C4-5C3D92CE3AB1}"/>
          </ac:spMkLst>
        </pc:spChg>
        <pc:spChg chg="add mod">
          <ac:chgData name="Andrew Cracknell" userId="2417584e-6dd1-4d54-906d-e7337ee83fb4" providerId="ADAL" clId="{3C450EDE-015F-4901-B26C-C9ECD8B59F40}" dt="2022-04-06T18:29:40.524" v="6027" actId="20577"/>
          <ac:spMkLst>
            <pc:docMk/>
            <pc:sldMk cId="4221973033" sldId="309"/>
            <ac:spMk id="4" creationId="{C314B756-F42D-4C89-A33B-7E81E4E54567}"/>
          </ac:spMkLst>
        </pc:spChg>
        <pc:spChg chg="add mod">
          <ac:chgData name="Andrew Cracknell" userId="2417584e-6dd1-4d54-906d-e7337ee83fb4" providerId="ADAL" clId="{3C450EDE-015F-4901-B26C-C9ECD8B59F40}" dt="2022-04-06T18:34:26.268" v="6266" actId="20577"/>
          <ac:spMkLst>
            <pc:docMk/>
            <pc:sldMk cId="4221973033" sldId="309"/>
            <ac:spMk id="5" creationId="{CE02173A-BD6A-42EB-A002-0A0015257179}"/>
          </ac:spMkLst>
        </pc:spChg>
        <pc:spChg chg="add mod">
          <ac:chgData name="Andrew Cracknell" userId="2417584e-6dd1-4d54-906d-e7337ee83fb4" providerId="ADAL" clId="{3C450EDE-015F-4901-B26C-C9ECD8B59F40}" dt="2022-04-06T18:35:07.791" v="6299" actId="20577"/>
          <ac:spMkLst>
            <pc:docMk/>
            <pc:sldMk cId="4221973033" sldId="309"/>
            <ac:spMk id="6" creationId="{C5B6BC8B-5791-40D7-9ABD-4421109F2AA5}"/>
          </ac:spMkLst>
        </pc:spChg>
        <pc:spChg chg="add mod">
          <ac:chgData name="Andrew Cracknell" userId="2417584e-6dd1-4d54-906d-e7337ee83fb4" providerId="ADAL" clId="{3C450EDE-015F-4901-B26C-C9ECD8B59F40}" dt="2022-04-06T18:37:48.317" v="6334" actId="20577"/>
          <ac:spMkLst>
            <pc:docMk/>
            <pc:sldMk cId="4221973033" sldId="309"/>
            <ac:spMk id="7" creationId="{5EF29202-C4DE-4CD9-B1EE-6FB8106AC1F3}"/>
          </ac:spMkLst>
        </pc:spChg>
      </pc:sldChg>
      <pc:sldChg chg="addSp modSp new mod">
        <pc:chgData name="Andrew Cracknell" userId="2417584e-6dd1-4d54-906d-e7337ee83fb4" providerId="ADAL" clId="{3C450EDE-015F-4901-B26C-C9ECD8B59F40}" dt="2022-04-06T18:57:29.805" v="6693" actId="313"/>
        <pc:sldMkLst>
          <pc:docMk/>
          <pc:sldMk cId="2228912264" sldId="310"/>
        </pc:sldMkLst>
        <pc:spChg chg="mod">
          <ac:chgData name="Andrew Cracknell" userId="2417584e-6dd1-4d54-906d-e7337ee83fb4" providerId="ADAL" clId="{3C450EDE-015F-4901-B26C-C9ECD8B59F40}" dt="2022-04-06T18:57:29.805" v="6693" actId="313"/>
          <ac:spMkLst>
            <pc:docMk/>
            <pc:sldMk cId="2228912264" sldId="310"/>
            <ac:spMk id="2" creationId="{911721F3-A594-44D2-B21C-3D8B37ED1CD2}"/>
          </ac:spMkLst>
        </pc:spChg>
        <pc:spChg chg="add mod">
          <ac:chgData name="Andrew Cracknell" userId="2417584e-6dd1-4d54-906d-e7337ee83fb4" providerId="ADAL" clId="{3C450EDE-015F-4901-B26C-C9ECD8B59F40}" dt="2022-04-06T18:48:52.239" v="6344" actId="20577"/>
          <ac:spMkLst>
            <pc:docMk/>
            <pc:sldMk cId="2228912264" sldId="310"/>
            <ac:spMk id="3" creationId="{C5D6685E-C8B6-4781-98BA-93B0120F7F6A}"/>
          </ac:spMkLst>
        </pc:spChg>
      </pc:sldChg>
      <pc:sldChg chg="addSp modSp new mod modNotesTx">
        <pc:chgData name="Andrew Cracknell" userId="2417584e-6dd1-4d54-906d-e7337ee83fb4" providerId="ADAL" clId="{3C450EDE-015F-4901-B26C-C9ECD8B59F40}" dt="2022-04-06T19:05:14.563" v="6749" actId="14100"/>
        <pc:sldMkLst>
          <pc:docMk/>
          <pc:sldMk cId="1599773483" sldId="311"/>
        </pc:sldMkLst>
        <pc:spChg chg="mod">
          <ac:chgData name="Andrew Cracknell" userId="2417584e-6dd1-4d54-906d-e7337ee83fb4" providerId="ADAL" clId="{3C450EDE-015F-4901-B26C-C9ECD8B59F40}" dt="2022-04-06T19:03:23.969" v="6709" actId="14100"/>
          <ac:spMkLst>
            <pc:docMk/>
            <pc:sldMk cId="1599773483" sldId="311"/>
            <ac:spMk id="2" creationId="{2D8030B3-48FB-4621-9BD4-F77509D8C556}"/>
          </ac:spMkLst>
        </pc:spChg>
        <pc:spChg chg="add mod">
          <ac:chgData name="Andrew Cracknell" userId="2417584e-6dd1-4d54-906d-e7337ee83fb4" providerId="ADAL" clId="{3C450EDE-015F-4901-B26C-C9ECD8B59F40}" dt="2022-04-06T19:02:57.829" v="6696"/>
          <ac:spMkLst>
            <pc:docMk/>
            <pc:sldMk cId="1599773483" sldId="311"/>
            <ac:spMk id="3" creationId="{935642AC-8800-444A-828C-E27D00A2ED5B}"/>
          </ac:spMkLst>
        </pc:spChg>
        <pc:picChg chg="add mod">
          <ac:chgData name="Andrew Cracknell" userId="2417584e-6dd1-4d54-906d-e7337ee83fb4" providerId="ADAL" clId="{3C450EDE-015F-4901-B26C-C9ECD8B59F40}" dt="2022-04-06T19:05:14.563" v="6749" actId="14100"/>
          <ac:picMkLst>
            <pc:docMk/>
            <pc:sldMk cId="1599773483" sldId="311"/>
            <ac:picMk id="27650" creationId="{EDA179A7-454F-4AB8-82F5-6F2120FB9888}"/>
          </ac:picMkLst>
        </pc:picChg>
      </pc:sldChg>
      <pc:sldChg chg="addSp modSp new mod modNotesTx">
        <pc:chgData name="Andrew Cracknell" userId="2417584e-6dd1-4d54-906d-e7337ee83fb4" providerId="ADAL" clId="{3C450EDE-015F-4901-B26C-C9ECD8B59F40}" dt="2022-04-11T11:50:54.092" v="7578" actId="20577"/>
        <pc:sldMkLst>
          <pc:docMk/>
          <pc:sldMk cId="3500328028" sldId="312"/>
        </pc:sldMkLst>
        <pc:spChg chg="mod">
          <ac:chgData name="Andrew Cracknell" userId="2417584e-6dd1-4d54-906d-e7337ee83fb4" providerId="ADAL" clId="{3C450EDE-015F-4901-B26C-C9ECD8B59F40}" dt="2022-04-11T11:49:38.232" v="7431" actId="20577"/>
          <ac:spMkLst>
            <pc:docMk/>
            <pc:sldMk cId="3500328028" sldId="312"/>
            <ac:spMk id="2" creationId="{7845E493-E7DE-45C4-B320-3A6CA77846D4}"/>
          </ac:spMkLst>
        </pc:spChg>
        <pc:spChg chg="add mod">
          <ac:chgData name="Andrew Cracknell" userId="2417584e-6dd1-4d54-906d-e7337ee83fb4" providerId="ADAL" clId="{3C450EDE-015F-4901-B26C-C9ECD8B59F40}" dt="2022-04-11T11:35:33.994" v="7071"/>
          <ac:spMkLst>
            <pc:docMk/>
            <pc:sldMk cId="3500328028" sldId="312"/>
            <ac:spMk id="3" creationId="{DB6ADDFC-020A-494E-A6B7-AEAC128E88F1}"/>
          </ac:spMkLst>
        </pc:spChg>
      </pc:sldChg>
      <pc:sldChg chg="addSp modSp new mod ord">
        <pc:chgData name="Andrew Cracknell" userId="2417584e-6dd1-4d54-906d-e7337ee83fb4" providerId="ADAL" clId="{3C450EDE-015F-4901-B26C-C9ECD8B59F40}" dt="2022-05-10T12:57:42.571" v="9198"/>
        <pc:sldMkLst>
          <pc:docMk/>
          <pc:sldMk cId="2930541463" sldId="313"/>
        </pc:sldMkLst>
        <pc:spChg chg="add mod">
          <ac:chgData name="Andrew Cracknell" userId="2417584e-6dd1-4d54-906d-e7337ee83fb4" providerId="ADAL" clId="{3C450EDE-015F-4901-B26C-C9ECD8B59F40}" dt="2022-04-11T11:58:53.090" v="7608" actId="20577"/>
          <ac:spMkLst>
            <pc:docMk/>
            <pc:sldMk cId="2930541463" sldId="313"/>
            <ac:spMk id="3" creationId="{DE8A781E-57D3-47EE-83DD-2640A1BCAA4F}"/>
          </ac:spMkLst>
        </pc:spChg>
        <pc:picChg chg="add">
          <ac:chgData name="Andrew Cracknell" userId="2417584e-6dd1-4d54-906d-e7337ee83fb4" providerId="ADAL" clId="{3C450EDE-015F-4901-B26C-C9ECD8B59F40}" dt="2022-04-12T08:14:54.833" v="8158"/>
          <ac:picMkLst>
            <pc:docMk/>
            <pc:sldMk cId="2930541463" sldId="313"/>
            <ac:picMk id="1026" creationId="{7A1E7F5B-EF31-458B-97FE-EE33DA6189DD}"/>
          </ac:picMkLst>
        </pc:picChg>
      </pc:sldChg>
      <pc:sldChg chg="addSp modSp new mod modNotesTx">
        <pc:chgData name="Andrew Cracknell" userId="2417584e-6dd1-4d54-906d-e7337ee83fb4" providerId="ADAL" clId="{3C450EDE-015F-4901-B26C-C9ECD8B59F40}" dt="2022-04-12T10:14:57.786" v="8847" actId="1036"/>
        <pc:sldMkLst>
          <pc:docMk/>
          <pc:sldMk cId="1940835973" sldId="314"/>
        </pc:sldMkLst>
        <pc:spChg chg="mod">
          <ac:chgData name="Andrew Cracknell" userId="2417584e-6dd1-4d54-906d-e7337ee83fb4" providerId="ADAL" clId="{3C450EDE-015F-4901-B26C-C9ECD8B59F40}" dt="2022-04-11T12:00:24.652" v="7736" actId="20577"/>
          <ac:spMkLst>
            <pc:docMk/>
            <pc:sldMk cId="1940835973" sldId="314"/>
            <ac:spMk id="2" creationId="{DDDCE8F3-218C-4039-96B5-3FB13C8EBE1F}"/>
          </ac:spMkLst>
        </pc:spChg>
        <pc:spChg chg="add mod">
          <ac:chgData name="Andrew Cracknell" userId="2417584e-6dd1-4d54-906d-e7337ee83fb4" providerId="ADAL" clId="{3C450EDE-015F-4901-B26C-C9ECD8B59F40}" dt="2022-04-11T11:59:03.489" v="7610"/>
          <ac:spMkLst>
            <pc:docMk/>
            <pc:sldMk cId="1940835973" sldId="314"/>
            <ac:spMk id="3" creationId="{C2555688-5159-40E3-88BF-741111802AEA}"/>
          </ac:spMkLst>
        </pc:spChg>
        <pc:spChg chg="add mod">
          <ac:chgData name="Andrew Cracknell" userId="2417584e-6dd1-4d54-906d-e7337ee83fb4" providerId="ADAL" clId="{3C450EDE-015F-4901-B26C-C9ECD8B59F40}" dt="2022-04-12T10:14:57.786" v="8847" actId="1036"/>
          <ac:spMkLst>
            <pc:docMk/>
            <pc:sldMk cId="1940835973" sldId="314"/>
            <ac:spMk id="4" creationId="{62C19899-64FA-4C51-9BAF-9584CB06489A}"/>
          </ac:spMkLst>
        </pc:spChg>
      </pc:sldChg>
      <pc:sldChg chg="addSp modSp new mod">
        <pc:chgData name="Andrew Cracknell" userId="2417584e-6dd1-4d54-906d-e7337ee83fb4" providerId="ADAL" clId="{3C450EDE-015F-4901-B26C-C9ECD8B59F40}" dt="2022-04-12T09:10:35.267" v="8554" actId="20577"/>
        <pc:sldMkLst>
          <pc:docMk/>
          <pc:sldMk cId="2499326400" sldId="315"/>
        </pc:sldMkLst>
        <pc:spChg chg="mod">
          <ac:chgData name="Andrew Cracknell" userId="2417584e-6dd1-4d54-906d-e7337ee83fb4" providerId="ADAL" clId="{3C450EDE-015F-4901-B26C-C9ECD8B59F40}" dt="2022-04-12T09:10:35.267" v="8554" actId="20577"/>
          <ac:spMkLst>
            <pc:docMk/>
            <pc:sldMk cId="2499326400" sldId="315"/>
            <ac:spMk id="2" creationId="{5519DFB6-3FC5-4CC4-A24F-5D4F8BE046A9}"/>
          </ac:spMkLst>
        </pc:spChg>
        <pc:spChg chg="add mod">
          <ac:chgData name="Andrew Cracknell" userId="2417584e-6dd1-4d54-906d-e7337ee83fb4" providerId="ADAL" clId="{3C450EDE-015F-4901-B26C-C9ECD8B59F40}" dt="2022-04-12T08:40:00.934" v="8202" actId="20577"/>
          <ac:spMkLst>
            <pc:docMk/>
            <pc:sldMk cId="2499326400" sldId="315"/>
            <ac:spMk id="3" creationId="{2A743AF2-676E-4006-96DF-01938083151C}"/>
          </ac:spMkLst>
        </pc:spChg>
      </pc:sldChg>
      <pc:sldChg chg="addSp modSp new mod">
        <pc:chgData name="Andrew Cracknell" userId="2417584e-6dd1-4d54-906d-e7337ee83fb4" providerId="ADAL" clId="{3C450EDE-015F-4901-B26C-C9ECD8B59F40}" dt="2022-04-12T10:16:21.395" v="8850" actId="313"/>
        <pc:sldMkLst>
          <pc:docMk/>
          <pc:sldMk cId="1056008751" sldId="316"/>
        </pc:sldMkLst>
        <pc:spChg chg="mod">
          <ac:chgData name="Andrew Cracknell" userId="2417584e-6dd1-4d54-906d-e7337ee83fb4" providerId="ADAL" clId="{3C450EDE-015F-4901-B26C-C9ECD8B59F40}" dt="2022-04-12T10:16:21.395" v="8850" actId="313"/>
          <ac:spMkLst>
            <pc:docMk/>
            <pc:sldMk cId="1056008751" sldId="316"/>
            <ac:spMk id="2" creationId="{D5561F86-5D48-44F2-BCCD-7E14741EC491}"/>
          </ac:spMkLst>
        </pc:spChg>
        <pc:spChg chg="add mod">
          <ac:chgData name="Andrew Cracknell" userId="2417584e-6dd1-4d54-906d-e7337ee83fb4" providerId="ADAL" clId="{3C450EDE-015F-4901-B26C-C9ECD8B59F40}" dt="2022-04-12T09:20:55.641" v="8620" actId="20577"/>
          <ac:spMkLst>
            <pc:docMk/>
            <pc:sldMk cId="1056008751" sldId="316"/>
            <ac:spMk id="3" creationId="{F9B459D6-2ED4-4F48-8236-CFDC11E74F09}"/>
          </ac:spMkLst>
        </pc:spChg>
        <pc:spChg chg="add mod">
          <ac:chgData name="Andrew Cracknell" userId="2417584e-6dd1-4d54-906d-e7337ee83fb4" providerId="ADAL" clId="{3C450EDE-015F-4901-B26C-C9ECD8B59F40}" dt="2022-04-12T10:14:50.261" v="8844" actId="13822"/>
          <ac:spMkLst>
            <pc:docMk/>
            <pc:sldMk cId="1056008751" sldId="316"/>
            <ac:spMk id="4" creationId="{39BA7DB4-0D3A-4ECE-A146-3BD5EF6DB425}"/>
          </ac:spMkLst>
        </pc:spChg>
      </pc:sldChg>
      <pc:sldChg chg="addSp modSp new mod modNotesTx">
        <pc:chgData name="Andrew Cracknell" userId="2417584e-6dd1-4d54-906d-e7337ee83fb4" providerId="ADAL" clId="{3C450EDE-015F-4901-B26C-C9ECD8B59F40}" dt="2022-04-12T10:28:15.719" v="9196" actId="313"/>
        <pc:sldMkLst>
          <pc:docMk/>
          <pc:sldMk cId="2776668004" sldId="317"/>
        </pc:sldMkLst>
        <pc:spChg chg="mod">
          <ac:chgData name="Andrew Cracknell" userId="2417584e-6dd1-4d54-906d-e7337ee83fb4" providerId="ADAL" clId="{3C450EDE-015F-4901-B26C-C9ECD8B59F40}" dt="2022-04-12T10:27:47.802" v="9099" actId="33524"/>
          <ac:spMkLst>
            <pc:docMk/>
            <pc:sldMk cId="2776668004" sldId="317"/>
            <ac:spMk id="2" creationId="{A006EFEF-EC7D-4564-8199-C9FB7E95FB55}"/>
          </ac:spMkLst>
        </pc:spChg>
        <pc:spChg chg="add mod">
          <ac:chgData name="Andrew Cracknell" userId="2417584e-6dd1-4d54-906d-e7337ee83fb4" providerId="ADAL" clId="{3C450EDE-015F-4901-B26C-C9ECD8B59F40}" dt="2022-04-12T10:14:08.111" v="8841" actId="20577"/>
          <ac:spMkLst>
            <pc:docMk/>
            <pc:sldMk cId="2776668004" sldId="317"/>
            <ac:spMk id="3" creationId="{D84CCEA4-9B75-4A6F-83DC-679D5217BAFC}"/>
          </ac:spMkLst>
        </pc:spChg>
      </pc:sldChg>
      <pc:sldMasterChg chg="del delSldLayout">
        <pc:chgData name="Andrew Cracknell" userId="2417584e-6dd1-4d54-906d-e7337ee83fb4" providerId="ADAL" clId="{3C450EDE-015F-4901-B26C-C9ECD8B59F40}" dt="2022-04-04T12:25:11.868" v="3" actId="47"/>
        <pc:sldMasterMkLst>
          <pc:docMk/>
          <pc:sldMasterMk cId="2460954070" sldId="2147483660"/>
        </pc:sldMasterMkLst>
        <pc:sldLayoutChg chg="del">
          <pc:chgData name="Andrew Cracknell" userId="2417584e-6dd1-4d54-906d-e7337ee83fb4" providerId="ADAL" clId="{3C450EDE-015F-4901-B26C-C9ECD8B59F40}" dt="2022-04-04T12:25:11.868" v="3" actId="47"/>
          <pc:sldLayoutMkLst>
            <pc:docMk/>
            <pc:sldMasterMk cId="2460954070" sldId="2147483660"/>
            <pc:sldLayoutMk cId="2385387890" sldId="2147483661"/>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949138452" sldId="2147483662"/>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2591524520" sldId="2147483663"/>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1203092039" sldId="2147483664"/>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733172339" sldId="2147483665"/>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210312558" sldId="2147483666"/>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146388984" sldId="2147483667"/>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171841454" sldId="2147483668"/>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1718958274" sldId="2147483669"/>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2202905451" sldId="2147483670"/>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479445657" sldId="2147483671"/>
          </pc:sldLayoutMkLst>
        </pc:sldLayoutChg>
      </pc:sldMasterChg>
      <pc:sldMasterChg chg="addSp delSp modSp mod modSldLayout">
        <pc:chgData name="Andrew Cracknell" userId="2417584e-6dd1-4d54-906d-e7337ee83fb4" providerId="ADAL" clId="{3C450EDE-015F-4901-B26C-C9ECD8B59F40}" dt="2022-04-06T07:32:20.891" v="1018" actId="478"/>
        <pc:sldMasterMkLst>
          <pc:docMk/>
          <pc:sldMasterMk cId="762845124" sldId="2147483672"/>
        </pc:sldMasterMkLst>
        <pc:spChg chg="mod">
          <ac:chgData name="Andrew Cracknell" userId="2417584e-6dd1-4d54-906d-e7337ee83fb4" providerId="ADAL" clId="{3C450EDE-015F-4901-B26C-C9ECD8B59F40}" dt="2022-04-04T12:30:32.222" v="28" actId="14100"/>
          <ac:spMkLst>
            <pc:docMk/>
            <pc:sldMasterMk cId="762845124" sldId="2147483672"/>
            <ac:spMk id="2" creationId="{FA9BC3D9-A340-5A4C-A6DD-23B56FA19508}"/>
          </ac:spMkLst>
        </pc:spChg>
        <pc:spChg chg="add del mod">
          <ac:chgData name="Andrew Cracknell" userId="2417584e-6dd1-4d54-906d-e7337ee83fb4" providerId="ADAL" clId="{3C450EDE-015F-4901-B26C-C9ECD8B59F40}" dt="2022-04-06T07:31:31.771" v="992"/>
          <ac:spMkLst>
            <pc:docMk/>
            <pc:sldMasterMk cId="762845124" sldId="2147483672"/>
            <ac:spMk id="9" creationId="{5D047231-4E76-4BED-97D7-5D04770A8339}"/>
          </ac:spMkLst>
        </pc:spChg>
        <pc:sldLayoutChg chg="addSp delSp modSp">
          <pc:chgData name="Andrew Cracknell" userId="2417584e-6dd1-4d54-906d-e7337ee83fb4" providerId="ADAL" clId="{3C450EDE-015F-4901-B26C-C9ECD8B59F40}" dt="2022-04-06T07:31:32.995" v="993"/>
          <pc:sldLayoutMkLst>
            <pc:docMk/>
            <pc:sldMasterMk cId="762845124" sldId="2147483672"/>
            <pc:sldLayoutMk cId="3365966831" sldId="2147483673"/>
          </pc:sldLayoutMkLst>
          <pc:spChg chg="add del mod">
            <ac:chgData name="Andrew Cracknell" userId="2417584e-6dd1-4d54-906d-e7337ee83fb4" providerId="ADAL" clId="{3C450EDE-015F-4901-B26C-C9ECD8B59F40}" dt="2022-04-06T07:31:32.995" v="993"/>
            <ac:spMkLst>
              <pc:docMk/>
              <pc:sldMasterMk cId="762845124" sldId="2147483672"/>
              <pc:sldLayoutMk cId="3365966831" sldId="2147483673"/>
              <ac:spMk id="7" creationId="{FC5420C3-BAB8-46F0-B84E-2BDEEEAEBC5F}"/>
            </ac:spMkLst>
          </pc:spChg>
        </pc:sldLayoutChg>
        <pc:sldLayoutChg chg="addSp delSp modSp mod">
          <pc:chgData name="Andrew Cracknell" userId="2417584e-6dd1-4d54-906d-e7337ee83fb4" providerId="ADAL" clId="{3C450EDE-015F-4901-B26C-C9ECD8B59F40}" dt="2022-04-06T07:32:01.240" v="1015" actId="478"/>
          <pc:sldLayoutMkLst>
            <pc:docMk/>
            <pc:sldMasterMk cId="762845124" sldId="2147483672"/>
            <pc:sldLayoutMk cId="3986956660" sldId="2147483674"/>
          </pc:sldLayoutMkLst>
          <pc:spChg chg="del mod">
            <ac:chgData name="Andrew Cracknell" userId="2417584e-6dd1-4d54-906d-e7337ee83fb4" providerId="ADAL" clId="{3C450EDE-015F-4901-B26C-C9ECD8B59F40}" dt="2022-04-06T07:29:21.572" v="934" actId="478"/>
            <ac:spMkLst>
              <pc:docMk/>
              <pc:sldMasterMk cId="762845124" sldId="2147483672"/>
              <pc:sldLayoutMk cId="3986956660" sldId="2147483674"/>
              <ac:spMk id="2" creationId="{5ED98DBE-3DA6-6843-B18A-0C12EA895AF1}"/>
            </ac:spMkLst>
          </pc:spChg>
          <pc:spChg chg="add del mod">
            <ac:chgData name="Andrew Cracknell" userId="2417584e-6dd1-4d54-906d-e7337ee83fb4" providerId="ADAL" clId="{3C450EDE-015F-4901-B26C-C9ECD8B59F40}" dt="2022-04-06T07:32:01.240" v="1015" actId="478"/>
            <ac:spMkLst>
              <pc:docMk/>
              <pc:sldMasterMk cId="762845124" sldId="2147483672"/>
              <pc:sldLayoutMk cId="3986956660" sldId="2147483674"/>
              <ac:spMk id="7" creationId="{6818BE1E-15DE-4DD3-85CD-6FE7B7102D8A}"/>
            </ac:spMkLst>
          </pc:spChg>
        </pc:sldLayoutChg>
        <pc:sldLayoutChg chg="addSp delSp modSp mod">
          <pc:chgData name="Andrew Cracknell" userId="2417584e-6dd1-4d54-906d-e7337ee83fb4" providerId="ADAL" clId="{3C450EDE-015F-4901-B26C-C9ECD8B59F40}" dt="2022-04-06T07:31:37.671" v="1002"/>
          <pc:sldLayoutMkLst>
            <pc:docMk/>
            <pc:sldMasterMk cId="762845124" sldId="2147483672"/>
            <pc:sldLayoutMk cId="3758858967" sldId="2147483675"/>
          </pc:sldLayoutMkLst>
          <pc:spChg chg="add del mod">
            <ac:chgData name="Andrew Cracknell" userId="2417584e-6dd1-4d54-906d-e7337ee83fb4" providerId="ADAL" clId="{3C450EDE-015F-4901-B26C-C9ECD8B59F40}" dt="2022-04-06T07:31:37.671" v="1002"/>
            <ac:spMkLst>
              <pc:docMk/>
              <pc:sldMasterMk cId="762845124" sldId="2147483672"/>
              <pc:sldLayoutMk cId="3758858967" sldId="2147483675"/>
              <ac:spMk id="7" creationId="{CCEBC2F3-5281-4649-A5A2-20A02CA1A903}"/>
            </ac:spMkLst>
          </pc:spChg>
        </pc:sldLayoutChg>
        <pc:sldLayoutChg chg="addSp delSp modSp mod">
          <pc:chgData name="Andrew Cracknell" userId="2417584e-6dd1-4d54-906d-e7337ee83fb4" providerId="ADAL" clId="{3C450EDE-015F-4901-B26C-C9ECD8B59F40}" dt="2022-04-06T07:32:13.725" v="1016" actId="478"/>
          <pc:sldLayoutMkLst>
            <pc:docMk/>
            <pc:sldMasterMk cId="762845124" sldId="2147483672"/>
            <pc:sldLayoutMk cId="2879958318" sldId="2147483676"/>
          </pc:sldLayoutMkLst>
          <pc:spChg chg="add del mod">
            <ac:chgData name="Andrew Cracknell" userId="2417584e-6dd1-4d54-906d-e7337ee83fb4" providerId="ADAL" clId="{3C450EDE-015F-4901-B26C-C9ECD8B59F40}" dt="2022-04-06T07:32:13.725" v="1016" actId="478"/>
            <ac:spMkLst>
              <pc:docMk/>
              <pc:sldMasterMk cId="762845124" sldId="2147483672"/>
              <pc:sldLayoutMk cId="2879958318" sldId="2147483676"/>
              <ac:spMk id="2" creationId="{28B87B1D-DE33-264E-9202-BFE9E45F0638}"/>
            </ac:spMkLst>
          </pc:spChg>
          <pc:spChg chg="add del mod">
            <ac:chgData name="Andrew Cracknell" userId="2417584e-6dd1-4d54-906d-e7337ee83fb4" providerId="ADAL" clId="{3C450EDE-015F-4901-B26C-C9ECD8B59F40}" dt="2022-04-06T07:31:36.808" v="1001"/>
            <ac:spMkLst>
              <pc:docMk/>
              <pc:sldMasterMk cId="762845124" sldId="2147483672"/>
              <pc:sldLayoutMk cId="2879958318" sldId="2147483676"/>
              <ac:spMk id="8" creationId="{A65A0E55-B6CD-428A-83D7-AE7AF33B5FDD}"/>
            </ac:spMkLst>
          </pc:spChg>
        </pc:sldLayoutChg>
        <pc:sldLayoutChg chg="addSp delSp modSp mod">
          <pc:chgData name="Andrew Cracknell" userId="2417584e-6dd1-4d54-906d-e7337ee83fb4" providerId="ADAL" clId="{3C450EDE-015F-4901-B26C-C9ECD8B59F40}" dt="2022-04-06T07:32:17.725" v="1017" actId="478"/>
          <pc:sldLayoutMkLst>
            <pc:docMk/>
            <pc:sldMasterMk cId="762845124" sldId="2147483672"/>
            <pc:sldLayoutMk cId="3864420883" sldId="2147483677"/>
          </pc:sldLayoutMkLst>
          <pc:spChg chg="add del mod">
            <ac:chgData name="Andrew Cracknell" userId="2417584e-6dd1-4d54-906d-e7337ee83fb4" providerId="ADAL" clId="{3C450EDE-015F-4901-B26C-C9ECD8B59F40}" dt="2022-04-06T07:32:17.725" v="1017" actId="478"/>
            <ac:spMkLst>
              <pc:docMk/>
              <pc:sldMasterMk cId="762845124" sldId="2147483672"/>
              <pc:sldLayoutMk cId="3864420883" sldId="2147483677"/>
              <ac:spMk id="2" creationId="{22A53BA0-F92A-1D4F-B601-47CF0DC512AF}"/>
            </ac:spMkLst>
          </pc:spChg>
          <pc:spChg chg="add del mod">
            <ac:chgData name="Andrew Cracknell" userId="2417584e-6dd1-4d54-906d-e7337ee83fb4" providerId="ADAL" clId="{3C450EDE-015F-4901-B26C-C9ECD8B59F40}" dt="2022-04-06T07:31:35.757" v="999"/>
            <ac:spMkLst>
              <pc:docMk/>
              <pc:sldMasterMk cId="762845124" sldId="2147483672"/>
              <pc:sldLayoutMk cId="3864420883" sldId="2147483677"/>
              <ac:spMk id="10" creationId="{3DB1BFF2-7FED-42D2-9A9B-EADFCB527E17}"/>
            </ac:spMkLst>
          </pc:spChg>
        </pc:sldLayoutChg>
        <pc:sldLayoutChg chg="addSp delSp modSp mod">
          <pc:chgData name="Andrew Cracknell" userId="2417584e-6dd1-4d54-906d-e7337ee83fb4" providerId="ADAL" clId="{3C450EDE-015F-4901-B26C-C9ECD8B59F40}" dt="2022-04-06T07:32:20.891" v="1018" actId="478"/>
          <pc:sldLayoutMkLst>
            <pc:docMk/>
            <pc:sldMasterMk cId="762845124" sldId="2147483672"/>
            <pc:sldLayoutMk cId="2890694650" sldId="2147483678"/>
          </pc:sldLayoutMkLst>
          <pc:spChg chg="add del mod">
            <ac:chgData name="Andrew Cracknell" userId="2417584e-6dd1-4d54-906d-e7337ee83fb4" providerId="ADAL" clId="{3C450EDE-015F-4901-B26C-C9ECD8B59F40}" dt="2022-04-06T07:32:20.891" v="1018" actId="478"/>
            <ac:spMkLst>
              <pc:docMk/>
              <pc:sldMasterMk cId="762845124" sldId="2147483672"/>
              <pc:sldLayoutMk cId="2890694650" sldId="2147483678"/>
              <ac:spMk id="2" creationId="{FA9635FB-9CF8-054A-A97C-BF4C4D62F36D}"/>
            </ac:spMkLst>
          </pc:spChg>
          <pc:spChg chg="add del mod">
            <ac:chgData name="Andrew Cracknell" userId="2417584e-6dd1-4d54-906d-e7337ee83fb4" providerId="ADAL" clId="{3C450EDE-015F-4901-B26C-C9ECD8B59F40}" dt="2022-04-06T07:31:34.769" v="997"/>
            <ac:spMkLst>
              <pc:docMk/>
              <pc:sldMasterMk cId="762845124" sldId="2147483672"/>
              <pc:sldLayoutMk cId="2890694650" sldId="2147483678"/>
              <ac:spMk id="6" creationId="{1CC6E973-3913-4D69-AE72-E936B2A66BFA}"/>
            </ac:spMkLst>
          </pc:spChg>
        </pc:sldLayoutChg>
        <pc:sldLayoutChg chg="addSp delSp modSp">
          <pc:chgData name="Andrew Cracknell" userId="2417584e-6dd1-4d54-906d-e7337ee83fb4" providerId="ADAL" clId="{3C450EDE-015F-4901-B26C-C9ECD8B59F40}" dt="2022-04-06T07:31:34.345" v="996"/>
          <pc:sldLayoutMkLst>
            <pc:docMk/>
            <pc:sldMasterMk cId="762845124" sldId="2147483672"/>
            <pc:sldLayoutMk cId="679582494" sldId="2147483679"/>
          </pc:sldLayoutMkLst>
          <pc:spChg chg="add del mod">
            <ac:chgData name="Andrew Cracknell" userId="2417584e-6dd1-4d54-906d-e7337ee83fb4" providerId="ADAL" clId="{3C450EDE-015F-4901-B26C-C9ECD8B59F40}" dt="2022-04-06T07:31:34.345" v="996"/>
            <ac:spMkLst>
              <pc:docMk/>
              <pc:sldMasterMk cId="762845124" sldId="2147483672"/>
              <pc:sldLayoutMk cId="679582494" sldId="2147483679"/>
              <ac:spMk id="5" creationId="{0A42E6AA-B934-4961-B45A-363E899DA61E}"/>
            </ac:spMkLst>
          </pc:spChg>
        </pc:sldLayoutChg>
        <pc:sldLayoutChg chg="addSp delSp modSp">
          <pc:chgData name="Andrew Cracknell" userId="2417584e-6dd1-4d54-906d-e7337ee83fb4" providerId="ADAL" clId="{3C450EDE-015F-4901-B26C-C9ECD8B59F40}" dt="2022-04-06T07:31:33.968" v="995"/>
          <pc:sldLayoutMkLst>
            <pc:docMk/>
            <pc:sldMasterMk cId="762845124" sldId="2147483672"/>
            <pc:sldLayoutMk cId="1316545329" sldId="2147483680"/>
          </pc:sldLayoutMkLst>
          <pc:spChg chg="add del mod">
            <ac:chgData name="Andrew Cracknell" userId="2417584e-6dd1-4d54-906d-e7337ee83fb4" providerId="ADAL" clId="{3C450EDE-015F-4901-B26C-C9ECD8B59F40}" dt="2022-04-06T07:31:33.968" v="995"/>
            <ac:spMkLst>
              <pc:docMk/>
              <pc:sldMasterMk cId="762845124" sldId="2147483672"/>
              <pc:sldLayoutMk cId="1316545329" sldId="2147483680"/>
              <ac:spMk id="8" creationId="{A1C9F7D4-5571-4BE2-84C5-13771F0086D8}"/>
            </ac:spMkLst>
          </pc:spChg>
        </pc:sldLayoutChg>
        <pc:sldLayoutChg chg="addSp delSp modSp">
          <pc:chgData name="Andrew Cracknell" userId="2417584e-6dd1-4d54-906d-e7337ee83fb4" providerId="ADAL" clId="{3C450EDE-015F-4901-B26C-C9ECD8B59F40}" dt="2022-04-06T07:31:33.435" v="994"/>
          <pc:sldLayoutMkLst>
            <pc:docMk/>
            <pc:sldMasterMk cId="762845124" sldId="2147483672"/>
            <pc:sldLayoutMk cId="3853281741" sldId="2147483681"/>
          </pc:sldLayoutMkLst>
          <pc:spChg chg="add del mod">
            <ac:chgData name="Andrew Cracknell" userId="2417584e-6dd1-4d54-906d-e7337ee83fb4" providerId="ADAL" clId="{3C450EDE-015F-4901-B26C-C9ECD8B59F40}" dt="2022-04-06T07:31:33.435" v="994"/>
            <ac:spMkLst>
              <pc:docMk/>
              <pc:sldMasterMk cId="762845124" sldId="2147483672"/>
              <pc:sldLayoutMk cId="3853281741" sldId="2147483681"/>
              <ac:spMk id="8" creationId="{12CBDC22-CA2E-4937-A158-20B7A7921427}"/>
            </ac:spMkLst>
          </pc:spChg>
        </pc:sldLayoutChg>
      </pc:sldMasterChg>
    </pc:docChg>
  </pc:docChgLst>
  <pc:docChgLst>
    <pc:chgData name="Andrew" userId="2417584e-6dd1-4d54-906d-e7337ee83fb4" providerId="ADAL" clId="{BCC0C0FF-8611-47F1-AB52-A3D9DE25CD7E}"/>
    <pc:docChg chg="undo custSel addSld modSld sldOrd">
      <pc:chgData name="Andrew" userId="2417584e-6dd1-4d54-906d-e7337ee83fb4" providerId="ADAL" clId="{BCC0C0FF-8611-47F1-AB52-A3D9DE25CD7E}" dt="2021-03-30T14:55:15.066" v="1936" actId="1076"/>
      <pc:docMkLst>
        <pc:docMk/>
      </pc:docMkLst>
      <pc:sldChg chg="modSp new mod">
        <pc:chgData name="Andrew" userId="2417584e-6dd1-4d54-906d-e7337ee83fb4" providerId="ADAL" clId="{BCC0C0FF-8611-47F1-AB52-A3D9DE25CD7E}" dt="2021-03-30T09:12:54.044" v="283" actId="20577"/>
        <pc:sldMkLst>
          <pc:docMk/>
          <pc:sldMk cId="536249798" sldId="257"/>
        </pc:sldMkLst>
        <pc:spChg chg="mod">
          <ac:chgData name="Andrew" userId="2417584e-6dd1-4d54-906d-e7337ee83fb4" providerId="ADAL" clId="{BCC0C0FF-8611-47F1-AB52-A3D9DE25CD7E}" dt="2021-03-29T12:49:49.580" v="24" actId="20577"/>
          <ac:spMkLst>
            <pc:docMk/>
            <pc:sldMk cId="536249798" sldId="257"/>
            <ac:spMk id="2" creationId="{600F1E81-1262-4571-9D5D-A803D24D21C4}"/>
          </ac:spMkLst>
        </pc:spChg>
        <pc:spChg chg="mod">
          <ac:chgData name="Andrew" userId="2417584e-6dd1-4d54-906d-e7337ee83fb4" providerId="ADAL" clId="{BCC0C0FF-8611-47F1-AB52-A3D9DE25CD7E}" dt="2021-03-30T09:12:54.044" v="283" actId="20577"/>
          <ac:spMkLst>
            <pc:docMk/>
            <pc:sldMk cId="536249798" sldId="257"/>
            <ac:spMk id="3" creationId="{40EC2286-5573-4C0E-8975-9070DAF6D452}"/>
          </ac:spMkLst>
        </pc:spChg>
      </pc:sldChg>
      <pc:sldChg chg="modSp new mod ord">
        <pc:chgData name="Andrew" userId="2417584e-6dd1-4d54-906d-e7337ee83fb4" providerId="ADAL" clId="{BCC0C0FF-8611-47F1-AB52-A3D9DE25CD7E}" dt="2021-03-29T12:50:15.075" v="119" actId="20577"/>
        <pc:sldMkLst>
          <pc:docMk/>
          <pc:sldMk cId="2443688129" sldId="258"/>
        </pc:sldMkLst>
        <pc:spChg chg="mod">
          <ac:chgData name="Andrew" userId="2417584e-6dd1-4d54-906d-e7337ee83fb4" providerId="ADAL" clId="{BCC0C0FF-8611-47F1-AB52-A3D9DE25CD7E}" dt="2021-03-29T12:50:00.019" v="53" actId="20577"/>
          <ac:spMkLst>
            <pc:docMk/>
            <pc:sldMk cId="2443688129" sldId="258"/>
            <ac:spMk id="2" creationId="{0BB80851-31C2-424B-AEE7-759B6EDCDAA3}"/>
          </ac:spMkLst>
        </pc:spChg>
        <pc:spChg chg="mod">
          <ac:chgData name="Andrew" userId="2417584e-6dd1-4d54-906d-e7337ee83fb4" providerId="ADAL" clId="{BCC0C0FF-8611-47F1-AB52-A3D9DE25CD7E}" dt="2021-03-29T12:50:15.075" v="119" actId="20577"/>
          <ac:spMkLst>
            <pc:docMk/>
            <pc:sldMk cId="2443688129" sldId="258"/>
            <ac:spMk id="3" creationId="{5335E05E-33E4-4AAF-88D6-FFBB7E9B7FCE}"/>
          </ac:spMkLst>
        </pc:spChg>
      </pc:sldChg>
      <pc:sldChg chg="addSp delSp modSp new mod">
        <pc:chgData name="Andrew" userId="2417584e-6dd1-4d54-906d-e7337ee83fb4" providerId="ADAL" clId="{BCC0C0FF-8611-47F1-AB52-A3D9DE25CD7E}" dt="2021-03-30T09:14:51.341" v="398" actId="403"/>
        <pc:sldMkLst>
          <pc:docMk/>
          <pc:sldMk cId="3784239998" sldId="259"/>
        </pc:sldMkLst>
        <pc:spChg chg="mod">
          <ac:chgData name="Andrew" userId="2417584e-6dd1-4d54-906d-e7337ee83fb4" providerId="ADAL" clId="{BCC0C0FF-8611-47F1-AB52-A3D9DE25CD7E}" dt="2021-03-30T09:14:07.217" v="290" actId="20577"/>
          <ac:spMkLst>
            <pc:docMk/>
            <pc:sldMk cId="3784239998" sldId="259"/>
            <ac:spMk id="2" creationId="{EBECCBBC-F639-434F-9B02-C7E66BB58CC3}"/>
          </ac:spMkLst>
        </pc:spChg>
        <pc:spChg chg="del">
          <ac:chgData name="Andrew" userId="2417584e-6dd1-4d54-906d-e7337ee83fb4" providerId="ADAL" clId="{BCC0C0FF-8611-47F1-AB52-A3D9DE25CD7E}" dt="2021-03-30T09:14:01.194" v="285" actId="22"/>
          <ac:spMkLst>
            <pc:docMk/>
            <pc:sldMk cId="3784239998" sldId="259"/>
            <ac:spMk id="3" creationId="{2C337776-A822-4680-AEA9-A66CF2742797}"/>
          </ac:spMkLst>
        </pc:spChg>
        <pc:spChg chg="add mod">
          <ac:chgData name="Andrew" userId="2417584e-6dd1-4d54-906d-e7337ee83fb4" providerId="ADAL" clId="{BCC0C0FF-8611-47F1-AB52-A3D9DE25CD7E}" dt="2021-03-30T09:14:51.341" v="398" actId="403"/>
          <ac:spMkLst>
            <pc:docMk/>
            <pc:sldMk cId="3784239998" sldId="259"/>
            <ac:spMk id="6" creationId="{059E58EB-64EB-47F3-AC7A-BED471F7248E}"/>
          </ac:spMkLst>
        </pc:spChg>
        <pc:picChg chg="add mod ord">
          <ac:chgData name="Andrew" userId="2417584e-6dd1-4d54-906d-e7337ee83fb4" providerId="ADAL" clId="{BCC0C0FF-8611-47F1-AB52-A3D9DE25CD7E}" dt="2021-03-30T09:14:04.302" v="286" actId="1076"/>
          <ac:picMkLst>
            <pc:docMk/>
            <pc:sldMk cId="3784239998" sldId="259"/>
            <ac:picMk id="5" creationId="{5FFCA0BE-9DC3-44EC-9C58-F636F17CF82B}"/>
          </ac:picMkLst>
        </pc:picChg>
      </pc:sldChg>
      <pc:sldChg chg="addSp modSp new mod">
        <pc:chgData name="Andrew" userId="2417584e-6dd1-4d54-906d-e7337ee83fb4" providerId="ADAL" clId="{BCC0C0FF-8611-47F1-AB52-A3D9DE25CD7E}" dt="2021-03-30T09:17:38.852" v="601" actId="20577"/>
        <pc:sldMkLst>
          <pc:docMk/>
          <pc:sldMk cId="3084599251" sldId="260"/>
        </pc:sldMkLst>
        <pc:spChg chg="mod">
          <ac:chgData name="Andrew" userId="2417584e-6dd1-4d54-906d-e7337ee83fb4" providerId="ADAL" clId="{BCC0C0FF-8611-47F1-AB52-A3D9DE25CD7E}" dt="2021-03-30T09:15:11.501" v="407" actId="20577"/>
          <ac:spMkLst>
            <pc:docMk/>
            <pc:sldMk cId="3084599251" sldId="260"/>
            <ac:spMk id="2" creationId="{5F5B4D4A-13A6-4573-B33A-96D859233CB0}"/>
          </ac:spMkLst>
        </pc:spChg>
        <pc:spChg chg="mod">
          <ac:chgData name="Andrew" userId="2417584e-6dd1-4d54-906d-e7337ee83fb4" providerId="ADAL" clId="{BCC0C0FF-8611-47F1-AB52-A3D9DE25CD7E}" dt="2021-03-30T09:17:38.852" v="601" actId="20577"/>
          <ac:spMkLst>
            <pc:docMk/>
            <pc:sldMk cId="3084599251" sldId="260"/>
            <ac:spMk id="3" creationId="{1B3E2CE3-7F93-483B-B87A-52E9590C08FB}"/>
          </ac:spMkLst>
        </pc:spChg>
        <pc:spChg chg="add mod">
          <ac:chgData name="Andrew" userId="2417584e-6dd1-4d54-906d-e7337ee83fb4" providerId="ADAL" clId="{BCC0C0FF-8611-47F1-AB52-A3D9DE25CD7E}" dt="2021-03-30T09:17:08.210" v="513" actId="1582"/>
          <ac:spMkLst>
            <pc:docMk/>
            <pc:sldMk cId="3084599251" sldId="260"/>
            <ac:spMk id="6" creationId="{897599A4-34BA-4DBE-AD24-B81FBE8B5F0E}"/>
          </ac:spMkLst>
        </pc:spChg>
        <pc:picChg chg="add mod">
          <ac:chgData name="Andrew" userId="2417584e-6dd1-4d54-906d-e7337ee83fb4" providerId="ADAL" clId="{BCC0C0FF-8611-47F1-AB52-A3D9DE25CD7E}" dt="2021-03-30T09:16:46.392" v="509" actId="1076"/>
          <ac:picMkLst>
            <pc:docMk/>
            <pc:sldMk cId="3084599251" sldId="260"/>
            <ac:picMk id="5" creationId="{12491FE4-810C-4CF0-AF2C-641FEF9326E4}"/>
          </ac:picMkLst>
        </pc:picChg>
      </pc:sldChg>
      <pc:sldChg chg="addSp modSp new mod">
        <pc:chgData name="Andrew" userId="2417584e-6dd1-4d54-906d-e7337ee83fb4" providerId="ADAL" clId="{BCC0C0FF-8611-47F1-AB52-A3D9DE25CD7E}" dt="2021-03-30T09:21:01.608" v="831" actId="20577"/>
        <pc:sldMkLst>
          <pc:docMk/>
          <pc:sldMk cId="66892546" sldId="261"/>
        </pc:sldMkLst>
        <pc:spChg chg="mod">
          <ac:chgData name="Andrew" userId="2417584e-6dd1-4d54-906d-e7337ee83fb4" providerId="ADAL" clId="{BCC0C0FF-8611-47F1-AB52-A3D9DE25CD7E}" dt="2021-03-30T09:21:01.608" v="831" actId="20577"/>
          <ac:spMkLst>
            <pc:docMk/>
            <pc:sldMk cId="66892546" sldId="261"/>
            <ac:spMk id="2" creationId="{B02DA134-482B-4CB9-A9D1-A5315511882D}"/>
          </ac:spMkLst>
        </pc:spChg>
        <pc:spChg chg="mod">
          <ac:chgData name="Andrew" userId="2417584e-6dd1-4d54-906d-e7337ee83fb4" providerId="ADAL" clId="{BCC0C0FF-8611-47F1-AB52-A3D9DE25CD7E}" dt="2021-03-30T09:20:57.374" v="828" actId="20577"/>
          <ac:spMkLst>
            <pc:docMk/>
            <pc:sldMk cId="66892546" sldId="261"/>
            <ac:spMk id="3" creationId="{4C0E427A-91E6-47AA-BE5E-03D174F61C03}"/>
          </ac:spMkLst>
        </pc:spChg>
        <pc:picChg chg="add mod">
          <ac:chgData name="Andrew" userId="2417584e-6dd1-4d54-906d-e7337ee83fb4" providerId="ADAL" clId="{BCC0C0FF-8611-47F1-AB52-A3D9DE25CD7E}" dt="2021-03-30T09:18:26.275" v="605" actId="1076"/>
          <ac:picMkLst>
            <pc:docMk/>
            <pc:sldMk cId="66892546" sldId="261"/>
            <ac:picMk id="5" creationId="{F5ABB212-50CA-4C35-9D2A-2A834C9697ED}"/>
          </ac:picMkLst>
        </pc:picChg>
        <pc:picChg chg="add mod">
          <ac:chgData name="Andrew" userId="2417584e-6dd1-4d54-906d-e7337ee83fb4" providerId="ADAL" clId="{BCC0C0FF-8611-47F1-AB52-A3D9DE25CD7E}" dt="2021-03-30T09:20:14.611" v="636" actId="1076"/>
          <ac:picMkLst>
            <pc:docMk/>
            <pc:sldMk cId="66892546" sldId="261"/>
            <ac:picMk id="7" creationId="{341BFED8-FC48-4E4B-96B5-C085241058D9}"/>
          </ac:picMkLst>
        </pc:picChg>
      </pc:sldChg>
      <pc:sldChg chg="addSp modSp new mod">
        <pc:chgData name="Andrew" userId="2417584e-6dd1-4d54-906d-e7337ee83fb4" providerId="ADAL" clId="{BCC0C0FF-8611-47F1-AB52-A3D9DE25CD7E}" dt="2021-03-30T12:10:47.432" v="1337" actId="20577"/>
        <pc:sldMkLst>
          <pc:docMk/>
          <pc:sldMk cId="2820504681" sldId="262"/>
        </pc:sldMkLst>
        <pc:spChg chg="mod">
          <ac:chgData name="Andrew" userId="2417584e-6dd1-4d54-906d-e7337ee83fb4" providerId="ADAL" clId="{BCC0C0FF-8611-47F1-AB52-A3D9DE25CD7E}" dt="2021-03-30T12:08:21.435" v="1097" actId="20577"/>
          <ac:spMkLst>
            <pc:docMk/>
            <pc:sldMk cId="2820504681" sldId="262"/>
            <ac:spMk id="2" creationId="{1FF31AD7-263D-4485-B66F-379EF00AE6EC}"/>
          </ac:spMkLst>
        </pc:spChg>
        <pc:spChg chg="mod">
          <ac:chgData name="Andrew" userId="2417584e-6dd1-4d54-906d-e7337ee83fb4" providerId="ADAL" clId="{BCC0C0FF-8611-47F1-AB52-A3D9DE25CD7E}" dt="2021-03-30T12:10:47.432" v="1337" actId="20577"/>
          <ac:spMkLst>
            <pc:docMk/>
            <pc:sldMk cId="2820504681" sldId="262"/>
            <ac:spMk id="3" creationId="{5F194387-CB08-4986-8F41-9D563ECBDECA}"/>
          </ac:spMkLst>
        </pc:spChg>
        <pc:picChg chg="add mod">
          <ac:chgData name="Andrew" userId="2417584e-6dd1-4d54-906d-e7337ee83fb4" providerId="ADAL" clId="{BCC0C0FF-8611-47F1-AB52-A3D9DE25CD7E}" dt="2021-03-30T12:10:12.369" v="1221" actId="1076"/>
          <ac:picMkLst>
            <pc:docMk/>
            <pc:sldMk cId="2820504681" sldId="262"/>
            <ac:picMk id="5" creationId="{230F3D6A-051D-41AF-AB64-6A0C91F7A9E6}"/>
          </ac:picMkLst>
        </pc:picChg>
      </pc:sldChg>
      <pc:sldChg chg="modSp new mod">
        <pc:chgData name="Andrew" userId="2417584e-6dd1-4d54-906d-e7337ee83fb4" providerId="ADAL" clId="{BCC0C0FF-8611-47F1-AB52-A3D9DE25CD7E}" dt="2021-03-30T09:46:41.300" v="883" actId="20577"/>
        <pc:sldMkLst>
          <pc:docMk/>
          <pc:sldMk cId="501290635" sldId="263"/>
        </pc:sldMkLst>
        <pc:spChg chg="mod">
          <ac:chgData name="Andrew" userId="2417584e-6dd1-4d54-906d-e7337ee83fb4" providerId="ADAL" clId="{BCC0C0FF-8611-47F1-AB52-A3D9DE25CD7E}" dt="2021-03-30T09:46:41.300" v="883" actId="20577"/>
          <ac:spMkLst>
            <pc:docMk/>
            <pc:sldMk cId="501290635" sldId="263"/>
            <ac:spMk id="3" creationId="{181B23C7-1DA3-4948-B22B-53DEEDFFF644}"/>
          </ac:spMkLst>
        </pc:spChg>
      </pc:sldChg>
      <pc:sldChg chg="modSp new mod">
        <pc:chgData name="Andrew" userId="2417584e-6dd1-4d54-906d-e7337ee83fb4" providerId="ADAL" clId="{BCC0C0FF-8611-47F1-AB52-A3D9DE25CD7E}" dt="2021-03-30T09:52:02.441" v="948" actId="20577"/>
        <pc:sldMkLst>
          <pc:docMk/>
          <pc:sldMk cId="2087078658" sldId="264"/>
        </pc:sldMkLst>
        <pc:spChg chg="mod">
          <ac:chgData name="Andrew" userId="2417584e-6dd1-4d54-906d-e7337ee83fb4" providerId="ADAL" clId="{BCC0C0FF-8611-47F1-AB52-A3D9DE25CD7E}" dt="2021-03-30T09:52:02.441" v="948" actId="20577"/>
          <ac:spMkLst>
            <pc:docMk/>
            <pc:sldMk cId="2087078658" sldId="264"/>
            <ac:spMk id="3" creationId="{0619D522-DBBB-4B1B-AB04-F09FBCBFB429}"/>
          </ac:spMkLst>
        </pc:spChg>
      </pc:sldChg>
      <pc:sldChg chg="modSp new mod">
        <pc:chgData name="Andrew" userId="2417584e-6dd1-4d54-906d-e7337ee83fb4" providerId="ADAL" clId="{BCC0C0FF-8611-47F1-AB52-A3D9DE25CD7E}" dt="2021-03-30T10:16:07.090" v="1029" actId="20577"/>
        <pc:sldMkLst>
          <pc:docMk/>
          <pc:sldMk cId="2995380555" sldId="265"/>
        </pc:sldMkLst>
        <pc:spChg chg="mod">
          <ac:chgData name="Andrew" userId="2417584e-6dd1-4d54-906d-e7337ee83fb4" providerId="ADAL" clId="{BCC0C0FF-8611-47F1-AB52-A3D9DE25CD7E}" dt="2021-03-30T10:16:07.090" v="1029" actId="20577"/>
          <ac:spMkLst>
            <pc:docMk/>
            <pc:sldMk cId="2995380555" sldId="265"/>
            <ac:spMk id="3" creationId="{EA52361D-7319-4CC4-AE24-3CFD1CBE3066}"/>
          </ac:spMkLst>
        </pc:spChg>
      </pc:sldChg>
      <pc:sldChg chg="modSp new mod">
        <pc:chgData name="Andrew" userId="2417584e-6dd1-4d54-906d-e7337ee83fb4" providerId="ADAL" clId="{BCC0C0FF-8611-47F1-AB52-A3D9DE25CD7E}" dt="2021-03-30T10:16:52.923" v="1061" actId="20577"/>
        <pc:sldMkLst>
          <pc:docMk/>
          <pc:sldMk cId="1659347874" sldId="266"/>
        </pc:sldMkLst>
        <pc:spChg chg="mod">
          <ac:chgData name="Andrew" userId="2417584e-6dd1-4d54-906d-e7337ee83fb4" providerId="ADAL" clId="{BCC0C0FF-8611-47F1-AB52-A3D9DE25CD7E}" dt="2021-03-30T10:16:52.923" v="1061" actId="20577"/>
          <ac:spMkLst>
            <pc:docMk/>
            <pc:sldMk cId="1659347874" sldId="266"/>
            <ac:spMk id="3" creationId="{045796F2-DF45-4D49-A616-56B3F00443F5}"/>
          </ac:spMkLst>
        </pc:spChg>
      </pc:sldChg>
      <pc:sldChg chg="modSp new mod">
        <pc:chgData name="Andrew" userId="2417584e-6dd1-4d54-906d-e7337ee83fb4" providerId="ADAL" clId="{BCC0C0FF-8611-47F1-AB52-A3D9DE25CD7E}" dt="2021-03-30T10:18:12.176" v="1081" actId="20577"/>
        <pc:sldMkLst>
          <pc:docMk/>
          <pc:sldMk cId="3992948830" sldId="267"/>
        </pc:sldMkLst>
        <pc:spChg chg="mod">
          <ac:chgData name="Andrew" userId="2417584e-6dd1-4d54-906d-e7337ee83fb4" providerId="ADAL" clId="{BCC0C0FF-8611-47F1-AB52-A3D9DE25CD7E}" dt="2021-03-30T10:18:12.176" v="1081" actId="20577"/>
          <ac:spMkLst>
            <pc:docMk/>
            <pc:sldMk cId="3992948830" sldId="267"/>
            <ac:spMk id="3" creationId="{19F8821D-E53D-43F5-B98A-3FA36D8D1801}"/>
          </ac:spMkLst>
        </pc:spChg>
      </pc:sldChg>
      <pc:sldChg chg="addSp modSp new mod">
        <pc:chgData name="Andrew" userId="2417584e-6dd1-4d54-906d-e7337ee83fb4" providerId="ADAL" clId="{BCC0C0FF-8611-47F1-AB52-A3D9DE25CD7E}" dt="2021-03-30T12:13:09.282" v="1423" actId="1076"/>
        <pc:sldMkLst>
          <pc:docMk/>
          <pc:sldMk cId="3500075917" sldId="268"/>
        </pc:sldMkLst>
        <pc:spChg chg="mod">
          <ac:chgData name="Andrew" userId="2417584e-6dd1-4d54-906d-e7337ee83fb4" providerId="ADAL" clId="{BCC0C0FF-8611-47F1-AB52-A3D9DE25CD7E}" dt="2021-03-30T12:10:58.551" v="1339"/>
          <ac:spMkLst>
            <pc:docMk/>
            <pc:sldMk cId="3500075917" sldId="268"/>
            <ac:spMk id="2" creationId="{2700DA52-1627-4D12-9044-A1C3DDDDE64D}"/>
          </ac:spMkLst>
        </pc:spChg>
        <pc:spChg chg="mod">
          <ac:chgData name="Andrew" userId="2417584e-6dd1-4d54-906d-e7337ee83fb4" providerId="ADAL" clId="{BCC0C0FF-8611-47F1-AB52-A3D9DE25CD7E}" dt="2021-03-30T12:13:04.150" v="1421" actId="20577"/>
          <ac:spMkLst>
            <pc:docMk/>
            <pc:sldMk cId="3500075917" sldId="268"/>
            <ac:spMk id="3" creationId="{B535DB3C-788E-4E9F-8FC3-146099548E97}"/>
          </ac:spMkLst>
        </pc:spChg>
        <pc:picChg chg="add mod">
          <ac:chgData name="Andrew" userId="2417584e-6dd1-4d54-906d-e7337ee83fb4" providerId="ADAL" clId="{BCC0C0FF-8611-47F1-AB52-A3D9DE25CD7E}" dt="2021-03-30T12:13:09.282" v="1423" actId="1076"/>
          <ac:picMkLst>
            <pc:docMk/>
            <pc:sldMk cId="3500075917" sldId="268"/>
            <ac:picMk id="5" creationId="{B4EB43AE-510F-41F7-BDD1-043A10DBB063}"/>
          </ac:picMkLst>
        </pc:picChg>
      </pc:sldChg>
      <pc:sldChg chg="modSp new mod">
        <pc:chgData name="Andrew" userId="2417584e-6dd1-4d54-906d-e7337ee83fb4" providerId="ADAL" clId="{BCC0C0FF-8611-47F1-AB52-A3D9DE25CD7E}" dt="2021-03-30T14:03:22.415" v="1791" actId="115"/>
        <pc:sldMkLst>
          <pc:docMk/>
          <pc:sldMk cId="2448088279" sldId="269"/>
        </pc:sldMkLst>
        <pc:spChg chg="mod">
          <ac:chgData name="Andrew" userId="2417584e-6dd1-4d54-906d-e7337ee83fb4" providerId="ADAL" clId="{BCC0C0FF-8611-47F1-AB52-A3D9DE25CD7E}" dt="2021-03-30T14:01:35.193" v="1534" actId="313"/>
          <ac:spMkLst>
            <pc:docMk/>
            <pc:sldMk cId="2448088279" sldId="269"/>
            <ac:spMk id="2" creationId="{43C913A6-1595-4DD5-B91C-DD6D82C1C303}"/>
          </ac:spMkLst>
        </pc:spChg>
        <pc:spChg chg="mod">
          <ac:chgData name="Andrew" userId="2417584e-6dd1-4d54-906d-e7337ee83fb4" providerId="ADAL" clId="{BCC0C0FF-8611-47F1-AB52-A3D9DE25CD7E}" dt="2021-03-30T14:03:22.415" v="1791" actId="115"/>
          <ac:spMkLst>
            <pc:docMk/>
            <pc:sldMk cId="2448088279" sldId="269"/>
            <ac:spMk id="3" creationId="{DD82C088-44B2-4B0B-BE7A-4EBB60C418E7}"/>
          </ac:spMkLst>
        </pc:spChg>
      </pc:sldChg>
      <pc:sldChg chg="modSp new mod">
        <pc:chgData name="Andrew" userId="2417584e-6dd1-4d54-906d-e7337ee83fb4" providerId="ADAL" clId="{BCC0C0FF-8611-47F1-AB52-A3D9DE25CD7E}" dt="2021-03-30T14:08:05.507" v="1907" actId="27636"/>
        <pc:sldMkLst>
          <pc:docMk/>
          <pc:sldMk cId="2387721477" sldId="270"/>
        </pc:sldMkLst>
        <pc:spChg chg="mod">
          <ac:chgData name="Andrew" userId="2417584e-6dd1-4d54-906d-e7337ee83fb4" providerId="ADAL" clId="{BCC0C0FF-8611-47F1-AB52-A3D9DE25CD7E}" dt="2021-03-30T14:03:41.070" v="1795" actId="20577"/>
          <ac:spMkLst>
            <pc:docMk/>
            <pc:sldMk cId="2387721477" sldId="270"/>
            <ac:spMk id="2" creationId="{E9D67B69-782F-4444-8EA0-A5D7CD314CE9}"/>
          </ac:spMkLst>
        </pc:spChg>
        <pc:spChg chg="mod">
          <ac:chgData name="Andrew" userId="2417584e-6dd1-4d54-906d-e7337ee83fb4" providerId="ADAL" clId="{BCC0C0FF-8611-47F1-AB52-A3D9DE25CD7E}" dt="2021-03-30T14:08:05.507" v="1907" actId="27636"/>
          <ac:spMkLst>
            <pc:docMk/>
            <pc:sldMk cId="2387721477" sldId="270"/>
            <ac:spMk id="3" creationId="{570E7C0B-4D41-42EC-AAA5-39A72DA332F1}"/>
          </ac:spMkLst>
        </pc:spChg>
      </pc:sldChg>
      <pc:sldChg chg="addSp delSp modSp new mod">
        <pc:chgData name="Andrew" userId="2417584e-6dd1-4d54-906d-e7337ee83fb4" providerId="ADAL" clId="{BCC0C0FF-8611-47F1-AB52-A3D9DE25CD7E}" dt="2021-03-30T14:54:34.274" v="1933" actId="1076"/>
        <pc:sldMkLst>
          <pc:docMk/>
          <pc:sldMk cId="2104160137" sldId="271"/>
        </pc:sldMkLst>
        <pc:spChg chg="mod">
          <ac:chgData name="Andrew" userId="2417584e-6dd1-4d54-906d-e7337ee83fb4" providerId="ADAL" clId="{BCC0C0FF-8611-47F1-AB52-A3D9DE25CD7E}" dt="2021-03-30T14:03:47.065" v="1804" actId="20577"/>
          <ac:spMkLst>
            <pc:docMk/>
            <pc:sldMk cId="2104160137" sldId="271"/>
            <ac:spMk id="2" creationId="{36338D73-122B-402E-BF0E-4FD3810D5A00}"/>
          </ac:spMkLst>
        </pc:spChg>
        <pc:spChg chg="del">
          <ac:chgData name="Andrew" userId="2417584e-6dd1-4d54-906d-e7337ee83fb4" providerId="ADAL" clId="{BCC0C0FF-8611-47F1-AB52-A3D9DE25CD7E}" dt="2021-03-30T14:54:20.317" v="1924"/>
          <ac:spMkLst>
            <pc:docMk/>
            <pc:sldMk cId="2104160137" sldId="271"/>
            <ac:spMk id="3" creationId="{150734D6-E72F-415A-872F-C72DC2F41BBA}"/>
          </ac:spMkLst>
        </pc:spChg>
        <pc:picChg chg="add mod">
          <ac:chgData name="Andrew" userId="2417584e-6dd1-4d54-906d-e7337ee83fb4" providerId="ADAL" clId="{BCC0C0FF-8611-47F1-AB52-A3D9DE25CD7E}" dt="2021-03-30T14:54:34.274" v="1933" actId="1076"/>
          <ac:picMkLst>
            <pc:docMk/>
            <pc:sldMk cId="2104160137" sldId="271"/>
            <ac:picMk id="5" creationId="{BA1956DD-3D61-435C-A5C7-8E14BD519CF8}"/>
          </ac:picMkLst>
        </pc:picChg>
      </pc:sldChg>
      <pc:sldChg chg="addSp delSp modSp new mod">
        <pc:chgData name="Andrew" userId="2417584e-6dd1-4d54-906d-e7337ee83fb4" providerId="ADAL" clId="{BCC0C0FF-8611-47F1-AB52-A3D9DE25CD7E}" dt="2021-03-30T14:50:37.138" v="1923" actId="1076"/>
        <pc:sldMkLst>
          <pc:docMk/>
          <pc:sldMk cId="3869929662" sldId="272"/>
        </pc:sldMkLst>
        <pc:spChg chg="mod">
          <ac:chgData name="Andrew" userId="2417584e-6dd1-4d54-906d-e7337ee83fb4" providerId="ADAL" clId="{BCC0C0FF-8611-47F1-AB52-A3D9DE25CD7E}" dt="2021-03-30T14:08:57.234" v="1913" actId="20577"/>
          <ac:spMkLst>
            <pc:docMk/>
            <pc:sldMk cId="3869929662" sldId="272"/>
            <ac:spMk id="2" creationId="{9EDEFF20-CADC-47AC-AD1A-A13AAD60A456}"/>
          </ac:spMkLst>
        </pc:spChg>
        <pc:spChg chg="del">
          <ac:chgData name="Andrew" userId="2417584e-6dd1-4d54-906d-e7337ee83fb4" providerId="ADAL" clId="{BCC0C0FF-8611-47F1-AB52-A3D9DE25CD7E}" dt="2021-03-30T14:08:53.219" v="1909" actId="22"/>
          <ac:spMkLst>
            <pc:docMk/>
            <pc:sldMk cId="3869929662" sldId="272"/>
            <ac:spMk id="3" creationId="{8CAA8DDF-227E-4371-8E78-BB88EFCE29DA}"/>
          </ac:spMkLst>
        </pc:spChg>
        <pc:spChg chg="add mod">
          <ac:chgData name="Andrew" userId="2417584e-6dd1-4d54-906d-e7337ee83fb4" providerId="ADAL" clId="{BCC0C0FF-8611-47F1-AB52-A3D9DE25CD7E}" dt="2021-03-30T14:09:20.105" v="1916" actId="208"/>
          <ac:spMkLst>
            <pc:docMk/>
            <pc:sldMk cId="3869929662" sldId="272"/>
            <ac:spMk id="6" creationId="{9B33AFC7-33AD-49F0-9ECB-281A24EC97D6}"/>
          </ac:spMkLst>
        </pc:spChg>
        <pc:picChg chg="add mod ord">
          <ac:chgData name="Andrew" userId="2417584e-6dd1-4d54-906d-e7337ee83fb4" providerId="ADAL" clId="{BCC0C0FF-8611-47F1-AB52-A3D9DE25CD7E}" dt="2021-03-30T14:50:28.462" v="1920" actId="1076"/>
          <ac:picMkLst>
            <pc:docMk/>
            <pc:sldMk cId="3869929662" sldId="272"/>
            <ac:picMk id="5" creationId="{F11BD1EF-176A-4C61-9A54-B0AE9A40C40A}"/>
          </ac:picMkLst>
        </pc:picChg>
        <pc:picChg chg="add mod">
          <ac:chgData name="Andrew" userId="2417584e-6dd1-4d54-906d-e7337ee83fb4" providerId="ADAL" clId="{BCC0C0FF-8611-47F1-AB52-A3D9DE25CD7E}" dt="2021-03-30T14:50:37.138" v="1923" actId="1076"/>
          <ac:picMkLst>
            <pc:docMk/>
            <pc:sldMk cId="3869929662" sldId="272"/>
            <ac:picMk id="8" creationId="{7153E768-5C04-4A79-BF28-6FF22F612386}"/>
          </ac:picMkLst>
        </pc:picChg>
      </pc:sldChg>
      <pc:sldChg chg="addSp modSp new mod">
        <pc:chgData name="Andrew" userId="2417584e-6dd1-4d54-906d-e7337ee83fb4" providerId="ADAL" clId="{BCC0C0FF-8611-47F1-AB52-A3D9DE25CD7E}" dt="2021-03-30T14:55:15.066" v="1936" actId="1076"/>
        <pc:sldMkLst>
          <pc:docMk/>
          <pc:sldMk cId="3342293398" sldId="273"/>
        </pc:sldMkLst>
        <pc:spChg chg="mod">
          <ac:chgData name="Andrew" userId="2417584e-6dd1-4d54-906d-e7337ee83fb4" providerId="ADAL" clId="{BCC0C0FF-8611-47F1-AB52-A3D9DE25CD7E}" dt="2021-03-30T14:54:26.846" v="1932" actId="20577"/>
          <ac:spMkLst>
            <pc:docMk/>
            <pc:sldMk cId="3342293398" sldId="273"/>
            <ac:spMk id="2" creationId="{03112CE0-28E9-40E9-934F-652CA8C95B48}"/>
          </ac:spMkLst>
        </pc:spChg>
        <pc:picChg chg="add mod">
          <ac:chgData name="Andrew" userId="2417584e-6dd1-4d54-906d-e7337ee83fb4" providerId="ADAL" clId="{BCC0C0FF-8611-47F1-AB52-A3D9DE25CD7E}" dt="2021-03-30T14:55:15.066" v="1936" actId="1076"/>
          <ac:picMkLst>
            <pc:docMk/>
            <pc:sldMk cId="3342293398" sldId="273"/>
            <ac:picMk id="5" creationId="{462060DC-B3A6-49CD-8855-3A6973D55C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BB6CB-00E5-40B6-83F7-C29DC8A76820}" type="datetimeFigureOut">
              <a:rPr lang="en-GB" smtClean="0"/>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F4ED0-7BD2-4F6D-AE78-488DC8BB9E4E}" type="slidenum">
              <a:rPr lang="en-GB" smtClean="0"/>
              <a:t>‹#›</a:t>
            </a:fld>
            <a:endParaRPr lang="en-GB"/>
          </a:p>
        </p:txBody>
      </p:sp>
    </p:spTree>
    <p:extLst>
      <p:ext uri="{BB962C8B-B14F-4D97-AF65-F5344CB8AC3E}">
        <p14:creationId xmlns:p14="http://schemas.microsoft.com/office/powerpoint/2010/main" val="281505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Constituent – component </a:t>
            </a:r>
          </a:p>
          <a:p>
            <a:r>
              <a:rPr lang="en-GB" dirty="0"/>
              <a:t>FPGA – Can be programmed after the creation to use a test to make sure the embedded system can work before being “fused” separates the HW and SW layers</a:t>
            </a:r>
          </a:p>
        </p:txBody>
      </p:sp>
      <p:sp>
        <p:nvSpPr>
          <p:cNvPr id="4" name="Slide Number Placeholder 3"/>
          <p:cNvSpPr>
            <a:spLocks noGrp="1"/>
          </p:cNvSpPr>
          <p:nvPr>
            <p:ph type="sldNum" sz="quarter" idx="5"/>
          </p:nvPr>
        </p:nvSpPr>
        <p:spPr/>
        <p:txBody>
          <a:bodyPr/>
          <a:lstStyle/>
          <a:p>
            <a:fld id="{045F4ED0-7BD2-4F6D-AE78-488DC8BB9E4E}" type="slidenum">
              <a:rPr lang="en-GB" smtClean="0"/>
              <a:t>3</a:t>
            </a:fld>
            <a:endParaRPr lang="en-GB"/>
          </a:p>
        </p:txBody>
      </p:sp>
    </p:spTree>
    <p:extLst>
      <p:ext uri="{BB962C8B-B14F-4D97-AF65-F5344CB8AC3E}">
        <p14:creationId xmlns:p14="http://schemas.microsoft.com/office/powerpoint/2010/main" val="222376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same issues happening now with the Chip shortage. Cars are leaving the manufacturing line without certain functions due to the shortage.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17</a:t>
            </a:fld>
            <a:endParaRPr lang="en-GB"/>
          </a:p>
        </p:txBody>
      </p:sp>
    </p:spTree>
    <p:extLst>
      <p:ext uri="{BB962C8B-B14F-4D97-AF65-F5344CB8AC3E}">
        <p14:creationId xmlns:p14="http://schemas.microsoft.com/office/powerpoint/2010/main" val="199933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becoming more consolidated.</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18</a:t>
            </a:fld>
            <a:endParaRPr lang="en-GB"/>
          </a:p>
        </p:txBody>
      </p:sp>
    </p:spTree>
    <p:extLst>
      <p:ext uri="{BB962C8B-B14F-4D97-AF65-F5344CB8AC3E}">
        <p14:creationId xmlns:p14="http://schemas.microsoft.com/office/powerpoint/2010/main" val="171588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21</a:t>
            </a:fld>
            <a:endParaRPr lang="en-GB"/>
          </a:p>
        </p:txBody>
      </p:sp>
    </p:spTree>
    <p:extLst>
      <p:ext uri="{BB962C8B-B14F-4D97-AF65-F5344CB8AC3E}">
        <p14:creationId xmlns:p14="http://schemas.microsoft.com/office/powerpoint/2010/main" val="329333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a:t>best security </a:t>
            </a:r>
            <a:r>
              <a:rPr lang="en-US" dirty="0"/>
              <a:t>is </a:t>
            </a:r>
            <a:r>
              <a:rPr lang="en-US"/>
              <a:t>a Brick.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23</a:t>
            </a:fld>
            <a:endParaRPr lang="en-GB"/>
          </a:p>
        </p:txBody>
      </p:sp>
    </p:spTree>
    <p:extLst>
      <p:ext uri="{BB962C8B-B14F-4D97-AF65-F5344CB8AC3E}">
        <p14:creationId xmlns:p14="http://schemas.microsoft.com/office/powerpoint/2010/main" val="370216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embedded system OS that can be proven to be secure is only for a small system. We can have it running a big multi-input/output device. </a:t>
            </a:r>
          </a:p>
          <a:p>
            <a:r>
              <a:rPr lang="en-US" dirty="0"/>
              <a:t>The security of these OSs has to be tested a lot to prove they are secure, this can lead to a lot of time and money.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24</a:t>
            </a:fld>
            <a:endParaRPr lang="en-GB"/>
          </a:p>
        </p:txBody>
      </p:sp>
    </p:spTree>
    <p:extLst>
      <p:ext uri="{BB962C8B-B14F-4D97-AF65-F5344CB8AC3E}">
        <p14:creationId xmlns:p14="http://schemas.microsoft.com/office/powerpoint/2010/main" val="186129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a:t>
            </a:r>
          </a:p>
          <a:p>
            <a:r>
              <a:rPr lang="en-US" dirty="0"/>
              <a:t>A – That the system is working when needed and has not been tampered. Unlock to lock etc. </a:t>
            </a:r>
          </a:p>
          <a:p>
            <a:r>
              <a:rPr lang="en-US" dirty="0"/>
              <a:t>I – Integrity of the RF key they send </a:t>
            </a:r>
          </a:p>
          <a:p>
            <a:r>
              <a:rPr lang="en-US" dirty="0"/>
              <a:t>C – Making sure the system doesn’t leave it open to other information about the car or system it uses to allow greater access or entry into multiple areas</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26</a:t>
            </a:fld>
            <a:endParaRPr lang="en-GB"/>
          </a:p>
        </p:txBody>
      </p:sp>
    </p:spTree>
    <p:extLst>
      <p:ext uri="{BB962C8B-B14F-4D97-AF65-F5344CB8AC3E}">
        <p14:creationId xmlns:p14="http://schemas.microsoft.com/office/powerpoint/2010/main" val="180197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level of protection does a Fitbit tracker need?</a:t>
            </a:r>
          </a:p>
          <a:p>
            <a:r>
              <a:rPr lang="en-US" dirty="0"/>
              <a:t>What </a:t>
            </a:r>
            <a:r>
              <a:rPr lang="en-US"/>
              <a:t>about auto </a:t>
            </a:r>
            <a:r>
              <a:rPr lang="en-US" dirty="0"/>
              <a:t>pilot on a plane?</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29</a:t>
            </a:fld>
            <a:endParaRPr lang="en-GB"/>
          </a:p>
        </p:txBody>
      </p:sp>
    </p:spTree>
    <p:extLst>
      <p:ext uri="{BB962C8B-B14F-4D97-AF65-F5344CB8AC3E}">
        <p14:creationId xmlns:p14="http://schemas.microsoft.com/office/powerpoint/2010/main" val="25369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Dishwasher, Heating systems,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4</a:t>
            </a:fld>
            <a:endParaRPr lang="en-GB"/>
          </a:p>
        </p:txBody>
      </p:sp>
    </p:spTree>
    <p:extLst>
      <p:ext uri="{BB962C8B-B14F-4D97-AF65-F5344CB8AC3E}">
        <p14:creationId xmlns:p14="http://schemas.microsoft.com/office/powerpoint/2010/main" val="55134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group to think of all the systems we have in a car that need a separate system to function to give a driving experience? </a:t>
            </a:r>
          </a:p>
          <a:p>
            <a:r>
              <a:rPr lang="en-US" dirty="0"/>
              <a:t>Radar control, Cruise control, ABS, Traction Control, Infotainment clusters, Smart lights, etc. Each component needs a separate system that works together as a whole to create a good or bad car.</a:t>
            </a:r>
          </a:p>
          <a:p>
            <a:r>
              <a:rPr lang="en-US" dirty="0"/>
              <a:t>Why do they need separate controllers for each section? Safety </a:t>
            </a:r>
            <a:r>
              <a:rPr lang="en-US" dirty="0" err="1"/>
              <a:t>etc</a:t>
            </a:r>
            <a:endParaRPr lang="en-US" dirty="0"/>
          </a:p>
          <a:p>
            <a:endParaRPr lang="en-US" dirty="0"/>
          </a:p>
          <a:p>
            <a:r>
              <a:rPr lang="en-US" b="0" i="0" dirty="0">
                <a:solidFill>
                  <a:srgbClr val="3D3B49"/>
                </a:solidFill>
                <a:effectLst/>
                <a:latin typeface="Noto serif" panose="02020600060500020200" pitchFamily="18" charset="0"/>
              </a:rPr>
              <a:t>1978 Cadillac Seville’s trip computer, run by a Motorola 6802 microprocessor with 128 bytes of RAM and two kilobytes of ROM. The printed source code could not have occupied more than a handful of pages.</a:t>
            </a: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5</a:t>
            </a:fld>
            <a:endParaRPr lang="en-GB"/>
          </a:p>
        </p:txBody>
      </p:sp>
    </p:spTree>
    <p:extLst>
      <p:ext uri="{BB962C8B-B14F-4D97-AF65-F5344CB8AC3E}">
        <p14:creationId xmlns:p14="http://schemas.microsoft.com/office/powerpoint/2010/main" val="424816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 smartphone an embedded system? Sort of. A lot of them have some microcontroller or processor for certain separate tasks. </a:t>
            </a:r>
            <a:r>
              <a:rPr lang="en-US" dirty="0" err="1"/>
              <a:t>Wifi</a:t>
            </a:r>
            <a:r>
              <a:rPr lang="en-US" dirty="0"/>
              <a:t> etc. </a:t>
            </a:r>
          </a:p>
          <a:p>
            <a:r>
              <a:rPr lang="en-US" dirty="0"/>
              <a:t>Is an IOT device?</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6</a:t>
            </a:fld>
            <a:endParaRPr lang="en-GB"/>
          </a:p>
        </p:txBody>
      </p:sp>
    </p:spTree>
    <p:extLst>
      <p:ext uri="{BB962C8B-B14F-4D97-AF65-F5344CB8AC3E}">
        <p14:creationId xmlns:p14="http://schemas.microsoft.com/office/powerpoint/2010/main" val="110542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8</a:t>
            </a:fld>
            <a:endParaRPr lang="en-GB"/>
          </a:p>
        </p:txBody>
      </p:sp>
    </p:spTree>
    <p:extLst>
      <p:ext uri="{BB962C8B-B14F-4D97-AF65-F5344CB8AC3E}">
        <p14:creationId xmlns:p14="http://schemas.microsoft.com/office/powerpoint/2010/main" val="133469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Antithesis – Direct opposite</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9</a:t>
            </a:fld>
            <a:endParaRPr lang="en-GB"/>
          </a:p>
        </p:txBody>
      </p:sp>
    </p:spTree>
    <p:extLst>
      <p:ext uri="{BB962C8B-B14F-4D97-AF65-F5344CB8AC3E}">
        <p14:creationId xmlns:p14="http://schemas.microsoft.com/office/powerpoint/2010/main" val="284614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embedded system will always have an input and an output. They don’t always require a UI though. </a:t>
            </a:r>
          </a:p>
          <a:p>
            <a:r>
              <a:rPr lang="en-US" dirty="0"/>
              <a:t>They will always have some form of software and hardware to control the input and output.</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10</a:t>
            </a:fld>
            <a:endParaRPr lang="en-GB"/>
          </a:p>
        </p:txBody>
      </p:sp>
    </p:spTree>
    <p:extLst>
      <p:ext uri="{BB962C8B-B14F-4D97-AF65-F5344CB8AC3E}">
        <p14:creationId xmlns:p14="http://schemas.microsoft.com/office/powerpoint/2010/main" val="417363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examples can we think of where growth has exceeded the safety requirement.  A Company might buy a lot of microprocessors for a device. And use the same chip in the next line of products and the ones after that. The actual microprocessor is already at this stage old and potentially have a security issue. Amazon Alexa has the same processor for the last 3 years almost in every device. If one device is compromised essentially all can be.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14</a:t>
            </a:fld>
            <a:endParaRPr lang="en-GB"/>
          </a:p>
        </p:txBody>
      </p:sp>
    </p:spTree>
    <p:extLst>
      <p:ext uri="{BB962C8B-B14F-4D97-AF65-F5344CB8AC3E}">
        <p14:creationId xmlns:p14="http://schemas.microsoft.com/office/powerpoint/2010/main" val="129253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Linux  </a:t>
            </a:r>
          </a:p>
          <a:p>
            <a:r>
              <a:rPr lang="en-US" dirty="0"/>
              <a:t>Kernel – </a:t>
            </a:r>
            <a:r>
              <a:rPr lang="en-US" b="0" i="0" dirty="0">
                <a:solidFill>
                  <a:srgbClr val="444444"/>
                </a:solidFill>
                <a:effectLst/>
                <a:latin typeface="Roboto" panose="02000000000000000000" pitchFamily="2" charset="0"/>
              </a:rPr>
              <a:t>Since the Operating System has control over the system so, the Kernel also has control over everything in the system. It is the most important part of an Operating System.</a:t>
            </a:r>
          </a:p>
          <a:p>
            <a:r>
              <a:rPr lang="en-US" b="0" i="0" dirty="0">
                <a:solidFill>
                  <a:srgbClr val="444444"/>
                </a:solidFill>
                <a:effectLst/>
                <a:latin typeface="Roboto" panose="02000000000000000000" pitchFamily="2" charset="0"/>
              </a:rPr>
              <a:t>Any Kernel vulnerability can be used against most devices using the OS </a:t>
            </a:r>
          </a:p>
          <a:p>
            <a:endParaRPr lang="en-US" dirty="0"/>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15</a:t>
            </a:fld>
            <a:endParaRPr lang="en-GB"/>
          </a:p>
        </p:txBody>
      </p:sp>
    </p:spTree>
    <p:extLst>
      <p:ext uri="{BB962C8B-B14F-4D97-AF65-F5344CB8AC3E}">
        <p14:creationId xmlns:p14="http://schemas.microsoft.com/office/powerpoint/2010/main" val="115579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36596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9455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59821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98695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75885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7995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86442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9069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67958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316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5/9/2022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85328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0094"/>
            <a:ext cx="10515600" cy="69766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5/9/2022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762845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dirty="0">
                <a:latin typeface="Microsoft Sans Serif"/>
                <a:ea typeface="Microsoft Sans Serif"/>
                <a:cs typeface="Microsoft Sans Serif"/>
              </a:rPr>
              <a:t>Embedded Systems</a:t>
            </a:r>
            <a:endParaRPr lang="en-US" sz="4400" dirty="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dirty="0"/>
              <a:t>(UFCFCU-)</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355520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introduction to the module</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1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C34C8F2-7AA3-4957-A71C-894F4F3DA320}"/>
              </a:ext>
            </a:extLst>
          </p:cNvPr>
          <p:cNvSpPr/>
          <p:nvPr/>
        </p:nvSpPr>
        <p:spPr>
          <a:xfrm>
            <a:off x="614721" y="4728580"/>
            <a:ext cx="2790384" cy="10781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Analog/Digital Input</a:t>
            </a:r>
            <a:endParaRPr lang="en-GB" dirty="0">
              <a:ln w="0"/>
              <a:solidFill>
                <a:schemeClr val="tx1"/>
              </a:solidFill>
              <a:effectLst>
                <a:outerShdw blurRad="38100" dist="19050" dir="2700000" algn="tl" rotWithShape="0">
                  <a:schemeClr val="dk1">
                    <a:alpha val="40000"/>
                  </a:schemeClr>
                </a:outerShdw>
              </a:effectLst>
            </a:endParaRPr>
          </a:p>
        </p:txBody>
      </p:sp>
      <p:sp>
        <p:nvSpPr>
          <p:cNvPr id="6" name="Rectangle: Rounded Corners 5">
            <a:extLst>
              <a:ext uri="{FF2B5EF4-FFF2-40B4-BE49-F238E27FC236}">
                <a16:creationId xmlns:a16="http://schemas.microsoft.com/office/drawing/2014/main" id="{5A0A52BE-A64C-42AA-9E6B-F3CAC576377B}"/>
              </a:ext>
            </a:extLst>
          </p:cNvPr>
          <p:cNvSpPr/>
          <p:nvPr/>
        </p:nvSpPr>
        <p:spPr>
          <a:xfrm>
            <a:off x="4743970" y="3429000"/>
            <a:ext cx="2566307" cy="24421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Embedded System.</a:t>
            </a:r>
          </a:p>
          <a:p>
            <a:pPr algn="ct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667BC7D8-9CC9-4E75-825E-6071E56E88A9}"/>
              </a:ext>
            </a:extLst>
          </p:cNvPr>
          <p:cNvSpPr/>
          <p:nvPr/>
        </p:nvSpPr>
        <p:spPr>
          <a:xfrm>
            <a:off x="4923653" y="4677688"/>
            <a:ext cx="2206939" cy="659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n w="0"/>
                <a:solidFill>
                  <a:schemeClr val="tx1"/>
                </a:solidFill>
                <a:effectLst>
                  <a:outerShdw blurRad="38100" dist="19050" dir="2700000" algn="tl" rotWithShape="0">
                    <a:schemeClr val="dk1">
                      <a:alpha val="40000"/>
                    </a:schemeClr>
                  </a:outerShdw>
                </a:effectLst>
              </a:rPr>
              <a:t>Hardware and software built In</a:t>
            </a:r>
            <a:endParaRPr lang="en-GB" sz="1600" dirty="0">
              <a:ln w="0"/>
              <a:solidFill>
                <a:schemeClr val="tx1"/>
              </a:solidFill>
              <a:effectLst>
                <a:outerShdw blurRad="38100" dist="19050" dir="2700000" algn="tl" rotWithShape="0">
                  <a:schemeClr val="dk1">
                    <a:alpha val="40000"/>
                  </a:schemeClr>
                </a:outerShdw>
              </a:effectLst>
            </a:endParaRPr>
          </a:p>
          <a:p>
            <a:pPr algn="ctr"/>
            <a:endParaRPr lang="en-GB" dirty="0"/>
          </a:p>
        </p:txBody>
      </p:sp>
      <p:sp>
        <p:nvSpPr>
          <p:cNvPr id="9" name="Rectangle: Rounded Corners 8">
            <a:extLst>
              <a:ext uri="{FF2B5EF4-FFF2-40B4-BE49-F238E27FC236}">
                <a16:creationId xmlns:a16="http://schemas.microsoft.com/office/drawing/2014/main" id="{F454879B-BE55-47CD-8216-03BC07BB3A71}"/>
              </a:ext>
            </a:extLst>
          </p:cNvPr>
          <p:cNvSpPr/>
          <p:nvPr/>
        </p:nvSpPr>
        <p:spPr>
          <a:xfrm>
            <a:off x="8649142" y="4728580"/>
            <a:ext cx="2790384" cy="10781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Output</a:t>
            </a:r>
            <a:endParaRPr lang="en-GB" dirty="0">
              <a:ln w="0"/>
              <a:solidFill>
                <a:schemeClr val="tx1"/>
              </a:solidFill>
              <a:effectLst>
                <a:outerShdw blurRad="38100" dist="19050" dir="2700000" algn="tl" rotWithShape="0">
                  <a:schemeClr val="dk1">
                    <a:alpha val="40000"/>
                  </a:schemeClr>
                </a:outerShdw>
              </a:effectLst>
            </a:endParaRPr>
          </a:p>
        </p:txBody>
      </p:sp>
      <p:sp>
        <p:nvSpPr>
          <p:cNvPr id="10" name="Arrow: Right 9">
            <a:extLst>
              <a:ext uri="{FF2B5EF4-FFF2-40B4-BE49-F238E27FC236}">
                <a16:creationId xmlns:a16="http://schemas.microsoft.com/office/drawing/2014/main" id="{39C0EF28-BDD8-4F62-B57D-AD86D06608E2}"/>
              </a:ext>
            </a:extLst>
          </p:cNvPr>
          <p:cNvSpPr/>
          <p:nvPr/>
        </p:nvSpPr>
        <p:spPr>
          <a:xfrm>
            <a:off x="3405105" y="5191528"/>
            <a:ext cx="1338863" cy="176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505F3CB-6C63-4CB3-BBB1-0A1ED42BFB86}"/>
              </a:ext>
            </a:extLst>
          </p:cNvPr>
          <p:cNvSpPr/>
          <p:nvPr/>
        </p:nvSpPr>
        <p:spPr>
          <a:xfrm>
            <a:off x="7310275" y="5185164"/>
            <a:ext cx="1338867" cy="152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65DDF83-617B-4D85-B79E-8BC96ADFBFF3}"/>
              </a:ext>
            </a:extLst>
          </p:cNvPr>
          <p:cNvSpPr/>
          <p:nvPr/>
        </p:nvSpPr>
        <p:spPr>
          <a:xfrm>
            <a:off x="5032141" y="1828863"/>
            <a:ext cx="1989962" cy="7265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UI</a:t>
            </a:r>
            <a:endParaRPr lang="en-GB" dirty="0">
              <a:ln w="0"/>
              <a:solidFill>
                <a:schemeClr val="tx1"/>
              </a:solidFill>
              <a:effectLst>
                <a:outerShdw blurRad="38100" dist="19050" dir="2700000" algn="tl" rotWithShape="0">
                  <a:schemeClr val="dk1">
                    <a:alpha val="40000"/>
                  </a:schemeClr>
                </a:outerShdw>
              </a:effectLst>
            </a:endParaRPr>
          </a:p>
        </p:txBody>
      </p:sp>
      <p:sp>
        <p:nvSpPr>
          <p:cNvPr id="13" name="Arrow: Up-Down 12">
            <a:extLst>
              <a:ext uri="{FF2B5EF4-FFF2-40B4-BE49-F238E27FC236}">
                <a16:creationId xmlns:a16="http://schemas.microsoft.com/office/drawing/2014/main" id="{5401A8D6-0AC6-4278-B479-3ACE95043107}"/>
              </a:ext>
            </a:extLst>
          </p:cNvPr>
          <p:cNvSpPr/>
          <p:nvPr/>
        </p:nvSpPr>
        <p:spPr>
          <a:xfrm>
            <a:off x="5931191" y="2555422"/>
            <a:ext cx="191861" cy="8735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6B12889A-B3F5-4C48-8933-FC1E30345AF0}"/>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srgbClr val="F1307C"/>
                </a:solidFill>
                <a:latin typeface="Helvetica "/>
                <a:ea typeface="+mn-ea"/>
                <a:cs typeface="Gotham Book" pitchFamily="50" charset="0"/>
              </a:rPr>
            </a:br>
            <a:r>
              <a:rPr lang="en-GB" b="1" baseline="30000" dirty="0">
                <a:solidFill>
                  <a:schemeClr val="bg1">
                    <a:lumMod val="50000"/>
                  </a:schemeClr>
                </a:solidFill>
                <a:latin typeface="Helvetica "/>
                <a:ea typeface="+mn-ea"/>
                <a:cs typeface="Gotham Book" pitchFamily="50" charset="0"/>
              </a:rPr>
              <a:t>&lt;</a:t>
            </a:r>
            <a:r>
              <a:rPr lang="en-GB" b="1" baseline="30000" dirty="0">
                <a:solidFill>
                  <a:srgbClr val="F1307C"/>
                </a:solidFill>
                <a:latin typeface="Helvetica "/>
                <a:ea typeface="+mn-ea"/>
                <a:cs typeface="Gotham Book" pitchFamily="50" charset="0"/>
              </a:rPr>
              <a:t> What </a:t>
            </a:r>
            <a:r>
              <a:rPr lang="en-GB" b="1" baseline="30000" dirty="0">
                <a:solidFill>
                  <a:srgbClr val="F1307C"/>
                </a:solidFill>
                <a:latin typeface="Helvetica "/>
                <a:cs typeface="Gotham Book" pitchFamily="50" charset="0"/>
              </a:rPr>
              <a:t>Embedded Systems are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394927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7494-D4E7-46F2-B4EC-7DA58A64D555}"/>
              </a:ext>
            </a:extLst>
          </p:cNvPr>
          <p:cNvSpPr>
            <a:spLocks noGrp="1"/>
          </p:cNvSpPr>
          <p:nvPr>
            <p:ph idx="1"/>
          </p:nvPr>
        </p:nvSpPr>
        <p:spPr/>
        <p:txBody>
          <a:bodyPr/>
          <a:lstStyle/>
          <a:p>
            <a:r>
              <a:rPr lang="en-US" dirty="0"/>
              <a:t>Practically every major multinational corporation—firms such as Lockheed Martin, Exxon, General Motors, Hewlett Packard, and Johnson &amp; Johnson—builds and depends on embedded systems within its most important products.</a:t>
            </a:r>
          </a:p>
          <a:p>
            <a:endParaRPr lang="en-US" dirty="0"/>
          </a:p>
          <a:p>
            <a:r>
              <a:rPr lang="en-US" dirty="0"/>
              <a:t>Roughly 90% of the worlds computers are embedded systems.</a:t>
            </a:r>
            <a:endParaRPr lang="en-GB" dirty="0"/>
          </a:p>
        </p:txBody>
      </p:sp>
      <p:sp>
        <p:nvSpPr>
          <p:cNvPr id="3" name="Title 1">
            <a:extLst>
              <a:ext uri="{FF2B5EF4-FFF2-40B4-BE49-F238E27FC236}">
                <a16:creationId xmlns:a16="http://schemas.microsoft.com/office/drawing/2014/main" id="{4EA018BF-4544-4A0A-B426-50675AA2FC96}"/>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srgbClr val="F1307C"/>
                </a:solidFill>
                <a:latin typeface="Helvetica "/>
                <a:ea typeface="+mn-ea"/>
                <a:cs typeface="Gotham Book" pitchFamily="50" charset="0"/>
              </a:rPr>
            </a:br>
            <a:r>
              <a:rPr lang="en-GB" b="1" baseline="30000" dirty="0">
                <a:solidFill>
                  <a:schemeClr val="bg1">
                    <a:lumMod val="50000"/>
                  </a:schemeClr>
                </a:solidFill>
                <a:latin typeface="Helvetica "/>
                <a:ea typeface="+mn-ea"/>
                <a:cs typeface="Gotham Book" pitchFamily="50" charset="0"/>
              </a:rPr>
              <a:t>&lt;</a:t>
            </a:r>
            <a:r>
              <a:rPr lang="en-GB" b="1" baseline="30000" dirty="0">
                <a:solidFill>
                  <a:srgbClr val="F1307C"/>
                </a:solidFill>
                <a:latin typeface="Helvetica "/>
                <a:ea typeface="+mn-ea"/>
                <a:cs typeface="Gotham Book" pitchFamily="50" charset="0"/>
              </a:rPr>
              <a:t> </a:t>
            </a:r>
            <a:r>
              <a:rPr lang="en-GB" b="1" baseline="30000" dirty="0">
                <a:solidFill>
                  <a:srgbClr val="F1307C"/>
                </a:solidFill>
                <a:latin typeface="Helvetica "/>
                <a:cs typeface="Gotham Book" pitchFamily="50" charset="0"/>
              </a:rPr>
              <a:t>Embedded Systems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152932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721F3-A594-44D2-B21C-3D8B37ED1CD2}"/>
              </a:ext>
            </a:extLst>
          </p:cNvPr>
          <p:cNvSpPr>
            <a:spLocks noGrp="1"/>
          </p:cNvSpPr>
          <p:nvPr>
            <p:ph idx="1"/>
          </p:nvPr>
        </p:nvSpPr>
        <p:spPr/>
        <p:txBody>
          <a:bodyPr/>
          <a:lstStyle/>
          <a:p>
            <a:r>
              <a:rPr lang="en-US" dirty="0"/>
              <a:t>Take a moment and think about what Embedded systems you might use at home or personally everyday.</a:t>
            </a:r>
          </a:p>
          <a:p>
            <a:r>
              <a:rPr lang="en-US" dirty="0"/>
              <a:t>Write down as many as you can</a:t>
            </a:r>
          </a:p>
          <a:p>
            <a:endParaRPr lang="en-US" dirty="0"/>
          </a:p>
          <a:p>
            <a:r>
              <a:rPr lang="en-US" dirty="0"/>
              <a:t>Then write down the embedded systems you can think of in your workplace.</a:t>
            </a:r>
          </a:p>
          <a:p>
            <a:endParaRPr lang="en-US" dirty="0"/>
          </a:p>
          <a:p>
            <a:r>
              <a:rPr lang="en-US" dirty="0"/>
              <a:t>Do you have any security policies around any embedded systems?</a:t>
            </a:r>
          </a:p>
        </p:txBody>
      </p:sp>
      <p:sp>
        <p:nvSpPr>
          <p:cNvPr id="3" name="Title 1">
            <a:extLst>
              <a:ext uri="{FF2B5EF4-FFF2-40B4-BE49-F238E27FC236}">
                <a16:creationId xmlns:a16="http://schemas.microsoft.com/office/drawing/2014/main" id="{C5D6685E-C8B6-4781-98BA-93B0120F7F6A}"/>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srgbClr val="F1307C"/>
                </a:solidFill>
                <a:latin typeface="Helvetica "/>
                <a:ea typeface="+mn-ea"/>
                <a:cs typeface="Gotham Book" pitchFamily="50" charset="0"/>
              </a:rPr>
            </a:br>
            <a:r>
              <a:rPr lang="en-GB" b="1" baseline="30000" dirty="0">
                <a:solidFill>
                  <a:schemeClr val="bg1">
                    <a:lumMod val="50000"/>
                  </a:schemeClr>
                </a:solidFill>
                <a:latin typeface="Helvetica "/>
                <a:ea typeface="+mn-ea"/>
                <a:cs typeface="Gotham Book" pitchFamily="50" charset="0"/>
              </a:rPr>
              <a:t>&lt;</a:t>
            </a:r>
            <a:r>
              <a:rPr lang="en-GB" b="1" baseline="30000" dirty="0">
                <a:solidFill>
                  <a:srgbClr val="F1307C"/>
                </a:solidFill>
                <a:latin typeface="Helvetica "/>
                <a:ea typeface="+mn-ea"/>
                <a:cs typeface="Gotham Book" pitchFamily="50" charset="0"/>
              </a:rPr>
              <a:t> </a:t>
            </a:r>
            <a:r>
              <a:rPr lang="en-GB" b="1" baseline="30000" dirty="0">
                <a:solidFill>
                  <a:srgbClr val="F1307C"/>
                </a:solidFill>
                <a:latin typeface="Helvetica "/>
                <a:cs typeface="Gotham Book" pitchFamily="50" charset="0"/>
              </a:rPr>
              <a:t>Embedded Systems Task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22891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CBF19-416A-4934-A0F8-1F588FA3DCC7}"/>
              </a:ext>
            </a:extLst>
          </p:cNvPr>
          <p:cNvSpPr>
            <a:spLocks noGrp="1"/>
          </p:cNvSpPr>
          <p:nvPr>
            <p:ph idx="1"/>
          </p:nvPr>
        </p:nvSpPr>
        <p:spPr/>
        <p:txBody>
          <a:bodyPr/>
          <a:lstStyle/>
          <a:p>
            <a:pPr algn="l"/>
            <a:r>
              <a:rPr lang="en-US" sz="1800" b="0" i="0" u="none" strike="noStrike" baseline="0" dirty="0">
                <a:latin typeface="Arial" panose="020B0604020202020204" pitchFamily="34" charset="0"/>
              </a:rPr>
              <a:t>Interconnected stand-alone equipment or systems for extra functionality</a:t>
            </a:r>
          </a:p>
          <a:p>
            <a:pPr lvl="1"/>
            <a:r>
              <a:rPr lang="en-GB" sz="1400" b="0" i="0" u="none" strike="noStrike" baseline="0" dirty="0">
                <a:latin typeface="Arial" panose="020B0604020202020204" pitchFamily="34" charset="0"/>
              </a:rPr>
              <a:t>(communication-</a:t>
            </a:r>
            <a:r>
              <a:rPr lang="en-GB" sz="1400" b="0" i="0" u="none" strike="noStrike" baseline="0" dirty="0" err="1">
                <a:latin typeface="Arial" panose="020B0604020202020204" pitchFamily="34" charset="0"/>
              </a:rPr>
              <a:t>centered</a:t>
            </a:r>
            <a:r>
              <a:rPr lang="en-GB" sz="1400" b="0" i="0" u="none" strike="noStrike" baseline="0" dirty="0">
                <a:latin typeface="Arial" panose="020B0604020202020204" pitchFamily="34" charset="0"/>
              </a:rPr>
              <a:t>)</a:t>
            </a:r>
          </a:p>
          <a:p>
            <a:pPr lvl="1"/>
            <a:r>
              <a:rPr lang="en-US" sz="1400" b="0" i="0" u="none" strike="noStrike" baseline="0" dirty="0">
                <a:latin typeface="Arial" panose="020B0604020202020204" pitchFamily="34" charset="0"/>
              </a:rPr>
              <a:t>- Fuzzy notion of global system</a:t>
            </a:r>
          </a:p>
          <a:p>
            <a:pPr lvl="1"/>
            <a:r>
              <a:rPr lang="en-GB" sz="1400" b="0" i="0" u="none" strike="noStrike" baseline="0" dirty="0">
                <a:latin typeface="Arial" panose="020B0604020202020204" pitchFamily="34" charset="0"/>
              </a:rPr>
              <a:t>- Variable set of components</a:t>
            </a:r>
          </a:p>
          <a:p>
            <a:pPr algn="l"/>
            <a:r>
              <a:rPr lang="en-US" sz="1800" b="0" i="0" u="none" strike="noStrike" baseline="0" dirty="0">
                <a:latin typeface="Arial" panose="020B0604020202020204" pitchFamily="34" charset="0"/>
              </a:rPr>
              <a:t>- A combination of wireless/wired networks</a:t>
            </a:r>
          </a:p>
          <a:p>
            <a:pPr lvl="1"/>
            <a:r>
              <a:rPr lang="en-GB" sz="1400" b="0" i="0" u="none" strike="noStrike" baseline="0" dirty="0">
                <a:latin typeface="Arial" panose="020B0604020202020204" pitchFamily="34" charset="0"/>
              </a:rPr>
              <a:t>- Structured / Ad-hoc connections</a:t>
            </a:r>
          </a:p>
          <a:p>
            <a:pPr lvl="1"/>
            <a:r>
              <a:rPr lang="en-GB" sz="1400" b="0" i="0" u="none" strike="noStrike" baseline="0" dirty="0">
                <a:latin typeface="Arial" panose="020B0604020202020204" pitchFamily="34" charset="0"/>
              </a:rPr>
              <a:t>- Varying topology</a:t>
            </a:r>
          </a:p>
          <a:p>
            <a:pPr lvl="1"/>
            <a:r>
              <a:rPr lang="en-GB" sz="1400" b="0" i="0" u="none" strike="noStrike" baseline="0" dirty="0">
                <a:latin typeface="Arial" panose="020B0604020202020204" pitchFamily="34" charset="0"/>
              </a:rPr>
              <a:t>- Multi-hop communication</a:t>
            </a:r>
            <a:endParaRPr lang="en-GB" dirty="0"/>
          </a:p>
        </p:txBody>
      </p:sp>
      <p:sp>
        <p:nvSpPr>
          <p:cNvPr id="3" name="Title 1">
            <a:extLst>
              <a:ext uri="{FF2B5EF4-FFF2-40B4-BE49-F238E27FC236}">
                <a16:creationId xmlns:a16="http://schemas.microsoft.com/office/drawing/2014/main" id="{EC6A8E9D-A44A-4B4F-B150-0F1AC2452D6A}"/>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Networked Embedded Systems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pic>
        <p:nvPicPr>
          <p:cNvPr id="2050" name="Picture 2" descr="See the source image">
            <a:extLst>
              <a:ext uri="{FF2B5EF4-FFF2-40B4-BE49-F238E27FC236}">
                <a16:creationId xmlns:a16="http://schemas.microsoft.com/office/drawing/2014/main" id="{7DEA5FC8-C83E-41DC-82E4-370C7AB18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799" y="2025245"/>
            <a:ext cx="4820551" cy="346115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House outline">
            <a:extLst>
              <a:ext uri="{FF2B5EF4-FFF2-40B4-BE49-F238E27FC236}">
                <a16:creationId xmlns:a16="http://schemas.microsoft.com/office/drawing/2014/main" id="{E64C4973-5C59-40D8-9B83-99EB21F552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21" y="4812846"/>
            <a:ext cx="1396094" cy="1396094"/>
          </a:xfrm>
          <a:prstGeom prst="rect">
            <a:avLst/>
          </a:prstGeom>
        </p:spPr>
      </p:pic>
      <p:pic>
        <p:nvPicPr>
          <p:cNvPr id="7" name="Graphic 6" descr="Wi-Fi outline">
            <a:extLst>
              <a:ext uri="{FF2B5EF4-FFF2-40B4-BE49-F238E27FC236}">
                <a16:creationId xmlns:a16="http://schemas.microsoft.com/office/drawing/2014/main" id="{24409945-8DB1-4B4F-A43E-92C5E25D40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72001">
            <a:off x="1650547" y="4837340"/>
            <a:ext cx="914400" cy="914400"/>
          </a:xfrm>
          <a:prstGeom prst="rect">
            <a:avLst/>
          </a:prstGeom>
        </p:spPr>
      </p:pic>
      <p:pic>
        <p:nvPicPr>
          <p:cNvPr id="9" name="Graphic 8" descr="Factory outline">
            <a:extLst>
              <a:ext uri="{FF2B5EF4-FFF2-40B4-BE49-F238E27FC236}">
                <a16:creationId xmlns:a16="http://schemas.microsoft.com/office/drawing/2014/main" id="{1ADF874F-C464-4BED-A926-1BDE8F138D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93946" y="5294540"/>
            <a:ext cx="914400" cy="914400"/>
          </a:xfrm>
          <a:prstGeom prst="rect">
            <a:avLst/>
          </a:prstGeom>
        </p:spPr>
      </p:pic>
      <p:pic>
        <p:nvPicPr>
          <p:cNvPr id="11" name="Graphic 10" descr="Wi-Fi outline">
            <a:extLst>
              <a:ext uri="{FF2B5EF4-FFF2-40B4-BE49-F238E27FC236}">
                <a16:creationId xmlns:a16="http://schemas.microsoft.com/office/drawing/2014/main" id="{A3DA305C-C6B7-40BE-BBED-82BA99463B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55767">
            <a:off x="5510257" y="4715884"/>
            <a:ext cx="914400" cy="914400"/>
          </a:xfrm>
          <a:prstGeom prst="rect">
            <a:avLst/>
          </a:prstGeom>
        </p:spPr>
      </p:pic>
      <p:sp>
        <p:nvSpPr>
          <p:cNvPr id="10" name="Rectangle: Rounded Corners 9">
            <a:extLst>
              <a:ext uri="{FF2B5EF4-FFF2-40B4-BE49-F238E27FC236}">
                <a16:creationId xmlns:a16="http://schemas.microsoft.com/office/drawing/2014/main" id="{EFBE35E4-5181-4033-9811-8E345A7BA6E1}"/>
              </a:ext>
            </a:extLst>
          </p:cNvPr>
          <p:cNvSpPr/>
          <p:nvPr/>
        </p:nvSpPr>
        <p:spPr>
          <a:xfrm>
            <a:off x="1800225" y="5630473"/>
            <a:ext cx="1131108" cy="5589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Smart Meters</a:t>
            </a:r>
            <a:endParaRPr lang="en-GB" dirty="0"/>
          </a:p>
        </p:txBody>
      </p:sp>
      <p:sp>
        <p:nvSpPr>
          <p:cNvPr id="13" name="Rectangle: Rounded Corners 12">
            <a:extLst>
              <a:ext uri="{FF2B5EF4-FFF2-40B4-BE49-F238E27FC236}">
                <a16:creationId xmlns:a16="http://schemas.microsoft.com/office/drawing/2014/main" id="{A94371DF-ED25-41D5-9844-4B9CC3A2C049}"/>
              </a:ext>
            </a:extLst>
          </p:cNvPr>
          <p:cNvSpPr/>
          <p:nvPr/>
        </p:nvSpPr>
        <p:spPr>
          <a:xfrm>
            <a:off x="4891414" y="5634026"/>
            <a:ext cx="1131108" cy="5589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Energy Company</a:t>
            </a:r>
            <a:endParaRPr lang="en-GB" dirty="0"/>
          </a:p>
        </p:txBody>
      </p:sp>
      <p:sp>
        <p:nvSpPr>
          <p:cNvPr id="14" name="Rectangle: Rounded Corners 13">
            <a:extLst>
              <a:ext uri="{FF2B5EF4-FFF2-40B4-BE49-F238E27FC236}">
                <a16:creationId xmlns:a16="http://schemas.microsoft.com/office/drawing/2014/main" id="{EE76CF6E-8ED8-4577-805E-8DD593E31C09}"/>
              </a:ext>
            </a:extLst>
          </p:cNvPr>
          <p:cNvSpPr/>
          <p:nvPr/>
        </p:nvSpPr>
        <p:spPr>
          <a:xfrm>
            <a:off x="3324481" y="5630473"/>
            <a:ext cx="1131108" cy="5589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Network relays</a:t>
            </a:r>
            <a:endParaRPr lang="en-GB" dirty="0"/>
          </a:p>
        </p:txBody>
      </p:sp>
    </p:spTree>
    <p:extLst>
      <p:ext uri="{BB962C8B-B14F-4D97-AF65-F5344CB8AC3E}">
        <p14:creationId xmlns:p14="http://schemas.microsoft.com/office/powerpoint/2010/main" val="399974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E74940-9EE3-4A78-B0AF-D676BA9203A5}"/>
              </a:ext>
            </a:extLst>
          </p:cNvPr>
          <p:cNvSpPr>
            <a:spLocks noGrp="1"/>
          </p:cNvSpPr>
          <p:nvPr>
            <p:ph idx="1"/>
          </p:nvPr>
        </p:nvSpPr>
        <p:spPr/>
        <p:txBody>
          <a:bodyPr/>
          <a:lstStyle/>
          <a:p>
            <a:r>
              <a:rPr lang="en-US" dirty="0"/>
              <a:t>The average consumer depends on embedded systems. </a:t>
            </a:r>
          </a:p>
          <a:p>
            <a:r>
              <a:rPr lang="en-US" dirty="0"/>
              <a:t>We rely on medical equipment to keep us healthy</a:t>
            </a:r>
          </a:p>
          <a:p>
            <a:r>
              <a:rPr lang="en-US" dirty="0"/>
              <a:t>Cars to keep us safe</a:t>
            </a:r>
          </a:p>
          <a:p>
            <a:r>
              <a:rPr lang="en-US" dirty="0"/>
              <a:t>Embedded systems in power stations.</a:t>
            </a:r>
          </a:p>
          <a:p>
            <a:r>
              <a:rPr lang="en-US" dirty="0"/>
              <a:t>Alexa to tell you the weather</a:t>
            </a:r>
          </a:p>
          <a:p>
            <a:endParaRPr lang="en-US" dirty="0"/>
          </a:p>
          <a:p>
            <a:r>
              <a:rPr lang="en-US" dirty="0"/>
              <a:t>Many of the problems relating to loss in quality, safety, and/or security in electronic products can be attributed to the growth of complexity that cannot be effectively managed.</a:t>
            </a:r>
          </a:p>
          <a:p>
            <a:endParaRPr lang="en-US" dirty="0"/>
          </a:p>
        </p:txBody>
      </p:sp>
      <p:sp>
        <p:nvSpPr>
          <p:cNvPr id="3" name="Title 1">
            <a:extLst>
              <a:ext uri="{FF2B5EF4-FFF2-40B4-BE49-F238E27FC236}">
                <a16:creationId xmlns:a16="http://schemas.microsoft.com/office/drawing/2014/main" id="{08F2590C-D9A4-4F63-ADB0-52D11F9E9378}"/>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complexity</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411584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14DA7-5AB2-4FD0-8F60-876416038E3F}"/>
              </a:ext>
            </a:extLst>
          </p:cNvPr>
          <p:cNvSpPr>
            <a:spLocks noGrp="1"/>
          </p:cNvSpPr>
          <p:nvPr>
            <p:ph idx="1"/>
          </p:nvPr>
        </p:nvSpPr>
        <p:spPr/>
        <p:txBody>
          <a:bodyPr/>
          <a:lstStyle/>
          <a:p>
            <a:r>
              <a:rPr lang="en-US" dirty="0"/>
              <a:t>What is the most common OS that embedded systems use?</a:t>
            </a:r>
          </a:p>
          <a:p>
            <a:endParaRPr lang="en-US" dirty="0"/>
          </a:p>
          <a:p>
            <a:r>
              <a:rPr lang="en-US" dirty="0"/>
              <a:t>What is the most secure part of the OS?</a:t>
            </a:r>
          </a:p>
          <a:p>
            <a:endParaRPr lang="en-US" dirty="0"/>
          </a:p>
          <a:p>
            <a:r>
              <a:rPr lang="en-US" dirty="0"/>
              <a:t>What is the issue with this?</a:t>
            </a:r>
          </a:p>
          <a:p>
            <a:endParaRPr lang="en-GB" dirty="0"/>
          </a:p>
        </p:txBody>
      </p:sp>
      <p:sp>
        <p:nvSpPr>
          <p:cNvPr id="3" name="Title 1">
            <a:extLst>
              <a:ext uri="{FF2B5EF4-FFF2-40B4-BE49-F238E27FC236}">
                <a16:creationId xmlns:a16="http://schemas.microsoft.com/office/drawing/2014/main" id="{82E5CC27-D99F-4DC6-ACF7-D19D2FBB01A0}"/>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OS</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8216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58456-8CB8-4BD2-839F-CF83A1140CAC}"/>
              </a:ext>
            </a:extLst>
          </p:cNvPr>
          <p:cNvSpPr>
            <a:spLocks noGrp="1"/>
          </p:cNvSpPr>
          <p:nvPr>
            <p:ph idx="1"/>
          </p:nvPr>
        </p:nvSpPr>
        <p:spPr/>
        <p:txBody>
          <a:bodyPr/>
          <a:lstStyle/>
          <a:p>
            <a:r>
              <a:rPr lang="en-US" dirty="0"/>
              <a:t>The Stuxnet worm is likely the first malware to directly target embedded process control systems and demonstrates the incredible sophistication potential in modern embedded security attacks.</a:t>
            </a:r>
          </a:p>
          <a:p>
            <a:endParaRPr lang="en-GB" dirty="0"/>
          </a:p>
        </p:txBody>
      </p:sp>
      <p:sp>
        <p:nvSpPr>
          <p:cNvPr id="3" name="Title 1">
            <a:extLst>
              <a:ext uri="{FF2B5EF4-FFF2-40B4-BE49-F238E27FC236}">
                <a16:creationId xmlns:a16="http://schemas.microsoft.com/office/drawing/2014/main" id="{2F72185F-D171-4DDF-BD11-0DF3A9B2CB4F}"/>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Threats</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pic>
        <p:nvPicPr>
          <p:cNvPr id="5" name="Picture 4">
            <a:extLst>
              <a:ext uri="{FF2B5EF4-FFF2-40B4-BE49-F238E27FC236}">
                <a16:creationId xmlns:a16="http://schemas.microsoft.com/office/drawing/2014/main" id="{4D67C4B0-C0E5-4F8D-A510-CF0576BEA96B}"/>
              </a:ext>
            </a:extLst>
          </p:cNvPr>
          <p:cNvPicPr>
            <a:picLocks noChangeAspect="1"/>
          </p:cNvPicPr>
          <p:nvPr/>
        </p:nvPicPr>
        <p:blipFill rotWithShape="1">
          <a:blip r:embed="rId2"/>
          <a:srcRect l="1898" t="7630" r="1004" b="1390"/>
          <a:stretch/>
        </p:blipFill>
        <p:spPr>
          <a:xfrm>
            <a:off x="3245289" y="3012622"/>
            <a:ext cx="4917654" cy="3808639"/>
          </a:xfrm>
          <a:prstGeom prst="rect">
            <a:avLst/>
          </a:prstGeom>
        </p:spPr>
      </p:pic>
    </p:spTree>
    <p:extLst>
      <p:ext uri="{BB962C8B-B14F-4D97-AF65-F5344CB8AC3E}">
        <p14:creationId xmlns:p14="http://schemas.microsoft.com/office/powerpoint/2010/main" val="351879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9389E-E11A-45B5-8F66-007C1A5155B7}"/>
              </a:ext>
            </a:extLst>
          </p:cNvPr>
          <p:cNvSpPr>
            <a:spLocks noGrp="1"/>
          </p:cNvSpPr>
          <p:nvPr>
            <p:ph idx="1"/>
          </p:nvPr>
        </p:nvSpPr>
        <p:spPr>
          <a:xfrm>
            <a:off x="838200" y="1338943"/>
            <a:ext cx="10515600" cy="4838020"/>
          </a:xfrm>
        </p:spPr>
        <p:txBody>
          <a:bodyPr>
            <a:normAutofit lnSpcReduction="10000"/>
          </a:bodyPr>
          <a:lstStyle/>
          <a:p>
            <a:r>
              <a:rPr lang="en-US" dirty="0"/>
              <a:t>Stuxnet was the reason a lot of government agencies created separate isolated network for critical infrastructure.</a:t>
            </a:r>
          </a:p>
          <a:p>
            <a:endParaRPr lang="en-US" dirty="0"/>
          </a:p>
          <a:p>
            <a:r>
              <a:rPr lang="en-US" dirty="0"/>
              <a:t>Processor consolidation – History repeats itself. As more and more devices relied on embedded systems the demand grew for greater complexity and more embedded systems to achieve a better overall product.  </a:t>
            </a:r>
          </a:p>
          <a:p>
            <a:endParaRPr lang="en-US" dirty="0"/>
          </a:p>
          <a:p>
            <a:r>
              <a:rPr lang="en-US" dirty="0"/>
              <a:t>This led to Processor consolidation where you would combine certain functions into one embedded system. </a:t>
            </a:r>
            <a:br>
              <a:rPr lang="en-US" dirty="0"/>
            </a:br>
            <a:endParaRPr lang="en-US" dirty="0"/>
          </a:p>
          <a:p>
            <a:r>
              <a:rPr lang="en-US" dirty="0"/>
              <a:t>What is wrong with this? </a:t>
            </a:r>
          </a:p>
          <a:p>
            <a:endParaRPr lang="en-US" dirty="0"/>
          </a:p>
          <a:p>
            <a:endParaRPr lang="en-US" dirty="0"/>
          </a:p>
        </p:txBody>
      </p:sp>
      <p:sp>
        <p:nvSpPr>
          <p:cNvPr id="3" name="Title 1">
            <a:extLst>
              <a:ext uri="{FF2B5EF4-FFF2-40B4-BE49-F238E27FC236}">
                <a16:creationId xmlns:a16="http://schemas.microsoft.com/office/drawing/2014/main" id="{3FAED6E0-F11B-402D-929B-90D033341D81}"/>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Threats</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18868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7D54C0-86C7-45E1-9B64-AD0ED551E8D2}"/>
              </a:ext>
            </a:extLst>
          </p:cNvPr>
          <p:cNvSpPr>
            <a:spLocks noGrp="1"/>
          </p:cNvSpPr>
          <p:nvPr>
            <p:ph idx="1"/>
          </p:nvPr>
        </p:nvSpPr>
        <p:spPr/>
        <p:txBody>
          <a:bodyPr/>
          <a:lstStyle/>
          <a:p>
            <a:r>
              <a:rPr lang="en-US" dirty="0"/>
              <a:t>Using a review camera on a car for example. This used to be a separate systems for the camera. </a:t>
            </a:r>
          </a:p>
          <a:p>
            <a:r>
              <a:rPr lang="en-US" dirty="0"/>
              <a:t>Now it looks a bit like this. </a:t>
            </a:r>
            <a:endParaRPr lang="en-GB" dirty="0"/>
          </a:p>
        </p:txBody>
      </p:sp>
      <p:sp>
        <p:nvSpPr>
          <p:cNvPr id="3" name="Title 1">
            <a:extLst>
              <a:ext uri="{FF2B5EF4-FFF2-40B4-BE49-F238E27FC236}">
                <a16:creationId xmlns:a16="http://schemas.microsoft.com/office/drawing/2014/main" id="{1125D76C-57CA-4A58-97C4-5C3D92CE3AB1}"/>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Processor consolidation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
        <p:nvSpPr>
          <p:cNvPr id="4" name="Rectangle: Rounded Corners 3">
            <a:extLst>
              <a:ext uri="{FF2B5EF4-FFF2-40B4-BE49-F238E27FC236}">
                <a16:creationId xmlns:a16="http://schemas.microsoft.com/office/drawing/2014/main" id="{C314B756-F42D-4C89-A33B-7E81E4E54567}"/>
              </a:ext>
            </a:extLst>
          </p:cNvPr>
          <p:cNvSpPr/>
          <p:nvPr/>
        </p:nvSpPr>
        <p:spPr>
          <a:xfrm>
            <a:off x="2155371" y="5723164"/>
            <a:ext cx="6792686" cy="453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Microprocessor</a:t>
            </a:r>
            <a:endParaRPr lang="en-GB" dirty="0"/>
          </a:p>
        </p:txBody>
      </p:sp>
      <p:sp>
        <p:nvSpPr>
          <p:cNvPr id="5" name="Rectangle: Rounded Corners 4">
            <a:extLst>
              <a:ext uri="{FF2B5EF4-FFF2-40B4-BE49-F238E27FC236}">
                <a16:creationId xmlns:a16="http://schemas.microsoft.com/office/drawing/2014/main" id="{CE02173A-BD6A-42EB-A002-0A0015257179}"/>
              </a:ext>
            </a:extLst>
          </p:cNvPr>
          <p:cNvSpPr/>
          <p:nvPr/>
        </p:nvSpPr>
        <p:spPr>
          <a:xfrm>
            <a:off x="2302329" y="3951514"/>
            <a:ext cx="1440996" cy="1600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Head Unit/Infotainment</a:t>
            </a:r>
          </a:p>
        </p:txBody>
      </p:sp>
      <p:sp>
        <p:nvSpPr>
          <p:cNvPr id="6" name="Rectangle: Rounded Corners 5">
            <a:extLst>
              <a:ext uri="{FF2B5EF4-FFF2-40B4-BE49-F238E27FC236}">
                <a16:creationId xmlns:a16="http://schemas.microsoft.com/office/drawing/2014/main" id="{C5B6BC8B-5791-40D7-9ABD-4421109F2AA5}"/>
              </a:ext>
            </a:extLst>
          </p:cNvPr>
          <p:cNvSpPr/>
          <p:nvPr/>
        </p:nvSpPr>
        <p:spPr>
          <a:xfrm>
            <a:off x="4065814" y="4832463"/>
            <a:ext cx="2197554" cy="7192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Rear View Camera</a:t>
            </a:r>
          </a:p>
        </p:txBody>
      </p:sp>
      <p:sp>
        <p:nvSpPr>
          <p:cNvPr id="7" name="Rectangle: Rounded Corners 6">
            <a:extLst>
              <a:ext uri="{FF2B5EF4-FFF2-40B4-BE49-F238E27FC236}">
                <a16:creationId xmlns:a16="http://schemas.microsoft.com/office/drawing/2014/main" id="{5EF29202-C4DE-4CD9-B1EE-6FB8106AC1F3}"/>
              </a:ext>
            </a:extLst>
          </p:cNvPr>
          <p:cNvSpPr/>
          <p:nvPr/>
        </p:nvSpPr>
        <p:spPr>
          <a:xfrm>
            <a:off x="6585857" y="4832463"/>
            <a:ext cx="2197554" cy="7192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Graphics Multiplexor</a:t>
            </a:r>
          </a:p>
        </p:txBody>
      </p:sp>
    </p:spTree>
    <p:extLst>
      <p:ext uri="{BB962C8B-B14F-4D97-AF65-F5344CB8AC3E}">
        <p14:creationId xmlns:p14="http://schemas.microsoft.com/office/powerpoint/2010/main" val="422197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FFBB8-269A-4019-BBC8-35B90A89E05F}"/>
              </a:ext>
            </a:extLst>
          </p:cNvPr>
          <p:cNvSpPr>
            <a:spLocks noGrp="1"/>
          </p:cNvSpPr>
          <p:nvPr>
            <p:ph idx="1"/>
          </p:nvPr>
        </p:nvSpPr>
        <p:spPr/>
        <p:txBody>
          <a:bodyPr/>
          <a:lstStyle/>
          <a:p>
            <a:r>
              <a:rPr lang="en-US" b="0" i="0" dirty="0">
                <a:solidFill>
                  <a:srgbClr val="000000"/>
                </a:solidFill>
                <a:effectLst/>
                <a:latin typeface="PublicoText-Roman-Web"/>
              </a:rPr>
              <a:t>Nissan is leaving navigation systems out of thousands of vehicles that typically would have them because of the shortages. Dodge Ram no longer offers its 1500 pickups with a standard “intelligent” rearview mirror that monitors for blind spots. Renault has stopped offering an oversized digital screen behind the steering wheel on its </a:t>
            </a:r>
            <a:r>
              <a:rPr lang="en-US" b="0" i="0" dirty="0" err="1">
                <a:solidFill>
                  <a:srgbClr val="000000"/>
                </a:solidFill>
                <a:effectLst/>
                <a:latin typeface="PublicoText-Roman-Web"/>
              </a:rPr>
              <a:t>Arkana</a:t>
            </a:r>
            <a:r>
              <a:rPr lang="en-US" b="0" i="0" dirty="0">
                <a:solidFill>
                  <a:srgbClr val="000000"/>
                </a:solidFill>
                <a:effectLst/>
                <a:latin typeface="PublicoText-Roman-Web"/>
              </a:rPr>
              <a:t> SUV -- also to save on chips.</a:t>
            </a:r>
            <a:endParaRPr lang="en-GB" dirty="0"/>
          </a:p>
        </p:txBody>
      </p:sp>
      <p:sp>
        <p:nvSpPr>
          <p:cNvPr id="3" name="Title 1">
            <a:extLst>
              <a:ext uri="{FF2B5EF4-FFF2-40B4-BE49-F238E27FC236}">
                <a16:creationId xmlns:a16="http://schemas.microsoft.com/office/drawing/2014/main" id="{2B60B4C6-9479-411E-8645-3D6C1E08207B}"/>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Processor consolidation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pic>
        <p:nvPicPr>
          <p:cNvPr id="5" name="Picture 4">
            <a:extLst>
              <a:ext uri="{FF2B5EF4-FFF2-40B4-BE49-F238E27FC236}">
                <a16:creationId xmlns:a16="http://schemas.microsoft.com/office/drawing/2014/main" id="{0055068A-6494-4D40-B914-A25BA56CFC58}"/>
              </a:ext>
            </a:extLst>
          </p:cNvPr>
          <p:cNvPicPr>
            <a:picLocks noChangeAspect="1"/>
          </p:cNvPicPr>
          <p:nvPr/>
        </p:nvPicPr>
        <p:blipFill>
          <a:blip r:embed="rId2"/>
          <a:stretch>
            <a:fillRect/>
          </a:stretch>
        </p:blipFill>
        <p:spPr>
          <a:xfrm>
            <a:off x="2392114" y="4226709"/>
            <a:ext cx="7147854" cy="2448593"/>
          </a:xfrm>
          <a:prstGeom prst="rect">
            <a:avLst/>
          </a:prstGeom>
        </p:spPr>
      </p:pic>
    </p:spTree>
    <p:extLst>
      <p:ext uri="{BB962C8B-B14F-4D97-AF65-F5344CB8AC3E}">
        <p14:creationId xmlns:p14="http://schemas.microsoft.com/office/powerpoint/2010/main" val="381921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1D1AD3-4D02-4E3D-B63B-C3B7194190AC}"/>
              </a:ext>
            </a:extLst>
          </p:cNvPr>
          <p:cNvSpPr>
            <a:spLocks noGrp="1"/>
          </p:cNvSpPr>
          <p:nvPr>
            <p:ph idx="1"/>
          </p:nvPr>
        </p:nvSpPr>
        <p:spPr/>
        <p:txBody>
          <a:bodyPr/>
          <a:lstStyle/>
          <a:p>
            <a:pPr marL="342900" lvl="0" indent="-342900">
              <a:lnSpc>
                <a:spcPct val="115000"/>
              </a:lnSpc>
              <a:buFont typeface="Symbol" panose="05050102010706020507" pitchFamily="18" charset="2"/>
              <a:buChar char=""/>
            </a:pPr>
            <a:r>
              <a:rPr lang="uk-UA" sz="1800" dirty="0">
                <a:effectLst/>
                <a:latin typeface="Calibri" panose="020F0502020204030204" pitchFamily="34" charset="0"/>
                <a:ea typeface="Calibri" panose="020F0502020204030204" pitchFamily="34" charset="0"/>
                <a:cs typeface="Tahoma" panose="020B0604030504040204" pitchFamily="34" charset="0"/>
              </a:rPr>
              <a:t>Describe and explain the characteristics and complexity of secure, embedded systems.</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pPr>
            <a:r>
              <a:rPr lang="uk-UA" sz="1800" dirty="0">
                <a:effectLst/>
                <a:latin typeface="Calibri" panose="020F0502020204030204" pitchFamily="34" charset="0"/>
                <a:ea typeface="Calibri" panose="020F0502020204030204" pitchFamily="34" charset="0"/>
                <a:cs typeface="Tahoma" panose="020B0604030504040204" pitchFamily="34" charset="0"/>
              </a:rPr>
              <a:t>Analyse and evaluate security threats and vulnerabilities with regards to embedded systems and identify how these can be mitigated.</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spcAft>
                <a:spcPts val="1000"/>
              </a:spcAft>
              <a:buFont typeface="Symbol" panose="05050102010706020507" pitchFamily="18" charset="2"/>
              <a:buChar char=""/>
            </a:pPr>
            <a:r>
              <a:rPr lang="uk-UA" sz="1800" dirty="0">
                <a:effectLst/>
                <a:latin typeface="Calibri" panose="020F0502020204030204" pitchFamily="34" charset="0"/>
                <a:ea typeface="Calibri" panose="020F0502020204030204" pitchFamily="34" charset="0"/>
                <a:cs typeface="Tahoma" panose="020B0604030504040204" pitchFamily="34" charset="0"/>
              </a:rPr>
              <a:t>Analyse malware &amp; identify its mechanisms.</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endParaRPr lang="en-GB" dirty="0"/>
          </a:p>
        </p:txBody>
      </p:sp>
      <p:sp>
        <p:nvSpPr>
          <p:cNvPr id="4" name="Rectangle 3">
            <a:extLst>
              <a:ext uri="{FF2B5EF4-FFF2-40B4-BE49-F238E27FC236}">
                <a16:creationId xmlns:a16="http://schemas.microsoft.com/office/drawing/2014/main" id="{E4B718B7-C97F-4462-90FC-1BB2364A7BA8}"/>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systems Learning outcomes</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38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24167D-EB61-4034-9660-8AC013171136}"/>
              </a:ext>
            </a:extLst>
          </p:cNvPr>
          <p:cNvSpPr>
            <a:spLocks noGrp="1"/>
          </p:cNvSpPr>
          <p:nvPr>
            <p:ph idx="1"/>
          </p:nvPr>
        </p:nvSpPr>
        <p:spPr>
          <a:xfrm>
            <a:off x="838200" y="1110343"/>
            <a:ext cx="10515600" cy="5066620"/>
          </a:xfrm>
        </p:spPr>
        <p:txBody>
          <a:bodyPr>
            <a:normAutofit fontScale="92500"/>
          </a:bodyPr>
          <a:lstStyle/>
          <a:p>
            <a:r>
              <a:rPr lang="en-US" dirty="0"/>
              <a:t>Instead, carmakers will use fewer processors running software to control the vehicles’ various functions. “They will collapse today’s 150 boxes into a handful of boxes that are easily software updatable,” he said. “We’ll see a massive shift of how these vehicles are designed, and 2024 is where it starts to pick up.”</a:t>
            </a:r>
          </a:p>
          <a:p>
            <a:endParaRPr lang="en-US" dirty="0"/>
          </a:p>
          <a:p>
            <a:r>
              <a:rPr lang="en-US" dirty="0"/>
              <a:t>One example of the consolidation of these chips is the infotainment system introduced in the latest Ford models, according to Carlson. “Ford announced they are using this tech for all new vehicles, including the F-150 and Mach-E,” he said. The technology is a single-chip evolution of a previous system that used a pair of NXP processors. “There are multiple generations of the technology,” he said. “We initially had a two-chip solution and that converged into a one-chip solution.”</a:t>
            </a:r>
            <a:endParaRPr lang="en-GB" dirty="0"/>
          </a:p>
        </p:txBody>
      </p:sp>
      <p:sp>
        <p:nvSpPr>
          <p:cNvPr id="3" name="Title 1">
            <a:extLst>
              <a:ext uri="{FF2B5EF4-FFF2-40B4-BE49-F238E27FC236}">
                <a16:creationId xmlns:a16="http://schemas.microsoft.com/office/drawing/2014/main" id="{F2FFF1C2-39D2-47A8-96A9-74A3A1FD5746}"/>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Processor consolidation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54851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62C882-A751-4055-94D6-9BC611D77591}"/>
              </a:ext>
            </a:extLst>
          </p:cNvPr>
          <p:cNvSpPr>
            <a:spLocks noGrp="1"/>
          </p:cNvSpPr>
          <p:nvPr>
            <p:ph idx="1"/>
          </p:nvPr>
        </p:nvSpPr>
        <p:spPr/>
        <p:txBody>
          <a:bodyPr/>
          <a:lstStyle/>
          <a:p>
            <a:endParaRPr lang="en-GB"/>
          </a:p>
        </p:txBody>
      </p:sp>
      <p:pic>
        <p:nvPicPr>
          <p:cNvPr id="15362" name="Picture 2">
            <a:extLst>
              <a:ext uri="{FF2B5EF4-FFF2-40B4-BE49-F238E27FC236}">
                <a16:creationId xmlns:a16="http://schemas.microsoft.com/office/drawing/2014/main" id="{A65D51B6-7689-41B8-8B3A-3633435D4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81" y="717721"/>
            <a:ext cx="11538857" cy="58084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9F96CE4-349A-41A5-AD83-579F1B4D38B6}"/>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Processor consolidation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68240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7A60B8-ACD6-47A9-8443-4F9F3A25A26B}"/>
              </a:ext>
            </a:extLst>
          </p:cNvPr>
          <p:cNvSpPr>
            <a:spLocks noGrp="1"/>
          </p:cNvSpPr>
          <p:nvPr>
            <p:ph idx="1"/>
          </p:nvPr>
        </p:nvSpPr>
        <p:spPr/>
        <p:txBody>
          <a:bodyPr/>
          <a:lstStyle/>
          <a:p>
            <a:r>
              <a:rPr lang="en-US" dirty="0"/>
              <a:t>Find a device/product that has multiple embedded systems.</a:t>
            </a:r>
          </a:p>
          <a:p>
            <a:r>
              <a:rPr lang="en-US" dirty="0"/>
              <a:t>Create a 5 to 10-minute presentation</a:t>
            </a:r>
          </a:p>
          <a:p>
            <a:r>
              <a:rPr lang="en-US" dirty="0"/>
              <a:t>Explain a few key components of the device/product and how the embedded systems work, taking key focus to:</a:t>
            </a:r>
          </a:p>
          <a:p>
            <a:pPr lvl="1"/>
            <a:r>
              <a:rPr lang="en-US" dirty="0"/>
              <a:t>Inputs – What is going in?</a:t>
            </a:r>
          </a:p>
          <a:p>
            <a:pPr lvl="1"/>
            <a:r>
              <a:rPr lang="en-US" dirty="0"/>
              <a:t>What might it process and why?</a:t>
            </a:r>
          </a:p>
          <a:p>
            <a:pPr lvl="1"/>
            <a:r>
              <a:rPr lang="en-US" dirty="0"/>
              <a:t>The output – Why is the output needed? What does it do or change?</a:t>
            </a:r>
          </a:p>
          <a:p>
            <a:pPr lvl="1"/>
            <a:r>
              <a:rPr lang="en-US" dirty="0"/>
              <a:t>Is there any UI for the user to engage with?</a:t>
            </a:r>
            <a:endParaRPr lang="en-GB" dirty="0"/>
          </a:p>
        </p:txBody>
      </p:sp>
      <p:sp>
        <p:nvSpPr>
          <p:cNvPr id="3" name="Title 1">
            <a:extLst>
              <a:ext uri="{FF2B5EF4-FFF2-40B4-BE49-F238E27FC236}">
                <a16:creationId xmlns:a16="http://schemas.microsoft.com/office/drawing/2014/main" id="{2388505C-CCDC-41B7-9808-C0B298110EC1}"/>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srgbClr val="F1307C"/>
                </a:solidFill>
                <a:latin typeface="Helvetica "/>
                <a:ea typeface="+mn-ea"/>
                <a:cs typeface="Gotham Book" pitchFamily="50" charset="0"/>
              </a:rPr>
            </a:br>
            <a:r>
              <a:rPr lang="en-GB" b="1" baseline="30000" dirty="0">
                <a:solidFill>
                  <a:schemeClr val="bg1">
                    <a:lumMod val="50000"/>
                  </a:schemeClr>
                </a:solidFill>
                <a:latin typeface="Helvetica "/>
                <a:ea typeface="+mn-ea"/>
                <a:cs typeface="Gotham Book" pitchFamily="50" charset="0"/>
              </a:rPr>
              <a:t>&lt;</a:t>
            </a:r>
            <a:r>
              <a:rPr lang="en-GB" b="1" baseline="30000" dirty="0">
                <a:solidFill>
                  <a:srgbClr val="F1307C"/>
                </a:solidFill>
                <a:latin typeface="Helvetica "/>
                <a:ea typeface="+mn-ea"/>
                <a:cs typeface="Gotham Book" pitchFamily="50" charset="0"/>
              </a:rPr>
              <a:t> </a:t>
            </a:r>
            <a:r>
              <a:rPr lang="en-GB" b="1" baseline="30000" dirty="0">
                <a:solidFill>
                  <a:srgbClr val="F1307C"/>
                </a:solidFill>
                <a:latin typeface="Helvetica "/>
                <a:cs typeface="Gotham Book" pitchFamily="50" charset="0"/>
              </a:rPr>
              <a:t>Embedded Systems Task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
        <p:nvSpPr>
          <p:cNvPr id="4" name="Oval 3">
            <a:extLst>
              <a:ext uri="{FF2B5EF4-FFF2-40B4-BE49-F238E27FC236}">
                <a16:creationId xmlns:a16="http://schemas.microsoft.com/office/drawing/2014/main" id="{992F46F3-DF7C-40C8-B64D-94AD88D9A9DF}"/>
              </a:ext>
            </a:extLst>
          </p:cNvPr>
          <p:cNvSpPr/>
          <p:nvPr/>
        </p:nvSpPr>
        <p:spPr>
          <a:xfrm>
            <a:off x="11744325" y="6400800"/>
            <a:ext cx="400050" cy="4000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964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439AF-115F-420D-B8A3-A34D68EE9693}"/>
              </a:ext>
            </a:extLst>
          </p:cNvPr>
          <p:cNvSpPr>
            <a:spLocks noGrp="1"/>
          </p:cNvSpPr>
          <p:nvPr>
            <p:ph idx="1"/>
          </p:nvPr>
        </p:nvSpPr>
        <p:spPr/>
        <p:txBody>
          <a:bodyPr/>
          <a:lstStyle/>
          <a:p>
            <a:r>
              <a:rPr lang="en-US" dirty="0"/>
              <a:t>So far, we have talked about some security aspects of an embedded system. </a:t>
            </a:r>
          </a:p>
          <a:p>
            <a:r>
              <a:rPr lang="en-US" dirty="0"/>
              <a:t>We will investigate a bit more of this and expand through the week</a:t>
            </a:r>
          </a:p>
          <a:p>
            <a:r>
              <a:rPr lang="en-US" dirty="0"/>
              <a:t>All the embedded systems need security and a security policy around them. </a:t>
            </a:r>
          </a:p>
          <a:p>
            <a:r>
              <a:rPr lang="en-GB" b="1" i="0" dirty="0">
                <a:solidFill>
                  <a:srgbClr val="333333"/>
                </a:solidFill>
                <a:effectLst/>
                <a:latin typeface="Source Sans Pro" panose="020B0503030403020204" pitchFamily="34" charset="0"/>
              </a:rPr>
              <a:t>CVE-2022-27254 Detail</a:t>
            </a:r>
          </a:p>
          <a:p>
            <a:r>
              <a:rPr lang="en-US" b="0" i="0" dirty="0">
                <a:solidFill>
                  <a:srgbClr val="333333"/>
                </a:solidFill>
                <a:effectLst/>
                <a:latin typeface="Source Sans Pro" panose="020B0503030403020204" pitchFamily="34" charset="0"/>
              </a:rPr>
              <a:t>The remote keyless system on Honda Civic 2018 vehicles sends the same RF signal for each door-open request, which allows for a replay attack, a related issue to CVE-2019-20626.</a:t>
            </a:r>
            <a:endParaRPr lang="en-GB" dirty="0"/>
          </a:p>
        </p:txBody>
      </p:sp>
      <p:sp>
        <p:nvSpPr>
          <p:cNvPr id="3" name="Title 1">
            <a:extLst>
              <a:ext uri="{FF2B5EF4-FFF2-40B4-BE49-F238E27FC236}">
                <a16:creationId xmlns:a16="http://schemas.microsoft.com/office/drawing/2014/main" id="{072E45E5-26DB-49C0-86B6-29507002B474}"/>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Security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26377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45E493-E7DE-45C4-B320-3A6CA77846D4}"/>
              </a:ext>
            </a:extLst>
          </p:cNvPr>
          <p:cNvSpPr>
            <a:spLocks noGrp="1"/>
          </p:cNvSpPr>
          <p:nvPr>
            <p:ph idx="1"/>
          </p:nvPr>
        </p:nvSpPr>
        <p:spPr/>
        <p:txBody>
          <a:bodyPr/>
          <a:lstStyle/>
          <a:p>
            <a:r>
              <a:rPr lang="en-US" dirty="0"/>
              <a:t>Microkernel embedded operating systems can be small enough to mathematically prove that the security is “perfect”</a:t>
            </a:r>
          </a:p>
          <a:p>
            <a:r>
              <a:rPr lang="en-US" dirty="0"/>
              <a:t>What are some of the issues around this?</a:t>
            </a:r>
          </a:p>
          <a:p>
            <a:endParaRPr lang="en-US" dirty="0"/>
          </a:p>
          <a:p>
            <a:endParaRPr lang="en-US" dirty="0"/>
          </a:p>
          <a:p>
            <a:endParaRPr lang="en-GB" dirty="0"/>
          </a:p>
          <a:p>
            <a:endParaRPr lang="en-GB" dirty="0"/>
          </a:p>
        </p:txBody>
      </p:sp>
      <p:sp>
        <p:nvSpPr>
          <p:cNvPr id="3" name="Title 1">
            <a:extLst>
              <a:ext uri="{FF2B5EF4-FFF2-40B4-BE49-F238E27FC236}">
                <a16:creationId xmlns:a16="http://schemas.microsoft.com/office/drawing/2014/main" id="{DB6ADDFC-020A-494E-A6B7-AEAC128E88F1}"/>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Security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350032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E4B73-F71E-48FF-AADC-C4D3B797FA9D}"/>
              </a:ext>
            </a:extLst>
          </p:cNvPr>
          <p:cNvSpPr>
            <a:spLocks noGrp="1"/>
          </p:cNvSpPr>
          <p:nvPr>
            <p:ph idx="1"/>
          </p:nvPr>
        </p:nvSpPr>
        <p:spPr/>
        <p:txBody>
          <a:bodyPr/>
          <a:lstStyle/>
          <a:p>
            <a:endParaRPr lang="en-GB" dirty="0"/>
          </a:p>
        </p:txBody>
      </p:sp>
      <p:sp>
        <p:nvSpPr>
          <p:cNvPr id="3" name="Title 1">
            <a:extLst>
              <a:ext uri="{FF2B5EF4-FFF2-40B4-BE49-F238E27FC236}">
                <a16:creationId xmlns:a16="http://schemas.microsoft.com/office/drawing/2014/main" id="{DE8A781E-57D3-47EE-83DD-2640A1BCAA4F}"/>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CIA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pic>
        <p:nvPicPr>
          <p:cNvPr id="1026" name="Picture 2">
            <a:extLst>
              <a:ext uri="{FF2B5EF4-FFF2-40B4-BE49-F238E27FC236}">
                <a16:creationId xmlns:a16="http://schemas.microsoft.com/office/drawing/2014/main" id="{7A1E7F5B-EF31-458B-97FE-EE33DA618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962025"/>
            <a:ext cx="5591175"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41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CE8F3-218C-4039-96B5-3FB13C8EBE1F}"/>
              </a:ext>
            </a:extLst>
          </p:cNvPr>
          <p:cNvSpPr>
            <a:spLocks noGrp="1"/>
          </p:cNvSpPr>
          <p:nvPr>
            <p:ph idx="1"/>
          </p:nvPr>
        </p:nvSpPr>
        <p:spPr/>
        <p:txBody>
          <a:bodyPr/>
          <a:lstStyle/>
          <a:p>
            <a:r>
              <a:rPr lang="en-US" dirty="0"/>
              <a:t>What would the C, I, and A be for the CVE of a remote-control car key we looked at earlier.</a:t>
            </a:r>
          </a:p>
          <a:p>
            <a:endParaRPr lang="en-US" dirty="0"/>
          </a:p>
          <a:p>
            <a:r>
              <a:rPr lang="en-GB" b="1" i="0" dirty="0">
                <a:solidFill>
                  <a:srgbClr val="333333"/>
                </a:solidFill>
                <a:effectLst/>
                <a:latin typeface="Source Sans Pro" panose="020B0503030403020204" pitchFamily="34" charset="0"/>
              </a:rPr>
              <a:t>CVE-2022-27254 Detail</a:t>
            </a:r>
          </a:p>
          <a:p>
            <a:r>
              <a:rPr lang="en-US" b="0" i="0" dirty="0">
                <a:solidFill>
                  <a:srgbClr val="333333"/>
                </a:solidFill>
                <a:effectLst/>
                <a:latin typeface="Source Sans Pro" panose="020B0503030403020204" pitchFamily="34" charset="0"/>
              </a:rPr>
              <a:t>The remote keyless system on Honda Civic 2018 vehicles sends the same RF signal for each door-open request, which allows for a replay attack, a related issue to CVE-2019-20626.</a:t>
            </a:r>
            <a:endParaRPr lang="en-GB" dirty="0"/>
          </a:p>
          <a:p>
            <a:endParaRPr lang="en-US" dirty="0"/>
          </a:p>
        </p:txBody>
      </p:sp>
      <p:sp>
        <p:nvSpPr>
          <p:cNvPr id="3" name="Title 1">
            <a:extLst>
              <a:ext uri="{FF2B5EF4-FFF2-40B4-BE49-F238E27FC236}">
                <a16:creationId xmlns:a16="http://schemas.microsoft.com/office/drawing/2014/main" id="{C2555688-5159-40E3-88BF-741111802AEA}"/>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CIA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
        <p:nvSpPr>
          <p:cNvPr id="4" name="Oval 3">
            <a:extLst>
              <a:ext uri="{FF2B5EF4-FFF2-40B4-BE49-F238E27FC236}">
                <a16:creationId xmlns:a16="http://schemas.microsoft.com/office/drawing/2014/main" id="{62C19899-64FA-4C51-9BAF-9584CB06489A}"/>
              </a:ext>
            </a:extLst>
          </p:cNvPr>
          <p:cNvSpPr/>
          <p:nvPr/>
        </p:nvSpPr>
        <p:spPr>
          <a:xfrm>
            <a:off x="11744325" y="6400800"/>
            <a:ext cx="400050" cy="4000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083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19DFB6-3FC5-4CC4-A24F-5D4F8BE046A9}"/>
              </a:ext>
            </a:extLst>
          </p:cNvPr>
          <p:cNvSpPr>
            <a:spLocks noGrp="1"/>
          </p:cNvSpPr>
          <p:nvPr>
            <p:ph idx="1"/>
          </p:nvPr>
        </p:nvSpPr>
        <p:spPr/>
        <p:txBody>
          <a:bodyPr/>
          <a:lstStyle/>
          <a:p>
            <a:r>
              <a:rPr lang="en-US" dirty="0"/>
              <a:t>New threads or IO control need to have some protection and access control from the kernel and OS and applications</a:t>
            </a:r>
          </a:p>
          <a:p>
            <a:r>
              <a:rPr lang="en-US" dirty="0"/>
              <a:t>Flow control helps with protection against certain components talking to each other. </a:t>
            </a:r>
          </a:p>
          <a:p>
            <a:r>
              <a:rPr lang="en-US" dirty="0"/>
              <a:t>This can allow certain systems to be more “protected”</a:t>
            </a:r>
          </a:p>
          <a:p>
            <a:r>
              <a:rPr lang="en-US" dirty="0"/>
              <a:t>Car infotainment being linked to the reversing camera etc.</a:t>
            </a:r>
          </a:p>
          <a:p>
            <a:endParaRPr lang="en-US" dirty="0"/>
          </a:p>
        </p:txBody>
      </p:sp>
      <p:sp>
        <p:nvSpPr>
          <p:cNvPr id="3" name="Title 1">
            <a:extLst>
              <a:ext uri="{FF2B5EF4-FFF2-40B4-BE49-F238E27FC236}">
                <a16:creationId xmlns:a16="http://schemas.microsoft.com/office/drawing/2014/main" id="{2A743AF2-676E-4006-96DF-01938083151C}"/>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Information flow control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49932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61F86-5D48-44F2-BCCD-7E14741EC491}"/>
              </a:ext>
            </a:extLst>
          </p:cNvPr>
          <p:cNvSpPr>
            <a:spLocks noGrp="1"/>
          </p:cNvSpPr>
          <p:nvPr>
            <p:ph idx="1"/>
          </p:nvPr>
        </p:nvSpPr>
        <p:spPr/>
        <p:txBody>
          <a:bodyPr/>
          <a:lstStyle/>
          <a:p>
            <a:r>
              <a:rPr lang="en-US" dirty="0"/>
              <a:t>D</a:t>
            </a:r>
            <a:r>
              <a:rPr lang="en-GB" dirty="0"/>
              <a:t>o some research and find 1 example of invasive and non invasive attacks on an embedded system.</a:t>
            </a:r>
            <a:endParaRPr lang="en-US" dirty="0"/>
          </a:p>
          <a:p>
            <a:r>
              <a:rPr lang="en-US" dirty="0"/>
              <a:t>TEMPEST</a:t>
            </a:r>
          </a:p>
          <a:p>
            <a:pPr marL="0" indent="0">
              <a:buNone/>
            </a:pPr>
            <a:endParaRPr lang="en-US" dirty="0"/>
          </a:p>
        </p:txBody>
      </p:sp>
      <p:sp>
        <p:nvSpPr>
          <p:cNvPr id="3" name="Title 1">
            <a:extLst>
              <a:ext uri="{FF2B5EF4-FFF2-40B4-BE49-F238E27FC236}">
                <a16:creationId xmlns:a16="http://schemas.microsoft.com/office/drawing/2014/main" id="{F9B459D6-2ED4-4F48-8236-CFDC11E74F09}"/>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Physical Security of Embedded systems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
        <p:nvSpPr>
          <p:cNvPr id="4" name="Oval 3">
            <a:extLst>
              <a:ext uri="{FF2B5EF4-FFF2-40B4-BE49-F238E27FC236}">
                <a16:creationId xmlns:a16="http://schemas.microsoft.com/office/drawing/2014/main" id="{39BA7DB4-0D3A-4ECE-A146-3BD5EF6DB425}"/>
              </a:ext>
            </a:extLst>
          </p:cNvPr>
          <p:cNvSpPr/>
          <p:nvPr/>
        </p:nvSpPr>
        <p:spPr>
          <a:xfrm>
            <a:off x="11744325" y="6400800"/>
            <a:ext cx="400050" cy="4000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6008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6EFEF-EC7D-4564-8199-C9FB7E95FB55}"/>
              </a:ext>
            </a:extLst>
          </p:cNvPr>
          <p:cNvSpPr>
            <a:spLocks noGrp="1"/>
          </p:cNvSpPr>
          <p:nvPr>
            <p:ph idx="1"/>
          </p:nvPr>
        </p:nvSpPr>
        <p:spPr/>
        <p:txBody>
          <a:bodyPr/>
          <a:lstStyle/>
          <a:p>
            <a:r>
              <a:rPr lang="en-US" dirty="0"/>
              <a:t>As there are thousands of embedded systems spanning from daily devises we use to critical infrastructure. </a:t>
            </a:r>
          </a:p>
          <a:p>
            <a:endParaRPr lang="en-US" dirty="0"/>
          </a:p>
          <a:p>
            <a:r>
              <a:rPr lang="en-US" dirty="0"/>
              <a:t>Let's discuss how we determine what needs software and physical security against these threats?</a:t>
            </a:r>
          </a:p>
          <a:p>
            <a:endParaRPr lang="en-US" dirty="0"/>
          </a:p>
          <a:p>
            <a:endParaRPr lang="en-GB" dirty="0"/>
          </a:p>
        </p:txBody>
      </p:sp>
      <p:sp>
        <p:nvSpPr>
          <p:cNvPr id="3" name="Title 1">
            <a:extLst>
              <a:ext uri="{FF2B5EF4-FFF2-40B4-BE49-F238E27FC236}">
                <a16:creationId xmlns:a16="http://schemas.microsoft.com/office/drawing/2014/main" id="{D84CCEA4-9B75-4A6F-83DC-679D5217BAFC}"/>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solidFill>
                  <a:prstClr val="white">
                    <a:lumMod val="50000"/>
                  </a:prstClr>
                </a:solidFill>
                <a:latin typeface="Helvetica "/>
                <a:ea typeface="+mn-ea"/>
                <a:cs typeface="Gotham Book" pitchFamily="50" charset="0"/>
              </a:rPr>
              <a:t> </a:t>
            </a:r>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Embedded systems Threats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77666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65262-BB80-4D1F-AEEF-C57BF33CACFC}"/>
              </a:ext>
            </a:extLst>
          </p:cNvPr>
          <p:cNvSpPr>
            <a:spLocks noGrp="1"/>
          </p:cNvSpPr>
          <p:nvPr>
            <p:ph idx="1"/>
          </p:nvPr>
        </p:nvSpPr>
        <p:spPr/>
        <p:txBody>
          <a:bodyPr/>
          <a:lstStyle/>
          <a:p>
            <a:r>
              <a:rPr lang="en-US" dirty="0"/>
              <a:t>An embedded system is an electronic product that contains a microprocessor (one or more) and software to perform some constituent function within a larger entity.</a:t>
            </a:r>
          </a:p>
          <a:p>
            <a:endParaRPr lang="en-US" dirty="0"/>
          </a:p>
          <a:p>
            <a:r>
              <a:rPr lang="en-US" dirty="0"/>
              <a:t>They can consist of a:</a:t>
            </a:r>
          </a:p>
          <a:p>
            <a:r>
              <a:rPr lang="en-US" dirty="0"/>
              <a:t>Microprocessor</a:t>
            </a:r>
          </a:p>
          <a:p>
            <a:r>
              <a:rPr lang="en-US" dirty="0"/>
              <a:t>Microcontroller</a:t>
            </a:r>
          </a:p>
          <a:p>
            <a:r>
              <a:rPr lang="en-US" dirty="0"/>
              <a:t>SoC – (Apple have made this confusing)</a:t>
            </a:r>
          </a:p>
          <a:p>
            <a:r>
              <a:rPr lang="en-US" dirty="0"/>
              <a:t>FPGA (Field Programmable Gate Array) </a:t>
            </a:r>
          </a:p>
          <a:p>
            <a:endParaRPr lang="en-US" dirty="0"/>
          </a:p>
          <a:p>
            <a:endParaRPr lang="en-GB" dirty="0"/>
          </a:p>
        </p:txBody>
      </p:sp>
      <p:sp>
        <p:nvSpPr>
          <p:cNvPr id="4" name="Rectangle 3">
            <a:extLst>
              <a:ext uri="{FF2B5EF4-FFF2-40B4-BE49-F238E27FC236}">
                <a16:creationId xmlns:a16="http://schemas.microsoft.com/office/drawing/2014/main" id="{BDC7FB3E-52A0-4930-8E24-B1EF5D220B18}"/>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What is an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8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8030B3-48FB-4621-9BD4-F77509D8C556}"/>
              </a:ext>
            </a:extLst>
          </p:cNvPr>
          <p:cNvSpPr>
            <a:spLocks noGrp="1"/>
          </p:cNvSpPr>
          <p:nvPr>
            <p:ph idx="1"/>
          </p:nvPr>
        </p:nvSpPr>
        <p:spPr>
          <a:xfrm>
            <a:off x="838200" y="1825625"/>
            <a:ext cx="10515600" cy="1734004"/>
          </a:xfrm>
        </p:spPr>
        <p:txBody>
          <a:bodyPr/>
          <a:lstStyle/>
          <a:p>
            <a:r>
              <a:rPr lang="en-US" dirty="0"/>
              <a:t>forms part of a larger system, device or machine. Its purpose is to control the device and to allow a user to interact with it if needed. Embedded systems tend to have one, or a limited number of tasks that they can perform.</a:t>
            </a:r>
            <a:endParaRPr lang="en-GB" dirty="0"/>
          </a:p>
        </p:txBody>
      </p:sp>
      <p:sp>
        <p:nvSpPr>
          <p:cNvPr id="3" name="Rectangle 2">
            <a:extLst>
              <a:ext uri="{FF2B5EF4-FFF2-40B4-BE49-F238E27FC236}">
                <a16:creationId xmlns:a16="http://schemas.microsoft.com/office/drawing/2014/main" id="{935642AC-8800-444A-828C-E27D00A2ED5B}"/>
              </a:ext>
            </a:extLst>
          </p:cNvPr>
          <p:cNvSpPr/>
          <p:nvPr/>
        </p:nvSpPr>
        <p:spPr>
          <a:xfrm>
            <a:off x="838200" y="96262"/>
            <a:ext cx="113184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3200" b="1" baseline="30000" dirty="0">
                <a:solidFill>
                  <a:prstClr val="white">
                    <a:lumMod val="50000"/>
                  </a:prstClr>
                </a:solidFill>
                <a:latin typeface="Helvetica "/>
                <a:cs typeface="Gotham Book" pitchFamily="50" charset="0"/>
              </a:rPr>
              <a:t> </a:t>
            </a:r>
            <a:r>
              <a:rPr lang="en-GB" sz="3200" b="1" baseline="30000" dirty="0">
                <a:solidFill>
                  <a:srgbClr val="F1307C"/>
                </a:solidFill>
                <a:latin typeface="Helvetica "/>
                <a:cs typeface="Gotham Book" pitchFamily="50" charset="0"/>
              </a:rPr>
              <a:t>What is an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650" name="Picture 2" descr="See the source image">
            <a:extLst>
              <a:ext uri="{FF2B5EF4-FFF2-40B4-BE49-F238E27FC236}">
                <a16:creationId xmlns:a16="http://schemas.microsoft.com/office/drawing/2014/main" id="{EDA179A7-454F-4AB8-82F5-6F2120FB9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4" y="3133724"/>
            <a:ext cx="3724275"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77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340C-9EC2-4D1F-A4C2-2BD372471C93}"/>
              </a:ext>
            </a:extLst>
          </p:cNvPr>
          <p:cNvSpPr>
            <a:spLocks noGrp="1"/>
          </p:cNvSpPr>
          <p:nvPr>
            <p:ph type="title" idx="4294967295"/>
          </p:nvPr>
        </p:nvSpPr>
        <p:spPr>
          <a:xfrm>
            <a:off x="838200" y="0"/>
            <a:ext cx="10515600" cy="711880"/>
          </a:xfrm>
        </p:spPr>
        <p:txBody>
          <a:bodyPr>
            <a:normAutofit fontScale="90000"/>
          </a:bodyPr>
          <a:lstStyle/>
          <a:p>
            <a:b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b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lang="en-GB" sz="4400" b="1" baseline="30000" dirty="0">
                <a:solidFill>
                  <a:prstClr val="white">
                    <a:lumMod val="50000"/>
                  </a:prstClr>
                </a:solidFill>
                <a:latin typeface="Helvetica "/>
                <a:cs typeface="Gotham Book" pitchFamily="50" charset="0"/>
              </a:rPr>
              <a:t> </a:t>
            </a:r>
            <a:r>
              <a:rPr lang="en-GB" sz="4400" b="1" baseline="30000" dirty="0">
                <a:solidFill>
                  <a:srgbClr val="F1307C"/>
                </a:solidFill>
                <a:latin typeface="Helvetica "/>
                <a:cs typeface="Gotham Book" pitchFamily="50" charset="0"/>
              </a:rPr>
              <a:t>What is an </a:t>
            </a:r>
            <a:r>
              <a:rPr kumimoji="0" lang="en-GB" sz="4400" b="1" i="0" u="none" strike="noStrike" kern="1200" cap="none" spc="0" normalizeH="0" baseline="30000" noProof="0" dirty="0">
                <a:ln>
                  <a:noFill/>
                </a:ln>
                <a:solidFill>
                  <a:srgbClr val="F1307C"/>
                </a:solidFill>
                <a:effectLst/>
                <a:uLnTx/>
                <a:uFillTx/>
                <a:latin typeface="Helvetica "/>
                <a:ea typeface="+mn-ea"/>
                <a:cs typeface="Gotham Book" pitchFamily="50" charset="0"/>
              </a:rPr>
              <a:t>Embedded system?</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
        <p:nvSpPr>
          <p:cNvPr id="3" name="Content Placeholder 2">
            <a:extLst>
              <a:ext uri="{FF2B5EF4-FFF2-40B4-BE49-F238E27FC236}">
                <a16:creationId xmlns:a16="http://schemas.microsoft.com/office/drawing/2014/main" id="{A9C66BD5-CB34-41E2-9DAD-788AF19A9C97}"/>
              </a:ext>
            </a:extLst>
          </p:cNvPr>
          <p:cNvSpPr>
            <a:spLocks noGrp="1"/>
          </p:cNvSpPr>
          <p:nvPr>
            <p:ph idx="1"/>
          </p:nvPr>
        </p:nvSpPr>
        <p:spPr>
          <a:xfrm>
            <a:off x="801460" y="964292"/>
            <a:ext cx="10515600" cy="1256393"/>
          </a:xfrm>
        </p:spPr>
        <p:txBody>
          <a:bodyPr>
            <a:normAutofit fontScale="62500" lnSpcReduction="20000"/>
          </a:bodyPr>
          <a:lstStyle/>
          <a:p>
            <a:r>
              <a:rPr lang="en-US" dirty="0"/>
              <a:t>The most common examples today are a Plane or a Car</a:t>
            </a:r>
          </a:p>
          <a:p>
            <a:r>
              <a:rPr lang="en-US" dirty="0"/>
              <a:t>Also known as distributed Embedded Systems</a:t>
            </a:r>
          </a:p>
          <a:p>
            <a:r>
              <a:rPr lang="en-US" dirty="0"/>
              <a:t>One of the first embedded systems in a car was for the cars trip computer (1978 Cadillac Seville)</a:t>
            </a:r>
          </a:p>
          <a:p>
            <a:r>
              <a:rPr lang="en-US" dirty="0"/>
              <a:t>What Embedded systems do we have on a car?</a:t>
            </a:r>
          </a:p>
          <a:p>
            <a:endParaRPr lang="en-GB" dirty="0"/>
          </a:p>
        </p:txBody>
      </p:sp>
      <p:pic>
        <p:nvPicPr>
          <p:cNvPr id="1026" name="Picture 2" descr="See the source image">
            <a:extLst>
              <a:ext uri="{FF2B5EF4-FFF2-40B4-BE49-F238E27FC236}">
                <a16:creationId xmlns:a16="http://schemas.microsoft.com/office/drawing/2014/main" id="{D491B318-B3E2-4E67-84AA-DEA966E43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4" y="2402609"/>
            <a:ext cx="6030685" cy="38838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A76BA4D-BFEC-4849-AA68-9AF775BDC01E}"/>
              </a:ext>
            </a:extLst>
          </p:cNvPr>
          <p:cNvSpPr/>
          <p:nvPr/>
        </p:nvSpPr>
        <p:spPr>
          <a:xfrm>
            <a:off x="11744325" y="6400800"/>
            <a:ext cx="400050" cy="4000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73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1DE97-BF8E-49AA-95B8-B8DDDE556463}"/>
              </a:ext>
            </a:extLst>
          </p:cNvPr>
          <p:cNvSpPr>
            <a:spLocks noGrp="1"/>
          </p:cNvSpPr>
          <p:nvPr>
            <p:ph idx="1"/>
          </p:nvPr>
        </p:nvSpPr>
        <p:spPr>
          <a:xfrm>
            <a:off x="838200" y="1303111"/>
            <a:ext cx="10515600" cy="4351338"/>
          </a:xfrm>
        </p:spPr>
        <p:txBody>
          <a:bodyPr>
            <a:normAutofit lnSpcReduction="10000"/>
          </a:bodyPr>
          <a:lstStyle/>
          <a:p>
            <a:r>
              <a:rPr lang="en-US" dirty="0"/>
              <a:t>System-centered (designed as a whole)</a:t>
            </a:r>
          </a:p>
          <a:p>
            <a:pPr lvl="1"/>
            <a:r>
              <a:rPr lang="en-US" dirty="0"/>
              <a:t>- Confined in space (despite possibly large)</a:t>
            </a:r>
          </a:p>
          <a:p>
            <a:pPr lvl="1"/>
            <a:r>
              <a:rPr lang="en-US" dirty="0"/>
              <a:t>- Normally fixed set of components</a:t>
            </a:r>
          </a:p>
          <a:p>
            <a:pPr lvl="1"/>
            <a:r>
              <a:rPr lang="en-US" dirty="0"/>
              <a:t>- Preference for wired networks w/ fixed topology</a:t>
            </a:r>
          </a:p>
          <a:p>
            <a:r>
              <a:rPr lang="en-US" dirty="0"/>
              <a:t>• Most common non-functional requirements</a:t>
            </a:r>
          </a:p>
          <a:p>
            <a:pPr lvl="1"/>
            <a:r>
              <a:rPr lang="en-US" dirty="0"/>
              <a:t>- Real-time</a:t>
            </a:r>
          </a:p>
          <a:p>
            <a:pPr lvl="1"/>
            <a:r>
              <a:rPr lang="en-US" dirty="0"/>
              <a:t>- - Jitter constraints on periodic activities</a:t>
            </a:r>
          </a:p>
          <a:p>
            <a:r>
              <a:rPr lang="en-US" dirty="0"/>
              <a:t>- Dependability</a:t>
            </a:r>
          </a:p>
          <a:p>
            <a:pPr lvl="1"/>
            <a:r>
              <a:rPr lang="en-US" dirty="0"/>
              <a:t>- Ultra high reliability and safety, high availability</a:t>
            </a:r>
          </a:p>
          <a:p>
            <a:r>
              <a:rPr lang="en-US" dirty="0"/>
              <a:t>- Maintainability</a:t>
            </a:r>
            <a:endParaRPr lang="en-GB" dirty="0"/>
          </a:p>
        </p:txBody>
      </p:sp>
      <p:sp>
        <p:nvSpPr>
          <p:cNvPr id="6" name="Title 1">
            <a:extLst>
              <a:ext uri="{FF2B5EF4-FFF2-40B4-BE49-F238E27FC236}">
                <a16:creationId xmlns:a16="http://schemas.microsoft.com/office/drawing/2014/main" id="{546B73CB-A032-48B5-BD03-DCEAE91E9F9E}"/>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Distributed Embedded Systems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330407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230014-B71E-43DF-882F-B49C51E11B54}"/>
              </a:ext>
            </a:extLst>
          </p:cNvPr>
          <p:cNvPicPr>
            <a:picLocks noGrp="1" noChangeAspect="1"/>
          </p:cNvPicPr>
          <p:nvPr>
            <p:ph idx="1"/>
          </p:nvPr>
        </p:nvPicPr>
        <p:blipFill>
          <a:blip r:embed="rId2"/>
          <a:stretch>
            <a:fillRect/>
          </a:stretch>
        </p:blipFill>
        <p:spPr>
          <a:xfrm>
            <a:off x="3256275" y="681038"/>
            <a:ext cx="6478275" cy="6176962"/>
          </a:xfrm>
        </p:spPr>
      </p:pic>
      <p:sp>
        <p:nvSpPr>
          <p:cNvPr id="13" name="Title 1">
            <a:extLst>
              <a:ext uri="{FF2B5EF4-FFF2-40B4-BE49-F238E27FC236}">
                <a16:creationId xmlns:a16="http://schemas.microsoft.com/office/drawing/2014/main" id="{B5EC7E5D-9506-4C89-A2CF-842C44A2B316}"/>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Distributed Embedded Systems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94098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E8E0E4-7B92-4745-9B62-605C595453BD}"/>
              </a:ext>
            </a:extLst>
          </p:cNvPr>
          <p:cNvSpPr>
            <a:spLocks noGrp="1"/>
          </p:cNvSpPr>
          <p:nvPr>
            <p:ph idx="1"/>
          </p:nvPr>
        </p:nvSpPr>
        <p:spPr/>
        <p:txBody>
          <a:bodyPr/>
          <a:lstStyle/>
          <a:p>
            <a:r>
              <a:rPr lang="en-US" dirty="0"/>
              <a:t>An Aircraft is not an embedded system</a:t>
            </a:r>
          </a:p>
          <a:p>
            <a:endParaRPr lang="en-US" dirty="0"/>
          </a:p>
          <a:p>
            <a:r>
              <a:rPr lang="en-US" dirty="0"/>
              <a:t>The flight control system</a:t>
            </a:r>
          </a:p>
          <a:p>
            <a:r>
              <a:rPr lang="en-GB" dirty="0"/>
              <a:t>Traffic collision avoidance system (TCAS)</a:t>
            </a:r>
          </a:p>
          <a:p>
            <a:r>
              <a:rPr lang="en-GB" dirty="0"/>
              <a:t>In flight entertainment systems</a:t>
            </a:r>
          </a:p>
          <a:p>
            <a:r>
              <a:rPr lang="en-GB" dirty="0"/>
              <a:t>These are all embedded systems but are part of the plane</a:t>
            </a:r>
          </a:p>
          <a:p>
            <a:endParaRPr lang="en-GB" dirty="0"/>
          </a:p>
        </p:txBody>
      </p:sp>
      <p:sp>
        <p:nvSpPr>
          <p:cNvPr id="3" name="Title 1">
            <a:extLst>
              <a:ext uri="{FF2B5EF4-FFF2-40B4-BE49-F238E27FC236}">
                <a16:creationId xmlns:a16="http://schemas.microsoft.com/office/drawing/2014/main" id="{E1F344EF-0F02-424B-A225-D4EB869476FE}"/>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prstClr val="white">
                    <a:lumMod val="50000"/>
                  </a:prstClr>
                </a:solidFill>
                <a:latin typeface="Helvetica "/>
                <a:ea typeface="+mn-ea"/>
                <a:cs typeface="Gotham Book" pitchFamily="50" charset="0"/>
              </a:rPr>
            </a:br>
            <a:r>
              <a:rPr lang="en-GB" b="1" baseline="30000" dirty="0">
                <a:solidFill>
                  <a:prstClr val="white">
                    <a:lumMod val="50000"/>
                  </a:prstClr>
                </a:solidFill>
                <a:latin typeface="Helvetica "/>
                <a:ea typeface="+mn-ea"/>
                <a:cs typeface="Gotham Book" pitchFamily="50" charset="0"/>
              </a:rPr>
              <a:t>&lt;</a:t>
            </a:r>
            <a:r>
              <a:rPr lang="en-GB" b="1" baseline="30000" dirty="0">
                <a:solidFill>
                  <a:prstClr val="white">
                    <a:lumMod val="50000"/>
                  </a:prstClr>
                </a:solidFill>
                <a:latin typeface="Helvetica "/>
                <a:cs typeface="Gotham Book" pitchFamily="50" charset="0"/>
              </a:rPr>
              <a:t> </a:t>
            </a:r>
            <a:r>
              <a:rPr lang="en-GB" b="1" baseline="30000" dirty="0">
                <a:solidFill>
                  <a:srgbClr val="F1307C"/>
                </a:solidFill>
                <a:latin typeface="Helvetica "/>
                <a:cs typeface="Gotham Book" pitchFamily="50" charset="0"/>
              </a:rPr>
              <a:t>Distributed Embedded Systems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230938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8AB1D5-B477-43B1-BB79-3B3AD017B0CD}"/>
              </a:ext>
            </a:extLst>
          </p:cNvPr>
          <p:cNvSpPr>
            <a:spLocks noGrp="1"/>
          </p:cNvSpPr>
          <p:nvPr>
            <p:ph idx="1"/>
          </p:nvPr>
        </p:nvSpPr>
        <p:spPr/>
        <p:txBody>
          <a:bodyPr/>
          <a:lstStyle/>
          <a:p>
            <a:r>
              <a:rPr lang="en-US" dirty="0"/>
              <a:t>The antithesis of an embedded system is the Desktop PC</a:t>
            </a:r>
          </a:p>
          <a:p>
            <a:r>
              <a:rPr lang="en-US" dirty="0"/>
              <a:t>A desktop PC has multiple uses and can have multiple pieces of software to perform varying tasks.</a:t>
            </a:r>
          </a:p>
          <a:p>
            <a:r>
              <a:rPr lang="en-US" dirty="0"/>
              <a:t>You can also use a desktop to produce outputs that are far beyond an embedded system, such as creating a new program for an embedded system </a:t>
            </a:r>
          </a:p>
          <a:p>
            <a:r>
              <a:rPr lang="en-US" dirty="0"/>
              <a:t>A server is the same situation</a:t>
            </a:r>
          </a:p>
          <a:p>
            <a:endParaRPr lang="en-US" dirty="0"/>
          </a:p>
          <a:p>
            <a:endParaRPr lang="en-GB" dirty="0"/>
          </a:p>
        </p:txBody>
      </p:sp>
      <p:sp>
        <p:nvSpPr>
          <p:cNvPr id="3" name="Title 1">
            <a:extLst>
              <a:ext uri="{FF2B5EF4-FFF2-40B4-BE49-F238E27FC236}">
                <a16:creationId xmlns:a16="http://schemas.microsoft.com/office/drawing/2014/main" id="{508DA178-B161-40B3-A5BF-B961BCF5BFCA}"/>
              </a:ext>
            </a:extLst>
          </p:cNvPr>
          <p:cNvSpPr txBox="1">
            <a:spLocks/>
          </p:cNvSpPr>
          <p:nvPr/>
        </p:nvSpPr>
        <p:spPr>
          <a:xfrm>
            <a:off x="838200" y="0"/>
            <a:ext cx="10515600" cy="7118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baseline="30000" dirty="0">
                <a:solidFill>
                  <a:srgbClr val="F1307C"/>
                </a:solidFill>
                <a:latin typeface="Helvetica "/>
                <a:ea typeface="+mn-ea"/>
                <a:cs typeface="Gotham Book" pitchFamily="50" charset="0"/>
              </a:rPr>
            </a:br>
            <a:r>
              <a:rPr lang="en-GB" b="1" baseline="30000" dirty="0">
                <a:solidFill>
                  <a:schemeClr val="bg1">
                    <a:lumMod val="50000"/>
                  </a:schemeClr>
                </a:solidFill>
                <a:latin typeface="Helvetica "/>
                <a:ea typeface="+mn-ea"/>
                <a:cs typeface="Gotham Book" pitchFamily="50" charset="0"/>
              </a:rPr>
              <a:t>&lt;</a:t>
            </a:r>
            <a:r>
              <a:rPr lang="en-GB" b="1" baseline="30000" dirty="0">
                <a:solidFill>
                  <a:srgbClr val="F1307C"/>
                </a:solidFill>
                <a:latin typeface="Helvetica "/>
                <a:ea typeface="+mn-ea"/>
                <a:cs typeface="Gotham Book" pitchFamily="50" charset="0"/>
              </a:rPr>
              <a:t> What </a:t>
            </a:r>
            <a:r>
              <a:rPr lang="en-GB" b="1" baseline="30000" dirty="0">
                <a:solidFill>
                  <a:srgbClr val="F1307C"/>
                </a:solidFill>
                <a:latin typeface="Helvetica "/>
                <a:cs typeface="Gotham Book" pitchFamily="50" charset="0"/>
              </a:rPr>
              <a:t>Embedded Systems are not </a:t>
            </a:r>
            <a:r>
              <a:rPr kumimoji="0" lang="en-GB" sz="44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lang="en-GB" dirty="0"/>
          </a:p>
        </p:txBody>
      </p:sp>
    </p:spTree>
    <p:extLst>
      <p:ext uri="{BB962C8B-B14F-4D97-AF65-F5344CB8AC3E}">
        <p14:creationId xmlns:p14="http://schemas.microsoft.com/office/powerpoint/2010/main" val="7147741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cb88b6-6f55-437d-af73-4cb2e3d1be32">
      <Terms xmlns="http://schemas.microsoft.com/office/infopath/2007/PartnerControls"/>
    </lcf76f155ced4ddcb4097134ff3c332f>
    <TaxCatchAll xmlns="4a02df82-8de1-40de-837c-d16ad8d3d1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6" ma:contentTypeDescription="Create a new document." ma:contentTypeScope="" ma:versionID="a2ba3f4c523f701b63a0d1dcaee31ba1">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8ee8dc8d6700aac750775e12cbe6f1c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b2c1ed-4091-4dd5-84ff-cc7a3c327b5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c4217c-06df-4325-b177-4844ca652774}" ma:internalName="TaxCatchAll" ma:showField="CatchAllData" ma:web="4a02df82-8de1-40de-837c-d16ad8d3d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BA6FD-825D-4102-B442-50031F58B315}">
  <ds:schemaRefs>
    <ds:schemaRef ds:uri="http://schemas.openxmlformats.org/package/2006/metadata/core-properties"/>
    <ds:schemaRef ds:uri="4a02df82-8de1-40de-837c-d16ad8d3d107"/>
    <ds:schemaRef ds:uri="97cb88b6-6f55-437d-af73-4cb2e3d1be32"/>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purl.org/dc/terms/"/>
    <ds:schemaRef ds:uri="http://purl.org/dc/dcmitype/"/>
  </ds:schemaRefs>
</ds:datastoreItem>
</file>

<file path=customXml/itemProps2.xml><?xml version="1.0" encoding="utf-8"?>
<ds:datastoreItem xmlns:ds="http://schemas.openxmlformats.org/officeDocument/2006/customXml" ds:itemID="{BA9ED0C9-CF51-4FE9-8BA8-94BD3F7D385D}">
  <ds:schemaRefs>
    <ds:schemaRef ds:uri="http://schemas.microsoft.com/sharepoint/v3/contenttype/forms"/>
  </ds:schemaRefs>
</ds:datastoreItem>
</file>

<file path=customXml/itemProps3.xml><?xml version="1.0" encoding="utf-8"?>
<ds:datastoreItem xmlns:ds="http://schemas.openxmlformats.org/officeDocument/2006/customXml" ds:itemID="{9ACB0690-4535-476E-8CA5-677446224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2029</Words>
  <Application>Microsoft Office PowerPoint</Application>
  <PresentationFormat>Widescreen</PresentationFormat>
  <Paragraphs>194</Paragraphs>
  <Slides>29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Helvetica </vt:lpstr>
      <vt:lpstr>Microsoft Sans Serif</vt:lpstr>
      <vt:lpstr>Noto serif</vt:lpstr>
      <vt:lpstr>PublicoText-Roman-Web</vt:lpstr>
      <vt:lpstr>Roboto</vt:lpstr>
      <vt:lpstr>Source Sans Pro</vt:lpstr>
      <vt:lpstr>Symbol</vt:lpstr>
      <vt:lpstr>1_Office Theme</vt:lpstr>
      <vt:lpstr>Embedded Systems</vt:lpstr>
      <vt:lpstr>PowerPoint Presentation</vt:lpstr>
      <vt:lpstr>PowerPoint Presentation</vt:lpstr>
      <vt:lpstr>PowerPoint Presentation</vt:lpstr>
      <vt:lpstr> &lt; What is an Embedded system?&gt;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Andrew Cracknell</cp:lastModifiedBy>
  <cp:revision>1</cp:revision>
  <dcterms:created xsi:type="dcterms:W3CDTF">2021-03-29T12:48:39Z</dcterms:created>
  <dcterms:modified xsi:type="dcterms:W3CDTF">2022-05-10T12:57:51Z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MediaServiceImageTags">
    <vt:lpwstr/>
  </property>
</Properties>
</file>