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9"/>
  </p:notesMasterIdLst>
  <p:sldIdLst>
    <p:sldId id="610" r:id="rId2"/>
    <p:sldId id="262" r:id="rId3"/>
    <p:sldId id="649" r:id="rId4"/>
    <p:sldId id="644" r:id="rId5"/>
    <p:sldId id="632" r:id="rId6"/>
    <p:sldId id="633" r:id="rId7"/>
    <p:sldId id="634" r:id="rId8"/>
    <p:sldId id="635" r:id="rId9"/>
    <p:sldId id="636" r:id="rId10"/>
    <p:sldId id="637" r:id="rId11"/>
    <p:sldId id="638" r:id="rId12"/>
    <p:sldId id="639" r:id="rId13"/>
    <p:sldId id="640" r:id="rId14"/>
    <p:sldId id="641" r:id="rId15"/>
    <p:sldId id="642" r:id="rId16"/>
    <p:sldId id="643" r:id="rId17"/>
    <p:sldId id="645" r:id="rId18"/>
    <p:sldId id="621" r:id="rId19"/>
    <p:sldId id="616" r:id="rId20"/>
    <p:sldId id="617" r:id="rId21"/>
    <p:sldId id="618" r:id="rId22"/>
    <p:sldId id="627" r:id="rId23"/>
    <p:sldId id="629" r:id="rId24"/>
    <p:sldId id="628" r:id="rId25"/>
    <p:sldId id="626" r:id="rId26"/>
    <p:sldId id="646" r:id="rId27"/>
    <p:sldId id="647" r:id="rId28"/>
    <p:sldId id="648" r:id="rId29"/>
    <p:sldId id="622" r:id="rId30"/>
    <p:sldId id="619" r:id="rId31"/>
    <p:sldId id="611" r:id="rId32"/>
    <p:sldId id="623" r:id="rId33"/>
    <p:sldId id="612" r:id="rId34"/>
    <p:sldId id="625" r:id="rId35"/>
    <p:sldId id="630" r:id="rId36"/>
    <p:sldId id="631" r:id="rId37"/>
    <p:sldId id="6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01" autoAdjust="0"/>
    <p:restoredTop sz="96201" autoAdjust="0"/>
  </p:normalViewPr>
  <p:slideViewPr>
    <p:cSldViewPr snapToGrid="0" showGuides="1">
      <p:cViewPr varScale="1">
        <p:scale>
          <a:sx n="76" d="100"/>
          <a:sy n="76" d="100"/>
        </p:scale>
        <p:origin x="126" y="6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Higgins" userId="f99148ad-7e67-4304-8c11-27c7a53efd31" providerId="ADAL" clId="{0F484AAC-5886-45F8-A7FD-5025A2BBDBE9}"/>
    <pc:docChg chg="custSel addSld modSld">
      <pc:chgData name="Mark Higgins" userId="f99148ad-7e67-4304-8c11-27c7a53efd31" providerId="ADAL" clId="{0F484AAC-5886-45F8-A7FD-5025A2BBDBE9}" dt="2022-04-10T13:48:17.710" v="22" actId="20577"/>
      <pc:docMkLst>
        <pc:docMk/>
      </pc:docMkLst>
      <pc:sldChg chg="modSp new mod">
        <pc:chgData name="Mark Higgins" userId="f99148ad-7e67-4304-8c11-27c7a53efd31" providerId="ADAL" clId="{0F484AAC-5886-45F8-A7FD-5025A2BBDBE9}" dt="2022-04-10T13:48:17.710" v="22" actId="20577"/>
        <pc:sldMkLst>
          <pc:docMk/>
          <pc:sldMk cId="1782673394" sldId="620"/>
        </pc:sldMkLst>
        <pc:spChg chg="mod">
          <ac:chgData name="Mark Higgins" userId="f99148ad-7e67-4304-8c11-27c7a53efd31" providerId="ADAL" clId="{0F484AAC-5886-45F8-A7FD-5025A2BBDBE9}" dt="2022-04-10T13:48:15.191" v="20" actId="20577"/>
          <ac:spMkLst>
            <pc:docMk/>
            <pc:sldMk cId="1782673394" sldId="620"/>
            <ac:spMk id="2" creationId="{8C3D8DB7-4B70-4CCA-90B9-F5B844CD5633}"/>
          </ac:spMkLst>
        </pc:spChg>
        <pc:spChg chg="mod">
          <ac:chgData name="Mark Higgins" userId="f99148ad-7e67-4304-8c11-27c7a53efd31" providerId="ADAL" clId="{0F484AAC-5886-45F8-A7FD-5025A2BBDBE9}" dt="2022-04-10T13:48:17.710" v="22" actId="20577"/>
          <ac:spMkLst>
            <pc:docMk/>
            <pc:sldMk cId="1782673394" sldId="620"/>
            <ac:spMk id="3" creationId="{9A08DA42-2214-4637-A0DC-CD274651F702}"/>
          </ac:spMkLst>
        </pc:spChg>
      </pc:sldChg>
    </pc:docChg>
  </pc:docChgLst>
  <pc:docChgLst>
    <pc:chgData name="Mark Higgins" userId="f99148ad-7e67-4304-8c11-27c7a53efd31" providerId="ADAL" clId="{7B5668A7-78C9-4471-A1EE-4F7600338DF5}"/>
    <pc:docChg chg="undo custSel addSld delSld modSld">
      <pc:chgData name="Mark Higgins" userId="f99148ad-7e67-4304-8c11-27c7a53efd31" providerId="ADAL" clId="{7B5668A7-78C9-4471-A1EE-4F7600338DF5}" dt="2022-11-07T15:55:49.747" v="23" actId="6549"/>
      <pc:docMkLst>
        <pc:docMk/>
      </pc:docMkLst>
      <pc:sldChg chg="modSp mod">
        <pc:chgData name="Mark Higgins" userId="f99148ad-7e67-4304-8c11-27c7a53efd31" providerId="ADAL" clId="{7B5668A7-78C9-4471-A1EE-4F7600338DF5}" dt="2022-11-07T15:55:49.747" v="23" actId="6549"/>
        <pc:sldMkLst>
          <pc:docMk/>
          <pc:sldMk cId="771164310" sldId="643"/>
        </pc:sldMkLst>
        <pc:spChg chg="mod">
          <ac:chgData name="Mark Higgins" userId="f99148ad-7e67-4304-8c11-27c7a53efd31" providerId="ADAL" clId="{7B5668A7-78C9-4471-A1EE-4F7600338DF5}" dt="2022-11-07T15:55:41.025" v="21" actId="20577"/>
          <ac:spMkLst>
            <pc:docMk/>
            <pc:sldMk cId="771164310" sldId="643"/>
            <ac:spMk id="2" creationId="{377BB0B9-19E4-4131-A2CC-8A461B1ACABD}"/>
          </ac:spMkLst>
        </pc:spChg>
        <pc:spChg chg="mod">
          <ac:chgData name="Mark Higgins" userId="f99148ad-7e67-4304-8c11-27c7a53efd31" providerId="ADAL" clId="{7B5668A7-78C9-4471-A1EE-4F7600338DF5}" dt="2022-11-07T15:55:49.747" v="23" actId="6549"/>
          <ac:spMkLst>
            <pc:docMk/>
            <pc:sldMk cId="771164310" sldId="643"/>
            <ac:spMk id="3" creationId="{766234E1-E6EB-49DE-B4A7-A358B44BD2E7}"/>
          </ac:spMkLst>
        </pc:spChg>
      </pc:sldChg>
      <pc:sldChg chg="add del">
        <pc:chgData name="Mark Higgins" userId="f99148ad-7e67-4304-8c11-27c7a53efd31" providerId="ADAL" clId="{7B5668A7-78C9-4471-A1EE-4F7600338DF5}" dt="2022-11-07T15:48:44.979" v="2" actId="47"/>
        <pc:sldMkLst>
          <pc:docMk/>
          <pc:sldMk cId="1499715703" sldId="647"/>
        </pc:sldMkLst>
      </pc:sldChg>
      <pc:sldChg chg="add del">
        <pc:chgData name="Mark Higgins" userId="f99148ad-7e67-4304-8c11-27c7a53efd31" providerId="ADAL" clId="{7B5668A7-78C9-4471-A1EE-4F7600338DF5}" dt="2022-11-07T15:48:45.283" v="3" actId="47"/>
        <pc:sldMkLst>
          <pc:docMk/>
          <pc:sldMk cId="1028069579" sldId="648"/>
        </pc:sldMkLst>
      </pc:sldChg>
    </pc:docChg>
  </pc:docChgLst>
  <pc:docChgLst>
    <pc:chgData name="Mark Higgins" userId="f99148ad-7e67-4304-8c11-27c7a53efd31" providerId="ADAL" clId="{C55C09D6-6F19-45B8-990B-ADC85F750E74}"/>
    <pc:docChg chg="undo redo custSel addSld delSld modSld sldOrd">
      <pc:chgData name="Mark Higgins" userId="f99148ad-7e67-4304-8c11-27c7a53efd31" providerId="ADAL" clId="{C55C09D6-6F19-45B8-990B-ADC85F750E74}" dt="2022-04-13T09:19:34.497" v="2065" actId="207"/>
      <pc:docMkLst>
        <pc:docMk/>
      </pc:docMkLst>
      <pc:sldChg chg="addSp modSp mod">
        <pc:chgData name="Mark Higgins" userId="f99148ad-7e67-4304-8c11-27c7a53efd31" providerId="ADAL" clId="{C55C09D6-6F19-45B8-990B-ADC85F750E74}" dt="2022-04-13T09:19:34.497" v="2065" actId="207"/>
        <pc:sldMkLst>
          <pc:docMk/>
          <pc:sldMk cId="2400924420" sldId="611"/>
        </pc:sldMkLst>
        <pc:spChg chg="mod">
          <ac:chgData name="Mark Higgins" userId="f99148ad-7e67-4304-8c11-27c7a53efd31" providerId="ADAL" clId="{C55C09D6-6F19-45B8-990B-ADC85F750E74}" dt="2022-04-12T15:33:57.709" v="322" actId="20577"/>
          <ac:spMkLst>
            <pc:docMk/>
            <pc:sldMk cId="2400924420" sldId="611"/>
            <ac:spMk id="2" creationId="{0E865E87-E7F7-48EA-8016-F2FF2E1E7CA9}"/>
          </ac:spMkLst>
        </pc:spChg>
        <pc:spChg chg="mod">
          <ac:chgData name="Mark Higgins" userId="f99148ad-7e67-4304-8c11-27c7a53efd31" providerId="ADAL" clId="{C55C09D6-6F19-45B8-990B-ADC85F750E74}" dt="2022-04-13T09:19:34.497" v="2065" actId="207"/>
          <ac:spMkLst>
            <pc:docMk/>
            <pc:sldMk cId="2400924420" sldId="611"/>
            <ac:spMk id="3" creationId="{D5D60E0A-9F9B-41CF-BFAF-D86EFC1FD5D0}"/>
          </ac:spMkLst>
        </pc:spChg>
        <pc:picChg chg="add mod">
          <ac:chgData name="Mark Higgins" userId="f99148ad-7e67-4304-8c11-27c7a53efd31" providerId="ADAL" clId="{C55C09D6-6F19-45B8-990B-ADC85F750E74}" dt="2022-04-12T15:34:15.929" v="327" actId="1076"/>
          <ac:picMkLst>
            <pc:docMk/>
            <pc:sldMk cId="2400924420" sldId="611"/>
            <ac:picMk id="5" creationId="{9448B565-0801-467E-A869-5CA649E34A67}"/>
          </ac:picMkLst>
        </pc:picChg>
      </pc:sldChg>
      <pc:sldChg chg="addSp modSp mod">
        <pc:chgData name="Mark Higgins" userId="f99148ad-7e67-4304-8c11-27c7a53efd31" providerId="ADAL" clId="{C55C09D6-6F19-45B8-990B-ADC85F750E74}" dt="2022-04-12T15:37:25.172" v="379" actId="20577"/>
        <pc:sldMkLst>
          <pc:docMk/>
          <pc:sldMk cId="4000803931" sldId="612"/>
        </pc:sldMkLst>
        <pc:spChg chg="mod">
          <ac:chgData name="Mark Higgins" userId="f99148ad-7e67-4304-8c11-27c7a53efd31" providerId="ADAL" clId="{C55C09D6-6F19-45B8-990B-ADC85F750E74}" dt="2022-04-12T15:37:25.172" v="379" actId="20577"/>
          <ac:spMkLst>
            <pc:docMk/>
            <pc:sldMk cId="4000803931" sldId="612"/>
            <ac:spMk id="2" creationId="{62A79BDE-19D4-4B46-8D70-96FCD30BE501}"/>
          </ac:spMkLst>
        </pc:spChg>
        <pc:spChg chg="mod">
          <ac:chgData name="Mark Higgins" userId="f99148ad-7e67-4304-8c11-27c7a53efd31" providerId="ADAL" clId="{C55C09D6-6F19-45B8-990B-ADC85F750E74}" dt="2022-04-12T15:36:46.745" v="334" actId="14100"/>
          <ac:spMkLst>
            <pc:docMk/>
            <pc:sldMk cId="4000803931" sldId="612"/>
            <ac:spMk id="3" creationId="{93556CB8-CEBC-4850-9FF6-D626644CA457}"/>
          </ac:spMkLst>
        </pc:spChg>
        <pc:picChg chg="add mod">
          <ac:chgData name="Mark Higgins" userId="f99148ad-7e67-4304-8c11-27c7a53efd31" providerId="ADAL" clId="{C55C09D6-6F19-45B8-990B-ADC85F750E74}" dt="2022-04-12T15:36:57.707" v="337" actId="1076"/>
          <ac:picMkLst>
            <pc:docMk/>
            <pc:sldMk cId="4000803931" sldId="612"/>
            <ac:picMk id="5" creationId="{A338EE38-0315-4249-8139-7B587E8A7D71}"/>
          </ac:picMkLst>
        </pc:picChg>
      </pc:sldChg>
      <pc:sldChg chg="del">
        <pc:chgData name="Mark Higgins" userId="f99148ad-7e67-4304-8c11-27c7a53efd31" providerId="ADAL" clId="{C55C09D6-6F19-45B8-990B-ADC85F750E74}" dt="2022-04-12T20:04:15.872" v="1981" actId="47"/>
        <pc:sldMkLst>
          <pc:docMk/>
          <pc:sldMk cId="1335912969" sldId="613"/>
        </pc:sldMkLst>
      </pc:sldChg>
      <pc:sldChg chg="del">
        <pc:chgData name="Mark Higgins" userId="f99148ad-7e67-4304-8c11-27c7a53efd31" providerId="ADAL" clId="{C55C09D6-6F19-45B8-990B-ADC85F750E74}" dt="2022-04-13T07:14:33.724" v="2053" actId="47"/>
        <pc:sldMkLst>
          <pc:docMk/>
          <pc:sldMk cId="3062338826" sldId="614"/>
        </pc:sldMkLst>
      </pc:sldChg>
      <pc:sldChg chg="del">
        <pc:chgData name="Mark Higgins" userId="f99148ad-7e67-4304-8c11-27c7a53efd31" providerId="ADAL" clId="{C55C09D6-6F19-45B8-990B-ADC85F750E74}" dt="2022-04-13T07:14:37.741" v="2054" actId="47"/>
        <pc:sldMkLst>
          <pc:docMk/>
          <pc:sldMk cId="580540885" sldId="615"/>
        </pc:sldMkLst>
      </pc:sldChg>
      <pc:sldChg chg="modSp mod">
        <pc:chgData name="Mark Higgins" userId="f99148ad-7e67-4304-8c11-27c7a53efd31" providerId="ADAL" clId="{C55C09D6-6F19-45B8-990B-ADC85F750E74}" dt="2022-04-12T20:04:34.398" v="1982" actId="6549"/>
        <pc:sldMkLst>
          <pc:docMk/>
          <pc:sldMk cId="1474861030" sldId="617"/>
        </pc:sldMkLst>
        <pc:spChg chg="mod">
          <ac:chgData name="Mark Higgins" userId="f99148ad-7e67-4304-8c11-27c7a53efd31" providerId="ADAL" clId="{C55C09D6-6F19-45B8-990B-ADC85F750E74}" dt="2022-04-12T20:04:34.398" v="1982" actId="6549"/>
          <ac:spMkLst>
            <pc:docMk/>
            <pc:sldMk cId="1474861030" sldId="617"/>
            <ac:spMk id="3" creationId="{82CD7639-F983-4A8E-9796-603393BB36B1}"/>
          </ac:spMkLst>
        </pc:spChg>
      </pc:sldChg>
      <pc:sldChg chg="modSp mod">
        <pc:chgData name="Mark Higgins" userId="f99148ad-7e67-4304-8c11-27c7a53efd31" providerId="ADAL" clId="{C55C09D6-6F19-45B8-990B-ADC85F750E74}" dt="2022-04-12T14:56:28.754" v="138" actId="20577"/>
        <pc:sldMkLst>
          <pc:docMk/>
          <pc:sldMk cId="3177975362" sldId="618"/>
        </pc:sldMkLst>
        <pc:spChg chg="mod">
          <ac:chgData name="Mark Higgins" userId="f99148ad-7e67-4304-8c11-27c7a53efd31" providerId="ADAL" clId="{C55C09D6-6F19-45B8-990B-ADC85F750E74}" dt="2022-04-12T14:56:28.754" v="138" actId="20577"/>
          <ac:spMkLst>
            <pc:docMk/>
            <pc:sldMk cId="3177975362" sldId="618"/>
            <ac:spMk id="3" creationId="{82CD7639-F983-4A8E-9796-603393BB36B1}"/>
          </ac:spMkLst>
        </pc:spChg>
      </pc:sldChg>
      <pc:sldChg chg="modSp mod">
        <pc:chgData name="Mark Higgins" userId="f99148ad-7e67-4304-8c11-27c7a53efd31" providerId="ADAL" clId="{C55C09D6-6F19-45B8-990B-ADC85F750E74}" dt="2022-04-13T09:16:42.292" v="2063" actId="207"/>
        <pc:sldMkLst>
          <pc:docMk/>
          <pc:sldMk cId="4185032875" sldId="619"/>
        </pc:sldMkLst>
        <pc:spChg chg="mod">
          <ac:chgData name="Mark Higgins" userId="f99148ad-7e67-4304-8c11-27c7a53efd31" providerId="ADAL" clId="{C55C09D6-6F19-45B8-990B-ADC85F750E74}" dt="2022-04-13T09:16:42.292" v="2063" actId="207"/>
          <ac:spMkLst>
            <pc:docMk/>
            <pc:sldMk cId="4185032875" sldId="619"/>
            <ac:spMk id="3" creationId="{12D78F4F-158A-4F92-964C-191F359D5EBB}"/>
          </ac:spMkLst>
        </pc:spChg>
      </pc:sldChg>
      <pc:sldChg chg="add del">
        <pc:chgData name="Mark Higgins" userId="f99148ad-7e67-4304-8c11-27c7a53efd31" providerId="ADAL" clId="{C55C09D6-6F19-45B8-990B-ADC85F750E74}" dt="2022-04-12T19:38:06.389" v="1795" actId="2696"/>
        <pc:sldMkLst>
          <pc:docMk/>
          <pc:sldMk cId="542419189" sldId="620"/>
        </pc:sldMkLst>
      </pc:sldChg>
      <pc:sldChg chg="modSp del mod ord">
        <pc:chgData name="Mark Higgins" userId="f99148ad-7e67-4304-8c11-27c7a53efd31" providerId="ADAL" clId="{C55C09D6-6F19-45B8-990B-ADC85F750E74}" dt="2022-04-12T19:36:14.767" v="1770" actId="2696"/>
        <pc:sldMkLst>
          <pc:docMk/>
          <pc:sldMk cId="1782673394" sldId="620"/>
        </pc:sldMkLst>
        <pc:spChg chg="mod">
          <ac:chgData name="Mark Higgins" userId="f99148ad-7e67-4304-8c11-27c7a53efd31" providerId="ADAL" clId="{C55C09D6-6F19-45B8-990B-ADC85F750E74}" dt="2022-04-12T14:51:26.129" v="113" actId="20577"/>
          <ac:spMkLst>
            <pc:docMk/>
            <pc:sldMk cId="1782673394" sldId="620"/>
            <ac:spMk id="3" creationId="{9A08DA42-2214-4637-A0DC-CD274651F702}"/>
          </ac:spMkLst>
        </pc:spChg>
      </pc:sldChg>
      <pc:sldChg chg="modSp new mod">
        <pc:chgData name="Mark Higgins" userId="f99148ad-7e67-4304-8c11-27c7a53efd31" providerId="ADAL" clId="{C55C09D6-6F19-45B8-990B-ADC85F750E74}" dt="2022-04-13T09:16:54.833" v="2064" actId="207"/>
        <pc:sldMkLst>
          <pc:docMk/>
          <pc:sldMk cId="410176785" sldId="621"/>
        </pc:sldMkLst>
        <pc:spChg chg="mod">
          <ac:chgData name="Mark Higgins" userId="f99148ad-7e67-4304-8c11-27c7a53efd31" providerId="ADAL" clId="{C55C09D6-6F19-45B8-990B-ADC85F750E74}" dt="2022-04-11T20:31:23.648" v="17" actId="20577"/>
          <ac:spMkLst>
            <pc:docMk/>
            <pc:sldMk cId="410176785" sldId="621"/>
            <ac:spMk id="2" creationId="{0E052B68-B97A-451F-979E-EB5251E3B008}"/>
          </ac:spMkLst>
        </pc:spChg>
        <pc:spChg chg="mod">
          <ac:chgData name="Mark Higgins" userId="f99148ad-7e67-4304-8c11-27c7a53efd31" providerId="ADAL" clId="{C55C09D6-6F19-45B8-990B-ADC85F750E74}" dt="2022-04-13T09:16:54.833" v="2064" actId="207"/>
          <ac:spMkLst>
            <pc:docMk/>
            <pc:sldMk cId="410176785" sldId="621"/>
            <ac:spMk id="3" creationId="{94410EF6-4DB5-415B-AF10-5E995D20AEC8}"/>
          </ac:spMkLst>
        </pc:spChg>
      </pc:sldChg>
      <pc:sldChg chg="modSp new mod">
        <pc:chgData name="Mark Higgins" userId="f99148ad-7e67-4304-8c11-27c7a53efd31" providerId="ADAL" clId="{C55C09D6-6F19-45B8-990B-ADC85F750E74}" dt="2022-04-12T15:27:16.646" v="266" actId="12"/>
        <pc:sldMkLst>
          <pc:docMk/>
          <pc:sldMk cId="3548231915" sldId="622"/>
        </pc:sldMkLst>
        <pc:spChg chg="mod">
          <ac:chgData name="Mark Higgins" userId="f99148ad-7e67-4304-8c11-27c7a53efd31" providerId="ADAL" clId="{C55C09D6-6F19-45B8-990B-ADC85F750E74}" dt="2022-04-12T15:23:57.545" v="212" actId="20577"/>
          <ac:spMkLst>
            <pc:docMk/>
            <pc:sldMk cId="3548231915" sldId="622"/>
            <ac:spMk id="2" creationId="{8797DECB-C7DB-4D49-AE1E-9F4F38D49D6D}"/>
          </ac:spMkLst>
        </pc:spChg>
        <pc:spChg chg="mod">
          <ac:chgData name="Mark Higgins" userId="f99148ad-7e67-4304-8c11-27c7a53efd31" providerId="ADAL" clId="{C55C09D6-6F19-45B8-990B-ADC85F750E74}" dt="2022-04-12T15:27:16.646" v="266" actId="12"/>
          <ac:spMkLst>
            <pc:docMk/>
            <pc:sldMk cId="3548231915" sldId="622"/>
            <ac:spMk id="3" creationId="{DF36B37D-9BA1-4A9D-B7DB-194E2B2AB514}"/>
          </ac:spMkLst>
        </pc:spChg>
      </pc:sldChg>
      <pc:sldChg chg="addSp delSp modSp add mod">
        <pc:chgData name="Mark Higgins" userId="f99148ad-7e67-4304-8c11-27c7a53efd31" providerId="ADAL" clId="{C55C09D6-6F19-45B8-990B-ADC85F750E74}" dt="2022-04-12T15:35:04.974" v="333" actId="14100"/>
        <pc:sldMkLst>
          <pc:docMk/>
          <pc:sldMk cId="3344466254" sldId="623"/>
        </pc:sldMkLst>
        <pc:picChg chg="del">
          <ac:chgData name="Mark Higgins" userId="f99148ad-7e67-4304-8c11-27c7a53efd31" providerId="ADAL" clId="{C55C09D6-6F19-45B8-990B-ADC85F750E74}" dt="2022-04-12T15:34:52.945" v="329" actId="478"/>
          <ac:picMkLst>
            <pc:docMk/>
            <pc:sldMk cId="3344466254" sldId="623"/>
            <ac:picMk id="5" creationId="{9448B565-0801-467E-A869-5CA649E34A67}"/>
          </ac:picMkLst>
        </pc:picChg>
        <pc:picChg chg="add mod">
          <ac:chgData name="Mark Higgins" userId="f99148ad-7e67-4304-8c11-27c7a53efd31" providerId="ADAL" clId="{C55C09D6-6F19-45B8-990B-ADC85F750E74}" dt="2022-04-12T15:35:04.974" v="333" actId="14100"/>
          <ac:picMkLst>
            <pc:docMk/>
            <pc:sldMk cId="3344466254" sldId="623"/>
            <ac:picMk id="6" creationId="{56A46221-DB0D-4E9F-8B7D-0B342177D5B0}"/>
          </ac:picMkLst>
        </pc:picChg>
      </pc:sldChg>
      <pc:sldChg chg="modSp new del mod">
        <pc:chgData name="Mark Higgins" userId="f99148ad-7e67-4304-8c11-27c7a53efd31" providerId="ADAL" clId="{C55C09D6-6F19-45B8-990B-ADC85F750E74}" dt="2022-04-12T15:57:00.227" v="428" actId="47"/>
        <pc:sldMkLst>
          <pc:docMk/>
          <pc:sldMk cId="3181956129" sldId="624"/>
        </pc:sldMkLst>
        <pc:spChg chg="mod">
          <ac:chgData name="Mark Higgins" userId="f99148ad-7e67-4304-8c11-27c7a53efd31" providerId="ADAL" clId="{C55C09D6-6F19-45B8-990B-ADC85F750E74}" dt="2022-04-12T15:55:53.220" v="419" actId="20577"/>
          <ac:spMkLst>
            <pc:docMk/>
            <pc:sldMk cId="3181956129" sldId="624"/>
            <ac:spMk id="3" creationId="{F2168748-DDC4-4937-9603-09479CA7938F}"/>
          </ac:spMkLst>
        </pc:spChg>
      </pc:sldChg>
      <pc:sldChg chg="addSp delSp modSp new mod">
        <pc:chgData name="Mark Higgins" userId="f99148ad-7e67-4304-8c11-27c7a53efd31" providerId="ADAL" clId="{C55C09D6-6F19-45B8-990B-ADC85F750E74}" dt="2022-04-12T15:56:46.346" v="427" actId="20577"/>
        <pc:sldMkLst>
          <pc:docMk/>
          <pc:sldMk cId="1099309019" sldId="625"/>
        </pc:sldMkLst>
        <pc:spChg chg="mod">
          <ac:chgData name="Mark Higgins" userId="f99148ad-7e67-4304-8c11-27c7a53efd31" providerId="ADAL" clId="{C55C09D6-6F19-45B8-990B-ADC85F750E74}" dt="2022-04-12T15:56:46.346" v="427" actId="20577"/>
          <ac:spMkLst>
            <pc:docMk/>
            <pc:sldMk cId="1099309019" sldId="625"/>
            <ac:spMk id="2" creationId="{EAA038D6-EBB9-4695-8A1F-697F8BBB0F48}"/>
          </ac:spMkLst>
        </pc:spChg>
        <pc:spChg chg="del">
          <ac:chgData name="Mark Higgins" userId="f99148ad-7e67-4304-8c11-27c7a53efd31" providerId="ADAL" clId="{C55C09D6-6F19-45B8-990B-ADC85F750E74}" dt="2022-04-12T15:56:05.178" v="421" actId="22"/>
          <ac:spMkLst>
            <pc:docMk/>
            <pc:sldMk cId="1099309019" sldId="625"/>
            <ac:spMk id="3" creationId="{3CCE573D-481E-4AD2-9744-64B5EB390C75}"/>
          </ac:spMkLst>
        </pc:spChg>
        <pc:spChg chg="del">
          <ac:chgData name="Mark Higgins" userId="f99148ad-7e67-4304-8c11-27c7a53efd31" providerId="ADAL" clId="{C55C09D6-6F19-45B8-990B-ADC85F750E74}" dt="2022-04-12T15:56:29.795" v="422" actId="22"/>
          <ac:spMkLst>
            <pc:docMk/>
            <pc:sldMk cId="1099309019" sldId="625"/>
            <ac:spMk id="4" creationId="{B50EEB9A-2EDB-47FD-B23C-DD5B71FD448D}"/>
          </ac:spMkLst>
        </pc:spChg>
        <pc:picChg chg="add mod ord">
          <ac:chgData name="Mark Higgins" userId="f99148ad-7e67-4304-8c11-27c7a53efd31" providerId="ADAL" clId="{C55C09D6-6F19-45B8-990B-ADC85F750E74}" dt="2022-04-12T15:56:05.178" v="421" actId="22"/>
          <ac:picMkLst>
            <pc:docMk/>
            <pc:sldMk cId="1099309019" sldId="625"/>
            <ac:picMk id="6" creationId="{91F064C9-AB88-4F44-8B94-99CEB05DC53C}"/>
          </ac:picMkLst>
        </pc:picChg>
        <pc:picChg chg="add mod ord">
          <ac:chgData name="Mark Higgins" userId="f99148ad-7e67-4304-8c11-27c7a53efd31" providerId="ADAL" clId="{C55C09D6-6F19-45B8-990B-ADC85F750E74}" dt="2022-04-12T15:56:29.795" v="422" actId="22"/>
          <ac:picMkLst>
            <pc:docMk/>
            <pc:sldMk cId="1099309019" sldId="625"/>
            <ac:picMk id="8" creationId="{BAA60DB4-68AA-44B5-8FB0-591AA8C267D4}"/>
          </ac:picMkLst>
        </pc:picChg>
      </pc:sldChg>
      <pc:sldChg chg="modSp new mod ord">
        <pc:chgData name="Mark Higgins" userId="f99148ad-7e67-4304-8c11-27c7a53efd31" providerId="ADAL" clId="{C55C09D6-6F19-45B8-990B-ADC85F750E74}" dt="2022-04-13T07:13:17.235" v="2047"/>
        <pc:sldMkLst>
          <pc:docMk/>
          <pc:sldMk cId="2346999599" sldId="626"/>
        </pc:sldMkLst>
        <pc:spChg chg="mod">
          <ac:chgData name="Mark Higgins" userId="f99148ad-7e67-4304-8c11-27c7a53efd31" providerId="ADAL" clId="{C55C09D6-6F19-45B8-990B-ADC85F750E74}" dt="2022-04-12T15:57:38.720" v="438" actId="20577"/>
          <ac:spMkLst>
            <pc:docMk/>
            <pc:sldMk cId="2346999599" sldId="626"/>
            <ac:spMk id="2" creationId="{31FE25A5-52C0-4704-8918-5946C6539F47}"/>
          </ac:spMkLst>
        </pc:spChg>
      </pc:sldChg>
      <pc:sldChg chg="modSp new mod">
        <pc:chgData name="Mark Higgins" userId="f99148ad-7e67-4304-8c11-27c7a53efd31" providerId="ADAL" clId="{C55C09D6-6F19-45B8-990B-ADC85F750E74}" dt="2022-04-13T07:27:32.478" v="2059" actId="20577"/>
        <pc:sldMkLst>
          <pc:docMk/>
          <pc:sldMk cId="4118386204" sldId="627"/>
        </pc:sldMkLst>
        <pc:spChg chg="mod">
          <ac:chgData name="Mark Higgins" userId="f99148ad-7e67-4304-8c11-27c7a53efd31" providerId="ADAL" clId="{C55C09D6-6F19-45B8-990B-ADC85F750E74}" dt="2022-04-12T15:57:59.543" v="472" actId="20577"/>
          <ac:spMkLst>
            <pc:docMk/>
            <pc:sldMk cId="4118386204" sldId="627"/>
            <ac:spMk id="2" creationId="{175E32AF-3F29-43CA-BF9F-4AFFBCD4B715}"/>
          </ac:spMkLst>
        </pc:spChg>
        <pc:spChg chg="mod">
          <ac:chgData name="Mark Higgins" userId="f99148ad-7e67-4304-8c11-27c7a53efd31" providerId="ADAL" clId="{C55C09D6-6F19-45B8-990B-ADC85F750E74}" dt="2022-04-13T07:27:32.478" v="2059" actId="20577"/>
          <ac:spMkLst>
            <pc:docMk/>
            <pc:sldMk cId="4118386204" sldId="627"/>
            <ac:spMk id="3" creationId="{8CC826CE-B02E-45E8-B0AE-6F84E19ACB5C}"/>
          </ac:spMkLst>
        </pc:spChg>
      </pc:sldChg>
      <pc:sldChg chg="modSp new mod">
        <pc:chgData name="Mark Higgins" userId="f99148ad-7e67-4304-8c11-27c7a53efd31" providerId="ADAL" clId="{C55C09D6-6F19-45B8-990B-ADC85F750E74}" dt="2022-04-12T16:09:01.298" v="870" actId="20577"/>
        <pc:sldMkLst>
          <pc:docMk/>
          <pc:sldMk cId="827964290" sldId="628"/>
        </pc:sldMkLst>
        <pc:spChg chg="mod">
          <ac:chgData name="Mark Higgins" userId="f99148ad-7e67-4304-8c11-27c7a53efd31" providerId="ADAL" clId="{C55C09D6-6F19-45B8-990B-ADC85F750E74}" dt="2022-04-12T16:01:35.593" v="571" actId="20577"/>
          <ac:spMkLst>
            <pc:docMk/>
            <pc:sldMk cId="827964290" sldId="628"/>
            <ac:spMk id="2" creationId="{634E4183-47EE-43DA-A607-05D619272B33}"/>
          </ac:spMkLst>
        </pc:spChg>
        <pc:spChg chg="mod">
          <ac:chgData name="Mark Higgins" userId="f99148ad-7e67-4304-8c11-27c7a53efd31" providerId="ADAL" clId="{C55C09D6-6F19-45B8-990B-ADC85F750E74}" dt="2022-04-12T16:09:01.298" v="870" actId="20577"/>
          <ac:spMkLst>
            <pc:docMk/>
            <pc:sldMk cId="827964290" sldId="628"/>
            <ac:spMk id="3" creationId="{F58A1DC1-780C-47D3-ADA1-3FC9DBBBE5CD}"/>
          </ac:spMkLst>
        </pc:spChg>
      </pc:sldChg>
      <pc:sldChg chg="modSp new mod">
        <pc:chgData name="Mark Higgins" userId="f99148ad-7e67-4304-8c11-27c7a53efd31" providerId="ADAL" clId="{C55C09D6-6F19-45B8-990B-ADC85F750E74}" dt="2022-04-12T16:00:51.162" v="488" actId="20577"/>
        <pc:sldMkLst>
          <pc:docMk/>
          <pc:sldMk cId="2420806060" sldId="629"/>
        </pc:sldMkLst>
        <pc:spChg chg="mod">
          <ac:chgData name="Mark Higgins" userId="f99148ad-7e67-4304-8c11-27c7a53efd31" providerId="ADAL" clId="{C55C09D6-6F19-45B8-990B-ADC85F750E74}" dt="2022-04-12T16:00:51.162" v="488" actId="20577"/>
          <ac:spMkLst>
            <pc:docMk/>
            <pc:sldMk cId="2420806060" sldId="629"/>
            <ac:spMk id="2" creationId="{78AA158F-C56C-40B3-BF04-A88B40504E84}"/>
          </ac:spMkLst>
        </pc:spChg>
      </pc:sldChg>
      <pc:sldChg chg="modSp new mod">
        <pc:chgData name="Mark Higgins" userId="f99148ad-7e67-4304-8c11-27c7a53efd31" providerId="ADAL" clId="{C55C09D6-6F19-45B8-990B-ADC85F750E74}" dt="2022-04-12T16:08:29.739" v="820" actId="20577"/>
        <pc:sldMkLst>
          <pc:docMk/>
          <pc:sldMk cId="3461178861" sldId="630"/>
        </pc:sldMkLst>
        <pc:spChg chg="mod">
          <ac:chgData name="Mark Higgins" userId="f99148ad-7e67-4304-8c11-27c7a53efd31" providerId="ADAL" clId="{C55C09D6-6F19-45B8-990B-ADC85F750E74}" dt="2022-04-12T16:08:29.739" v="820" actId="20577"/>
          <ac:spMkLst>
            <pc:docMk/>
            <pc:sldMk cId="3461178861" sldId="630"/>
            <ac:spMk id="2" creationId="{EE37D65A-7FFA-43B2-BBE6-3BE6F6ACFFF0}"/>
          </ac:spMkLst>
        </pc:spChg>
        <pc:spChg chg="mod">
          <ac:chgData name="Mark Higgins" userId="f99148ad-7e67-4304-8c11-27c7a53efd31" providerId="ADAL" clId="{C55C09D6-6F19-45B8-990B-ADC85F750E74}" dt="2022-04-12T16:08:07.001" v="759" actId="20577"/>
          <ac:spMkLst>
            <pc:docMk/>
            <pc:sldMk cId="3461178861" sldId="630"/>
            <ac:spMk id="3" creationId="{22D48B8C-9314-4A0E-81B9-B214C67CF6E3}"/>
          </ac:spMkLst>
        </pc:spChg>
      </pc:sldChg>
      <pc:sldChg chg="addSp modSp new mod">
        <pc:chgData name="Mark Higgins" userId="f99148ad-7e67-4304-8c11-27c7a53efd31" providerId="ADAL" clId="{C55C09D6-6F19-45B8-990B-ADC85F750E74}" dt="2022-04-12T19:11:43.156" v="961" actId="208"/>
        <pc:sldMkLst>
          <pc:docMk/>
          <pc:sldMk cId="307673124" sldId="631"/>
        </pc:sldMkLst>
        <pc:spChg chg="mod">
          <ac:chgData name="Mark Higgins" userId="f99148ad-7e67-4304-8c11-27c7a53efd31" providerId="ADAL" clId="{C55C09D6-6F19-45B8-990B-ADC85F750E74}" dt="2022-04-12T19:10:33.032" v="887" actId="20577"/>
          <ac:spMkLst>
            <pc:docMk/>
            <pc:sldMk cId="307673124" sldId="631"/>
            <ac:spMk id="2" creationId="{E638661C-2B87-4C72-962D-F46808C89901}"/>
          </ac:spMkLst>
        </pc:spChg>
        <pc:spChg chg="mod">
          <ac:chgData name="Mark Higgins" userId="f99148ad-7e67-4304-8c11-27c7a53efd31" providerId="ADAL" clId="{C55C09D6-6F19-45B8-990B-ADC85F750E74}" dt="2022-04-12T19:11:29.279" v="957" actId="14100"/>
          <ac:spMkLst>
            <pc:docMk/>
            <pc:sldMk cId="307673124" sldId="631"/>
            <ac:spMk id="3" creationId="{9B898132-3894-4837-BFC7-457A981090F7}"/>
          </ac:spMkLst>
        </pc:spChg>
        <pc:picChg chg="add mod">
          <ac:chgData name="Mark Higgins" userId="f99148ad-7e67-4304-8c11-27c7a53efd31" providerId="ADAL" clId="{C55C09D6-6F19-45B8-990B-ADC85F750E74}" dt="2022-04-12T19:11:43.156" v="961" actId="208"/>
          <ac:picMkLst>
            <pc:docMk/>
            <pc:sldMk cId="307673124" sldId="631"/>
            <ac:picMk id="5" creationId="{84305404-CE22-4D6F-8DD7-36D337600512}"/>
          </ac:picMkLst>
        </pc:picChg>
      </pc:sldChg>
      <pc:sldChg chg="addSp modSp new mod">
        <pc:chgData name="Mark Higgins" userId="f99148ad-7e67-4304-8c11-27c7a53efd31" providerId="ADAL" clId="{C55C09D6-6F19-45B8-990B-ADC85F750E74}" dt="2022-04-12T19:30:12.889" v="1561" actId="20577"/>
        <pc:sldMkLst>
          <pc:docMk/>
          <pc:sldMk cId="2802607293" sldId="632"/>
        </pc:sldMkLst>
        <pc:spChg chg="mod">
          <ac:chgData name="Mark Higgins" userId="f99148ad-7e67-4304-8c11-27c7a53efd31" providerId="ADAL" clId="{C55C09D6-6F19-45B8-990B-ADC85F750E74}" dt="2022-04-12T19:30:12.889" v="1561" actId="20577"/>
          <ac:spMkLst>
            <pc:docMk/>
            <pc:sldMk cId="2802607293" sldId="632"/>
            <ac:spMk id="2" creationId="{0FA89594-0806-43EF-BBF0-565C5F557312}"/>
          </ac:spMkLst>
        </pc:spChg>
        <pc:spChg chg="mod">
          <ac:chgData name="Mark Higgins" userId="f99148ad-7e67-4304-8c11-27c7a53efd31" providerId="ADAL" clId="{C55C09D6-6F19-45B8-990B-ADC85F750E74}" dt="2022-04-12T19:29:14.637" v="1551" actId="20577"/>
          <ac:spMkLst>
            <pc:docMk/>
            <pc:sldMk cId="2802607293" sldId="632"/>
            <ac:spMk id="3" creationId="{5EB506C0-10F8-4FEE-8B3D-391A4566D7FC}"/>
          </ac:spMkLst>
        </pc:spChg>
        <pc:picChg chg="add mod">
          <ac:chgData name="Mark Higgins" userId="f99148ad-7e67-4304-8c11-27c7a53efd31" providerId="ADAL" clId="{C55C09D6-6F19-45B8-990B-ADC85F750E74}" dt="2022-04-12T19:14:05.637" v="998" actId="1076"/>
          <ac:picMkLst>
            <pc:docMk/>
            <pc:sldMk cId="2802607293" sldId="632"/>
            <ac:picMk id="5" creationId="{204FD6B3-D04D-49A9-9387-13704CF11ACB}"/>
          </ac:picMkLst>
        </pc:picChg>
      </pc:sldChg>
      <pc:sldChg chg="modSp new mod">
        <pc:chgData name="Mark Higgins" userId="f99148ad-7e67-4304-8c11-27c7a53efd31" providerId="ADAL" clId="{C55C09D6-6F19-45B8-990B-ADC85F750E74}" dt="2022-04-12T19:17:07.941" v="1164" actId="27636"/>
        <pc:sldMkLst>
          <pc:docMk/>
          <pc:sldMk cId="1407170795" sldId="633"/>
        </pc:sldMkLst>
        <pc:spChg chg="mod">
          <ac:chgData name="Mark Higgins" userId="f99148ad-7e67-4304-8c11-27c7a53efd31" providerId="ADAL" clId="{C55C09D6-6F19-45B8-990B-ADC85F750E74}" dt="2022-04-12T19:16:56.280" v="1159"/>
          <ac:spMkLst>
            <pc:docMk/>
            <pc:sldMk cId="1407170795" sldId="633"/>
            <ac:spMk id="2" creationId="{7204E63C-BC5F-45B7-9CC3-A27DD9417515}"/>
          </ac:spMkLst>
        </pc:spChg>
        <pc:spChg chg="mod">
          <ac:chgData name="Mark Higgins" userId="f99148ad-7e67-4304-8c11-27c7a53efd31" providerId="ADAL" clId="{C55C09D6-6F19-45B8-990B-ADC85F750E74}" dt="2022-04-12T19:17:07.941" v="1164" actId="27636"/>
          <ac:spMkLst>
            <pc:docMk/>
            <pc:sldMk cId="1407170795" sldId="633"/>
            <ac:spMk id="3" creationId="{1C89D174-A684-4B59-8634-222778BA64EC}"/>
          </ac:spMkLst>
        </pc:spChg>
      </pc:sldChg>
      <pc:sldChg chg="modSp new mod">
        <pc:chgData name="Mark Higgins" userId="f99148ad-7e67-4304-8c11-27c7a53efd31" providerId="ADAL" clId="{C55C09D6-6F19-45B8-990B-ADC85F750E74}" dt="2022-04-12T19:18:34.844" v="1193" actId="20577"/>
        <pc:sldMkLst>
          <pc:docMk/>
          <pc:sldMk cId="2297351026" sldId="634"/>
        </pc:sldMkLst>
        <pc:spChg chg="mod">
          <ac:chgData name="Mark Higgins" userId="f99148ad-7e67-4304-8c11-27c7a53efd31" providerId="ADAL" clId="{C55C09D6-6F19-45B8-990B-ADC85F750E74}" dt="2022-04-12T19:18:01.712" v="1175" actId="20577"/>
          <ac:spMkLst>
            <pc:docMk/>
            <pc:sldMk cId="2297351026" sldId="634"/>
            <ac:spMk id="2" creationId="{AF7D8805-11AD-4DF0-B534-D6BF0EF855DE}"/>
          </ac:spMkLst>
        </pc:spChg>
        <pc:spChg chg="mod">
          <ac:chgData name="Mark Higgins" userId="f99148ad-7e67-4304-8c11-27c7a53efd31" providerId="ADAL" clId="{C55C09D6-6F19-45B8-990B-ADC85F750E74}" dt="2022-04-12T19:18:34.844" v="1193" actId="20577"/>
          <ac:spMkLst>
            <pc:docMk/>
            <pc:sldMk cId="2297351026" sldId="634"/>
            <ac:spMk id="3" creationId="{7D915E90-2D0A-4984-80E5-3346072B1F87}"/>
          </ac:spMkLst>
        </pc:spChg>
      </pc:sldChg>
      <pc:sldChg chg="modSp new mod">
        <pc:chgData name="Mark Higgins" userId="f99148ad-7e67-4304-8c11-27c7a53efd31" providerId="ADAL" clId="{C55C09D6-6F19-45B8-990B-ADC85F750E74}" dt="2022-04-12T19:20:08.286" v="1282" actId="20577"/>
        <pc:sldMkLst>
          <pc:docMk/>
          <pc:sldMk cId="3074457104" sldId="635"/>
        </pc:sldMkLst>
        <pc:spChg chg="mod">
          <ac:chgData name="Mark Higgins" userId="f99148ad-7e67-4304-8c11-27c7a53efd31" providerId="ADAL" clId="{C55C09D6-6F19-45B8-990B-ADC85F750E74}" dt="2022-04-12T19:19:57.486" v="1279"/>
          <ac:spMkLst>
            <pc:docMk/>
            <pc:sldMk cId="3074457104" sldId="635"/>
            <ac:spMk id="2" creationId="{518120A9-427F-4C4B-AFAB-FD03BADA4001}"/>
          </ac:spMkLst>
        </pc:spChg>
        <pc:spChg chg="mod">
          <ac:chgData name="Mark Higgins" userId="f99148ad-7e67-4304-8c11-27c7a53efd31" providerId="ADAL" clId="{C55C09D6-6F19-45B8-990B-ADC85F750E74}" dt="2022-04-12T19:20:08.286" v="1282" actId="20577"/>
          <ac:spMkLst>
            <pc:docMk/>
            <pc:sldMk cId="3074457104" sldId="635"/>
            <ac:spMk id="3" creationId="{79878CAA-B70C-4079-9EE4-3D06CDC5BF90}"/>
          </ac:spMkLst>
        </pc:spChg>
      </pc:sldChg>
      <pc:sldChg chg="modSp new mod">
        <pc:chgData name="Mark Higgins" userId="f99148ad-7e67-4304-8c11-27c7a53efd31" providerId="ADAL" clId="{C55C09D6-6F19-45B8-990B-ADC85F750E74}" dt="2022-04-12T19:20:45.292" v="1287" actId="20577"/>
        <pc:sldMkLst>
          <pc:docMk/>
          <pc:sldMk cId="546489253" sldId="636"/>
        </pc:sldMkLst>
        <pc:spChg chg="mod">
          <ac:chgData name="Mark Higgins" userId="f99148ad-7e67-4304-8c11-27c7a53efd31" providerId="ADAL" clId="{C55C09D6-6F19-45B8-990B-ADC85F750E74}" dt="2022-04-12T19:20:37.216" v="1286"/>
          <ac:spMkLst>
            <pc:docMk/>
            <pc:sldMk cId="546489253" sldId="636"/>
            <ac:spMk id="2" creationId="{5C5F4EA9-0626-4988-9E7F-55313C4D5755}"/>
          </ac:spMkLst>
        </pc:spChg>
        <pc:spChg chg="mod">
          <ac:chgData name="Mark Higgins" userId="f99148ad-7e67-4304-8c11-27c7a53efd31" providerId="ADAL" clId="{C55C09D6-6F19-45B8-990B-ADC85F750E74}" dt="2022-04-12T19:20:45.292" v="1287" actId="20577"/>
          <ac:spMkLst>
            <pc:docMk/>
            <pc:sldMk cId="546489253" sldId="636"/>
            <ac:spMk id="3" creationId="{83DD35BC-B9A3-4779-B873-7E97B796155E}"/>
          </ac:spMkLst>
        </pc:spChg>
      </pc:sldChg>
      <pc:sldChg chg="modSp new mod">
        <pc:chgData name="Mark Higgins" userId="f99148ad-7e67-4304-8c11-27c7a53efd31" providerId="ADAL" clId="{C55C09D6-6F19-45B8-990B-ADC85F750E74}" dt="2022-04-12T19:21:29.651" v="1296" actId="20577"/>
        <pc:sldMkLst>
          <pc:docMk/>
          <pc:sldMk cId="3730500915" sldId="637"/>
        </pc:sldMkLst>
        <pc:spChg chg="mod">
          <ac:chgData name="Mark Higgins" userId="f99148ad-7e67-4304-8c11-27c7a53efd31" providerId="ADAL" clId="{C55C09D6-6F19-45B8-990B-ADC85F750E74}" dt="2022-04-12T19:21:19.408" v="1293"/>
          <ac:spMkLst>
            <pc:docMk/>
            <pc:sldMk cId="3730500915" sldId="637"/>
            <ac:spMk id="2" creationId="{DB2ACD6C-C029-4D2B-B35E-A5E3EFD9DB0D}"/>
          </ac:spMkLst>
        </pc:spChg>
        <pc:spChg chg="mod">
          <ac:chgData name="Mark Higgins" userId="f99148ad-7e67-4304-8c11-27c7a53efd31" providerId="ADAL" clId="{C55C09D6-6F19-45B8-990B-ADC85F750E74}" dt="2022-04-12T19:21:29.651" v="1296" actId="20577"/>
          <ac:spMkLst>
            <pc:docMk/>
            <pc:sldMk cId="3730500915" sldId="637"/>
            <ac:spMk id="3" creationId="{25EFC9AF-B19A-4649-B93C-0D402400A919}"/>
          </ac:spMkLst>
        </pc:spChg>
      </pc:sldChg>
      <pc:sldChg chg="modSp new mod">
        <pc:chgData name="Mark Higgins" userId="f99148ad-7e67-4304-8c11-27c7a53efd31" providerId="ADAL" clId="{C55C09D6-6F19-45B8-990B-ADC85F750E74}" dt="2022-04-12T19:23:04.662" v="1321" actId="27636"/>
        <pc:sldMkLst>
          <pc:docMk/>
          <pc:sldMk cId="3854345470" sldId="638"/>
        </pc:sldMkLst>
        <pc:spChg chg="mod">
          <ac:chgData name="Mark Higgins" userId="f99148ad-7e67-4304-8c11-27c7a53efd31" providerId="ADAL" clId="{C55C09D6-6F19-45B8-990B-ADC85F750E74}" dt="2022-04-12T19:22:02.947" v="1301"/>
          <ac:spMkLst>
            <pc:docMk/>
            <pc:sldMk cId="3854345470" sldId="638"/>
            <ac:spMk id="2" creationId="{0254BB3E-6A5A-49A3-81A1-F77B02A9546B}"/>
          </ac:spMkLst>
        </pc:spChg>
        <pc:spChg chg="mod">
          <ac:chgData name="Mark Higgins" userId="f99148ad-7e67-4304-8c11-27c7a53efd31" providerId="ADAL" clId="{C55C09D6-6F19-45B8-990B-ADC85F750E74}" dt="2022-04-12T19:23:04.662" v="1321" actId="27636"/>
          <ac:spMkLst>
            <pc:docMk/>
            <pc:sldMk cId="3854345470" sldId="638"/>
            <ac:spMk id="3" creationId="{D9314CE5-A06E-4730-A73C-D4251A2BDA5F}"/>
          </ac:spMkLst>
        </pc:spChg>
      </pc:sldChg>
      <pc:sldChg chg="modSp new mod">
        <pc:chgData name="Mark Higgins" userId="f99148ad-7e67-4304-8c11-27c7a53efd31" providerId="ADAL" clId="{C55C09D6-6F19-45B8-990B-ADC85F750E74}" dt="2022-04-12T19:24:33.977" v="1348" actId="27636"/>
        <pc:sldMkLst>
          <pc:docMk/>
          <pc:sldMk cId="343065866" sldId="639"/>
        </pc:sldMkLst>
        <pc:spChg chg="mod">
          <ac:chgData name="Mark Higgins" userId="f99148ad-7e67-4304-8c11-27c7a53efd31" providerId="ADAL" clId="{C55C09D6-6F19-45B8-990B-ADC85F750E74}" dt="2022-04-12T19:23:48.212" v="1327"/>
          <ac:spMkLst>
            <pc:docMk/>
            <pc:sldMk cId="343065866" sldId="639"/>
            <ac:spMk id="2" creationId="{C656FC23-9F68-4DEF-B078-A7E3D447DA2C}"/>
          </ac:spMkLst>
        </pc:spChg>
        <pc:spChg chg="mod">
          <ac:chgData name="Mark Higgins" userId="f99148ad-7e67-4304-8c11-27c7a53efd31" providerId="ADAL" clId="{C55C09D6-6F19-45B8-990B-ADC85F750E74}" dt="2022-04-12T19:24:33.977" v="1348" actId="27636"/>
          <ac:spMkLst>
            <pc:docMk/>
            <pc:sldMk cId="343065866" sldId="639"/>
            <ac:spMk id="3" creationId="{6323EE92-EE16-4CE5-8127-FD562AA8D2A1}"/>
          </ac:spMkLst>
        </pc:spChg>
      </pc:sldChg>
      <pc:sldChg chg="modSp new mod">
        <pc:chgData name="Mark Higgins" userId="f99148ad-7e67-4304-8c11-27c7a53efd31" providerId="ADAL" clId="{C55C09D6-6F19-45B8-990B-ADC85F750E74}" dt="2022-04-12T19:25:51.287" v="1379" actId="15"/>
        <pc:sldMkLst>
          <pc:docMk/>
          <pc:sldMk cId="3050233413" sldId="640"/>
        </pc:sldMkLst>
        <pc:spChg chg="mod">
          <ac:chgData name="Mark Higgins" userId="f99148ad-7e67-4304-8c11-27c7a53efd31" providerId="ADAL" clId="{C55C09D6-6F19-45B8-990B-ADC85F750E74}" dt="2022-04-12T19:25:18.559" v="1371" actId="20577"/>
          <ac:spMkLst>
            <pc:docMk/>
            <pc:sldMk cId="3050233413" sldId="640"/>
            <ac:spMk id="2" creationId="{C557B356-64C2-4830-AE62-29EDD0B58E0F}"/>
          </ac:spMkLst>
        </pc:spChg>
        <pc:spChg chg="mod">
          <ac:chgData name="Mark Higgins" userId="f99148ad-7e67-4304-8c11-27c7a53efd31" providerId="ADAL" clId="{C55C09D6-6F19-45B8-990B-ADC85F750E74}" dt="2022-04-12T19:25:51.287" v="1379" actId="15"/>
          <ac:spMkLst>
            <pc:docMk/>
            <pc:sldMk cId="3050233413" sldId="640"/>
            <ac:spMk id="3" creationId="{AA1211CC-5176-4AC4-8776-42D4A45B4F06}"/>
          </ac:spMkLst>
        </pc:spChg>
      </pc:sldChg>
      <pc:sldChg chg="modSp new mod">
        <pc:chgData name="Mark Higgins" userId="f99148ad-7e67-4304-8c11-27c7a53efd31" providerId="ADAL" clId="{C55C09D6-6F19-45B8-990B-ADC85F750E74}" dt="2022-04-12T19:26:55.583" v="1398" actId="27636"/>
        <pc:sldMkLst>
          <pc:docMk/>
          <pc:sldMk cId="1418654972" sldId="641"/>
        </pc:sldMkLst>
        <pc:spChg chg="mod">
          <ac:chgData name="Mark Higgins" userId="f99148ad-7e67-4304-8c11-27c7a53efd31" providerId="ADAL" clId="{C55C09D6-6F19-45B8-990B-ADC85F750E74}" dt="2022-04-12T19:26:25.297" v="1384"/>
          <ac:spMkLst>
            <pc:docMk/>
            <pc:sldMk cId="1418654972" sldId="641"/>
            <ac:spMk id="2" creationId="{DD317EC6-3C57-423D-95D1-AAC14369AE36}"/>
          </ac:spMkLst>
        </pc:spChg>
        <pc:spChg chg="mod">
          <ac:chgData name="Mark Higgins" userId="f99148ad-7e67-4304-8c11-27c7a53efd31" providerId="ADAL" clId="{C55C09D6-6F19-45B8-990B-ADC85F750E74}" dt="2022-04-12T19:26:55.583" v="1398" actId="27636"/>
          <ac:spMkLst>
            <pc:docMk/>
            <pc:sldMk cId="1418654972" sldId="641"/>
            <ac:spMk id="3" creationId="{E1693802-6C5D-49EF-BB7C-7302293E33D5}"/>
          </ac:spMkLst>
        </pc:spChg>
      </pc:sldChg>
      <pc:sldChg chg="modSp new mod">
        <pc:chgData name="Mark Higgins" userId="f99148ad-7e67-4304-8c11-27c7a53efd31" providerId="ADAL" clId="{C55C09D6-6F19-45B8-990B-ADC85F750E74}" dt="2022-04-12T19:27:28.890" v="1404" actId="20577"/>
        <pc:sldMkLst>
          <pc:docMk/>
          <pc:sldMk cId="2061465319" sldId="642"/>
        </pc:sldMkLst>
        <pc:spChg chg="mod">
          <ac:chgData name="Mark Higgins" userId="f99148ad-7e67-4304-8c11-27c7a53efd31" providerId="ADAL" clId="{C55C09D6-6F19-45B8-990B-ADC85F750E74}" dt="2022-04-12T19:27:23.317" v="1402"/>
          <ac:spMkLst>
            <pc:docMk/>
            <pc:sldMk cId="2061465319" sldId="642"/>
            <ac:spMk id="2" creationId="{46B80C15-36F5-4512-91F8-4C8F3391730A}"/>
          </ac:spMkLst>
        </pc:spChg>
        <pc:spChg chg="mod">
          <ac:chgData name="Mark Higgins" userId="f99148ad-7e67-4304-8c11-27c7a53efd31" providerId="ADAL" clId="{C55C09D6-6F19-45B8-990B-ADC85F750E74}" dt="2022-04-12T19:27:28.890" v="1404" actId="20577"/>
          <ac:spMkLst>
            <pc:docMk/>
            <pc:sldMk cId="2061465319" sldId="642"/>
            <ac:spMk id="3" creationId="{E03FA3E9-39C6-4CA3-ABB2-450DBCE9E99D}"/>
          </ac:spMkLst>
        </pc:spChg>
      </pc:sldChg>
      <pc:sldChg chg="modSp new mod">
        <pc:chgData name="Mark Higgins" userId="f99148ad-7e67-4304-8c11-27c7a53efd31" providerId="ADAL" clId="{C55C09D6-6F19-45B8-990B-ADC85F750E74}" dt="2022-04-12T19:36:05.023" v="1769" actId="20577"/>
        <pc:sldMkLst>
          <pc:docMk/>
          <pc:sldMk cId="771164310" sldId="643"/>
        </pc:sldMkLst>
        <pc:spChg chg="mod">
          <ac:chgData name="Mark Higgins" userId="f99148ad-7e67-4304-8c11-27c7a53efd31" providerId="ADAL" clId="{C55C09D6-6F19-45B8-990B-ADC85F750E74}" dt="2022-04-12T19:30:33.961" v="1597" actId="20577"/>
          <ac:spMkLst>
            <pc:docMk/>
            <pc:sldMk cId="771164310" sldId="643"/>
            <ac:spMk id="2" creationId="{377BB0B9-19E4-4131-A2CC-8A461B1ACABD}"/>
          </ac:spMkLst>
        </pc:spChg>
        <pc:spChg chg="mod">
          <ac:chgData name="Mark Higgins" userId="f99148ad-7e67-4304-8c11-27c7a53efd31" providerId="ADAL" clId="{C55C09D6-6F19-45B8-990B-ADC85F750E74}" dt="2022-04-12T19:36:05.023" v="1769" actId="20577"/>
          <ac:spMkLst>
            <pc:docMk/>
            <pc:sldMk cId="771164310" sldId="643"/>
            <ac:spMk id="3" creationId="{766234E1-E6EB-49DE-B4A7-A358B44BD2E7}"/>
          </ac:spMkLst>
        </pc:spChg>
      </pc:sldChg>
      <pc:sldChg chg="modSp new mod">
        <pc:chgData name="Mark Higgins" userId="f99148ad-7e67-4304-8c11-27c7a53efd31" providerId="ADAL" clId="{C55C09D6-6F19-45B8-990B-ADC85F750E74}" dt="2022-04-12T19:36:56.080" v="1794" actId="20577"/>
        <pc:sldMkLst>
          <pc:docMk/>
          <pc:sldMk cId="2937925833" sldId="644"/>
        </pc:sldMkLst>
        <pc:spChg chg="mod">
          <ac:chgData name="Mark Higgins" userId="f99148ad-7e67-4304-8c11-27c7a53efd31" providerId="ADAL" clId="{C55C09D6-6F19-45B8-990B-ADC85F750E74}" dt="2022-04-12T19:36:56.080" v="1794" actId="20577"/>
          <ac:spMkLst>
            <pc:docMk/>
            <pc:sldMk cId="2937925833" sldId="644"/>
            <ac:spMk id="2" creationId="{4BCDB5F0-373F-462A-96CF-77A13942547A}"/>
          </ac:spMkLst>
        </pc:spChg>
      </pc:sldChg>
      <pc:sldChg chg="addSp delSp modSp new mod modClrScheme chgLayout">
        <pc:chgData name="Mark Higgins" userId="f99148ad-7e67-4304-8c11-27c7a53efd31" providerId="ADAL" clId="{C55C09D6-6F19-45B8-990B-ADC85F750E74}" dt="2022-04-12T20:04:03.368" v="1979" actId="20577"/>
        <pc:sldMkLst>
          <pc:docMk/>
          <pc:sldMk cId="2917081023" sldId="645"/>
        </pc:sldMkLst>
        <pc:spChg chg="del mod ord">
          <ac:chgData name="Mark Higgins" userId="f99148ad-7e67-4304-8c11-27c7a53efd31" providerId="ADAL" clId="{C55C09D6-6F19-45B8-990B-ADC85F750E74}" dt="2022-04-12T19:38:17.232" v="1797" actId="700"/>
          <ac:spMkLst>
            <pc:docMk/>
            <pc:sldMk cId="2917081023" sldId="645"/>
            <ac:spMk id="2" creationId="{BCBCE1CC-EBFA-4649-9CE1-2775D9D16AFC}"/>
          </ac:spMkLst>
        </pc:spChg>
        <pc:spChg chg="del mod ord">
          <ac:chgData name="Mark Higgins" userId="f99148ad-7e67-4304-8c11-27c7a53efd31" providerId="ADAL" clId="{C55C09D6-6F19-45B8-990B-ADC85F750E74}" dt="2022-04-12T19:38:17.232" v="1797" actId="700"/>
          <ac:spMkLst>
            <pc:docMk/>
            <pc:sldMk cId="2917081023" sldId="645"/>
            <ac:spMk id="3" creationId="{37203E42-46C5-4231-AB39-71283B52EB11}"/>
          </ac:spMkLst>
        </pc:spChg>
        <pc:spChg chg="add mod ord">
          <ac:chgData name="Mark Higgins" userId="f99148ad-7e67-4304-8c11-27c7a53efd31" providerId="ADAL" clId="{C55C09D6-6F19-45B8-990B-ADC85F750E74}" dt="2022-04-12T20:04:03.368" v="1979" actId="20577"/>
          <ac:spMkLst>
            <pc:docMk/>
            <pc:sldMk cId="2917081023" sldId="645"/>
            <ac:spMk id="4" creationId="{BA55DECB-5D12-40B8-AD43-4649C534347B}"/>
          </ac:spMkLst>
        </pc:spChg>
        <pc:spChg chg="add mod ord">
          <ac:chgData name="Mark Higgins" userId="f99148ad-7e67-4304-8c11-27c7a53efd31" providerId="ADAL" clId="{C55C09D6-6F19-45B8-990B-ADC85F750E74}" dt="2022-04-12T19:38:17.232" v="1797" actId="700"/>
          <ac:spMkLst>
            <pc:docMk/>
            <pc:sldMk cId="2917081023" sldId="645"/>
            <ac:spMk id="5" creationId="{013024E8-380C-4ADC-8F0E-24158C60D0B3}"/>
          </ac:spMkLst>
        </pc:spChg>
      </pc:sldChg>
      <pc:sldChg chg="addSp modSp new mod">
        <pc:chgData name="Mark Higgins" userId="f99148ad-7e67-4304-8c11-27c7a53efd31" providerId="ADAL" clId="{C55C09D6-6F19-45B8-990B-ADC85F750E74}" dt="2022-04-12T19:46:15.137" v="1860" actId="20577"/>
        <pc:sldMkLst>
          <pc:docMk/>
          <pc:sldMk cId="2973132729" sldId="646"/>
        </pc:sldMkLst>
        <pc:spChg chg="mod">
          <ac:chgData name="Mark Higgins" userId="f99148ad-7e67-4304-8c11-27c7a53efd31" providerId="ADAL" clId="{C55C09D6-6F19-45B8-990B-ADC85F750E74}" dt="2022-04-12T19:46:15.137" v="1860" actId="20577"/>
          <ac:spMkLst>
            <pc:docMk/>
            <pc:sldMk cId="2973132729" sldId="646"/>
            <ac:spMk id="2" creationId="{9F9112CA-1EBB-44E9-859E-108D10F2B5B5}"/>
          </ac:spMkLst>
        </pc:spChg>
        <pc:spChg chg="mod">
          <ac:chgData name="Mark Higgins" userId="f99148ad-7e67-4304-8c11-27c7a53efd31" providerId="ADAL" clId="{C55C09D6-6F19-45B8-990B-ADC85F750E74}" dt="2022-04-12T19:45:17.457" v="1824" actId="14100"/>
          <ac:spMkLst>
            <pc:docMk/>
            <pc:sldMk cId="2973132729" sldId="646"/>
            <ac:spMk id="3" creationId="{BD8BDC75-5222-41FF-88A3-178FF4753431}"/>
          </ac:spMkLst>
        </pc:spChg>
        <pc:picChg chg="add mod">
          <ac:chgData name="Mark Higgins" userId="f99148ad-7e67-4304-8c11-27c7a53efd31" providerId="ADAL" clId="{C55C09D6-6F19-45B8-990B-ADC85F750E74}" dt="2022-04-12T19:46:01.385" v="1828" actId="208"/>
          <ac:picMkLst>
            <pc:docMk/>
            <pc:sldMk cId="2973132729" sldId="646"/>
            <ac:picMk id="5" creationId="{077C6E42-27C6-49F6-9D57-C04AB14B5151}"/>
          </ac:picMkLst>
        </pc:picChg>
      </pc:sldChg>
      <pc:sldChg chg="addSp modSp new mod">
        <pc:chgData name="Mark Higgins" userId="f99148ad-7e67-4304-8c11-27c7a53efd31" providerId="ADAL" clId="{C55C09D6-6F19-45B8-990B-ADC85F750E74}" dt="2022-04-12T19:47:44.933" v="1870"/>
        <pc:sldMkLst>
          <pc:docMk/>
          <pc:sldMk cId="1499715703" sldId="647"/>
        </pc:sldMkLst>
        <pc:spChg chg="mod">
          <ac:chgData name="Mark Higgins" userId="f99148ad-7e67-4304-8c11-27c7a53efd31" providerId="ADAL" clId="{C55C09D6-6F19-45B8-990B-ADC85F750E74}" dt="2022-04-12T19:47:44.933" v="1870"/>
          <ac:spMkLst>
            <pc:docMk/>
            <pc:sldMk cId="1499715703" sldId="647"/>
            <ac:spMk id="2" creationId="{0D7DC90F-BC73-4B3D-AE4B-6B24ADD16164}"/>
          </ac:spMkLst>
        </pc:spChg>
        <pc:spChg chg="mod">
          <ac:chgData name="Mark Higgins" userId="f99148ad-7e67-4304-8c11-27c7a53efd31" providerId="ADAL" clId="{C55C09D6-6F19-45B8-990B-ADC85F750E74}" dt="2022-04-12T19:47:02.228" v="1865" actId="14100"/>
          <ac:spMkLst>
            <pc:docMk/>
            <pc:sldMk cId="1499715703" sldId="647"/>
            <ac:spMk id="3" creationId="{B4A26845-139E-4EF2-BA80-63801A134AE6}"/>
          </ac:spMkLst>
        </pc:spChg>
        <pc:picChg chg="add mod">
          <ac:chgData name="Mark Higgins" userId="f99148ad-7e67-4304-8c11-27c7a53efd31" providerId="ADAL" clId="{C55C09D6-6F19-45B8-990B-ADC85F750E74}" dt="2022-04-12T19:47:35.061" v="1869" actId="208"/>
          <ac:picMkLst>
            <pc:docMk/>
            <pc:sldMk cId="1499715703" sldId="647"/>
            <ac:picMk id="5" creationId="{088D81D4-68B1-46A9-9423-075052CE9970}"/>
          </ac:picMkLst>
        </pc:picChg>
      </pc:sldChg>
      <pc:sldChg chg="addSp delSp modSp new mod">
        <pc:chgData name="Mark Higgins" userId="f99148ad-7e67-4304-8c11-27c7a53efd31" providerId="ADAL" clId="{C55C09D6-6F19-45B8-990B-ADC85F750E74}" dt="2022-04-12T19:53:48.124" v="1908" actId="27636"/>
        <pc:sldMkLst>
          <pc:docMk/>
          <pc:sldMk cId="1028069579" sldId="648"/>
        </pc:sldMkLst>
        <pc:spChg chg="mod">
          <ac:chgData name="Mark Higgins" userId="f99148ad-7e67-4304-8c11-27c7a53efd31" providerId="ADAL" clId="{C55C09D6-6F19-45B8-990B-ADC85F750E74}" dt="2022-04-12T19:52:16.544" v="1881" actId="20577"/>
          <ac:spMkLst>
            <pc:docMk/>
            <pc:sldMk cId="1028069579" sldId="648"/>
            <ac:spMk id="2" creationId="{FE04DDB8-4609-497B-BBD7-323E07CB2425}"/>
          </ac:spMkLst>
        </pc:spChg>
        <pc:spChg chg="add del mod">
          <ac:chgData name="Mark Higgins" userId="f99148ad-7e67-4304-8c11-27c7a53efd31" providerId="ADAL" clId="{C55C09D6-6F19-45B8-990B-ADC85F750E74}" dt="2022-04-12T19:53:48.124" v="1908" actId="27636"/>
          <ac:spMkLst>
            <pc:docMk/>
            <pc:sldMk cId="1028069579" sldId="648"/>
            <ac:spMk id="3" creationId="{09CB2969-323C-4FA2-913F-27E6AAED6D0C}"/>
          </ac:spMkLst>
        </pc:spChg>
        <pc:picChg chg="add del mod ord">
          <ac:chgData name="Mark Higgins" userId="f99148ad-7e67-4304-8c11-27c7a53efd31" providerId="ADAL" clId="{C55C09D6-6F19-45B8-990B-ADC85F750E74}" dt="2022-04-12T19:52:23.580" v="1883" actId="22"/>
          <ac:picMkLst>
            <pc:docMk/>
            <pc:sldMk cId="1028069579" sldId="648"/>
            <ac:picMk id="5" creationId="{C442E3B3-EADD-4B0E-A4EF-C9824811EC09}"/>
          </ac:picMkLst>
        </pc:picChg>
        <pc:picChg chg="add mod">
          <ac:chgData name="Mark Higgins" userId="f99148ad-7e67-4304-8c11-27c7a53efd31" providerId="ADAL" clId="{C55C09D6-6F19-45B8-990B-ADC85F750E74}" dt="2022-04-12T19:52:39.812" v="1892" actId="1076"/>
          <ac:picMkLst>
            <pc:docMk/>
            <pc:sldMk cId="1028069579" sldId="648"/>
            <ac:picMk id="7" creationId="{3E8218CC-D646-474F-8C74-DC4EBA10FB03}"/>
          </ac:picMkLst>
        </pc:picChg>
      </pc:sldChg>
      <pc:sldChg chg="modSp new mod">
        <pc:chgData name="Mark Higgins" userId="f99148ad-7e67-4304-8c11-27c7a53efd31" providerId="ADAL" clId="{C55C09D6-6F19-45B8-990B-ADC85F750E74}" dt="2022-04-12T20:04:08.745" v="1980" actId="20577"/>
        <pc:sldMkLst>
          <pc:docMk/>
          <pc:sldMk cId="764804588" sldId="649"/>
        </pc:sldMkLst>
        <pc:spChg chg="mod">
          <ac:chgData name="Mark Higgins" userId="f99148ad-7e67-4304-8c11-27c7a53efd31" providerId="ADAL" clId="{C55C09D6-6F19-45B8-990B-ADC85F750E74}" dt="2022-04-12T20:02:43.168" v="1914" actId="20577"/>
          <ac:spMkLst>
            <pc:docMk/>
            <pc:sldMk cId="764804588" sldId="649"/>
            <ac:spMk id="2" creationId="{5BD99E8F-19D2-4E05-8453-1B313A13AEC4}"/>
          </ac:spMkLst>
        </pc:spChg>
        <pc:spChg chg="mod">
          <ac:chgData name="Mark Higgins" userId="f99148ad-7e67-4304-8c11-27c7a53efd31" providerId="ADAL" clId="{C55C09D6-6F19-45B8-990B-ADC85F750E74}" dt="2022-04-12T20:04:08.745" v="1980" actId="20577"/>
          <ac:spMkLst>
            <pc:docMk/>
            <pc:sldMk cId="764804588" sldId="649"/>
            <ac:spMk id="3" creationId="{BBDC50CC-7902-487F-BCAD-703917E1A8AF}"/>
          </ac:spMkLst>
        </pc:spChg>
      </pc:sldChg>
      <pc:sldChg chg="addSp delSp modSp new mod">
        <pc:chgData name="Mark Higgins" userId="f99148ad-7e67-4304-8c11-27c7a53efd31" providerId="ADAL" clId="{C55C09D6-6F19-45B8-990B-ADC85F750E74}" dt="2022-04-13T07:12:53.348" v="2045" actId="1076"/>
        <pc:sldMkLst>
          <pc:docMk/>
          <pc:sldMk cId="3206266243" sldId="650"/>
        </pc:sldMkLst>
        <pc:spChg chg="mod">
          <ac:chgData name="Mark Higgins" userId="f99148ad-7e67-4304-8c11-27c7a53efd31" providerId="ADAL" clId="{C55C09D6-6F19-45B8-990B-ADC85F750E74}" dt="2022-04-13T07:09:11.805" v="2013" actId="20577"/>
          <ac:spMkLst>
            <pc:docMk/>
            <pc:sldMk cId="3206266243" sldId="650"/>
            <ac:spMk id="2" creationId="{04F82F30-20C7-432B-A217-4FF553D7ED79}"/>
          </ac:spMkLst>
        </pc:spChg>
        <pc:spChg chg="mod">
          <ac:chgData name="Mark Higgins" userId="f99148ad-7e67-4304-8c11-27c7a53efd31" providerId="ADAL" clId="{C55C09D6-6F19-45B8-990B-ADC85F750E74}" dt="2022-04-13T07:10:28.134" v="2037" actId="14100"/>
          <ac:spMkLst>
            <pc:docMk/>
            <pc:sldMk cId="3206266243" sldId="650"/>
            <ac:spMk id="3" creationId="{D1AF7754-BC64-4CE0-A45F-C78DBDB51881}"/>
          </ac:spMkLst>
        </pc:spChg>
        <pc:picChg chg="add del mod">
          <ac:chgData name="Mark Higgins" userId="f99148ad-7e67-4304-8c11-27c7a53efd31" providerId="ADAL" clId="{C55C09D6-6F19-45B8-990B-ADC85F750E74}" dt="2022-04-13T07:11:17.380" v="2040" actId="478"/>
          <ac:picMkLst>
            <pc:docMk/>
            <pc:sldMk cId="3206266243" sldId="650"/>
            <ac:picMk id="5" creationId="{CBF898D8-E042-41CC-8FFB-710329FFB767}"/>
          </ac:picMkLst>
        </pc:picChg>
        <pc:picChg chg="add mod">
          <ac:chgData name="Mark Higgins" userId="f99148ad-7e67-4304-8c11-27c7a53efd31" providerId="ADAL" clId="{C55C09D6-6F19-45B8-990B-ADC85F750E74}" dt="2022-04-13T07:12:53.348" v="2045" actId="1076"/>
          <ac:picMkLst>
            <pc:docMk/>
            <pc:sldMk cId="3206266243" sldId="650"/>
            <ac:picMk id="7" creationId="{0AE62118-0454-4F58-8732-B7A655E86C06}"/>
          </ac:picMkLst>
        </pc:picChg>
      </pc:sldChg>
      <pc:sldChg chg="modSp new del mod">
        <pc:chgData name="Mark Higgins" userId="f99148ad-7e67-4304-8c11-27c7a53efd31" providerId="ADAL" clId="{C55C09D6-6F19-45B8-990B-ADC85F750E74}" dt="2022-04-13T07:28:29.740" v="2062" actId="2696"/>
        <pc:sldMkLst>
          <pc:docMk/>
          <pc:sldMk cId="3573246388" sldId="651"/>
        </pc:sldMkLst>
        <pc:spChg chg="mod">
          <ac:chgData name="Mark Higgins" userId="f99148ad-7e67-4304-8c11-27c7a53efd31" providerId="ADAL" clId="{C55C09D6-6F19-45B8-990B-ADC85F750E74}" dt="2022-04-13T07:27:50.025" v="2061"/>
          <ac:spMkLst>
            <pc:docMk/>
            <pc:sldMk cId="3573246388" sldId="651"/>
            <ac:spMk id="2" creationId="{6EBEAF10-3C09-4D23-9E54-09A335CB7384}"/>
          </ac:spMkLst>
        </pc:spChg>
      </pc:sldChg>
    </pc:docChg>
  </pc:docChgLst>
  <pc:docChgLst>
    <pc:chgData name="Mark Higgins" userId="ad4ee43bd0f7a961" providerId="LiveId" clId="{DCCC9893-0BD5-4F09-8A2F-8145371C946C}"/>
    <pc:docChg chg="custSel modSld">
      <pc:chgData name="Mark Higgins" userId="ad4ee43bd0f7a961" providerId="LiveId" clId="{DCCC9893-0BD5-4F09-8A2F-8145371C946C}" dt="2021-10-13T13:42:12.210" v="720" actId="20577"/>
      <pc:docMkLst>
        <pc:docMk/>
      </pc:docMkLst>
      <pc:sldChg chg="modSp mod">
        <pc:chgData name="Mark Higgins" userId="ad4ee43bd0f7a961" providerId="LiveId" clId="{DCCC9893-0BD5-4F09-8A2F-8145371C946C}" dt="2021-10-13T13:34:13.967" v="342" actId="20577"/>
        <pc:sldMkLst>
          <pc:docMk/>
          <pc:sldMk cId="653415081" sldId="257"/>
        </pc:sldMkLst>
        <pc:spChg chg="mod">
          <ac:chgData name="Mark Higgins" userId="ad4ee43bd0f7a961" providerId="LiveId" clId="{DCCC9893-0BD5-4F09-8A2F-8145371C946C}" dt="2021-10-13T13:34:13.967" v="342" actId="20577"/>
          <ac:spMkLst>
            <pc:docMk/>
            <pc:sldMk cId="653415081" sldId="257"/>
            <ac:spMk id="3" creationId="{93E1A0CE-437E-4089-AE73-03BEE8D4C05A}"/>
          </ac:spMkLst>
        </pc:spChg>
      </pc:sldChg>
      <pc:sldChg chg="modSp mod">
        <pc:chgData name="Mark Higgins" userId="ad4ee43bd0f7a961" providerId="LiveId" clId="{DCCC9893-0BD5-4F09-8A2F-8145371C946C}" dt="2021-10-13T13:36:39.077" v="419" actId="20577"/>
        <pc:sldMkLst>
          <pc:docMk/>
          <pc:sldMk cId="2851725395" sldId="263"/>
        </pc:sldMkLst>
        <pc:spChg chg="mod">
          <ac:chgData name="Mark Higgins" userId="ad4ee43bd0f7a961" providerId="LiveId" clId="{DCCC9893-0BD5-4F09-8A2F-8145371C946C}" dt="2021-10-13T13:36:39.077" v="419" actId="20577"/>
          <ac:spMkLst>
            <pc:docMk/>
            <pc:sldMk cId="2851725395" sldId="263"/>
            <ac:spMk id="3" creationId="{93E1A0CE-437E-4089-AE73-03BEE8D4C05A}"/>
          </ac:spMkLst>
        </pc:spChg>
      </pc:sldChg>
      <pc:sldChg chg="modSp mod">
        <pc:chgData name="Mark Higgins" userId="ad4ee43bd0f7a961" providerId="LiveId" clId="{DCCC9893-0BD5-4F09-8A2F-8145371C946C}" dt="2021-10-13T13:42:12.210" v="720" actId="20577"/>
        <pc:sldMkLst>
          <pc:docMk/>
          <pc:sldMk cId="174211072" sldId="264"/>
        </pc:sldMkLst>
        <pc:spChg chg="mod">
          <ac:chgData name="Mark Higgins" userId="ad4ee43bd0f7a961" providerId="LiveId" clId="{DCCC9893-0BD5-4F09-8A2F-8145371C946C}" dt="2021-10-13T13:42:12.210" v="720" actId="20577"/>
          <ac:spMkLst>
            <pc:docMk/>
            <pc:sldMk cId="174211072" sldId="264"/>
            <ac:spMk id="3" creationId="{93E1A0CE-437E-4089-AE73-03BEE8D4C05A}"/>
          </ac:spMkLst>
        </pc:spChg>
      </pc:sldChg>
    </pc:docChg>
  </pc:docChgLst>
  <pc:docChgLst>
    <pc:chgData name="Mark Higgins" userId="ad4ee43bd0f7a961" providerId="LiveId" clId="{7B3C12DC-8600-4E20-806B-96FB228C8506}"/>
    <pc:docChg chg="undo custSel addSld delSld modSld sldOrd">
      <pc:chgData name="Mark Higgins" userId="ad4ee43bd0f7a961" providerId="LiveId" clId="{7B3C12DC-8600-4E20-806B-96FB228C8506}" dt="2021-09-06T10:37:23.513" v="2710" actId="20578"/>
      <pc:docMkLst>
        <pc:docMk/>
      </pc:docMkLst>
      <pc:sldChg chg="modSp mod">
        <pc:chgData name="Mark Higgins" userId="ad4ee43bd0f7a961" providerId="LiveId" clId="{7B3C12DC-8600-4E20-806B-96FB228C8506}" dt="2021-09-06T07:38:18.412" v="2709" actId="20577"/>
        <pc:sldMkLst>
          <pc:docMk/>
          <pc:sldMk cId="653415081" sldId="257"/>
        </pc:sldMkLst>
        <pc:spChg chg="mod">
          <ac:chgData name="Mark Higgins" userId="ad4ee43bd0f7a961" providerId="LiveId" clId="{7B3C12DC-8600-4E20-806B-96FB228C8506}" dt="2021-09-06T07:38:18.412" v="2709" actId="20577"/>
          <ac:spMkLst>
            <pc:docMk/>
            <pc:sldMk cId="653415081" sldId="257"/>
            <ac:spMk id="3" creationId="{93E1A0CE-437E-4089-AE73-03BEE8D4C05A}"/>
          </ac:spMkLst>
        </pc:spChg>
      </pc:sldChg>
      <pc:sldChg chg="modSp mod">
        <pc:chgData name="Mark Higgins" userId="ad4ee43bd0f7a961" providerId="LiveId" clId="{7B3C12DC-8600-4E20-806B-96FB228C8506}" dt="2021-09-02T09:29:40.658" v="470" actId="20577"/>
        <pc:sldMkLst>
          <pc:docMk/>
          <pc:sldMk cId="2851725395" sldId="263"/>
        </pc:sldMkLst>
        <pc:spChg chg="mod">
          <ac:chgData name="Mark Higgins" userId="ad4ee43bd0f7a961" providerId="LiveId" clId="{7B3C12DC-8600-4E20-806B-96FB228C8506}" dt="2021-09-02T09:29:40.658" v="470" actId="20577"/>
          <ac:spMkLst>
            <pc:docMk/>
            <pc:sldMk cId="2851725395" sldId="263"/>
            <ac:spMk id="3" creationId="{93E1A0CE-437E-4089-AE73-03BEE8D4C05A}"/>
          </ac:spMkLst>
        </pc:spChg>
      </pc:sldChg>
      <pc:sldChg chg="modSp mod">
        <pc:chgData name="Mark Higgins" userId="ad4ee43bd0f7a961" providerId="LiveId" clId="{7B3C12DC-8600-4E20-806B-96FB228C8506}" dt="2021-09-02T13:29:19.563" v="1109" actId="20577"/>
        <pc:sldMkLst>
          <pc:docMk/>
          <pc:sldMk cId="3474297635" sldId="268"/>
        </pc:sldMkLst>
        <pc:spChg chg="mod">
          <ac:chgData name="Mark Higgins" userId="ad4ee43bd0f7a961" providerId="LiveId" clId="{7B3C12DC-8600-4E20-806B-96FB228C8506}" dt="2021-09-02T13:29:19.563" v="1109" actId="20577"/>
          <ac:spMkLst>
            <pc:docMk/>
            <pc:sldMk cId="3474297635" sldId="268"/>
            <ac:spMk id="57" creationId="{C511BFB5-EEAD-4CA1-979C-CC71A3834622}"/>
          </ac:spMkLst>
        </pc:spChg>
      </pc:sldChg>
      <pc:sldChg chg="addSp modSp new mod modClrScheme chgLayout">
        <pc:chgData name="Mark Higgins" userId="ad4ee43bd0f7a961" providerId="LiveId" clId="{7B3C12DC-8600-4E20-806B-96FB228C8506}" dt="2021-08-31T15:08:04.352" v="380" actId="20577"/>
        <pc:sldMkLst>
          <pc:docMk/>
          <pc:sldMk cId="162881234" sldId="688"/>
        </pc:sldMkLst>
        <pc:spChg chg="add mod">
          <ac:chgData name="Mark Higgins" userId="ad4ee43bd0f7a961" providerId="LiveId" clId="{7B3C12DC-8600-4E20-806B-96FB228C8506}" dt="2021-08-31T15:04:49.074" v="37" actId="20577"/>
          <ac:spMkLst>
            <pc:docMk/>
            <pc:sldMk cId="162881234" sldId="688"/>
            <ac:spMk id="2" creationId="{3C7980E3-0EE6-4C5B-AFFA-DAA9DC8F3954}"/>
          </ac:spMkLst>
        </pc:spChg>
        <pc:spChg chg="add mod">
          <ac:chgData name="Mark Higgins" userId="ad4ee43bd0f7a961" providerId="LiveId" clId="{7B3C12DC-8600-4E20-806B-96FB228C8506}" dt="2021-08-31T15:08:04.352" v="380" actId="20577"/>
          <ac:spMkLst>
            <pc:docMk/>
            <pc:sldMk cId="162881234" sldId="688"/>
            <ac:spMk id="3" creationId="{18505FD1-CDB0-486D-9380-51AA02B060F4}"/>
          </ac:spMkLst>
        </pc:spChg>
      </pc:sldChg>
      <pc:sldChg chg="modSp new mod">
        <pc:chgData name="Mark Higgins" userId="ad4ee43bd0f7a961" providerId="LiveId" clId="{7B3C12DC-8600-4E20-806B-96FB228C8506}" dt="2021-08-31T15:14:00.507" v="405" actId="20577"/>
        <pc:sldMkLst>
          <pc:docMk/>
          <pc:sldMk cId="116519343" sldId="689"/>
        </pc:sldMkLst>
        <pc:spChg chg="mod">
          <ac:chgData name="Mark Higgins" userId="ad4ee43bd0f7a961" providerId="LiveId" clId="{7B3C12DC-8600-4E20-806B-96FB228C8506}" dt="2021-08-31T15:14:00.507" v="405" actId="20577"/>
          <ac:spMkLst>
            <pc:docMk/>
            <pc:sldMk cId="116519343" sldId="689"/>
            <ac:spMk id="2" creationId="{9E110F69-0966-4622-AED3-9BC52FB22C17}"/>
          </ac:spMkLst>
        </pc:spChg>
        <pc:spChg chg="mod">
          <ac:chgData name="Mark Higgins" userId="ad4ee43bd0f7a961" providerId="LiveId" clId="{7B3C12DC-8600-4E20-806B-96FB228C8506}" dt="2021-08-31T15:13:51.500" v="386" actId="12"/>
          <ac:spMkLst>
            <pc:docMk/>
            <pc:sldMk cId="116519343" sldId="689"/>
            <ac:spMk id="3" creationId="{09131163-B45F-4BE2-828A-91FC58F41A68}"/>
          </ac:spMkLst>
        </pc:spChg>
      </pc:sldChg>
      <pc:sldChg chg="modSp new del mod">
        <pc:chgData name="Mark Higgins" userId="ad4ee43bd0f7a961" providerId="LiveId" clId="{7B3C12DC-8600-4E20-806B-96FB228C8506}" dt="2021-09-02T13:17:28.917" v="730" actId="47"/>
        <pc:sldMkLst>
          <pc:docMk/>
          <pc:sldMk cId="3064485875" sldId="690"/>
        </pc:sldMkLst>
        <pc:spChg chg="mod">
          <ac:chgData name="Mark Higgins" userId="ad4ee43bd0f7a961" providerId="LiveId" clId="{7B3C12DC-8600-4E20-806B-96FB228C8506}" dt="2021-09-02T09:27:13.745" v="421" actId="20577"/>
          <ac:spMkLst>
            <pc:docMk/>
            <pc:sldMk cId="3064485875" sldId="690"/>
            <ac:spMk id="2" creationId="{8C354346-84C1-4DD7-8567-53955776F4DF}"/>
          </ac:spMkLst>
        </pc:spChg>
        <pc:spChg chg="mod">
          <ac:chgData name="Mark Higgins" userId="ad4ee43bd0f7a961" providerId="LiveId" clId="{7B3C12DC-8600-4E20-806B-96FB228C8506}" dt="2021-09-02T09:27:53.773" v="468" actId="20577"/>
          <ac:spMkLst>
            <pc:docMk/>
            <pc:sldMk cId="3064485875" sldId="690"/>
            <ac:spMk id="3" creationId="{0DF5B948-8EA0-45C1-83AF-41C9D55535B1}"/>
          </ac:spMkLst>
        </pc:spChg>
      </pc:sldChg>
      <pc:sldChg chg="addSp delSp modSp new del mod modClrScheme chgLayout">
        <pc:chgData name="Mark Higgins" userId="ad4ee43bd0f7a961" providerId="LiveId" clId="{7B3C12DC-8600-4E20-806B-96FB228C8506}" dt="2021-09-02T13:17:27.502" v="729" actId="47"/>
        <pc:sldMkLst>
          <pc:docMk/>
          <pc:sldMk cId="940422249" sldId="691"/>
        </pc:sldMkLst>
        <pc:spChg chg="del mod ord">
          <ac:chgData name="Mark Higgins" userId="ad4ee43bd0f7a961" providerId="LiveId" clId="{7B3C12DC-8600-4E20-806B-96FB228C8506}" dt="2021-09-02T09:27:22.823" v="423" actId="700"/>
          <ac:spMkLst>
            <pc:docMk/>
            <pc:sldMk cId="940422249" sldId="691"/>
            <ac:spMk id="2" creationId="{2C977287-6116-4F8D-B6DC-67F8F1CD77C3}"/>
          </ac:spMkLst>
        </pc:spChg>
        <pc:spChg chg="del mod ord">
          <ac:chgData name="Mark Higgins" userId="ad4ee43bd0f7a961" providerId="LiveId" clId="{7B3C12DC-8600-4E20-806B-96FB228C8506}" dt="2021-09-02T09:27:22.823" v="423" actId="700"/>
          <ac:spMkLst>
            <pc:docMk/>
            <pc:sldMk cId="940422249" sldId="691"/>
            <ac:spMk id="3" creationId="{0530D1CD-4A99-4E65-8B1D-4C3E0F06956A}"/>
          </ac:spMkLst>
        </pc:spChg>
        <pc:spChg chg="add mod ord">
          <ac:chgData name="Mark Higgins" userId="ad4ee43bd0f7a961" providerId="LiveId" clId="{7B3C12DC-8600-4E20-806B-96FB228C8506}" dt="2021-09-02T09:27:28.431" v="438" actId="20577"/>
          <ac:spMkLst>
            <pc:docMk/>
            <pc:sldMk cId="940422249" sldId="691"/>
            <ac:spMk id="4" creationId="{5A960BC8-E4FC-4059-8946-042FA3E00F0A}"/>
          </ac:spMkLst>
        </pc:spChg>
        <pc:spChg chg="add mod ord">
          <ac:chgData name="Mark Higgins" userId="ad4ee43bd0f7a961" providerId="LiveId" clId="{7B3C12DC-8600-4E20-806B-96FB228C8506}" dt="2021-09-02T09:27:22.823" v="423" actId="700"/>
          <ac:spMkLst>
            <pc:docMk/>
            <pc:sldMk cId="940422249" sldId="691"/>
            <ac:spMk id="5" creationId="{9908692F-8927-4638-B7ED-B4169BFE2084}"/>
          </ac:spMkLst>
        </pc:spChg>
      </pc:sldChg>
      <pc:sldChg chg="modSp new del mod">
        <pc:chgData name="Mark Higgins" userId="ad4ee43bd0f7a961" providerId="LiveId" clId="{7B3C12DC-8600-4E20-806B-96FB228C8506}" dt="2021-09-02T13:17:24.913" v="728" actId="47"/>
        <pc:sldMkLst>
          <pc:docMk/>
          <pc:sldMk cId="732828431" sldId="692"/>
        </pc:sldMkLst>
        <pc:spChg chg="mod">
          <ac:chgData name="Mark Higgins" userId="ad4ee43bd0f7a961" providerId="LiveId" clId="{7B3C12DC-8600-4E20-806B-96FB228C8506}" dt="2021-09-02T09:27:44.686" v="456" actId="20577"/>
          <ac:spMkLst>
            <pc:docMk/>
            <pc:sldMk cId="732828431" sldId="692"/>
            <ac:spMk id="2" creationId="{94801735-E090-4CCE-B9A1-F59FC5B1D327}"/>
          </ac:spMkLst>
        </pc:spChg>
      </pc:sldChg>
      <pc:sldChg chg="addSp delSp modSp new mod">
        <pc:chgData name="Mark Higgins" userId="ad4ee43bd0f7a961" providerId="LiveId" clId="{7B3C12DC-8600-4E20-806B-96FB228C8506}" dt="2021-09-02T13:14:20.566" v="727" actId="20577"/>
        <pc:sldMkLst>
          <pc:docMk/>
          <pc:sldMk cId="1637030846" sldId="693"/>
        </pc:sldMkLst>
        <pc:spChg chg="mod">
          <ac:chgData name="Mark Higgins" userId="ad4ee43bd0f7a961" providerId="LiveId" clId="{7B3C12DC-8600-4E20-806B-96FB228C8506}" dt="2021-09-02T13:11:30.617" v="542" actId="20577"/>
          <ac:spMkLst>
            <pc:docMk/>
            <pc:sldMk cId="1637030846" sldId="693"/>
            <ac:spMk id="2" creationId="{2EF52883-B499-4376-9815-3C46047A0A2F}"/>
          </ac:spMkLst>
        </pc:spChg>
        <pc:spChg chg="del mod">
          <ac:chgData name="Mark Higgins" userId="ad4ee43bd0f7a961" providerId="LiveId" clId="{7B3C12DC-8600-4E20-806B-96FB228C8506}" dt="2021-09-02T13:12:17.665" v="594" actId="3680"/>
          <ac:spMkLst>
            <pc:docMk/>
            <pc:sldMk cId="1637030846" sldId="693"/>
            <ac:spMk id="3" creationId="{6A0C9F5E-534E-469B-805F-FD485FA1EFC5}"/>
          </ac:spMkLst>
        </pc:spChg>
        <pc:graphicFrameChg chg="add mod ord modGraphic">
          <ac:chgData name="Mark Higgins" userId="ad4ee43bd0f7a961" providerId="LiveId" clId="{7B3C12DC-8600-4E20-806B-96FB228C8506}" dt="2021-09-02T13:14:20.566" v="727" actId="20577"/>
          <ac:graphicFrameMkLst>
            <pc:docMk/>
            <pc:sldMk cId="1637030846" sldId="693"/>
            <ac:graphicFrameMk id="4" creationId="{E030EAED-58A5-4164-A2E2-5394113E1482}"/>
          </ac:graphicFrameMkLst>
        </pc:graphicFrameChg>
      </pc:sldChg>
      <pc:sldChg chg="addSp delSp modSp new mod modClrScheme chgLayout">
        <pc:chgData name="Mark Higgins" userId="ad4ee43bd0f7a961" providerId="LiveId" clId="{7B3C12DC-8600-4E20-806B-96FB228C8506}" dt="2021-09-02T13:18:03.404" v="785" actId="20577"/>
        <pc:sldMkLst>
          <pc:docMk/>
          <pc:sldMk cId="550359697" sldId="694"/>
        </pc:sldMkLst>
        <pc:spChg chg="del mod ord">
          <ac:chgData name="Mark Higgins" userId="ad4ee43bd0f7a961" providerId="LiveId" clId="{7B3C12DC-8600-4E20-806B-96FB228C8506}" dt="2021-09-02T13:17:39.254" v="732" actId="700"/>
          <ac:spMkLst>
            <pc:docMk/>
            <pc:sldMk cId="550359697" sldId="694"/>
            <ac:spMk id="2" creationId="{7AD203C2-6969-407B-ACF3-FEE9E7B64B89}"/>
          </ac:spMkLst>
        </pc:spChg>
        <pc:spChg chg="del mod ord">
          <ac:chgData name="Mark Higgins" userId="ad4ee43bd0f7a961" providerId="LiveId" clId="{7B3C12DC-8600-4E20-806B-96FB228C8506}" dt="2021-09-02T13:17:39.254" v="732" actId="700"/>
          <ac:spMkLst>
            <pc:docMk/>
            <pc:sldMk cId="550359697" sldId="694"/>
            <ac:spMk id="3" creationId="{8F9D8F73-1196-4FF7-AC2E-428B26AEE99A}"/>
          </ac:spMkLst>
        </pc:spChg>
        <pc:spChg chg="add mod ord">
          <ac:chgData name="Mark Higgins" userId="ad4ee43bd0f7a961" providerId="LiveId" clId="{7B3C12DC-8600-4E20-806B-96FB228C8506}" dt="2021-09-02T13:17:44.877" v="738" actId="20577"/>
          <ac:spMkLst>
            <pc:docMk/>
            <pc:sldMk cId="550359697" sldId="694"/>
            <ac:spMk id="4" creationId="{978B8C4E-AF22-437A-81FB-CB7B59C12767}"/>
          </ac:spMkLst>
        </pc:spChg>
        <pc:spChg chg="add mod ord">
          <ac:chgData name="Mark Higgins" userId="ad4ee43bd0f7a961" providerId="LiveId" clId="{7B3C12DC-8600-4E20-806B-96FB228C8506}" dt="2021-09-02T13:18:03.404" v="785" actId="20577"/>
          <ac:spMkLst>
            <pc:docMk/>
            <pc:sldMk cId="550359697" sldId="694"/>
            <ac:spMk id="5" creationId="{69B94D9C-A8CC-4D81-8AF9-23A6DFC412A1}"/>
          </ac:spMkLst>
        </pc:spChg>
      </pc:sldChg>
      <pc:sldChg chg="modSp new mod">
        <pc:chgData name="Mark Higgins" userId="ad4ee43bd0f7a961" providerId="LiveId" clId="{7B3C12DC-8600-4E20-806B-96FB228C8506}" dt="2021-09-02T13:18:39.542" v="849" actId="20577"/>
        <pc:sldMkLst>
          <pc:docMk/>
          <pc:sldMk cId="247146181" sldId="695"/>
        </pc:sldMkLst>
        <pc:spChg chg="mod">
          <ac:chgData name="Mark Higgins" userId="ad4ee43bd0f7a961" providerId="LiveId" clId="{7B3C12DC-8600-4E20-806B-96FB228C8506}" dt="2021-09-02T13:18:39.542" v="849" actId="20577"/>
          <ac:spMkLst>
            <pc:docMk/>
            <pc:sldMk cId="247146181" sldId="695"/>
            <ac:spMk id="2" creationId="{6517ADE2-0A50-4DFE-85F5-C1E1371D6EA4}"/>
          </ac:spMkLst>
        </pc:spChg>
      </pc:sldChg>
      <pc:sldChg chg="modSp new mod ord">
        <pc:chgData name="Mark Higgins" userId="ad4ee43bd0f7a961" providerId="LiveId" clId="{7B3C12DC-8600-4E20-806B-96FB228C8506}" dt="2021-09-02T13:19:08.162" v="867"/>
        <pc:sldMkLst>
          <pc:docMk/>
          <pc:sldMk cId="961037850" sldId="696"/>
        </pc:sldMkLst>
        <pc:spChg chg="mod">
          <ac:chgData name="Mark Higgins" userId="ad4ee43bd0f7a961" providerId="LiveId" clId="{7B3C12DC-8600-4E20-806B-96FB228C8506}" dt="2021-09-02T13:18:59.270" v="865" actId="20577"/>
          <ac:spMkLst>
            <pc:docMk/>
            <pc:sldMk cId="961037850" sldId="696"/>
            <ac:spMk id="2" creationId="{E0F2F5B7-3BD1-40E6-8619-7C3D586FAA6F}"/>
          </ac:spMkLst>
        </pc:spChg>
      </pc:sldChg>
      <pc:sldChg chg="modSp new mod">
        <pc:chgData name="Mark Higgins" userId="ad4ee43bd0f7a961" providerId="LiveId" clId="{7B3C12DC-8600-4E20-806B-96FB228C8506}" dt="2021-09-02T13:19:41.437" v="889" actId="20577"/>
        <pc:sldMkLst>
          <pc:docMk/>
          <pc:sldMk cId="2382590890" sldId="697"/>
        </pc:sldMkLst>
        <pc:spChg chg="mod">
          <ac:chgData name="Mark Higgins" userId="ad4ee43bd0f7a961" providerId="LiveId" clId="{7B3C12DC-8600-4E20-806B-96FB228C8506}" dt="2021-09-02T13:19:41.437" v="889" actId="20577"/>
          <ac:spMkLst>
            <pc:docMk/>
            <pc:sldMk cId="2382590890" sldId="697"/>
            <ac:spMk id="2" creationId="{2E144EA4-3BA7-44CE-A85C-9619B006399F}"/>
          </ac:spMkLst>
        </pc:spChg>
      </pc:sldChg>
      <pc:sldChg chg="modSp new mod">
        <pc:chgData name="Mark Higgins" userId="ad4ee43bd0f7a961" providerId="LiveId" clId="{7B3C12DC-8600-4E20-806B-96FB228C8506}" dt="2021-09-02T13:19:58.524" v="910" actId="20577"/>
        <pc:sldMkLst>
          <pc:docMk/>
          <pc:sldMk cId="2816790370" sldId="698"/>
        </pc:sldMkLst>
        <pc:spChg chg="mod">
          <ac:chgData name="Mark Higgins" userId="ad4ee43bd0f7a961" providerId="LiveId" clId="{7B3C12DC-8600-4E20-806B-96FB228C8506}" dt="2021-09-02T13:19:58.524" v="910" actId="20577"/>
          <ac:spMkLst>
            <pc:docMk/>
            <pc:sldMk cId="2816790370" sldId="698"/>
            <ac:spMk id="2" creationId="{209669A0-8379-4B62-A887-00CF5775A344}"/>
          </ac:spMkLst>
        </pc:spChg>
      </pc:sldChg>
      <pc:sldChg chg="modSp new mod">
        <pc:chgData name="Mark Higgins" userId="ad4ee43bd0f7a961" providerId="LiveId" clId="{7B3C12DC-8600-4E20-806B-96FB228C8506}" dt="2021-09-02T13:21:05.799" v="958" actId="20577"/>
        <pc:sldMkLst>
          <pc:docMk/>
          <pc:sldMk cId="4291132042" sldId="699"/>
        </pc:sldMkLst>
        <pc:spChg chg="mod">
          <ac:chgData name="Mark Higgins" userId="ad4ee43bd0f7a961" providerId="LiveId" clId="{7B3C12DC-8600-4E20-806B-96FB228C8506}" dt="2021-09-02T13:20:46.293" v="927" actId="20577"/>
          <ac:spMkLst>
            <pc:docMk/>
            <pc:sldMk cId="4291132042" sldId="699"/>
            <ac:spMk id="2" creationId="{81FC3673-9079-4D64-B67A-90E485736989}"/>
          </ac:spMkLst>
        </pc:spChg>
        <pc:spChg chg="mod">
          <ac:chgData name="Mark Higgins" userId="ad4ee43bd0f7a961" providerId="LiveId" clId="{7B3C12DC-8600-4E20-806B-96FB228C8506}" dt="2021-09-02T13:21:05.799" v="958" actId="20577"/>
          <ac:spMkLst>
            <pc:docMk/>
            <pc:sldMk cId="4291132042" sldId="699"/>
            <ac:spMk id="3" creationId="{A2B44A85-0027-42D7-999F-F7D112C5EA7E}"/>
          </ac:spMkLst>
        </pc:spChg>
      </pc:sldChg>
      <pc:sldChg chg="modSp new mod">
        <pc:chgData name="Mark Higgins" userId="ad4ee43bd0f7a961" providerId="LiveId" clId="{7B3C12DC-8600-4E20-806B-96FB228C8506}" dt="2021-09-02T13:21:22.567" v="975" actId="20577"/>
        <pc:sldMkLst>
          <pc:docMk/>
          <pc:sldMk cId="2299538971" sldId="700"/>
        </pc:sldMkLst>
        <pc:spChg chg="mod">
          <ac:chgData name="Mark Higgins" userId="ad4ee43bd0f7a961" providerId="LiveId" clId="{7B3C12DC-8600-4E20-806B-96FB228C8506}" dt="2021-09-02T13:21:22.567" v="975" actId="20577"/>
          <ac:spMkLst>
            <pc:docMk/>
            <pc:sldMk cId="2299538971" sldId="700"/>
            <ac:spMk id="2" creationId="{E8F27E77-B677-4EC4-896A-15CB00C3CF04}"/>
          </ac:spMkLst>
        </pc:spChg>
      </pc:sldChg>
      <pc:sldChg chg="modSp new mod">
        <pc:chgData name="Mark Higgins" userId="ad4ee43bd0f7a961" providerId="LiveId" clId="{7B3C12DC-8600-4E20-806B-96FB228C8506}" dt="2021-09-02T13:22:55.728" v="1038" actId="20577"/>
        <pc:sldMkLst>
          <pc:docMk/>
          <pc:sldMk cId="3647801122" sldId="701"/>
        </pc:sldMkLst>
        <pc:spChg chg="mod">
          <ac:chgData name="Mark Higgins" userId="ad4ee43bd0f7a961" providerId="LiveId" clId="{7B3C12DC-8600-4E20-806B-96FB228C8506}" dt="2021-09-02T13:22:38.199" v="981" actId="20577"/>
          <ac:spMkLst>
            <pc:docMk/>
            <pc:sldMk cId="3647801122" sldId="701"/>
            <ac:spMk id="2" creationId="{13E505DE-2040-48D9-9703-FAF4F6DF914C}"/>
          </ac:spMkLst>
        </pc:spChg>
        <pc:spChg chg="mod">
          <ac:chgData name="Mark Higgins" userId="ad4ee43bd0f7a961" providerId="LiveId" clId="{7B3C12DC-8600-4E20-806B-96FB228C8506}" dt="2021-09-02T13:22:55.728" v="1038" actId="20577"/>
          <ac:spMkLst>
            <pc:docMk/>
            <pc:sldMk cId="3647801122" sldId="701"/>
            <ac:spMk id="3" creationId="{31F98659-4FB7-4E33-9613-8E718FF9FB09}"/>
          </ac:spMkLst>
        </pc:spChg>
      </pc:sldChg>
      <pc:sldChg chg="modSp new mod">
        <pc:chgData name="Mark Higgins" userId="ad4ee43bd0f7a961" providerId="LiveId" clId="{7B3C12DC-8600-4E20-806B-96FB228C8506}" dt="2021-09-02T14:42:42.800" v="1397" actId="20577"/>
        <pc:sldMkLst>
          <pc:docMk/>
          <pc:sldMk cId="1124660872" sldId="702"/>
        </pc:sldMkLst>
        <pc:spChg chg="mod">
          <ac:chgData name="Mark Higgins" userId="ad4ee43bd0f7a961" providerId="LiveId" clId="{7B3C12DC-8600-4E20-806B-96FB228C8506}" dt="2021-09-02T13:24:41.459" v="1044" actId="20577"/>
          <ac:spMkLst>
            <pc:docMk/>
            <pc:sldMk cId="1124660872" sldId="702"/>
            <ac:spMk id="2" creationId="{02CC0FA7-F787-44AB-B5BE-14E4E8C3A307}"/>
          </ac:spMkLst>
        </pc:spChg>
        <pc:spChg chg="mod">
          <ac:chgData name="Mark Higgins" userId="ad4ee43bd0f7a961" providerId="LiveId" clId="{7B3C12DC-8600-4E20-806B-96FB228C8506}" dt="2021-09-02T14:42:42.800" v="1397" actId="20577"/>
          <ac:spMkLst>
            <pc:docMk/>
            <pc:sldMk cId="1124660872" sldId="702"/>
            <ac:spMk id="3" creationId="{492CB42C-1481-4724-8EF8-CB22236A5125}"/>
          </ac:spMkLst>
        </pc:spChg>
      </pc:sldChg>
      <pc:sldChg chg="modSp add mod ord">
        <pc:chgData name="Mark Higgins" userId="ad4ee43bd0f7a961" providerId="LiveId" clId="{7B3C12DC-8600-4E20-806B-96FB228C8506}" dt="2021-09-02T13:29:39.605" v="1118" actId="20577"/>
        <pc:sldMkLst>
          <pc:docMk/>
          <pc:sldMk cId="3031805303" sldId="703"/>
        </pc:sldMkLst>
        <pc:spChg chg="mod">
          <ac:chgData name="Mark Higgins" userId="ad4ee43bd0f7a961" providerId="LiveId" clId="{7B3C12DC-8600-4E20-806B-96FB228C8506}" dt="2021-09-02T13:29:39.605" v="1118" actId="20577"/>
          <ac:spMkLst>
            <pc:docMk/>
            <pc:sldMk cId="3031805303" sldId="703"/>
            <ac:spMk id="57" creationId="{C511BFB5-EEAD-4CA1-979C-CC71A3834622}"/>
          </ac:spMkLst>
        </pc:spChg>
      </pc:sldChg>
      <pc:sldChg chg="modSp add mod">
        <pc:chgData name="Mark Higgins" userId="ad4ee43bd0f7a961" providerId="LiveId" clId="{7B3C12DC-8600-4E20-806B-96FB228C8506}" dt="2021-09-02T13:29:48.077" v="1121" actId="20577"/>
        <pc:sldMkLst>
          <pc:docMk/>
          <pc:sldMk cId="140445724" sldId="704"/>
        </pc:sldMkLst>
        <pc:spChg chg="mod">
          <ac:chgData name="Mark Higgins" userId="ad4ee43bd0f7a961" providerId="LiveId" clId="{7B3C12DC-8600-4E20-806B-96FB228C8506}" dt="2021-09-02T13:29:48.077" v="1121" actId="20577"/>
          <ac:spMkLst>
            <pc:docMk/>
            <pc:sldMk cId="140445724" sldId="704"/>
            <ac:spMk id="57" creationId="{C511BFB5-EEAD-4CA1-979C-CC71A3834622}"/>
          </ac:spMkLst>
        </pc:spChg>
      </pc:sldChg>
      <pc:sldChg chg="modSp new mod">
        <pc:chgData name="Mark Higgins" userId="ad4ee43bd0f7a961" providerId="LiveId" clId="{7B3C12DC-8600-4E20-806B-96FB228C8506}" dt="2021-09-02T13:30:09.958" v="1127" actId="20577"/>
        <pc:sldMkLst>
          <pc:docMk/>
          <pc:sldMk cId="68695730" sldId="705"/>
        </pc:sldMkLst>
        <pc:spChg chg="mod">
          <ac:chgData name="Mark Higgins" userId="ad4ee43bd0f7a961" providerId="LiveId" clId="{7B3C12DC-8600-4E20-806B-96FB228C8506}" dt="2021-09-02T13:30:09.958" v="1127" actId="20577"/>
          <ac:spMkLst>
            <pc:docMk/>
            <pc:sldMk cId="68695730" sldId="705"/>
            <ac:spMk id="2" creationId="{F7E9CFC5-72DE-4A72-93D6-A2402CD95D37}"/>
          </ac:spMkLst>
        </pc:spChg>
      </pc:sldChg>
      <pc:sldChg chg="modSp new mod">
        <pc:chgData name="Mark Higgins" userId="ad4ee43bd0f7a961" providerId="LiveId" clId="{7B3C12DC-8600-4E20-806B-96FB228C8506}" dt="2021-09-02T14:04:32.237" v="1330" actId="20577"/>
        <pc:sldMkLst>
          <pc:docMk/>
          <pc:sldMk cId="296084717" sldId="706"/>
        </pc:sldMkLst>
        <pc:spChg chg="mod">
          <ac:chgData name="Mark Higgins" userId="ad4ee43bd0f7a961" providerId="LiveId" clId="{7B3C12DC-8600-4E20-806B-96FB228C8506}" dt="2021-09-02T14:03:36.756" v="1142" actId="20577"/>
          <ac:spMkLst>
            <pc:docMk/>
            <pc:sldMk cId="296084717" sldId="706"/>
            <ac:spMk id="2" creationId="{6C9111C4-F75C-46E7-A994-F49B6A31C81F}"/>
          </ac:spMkLst>
        </pc:spChg>
        <pc:spChg chg="mod">
          <ac:chgData name="Mark Higgins" userId="ad4ee43bd0f7a961" providerId="LiveId" clId="{7B3C12DC-8600-4E20-806B-96FB228C8506}" dt="2021-09-02T14:04:32.237" v="1330" actId="20577"/>
          <ac:spMkLst>
            <pc:docMk/>
            <pc:sldMk cId="296084717" sldId="706"/>
            <ac:spMk id="3" creationId="{1AAEBC1C-4D11-45DA-A78B-8059ED5C863F}"/>
          </ac:spMkLst>
        </pc:spChg>
      </pc:sldChg>
      <pc:sldChg chg="modSp new mod">
        <pc:chgData name="Mark Higgins" userId="ad4ee43bd0f7a961" providerId="LiveId" clId="{7B3C12DC-8600-4E20-806B-96FB228C8506}" dt="2021-09-02T14:43:01.710" v="1405" actId="20577"/>
        <pc:sldMkLst>
          <pc:docMk/>
          <pc:sldMk cId="2510874112" sldId="707"/>
        </pc:sldMkLst>
        <pc:spChg chg="mod">
          <ac:chgData name="Mark Higgins" userId="ad4ee43bd0f7a961" providerId="LiveId" clId="{7B3C12DC-8600-4E20-806B-96FB228C8506}" dt="2021-09-02T14:43:01.710" v="1405" actId="20577"/>
          <ac:spMkLst>
            <pc:docMk/>
            <pc:sldMk cId="2510874112" sldId="707"/>
            <ac:spMk id="2" creationId="{756C7C0F-CDD1-4AF3-9883-A75EC6CA0C6F}"/>
          </ac:spMkLst>
        </pc:spChg>
      </pc:sldChg>
      <pc:sldChg chg="modSp new mod">
        <pc:chgData name="Mark Higgins" userId="ad4ee43bd0f7a961" providerId="LiveId" clId="{7B3C12DC-8600-4E20-806B-96FB228C8506}" dt="2021-09-02T14:43:34.623" v="1484" actId="20577"/>
        <pc:sldMkLst>
          <pc:docMk/>
          <pc:sldMk cId="197150763" sldId="708"/>
        </pc:sldMkLst>
        <pc:spChg chg="mod">
          <ac:chgData name="Mark Higgins" userId="ad4ee43bd0f7a961" providerId="LiveId" clId="{7B3C12DC-8600-4E20-806B-96FB228C8506}" dt="2021-09-02T14:43:11.274" v="1411" actId="20577"/>
          <ac:spMkLst>
            <pc:docMk/>
            <pc:sldMk cId="197150763" sldId="708"/>
            <ac:spMk id="2" creationId="{D0B98489-9094-4B50-81E2-E8ECBD06CD02}"/>
          </ac:spMkLst>
        </pc:spChg>
        <pc:spChg chg="mod">
          <ac:chgData name="Mark Higgins" userId="ad4ee43bd0f7a961" providerId="LiveId" clId="{7B3C12DC-8600-4E20-806B-96FB228C8506}" dt="2021-09-02T14:43:34.623" v="1484" actId="20577"/>
          <ac:spMkLst>
            <pc:docMk/>
            <pc:sldMk cId="197150763" sldId="708"/>
            <ac:spMk id="3" creationId="{F95DFA5F-F4B0-48B0-9AC6-E53277EE8324}"/>
          </ac:spMkLst>
        </pc:spChg>
      </pc:sldChg>
      <pc:sldChg chg="modSp new mod ord">
        <pc:chgData name="Mark Higgins" userId="ad4ee43bd0f7a961" providerId="LiveId" clId="{7B3C12DC-8600-4E20-806B-96FB228C8506}" dt="2021-09-06T10:37:23.513" v="2710" actId="20578"/>
        <pc:sldMkLst>
          <pc:docMk/>
          <pc:sldMk cId="2149614142" sldId="709"/>
        </pc:sldMkLst>
        <pc:spChg chg="mod">
          <ac:chgData name="Mark Higgins" userId="ad4ee43bd0f7a961" providerId="LiveId" clId="{7B3C12DC-8600-4E20-806B-96FB228C8506}" dt="2021-09-02T14:44:14.508" v="1511" actId="20577"/>
          <ac:spMkLst>
            <pc:docMk/>
            <pc:sldMk cId="2149614142" sldId="709"/>
            <ac:spMk id="2" creationId="{A9C75BA8-6A48-4376-A2D7-86A6BC57B3DD}"/>
          </ac:spMkLst>
        </pc:spChg>
        <pc:spChg chg="mod">
          <ac:chgData name="Mark Higgins" userId="ad4ee43bd0f7a961" providerId="LiveId" clId="{7B3C12DC-8600-4E20-806B-96FB228C8506}" dt="2021-09-06T10:37:23.513" v="2710" actId="20578"/>
          <ac:spMkLst>
            <pc:docMk/>
            <pc:sldMk cId="2149614142" sldId="709"/>
            <ac:spMk id="3" creationId="{4C17FE85-12AB-430C-A61C-16AE929CD02D}"/>
          </ac:spMkLst>
        </pc:spChg>
      </pc:sldChg>
      <pc:sldChg chg="modSp new mod">
        <pc:chgData name="Mark Higgins" userId="ad4ee43bd0f7a961" providerId="LiveId" clId="{7B3C12DC-8600-4E20-806B-96FB228C8506}" dt="2021-09-03T07:26:09.082" v="1875" actId="20577"/>
        <pc:sldMkLst>
          <pc:docMk/>
          <pc:sldMk cId="3350938539" sldId="710"/>
        </pc:sldMkLst>
        <pc:spChg chg="mod">
          <ac:chgData name="Mark Higgins" userId="ad4ee43bd0f7a961" providerId="LiveId" clId="{7B3C12DC-8600-4E20-806B-96FB228C8506}" dt="2021-09-03T07:25:47.626" v="1822" actId="20577"/>
          <ac:spMkLst>
            <pc:docMk/>
            <pc:sldMk cId="3350938539" sldId="710"/>
            <ac:spMk id="2" creationId="{152EBD53-9A75-44A4-90E7-893A77B25089}"/>
          </ac:spMkLst>
        </pc:spChg>
        <pc:spChg chg="mod">
          <ac:chgData name="Mark Higgins" userId="ad4ee43bd0f7a961" providerId="LiveId" clId="{7B3C12DC-8600-4E20-806B-96FB228C8506}" dt="2021-09-03T07:26:09.082" v="1875" actId="20577"/>
          <ac:spMkLst>
            <pc:docMk/>
            <pc:sldMk cId="3350938539" sldId="710"/>
            <ac:spMk id="3" creationId="{199CB72E-FF2C-473D-B7E7-E4C48B38C8B8}"/>
          </ac:spMkLst>
        </pc:spChg>
      </pc:sldChg>
      <pc:sldChg chg="modSp new mod modNotesTx">
        <pc:chgData name="Mark Higgins" userId="ad4ee43bd0f7a961" providerId="LiveId" clId="{7B3C12DC-8600-4E20-806B-96FB228C8506}" dt="2021-09-03T07:26:51.852" v="1909" actId="20577"/>
        <pc:sldMkLst>
          <pc:docMk/>
          <pc:sldMk cId="3878494634" sldId="711"/>
        </pc:sldMkLst>
        <pc:spChg chg="mod">
          <ac:chgData name="Mark Higgins" userId="ad4ee43bd0f7a961" providerId="LiveId" clId="{7B3C12DC-8600-4E20-806B-96FB228C8506}" dt="2021-09-03T07:26:51.852" v="1909" actId="20577"/>
          <ac:spMkLst>
            <pc:docMk/>
            <pc:sldMk cId="3878494634" sldId="711"/>
            <ac:spMk id="2" creationId="{C6C46E45-1325-427A-81CC-E0E6418851C2}"/>
          </ac:spMkLst>
        </pc:spChg>
      </pc:sldChg>
      <pc:sldChg chg="modSp new mod">
        <pc:chgData name="Mark Higgins" userId="ad4ee43bd0f7a961" providerId="LiveId" clId="{7B3C12DC-8600-4E20-806B-96FB228C8506}" dt="2021-09-03T07:27:21.044" v="1960" actId="20577"/>
        <pc:sldMkLst>
          <pc:docMk/>
          <pc:sldMk cId="3216072036" sldId="712"/>
        </pc:sldMkLst>
        <pc:spChg chg="mod">
          <ac:chgData name="Mark Higgins" userId="ad4ee43bd0f7a961" providerId="LiveId" clId="{7B3C12DC-8600-4E20-806B-96FB228C8506}" dt="2021-09-03T07:27:21.044" v="1960" actId="20577"/>
          <ac:spMkLst>
            <pc:docMk/>
            <pc:sldMk cId="3216072036" sldId="712"/>
            <ac:spMk id="2" creationId="{61B8CA62-B38F-4CEB-B187-38DB524378D1}"/>
          </ac:spMkLst>
        </pc:spChg>
      </pc:sldChg>
      <pc:sldChg chg="modSp new mod">
        <pc:chgData name="Mark Higgins" userId="ad4ee43bd0f7a961" providerId="LiveId" clId="{7B3C12DC-8600-4E20-806B-96FB228C8506}" dt="2021-09-03T07:28:17.604" v="2022" actId="20577"/>
        <pc:sldMkLst>
          <pc:docMk/>
          <pc:sldMk cId="779021081" sldId="713"/>
        </pc:sldMkLst>
        <pc:spChg chg="mod">
          <ac:chgData name="Mark Higgins" userId="ad4ee43bd0f7a961" providerId="LiveId" clId="{7B3C12DC-8600-4E20-806B-96FB228C8506}" dt="2021-09-03T07:28:17.604" v="2022" actId="20577"/>
          <ac:spMkLst>
            <pc:docMk/>
            <pc:sldMk cId="779021081" sldId="713"/>
            <ac:spMk id="2" creationId="{EA9A251B-82B6-454F-B5B1-EF59737C9708}"/>
          </ac:spMkLst>
        </pc:spChg>
      </pc:sldChg>
      <pc:sldChg chg="modSp new mod">
        <pc:chgData name="Mark Higgins" userId="ad4ee43bd0f7a961" providerId="LiveId" clId="{7B3C12DC-8600-4E20-806B-96FB228C8506}" dt="2021-09-03T07:28:42.567" v="2084" actId="20577"/>
        <pc:sldMkLst>
          <pc:docMk/>
          <pc:sldMk cId="4245500416" sldId="714"/>
        </pc:sldMkLst>
        <pc:spChg chg="mod">
          <ac:chgData name="Mark Higgins" userId="ad4ee43bd0f7a961" providerId="LiveId" clId="{7B3C12DC-8600-4E20-806B-96FB228C8506}" dt="2021-09-03T07:28:42.567" v="2084" actId="20577"/>
          <ac:spMkLst>
            <pc:docMk/>
            <pc:sldMk cId="4245500416" sldId="714"/>
            <ac:spMk id="2" creationId="{0104DD9D-360E-4EF0-A433-CA249067D0C9}"/>
          </ac:spMkLst>
        </pc:spChg>
      </pc:sldChg>
      <pc:sldChg chg="modSp new mod">
        <pc:chgData name="Mark Higgins" userId="ad4ee43bd0f7a961" providerId="LiveId" clId="{7B3C12DC-8600-4E20-806B-96FB228C8506}" dt="2021-09-03T07:29:17.062" v="2130" actId="20577"/>
        <pc:sldMkLst>
          <pc:docMk/>
          <pc:sldMk cId="2036575152" sldId="715"/>
        </pc:sldMkLst>
        <pc:spChg chg="mod">
          <ac:chgData name="Mark Higgins" userId="ad4ee43bd0f7a961" providerId="LiveId" clId="{7B3C12DC-8600-4E20-806B-96FB228C8506}" dt="2021-09-03T07:29:17.062" v="2130" actId="20577"/>
          <ac:spMkLst>
            <pc:docMk/>
            <pc:sldMk cId="2036575152" sldId="715"/>
            <ac:spMk id="2" creationId="{485B26D3-76DA-4B2E-9802-D07A9A7170E6}"/>
          </ac:spMkLst>
        </pc:spChg>
      </pc:sldChg>
      <pc:sldChg chg="modSp new mod">
        <pc:chgData name="Mark Higgins" userId="ad4ee43bd0f7a961" providerId="LiveId" clId="{7B3C12DC-8600-4E20-806B-96FB228C8506}" dt="2021-09-03T07:29:38.432" v="2174" actId="20577"/>
        <pc:sldMkLst>
          <pc:docMk/>
          <pc:sldMk cId="3626110082" sldId="716"/>
        </pc:sldMkLst>
        <pc:spChg chg="mod">
          <ac:chgData name="Mark Higgins" userId="ad4ee43bd0f7a961" providerId="LiveId" clId="{7B3C12DC-8600-4E20-806B-96FB228C8506}" dt="2021-09-03T07:29:38.432" v="2174" actId="20577"/>
          <ac:spMkLst>
            <pc:docMk/>
            <pc:sldMk cId="3626110082" sldId="716"/>
            <ac:spMk id="2" creationId="{ABCFE2F7-A7F9-4FA8-AA00-657D44227B05}"/>
          </ac:spMkLst>
        </pc:spChg>
      </pc:sldChg>
      <pc:sldChg chg="modSp new mod">
        <pc:chgData name="Mark Higgins" userId="ad4ee43bd0f7a961" providerId="LiveId" clId="{7B3C12DC-8600-4E20-806B-96FB228C8506}" dt="2021-09-03T07:31:58.706" v="2207" actId="20577"/>
        <pc:sldMkLst>
          <pc:docMk/>
          <pc:sldMk cId="2046844614" sldId="717"/>
        </pc:sldMkLst>
        <pc:spChg chg="mod">
          <ac:chgData name="Mark Higgins" userId="ad4ee43bd0f7a961" providerId="LiveId" clId="{7B3C12DC-8600-4E20-806B-96FB228C8506}" dt="2021-09-03T07:31:58.706" v="2207" actId="20577"/>
          <ac:spMkLst>
            <pc:docMk/>
            <pc:sldMk cId="2046844614" sldId="717"/>
            <ac:spMk id="2" creationId="{F00E1C08-9226-4A0D-8F2B-46638B491956}"/>
          </ac:spMkLst>
        </pc:spChg>
      </pc:sldChg>
      <pc:sldChg chg="modSp new mod">
        <pc:chgData name="Mark Higgins" userId="ad4ee43bd0f7a961" providerId="LiveId" clId="{7B3C12DC-8600-4E20-806B-96FB228C8506}" dt="2021-09-03T07:38:08.310" v="2255" actId="20577"/>
        <pc:sldMkLst>
          <pc:docMk/>
          <pc:sldMk cId="2364488843" sldId="718"/>
        </pc:sldMkLst>
        <pc:spChg chg="mod">
          <ac:chgData name="Mark Higgins" userId="ad4ee43bd0f7a961" providerId="LiveId" clId="{7B3C12DC-8600-4E20-806B-96FB228C8506}" dt="2021-09-03T07:37:55.466" v="2225" actId="20577"/>
          <ac:spMkLst>
            <pc:docMk/>
            <pc:sldMk cId="2364488843" sldId="718"/>
            <ac:spMk id="2" creationId="{B4E6A346-583D-4A08-ACEE-1FA52C8A4E47}"/>
          </ac:spMkLst>
        </pc:spChg>
        <pc:spChg chg="mod">
          <ac:chgData name="Mark Higgins" userId="ad4ee43bd0f7a961" providerId="LiveId" clId="{7B3C12DC-8600-4E20-806B-96FB228C8506}" dt="2021-09-03T07:38:08.310" v="2255" actId="20577"/>
          <ac:spMkLst>
            <pc:docMk/>
            <pc:sldMk cId="2364488843" sldId="718"/>
            <ac:spMk id="3" creationId="{FF26F51F-86B6-468C-A0EE-79EEF77E9886}"/>
          </ac:spMkLst>
        </pc:spChg>
      </pc:sldChg>
      <pc:sldChg chg="new">
        <pc:chgData name="Mark Higgins" userId="ad4ee43bd0f7a961" providerId="LiveId" clId="{7B3C12DC-8600-4E20-806B-96FB228C8506}" dt="2021-09-03T07:38:20.569" v="2256" actId="680"/>
        <pc:sldMkLst>
          <pc:docMk/>
          <pc:sldMk cId="3837821357" sldId="719"/>
        </pc:sldMkLst>
      </pc:sldChg>
      <pc:sldChg chg="modSp new mod">
        <pc:chgData name="Mark Higgins" userId="ad4ee43bd0f7a961" providerId="LiveId" clId="{7B3C12DC-8600-4E20-806B-96FB228C8506}" dt="2021-09-03T07:40:24.730" v="2332" actId="20577"/>
        <pc:sldMkLst>
          <pc:docMk/>
          <pc:sldMk cId="2418004797" sldId="720"/>
        </pc:sldMkLst>
        <pc:spChg chg="mod">
          <ac:chgData name="Mark Higgins" userId="ad4ee43bd0f7a961" providerId="LiveId" clId="{7B3C12DC-8600-4E20-806B-96FB228C8506}" dt="2021-09-03T07:39:59.065" v="2285" actId="20577"/>
          <ac:spMkLst>
            <pc:docMk/>
            <pc:sldMk cId="2418004797" sldId="720"/>
            <ac:spMk id="2" creationId="{15DAC176-F679-450B-A448-86EF6AB8319D}"/>
          </ac:spMkLst>
        </pc:spChg>
        <pc:spChg chg="mod">
          <ac:chgData name="Mark Higgins" userId="ad4ee43bd0f7a961" providerId="LiveId" clId="{7B3C12DC-8600-4E20-806B-96FB228C8506}" dt="2021-09-03T07:40:24.730" v="2332" actId="20577"/>
          <ac:spMkLst>
            <pc:docMk/>
            <pc:sldMk cId="2418004797" sldId="720"/>
            <ac:spMk id="3" creationId="{6BE8BAD4-A032-49C7-81B5-0C1099F25D4F}"/>
          </ac:spMkLst>
        </pc:spChg>
      </pc:sldChg>
      <pc:sldChg chg="modSp new mod">
        <pc:chgData name="Mark Higgins" userId="ad4ee43bd0f7a961" providerId="LiveId" clId="{7B3C12DC-8600-4E20-806B-96FB228C8506}" dt="2021-09-03T13:51:57.586" v="2695" actId="15"/>
        <pc:sldMkLst>
          <pc:docMk/>
          <pc:sldMk cId="3209023164" sldId="721"/>
        </pc:sldMkLst>
        <pc:spChg chg="mod">
          <ac:chgData name="Mark Higgins" userId="ad4ee43bd0f7a961" providerId="LiveId" clId="{7B3C12DC-8600-4E20-806B-96FB228C8506}" dt="2021-09-03T07:47:34.229" v="2346" actId="20577"/>
          <ac:spMkLst>
            <pc:docMk/>
            <pc:sldMk cId="3209023164" sldId="721"/>
            <ac:spMk id="2" creationId="{5BA81E49-68D9-4F7A-932D-E56999EEAD59}"/>
          </ac:spMkLst>
        </pc:spChg>
        <pc:spChg chg="mod">
          <ac:chgData name="Mark Higgins" userId="ad4ee43bd0f7a961" providerId="LiveId" clId="{7B3C12DC-8600-4E20-806B-96FB228C8506}" dt="2021-09-03T13:51:57.586" v="2695" actId="15"/>
          <ac:spMkLst>
            <pc:docMk/>
            <pc:sldMk cId="3209023164" sldId="721"/>
            <ac:spMk id="3" creationId="{D58EEB7D-6C62-4412-9F24-E7EAC58CA6D2}"/>
          </ac:spMkLst>
        </pc:spChg>
      </pc:sldChg>
      <pc:sldChg chg="modSp new mod">
        <pc:chgData name="Mark Higgins" userId="ad4ee43bd0f7a961" providerId="LiveId" clId="{7B3C12DC-8600-4E20-806B-96FB228C8506}" dt="2021-09-03T13:37:51.990" v="2492" actId="20577"/>
        <pc:sldMkLst>
          <pc:docMk/>
          <pc:sldMk cId="630191231" sldId="722"/>
        </pc:sldMkLst>
        <pc:spChg chg="mod">
          <ac:chgData name="Mark Higgins" userId="ad4ee43bd0f7a961" providerId="LiveId" clId="{7B3C12DC-8600-4E20-806B-96FB228C8506}" dt="2021-09-03T13:37:51.990" v="2492" actId="20577"/>
          <ac:spMkLst>
            <pc:docMk/>
            <pc:sldMk cId="630191231" sldId="722"/>
            <ac:spMk id="2" creationId="{6E667076-F219-455D-8EAF-8096530104F4}"/>
          </ac:spMkLst>
        </pc:spChg>
        <pc:spChg chg="mod">
          <ac:chgData name="Mark Higgins" userId="ad4ee43bd0f7a961" providerId="LiveId" clId="{7B3C12DC-8600-4E20-806B-96FB228C8506}" dt="2021-09-03T13:37:48.525" v="2487" actId="20577"/>
          <ac:spMkLst>
            <pc:docMk/>
            <pc:sldMk cId="630191231" sldId="722"/>
            <ac:spMk id="3" creationId="{4958ED21-021C-40CF-8523-D90047E81597}"/>
          </ac:spMkLst>
        </pc:spChg>
      </pc:sldChg>
      <pc:sldChg chg="modSp new mod">
        <pc:chgData name="Mark Higgins" userId="ad4ee43bd0f7a961" providerId="LiveId" clId="{7B3C12DC-8600-4E20-806B-96FB228C8506}" dt="2021-09-03T07:49:50.311" v="2439" actId="20577"/>
        <pc:sldMkLst>
          <pc:docMk/>
          <pc:sldMk cId="2585457873" sldId="723"/>
        </pc:sldMkLst>
        <pc:spChg chg="mod">
          <ac:chgData name="Mark Higgins" userId="ad4ee43bd0f7a961" providerId="LiveId" clId="{7B3C12DC-8600-4E20-806B-96FB228C8506}" dt="2021-09-03T07:48:40.397" v="2401" actId="20577"/>
          <ac:spMkLst>
            <pc:docMk/>
            <pc:sldMk cId="2585457873" sldId="723"/>
            <ac:spMk id="2" creationId="{7A4B060A-2BFA-47ED-B6B9-0D9D37A6591F}"/>
          </ac:spMkLst>
        </pc:spChg>
        <pc:spChg chg="mod">
          <ac:chgData name="Mark Higgins" userId="ad4ee43bd0f7a961" providerId="LiveId" clId="{7B3C12DC-8600-4E20-806B-96FB228C8506}" dt="2021-09-03T07:49:50.311" v="2439" actId="20577"/>
          <ac:spMkLst>
            <pc:docMk/>
            <pc:sldMk cId="2585457873" sldId="723"/>
            <ac:spMk id="3" creationId="{5FF1ED6F-CC4E-450C-807D-5E0A8FA2A32D}"/>
          </ac:spMkLst>
        </pc:spChg>
      </pc:sldChg>
      <pc:sldChg chg="modSp new mod">
        <pc:chgData name="Mark Higgins" userId="ad4ee43bd0f7a961" providerId="LiveId" clId="{7B3C12DC-8600-4E20-806B-96FB228C8506}" dt="2021-09-03T07:52:02.419" v="2452" actId="20577"/>
        <pc:sldMkLst>
          <pc:docMk/>
          <pc:sldMk cId="2626823195" sldId="724"/>
        </pc:sldMkLst>
        <pc:spChg chg="mod">
          <ac:chgData name="Mark Higgins" userId="ad4ee43bd0f7a961" providerId="LiveId" clId="{7B3C12DC-8600-4E20-806B-96FB228C8506}" dt="2021-09-03T07:52:02.419" v="2452" actId="20577"/>
          <ac:spMkLst>
            <pc:docMk/>
            <pc:sldMk cId="2626823195" sldId="724"/>
            <ac:spMk id="2" creationId="{75E2DDF0-CFA3-493C-A8A1-B22A537AD6EF}"/>
          </ac:spMkLst>
        </pc:spChg>
        <pc:spChg chg="mod">
          <ac:chgData name="Mark Higgins" userId="ad4ee43bd0f7a961" providerId="LiveId" clId="{7B3C12DC-8600-4E20-806B-96FB228C8506}" dt="2021-09-03T07:51:48.516" v="2447" actId="20577"/>
          <ac:spMkLst>
            <pc:docMk/>
            <pc:sldMk cId="2626823195" sldId="724"/>
            <ac:spMk id="3" creationId="{DA8C4FE6-F025-47D6-A280-2D2F8013A576}"/>
          </ac:spMkLst>
        </pc:spChg>
      </pc:sldChg>
      <pc:sldChg chg="modSp new mod">
        <pc:chgData name="Mark Higgins" userId="ad4ee43bd0f7a961" providerId="LiveId" clId="{7B3C12DC-8600-4E20-806B-96FB228C8506}" dt="2021-09-03T13:48:07.597" v="2628" actId="20577"/>
        <pc:sldMkLst>
          <pc:docMk/>
          <pc:sldMk cId="1913810849" sldId="725"/>
        </pc:sldMkLst>
        <pc:spChg chg="mod">
          <ac:chgData name="Mark Higgins" userId="ad4ee43bd0f7a961" providerId="LiveId" clId="{7B3C12DC-8600-4E20-806B-96FB228C8506}" dt="2021-09-03T13:46:47.756" v="2521" actId="20577"/>
          <ac:spMkLst>
            <pc:docMk/>
            <pc:sldMk cId="1913810849" sldId="725"/>
            <ac:spMk id="2" creationId="{C13D9572-0D40-4CEA-B854-02D074333E64}"/>
          </ac:spMkLst>
        </pc:spChg>
        <pc:spChg chg="mod">
          <ac:chgData name="Mark Higgins" userId="ad4ee43bd0f7a961" providerId="LiveId" clId="{7B3C12DC-8600-4E20-806B-96FB228C8506}" dt="2021-09-03T13:48:07.597" v="2628" actId="20577"/>
          <ac:spMkLst>
            <pc:docMk/>
            <pc:sldMk cId="1913810849" sldId="725"/>
            <ac:spMk id="3" creationId="{3D4BF050-3D39-49BE-A1E1-7CA3E382C0FC}"/>
          </ac:spMkLst>
        </pc:spChg>
      </pc:sldChg>
      <pc:sldChg chg="new">
        <pc:chgData name="Mark Higgins" userId="ad4ee43bd0f7a961" providerId="LiveId" clId="{7B3C12DC-8600-4E20-806B-96FB228C8506}" dt="2021-09-03T13:47:13.481" v="2572" actId="680"/>
        <pc:sldMkLst>
          <pc:docMk/>
          <pc:sldMk cId="1326003313" sldId="726"/>
        </pc:sldMkLst>
      </pc:sldChg>
    </pc:docChg>
  </pc:docChgLst>
  <pc:docChgLst>
    <pc:chgData name="Mark Higgins" userId="f99148ad-7e67-4304-8c11-27c7a53efd31" providerId="ADAL" clId="{47DC10C3-81B3-4CBD-89BF-2B4D68781B8D}"/>
    <pc:docChg chg="undo redo custSel addSld delSld modSld sldOrd">
      <pc:chgData name="Mark Higgins" userId="f99148ad-7e67-4304-8c11-27c7a53efd31" providerId="ADAL" clId="{47DC10C3-81B3-4CBD-89BF-2B4D68781B8D}" dt="2021-11-07T20:59:39.033" v="32880" actId="47"/>
      <pc:docMkLst>
        <pc:docMk/>
      </pc:docMkLst>
      <pc:sldChg chg="addSp delSp modSp mod">
        <pc:chgData name="Mark Higgins" userId="f99148ad-7e67-4304-8c11-27c7a53efd31" providerId="ADAL" clId="{47DC10C3-81B3-4CBD-89BF-2B4D68781B8D}" dt="2021-11-07T16:02:44.249" v="32861" actId="20577"/>
        <pc:sldMkLst>
          <pc:docMk/>
          <pc:sldMk cId="653415081" sldId="257"/>
        </pc:sldMkLst>
        <pc:spChg chg="del">
          <ac:chgData name="Mark Higgins" userId="f99148ad-7e67-4304-8c11-27c7a53efd31" providerId="ADAL" clId="{47DC10C3-81B3-4CBD-89BF-2B4D68781B8D}" dt="2021-11-03T10:08:59.435" v="9" actId="21"/>
          <ac:spMkLst>
            <pc:docMk/>
            <pc:sldMk cId="653415081" sldId="257"/>
            <ac:spMk id="2" creationId="{6F72D086-A43B-4CDC-A095-32ECF695D0EB}"/>
          </ac:spMkLst>
        </pc:spChg>
        <pc:spChg chg="mod">
          <ac:chgData name="Mark Higgins" userId="f99148ad-7e67-4304-8c11-27c7a53efd31" providerId="ADAL" clId="{47DC10C3-81B3-4CBD-89BF-2B4D68781B8D}" dt="2021-11-07T16:02:44.249" v="32861" actId="20577"/>
          <ac:spMkLst>
            <pc:docMk/>
            <pc:sldMk cId="653415081" sldId="257"/>
            <ac:spMk id="3" creationId="{93E1A0CE-437E-4089-AE73-03BEE8D4C05A}"/>
          </ac:spMkLst>
        </pc:spChg>
        <pc:spChg chg="add mod">
          <ac:chgData name="Mark Higgins" userId="f99148ad-7e67-4304-8c11-27c7a53efd31" providerId="ADAL" clId="{47DC10C3-81B3-4CBD-89BF-2B4D68781B8D}" dt="2021-11-03T10:09:26.259" v="16" actId="1076"/>
          <ac:spMkLst>
            <pc:docMk/>
            <pc:sldMk cId="653415081" sldId="257"/>
            <ac:spMk id="4" creationId="{D5320410-ED88-4971-A4E2-E93173A47682}"/>
          </ac:spMkLst>
        </pc:spChg>
        <pc:spChg chg="add del mod">
          <ac:chgData name="Mark Higgins" userId="f99148ad-7e67-4304-8c11-27c7a53efd31" providerId="ADAL" clId="{47DC10C3-81B3-4CBD-89BF-2B4D68781B8D}" dt="2021-11-03T10:09:22.875" v="15" actId="478"/>
          <ac:spMkLst>
            <pc:docMk/>
            <pc:sldMk cId="653415081" sldId="257"/>
            <ac:spMk id="6" creationId="{2F1BE11E-A40A-4D76-9106-83BFCA47D0C9}"/>
          </ac:spMkLst>
        </pc:spChg>
      </pc:sldChg>
      <pc:sldChg chg="modSp mod">
        <pc:chgData name="Mark Higgins" userId="f99148ad-7e67-4304-8c11-27c7a53efd31" providerId="ADAL" clId="{47DC10C3-81B3-4CBD-89BF-2B4D68781B8D}" dt="2021-11-07T16:03:28.467" v="32868" actId="20577"/>
        <pc:sldMkLst>
          <pc:docMk/>
          <pc:sldMk cId="1015055181" sldId="258"/>
        </pc:sldMkLst>
        <pc:spChg chg="mod">
          <ac:chgData name="Mark Higgins" userId="f99148ad-7e67-4304-8c11-27c7a53efd31" providerId="ADAL" clId="{47DC10C3-81B3-4CBD-89BF-2B4D68781B8D}" dt="2021-11-07T16:03:28.467" v="32868" actId="20577"/>
          <ac:spMkLst>
            <pc:docMk/>
            <pc:sldMk cId="1015055181" sldId="258"/>
            <ac:spMk id="3" creationId="{AE492C01-75B6-409A-93EA-70DADA5312C3}"/>
          </ac:spMkLst>
        </pc:spChg>
      </pc:sldChg>
      <pc:sldChg chg="addSp delSp modSp mod ord">
        <pc:chgData name="Mark Higgins" userId="f99148ad-7e67-4304-8c11-27c7a53efd31" providerId="ADAL" clId="{47DC10C3-81B3-4CBD-89BF-2B4D68781B8D}" dt="2021-11-07T16:01:44.720" v="32836" actId="15"/>
        <pc:sldMkLst>
          <pc:docMk/>
          <pc:sldMk cId="2851725395" sldId="263"/>
        </pc:sldMkLst>
        <pc:spChg chg="del mod">
          <ac:chgData name="Mark Higgins" userId="f99148ad-7e67-4304-8c11-27c7a53efd31" providerId="ADAL" clId="{47DC10C3-81B3-4CBD-89BF-2B4D68781B8D}" dt="2021-11-03T10:09:05.990" v="10" actId="478"/>
          <ac:spMkLst>
            <pc:docMk/>
            <pc:sldMk cId="2851725395" sldId="263"/>
            <ac:spMk id="2" creationId="{6F72D086-A43B-4CDC-A095-32ECF695D0EB}"/>
          </ac:spMkLst>
        </pc:spChg>
        <pc:spChg chg="mod">
          <ac:chgData name="Mark Higgins" userId="f99148ad-7e67-4304-8c11-27c7a53efd31" providerId="ADAL" clId="{47DC10C3-81B3-4CBD-89BF-2B4D68781B8D}" dt="2021-11-07T15:59:47.351" v="32773" actId="20577"/>
          <ac:spMkLst>
            <pc:docMk/>
            <pc:sldMk cId="2851725395" sldId="263"/>
            <ac:spMk id="3" creationId="{93E1A0CE-437E-4089-AE73-03BEE8D4C05A}"/>
          </ac:spMkLst>
        </pc:spChg>
        <pc:spChg chg="add del mod">
          <ac:chgData name="Mark Higgins" userId="f99148ad-7e67-4304-8c11-27c7a53efd31" providerId="ADAL" clId="{47DC10C3-81B3-4CBD-89BF-2B4D68781B8D}" dt="2021-11-03T10:09:10.759" v="13" actId="478"/>
          <ac:spMkLst>
            <pc:docMk/>
            <pc:sldMk cId="2851725395" sldId="263"/>
            <ac:spMk id="5" creationId="{56E84042-8413-4241-B888-76F166264630}"/>
          </ac:spMkLst>
        </pc:spChg>
        <pc:spChg chg="add mod">
          <ac:chgData name="Mark Higgins" userId="f99148ad-7e67-4304-8c11-27c7a53efd31" providerId="ADAL" clId="{47DC10C3-81B3-4CBD-89BF-2B4D68781B8D}" dt="2021-11-03T10:09:15.509" v="14" actId="1076"/>
          <ac:spMkLst>
            <pc:docMk/>
            <pc:sldMk cId="2851725395" sldId="263"/>
            <ac:spMk id="6" creationId="{A696E764-ED5D-47A2-A9F9-4C808777F5D4}"/>
          </ac:spMkLst>
        </pc:spChg>
        <pc:spChg chg="add mod">
          <ac:chgData name="Mark Higgins" userId="f99148ad-7e67-4304-8c11-27c7a53efd31" providerId="ADAL" clId="{47DC10C3-81B3-4CBD-89BF-2B4D68781B8D}" dt="2021-11-07T16:01:44.720" v="32836" actId="15"/>
          <ac:spMkLst>
            <pc:docMk/>
            <pc:sldMk cId="2851725395" sldId="263"/>
            <ac:spMk id="7" creationId="{18128484-EA74-4207-8743-D6890E77D4AF}"/>
          </ac:spMkLst>
        </pc:spChg>
      </pc:sldChg>
      <pc:sldChg chg="modSp del mod">
        <pc:chgData name="Mark Higgins" userId="f99148ad-7e67-4304-8c11-27c7a53efd31" providerId="ADAL" clId="{47DC10C3-81B3-4CBD-89BF-2B4D68781B8D}" dt="2021-11-07T20:59:39.033" v="32880" actId="47"/>
        <pc:sldMkLst>
          <pc:docMk/>
          <pc:sldMk cId="174211072" sldId="264"/>
        </pc:sldMkLst>
        <pc:spChg chg="mod">
          <ac:chgData name="Mark Higgins" userId="f99148ad-7e67-4304-8c11-27c7a53efd31" providerId="ADAL" clId="{47DC10C3-81B3-4CBD-89BF-2B4D68781B8D}" dt="2021-11-07T20:59:17.129" v="32873" actId="21"/>
          <ac:spMkLst>
            <pc:docMk/>
            <pc:sldMk cId="174211072" sldId="264"/>
            <ac:spMk id="2" creationId="{6F72D086-A43B-4CDC-A095-32ECF695D0EB}"/>
          </ac:spMkLst>
        </pc:spChg>
        <pc:spChg chg="mod">
          <ac:chgData name="Mark Higgins" userId="f99148ad-7e67-4304-8c11-27c7a53efd31" providerId="ADAL" clId="{47DC10C3-81B3-4CBD-89BF-2B4D68781B8D}" dt="2021-11-07T20:59:34.481" v="32878" actId="21"/>
          <ac:spMkLst>
            <pc:docMk/>
            <pc:sldMk cId="174211072" sldId="264"/>
            <ac:spMk id="3" creationId="{93E1A0CE-437E-4089-AE73-03BEE8D4C05A}"/>
          </ac:spMkLst>
        </pc:spChg>
      </pc:sldChg>
      <pc:sldChg chg="del">
        <pc:chgData name="Mark Higgins" userId="f99148ad-7e67-4304-8c11-27c7a53efd31" providerId="ADAL" clId="{47DC10C3-81B3-4CBD-89BF-2B4D68781B8D}" dt="2021-11-07T16:04:10.168" v="32869" actId="2696"/>
        <pc:sldMkLst>
          <pc:docMk/>
          <pc:sldMk cId="1845766208" sldId="273"/>
        </pc:sldMkLst>
      </pc:sldChg>
      <pc:sldChg chg="del">
        <pc:chgData name="Mark Higgins" userId="f99148ad-7e67-4304-8c11-27c7a53efd31" providerId="ADAL" clId="{47DC10C3-81B3-4CBD-89BF-2B4D68781B8D}" dt="2021-11-03T10:08:03.385" v="0" actId="47"/>
        <pc:sldMkLst>
          <pc:docMk/>
          <pc:sldMk cId="2149614142" sldId="709"/>
        </pc:sldMkLst>
      </pc:sldChg>
      <pc:sldChg chg="modSp new del mod">
        <pc:chgData name="Mark Higgins" userId="f99148ad-7e67-4304-8c11-27c7a53efd31" providerId="ADAL" clId="{47DC10C3-81B3-4CBD-89BF-2B4D68781B8D}" dt="2021-11-07T16:04:36.021" v="32870" actId="47"/>
        <pc:sldMkLst>
          <pc:docMk/>
          <pc:sldMk cId="448120669" sldId="751"/>
        </pc:sldMkLst>
        <pc:spChg chg="mod">
          <ac:chgData name="Mark Higgins" userId="f99148ad-7e67-4304-8c11-27c7a53efd31" providerId="ADAL" clId="{47DC10C3-81B3-4CBD-89BF-2B4D68781B8D}" dt="2021-11-03T10:11:18.275" v="34" actId="20577"/>
          <ac:spMkLst>
            <pc:docMk/>
            <pc:sldMk cId="448120669" sldId="751"/>
            <ac:spMk id="2" creationId="{8AEF27D0-D0B1-4EC9-8D67-E9BA95D15C05}"/>
          </ac:spMkLst>
        </pc:spChg>
        <pc:spChg chg="mod">
          <ac:chgData name="Mark Higgins" userId="f99148ad-7e67-4304-8c11-27c7a53efd31" providerId="ADAL" clId="{47DC10C3-81B3-4CBD-89BF-2B4D68781B8D}" dt="2021-11-03T10:22:48.941" v="440" actId="20577"/>
          <ac:spMkLst>
            <pc:docMk/>
            <pc:sldMk cId="448120669" sldId="751"/>
            <ac:spMk id="3" creationId="{1724013F-FD33-483F-B6A1-487D1C081F19}"/>
          </ac:spMkLst>
        </pc:spChg>
      </pc:sldChg>
      <pc:sldChg chg="del">
        <pc:chgData name="Mark Higgins" userId="f99148ad-7e67-4304-8c11-27c7a53efd31" providerId="ADAL" clId="{47DC10C3-81B3-4CBD-89BF-2B4D68781B8D}" dt="2021-11-03T10:11:06.364" v="18" actId="47"/>
        <pc:sldMkLst>
          <pc:docMk/>
          <pc:sldMk cId="2594139224" sldId="751"/>
        </pc:sldMkLst>
      </pc:sldChg>
      <pc:sldChg chg="modSp new mod">
        <pc:chgData name="Mark Higgins" userId="f99148ad-7e67-4304-8c11-27c7a53efd31" providerId="ADAL" clId="{47DC10C3-81B3-4CBD-89BF-2B4D68781B8D}" dt="2021-11-07T20:59:36.957" v="32879"/>
        <pc:sldMkLst>
          <pc:docMk/>
          <pc:sldMk cId="3012017243" sldId="751"/>
        </pc:sldMkLst>
        <pc:spChg chg="mod">
          <ac:chgData name="Mark Higgins" userId="f99148ad-7e67-4304-8c11-27c7a53efd31" providerId="ADAL" clId="{47DC10C3-81B3-4CBD-89BF-2B4D68781B8D}" dt="2021-11-07T20:59:19.833" v="32874"/>
          <ac:spMkLst>
            <pc:docMk/>
            <pc:sldMk cId="3012017243" sldId="751"/>
            <ac:spMk id="2" creationId="{372F292C-D909-4287-8696-E17CC5C5AEAE}"/>
          </ac:spMkLst>
        </pc:spChg>
        <pc:spChg chg="mod">
          <ac:chgData name="Mark Higgins" userId="f99148ad-7e67-4304-8c11-27c7a53efd31" providerId="ADAL" clId="{47DC10C3-81B3-4CBD-89BF-2B4D68781B8D}" dt="2021-11-07T20:59:29.644" v="32877"/>
          <ac:spMkLst>
            <pc:docMk/>
            <pc:sldMk cId="3012017243" sldId="751"/>
            <ac:spMk id="3" creationId="{65EFF8C6-42AC-4A83-BF2F-E83C6EFB2852}"/>
          </ac:spMkLst>
        </pc:spChg>
        <pc:spChg chg="mod">
          <ac:chgData name="Mark Higgins" userId="f99148ad-7e67-4304-8c11-27c7a53efd31" providerId="ADAL" clId="{47DC10C3-81B3-4CBD-89BF-2B4D68781B8D}" dt="2021-11-07T20:59:36.957" v="32879"/>
          <ac:spMkLst>
            <pc:docMk/>
            <pc:sldMk cId="3012017243" sldId="751"/>
            <ac:spMk id="4" creationId="{329A02A2-A49E-472D-942E-0F21016C4BE1}"/>
          </ac:spMkLst>
        </pc:spChg>
      </pc:sldChg>
      <pc:sldChg chg="modSp add del mod">
        <pc:chgData name="Mark Higgins" userId="f99148ad-7e67-4304-8c11-27c7a53efd31" providerId="ADAL" clId="{47DC10C3-81B3-4CBD-89BF-2B4D68781B8D}" dt="2021-11-07T16:04:36.021" v="32870" actId="47"/>
        <pc:sldMkLst>
          <pc:docMk/>
          <pc:sldMk cId="1053663098" sldId="752"/>
        </pc:sldMkLst>
        <pc:spChg chg="mod">
          <ac:chgData name="Mark Higgins" userId="f99148ad-7e67-4304-8c11-27c7a53efd31" providerId="ADAL" clId="{47DC10C3-81B3-4CBD-89BF-2B4D68781B8D}" dt="2021-11-03T10:11:30.736" v="42" actId="20577"/>
          <ac:spMkLst>
            <pc:docMk/>
            <pc:sldMk cId="1053663098" sldId="752"/>
            <ac:spMk id="2" creationId="{8AEF27D0-D0B1-4EC9-8D67-E9BA95D15C05}"/>
          </ac:spMkLst>
        </pc:spChg>
      </pc:sldChg>
      <pc:sldChg chg="del">
        <pc:chgData name="Mark Higgins" userId="f99148ad-7e67-4304-8c11-27c7a53efd31" providerId="ADAL" clId="{47DC10C3-81B3-4CBD-89BF-2B4D68781B8D}" dt="2021-11-03T10:11:06.364" v="18" actId="47"/>
        <pc:sldMkLst>
          <pc:docMk/>
          <pc:sldMk cId="1261467683" sldId="752"/>
        </pc:sldMkLst>
      </pc:sldChg>
      <pc:sldChg chg="del">
        <pc:chgData name="Mark Higgins" userId="f99148ad-7e67-4304-8c11-27c7a53efd31" providerId="ADAL" clId="{47DC10C3-81B3-4CBD-89BF-2B4D68781B8D}" dt="2021-11-03T10:11:06.364" v="18" actId="47"/>
        <pc:sldMkLst>
          <pc:docMk/>
          <pc:sldMk cId="515646528" sldId="753"/>
        </pc:sldMkLst>
      </pc:sldChg>
      <pc:sldChg chg="modSp add del mod">
        <pc:chgData name="Mark Higgins" userId="f99148ad-7e67-4304-8c11-27c7a53efd31" providerId="ADAL" clId="{47DC10C3-81B3-4CBD-89BF-2B4D68781B8D}" dt="2021-11-07T16:04:36.021" v="32870" actId="47"/>
        <pc:sldMkLst>
          <pc:docMk/>
          <pc:sldMk cId="2247607445" sldId="753"/>
        </pc:sldMkLst>
        <pc:spChg chg="mod">
          <ac:chgData name="Mark Higgins" userId="f99148ad-7e67-4304-8c11-27c7a53efd31" providerId="ADAL" clId="{47DC10C3-81B3-4CBD-89BF-2B4D68781B8D}" dt="2021-11-03T10:11:38.013" v="52" actId="20577"/>
          <ac:spMkLst>
            <pc:docMk/>
            <pc:sldMk cId="2247607445" sldId="753"/>
            <ac:spMk id="2" creationId="{8AEF27D0-D0B1-4EC9-8D67-E9BA95D15C05}"/>
          </ac:spMkLst>
        </pc:spChg>
      </pc:sldChg>
      <pc:sldChg chg="del">
        <pc:chgData name="Mark Higgins" userId="f99148ad-7e67-4304-8c11-27c7a53efd31" providerId="ADAL" clId="{47DC10C3-81B3-4CBD-89BF-2B4D68781B8D}" dt="2021-11-03T10:11:06.364" v="18" actId="47"/>
        <pc:sldMkLst>
          <pc:docMk/>
          <pc:sldMk cId="373148995" sldId="754"/>
        </pc:sldMkLst>
      </pc:sldChg>
      <pc:sldChg chg="modSp add del mod">
        <pc:chgData name="Mark Higgins" userId="f99148ad-7e67-4304-8c11-27c7a53efd31" providerId="ADAL" clId="{47DC10C3-81B3-4CBD-89BF-2B4D68781B8D}" dt="2021-11-07T16:04:36.021" v="32870" actId="47"/>
        <pc:sldMkLst>
          <pc:docMk/>
          <pc:sldMk cId="3006557055" sldId="754"/>
        </pc:sldMkLst>
        <pc:spChg chg="mod">
          <ac:chgData name="Mark Higgins" userId="f99148ad-7e67-4304-8c11-27c7a53efd31" providerId="ADAL" clId="{47DC10C3-81B3-4CBD-89BF-2B4D68781B8D}" dt="2021-11-03T10:11:44.910" v="61" actId="20577"/>
          <ac:spMkLst>
            <pc:docMk/>
            <pc:sldMk cId="3006557055" sldId="754"/>
            <ac:spMk id="2" creationId="{8AEF27D0-D0B1-4EC9-8D67-E9BA95D15C05}"/>
          </ac:spMkLst>
        </pc:spChg>
      </pc:sldChg>
      <pc:sldChg chg="modSp add del mod">
        <pc:chgData name="Mark Higgins" userId="f99148ad-7e67-4304-8c11-27c7a53efd31" providerId="ADAL" clId="{47DC10C3-81B3-4CBD-89BF-2B4D68781B8D}" dt="2021-11-07T16:04:36.021" v="32870" actId="47"/>
        <pc:sldMkLst>
          <pc:docMk/>
          <pc:sldMk cId="1393377782" sldId="755"/>
        </pc:sldMkLst>
        <pc:spChg chg="mod">
          <ac:chgData name="Mark Higgins" userId="f99148ad-7e67-4304-8c11-27c7a53efd31" providerId="ADAL" clId="{47DC10C3-81B3-4CBD-89BF-2B4D68781B8D}" dt="2021-11-03T10:11:51.174" v="68" actId="20577"/>
          <ac:spMkLst>
            <pc:docMk/>
            <pc:sldMk cId="1393377782" sldId="755"/>
            <ac:spMk id="2" creationId="{8AEF27D0-D0B1-4EC9-8D67-E9BA95D15C05}"/>
          </ac:spMkLst>
        </pc:spChg>
      </pc:sldChg>
      <pc:sldChg chg="addSp modSp new del mod">
        <pc:chgData name="Mark Higgins" userId="f99148ad-7e67-4304-8c11-27c7a53efd31" providerId="ADAL" clId="{47DC10C3-81B3-4CBD-89BF-2B4D68781B8D}" dt="2021-11-07T16:04:36.021" v="32870" actId="47"/>
        <pc:sldMkLst>
          <pc:docMk/>
          <pc:sldMk cId="1075700081" sldId="756"/>
        </pc:sldMkLst>
        <pc:spChg chg="mod">
          <ac:chgData name="Mark Higgins" userId="f99148ad-7e67-4304-8c11-27c7a53efd31" providerId="ADAL" clId="{47DC10C3-81B3-4CBD-89BF-2B4D68781B8D}" dt="2021-11-03T10:20:48.011" v="417" actId="20577"/>
          <ac:spMkLst>
            <pc:docMk/>
            <pc:sldMk cId="1075700081" sldId="756"/>
            <ac:spMk id="2" creationId="{2134C352-E4A5-41FA-84BA-AB49D466F7E5}"/>
          </ac:spMkLst>
        </pc:spChg>
        <pc:spChg chg="mod">
          <ac:chgData name="Mark Higgins" userId="f99148ad-7e67-4304-8c11-27c7a53efd31" providerId="ADAL" clId="{47DC10C3-81B3-4CBD-89BF-2B4D68781B8D}" dt="2021-11-03T11:40:43.486" v="860" actId="15"/>
          <ac:spMkLst>
            <pc:docMk/>
            <pc:sldMk cId="1075700081" sldId="756"/>
            <ac:spMk id="3" creationId="{0D4F0188-F81C-4776-BD24-02146EB4F3A8}"/>
          </ac:spMkLst>
        </pc:spChg>
        <pc:picChg chg="add mod">
          <ac:chgData name="Mark Higgins" userId="f99148ad-7e67-4304-8c11-27c7a53efd31" providerId="ADAL" clId="{47DC10C3-81B3-4CBD-89BF-2B4D68781B8D}" dt="2021-11-03T11:38:50.006" v="678" actId="1076"/>
          <ac:picMkLst>
            <pc:docMk/>
            <pc:sldMk cId="1075700081" sldId="756"/>
            <ac:picMk id="5" creationId="{3B81153D-5349-40AA-A362-D71B74E117FB}"/>
          </ac:picMkLst>
        </pc:picChg>
      </pc:sldChg>
      <pc:sldChg chg="addSp modSp new del mod">
        <pc:chgData name="Mark Higgins" userId="f99148ad-7e67-4304-8c11-27c7a53efd31" providerId="ADAL" clId="{47DC10C3-81B3-4CBD-89BF-2B4D68781B8D}" dt="2021-11-07T16:04:36.021" v="32870" actId="47"/>
        <pc:sldMkLst>
          <pc:docMk/>
          <pc:sldMk cId="674505606" sldId="757"/>
        </pc:sldMkLst>
        <pc:spChg chg="mod">
          <ac:chgData name="Mark Higgins" userId="f99148ad-7e67-4304-8c11-27c7a53efd31" providerId="ADAL" clId="{47DC10C3-81B3-4CBD-89BF-2B4D68781B8D}" dt="2021-11-03T10:30:22.420" v="528" actId="20577"/>
          <ac:spMkLst>
            <pc:docMk/>
            <pc:sldMk cId="674505606" sldId="757"/>
            <ac:spMk id="2" creationId="{7D577F7F-2FA6-4CD4-9420-1AB686FBDE20}"/>
          </ac:spMkLst>
        </pc:spChg>
        <pc:spChg chg="mod">
          <ac:chgData name="Mark Higgins" userId="f99148ad-7e67-4304-8c11-27c7a53efd31" providerId="ADAL" clId="{47DC10C3-81B3-4CBD-89BF-2B4D68781B8D}" dt="2021-11-03T15:58:50.977" v="2140" actId="15"/>
          <ac:spMkLst>
            <pc:docMk/>
            <pc:sldMk cId="674505606" sldId="757"/>
            <ac:spMk id="3" creationId="{B7015CF0-2B28-4A27-945F-B8A50F91C9F6}"/>
          </ac:spMkLst>
        </pc:spChg>
        <pc:spChg chg="add mod">
          <ac:chgData name="Mark Higgins" userId="f99148ad-7e67-4304-8c11-27c7a53efd31" providerId="ADAL" clId="{47DC10C3-81B3-4CBD-89BF-2B4D68781B8D}" dt="2021-11-03T15:59:02.774" v="2151" actId="20577"/>
          <ac:spMkLst>
            <pc:docMk/>
            <pc:sldMk cId="674505606" sldId="757"/>
            <ac:spMk id="4" creationId="{7C9E946C-1D72-4714-AF57-74C4C4A2BE39}"/>
          </ac:spMkLst>
        </pc:spChg>
      </pc:sldChg>
      <pc:sldChg chg="delSp modSp add del mod">
        <pc:chgData name="Mark Higgins" userId="f99148ad-7e67-4304-8c11-27c7a53efd31" providerId="ADAL" clId="{47DC10C3-81B3-4CBD-89BF-2B4D68781B8D}" dt="2021-11-07T16:04:36.021" v="32870" actId="47"/>
        <pc:sldMkLst>
          <pc:docMk/>
          <pc:sldMk cId="1093601633" sldId="758"/>
        </pc:sldMkLst>
        <pc:spChg chg="mod">
          <ac:chgData name="Mark Higgins" userId="f99148ad-7e67-4304-8c11-27c7a53efd31" providerId="ADAL" clId="{47DC10C3-81B3-4CBD-89BF-2B4D68781B8D}" dt="2021-11-03T13:26:59.418" v="1460" actId="20577"/>
          <ac:spMkLst>
            <pc:docMk/>
            <pc:sldMk cId="1093601633" sldId="758"/>
            <ac:spMk id="3" creationId="{0D4F0188-F81C-4776-BD24-02146EB4F3A8}"/>
          </ac:spMkLst>
        </pc:spChg>
        <pc:picChg chg="del">
          <ac:chgData name="Mark Higgins" userId="f99148ad-7e67-4304-8c11-27c7a53efd31" providerId="ADAL" clId="{47DC10C3-81B3-4CBD-89BF-2B4D68781B8D}" dt="2021-11-03T11:39:32.587" v="694" actId="478"/>
          <ac:picMkLst>
            <pc:docMk/>
            <pc:sldMk cId="1093601633" sldId="758"/>
            <ac:picMk id="5" creationId="{3B81153D-5349-40AA-A362-D71B74E117FB}"/>
          </ac:picMkLst>
        </pc:picChg>
      </pc:sldChg>
      <pc:sldChg chg="modSp new del mod">
        <pc:chgData name="Mark Higgins" userId="f99148ad-7e67-4304-8c11-27c7a53efd31" providerId="ADAL" clId="{47DC10C3-81B3-4CBD-89BF-2B4D68781B8D}" dt="2021-11-07T16:04:36.021" v="32870" actId="47"/>
        <pc:sldMkLst>
          <pc:docMk/>
          <pc:sldMk cId="2040909276" sldId="759"/>
        </pc:sldMkLst>
        <pc:spChg chg="mod">
          <ac:chgData name="Mark Higgins" userId="f99148ad-7e67-4304-8c11-27c7a53efd31" providerId="ADAL" clId="{47DC10C3-81B3-4CBD-89BF-2B4D68781B8D}" dt="2021-11-03T13:27:08.510" v="1473" actId="20577"/>
          <ac:spMkLst>
            <pc:docMk/>
            <pc:sldMk cId="2040909276" sldId="759"/>
            <ac:spMk id="2" creationId="{C7F62CA8-5973-4BB5-A7D8-99F52CCA1B40}"/>
          </ac:spMkLst>
        </pc:spChg>
        <pc:spChg chg="mod">
          <ac:chgData name="Mark Higgins" userId="f99148ad-7e67-4304-8c11-27c7a53efd31" providerId="ADAL" clId="{47DC10C3-81B3-4CBD-89BF-2B4D68781B8D}" dt="2021-11-03T16:17:01.989" v="2190" actId="20577"/>
          <ac:spMkLst>
            <pc:docMk/>
            <pc:sldMk cId="2040909276" sldId="759"/>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2004826366" sldId="760"/>
        </pc:sldMkLst>
        <pc:spChg chg="mod">
          <ac:chgData name="Mark Higgins" userId="f99148ad-7e67-4304-8c11-27c7a53efd31" providerId="ADAL" clId="{47DC10C3-81B3-4CBD-89BF-2B4D68781B8D}" dt="2021-11-03T16:17:15.531" v="2196" actId="20577"/>
          <ac:spMkLst>
            <pc:docMk/>
            <pc:sldMk cId="2004826366" sldId="760"/>
            <ac:spMk id="2" creationId="{C7F62CA8-5973-4BB5-A7D8-99F52CCA1B40}"/>
          </ac:spMkLst>
        </pc:spChg>
        <pc:spChg chg="mod">
          <ac:chgData name="Mark Higgins" userId="f99148ad-7e67-4304-8c11-27c7a53efd31" providerId="ADAL" clId="{47DC10C3-81B3-4CBD-89BF-2B4D68781B8D}" dt="2021-11-03T16:18:30.219" v="2316" actId="15"/>
          <ac:spMkLst>
            <pc:docMk/>
            <pc:sldMk cId="2004826366" sldId="760"/>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4272030496" sldId="761"/>
        </pc:sldMkLst>
        <pc:spChg chg="mod">
          <ac:chgData name="Mark Higgins" userId="f99148ad-7e67-4304-8c11-27c7a53efd31" providerId="ADAL" clId="{47DC10C3-81B3-4CBD-89BF-2B4D68781B8D}" dt="2021-11-03T16:19:41.781" v="2321" actId="20577"/>
          <ac:spMkLst>
            <pc:docMk/>
            <pc:sldMk cId="4272030496" sldId="761"/>
            <ac:spMk id="2" creationId="{C7F62CA8-5973-4BB5-A7D8-99F52CCA1B40}"/>
          </ac:spMkLst>
        </pc:spChg>
        <pc:spChg chg="mod">
          <ac:chgData name="Mark Higgins" userId="f99148ad-7e67-4304-8c11-27c7a53efd31" providerId="ADAL" clId="{47DC10C3-81B3-4CBD-89BF-2B4D68781B8D}" dt="2021-11-03T16:20:08.976" v="2344" actId="20577"/>
          <ac:spMkLst>
            <pc:docMk/>
            <pc:sldMk cId="4272030496" sldId="761"/>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2760839303" sldId="762"/>
        </pc:sldMkLst>
        <pc:spChg chg="mod">
          <ac:chgData name="Mark Higgins" userId="f99148ad-7e67-4304-8c11-27c7a53efd31" providerId="ADAL" clId="{47DC10C3-81B3-4CBD-89BF-2B4D68781B8D}" dt="2021-11-03T16:19:52.447" v="2329" actId="20577"/>
          <ac:spMkLst>
            <pc:docMk/>
            <pc:sldMk cId="2760839303" sldId="762"/>
            <ac:spMk id="2" creationId="{C7F62CA8-5973-4BB5-A7D8-99F52CCA1B40}"/>
          </ac:spMkLst>
        </pc:spChg>
        <pc:spChg chg="mod">
          <ac:chgData name="Mark Higgins" userId="f99148ad-7e67-4304-8c11-27c7a53efd31" providerId="ADAL" clId="{47DC10C3-81B3-4CBD-89BF-2B4D68781B8D}" dt="2021-11-03T16:20:05.914" v="2343" actId="20577"/>
          <ac:spMkLst>
            <pc:docMk/>
            <pc:sldMk cId="2760839303" sldId="762"/>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1837961892" sldId="763"/>
        </pc:sldMkLst>
        <pc:spChg chg="mod">
          <ac:chgData name="Mark Higgins" userId="f99148ad-7e67-4304-8c11-27c7a53efd31" providerId="ADAL" clId="{47DC10C3-81B3-4CBD-89BF-2B4D68781B8D}" dt="2021-11-03T16:19:59.317" v="2341" actId="20577"/>
          <ac:spMkLst>
            <pc:docMk/>
            <pc:sldMk cId="1837961892" sldId="763"/>
            <ac:spMk id="2" creationId="{C7F62CA8-5973-4BB5-A7D8-99F52CCA1B40}"/>
          </ac:spMkLst>
        </pc:spChg>
        <pc:spChg chg="mod">
          <ac:chgData name="Mark Higgins" userId="f99148ad-7e67-4304-8c11-27c7a53efd31" providerId="ADAL" clId="{47DC10C3-81B3-4CBD-89BF-2B4D68781B8D}" dt="2021-11-05T13:26:34.719" v="28179" actId="20577"/>
          <ac:spMkLst>
            <pc:docMk/>
            <pc:sldMk cId="1837961892" sldId="763"/>
            <ac:spMk id="3" creationId="{40E3E3BB-94A6-4218-AE4A-102B7C9CC149}"/>
          </ac:spMkLst>
        </pc:spChg>
      </pc:sldChg>
      <pc:sldChg chg="addSp modSp add del mod ord">
        <pc:chgData name="Mark Higgins" userId="f99148ad-7e67-4304-8c11-27c7a53efd31" providerId="ADAL" clId="{47DC10C3-81B3-4CBD-89BF-2B4D68781B8D}" dt="2021-11-07T16:04:36.021" v="32870" actId="47"/>
        <pc:sldMkLst>
          <pc:docMk/>
          <pc:sldMk cId="2655191991" sldId="764"/>
        </pc:sldMkLst>
        <pc:spChg chg="mod">
          <ac:chgData name="Mark Higgins" userId="f99148ad-7e67-4304-8c11-27c7a53efd31" providerId="ADAL" clId="{47DC10C3-81B3-4CBD-89BF-2B4D68781B8D}" dt="2021-11-03T16:21:18.036" v="2383" actId="20577"/>
          <ac:spMkLst>
            <pc:docMk/>
            <pc:sldMk cId="2655191991" sldId="764"/>
            <ac:spMk id="2" creationId="{C7F62CA8-5973-4BB5-A7D8-99F52CCA1B40}"/>
          </ac:spMkLst>
        </pc:spChg>
        <pc:spChg chg="mod">
          <ac:chgData name="Mark Higgins" userId="f99148ad-7e67-4304-8c11-27c7a53efd31" providerId="ADAL" clId="{47DC10C3-81B3-4CBD-89BF-2B4D68781B8D}" dt="2021-11-03T16:22:20.182" v="2488" actId="6549"/>
          <ac:spMkLst>
            <pc:docMk/>
            <pc:sldMk cId="2655191991" sldId="764"/>
            <ac:spMk id="3" creationId="{40E3E3BB-94A6-4218-AE4A-102B7C9CC149}"/>
          </ac:spMkLst>
        </pc:spChg>
        <pc:picChg chg="add mod">
          <ac:chgData name="Mark Higgins" userId="f99148ad-7e67-4304-8c11-27c7a53efd31" providerId="ADAL" clId="{47DC10C3-81B3-4CBD-89BF-2B4D68781B8D}" dt="2021-11-03T16:21:45.583" v="2386" actId="1076"/>
          <ac:picMkLst>
            <pc:docMk/>
            <pc:sldMk cId="2655191991" sldId="764"/>
            <ac:picMk id="5" creationId="{36776A52-AFBA-41BE-88EB-06775FAF9AA2}"/>
          </ac:picMkLst>
        </pc:picChg>
      </pc:sldChg>
      <pc:sldChg chg="modSp new del mod">
        <pc:chgData name="Mark Higgins" userId="f99148ad-7e67-4304-8c11-27c7a53efd31" providerId="ADAL" clId="{47DC10C3-81B3-4CBD-89BF-2B4D68781B8D}" dt="2021-11-07T16:04:36.021" v="32870" actId="47"/>
        <pc:sldMkLst>
          <pc:docMk/>
          <pc:sldMk cId="501986438" sldId="765"/>
        </pc:sldMkLst>
        <pc:spChg chg="mod">
          <ac:chgData name="Mark Higgins" userId="f99148ad-7e67-4304-8c11-27c7a53efd31" providerId="ADAL" clId="{47DC10C3-81B3-4CBD-89BF-2B4D68781B8D}" dt="2021-11-03T16:20:42.877" v="2368" actId="20577"/>
          <ac:spMkLst>
            <pc:docMk/>
            <pc:sldMk cId="501986438" sldId="765"/>
            <ac:spMk id="2" creationId="{5EA970DC-D17C-4BFF-BBDB-9A187D494579}"/>
          </ac:spMkLst>
        </pc:spChg>
      </pc:sldChg>
      <pc:sldChg chg="modSp new del mod">
        <pc:chgData name="Mark Higgins" userId="f99148ad-7e67-4304-8c11-27c7a53efd31" providerId="ADAL" clId="{47DC10C3-81B3-4CBD-89BF-2B4D68781B8D}" dt="2021-11-07T16:04:36.021" v="32870" actId="47"/>
        <pc:sldMkLst>
          <pc:docMk/>
          <pc:sldMk cId="1834219082" sldId="766"/>
        </pc:sldMkLst>
        <pc:spChg chg="mod">
          <ac:chgData name="Mark Higgins" userId="f99148ad-7e67-4304-8c11-27c7a53efd31" providerId="ADAL" clId="{47DC10C3-81B3-4CBD-89BF-2B4D68781B8D}" dt="2021-11-03T16:28:04.548" v="2517" actId="20577"/>
          <ac:spMkLst>
            <pc:docMk/>
            <pc:sldMk cId="1834219082" sldId="766"/>
            <ac:spMk id="2" creationId="{E55F140D-EE0F-48BC-8808-033DD18EF9C1}"/>
          </ac:spMkLst>
        </pc:spChg>
      </pc:sldChg>
      <pc:sldChg chg="modSp add del mod">
        <pc:chgData name="Mark Higgins" userId="f99148ad-7e67-4304-8c11-27c7a53efd31" providerId="ADAL" clId="{47DC10C3-81B3-4CBD-89BF-2B4D68781B8D}" dt="2021-11-07T16:04:36.021" v="32870" actId="47"/>
        <pc:sldMkLst>
          <pc:docMk/>
          <pc:sldMk cId="1394071020" sldId="767"/>
        </pc:sldMkLst>
        <pc:spChg chg="mod">
          <ac:chgData name="Mark Higgins" userId="f99148ad-7e67-4304-8c11-27c7a53efd31" providerId="ADAL" clId="{47DC10C3-81B3-4CBD-89BF-2B4D68781B8D}" dt="2021-11-03T16:28:24.077" v="2535" actId="20577"/>
          <ac:spMkLst>
            <pc:docMk/>
            <pc:sldMk cId="1394071020" sldId="767"/>
            <ac:spMk id="2" creationId="{E55F140D-EE0F-48BC-8808-033DD18EF9C1}"/>
          </ac:spMkLst>
        </pc:spChg>
        <pc:spChg chg="mod">
          <ac:chgData name="Mark Higgins" userId="f99148ad-7e67-4304-8c11-27c7a53efd31" providerId="ADAL" clId="{47DC10C3-81B3-4CBD-89BF-2B4D68781B8D}" dt="2021-11-04T13:01:09.224" v="6120" actId="313"/>
          <ac:spMkLst>
            <pc:docMk/>
            <pc:sldMk cId="1394071020" sldId="767"/>
            <ac:spMk id="3" creationId="{637FF243-07DF-4207-B1DB-726973C81453}"/>
          </ac:spMkLst>
        </pc:spChg>
      </pc:sldChg>
      <pc:sldChg chg="addSp modSp add del mod modNotesTx">
        <pc:chgData name="Mark Higgins" userId="f99148ad-7e67-4304-8c11-27c7a53efd31" providerId="ADAL" clId="{47DC10C3-81B3-4CBD-89BF-2B4D68781B8D}" dt="2021-11-07T16:04:36.021" v="32870" actId="47"/>
        <pc:sldMkLst>
          <pc:docMk/>
          <pc:sldMk cId="1459537521" sldId="768"/>
        </pc:sldMkLst>
        <pc:spChg chg="mod">
          <ac:chgData name="Mark Higgins" userId="f99148ad-7e67-4304-8c11-27c7a53efd31" providerId="ADAL" clId="{47DC10C3-81B3-4CBD-89BF-2B4D68781B8D}" dt="2021-11-04T12:55:40.872" v="5677" actId="20577"/>
          <ac:spMkLst>
            <pc:docMk/>
            <pc:sldMk cId="1459537521" sldId="768"/>
            <ac:spMk id="2" creationId="{E55F140D-EE0F-48BC-8808-033DD18EF9C1}"/>
          </ac:spMkLst>
        </pc:spChg>
        <pc:spChg chg="mod">
          <ac:chgData name="Mark Higgins" userId="f99148ad-7e67-4304-8c11-27c7a53efd31" providerId="ADAL" clId="{47DC10C3-81B3-4CBD-89BF-2B4D68781B8D}" dt="2021-11-04T12:58:07.247" v="5853" actId="15"/>
          <ac:spMkLst>
            <pc:docMk/>
            <pc:sldMk cId="1459537521" sldId="768"/>
            <ac:spMk id="3" creationId="{637FF243-07DF-4207-B1DB-726973C81453}"/>
          </ac:spMkLst>
        </pc:spChg>
        <pc:picChg chg="add mod">
          <ac:chgData name="Mark Higgins" userId="f99148ad-7e67-4304-8c11-27c7a53efd31" providerId="ADAL" clId="{47DC10C3-81B3-4CBD-89BF-2B4D68781B8D}" dt="2021-11-04T12:58:12.025" v="5854" actId="14100"/>
          <ac:picMkLst>
            <pc:docMk/>
            <pc:sldMk cId="1459537521" sldId="768"/>
            <ac:picMk id="5" creationId="{3522892C-2F16-4FA8-BF13-507E0562F0E6}"/>
          </ac:picMkLst>
        </pc:picChg>
      </pc:sldChg>
      <pc:sldChg chg="modSp add del mod">
        <pc:chgData name="Mark Higgins" userId="f99148ad-7e67-4304-8c11-27c7a53efd31" providerId="ADAL" clId="{47DC10C3-81B3-4CBD-89BF-2B4D68781B8D}" dt="2021-11-07T16:04:36.021" v="32870" actId="47"/>
        <pc:sldMkLst>
          <pc:docMk/>
          <pc:sldMk cId="3828662389" sldId="769"/>
        </pc:sldMkLst>
        <pc:spChg chg="mod">
          <ac:chgData name="Mark Higgins" userId="f99148ad-7e67-4304-8c11-27c7a53efd31" providerId="ADAL" clId="{47DC10C3-81B3-4CBD-89BF-2B4D68781B8D}" dt="2021-11-03T16:29:02.679" v="2576" actId="313"/>
          <ac:spMkLst>
            <pc:docMk/>
            <pc:sldMk cId="3828662389" sldId="769"/>
            <ac:spMk id="2" creationId="{E55F140D-EE0F-48BC-8808-033DD18EF9C1}"/>
          </ac:spMkLst>
        </pc:spChg>
        <pc:spChg chg="mod">
          <ac:chgData name="Mark Higgins" userId="f99148ad-7e67-4304-8c11-27c7a53efd31" providerId="ADAL" clId="{47DC10C3-81B3-4CBD-89BF-2B4D68781B8D}" dt="2021-11-04T12:55:11.562" v="5674" actId="20577"/>
          <ac:spMkLst>
            <pc:docMk/>
            <pc:sldMk cId="3828662389" sldId="769"/>
            <ac:spMk id="3" creationId="{637FF243-07DF-4207-B1DB-726973C81453}"/>
          </ac:spMkLst>
        </pc:spChg>
      </pc:sldChg>
      <pc:sldChg chg="modSp add del mod">
        <pc:chgData name="Mark Higgins" userId="f99148ad-7e67-4304-8c11-27c7a53efd31" providerId="ADAL" clId="{47DC10C3-81B3-4CBD-89BF-2B4D68781B8D}" dt="2021-11-07T16:04:36.021" v="32870" actId="47"/>
        <pc:sldMkLst>
          <pc:docMk/>
          <pc:sldMk cId="848994891" sldId="770"/>
        </pc:sldMkLst>
        <pc:spChg chg="mod">
          <ac:chgData name="Mark Higgins" userId="f99148ad-7e67-4304-8c11-27c7a53efd31" providerId="ADAL" clId="{47DC10C3-81B3-4CBD-89BF-2B4D68781B8D}" dt="2021-11-03T16:29:13.764" v="2598" actId="20577"/>
          <ac:spMkLst>
            <pc:docMk/>
            <pc:sldMk cId="848994891" sldId="770"/>
            <ac:spMk id="2" creationId="{E55F140D-EE0F-48BC-8808-033DD18EF9C1}"/>
          </ac:spMkLst>
        </pc:spChg>
        <pc:spChg chg="mod">
          <ac:chgData name="Mark Higgins" userId="f99148ad-7e67-4304-8c11-27c7a53efd31" providerId="ADAL" clId="{47DC10C3-81B3-4CBD-89BF-2B4D68781B8D}" dt="2021-11-04T12:52:54.180" v="5442" actId="20577"/>
          <ac:spMkLst>
            <pc:docMk/>
            <pc:sldMk cId="848994891" sldId="770"/>
            <ac:spMk id="3" creationId="{637FF243-07DF-4207-B1DB-726973C81453}"/>
          </ac:spMkLst>
        </pc:spChg>
      </pc:sldChg>
      <pc:sldChg chg="modSp add del mod">
        <pc:chgData name="Mark Higgins" userId="f99148ad-7e67-4304-8c11-27c7a53efd31" providerId="ADAL" clId="{47DC10C3-81B3-4CBD-89BF-2B4D68781B8D}" dt="2021-11-07T16:04:36.021" v="32870" actId="47"/>
        <pc:sldMkLst>
          <pc:docMk/>
          <pc:sldMk cId="2310618842" sldId="771"/>
        </pc:sldMkLst>
        <pc:spChg chg="mod">
          <ac:chgData name="Mark Higgins" userId="f99148ad-7e67-4304-8c11-27c7a53efd31" providerId="ADAL" clId="{47DC10C3-81B3-4CBD-89BF-2B4D68781B8D}" dt="2021-11-03T16:29:26.402" v="2625" actId="20577"/>
          <ac:spMkLst>
            <pc:docMk/>
            <pc:sldMk cId="2310618842" sldId="771"/>
            <ac:spMk id="2" creationId="{E55F140D-EE0F-48BC-8808-033DD18EF9C1}"/>
          </ac:spMkLst>
        </pc:spChg>
        <pc:spChg chg="mod">
          <ac:chgData name="Mark Higgins" userId="f99148ad-7e67-4304-8c11-27c7a53efd31" providerId="ADAL" clId="{47DC10C3-81B3-4CBD-89BF-2B4D68781B8D}" dt="2021-11-04T12:46:59.355" v="4918" actId="20577"/>
          <ac:spMkLst>
            <pc:docMk/>
            <pc:sldMk cId="2310618842" sldId="771"/>
            <ac:spMk id="3" creationId="{637FF243-07DF-4207-B1DB-726973C81453}"/>
          </ac:spMkLst>
        </pc:spChg>
      </pc:sldChg>
      <pc:sldChg chg="modSp add del mod">
        <pc:chgData name="Mark Higgins" userId="f99148ad-7e67-4304-8c11-27c7a53efd31" providerId="ADAL" clId="{47DC10C3-81B3-4CBD-89BF-2B4D68781B8D}" dt="2021-11-07T16:04:36.021" v="32870" actId="47"/>
        <pc:sldMkLst>
          <pc:docMk/>
          <pc:sldMk cId="4126821666" sldId="772"/>
        </pc:sldMkLst>
        <pc:spChg chg="mod">
          <ac:chgData name="Mark Higgins" userId="f99148ad-7e67-4304-8c11-27c7a53efd31" providerId="ADAL" clId="{47DC10C3-81B3-4CBD-89BF-2B4D68781B8D}" dt="2021-11-03T16:29:40.854" v="2656" actId="20577"/>
          <ac:spMkLst>
            <pc:docMk/>
            <pc:sldMk cId="4126821666" sldId="772"/>
            <ac:spMk id="2" creationId="{E55F140D-EE0F-48BC-8808-033DD18EF9C1}"/>
          </ac:spMkLst>
        </pc:spChg>
        <pc:spChg chg="mod">
          <ac:chgData name="Mark Higgins" userId="f99148ad-7e67-4304-8c11-27c7a53efd31" providerId="ADAL" clId="{47DC10C3-81B3-4CBD-89BF-2B4D68781B8D}" dt="2021-11-04T12:44:48.545" v="4716" actId="20577"/>
          <ac:spMkLst>
            <pc:docMk/>
            <pc:sldMk cId="4126821666" sldId="772"/>
            <ac:spMk id="3" creationId="{637FF243-07DF-4207-B1DB-726973C81453}"/>
          </ac:spMkLst>
        </pc:spChg>
      </pc:sldChg>
      <pc:sldChg chg="modSp add del mod">
        <pc:chgData name="Mark Higgins" userId="f99148ad-7e67-4304-8c11-27c7a53efd31" providerId="ADAL" clId="{47DC10C3-81B3-4CBD-89BF-2B4D68781B8D}" dt="2021-11-04T12:42:45.182" v="4326" actId="47"/>
        <pc:sldMkLst>
          <pc:docMk/>
          <pc:sldMk cId="2932652462" sldId="773"/>
        </pc:sldMkLst>
        <pc:spChg chg="mod">
          <ac:chgData name="Mark Higgins" userId="f99148ad-7e67-4304-8c11-27c7a53efd31" providerId="ADAL" clId="{47DC10C3-81B3-4CBD-89BF-2B4D68781B8D}" dt="2021-11-03T16:29:51.571" v="2668" actId="20577"/>
          <ac:spMkLst>
            <pc:docMk/>
            <pc:sldMk cId="2932652462" sldId="773"/>
            <ac:spMk id="2" creationId="{E55F140D-EE0F-48BC-8808-033DD18EF9C1}"/>
          </ac:spMkLst>
        </pc:spChg>
      </pc:sldChg>
      <pc:sldChg chg="addSp modSp add del mod">
        <pc:chgData name="Mark Higgins" userId="f99148ad-7e67-4304-8c11-27c7a53efd31" providerId="ADAL" clId="{47DC10C3-81B3-4CBD-89BF-2B4D68781B8D}" dt="2021-11-07T16:04:36.021" v="32870" actId="47"/>
        <pc:sldMkLst>
          <pc:docMk/>
          <pc:sldMk cId="4180525082" sldId="774"/>
        </pc:sldMkLst>
        <pc:spChg chg="mod">
          <ac:chgData name="Mark Higgins" userId="f99148ad-7e67-4304-8c11-27c7a53efd31" providerId="ADAL" clId="{47DC10C3-81B3-4CBD-89BF-2B4D68781B8D}" dt="2021-11-03T16:30:12.796" v="2698" actId="115"/>
          <ac:spMkLst>
            <pc:docMk/>
            <pc:sldMk cId="4180525082" sldId="774"/>
            <ac:spMk id="2" creationId="{E55F140D-EE0F-48BC-8808-033DD18EF9C1}"/>
          </ac:spMkLst>
        </pc:spChg>
        <pc:spChg chg="mod">
          <ac:chgData name="Mark Higgins" userId="f99148ad-7e67-4304-8c11-27c7a53efd31" providerId="ADAL" clId="{47DC10C3-81B3-4CBD-89BF-2B4D68781B8D}" dt="2021-11-04T12:38:01.550" v="4063" actId="27636"/>
          <ac:spMkLst>
            <pc:docMk/>
            <pc:sldMk cId="4180525082" sldId="774"/>
            <ac:spMk id="3" creationId="{637FF243-07DF-4207-B1DB-726973C81453}"/>
          </ac:spMkLst>
        </pc:spChg>
        <pc:picChg chg="add mod">
          <ac:chgData name="Mark Higgins" userId="f99148ad-7e67-4304-8c11-27c7a53efd31" providerId="ADAL" clId="{47DC10C3-81B3-4CBD-89BF-2B4D68781B8D}" dt="2021-11-04T12:38:22.484" v="4065" actId="1076"/>
          <ac:picMkLst>
            <pc:docMk/>
            <pc:sldMk cId="4180525082" sldId="774"/>
            <ac:picMk id="5" creationId="{DD388562-C7D3-49CC-B0BD-EB3E545E0206}"/>
          </ac:picMkLst>
        </pc:picChg>
      </pc:sldChg>
      <pc:sldChg chg="addSp modSp add del mod">
        <pc:chgData name="Mark Higgins" userId="f99148ad-7e67-4304-8c11-27c7a53efd31" providerId="ADAL" clId="{47DC10C3-81B3-4CBD-89BF-2B4D68781B8D}" dt="2021-11-07T16:04:36.021" v="32870" actId="47"/>
        <pc:sldMkLst>
          <pc:docMk/>
          <pc:sldMk cId="3075322656" sldId="775"/>
        </pc:sldMkLst>
        <pc:spChg chg="mod">
          <ac:chgData name="Mark Higgins" userId="f99148ad-7e67-4304-8c11-27c7a53efd31" providerId="ADAL" clId="{47DC10C3-81B3-4CBD-89BF-2B4D68781B8D}" dt="2021-11-03T16:30:24.752" v="2714" actId="20577"/>
          <ac:spMkLst>
            <pc:docMk/>
            <pc:sldMk cId="3075322656" sldId="775"/>
            <ac:spMk id="2" creationId="{E55F140D-EE0F-48BC-8808-033DD18EF9C1}"/>
          </ac:spMkLst>
        </pc:spChg>
        <pc:spChg chg="mod">
          <ac:chgData name="Mark Higgins" userId="f99148ad-7e67-4304-8c11-27c7a53efd31" providerId="ADAL" clId="{47DC10C3-81B3-4CBD-89BF-2B4D68781B8D}" dt="2021-11-04T12:33:19.703" v="3555" actId="20577"/>
          <ac:spMkLst>
            <pc:docMk/>
            <pc:sldMk cId="3075322656" sldId="775"/>
            <ac:spMk id="3" creationId="{637FF243-07DF-4207-B1DB-726973C81453}"/>
          </ac:spMkLst>
        </pc:spChg>
        <pc:picChg chg="add mod">
          <ac:chgData name="Mark Higgins" userId="f99148ad-7e67-4304-8c11-27c7a53efd31" providerId="ADAL" clId="{47DC10C3-81B3-4CBD-89BF-2B4D68781B8D}" dt="2021-11-04T12:32:23.816" v="3464" actId="1076"/>
          <ac:picMkLst>
            <pc:docMk/>
            <pc:sldMk cId="3075322656" sldId="775"/>
            <ac:picMk id="5" creationId="{07CFD01F-0B6F-4DA1-836A-DD80AA60A4F1}"/>
          </ac:picMkLst>
        </pc:picChg>
      </pc:sldChg>
      <pc:sldChg chg="modSp add del mod">
        <pc:chgData name="Mark Higgins" userId="f99148ad-7e67-4304-8c11-27c7a53efd31" providerId="ADAL" clId="{47DC10C3-81B3-4CBD-89BF-2B4D68781B8D}" dt="2021-11-07T16:04:36.021" v="32870" actId="47"/>
        <pc:sldMkLst>
          <pc:docMk/>
          <pc:sldMk cId="2644101182" sldId="776"/>
        </pc:sldMkLst>
        <pc:spChg chg="mod">
          <ac:chgData name="Mark Higgins" userId="f99148ad-7e67-4304-8c11-27c7a53efd31" providerId="ADAL" clId="{47DC10C3-81B3-4CBD-89BF-2B4D68781B8D}" dt="2021-11-03T16:30:40.727" v="2741" actId="20577"/>
          <ac:spMkLst>
            <pc:docMk/>
            <pc:sldMk cId="2644101182" sldId="776"/>
            <ac:spMk id="2" creationId="{E55F140D-EE0F-48BC-8808-033DD18EF9C1}"/>
          </ac:spMkLst>
        </pc:spChg>
        <pc:spChg chg="mod">
          <ac:chgData name="Mark Higgins" userId="f99148ad-7e67-4304-8c11-27c7a53efd31" providerId="ADAL" clId="{47DC10C3-81B3-4CBD-89BF-2B4D68781B8D}" dt="2021-11-04T12:29:58.132" v="3228" actId="15"/>
          <ac:spMkLst>
            <pc:docMk/>
            <pc:sldMk cId="2644101182" sldId="776"/>
            <ac:spMk id="3" creationId="{637FF243-07DF-4207-B1DB-726973C81453}"/>
          </ac:spMkLst>
        </pc:spChg>
      </pc:sldChg>
      <pc:sldChg chg="modSp new del mod ord">
        <pc:chgData name="Mark Higgins" userId="f99148ad-7e67-4304-8c11-27c7a53efd31" providerId="ADAL" clId="{47DC10C3-81B3-4CBD-89BF-2B4D68781B8D}" dt="2021-11-07T16:04:36.021" v="32870" actId="47"/>
        <pc:sldMkLst>
          <pc:docMk/>
          <pc:sldMk cId="20185765" sldId="777"/>
        </pc:sldMkLst>
        <pc:spChg chg="mod">
          <ac:chgData name="Mark Higgins" userId="f99148ad-7e67-4304-8c11-27c7a53efd31" providerId="ADAL" clId="{47DC10C3-81B3-4CBD-89BF-2B4D68781B8D}" dt="2021-11-03T16:32:30.616" v="2767" actId="20577"/>
          <ac:spMkLst>
            <pc:docMk/>
            <pc:sldMk cId="20185765" sldId="777"/>
            <ac:spMk id="2" creationId="{4C64D302-202C-40EA-9939-E96C31EFB7CC}"/>
          </ac:spMkLst>
        </pc:spChg>
      </pc:sldChg>
      <pc:sldChg chg="modSp new del mod">
        <pc:chgData name="Mark Higgins" userId="f99148ad-7e67-4304-8c11-27c7a53efd31" providerId="ADAL" clId="{47DC10C3-81B3-4CBD-89BF-2B4D68781B8D}" dt="2021-11-07T16:04:36.021" v="32870" actId="47"/>
        <pc:sldMkLst>
          <pc:docMk/>
          <pc:sldMk cId="4198735718" sldId="778"/>
        </pc:sldMkLst>
        <pc:spChg chg="mod">
          <ac:chgData name="Mark Higgins" userId="f99148ad-7e67-4304-8c11-27c7a53efd31" providerId="ADAL" clId="{47DC10C3-81B3-4CBD-89BF-2B4D68781B8D}" dt="2021-11-03T16:32:48.990" v="2792" actId="20577"/>
          <ac:spMkLst>
            <pc:docMk/>
            <pc:sldMk cId="4198735718" sldId="778"/>
            <ac:spMk id="2" creationId="{1EC13C53-DB21-4043-B696-4BE1025334DE}"/>
          </ac:spMkLst>
        </pc:spChg>
      </pc:sldChg>
      <pc:sldChg chg="modSp new del mod">
        <pc:chgData name="Mark Higgins" userId="f99148ad-7e67-4304-8c11-27c7a53efd31" providerId="ADAL" clId="{47DC10C3-81B3-4CBD-89BF-2B4D68781B8D}" dt="2021-11-07T16:04:36.021" v="32870" actId="47"/>
        <pc:sldMkLst>
          <pc:docMk/>
          <pc:sldMk cId="3550930138" sldId="779"/>
        </pc:sldMkLst>
        <pc:spChg chg="mod">
          <ac:chgData name="Mark Higgins" userId="f99148ad-7e67-4304-8c11-27c7a53efd31" providerId="ADAL" clId="{47DC10C3-81B3-4CBD-89BF-2B4D68781B8D}" dt="2021-11-03T16:33:39.224" v="2811" actId="20577"/>
          <ac:spMkLst>
            <pc:docMk/>
            <pc:sldMk cId="3550930138" sldId="779"/>
            <ac:spMk id="2" creationId="{BF68AD0D-779B-4B4C-AF70-FAE9FC4F11F7}"/>
          </ac:spMkLst>
        </pc:spChg>
      </pc:sldChg>
      <pc:sldChg chg="modSp add del mod">
        <pc:chgData name="Mark Higgins" userId="f99148ad-7e67-4304-8c11-27c7a53efd31" providerId="ADAL" clId="{47DC10C3-81B3-4CBD-89BF-2B4D68781B8D}" dt="2021-11-07T16:04:36.021" v="32870" actId="47"/>
        <pc:sldMkLst>
          <pc:docMk/>
          <pc:sldMk cId="2402439807" sldId="780"/>
        </pc:sldMkLst>
        <pc:spChg chg="mod">
          <ac:chgData name="Mark Higgins" userId="f99148ad-7e67-4304-8c11-27c7a53efd31" providerId="ADAL" clId="{47DC10C3-81B3-4CBD-89BF-2B4D68781B8D}" dt="2021-11-03T16:33:50.446" v="2816" actId="20577"/>
          <ac:spMkLst>
            <pc:docMk/>
            <pc:sldMk cId="2402439807" sldId="780"/>
            <ac:spMk id="2" creationId="{BF68AD0D-779B-4B4C-AF70-FAE9FC4F11F7}"/>
          </ac:spMkLst>
        </pc:spChg>
      </pc:sldChg>
      <pc:sldChg chg="modSp add del mod">
        <pc:chgData name="Mark Higgins" userId="f99148ad-7e67-4304-8c11-27c7a53efd31" providerId="ADAL" clId="{47DC10C3-81B3-4CBD-89BF-2B4D68781B8D}" dt="2021-11-07T16:04:36.021" v="32870" actId="47"/>
        <pc:sldMkLst>
          <pc:docMk/>
          <pc:sldMk cId="94368716" sldId="781"/>
        </pc:sldMkLst>
        <pc:spChg chg="mod">
          <ac:chgData name="Mark Higgins" userId="f99148ad-7e67-4304-8c11-27c7a53efd31" providerId="ADAL" clId="{47DC10C3-81B3-4CBD-89BF-2B4D68781B8D}" dt="2021-11-03T16:34:35.911" v="2839" actId="20577"/>
          <ac:spMkLst>
            <pc:docMk/>
            <pc:sldMk cId="94368716" sldId="781"/>
            <ac:spMk id="2" creationId="{BF68AD0D-779B-4B4C-AF70-FAE9FC4F11F7}"/>
          </ac:spMkLst>
        </pc:spChg>
      </pc:sldChg>
      <pc:sldChg chg="modSp add del mod">
        <pc:chgData name="Mark Higgins" userId="f99148ad-7e67-4304-8c11-27c7a53efd31" providerId="ADAL" clId="{47DC10C3-81B3-4CBD-89BF-2B4D68781B8D}" dt="2021-11-07T16:04:36.021" v="32870" actId="47"/>
        <pc:sldMkLst>
          <pc:docMk/>
          <pc:sldMk cId="3580167779" sldId="782"/>
        </pc:sldMkLst>
        <pc:spChg chg="mod">
          <ac:chgData name="Mark Higgins" userId="f99148ad-7e67-4304-8c11-27c7a53efd31" providerId="ADAL" clId="{47DC10C3-81B3-4CBD-89BF-2B4D68781B8D}" dt="2021-11-03T16:35:10.695" v="2864" actId="20577"/>
          <ac:spMkLst>
            <pc:docMk/>
            <pc:sldMk cId="3580167779" sldId="782"/>
            <ac:spMk id="2" creationId="{BF68AD0D-779B-4B4C-AF70-FAE9FC4F11F7}"/>
          </ac:spMkLst>
        </pc:spChg>
      </pc:sldChg>
      <pc:sldChg chg="addSp modSp new del mod">
        <pc:chgData name="Mark Higgins" userId="f99148ad-7e67-4304-8c11-27c7a53efd31" providerId="ADAL" clId="{47DC10C3-81B3-4CBD-89BF-2B4D68781B8D}" dt="2021-11-07T16:04:36.021" v="32870" actId="47"/>
        <pc:sldMkLst>
          <pc:docMk/>
          <pc:sldMk cId="3639021523" sldId="783"/>
        </pc:sldMkLst>
        <pc:spChg chg="mod">
          <ac:chgData name="Mark Higgins" userId="f99148ad-7e67-4304-8c11-27c7a53efd31" providerId="ADAL" clId="{47DC10C3-81B3-4CBD-89BF-2B4D68781B8D}" dt="2021-11-03T16:36:25.695" v="2893" actId="20577"/>
          <ac:spMkLst>
            <pc:docMk/>
            <pc:sldMk cId="3639021523" sldId="783"/>
            <ac:spMk id="2" creationId="{BDDF1BBA-AD47-40D7-9A64-3CAB62922152}"/>
          </ac:spMkLst>
        </pc:spChg>
        <pc:spChg chg="mod">
          <ac:chgData name="Mark Higgins" userId="f99148ad-7e67-4304-8c11-27c7a53efd31" providerId="ADAL" clId="{47DC10C3-81B3-4CBD-89BF-2B4D68781B8D}" dt="2021-11-04T13:13:08.705" v="6996" actId="20577"/>
          <ac:spMkLst>
            <pc:docMk/>
            <pc:sldMk cId="3639021523" sldId="783"/>
            <ac:spMk id="3" creationId="{4D7D2F95-411D-4FD9-A190-DAF4DCE44AA6}"/>
          </ac:spMkLst>
        </pc:spChg>
        <pc:picChg chg="add mod">
          <ac:chgData name="Mark Higgins" userId="f99148ad-7e67-4304-8c11-27c7a53efd31" providerId="ADAL" clId="{47DC10C3-81B3-4CBD-89BF-2B4D68781B8D}" dt="2021-11-04T13:13:03.948" v="6994" actId="1076"/>
          <ac:picMkLst>
            <pc:docMk/>
            <pc:sldMk cId="3639021523" sldId="783"/>
            <ac:picMk id="4" creationId="{F3C4E893-649B-443F-94E8-9606B1A7EBFD}"/>
          </ac:picMkLst>
        </pc:picChg>
      </pc:sldChg>
      <pc:sldChg chg="addSp modSp add del mod">
        <pc:chgData name="Mark Higgins" userId="f99148ad-7e67-4304-8c11-27c7a53efd31" providerId="ADAL" clId="{47DC10C3-81B3-4CBD-89BF-2B4D68781B8D}" dt="2021-11-07T16:04:36.021" v="32870" actId="47"/>
        <pc:sldMkLst>
          <pc:docMk/>
          <pc:sldMk cId="2078875398" sldId="784"/>
        </pc:sldMkLst>
        <pc:spChg chg="mod">
          <ac:chgData name="Mark Higgins" userId="f99148ad-7e67-4304-8c11-27c7a53efd31" providerId="ADAL" clId="{47DC10C3-81B3-4CBD-89BF-2B4D68781B8D}" dt="2021-11-03T16:36:53.670" v="2919" actId="20577"/>
          <ac:spMkLst>
            <pc:docMk/>
            <pc:sldMk cId="2078875398" sldId="784"/>
            <ac:spMk id="2" creationId="{BDDF1BBA-AD47-40D7-9A64-3CAB62922152}"/>
          </ac:spMkLst>
        </pc:spChg>
        <pc:spChg chg="mod">
          <ac:chgData name="Mark Higgins" userId="f99148ad-7e67-4304-8c11-27c7a53efd31" providerId="ADAL" clId="{47DC10C3-81B3-4CBD-89BF-2B4D68781B8D}" dt="2021-11-04T13:21:23.364" v="7616" actId="27636"/>
          <ac:spMkLst>
            <pc:docMk/>
            <pc:sldMk cId="2078875398" sldId="784"/>
            <ac:spMk id="3" creationId="{4D7D2F95-411D-4FD9-A190-DAF4DCE44AA6}"/>
          </ac:spMkLst>
        </pc:spChg>
        <pc:picChg chg="add mod ord">
          <ac:chgData name="Mark Higgins" userId="f99148ad-7e67-4304-8c11-27c7a53efd31" providerId="ADAL" clId="{47DC10C3-81B3-4CBD-89BF-2B4D68781B8D}" dt="2021-11-04T13:22:17.182" v="7625" actId="1076"/>
          <ac:picMkLst>
            <pc:docMk/>
            <pc:sldMk cId="2078875398" sldId="784"/>
            <ac:picMk id="5" creationId="{CDBEAD32-E808-4095-86EE-CF6A8B1C4478}"/>
          </ac:picMkLst>
        </pc:picChg>
      </pc:sldChg>
      <pc:sldChg chg="addSp delSp modSp add del mod">
        <pc:chgData name="Mark Higgins" userId="f99148ad-7e67-4304-8c11-27c7a53efd31" providerId="ADAL" clId="{47DC10C3-81B3-4CBD-89BF-2B4D68781B8D}" dt="2021-11-07T16:04:36.021" v="32870" actId="47"/>
        <pc:sldMkLst>
          <pc:docMk/>
          <pc:sldMk cId="4101521925" sldId="785"/>
        </pc:sldMkLst>
        <pc:spChg chg="mod">
          <ac:chgData name="Mark Higgins" userId="f99148ad-7e67-4304-8c11-27c7a53efd31" providerId="ADAL" clId="{47DC10C3-81B3-4CBD-89BF-2B4D68781B8D}" dt="2021-11-03T16:37:07.724" v="2942" actId="20577"/>
          <ac:spMkLst>
            <pc:docMk/>
            <pc:sldMk cId="4101521925" sldId="785"/>
            <ac:spMk id="2" creationId="{BDDF1BBA-AD47-40D7-9A64-3CAB62922152}"/>
          </ac:spMkLst>
        </pc:spChg>
        <pc:spChg chg="mod">
          <ac:chgData name="Mark Higgins" userId="f99148ad-7e67-4304-8c11-27c7a53efd31" providerId="ADAL" clId="{47DC10C3-81B3-4CBD-89BF-2B4D68781B8D}" dt="2021-11-04T13:32:35.847" v="7900" actId="20577"/>
          <ac:spMkLst>
            <pc:docMk/>
            <pc:sldMk cId="4101521925" sldId="785"/>
            <ac:spMk id="3" creationId="{4D7D2F95-411D-4FD9-A190-DAF4DCE44AA6}"/>
          </ac:spMkLst>
        </pc:spChg>
        <pc:spChg chg="add del">
          <ac:chgData name="Mark Higgins" userId="f99148ad-7e67-4304-8c11-27c7a53efd31" providerId="ADAL" clId="{47DC10C3-81B3-4CBD-89BF-2B4D68781B8D}" dt="2021-11-04T13:31:49.622" v="7876"/>
          <ac:spMkLst>
            <pc:docMk/>
            <pc:sldMk cId="4101521925" sldId="785"/>
            <ac:spMk id="4" creationId="{70B9A2B3-3A06-4FAB-8DD1-AD2CD2AEEACA}"/>
          </ac:spMkLst>
        </pc:spChg>
        <pc:spChg chg="add del">
          <ac:chgData name="Mark Higgins" userId="f99148ad-7e67-4304-8c11-27c7a53efd31" providerId="ADAL" clId="{47DC10C3-81B3-4CBD-89BF-2B4D68781B8D}" dt="2021-11-04T13:31:57.631" v="7882"/>
          <ac:spMkLst>
            <pc:docMk/>
            <pc:sldMk cId="4101521925" sldId="785"/>
            <ac:spMk id="5" creationId="{B6969430-E714-4663-9820-2191DB03A0F1}"/>
          </ac:spMkLst>
        </pc:spChg>
      </pc:sldChg>
      <pc:sldChg chg="modSp add del mod modNotesTx">
        <pc:chgData name="Mark Higgins" userId="f99148ad-7e67-4304-8c11-27c7a53efd31" providerId="ADAL" clId="{47DC10C3-81B3-4CBD-89BF-2B4D68781B8D}" dt="2021-11-07T16:04:36.021" v="32870" actId="47"/>
        <pc:sldMkLst>
          <pc:docMk/>
          <pc:sldMk cId="1707891961" sldId="786"/>
        </pc:sldMkLst>
        <pc:spChg chg="mod">
          <ac:chgData name="Mark Higgins" userId="f99148ad-7e67-4304-8c11-27c7a53efd31" providerId="ADAL" clId="{47DC10C3-81B3-4CBD-89BF-2B4D68781B8D}" dt="2021-11-04T14:40:28.049" v="7934" actId="20577"/>
          <ac:spMkLst>
            <pc:docMk/>
            <pc:sldMk cId="1707891961" sldId="786"/>
            <ac:spMk id="2" creationId="{BDDF1BBA-AD47-40D7-9A64-3CAB62922152}"/>
          </ac:spMkLst>
        </pc:spChg>
        <pc:spChg chg="mod">
          <ac:chgData name="Mark Higgins" userId="f99148ad-7e67-4304-8c11-27c7a53efd31" providerId="ADAL" clId="{47DC10C3-81B3-4CBD-89BF-2B4D68781B8D}" dt="2021-11-04T14:45:30.734" v="8463" actId="20577"/>
          <ac:spMkLst>
            <pc:docMk/>
            <pc:sldMk cId="1707891961" sldId="786"/>
            <ac:spMk id="3" creationId="{4D7D2F95-411D-4FD9-A190-DAF4DCE44AA6}"/>
          </ac:spMkLst>
        </pc:spChg>
      </pc:sldChg>
      <pc:sldChg chg="modSp new del mod">
        <pc:chgData name="Mark Higgins" userId="f99148ad-7e67-4304-8c11-27c7a53efd31" providerId="ADAL" clId="{47DC10C3-81B3-4CBD-89BF-2B4D68781B8D}" dt="2021-11-07T16:04:36.021" v="32870" actId="47"/>
        <pc:sldMkLst>
          <pc:docMk/>
          <pc:sldMk cId="587866261" sldId="787"/>
        </pc:sldMkLst>
        <pc:spChg chg="mod">
          <ac:chgData name="Mark Higgins" userId="f99148ad-7e67-4304-8c11-27c7a53efd31" providerId="ADAL" clId="{47DC10C3-81B3-4CBD-89BF-2B4D68781B8D}" dt="2021-11-04T13:02:13.897" v="6145" actId="20577"/>
          <ac:spMkLst>
            <pc:docMk/>
            <pc:sldMk cId="587866261" sldId="787"/>
            <ac:spMk id="2" creationId="{1CA19B7A-4B70-4030-8323-5FE8F3518749}"/>
          </ac:spMkLst>
        </pc:spChg>
        <pc:spChg chg="mod">
          <ac:chgData name="Mark Higgins" userId="f99148ad-7e67-4304-8c11-27c7a53efd31" providerId="ADAL" clId="{47DC10C3-81B3-4CBD-89BF-2B4D68781B8D}" dt="2021-11-04T13:06:07.869" v="6710" actId="20577"/>
          <ac:spMkLst>
            <pc:docMk/>
            <pc:sldMk cId="587866261" sldId="787"/>
            <ac:spMk id="3" creationId="{6138C104-CAF6-40C4-9AA7-B54B33254EAD}"/>
          </ac:spMkLst>
        </pc:spChg>
      </pc:sldChg>
      <pc:sldChg chg="modSp add del mod">
        <pc:chgData name="Mark Higgins" userId="f99148ad-7e67-4304-8c11-27c7a53efd31" providerId="ADAL" clId="{47DC10C3-81B3-4CBD-89BF-2B4D68781B8D}" dt="2021-11-07T16:04:36.021" v="32870" actId="47"/>
        <pc:sldMkLst>
          <pc:docMk/>
          <pc:sldMk cId="1557479678" sldId="788"/>
        </pc:sldMkLst>
        <pc:spChg chg="mod">
          <ac:chgData name="Mark Higgins" userId="f99148ad-7e67-4304-8c11-27c7a53efd31" providerId="ADAL" clId="{47DC10C3-81B3-4CBD-89BF-2B4D68781B8D}" dt="2021-11-04T13:30:01.009" v="7868" actId="12"/>
          <ac:spMkLst>
            <pc:docMk/>
            <pc:sldMk cId="1557479678" sldId="788"/>
            <ac:spMk id="3" creationId="{4D7D2F95-411D-4FD9-A190-DAF4DCE44AA6}"/>
          </ac:spMkLst>
        </pc:spChg>
      </pc:sldChg>
      <pc:sldChg chg="modSp add del mod">
        <pc:chgData name="Mark Higgins" userId="f99148ad-7e67-4304-8c11-27c7a53efd31" providerId="ADAL" clId="{47DC10C3-81B3-4CBD-89BF-2B4D68781B8D}" dt="2021-11-04T13:07:41.662" v="6711" actId="47"/>
        <pc:sldMkLst>
          <pc:docMk/>
          <pc:sldMk cId="4113528564" sldId="788"/>
        </pc:sldMkLst>
        <pc:spChg chg="mod">
          <ac:chgData name="Mark Higgins" userId="f99148ad-7e67-4304-8c11-27c7a53efd31" providerId="ADAL" clId="{47DC10C3-81B3-4CBD-89BF-2B4D68781B8D}" dt="2021-11-04T13:05:14.161" v="6605" actId="20577"/>
          <ac:spMkLst>
            <pc:docMk/>
            <pc:sldMk cId="4113528564" sldId="788"/>
            <ac:spMk id="3" creationId="{6138C104-CAF6-40C4-9AA7-B54B33254EAD}"/>
          </ac:spMkLst>
        </pc:spChg>
      </pc:sldChg>
      <pc:sldChg chg="modSp add del mod">
        <pc:chgData name="Mark Higgins" userId="f99148ad-7e67-4304-8c11-27c7a53efd31" providerId="ADAL" clId="{47DC10C3-81B3-4CBD-89BF-2B4D68781B8D}" dt="2021-11-07T16:04:36.021" v="32870" actId="47"/>
        <pc:sldMkLst>
          <pc:docMk/>
          <pc:sldMk cId="1702450550" sldId="789"/>
        </pc:sldMkLst>
        <pc:spChg chg="mod">
          <ac:chgData name="Mark Higgins" userId="f99148ad-7e67-4304-8c11-27c7a53efd31" providerId="ADAL" clId="{47DC10C3-81B3-4CBD-89BF-2B4D68781B8D}" dt="2021-11-04T14:45:47.355" v="8480" actId="20577"/>
          <ac:spMkLst>
            <pc:docMk/>
            <pc:sldMk cId="1702450550" sldId="789"/>
            <ac:spMk id="2" creationId="{BDDF1BBA-AD47-40D7-9A64-3CAB62922152}"/>
          </ac:spMkLst>
        </pc:spChg>
        <pc:spChg chg="mod">
          <ac:chgData name="Mark Higgins" userId="f99148ad-7e67-4304-8c11-27c7a53efd31" providerId="ADAL" clId="{47DC10C3-81B3-4CBD-89BF-2B4D68781B8D}" dt="2021-11-04T14:47:51.235" v="8604" actId="27636"/>
          <ac:spMkLst>
            <pc:docMk/>
            <pc:sldMk cId="1702450550" sldId="789"/>
            <ac:spMk id="3" creationId="{4D7D2F95-411D-4FD9-A190-DAF4DCE44AA6}"/>
          </ac:spMkLst>
        </pc:spChg>
      </pc:sldChg>
      <pc:sldChg chg="modSp add del mod">
        <pc:chgData name="Mark Higgins" userId="f99148ad-7e67-4304-8c11-27c7a53efd31" providerId="ADAL" clId="{47DC10C3-81B3-4CBD-89BF-2B4D68781B8D}" dt="2021-11-07T16:04:36.021" v="32870" actId="47"/>
        <pc:sldMkLst>
          <pc:docMk/>
          <pc:sldMk cId="3543625010" sldId="790"/>
        </pc:sldMkLst>
        <pc:spChg chg="mod">
          <ac:chgData name="Mark Higgins" userId="f99148ad-7e67-4304-8c11-27c7a53efd31" providerId="ADAL" clId="{47DC10C3-81B3-4CBD-89BF-2B4D68781B8D}" dt="2021-11-04T14:53:10.524" v="8630" actId="20577"/>
          <ac:spMkLst>
            <pc:docMk/>
            <pc:sldMk cId="3543625010" sldId="790"/>
            <ac:spMk id="2" creationId="{BDDF1BBA-AD47-40D7-9A64-3CAB62922152}"/>
          </ac:spMkLst>
        </pc:spChg>
        <pc:spChg chg="mod">
          <ac:chgData name="Mark Higgins" userId="f99148ad-7e67-4304-8c11-27c7a53efd31" providerId="ADAL" clId="{47DC10C3-81B3-4CBD-89BF-2B4D68781B8D}" dt="2021-11-04T14:54:28.301" v="8911" actId="20577"/>
          <ac:spMkLst>
            <pc:docMk/>
            <pc:sldMk cId="3543625010" sldId="790"/>
            <ac:spMk id="3" creationId="{4D7D2F95-411D-4FD9-A190-DAF4DCE44AA6}"/>
          </ac:spMkLst>
        </pc:spChg>
      </pc:sldChg>
      <pc:sldChg chg="add del">
        <pc:chgData name="Mark Higgins" userId="f99148ad-7e67-4304-8c11-27c7a53efd31" providerId="ADAL" clId="{47DC10C3-81B3-4CBD-89BF-2B4D68781B8D}" dt="2021-11-04T14:49:19.096" v="8622" actId="47"/>
        <pc:sldMkLst>
          <pc:docMk/>
          <pc:sldMk cId="365126653" sldId="791"/>
        </pc:sldMkLst>
      </pc:sldChg>
      <pc:sldChg chg="modSp add del mod">
        <pc:chgData name="Mark Higgins" userId="f99148ad-7e67-4304-8c11-27c7a53efd31" providerId="ADAL" clId="{47DC10C3-81B3-4CBD-89BF-2B4D68781B8D}" dt="2021-11-07T16:04:36.021" v="32870" actId="47"/>
        <pc:sldMkLst>
          <pc:docMk/>
          <pc:sldMk cId="2359952045" sldId="791"/>
        </pc:sldMkLst>
        <pc:spChg chg="mod">
          <ac:chgData name="Mark Higgins" userId="f99148ad-7e67-4304-8c11-27c7a53efd31" providerId="ADAL" clId="{47DC10C3-81B3-4CBD-89BF-2B4D68781B8D}" dt="2021-11-04T14:56:17.857" v="8987" actId="14100"/>
          <ac:spMkLst>
            <pc:docMk/>
            <pc:sldMk cId="2359952045" sldId="791"/>
            <ac:spMk id="2" creationId="{BDDF1BBA-AD47-40D7-9A64-3CAB62922152}"/>
          </ac:spMkLst>
        </pc:spChg>
        <pc:spChg chg="mod">
          <ac:chgData name="Mark Higgins" userId="f99148ad-7e67-4304-8c11-27c7a53efd31" providerId="ADAL" clId="{47DC10C3-81B3-4CBD-89BF-2B4D68781B8D}" dt="2021-11-04T14:56:25.538" v="9009" actId="20577"/>
          <ac:spMkLst>
            <pc:docMk/>
            <pc:sldMk cId="2359952045" sldId="791"/>
            <ac:spMk id="3" creationId="{4D7D2F95-411D-4FD9-A190-DAF4DCE44AA6}"/>
          </ac:spMkLst>
        </pc:spChg>
      </pc:sldChg>
      <pc:sldChg chg="modSp add del mod">
        <pc:chgData name="Mark Higgins" userId="f99148ad-7e67-4304-8c11-27c7a53efd31" providerId="ADAL" clId="{47DC10C3-81B3-4CBD-89BF-2B4D68781B8D}" dt="2021-11-07T16:04:36.021" v="32870" actId="47"/>
        <pc:sldMkLst>
          <pc:docMk/>
          <pc:sldMk cId="1054937364" sldId="792"/>
        </pc:sldMkLst>
        <pc:spChg chg="mod">
          <ac:chgData name="Mark Higgins" userId="f99148ad-7e67-4304-8c11-27c7a53efd31" providerId="ADAL" clId="{47DC10C3-81B3-4CBD-89BF-2B4D68781B8D}" dt="2021-11-04T15:00:21.369" v="9041" actId="20577"/>
          <ac:spMkLst>
            <pc:docMk/>
            <pc:sldMk cId="1054937364" sldId="792"/>
            <ac:spMk id="2" creationId="{BDDF1BBA-AD47-40D7-9A64-3CAB62922152}"/>
          </ac:spMkLst>
        </pc:spChg>
        <pc:spChg chg="mod">
          <ac:chgData name="Mark Higgins" userId="f99148ad-7e67-4304-8c11-27c7a53efd31" providerId="ADAL" clId="{47DC10C3-81B3-4CBD-89BF-2B4D68781B8D}" dt="2021-11-04T15:01:51.668" v="9249" actId="20577"/>
          <ac:spMkLst>
            <pc:docMk/>
            <pc:sldMk cId="1054937364" sldId="792"/>
            <ac:spMk id="3" creationId="{4D7D2F95-411D-4FD9-A190-DAF4DCE44AA6}"/>
          </ac:spMkLst>
        </pc:spChg>
      </pc:sldChg>
      <pc:sldChg chg="add del">
        <pc:chgData name="Mark Higgins" userId="f99148ad-7e67-4304-8c11-27c7a53efd31" providerId="ADAL" clId="{47DC10C3-81B3-4CBD-89BF-2B4D68781B8D}" dt="2021-11-04T14:49:17.818" v="8621" actId="47"/>
        <pc:sldMkLst>
          <pc:docMk/>
          <pc:sldMk cId="3994099967" sldId="792"/>
        </pc:sldMkLst>
      </pc:sldChg>
      <pc:sldChg chg="modSp add del mod">
        <pc:chgData name="Mark Higgins" userId="f99148ad-7e67-4304-8c11-27c7a53efd31" providerId="ADAL" clId="{47DC10C3-81B3-4CBD-89BF-2B4D68781B8D}" dt="2021-11-04T14:49:16.155" v="8620" actId="47"/>
        <pc:sldMkLst>
          <pc:docMk/>
          <pc:sldMk cId="955212835" sldId="793"/>
        </pc:sldMkLst>
        <pc:spChg chg="mod">
          <ac:chgData name="Mark Higgins" userId="f99148ad-7e67-4304-8c11-27c7a53efd31" providerId="ADAL" clId="{47DC10C3-81B3-4CBD-89BF-2B4D68781B8D}" dt="2021-11-04T14:48:21.564" v="8619" actId="20577"/>
          <ac:spMkLst>
            <pc:docMk/>
            <pc:sldMk cId="955212835" sldId="793"/>
            <ac:spMk id="2" creationId="{BDDF1BBA-AD47-40D7-9A64-3CAB62922152}"/>
          </ac:spMkLst>
        </pc:spChg>
      </pc:sldChg>
      <pc:sldChg chg="modSp add del mod">
        <pc:chgData name="Mark Higgins" userId="f99148ad-7e67-4304-8c11-27c7a53efd31" providerId="ADAL" clId="{47DC10C3-81B3-4CBD-89BF-2B4D68781B8D}" dt="2021-11-07T16:04:36.021" v="32870" actId="47"/>
        <pc:sldMkLst>
          <pc:docMk/>
          <pc:sldMk cId="2682385095" sldId="793"/>
        </pc:sldMkLst>
        <pc:spChg chg="mod">
          <ac:chgData name="Mark Higgins" userId="f99148ad-7e67-4304-8c11-27c7a53efd31" providerId="ADAL" clId="{47DC10C3-81B3-4CBD-89BF-2B4D68781B8D}" dt="2021-11-04T15:03:00.172" v="9306" actId="20577"/>
          <ac:spMkLst>
            <pc:docMk/>
            <pc:sldMk cId="2682385095" sldId="793"/>
            <ac:spMk id="2" creationId="{BDDF1BBA-AD47-40D7-9A64-3CAB62922152}"/>
          </ac:spMkLst>
        </pc:spChg>
        <pc:spChg chg="mod">
          <ac:chgData name="Mark Higgins" userId="f99148ad-7e67-4304-8c11-27c7a53efd31" providerId="ADAL" clId="{47DC10C3-81B3-4CBD-89BF-2B4D68781B8D}" dt="2021-11-04T15:03:42.726" v="9457" actId="20577"/>
          <ac:spMkLst>
            <pc:docMk/>
            <pc:sldMk cId="2682385095" sldId="793"/>
            <ac:spMk id="3" creationId="{4D7D2F95-411D-4FD9-A190-DAF4DCE44AA6}"/>
          </ac:spMkLst>
        </pc:spChg>
      </pc:sldChg>
      <pc:sldChg chg="modSp add del mod">
        <pc:chgData name="Mark Higgins" userId="f99148ad-7e67-4304-8c11-27c7a53efd31" providerId="ADAL" clId="{47DC10C3-81B3-4CBD-89BF-2B4D68781B8D}" dt="2021-11-07T16:04:36.021" v="32870" actId="47"/>
        <pc:sldMkLst>
          <pc:docMk/>
          <pc:sldMk cId="3975867134" sldId="794"/>
        </pc:sldMkLst>
        <pc:spChg chg="mod">
          <ac:chgData name="Mark Higgins" userId="f99148ad-7e67-4304-8c11-27c7a53efd31" providerId="ADAL" clId="{47DC10C3-81B3-4CBD-89BF-2B4D68781B8D}" dt="2021-11-04T15:04:44.691" v="9473" actId="20577"/>
          <ac:spMkLst>
            <pc:docMk/>
            <pc:sldMk cId="3975867134" sldId="794"/>
            <ac:spMk id="2" creationId="{BDDF1BBA-AD47-40D7-9A64-3CAB62922152}"/>
          </ac:spMkLst>
        </pc:spChg>
        <pc:spChg chg="mod">
          <ac:chgData name="Mark Higgins" userId="f99148ad-7e67-4304-8c11-27c7a53efd31" providerId="ADAL" clId="{47DC10C3-81B3-4CBD-89BF-2B4D68781B8D}" dt="2021-11-04T15:07:25.986" v="9883" actId="20577"/>
          <ac:spMkLst>
            <pc:docMk/>
            <pc:sldMk cId="3975867134" sldId="794"/>
            <ac:spMk id="3" creationId="{4D7D2F95-411D-4FD9-A190-DAF4DCE44AA6}"/>
          </ac:spMkLst>
        </pc:spChg>
      </pc:sldChg>
      <pc:sldChg chg="modSp new del mod">
        <pc:chgData name="Mark Higgins" userId="f99148ad-7e67-4304-8c11-27c7a53efd31" providerId="ADAL" clId="{47DC10C3-81B3-4CBD-89BF-2B4D68781B8D}" dt="2021-11-07T16:04:36.021" v="32870" actId="47"/>
        <pc:sldMkLst>
          <pc:docMk/>
          <pc:sldMk cId="2457915311" sldId="795"/>
        </pc:sldMkLst>
        <pc:spChg chg="mod">
          <ac:chgData name="Mark Higgins" userId="f99148ad-7e67-4304-8c11-27c7a53efd31" providerId="ADAL" clId="{47DC10C3-81B3-4CBD-89BF-2B4D68781B8D}" dt="2021-11-04T15:14:59.940" v="10133" actId="20577"/>
          <ac:spMkLst>
            <pc:docMk/>
            <pc:sldMk cId="2457915311" sldId="795"/>
            <ac:spMk id="2" creationId="{C4ED6C99-3222-435B-A08A-EA9335185C02}"/>
          </ac:spMkLst>
        </pc:spChg>
        <pc:spChg chg="mod">
          <ac:chgData name="Mark Higgins" userId="f99148ad-7e67-4304-8c11-27c7a53efd31" providerId="ADAL" clId="{47DC10C3-81B3-4CBD-89BF-2B4D68781B8D}" dt="2021-11-04T15:19:48.113" v="10618" actId="27636"/>
          <ac:spMkLst>
            <pc:docMk/>
            <pc:sldMk cId="2457915311" sldId="795"/>
            <ac:spMk id="3" creationId="{A2353FD4-3E44-4536-ABAC-D82650AEE307}"/>
          </ac:spMkLst>
        </pc:spChg>
      </pc:sldChg>
      <pc:sldChg chg="addSp modSp add del mod modClrScheme chgLayout">
        <pc:chgData name="Mark Higgins" userId="f99148ad-7e67-4304-8c11-27c7a53efd31" providerId="ADAL" clId="{47DC10C3-81B3-4CBD-89BF-2B4D68781B8D}" dt="2021-11-04T15:14:08.718" v="10101" actId="47"/>
        <pc:sldMkLst>
          <pc:docMk/>
          <pc:sldMk cId="2790928741" sldId="795"/>
        </pc:sldMkLst>
        <pc:spChg chg="mod ord">
          <ac:chgData name="Mark Higgins" userId="f99148ad-7e67-4304-8c11-27c7a53efd31" providerId="ADAL" clId="{47DC10C3-81B3-4CBD-89BF-2B4D68781B8D}" dt="2021-11-04T15:11:37.292" v="10020" actId="20577"/>
          <ac:spMkLst>
            <pc:docMk/>
            <pc:sldMk cId="2790928741" sldId="795"/>
            <ac:spMk id="2" creationId="{BDDF1BBA-AD47-40D7-9A64-3CAB62922152}"/>
          </ac:spMkLst>
        </pc:spChg>
        <pc:spChg chg="mod ord">
          <ac:chgData name="Mark Higgins" userId="f99148ad-7e67-4304-8c11-27c7a53efd31" providerId="ADAL" clId="{47DC10C3-81B3-4CBD-89BF-2B4D68781B8D}" dt="2021-11-04T15:09:52.283" v="9953" actId="27636"/>
          <ac:spMkLst>
            <pc:docMk/>
            <pc:sldMk cId="2790928741" sldId="795"/>
            <ac:spMk id="3" creationId="{4D7D2F95-411D-4FD9-A190-DAF4DCE44AA6}"/>
          </ac:spMkLst>
        </pc:spChg>
        <pc:spChg chg="add mod ord">
          <ac:chgData name="Mark Higgins" userId="f99148ad-7e67-4304-8c11-27c7a53efd31" providerId="ADAL" clId="{47DC10C3-81B3-4CBD-89BF-2B4D68781B8D}" dt="2021-11-04T15:10:10.053" v="9961" actId="20577"/>
          <ac:spMkLst>
            <pc:docMk/>
            <pc:sldMk cId="2790928741" sldId="795"/>
            <ac:spMk id="4" creationId="{091F82CB-8378-46AA-B0C8-39412A9FE060}"/>
          </ac:spMkLst>
        </pc:spChg>
      </pc:sldChg>
      <pc:sldChg chg="addSp modSp add del mod">
        <pc:chgData name="Mark Higgins" userId="f99148ad-7e67-4304-8c11-27c7a53efd31" providerId="ADAL" clId="{47DC10C3-81B3-4CBD-89BF-2B4D68781B8D}" dt="2021-11-07T16:04:36.021" v="32870" actId="47"/>
        <pc:sldMkLst>
          <pc:docMk/>
          <pc:sldMk cId="303869230" sldId="796"/>
        </pc:sldMkLst>
        <pc:spChg chg="mod">
          <ac:chgData name="Mark Higgins" userId="f99148ad-7e67-4304-8c11-27c7a53efd31" providerId="ADAL" clId="{47DC10C3-81B3-4CBD-89BF-2B4D68781B8D}" dt="2021-11-04T15:20:27.014" v="10626" actId="20577"/>
          <ac:spMkLst>
            <pc:docMk/>
            <pc:sldMk cId="303869230" sldId="796"/>
            <ac:spMk id="3" creationId="{A2353FD4-3E44-4536-ABAC-D82650AEE307}"/>
          </ac:spMkLst>
        </pc:spChg>
        <pc:spChg chg="add mod">
          <ac:chgData name="Mark Higgins" userId="f99148ad-7e67-4304-8c11-27c7a53efd31" providerId="ADAL" clId="{47DC10C3-81B3-4CBD-89BF-2B4D68781B8D}" dt="2021-11-04T15:21:37.185" v="10650" actId="20577"/>
          <ac:spMkLst>
            <pc:docMk/>
            <pc:sldMk cId="303869230" sldId="796"/>
            <ac:spMk id="6" creationId="{2AA08A95-89CD-490D-BCD0-D7A539C179E0}"/>
          </ac:spMkLst>
        </pc:spChg>
        <pc:picChg chg="add mod">
          <ac:chgData name="Mark Higgins" userId="f99148ad-7e67-4304-8c11-27c7a53efd31" providerId="ADAL" clId="{47DC10C3-81B3-4CBD-89BF-2B4D68781B8D}" dt="2021-11-04T15:20:19.985" v="10625" actId="1076"/>
          <ac:picMkLst>
            <pc:docMk/>
            <pc:sldMk cId="303869230" sldId="796"/>
            <ac:picMk id="5" creationId="{0CA3C560-09A7-4B68-BA4C-D90899C64E33}"/>
          </ac:picMkLst>
        </pc:picChg>
      </pc:sldChg>
      <pc:sldChg chg="addSp modSp add del mod modClrScheme chgLayout">
        <pc:chgData name="Mark Higgins" userId="f99148ad-7e67-4304-8c11-27c7a53efd31" providerId="ADAL" clId="{47DC10C3-81B3-4CBD-89BF-2B4D68781B8D}" dt="2021-11-04T15:14:10.396" v="10102" actId="47"/>
        <pc:sldMkLst>
          <pc:docMk/>
          <pc:sldMk cId="326437757" sldId="796"/>
        </pc:sldMkLst>
        <pc:spChg chg="mod ord">
          <ac:chgData name="Mark Higgins" userId="f99148ad-7e67-4304-8c11-27c7a53efd31" providerId="ADAL" clId="{47DC10C3-81B3-4CBD-89BF-2B4D68781B8D}" dt="2021-11-04T15:11:41.899" v="10023" actId="20577"/>
          <ac:spMkLst>
            <pc:docMk/>
            <pc:sldMk cId="326437757" sldId="796"/>
            <ac:spMk id="2" creationId="{BDDF1BBA-AD47-40D7-9A64-3CAB62922152}"/>
          </ac:spMkLst>
        </pc:spChg>
        <pc:spChg chg="mod ord">
          <ac:chgData name="Mark Higgins" userId="f99148ad-7e67-4304-8c11-27c7a53efd31" providerId="ADAL" clId="{47DC10C3-81B3-4CBD-89BF-2B4D68781B8D}" dt="2021-11-04T15:11:14.304" v="10012" actId="27636"/>
          <ac:spMkLst>
            <pc:docMk/>
            <pc:sldMk cId="326437757" sldId="796"/>
            <ac:spMk id="3" creationId="{4D7D2F95-411D-4FD9-A190-DAF4DCE44AA6}"/>
          </ac:spMkLst>
        </pc:spChg>
        <pc:spChg chg="add mod ord">
          <ac:chgData name="Mark Higgins" userId="f99148ad-7e67-4304-8c11-27c7a53efd31" providerId="ADAL" clId="{47DC10C3-81B3-4CBD-89BF-2B4D68781B8D}" dt="2021-11-04T15:11:18.814" v="10017" actId="20577"/>
          <ac:spMkLst>
            <pc:docMk/>
            <pc:sldMk cId="326437757" sldId="796"/>
            <ac:spMk id="4" creationId="{0E2C519D-DAD4-4C5D-8D6A-AFF9E89C22D3}"/>
          </ac:spMkLst>
        </pc:spChg>
      </pc:sldChg>
      <pc:sldChg chg="modSp new del mod">
        <pc:chgData name="Mark Higgins" userId="f99148ad-7e67-4304-8c11-27c7a53efd31" providerId="ADAL" clId="{47DC10C3-81B3-4CBD-89BF-2B4D68781B8D}" dt="2021-11-04T15:14:07.742" v="10100" actId="47"/>
        <pc:sldMkLst>
          <pc:docMk/>
          <pc:sldMk cId="3910097528" sldId="797"/>
        </pc:sldMkLst>
        <pc:spChg chg="mod">
          <ac:chgData name="Mark Higgins" userId="f99148ad-7e67-4304-8c11-27c7a53efd31" providerId="ADAL" clId="{47DC10C3-81B3-4CBD-89BF-2B4D68781B8D}" dt="2021-11-04T15:11:52.144" v="10026" actId="20577"/>
          <ac:spMkLst>
            <pc:docMk/>
            <pc:sldMk cId="3910097528" sldId="797"/>
            <ac:spMk id="2" creationId="{6FA8A6FE-BDE8-4882-B1B7-EB7770C51074}"/>
          </ac:spMkLst>
        </pc:spChg>
        <pc:spChg chg="mod">
          <ac:chgData name="Mark Higgins" userId="f99148ad-7e67-4304-8c11-27c7a53efd31" providerId="ADAL" clId="{47DC10C3-81B3-4CBD-89BF-2B4D68781B8D}" dt="2021-11-04T15:13:34.077" v="10091" actId="27636"/>
          <ac:spMkLst>
            <pc:docMk/>
            <pc:sldMk cId="3910097528" sldId="797"/>
            <ac:spMk id="3" creationId="{AD6DDC13-7270-44DB-9468-C9B614DA91E6}"/>
          </ac:spMkLst>
        </pc:spChg>
        <pc:spChg chg="mod">
          <ac:chgData name="Mark Higgins" userId="f99148ad-7e67-4304-8c11-27c7a53efd31" providerId="ADAL" clId="{47DC10C3-81B3-4CBD-89BF-2B4D68781B8D}" dt="2021-11-04T15:13:47.486" v="10099" actId="20577"/>
          <ac:spMkLst>
            <pc:docMk/>
            <pc:sldMk cId="3910097528" sldId="797"/>
            <ac:spMk id="4" creationId="{B088D075-6B4C-48B9-B318-F84F75C1F1A4}"/>
          </ac:spMkLst>
        </pc:spChg>
      </pc:sldChg>
      <pc:sldChg chg="add del">
        <pc:chgData name="Mark Higgins" userId="f99148ad-7e67-4304-8c11-27c7a53efd31" providerId="ADAL" clId="{47DC10C3-81B3-4CBD-89BF-2B4D68781B8D}" dt="2021-11-07T16:04:36.021" v="32870" actId="47"/>
        <pc:sldMkLst>
          <pc:docMk/>
          <pc:sldMk cId="3928847040" sldId="797"/>
        </pc:sldMkLst>
      </pc:sldChg>
      <pc:sldChg chg="modSp new del mod">
        <pc:chgData name="Mark Higgins" userId="f99148ad-7e67-4304-8c11-27c7a53efd31" providerId="ADAL" clId="{47DC10C3-81B3-4CBD-89BF-2B4D68781B8D}" dt="2021-11-07T16:04:36.021" v="32870" actId="47"/>
        <pc:sldMkLst>
          <pc:docMk/>
          <pc:sldMk cId="1396839363" sldId="798"/>
        </pc:sldMkLst>
        <pc:spChg chg="mod">
          <ac:chgData name="Mark Higgins" userId="f99148ad-7e67-4304-8c11-27c7a53efd31" providerId="ADAL" clId="{47DC10C3-81B3-4CBD-89BF-2B4D68781B8D}" dt="2021-11-04T15:38:20.513" v="10678" actId="20577"/>
          <ac:spMkLst>
            <pc:docMk/>
            <pc:sldMk cId="1396839363" sldId="798"/>
            <ac:spMk id="2" creationId="{37D79E6E-ECC5-43EB-A2E1-5DA2F6A6BBF6}"/>
          </ac:spMkLst>
        </pc:spChg>
        <pc:spChg chg="mod">
          <ac:chgData name="Mark Higgins" userId="f99148ad-7e67-4304-8c11-27c7a53efd31" providerId="ADAL" clId="{47DC10C3-81B3-4CBD-89BF-2B4D68781B8D}" dt="2021-11-04T15:44:33.726" v="11158" actId="20577"/>
          <ac:spMkLst>
            <pc:docMk/>
            <pc:sldMk cId="1396839363" sldId="798"/>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2552081327" sldId="799"/>
        </pc:sldMkLst>
        <pc:spChg chg="mod">
          <ac:chgData name="Mark Higgins" userId="f99148ad-7e67-4304-8c11-27c7a53efd31" providerId="ADAL" clId="{47DC10C3-81B3-4CBD-89BF-2B4D68781B8D}" dt="2021-11-04T15:48:15.891" v="11585" actId="20577"/>
          <ac:spMkLst>
            <pc:docMk/>
            <pc:sldMk cId="2552081327" sldId="799"/>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722898187" sldId="800"/>
        </pc:sldMkLst>
        <pc:spChg chg="mod">
          <ac:chgData name="Mark Higgins" userId="f99148ad-7e67-4304-8c11-27c7a53efd31" providerId="ADAL" clId="{47DC10C3-81B3-4CBD-89BF-2B4D68781B8D}" dt="2021-11-04T15:53:01.354" v="12166" actId="20577"/>
          <ac:spMkLst>
            <pc:docMk/>
            <pc:sldMk cId="722898187" sldId="800"/>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3552729967" sldId="801"/>
        </pc:sldMkLst>
        <pc:spChg chg="mod">
          <ac:chgData name="Mark Higgins" userId="f99148ad-7e67-4304-8c11-27c7a53efd31" providerId="ADAL" clId="{47DC10C3-81B3-4CBD-89BF-2B4D68781B8D}" dt="2021-11-04T16:04:17.694" v="12680" actId="12"/>
          <ac:spMkLst>
            <pc:docMk/>
            <pc:sldMk cId="3552729967" sldId="801"/>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3480944567" sldId="802"/>
        </pc:sldMkLst>
        <pc:spChg chg="mod">
          <ac:chgData name="Mark Higgins" userId="f99148ad-7e67-4304-8c11-27c7a53efd31" providerId="ADAL" clId="{47DC10C3-81B3-4CBD-89BF-2B4D68781B8D}" dt="2021-11-04T16:05:27.841" v="12851" actId="20577"/>
          <ac:spMkLst>
            <pc:docMk/>
            <pc:sldMk cId="3480944567" sldId="802"/>
            <ac:spMk id="3" creationId="{165B4980-64B0-4BA9-A5A9-25BF56C3D1AF}"/>
          </ac:spMkLst>
        </pc:spChg>
      </pc:sldChg>
      <pc:sldChg chg="modSp new del mod">
        <pc:chgData name="Mark Higgins" userId="f99148ad-7e67-4304-8c11-27c7a53efd31" providerId="ADAL" clId="{47DC10C3-81B3-4CBD-89BF-2B4D68781B8D}" dt="2021-11-07T16:04:36.021" v="32870" actId="47"/>
        <pc:sldMkLst>
          <pc:docMk/>
          <pc:sldMk cId="3332709110" sldId="803"/>
        </pc:sldMkLst>
        <pc:spChg chg="mod">
          <ac:chgData name="Mark Higgins" userId="f99148ad-7e67-4304-8c11-27c7a53efd31" providerId="ADAL" clId="{47DC10C3-81B3-4CBD-89BF-2B4D68781B8D}" dt="2021-11-04T16:07:46.825" v="12888" actId="20577"/>
          <ac:spMkLst>
            <pc:docMk/>
            <pc:sldMk cId="3332709110" sldId="803"/>
            <ac:spMk id="2" creationId="{395D77D5-3EAC-4FC3-8295-E5EC05E32A10}"/>
          </ac:spMkLst>
        </pc:spChg>
        <pc:spChg chg="mod">
          <ac:chgData name="Mark Higgins" userId="f99148ad-7e67-4304-8c11-27c7a53efd31" providerId="ADAL" clId="{47DC10C3-81B3-4CBD-89BF-2B4D68781B8D}" dt="2021-11-04T16:24:59.238" v="13380" actId="15"/>
          <ac:spMkLst>
            <pc:docMk/>
            <pc:sldMk cId="3332709110" sldId="803"/>
            <ac:spMk id="3" creationId="{71A9DBA3-9005-434A-91B8-7BE7167379C1}"/>
          </ac:spMkLst>
        </pc:spChg>
      </pc:sldChg>
      <pc:sldChg chg="modSp add del mod">
        <pc:chgData name="Mark Higgins" userId="f99148ad-7e67-4304-8c11-27c7a53efd31" providerId="ADAL" clId="{47DC10C3-81B3-4CBD-89BF-2B4D68781B8D}" dt="2021-11-07T16:04:36.021" v="32870" actId="47"/>
        <pc:sldMkLst>
          <pc:docMk/>
          <pc:sldMk cId="2823507175" sldId="804"/>
        </pc:sldMkLst>
        <pc:spChg chg="mod">
          <ac:chgData name="Mark Higgins" userId="f99148ad-7e67-4304-8c11-27c7a53efd31" providerId="ADAL" clId="{47DC10C3-81B3-4CBD-89BF-2B4D68781B8D}" dt="2021-11-04T16:27:12.243" v="13646" actId="20577"/>
          <ac:spMkLst>
            <pc:docMk/>
            <pc:sldMk cId="2823507175" sldId="804"/>
            <ac:spMk id="3" creationId="{71A9DBA3-9005-434A-91B8-7BE7167379C1}"/>
          </ac:spMkLst>
        </pc:spChg>
      </pc:sldChg>
      <pc:sldChg chg="modSp new del mod">
        <pc:chgData name="Mark Higgins" userId="f99148ad-7e67-4304-8c11-27c7a53efd31" providerId="ADAL" clId="{47DC10C3-81B3-4CBD-89BF-2B4D68781B8D}" dt="2021-11-07T16:04:36.021" v="32870" actId="47"/>
        <pc:sldMkLst>
          <pc:docMk/>
          <pc:sldMk cId="1589370958" sldId="805"/>
        </pc:sldMkLst>
        <pc:spChg chg="mod">
          <ac:chgData name="Mark Higgins" userId="f99148ad-7e67-4304-8c11-27c7a53efd31" providerId="ADAL" clId="{47DC10C3-81B3-4CBD-89BF-2B4D68781B8D}" dt="2021-11-04T16:27:48.932" v="13661" actId="20577"/>
          <ac:spMkLst>
            <pc:docMk/>
            <pc:sldMk cId="1589370958" sldId="805"/>
            <ac:spMk id="2" creationId="{BEB226A5-B7F5-4976-B797-41176B53888D}"/>
          </ac:spMkLst>
        </pc:spChg>
        <pc:spChg chg="mod">
          <ac:chgData name="Mark Higgins" userId="f99148ad-7e67-4304-8c11-27c7a53efd31" providerId="ADAL" clId="{47DC10C3-81B3-4CBD-89BF-2B4D68781B8D}" dt="2021-11-04T16:31:30.811" v="14098" actId="20577"/>
          <ac:spMkLst>
            <pc:docMk/>
            <pc:sldMk cId="1589370958" sldId="805"/>
            <ac:spMk id="3" creationId="{3A04F272-5F02-45D9-B409-85647324DA30}"/>
          </ac:spMkLst>
        </pc:spChg>
      </pc:sldChg>
      <pc:sldChg chg="modSp add del mod">
        <pc:chgData name="Mark Higgins" userId="f99148ad-7e67-4304-8c11-27c7a53efd31" providerId="ADAL" clId="{47DC10C3-81B3-4CBD-89BF-2B4D68781B8D}" dt="2021-11-07T16:04:36.021" v="32870" actId="47"/>
        <pc:sldMkLst>
          <pc:docMk/>
          <pc:sldMk cId="3305164382" sldId="806"/>
        </pc:sldMkLst>
        <pc:spChg chg="mod">
          <ac:chgData name="Mark Higgins" userId="f99148ad-7e67-4304-8c11-27c7a53efd31" providerId="ADAL" clId="{47DC10C3-81B3-4CBD-89BF-2B4D68781B8D}" dt="2021-11-04T16:32:23.671" v="14129" actId="20577"/>
          <ac:spMkLst>
            <pc:docMk/>
            <pc:sldMk cId="3305164382" sldId="806"/>
            <ac:spMk id="2" creationId="{BEB226A5-B7F5-4976-B797-41176B53888D}"/>
          </ac:spMkLst>
        </pc:spChg>
        <pc:spChg chg="mod">
          <ac:chgData name="Mark Higgins" userId="f99148ad-7e67-4304-8c11-27c7a53efd31" providerId="ADAL" clId="{47DC10C3-81B3-4CBD-89BF-2B4D68781B8D}" dt="2021-11-04T16:35:38.428" v="14519" actId="20577"/>
          <ac:spMkLst>
            <pc:docMk/>
            <pc:sldMk cId="3305164382" sldId="806"/>
            <ac:spMk id="3" creationId="{3A04F272-5F02-45D9-B409-85647324DA30}"/>
          </ac:spMkLst>
        </pc:spChg>
      </pc:sldChg>
      <pc:sldChg chg="add del">
        <pc:chgData name="Mark Higgins" userId="f99148ad-7e67-4304-8c11-27c7a53efd31" providerId="ADAL" clId="{47DC10C3-81B3-4CBD-89BF-2B4D68781B8D}" dt="2021-11-07T16:04:36.021" v="32870" actId="47"/>
        <pc:sldMkLst>
          <pc:docMk/>
          <pc:sldMk cId="4006833409" sldId="807"/>
        </pc:sldMkLst>
      </pc:sldChg>
      <pc:sldChg chg="addSp modSp add del mod">
        <pc:chgData name="Mark Higgins" userId="f99148ad-7e67-4304-8c11-27c7a53efd31" providerId="ADAL" clId="{47DC10C3-81B3-4CBD-89BF-2B4D68781B8D}" dt="2021-11-07T16:04:36.021" v="32870" actId="47"/>
        <pc:sldMkLst>
          <pc:docMk/>
          <pc:sldMk cId="3825521229" sldId="808"/>
        </pc:sldMkLst>
        <pc:spChg chg="mod">
          <ac:chgData name="Mark Higgins" userId="f99148ad-7e67-4304-8c11-27c7a53efd31" providerId="ADAL" clId="{47DC10C3-81B3-4CBD-89BF-2B4D68781B8D}" dt="2021-11-04T16:36:41.833" v="14528" actId="20577"/>
          <ac:spMkLst>
            <pc:docMk/>
            <pc:sldMk cId="3825521229" sldId="808"/>
            <ac:spMk id="2" creationId="{BEB226A5-B7F5-4976-B797-41176B53888D}"/>
          </ac:spMkLst>
        </pc:spChg>
        <pc:spChg chg="mod">
          <ac:chgData name="Mark Higgins" userId="f99148ad-7e67-4304-8c11-27c7a53efd31" providerId="ADAL" clId="{47DC10C3-81B3-4CBD-89BF-2B4D68781B8D}" dt="2021-11-04T16:39:09.387" v="14702" actId="14100"/>
          <ac:spMkLst>
            <pc:docMk/>
            <pc:sldMk cId="3825521229" sldId="808"/>
            <ac:spMk id="3" creationId="{3A04F272-5F02-45D9-B409-85647324DA30}"/>
          </ac:spMkLst>
        </pc:spChg>
        <pc:picChg chg="add mod">
          <ac:chgData name="Mark Higgins" userId="f99148ad-7e67-4304-8c11-27c7a53efd31" providerId="ADAL" clId="{47DC10C3-81B3-4CBD-89BF-2B4D68781B8D}" dt="2021-11-04T16:39:17.990" v="14706" actId="1076"/>
          <ac:picMkLst>
            <pc:docMk/>
            <pc:sldMk cId="3825521229" sldId="808"/>
            <ac:picMk id="5" creationId="{56518AB4-7F2D-449D-9FDB-3806F11CC37D}"/>
          </ac:picMkLst>
        </pc:picChg>
      </pc:sldChg>
      <pc:sldChg chg="delSp modSp add del mod">
        <pc:chgData name="Mark Higgins" userId="f99148ad-7e67-4304-8c11-27c7a53efd31" providerId="ADAL" clId="{47DC10C3-81B3-4CBD-89BF-2B4D68781B8D}" dt="2021-11-07T16:04:36.021" v="32870" actId="47"/>
        <pc:sldMkLst>
          <pc:docMk/>
          <pc:sldMk cId="2315385055" sldId="809"/>
        </pc:sldMkLst>
        <pc:spChg chg="mod">
          <ac:chgData name="Mark Higgins" userId="f99148ad-7e67-4304-8c11-27c7a53efd31" providerId="ADAL" clId="{47DC10C3-81B3-4CBD-89BF-2B4D68781B8D}" dt="2021-11-04T16:50:57.186" v="15050" actId="20577"/>
          <ac:spMkLst>
            <pc:docMk/>
            <pc:sldMk cId="2315385055" sldId="809"/>
            <ac:spMk id="3" creationId="{3A04F272-5F02-45D9-B409-85647324DA30}"/>
          </ac:spMkLst>
        </pc:spChg>
        <pc:picChg chg="del">
          <ac:chgData name="Mark Higgins" userId="f99148ad-7e67-4304-8c11-27c7a53efd31" providerId="ADAL" clId="{47DC10C3-81B3-4CBD-89BF-2B4D68781B8D}" dt="2021-11-04T16:39:34.318" v="14708" actId="478"/>
          <ac:picMkLst>
            <pc:docMk/>
            <pc:sldMk cId="2315385055" sldId="809"/>
            <ac:picMk id="5" creationId="{56518AB4-7F2D-449D-9FDB-3806F11CC37D}"/>
          </ac:picMkLst>
        </pc:picChg>
      </pc:sldChg>
      <pc:sldChg chg="modSp add del mod">
        <pc:chgData name="Mark Higgins" userId="f99148ad-7e67-4304-8c11-27c7a53efd31" providerId="ADAL" clId="{47DC10C3-81B3-4CBD-89BF-2B4D68781B8D}" dt="2021-11-07T16:04:36.021" v="32870" actId="47"/>
        <pc:sldMkLst>
          <pc:docMk/>
          <pc:sldMk cId="1125009967" sldId="810"/>
        </pc:sldMkLst>
        <pc:spChg chg="mod">
          <ac:chgData name="Mark Higgins" userId="f99148ad-7e67-4304-8c11-27c7a53efd31" providerId="ADAL" clId="{47DC10C3-81B3-4CBD-89BF-2B4D68781B8D}" dt="2021-11-04T16:52:17.855" v="15073" actId="20577"/>
          <ac:spMkLst>
            <pc:docMk/>
            <pc:sldMk cId="1125009967" sldId="810"/>
            <ac:spMk id="2" creationId="{BEB226A5-B7F5-4976-B797-41176B53888D}"/>
          </ac:spMkLst>
        </pc:spChg>
        <pc:spChg chg="mod">
          <ac:chgData name="Mark Higgins" userId="f99148ad-7e67-4304-8c11-27c7a53efd31" providerId="ADAL" clId="{47DC10C3-81B3-4CBD-89BF-2B4D68781B8D}" dt="2021-11-04T16:55:13.237" v="15509" actId="20577"/>
          <ac:spMkLst>
            <pc:docMk/>
            <pc:sldMk cId="1125009967" sldId="810"/>
            <ac:spMk id="3" creationId="{3A04F272-5F02-45D9-B409-85647324DA30}"/>
          </ac:spMkLst>
        </pc:spChg>
      </pc:sldChg>
      <pc:sldChg chg="modSp new del mod ord">
        <pc:chgData name="Mark Higgins" userId="f99148ad-7e67-4304-8c11-27c7a53efd31" providerId="ADAL" clId="{47DC10C3-81B3-4CBD-89BF-2B4D68781B8D}" dt="2021-11-07T16:04:36.021" v="32870" actId="47"/>
        <pc:sldMkLst>
          <pc:docMk/>
          <pc:sldMk cId="2531581508" sldId="811"/>
        </pc:sldMkLst>
        <pc:spChg chg="mod">
          <ac:chgData name="Mark Higgins" userId="f99148ad-7e67-4304-8c11-27c7a53efd31" providerId="ADAL" clId="{47DC10C3-81B3-4CBD-89BF-2B4D68781B8D}" dt="2021-11-05T09:13:35.540" v="16381" actId="20577"/>
          <ac:spMkLst>
            <pc:docMk/>
            <pc:sldMk cId="2531581508" sldId="811"/>
            <ac:spMk id="2" creationId="{45AC14A6-F145-4950-8180-3A0B8675D6C4}"/>
          </ac:spMkLst>
        </pc:spChg>
        <pc:spChg chg="mod">
          <ac:chgData name="Mark Higgins" userId="f99148ad-7e67-4304-8c11-27c7a53efd31" providerId="ADAL" clId="{47DC10C3-81B3-4CBD-89BF-2B4D68781B8D}" dt="2021-11-04T17:23:03.445" v="15927" actId="20577"/>
          <ac:spMkLst>
            <pc:docMk/>
            <pc:sldMk cId="2531581508" sldId="811"/>
            <ac:spMk id="3" creationId="{17C05246-ECBB-4B68-BF60-03D03AB749BA}"/>
          </ac:spMkLst>
        </pc:spChg>
      </pc:sldChg>
      <pc:sldChg chg="modSp add del mod ord">
        <pc:chgData name="Mark Higgins" userId="f99148ad-7e67-4304-8c11-27c7a53efd31" providerId="ADAL" clId="{47DC10C3-81B3-4CBD-89BF-2B4D68781B8D}" dt="2021-11-07T16:04:36.021" v="32870" actId="47"/>
        <pc:sldMkLst>
          <pc:docMk/>
          <pc:sldMk cId="1220454332" sldId="812"/>
        </pc:sldMkLst>
        <pc:spChg chg="mod">
          <ac:chgData name="Mark Higgins" userId="f99148ad-7e67-4304-8c11-27c7a53efd31" providerId="ADAL" clId="{47DC10C3-81B3-4CBD-89BF-2B4D68781B8D}" dt="2021-11-05T09:13:44.420" v="16397" actId="20577"/>
          <ac:spMkLst>
            <pc:docMk/>
            <pc:sldMk cId="1220454332" sldId="812"/>
            <ac:spMk id="2" creationId="{45AC14A6-F145-4950-8180-3A0B8675D6C4}"/>
          </ac:spMkLst>
        </pc:spChg>
        <pc:spChg chg="mod">
          <ac:chgData name="Mark Higgins" userId="f99148ad-7e67-4304-8c11-27c7a53efd31" providerId="ADAL" clId="{47DC10C3-81B3-4CBD-89BF-2B4D68781B8D}" dt="2021-11-04T17:13:47.547" v="15897" actId="20577"/>
          <ac:spMkLst>
            <pc:docMk/>
            <pc:sldMk cId="1220454332" sldId="812"/>
            <ac:spMk id="3" creationId="{17C05246-ECBB-4B68-BF60-03D03AB749BA}"/>
          </ac:spMkLst>
        </pc:spChg>
      </pc:sldChg>
      <pc:sldChg chg="modSp new mod">
        <pc:chgData name="Mark Higgins" userId="f99148ad-7e67-4304-8c11-27c7a53efd31" providerId="ADAL" clId="{47DC10C3-81B3-4CBD-89BF-2B4D68781B8D}" dt="2021-11-05T09:17:41.598" v="16767" actId="20577"/>
        <pc:sldMkLst>
          <pc:docMk/>
          <pc:sldMk cId="900502132" sldId="813"/>
        </pc:sldMkLst>
        <pc:spChg chg="mod">
          <ac:chgData name="Mark Higgins" userId="f99148ad-7e67-4304-8c11-27c7a53efd31" providerId="ADAL" clId="{47DC10C3-81B3-4CBD-89BF-2B4D68781B8D}" dt="2021-11-05T09:15:10.067" v="16440" actId="20577"/>
          <ac:spMkLst>
            <pc:docMk/>
            <pc:sldMk cId="900502132" sldId="813"/>
            <ac:spMk id="2" creationId="{1C4C4EF9-F87C-4D39-9F98-C4AAACD4099B}"/>
          </ac:spMkLst>
        </pc:spChg>
        <pc:spChg chg="mod">
          <ac:chgData name="Mark Higgins" userId="f99148ad-7e67-4304-8c11-27c7a53efd31" providerId="ADAL" clId="{47DC10C3-81B3-4CBD-89BF-2B4D68781B8D}" dt="2021-11-05T09:17:41.598" v="16767" actId="20577"/>
          <ac:spMkLst>
            <pc:docMk/>
            <pc:sldMk cId="900502132" sldId="813"/>
            <ac:spMk id="3" creationId="{A6018881-2D20-49F6-9922-C514BD9BE124}"/>
          </ac:spMkLst>
        </pc:spChg>
      </pc:sldChg>
      <pc:sldChg chg="del">
        <pc:chgData name="Mark Higgins" userId="f99148ad-7e67-4304-8c11-27c7a53efd31" providerId="ADAL" clId="{47DC10C3-81B3-4CBD-89BF-2B4D68781B8D}" dt="2021-11-07T16:04:36.021" v="32870" actId="47"/>
        <pc:sldMkLst>
          <pc:docMk/>
          <pc:sldMk cId="3768102261" sldId="814"/>
        </pc:sldMkLst>
        <pc:spChg chg="mod">
          <ac:chgData name="Mark Higgins" userId="f99148ad-7e67-4304-8c11-27c7a53efd31" providerId="ADAL" clId="{47DC10C3-81B3-4CBD-89BF-2B4D68781B8D}" dt="2021-11-05T09:24:07.304" v="17487" actId="313"/>
          <ac:spMkLst>
            <pc:docMk/>
            <pc:sldMk cId="3768102261" sldId="814"/>
            <ac:spMk id="3" creationId="{A6018881-2D20-49F6-9922-C514BD9BE124}"/>
          </ac:spMkLst>
        </pc:spChg>
      </pc:sldChg>
      <pc:sldChg chg="del">
        <pc:chgData name="Mark Higgins" userId="f99148ad-7e67-4304-8c11-27c7a53efd31" providerId="ADAL" clId="{47DC10C3-81B3-4CBD-89BF-2B4D68781B8D}" dt="2021-11-07T16:04:36.021" v="32870" actId="47"/>
        <pc:sldMkLst>
          <pc:docMk/>
          <pc:sldMk cId="2348555775" sldId="815"/>
        </pc:sldMkLst>
        <pc:spChg chg="mod">
          <ac:chgData name="Mark Higgins" userId="f99148ad-7e67-4304-8c11-27c7a53efd31" providerId="ADAL" clId="{47DC10C3-81B3-4CBD-89BF-2B4D68781B8D}" dt="2021-11-05T09:24:55.681" v="17491" actId="20577"/>
          <ac:spMkLst>
            <pc:docMk/>
            <pc:sldMk cId="2348555775" sldId="815"/>
            <ac:spMk id="2" creationId="{1C4C4EF9-F87C-4D39-9F98-C4AAACD4099B}"/>
          </ac:spMkLst>
        </pc:spChg>
        <pc:spChg chg="mod">
          <ac:chgData name="Mark Higgins" userId="f99148ad-7e67-4304-8c11-27c7a53efd31" providerId="ADAL" clId="{47DC10C3-81B3-4CBD-89BF-2B4D68781B8D}" dt="2021-11-05T09:30:04.829" v="17980" actId="20577"/>
          <ac:spMkLst>
            <pc:docMk/>
            <pc:sldMk cId="2348555775" sldId="815"/>
            <ac:spMk id="3" creationId="{A6018881-2D20-49F6-9922-C514BD9BE124}"/>
          </ac:spMkLst>
        </pc:spChg>
      </pc:sldChg>
      <pc:sldChg chg="modSp add mod">
        <pc:chgData name="Mark Higgins" userId="f99148ad-7e67-4304-8c11-27c7a53efd31" providerId="ADAL" clId="{47DC10C3-81B3-4CBD-89BF-2B4D68781B8D}" dt="2021-11-05T09:33:39.628" v="18336" actId="20577"/>
        <pc:sldMkLst>
          <pc:docMk/>
          <pc:sldMk cId="1916672220" sldId="816"/>
        </pc:sldMkLst>
        <pc:spChg chg="mod">
          <ac:chgData name="Mark Higgins" userId="f99148ad-7e67-4304-8c11-27c7a53efd31" providerId="ADAL" clId="{47DC10C3-81B3-4CBD-89BF-2B4D68781B8D}" dt="2021-11-05T09:30:21.343" v="17993" actId="20577"/>
          <ac:spMkLst>
            <pc:docMk/>
            <pc:sldMk cId="1916672220" sldId="816"/>
            <ac:spMk id="2" creationId="{1C4C4EF9-F87C-4D39-9F98-C4AAACD4099B}"/>
          </ac:spMkLst>
        </pc:spChg>
        <pc:spChg chg="mod">
          <ac:chgData name="Mark Higgins" userId="f99148ad-7e67-4304-8c11-27c7a53efd31" providerId="ADAL" clId="{47DC10C3-81B3-4CBD-89BF-2B4D68781B8D}" dt="2021-11-05T09:33:39.628" v="18336" actId="20577"/>
          <ac:spMkLst>
            <pc:docMk/>
            <pc:sldMk cId="1916672220" sldId="816"/>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39849581" sldId="817"/>
        </pc:sldMkLst>
        <pc:spChg chg="mod">
          <ac:chgData name="Mark Higgins" userId="f99148ad-7e67-4304-8c11-27c7a53efd31" providerId="ADAL" clId="{47DC10C3-81B3-4CBD-89BF-2B4D68781B8D}" dt="2021-11-05T10:36:44.444" v="19188" actId="20577"/>
          <ac:spMkLst>
            <pc:docMk/>
            <pc:sldMk cId="239849581" sldId="817"/>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3117205841" sldId="818"/>
        </pc:sldMkLst>
        <pc:spChg chg="mod">
          <ac:chgData name="Mark Higgins" userId="f99148ad-7e67-4304-8c11-27c7a53efd31" providerId="ADAL" clId="{47DC10C3-81B3-4CBD-89BF-2B4D68781B8D}" dt="2021-11-05T10:38:28.982" v="19208" actId="20577"/>
          <ac:spMkLst>
            <pc:docMk/>
            <pc:sldMk cId="3117205841" sldId="818"/>
            <ac:spMk id="2" creationId="{1C4C4EF9-F87C-4D39-9F98-C4AAACD4099B}"/>
          </ac:spMkLst>
        </pc:spChg>
        <pc:spChg chg="mod">
          <ac:chgData name="Mark Higgins" userId="f99148ad-7e67-4304-8c11-27c7a53efd31" providerId="ADAL" clId="{47DC10C3-81B3-4CBD-89BF-2B4D68781B8D}" dt="2021-11-05T10:41:40.572" v="19604" actId="12"/>
          <ac:spMkLst>
            <pc:docMk/>
            <pc:sldMk cId="3117205841" sldId="818"/>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704137461" sldId="819"/>
        </pc:sldMkLst>
        <pc:spChg chg="mod">
          <ac:chgData name="Mark Higgins" userId="f99148ad-7e67-4304-8c11-27c7a53efd31" providerId="ADAL" clId="{47DC10C3-81B3-4CBD-89BF-2B4D68781B8D}" dt="2021-11-05T10:42:15.223" v="19612" actId="20577"/>
          <ac:spMkLst>
            <pc:docMk/>
            <pc:sldMk cId="2704137461" sldId="819"/>
            <ac:spMk id="2" creationId="{1C4C4EF9-F87C-4D39-9F98-C4AAACD4099B}"/>
          </ac:spMkLst>
        </pc:spChg>
        <pc:spChg chg="mod">
          <ac:chgData name="Mark Higgins" userId="f99148ad-7e67-4304-8c11-27c7a53efd31" providerId="ADAL" clId="{47DC10C3-81B3-4CBD-89BF-2B4D68781B8D}" dt="2021-11-05T10:45:09.840" v="19869" actId="20577"/>
          <ac:spMkLst>
            <pc:docMk/>
            <pc:sldMk cId="2704137461" sldId="819"/>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437519917" sldId="820"/>
        </pc:sldMkLst>
        <pc:spChg chg="mod">
          <ac:chgData name="Mark Higgins" userId="f99148ad-7e67-4304-8c11-27c7a53efd31" providerId="ADAL" clId="{47DC10C3-81B3-4CBD-89BF-2B4D68781B8D}" dt="2021-11-05T10:45:18.177" v="19877" actId="20577"/>
          <ac:spMkLst>
            <pc:docMk/>
            <pc:sldMk cId="2437519917" sldId="820"/>
            <ac:spMk id="2" creationId="{1C4C4EF9-F87C-4D39-9F98-C4AAACD4099B}"/>
          </ac:spMkLst>
        </pc:spChg>
        <pc:spChg chg="mod">
          <ac:chgData name="Mark Higgins" userId="f99148ad-7e67-4304-8c11-27c7a53efd31" providerId="ADAL" clId="{47DC10C3-81B3-4CBD-89BF-2B4D68781B8D}" dt="2021-11-05T10:47:22.967" v="20153" actId="15"/>
          <ac:spMkLst>
            <pc:docMk/>
            <pc:sldMk cId="2437519917" sldId="820"/>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4040583694" sldId="821"/>
        </pc:sldMkLst>
        <pc:spChg chg="mod">
          <ac:chgData name="Mark Higgins" userId="f99148ad-7e67-4304-8c11-27c7a53efd31" providerId="ADAL" clId="{47DC10C3-81B3-4CBD-89BF-2B4D68781B8D}" dt="2021-11-05T10:47:51.743" v="20158" actId="20577"/>
          <ac:spMkLst>
            <pc:docMk/>
            <pc:sldMk cId="4040583694" sldId="821"/>
            <ac:spMk id="2" creationId="{1C4C4EF9-F87C-4D39-9F98-C4AAACD4099B}"/>
          </ac:spMkLst>
        </pc:spChg>
        <pc:spChg chg="mod">
          <ac:chgData name="Mark Higgins" userId="f99148ad-7e67-4304-8c11-27c7a53efd31" providerId="ADAL" clId="{47DC10C3-81B3-4CBD-89BF-2B4D68781B8D}" dt="2021-11-05T10:55:25.509" v="20800" actId="27636"/>
          <ac:spMkLst>
            <pc:docMk/>
            <pc:sldMk cId="4040583694" sldId="821"/>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555758089" sldId="822"/>
        </pc:sldMkLst>
        <pc:spChg chg="mod">
          <ac:chgData name="Mark Higgins" userId="f99148ad-7e67-4304-8c11-27c7a53efd31" providerId="ADAL" clId="{47DC10C3-81B3-4CBD-89BF-2B4D68781B8D}" dt="2021-11-05T10:56:50.588" v="20905" actId="14100"/>
          <ac:spMkLst>
            <pc:docMk/>
            <pc:sldMk cId="2555758089" sldId="822"/>
            <ac:spMk id="2" creationId="{1C4C4EF9-F87C-4D39-9F98-C4AAACD4099B}"/>
          </ac:spMkLst>
        </pc:spChg>
        <pc:spChg chg="mod">
          <ac:chgData name="Mark Higgins" userId="f99148ad-7e67-4304-8c11-27c7a53efd31" providerId="ADAL" clId="{47DC10C3-81B3-4CBD-89BF-2B4D68781B8D}" dt="2021-11-05T11:00:27.996" v="21272" actId="20577"/>
          <ac:spMkLst>
            <pc:docMk/>
            <pc:sldMk cId="2555758089" sldId="822"/>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3353560502" sldId="823"/>
        </pc:sldMkLst>
        <pc:spChg chg="mod">
          <ac:chgData name="Mark Higgins" userId="f99148ad-7e67-4304-8c11-27c7a53efd31" providerId="ADAL" clId="{47DC10C3-81B3-4CBD-89BF-2B4D68781B8D}" dt="2021-11-05T11:06:00.798" v="21963" actId="14100"/>
          <ac:spMkLst>
            <pc:docMk/>
            <pc:sldMk cId="3353560502" sldId="823"/>
            <ac:spMk id="2" creationId="{1C4C4EF9-F87C-4D39-9F98-C4AAACD4099B}"/>
          </ac:spMkLst>
        </pc:spChg>
        <pc:spChg chg="mod">
          <ac:chgData name="Mark Higgins" userId="f99148ad-7e67-4304-8c11-27c7a53efd31" providerId="ADAL" clId="{47DC10C3-81B3-4CBD-89BF-2B4D68781B8D}" dt="2021-11-05T11:06:59.313" v="22104" actId="20577"/>
          <ac:spMkLst>
            <pc:docMk/>
            <pc:sldMk cId="3353560502" sldId="823"/>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110935259" sldId="824"/>
        </pc:sldMkLst>
        <pc:spChg chg="mod">
          <ac:chgData name="Mark Higgins" userId="f99148ad-7e67-4304-8c11-27c7a53efd31" providerId="ADAL" clId="{47DC10C3-81B3-4CBD-89BF-2B4D68781B8D}" dt="2021-11-05T11:07:23.976" v="22122" actId="14100"/>
          <ac:spMkLst>
            <pc:docMk/>
            <pc:sldMk cId="110935259" sldId="824"/>
            <ac:spMk id="2" creationId="{1C4C4EF9-F87C-4D39-9F98-C4AAACD4099B}"/>
          </ac:spMkLst>
        </pc:spChg>
        <pc:spChg chg="mod">
          <ac:chgData name="Mark Higgins" userId="f99148ad-7e67-4304-8c11-27c7a53efd31" providerId="ADAL" clId="{47DC10C3-81B3-4CBD-89BF-2B4D68781B8D}" dt="2021-11-05T11:08:59.673" v="22331" actId="20577"/>
          <ac:spMkLst>
            <pc:docMk/>
            <pc:sldMk cId="110935259" sldId="824"/>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3661565922" sldId="825"/>
        </pc:sldMkLst>
        <pc:spChg chg="mod">
          <ac:chgData name="Mark Higgins" userId="f99148ad-7e67-4304-8c11-27c7a53efd31" providerId="ADAL" clId="{47DC10C3-81B3-4CBD-89BF-2B4D68781B8D}" dt="2021-11-05T11:09:59.657" v="22336" actId="20577"/>
          <ac:spMkLst>
            <pc:docMk/>
            <pc:sldMk cId="3661565922" sldId="825"/>
            <ac:spMk id="2" creationId="{1C4C4EF9-F87C-4D39-9F98-C4AAACD4099B}"/>
          </ac:spMkLst>
        </pc:spChg>
        <pc:spChg chg="mod">
          <ac:chgData name="Mark Higgins" userId="f99148ad-7e67-4304-8c11-27c7a53efd31" providerId="ADAL" clId="{47DC10C3-81B3-4CBD-89BF-2B4D68781B8D}" dt="2021-11-05T11:12:08.522" v="22735" actId="20577"/>
          <ac:spMkLst>
            <pc:docMk/>
            <pc:sldMk cId="3661565922" sldId="825"/>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604574823" sldId="826"/>
        </pc:sldMkLst>
        <pc:spChg chg="mod">
          <ac:chgData name="Mark Higgins" userId="f99148ad-7e67-4304-8c11-27c7a53efd31" providerId="ADAL" clId="{47DC10C3-81B3-4CBD-89BF-2B4D68781B8D}" dt="2021-11-05T11:12:59.087" v="22754" actId="20577"/>
          <ac:spMkLst>
            <pc:docMk/>
            <pc:sldMk cId="2604574823" sldId="826"/>
            <ac:spMk id="2" creationId="{1C4C4EF9-F87C-4D39-9F98-C4AAACD4099B}"/>
          </ac:spMkLst>
        </pc:spChg>
        <pc:spChg chg="mod">
          <ac:chgData name="Mark Higgins" userId="f99148ad-7e67-4304-8c11-27c7a53efd31" providerId="ADAL" clId="{47DC10C3-81B3-4CBD-89BF-2B4D68781B8D}" dt="2021-11-05T11:16:06.736" v="23258" actId="20577"/>
          <ac:spMkLst>
            <pc:docMk/>
            <pc:sldMk cId="2604574823" sldId="826"/>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993763494" sldId="827"/>
        </pc:sldMkLst>
        <pc:spChg chg="mod">
          <ac:chgData name="Mark Higgins" userId="f99148ad-7e67-4304-8c11-27c7a53efd31" providerId="ADAL" clId="{47DC10C3-81B3-4CBD-89BF-2B4D68781B8D}" dt="2021-11-05T11:16:54.644" v="23273" actId="20577"/>
          <ac:spMkLst>
            <pc:docMk/>
            <pc:sldMk cId="2993763494" sldId="827"/>
            <ac:spMk id="2" creationId="{1C4C4EF9-F87C-4D39-9F98-C4AAACD4099B}"/>
          </ac:spMkLst>
        </pc:spChg>
        <pc:spChg chg="mod">
          <ac:chgData name="Mark Higgins" userId="f99148ad-7e67-4304-8c11-27c7a53efd31" providerId="ADAL" clId="{47DC10C3-81B3-4CBD-89BF-2B4D68781B8D}" dt="2021-11-05T11:19:19.605" v="23527" actId="20577"/>
          <ac:spMkLst>
            <pc:docMk/>
            <pc:sldMk cId="2993763494" sldId="827"/>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1556107536" sldId="828"/>
        </pc:sldMkLst>
        <pc:spChg chg="mod">
          <ac:chgData name="Mark Higgins" userId="f99148ad-7e67-4304-8c11-27c7a53efd31" providerId="ADAL" clId="{47DC10C3-81B3-4CBD-89BF-2B4D68781B8D}" dt="2021-11-05T11:19:36.913" v="23536" actId="20577"/>
          <ac:spMkLst>
            <pc:docMk/>
            <pc:sldMk cId="1556107536" sldId="828"/>
            <ac:spMk id="2" creationId="{1C4C4EF9-F87C-4D39-9F98-C4AAACD4099B}"/>
          </ac:spMkLst>
        </pc:spChg>
        <pc:spChg chg="mod">
          <ac:chgData name="Mark Higgins" userId="f99148ad-7e67-4304-8c11-27c7a53efd31" providerId="ADAL" clId="{47DC10C3-81B3-4CBD-89BF-2B4D68781B8D}" dt="2021-11-05T11:22:32.321" v="23943" actId="20577"/>
          <ac:spMkLst>
            <pc:docMk/>
            <pc:sldMk cId="1556107536" sldId="828"/>
            <ac:spMk id="3" creationId="{A6018881-2D20-49F6-9922-C514BD9BE124}"/>
          </ac:spMkLst>
        </pc:spChg>
      </pc:sldChg>
      <pc:sldChg chg="addSp modSp add del mod">
        <pc:chgData name="Mark Higgins" userId="f99148ad-7e67-4304-8c11-27c7a53efd31" providerId="ADAL" clId="{47DC10C3-81B3-4CBD-89BF-2B4D68781B8D}" dt="2021-11-07T16:04:36.021" v="32870" actId="47"/>
        <pc:sldMkLst>
          <pc:docMk/>
          <pc:sldMk cId="2765444151" sldId="829"/>
        </pc:sldMkLst>
        <pc:spChg chg="mod">
          <ac:chgData name="Mark Higgins" userId="f99148ad-7e67-4304-8c11-27c7a53efd31" providerId="ADAL" clId="{47DC10C3-81B3-4CBD-89BF-2B4D68781B8D}" dt="2021-11-05T11:22:45.131" v="23961" actId="20577"/>
          <ac:spMkLst>
            <pc:docMk/>
            <pc:sldMk cId="2765444151" sldId="829"/>
            <ac:spMk id="2" creationId="{1C4C4EF9-F87C-4D39-9F98-C4AAACD4099B}"/>
          </ac:spMkLst>
        </pc:spChg>
        <pc:spChg chg="mod">
          <ac:chgData name="Mark Higgins" userId="f99148ad-7e67-4304-8c11-27c7a53efd31" providerId="ADAL" clId="{47DC10C3-81B3-4CBD-89BF-2B4D68781B8D}" dt="2021-11-05T11:32:23.065" v="24459" actId="20577"/>
          <ac:spMkLst>
            <pc:docMk/>
            <pc:sldMk cId="2765444151" sldId="829"/>
            <ac:spMk id="3" creationId="{A6018881-2D20-49F6-9922-C514BD9BE124}"/>
          </ac:spMkLst>
        </pc:spChg>
        <pc:picChg chg="add mod">
          <ac:chgData name="Mark Higgins" userId="f99148ad-7e67-4304-8c11-27c7a53efd31" providerId="ADAL" clId="{47DC10C3-81B3-4CBD-89BF-2B4D68781B8D}" dt="2021-11-05T11:32:02.394" v="24431" actId="1076"/>
          <ac:picMkLst>
            <pc:docMk/>
            <pc:sldMk cId="2765444151" sldId="829"/>
            <ac:picMk id="4" creationId="{75E437DA-3867-4804-9AFC-6C7310B36A73}"/>
          </ac:picMkLst>
        </pc:picChg>
      </pc:sldChg>
      <pc:sldChg chg="addSp delSp modSp add del mod">
        <pc:chgData name="Mark Higgins" userId="f99148ad-7e67-4304-8c11-27c7a53efd31" providerId="ADAL" clId="{47DC10C3-81B3-4CBD-89BF-2B4D68781B8D}" dt="2021-11-07T16:04:36.021" v="32870" actId="47"/>
        <pc:sldMkLst>
          <pc:docMk/>
          <pc:sldMk cId="4046248583" sldId="830"/>
        </pc:sldMkLst>
        <pc:spChg chg="mod">
          <ac:chgData name="Mark Higgins" userId="f99148ad-7e67-4304-8c11-27c7a53efd31" providerId="ADAL" clId="{47DC10C3-81B3-4CBD-89BF-2B4D68781B8D}" dt="2021-11-05T11:32:46.448" v="24472" actId="20577"/>
          <ac:spMkLst>
            <pc:docMk/>
            <pc:sldMk cId="4046248583" sldId="830"/>
            <ac:spMk id="2" creationId="{1C4C4EF9-F87C-4D39-9F98-C4AAACD4099B}"/>
          </ac:spMkLst>
        </pc:spChg>
        <pc:spChg chg="mod">
          <ac:chgData name="Mark Higgins" userId="f99148ad-7e67-4304-8c11-27c7a53efd31" providerId="ADAL" clId="{47DC10C3-81B3-4CBD-89BF-2B4D68781B8D}" dt="2021-11-05T11:34:51.504" v="24612" actId="14100"/>
          <ac:spMkLst>
            <pc:docMk/>
            <pc:sldMk cId="4046248583" sldId="830"/>
            <ac:spMk id="3" creationId="{A6018881-2D20-49F6-9922-C514BD9BE124}"/>
          </ac:spMkLst>
        </pc:spChg>
        <pc:picChg chg="del">
          <ac:chgData name="Mark Higgins" userId="f99148ad-7e67-4304-8c11-27c7a53efd31" providerId="ADAL" clId="{47DC10C3-81B3-4CBD-89BF-2B4D68781B8D}" dt="2021-11-05T11:33:12.833" v="24473" actId="478"/>
          <ac:picMkLst>
            <pc:docMk/>
            <pc:sldMk cId="4046248583" sldId="830"/>
            <ac:picMk id="4" creationId="{75E437DA-3867-4804-9AFC-6C7310B36A73}"/>
          </ac:picMkLst>
        </pc:picChg>
        <pc:picChg chg="add mod">
          <ac:chgData name="Mark Higgins" userId="f99148ad-7e67-4304-8c11-27c7a53efd31" providerId="ADAL" clId="{47DC10C3-81B3-4CBD-89BF-2B4D68781B8D}" dt="2021-11-05T11:34:55.972" v="24614" actId="1076"/>
          <ac:picMkLst>
            <pc:docMk/>
            <pc:sldMk cId="4046248583" sldId="830"/>
            <ac:picMk id="6" creationId="{973EFAC3-3C7B-4258-82B8-C2EF9DE20BC7}"/>
          </ac:picMkLst>
        </pc:picChg>
      </pc:sldChg>
      <pc:sldChg chg="addSp delSp modSp add del mod">
        <pc:chgData name="Mark Higgins" userId="f99148ad-7e67-4304-8c11-27c7a53efd31" providerId="ADAL" clId="{47DC10C3-81B3-4CBD-89BF-2B4D68781B8D}" dt="2021-11-05T11:37:15.452" v="24768" actId="47"/>
        <pc:sldMkLst>
          <pc:docMk/>
          <pc:sldMk cId="289154989" sldId="831"/>
        </pc:sldMkLst>
        <pc:spChg chg="mod">
          <ac:chgData name="Mark Higgins" userId="f99148ad-7e67-4304-8c11-27c7a53efd31" providerId="ADAL" clId="{47DC10C3-81B3-4CBD-89BF-2B4D68781B8D}" dt="2021-11-05T11:35:54.472" v="24630" actId="20577"/>
          <ac:spMkLst>
            <pc:docMk/>
            <pc:sldMk cId="289154989" sldId="831"/>
            <ac:spMk id="2" creationId="{1C4C4EF9-F87C-4D39-9F98-C4AAACD4099B}"/>
          </ac:spMkLst>
        </pc:spChg>
        <pc:spChg chg="mod">
          <ac:chgData name="Mark Higgins" userId="f99148ad-7e67-4304-8c11-27c7a53efd31" providerId="ADAL" clId="{47DC10C3-81B3-4CBD-89BF-2B4D68781B8D}" dt="2021-11-05T11:37:10.635" v="24767" actId="20577"/>
          <ac:spMkLst>
            <pc:docMk/>
            <pc:sldMk cId="289154989" sldId="831"/>
            <ac:spMk id="3" creationId="{A6018881-2D20-49F6-9922-C514BD9BE124}"/>
          </ac:spMkLst>
        </pc:spChg>
        <pc:picChg chg="add mod">
          <ac:chgData name="Mark Higgins" userId="f99148ad-7e67-4304-8c11-27c7a53efd31" providerId="ADAL" clId="{47DC10C3-81B3-4CBD-89BF-2B4D68781B8D}" dt="2021-11-05T11:36:08.705" v="24638" actId="1076"/>
          <ac:picMkLst>
            <pc:docMk/>
            <pc:sldMk cId="289154989" sldId="831"/>
            <ac:picMk id="5" creationId="{DFE5C3AA-C757-4119-8A17-21285347D951}"/>
          </ac:picMkLst>
        </pc:picChg>
        <pc:picChg chg="del">
          <ac:chgData name="Mark Higgins" userId="f99148ad-7e67-4304-8c11-27c7a53efd31" providerId="ADAL" clId="{47DC10C3-81B3-4CBD-89BF-2B4D68781B8D}" dt="2021-11-05T11:35:56.496" v="24631" actId="478"/>
          <ac:picMkLst>
            <pc:docMk/>
            <pc:sldMk cId="289154989" sldId="831"/>
            <ac:picMk id="6" creationId="{973EFAC3-3C7B-4258-82B8-C2EF9DE20BC7}"/>
          </ac:picMkLst>
        </pc:picChg>
      </pc:sldChg>
      <pc:sldChg chg="addSp delSp modSp add del mod">
        <pc:chgData name="Mark Higgins" userId="f99148ad-7e67-4304-8c11-27c7a53efd31" providerId="ADAL" clId="{47DC10C3-81B3-4CBD-89BF-2B4D68781B8D}" dt="2021-11-07T16:04:36.021" v="32870" actId="47"/>
        <pc:sldMkLst>
          <pc:docMk/>
          <pc:sldMk cId="2272084321" sldId="831"/>
        </pc:sldMkLst>
        <pc:spChg chg="mod">
          <ac:chgData name="Mark Higgins" userId="f99148ad-7e67-4304-8c11-27c7a53efd31" providerId="ADAL" clId="{47DC10C3-81B3-4CBD-89BF-2B4D68781B8D}" dt="2021-11-05T11:38:01.715" v="24795" actId="20577"/>
          <ac:spMkLst>
            <pc:docMk/>
            <pc:sldMk cId="2272084321" sldId="831"/>
            <ac:spMk id="2" creationId="{1C4C4EF9-F87C-4D39-9F98-C4AAACD4099B}"/>
          </ac:spMkLst>
        </pc:spChg>
        <pc:spChg chg="mod">
          <ac:chgData name="Mark Higgins" userId="f99148ad-7e67-4304-8c11-27c7a53efd31" providerId="ADAL" clId="{47DC10C3-81B3-4CBD-89BF-2B4D68781B8D}" dt="2021-11-05T11:41:36.870" v="25141" actId="27636"/>
          <ac:spMkLst>
            <pc:docMk/>
            <pc:sldMk cId="2272084321" sldId="831"/>
            <ac:spMk id="3" creationId="{A6018881-2D20-49F6-9922-C514BD9BE124}"/>
          </ac:spMkLst>
        </pc:spChg>
        <pc:picChg chg="add mod">
          <ac:chgData name="Mark Higgins" userId="f99148ad-7e67-4304-8c11-27c7a53efd31" providerId="ADAL" clId="{47DC10C3-81B3-4CBD-89BF-2B4D68781B8D}" dt="2021-11-05T11:39:06.226" v="24801" actId="1076"/>
          <ac:picMkLst>
            <pc:docMk/>
            <pc:sldMk cId="2272084321" sldId="831"/>
            <ac:picMk id="5" creationId="{B86B1C21-C4EB-47DF-BF41-824E85F7554E}"/>
          </ac:picMkLst>
        </pc:picChg>
        <pc:picChg chg="del">
          <ac:chgData name="Mark Higgins" userId="f99148ad-7e67-4304-8c11-27c7a53efd31" providerId="ADAL" clId="{47DC10C3-81B3-4CBD-89BF-2B4D68781B8D}" dt="2021-11-05T11:39:00.590" v="24796" actId="478"/>
          <ac:picMkLst>
            <pc:docMk/>
            <pc:sldMk cId="2272084321" sldId="831"/>
            <ac:picMk id="6" creationId="{973EFAC3-3C7B-4258-82B8-C2EF9DE20BC7}"/>
          </ac:picMkLst>
        </pc:picChg>
      </pc:sldChg>
      <pc:sldChg chg="modSp add del mod">
        <pc:chgData name="Mark Higgins" userId="f99148ad-7e67-4304-8c11-27c7a53efd31" providerId="ADAL" clId="{47DC10C3-81B3-4CBD-89BF-2B4D68781B8D}" dt="2021-11-07T16:04:36.021" v="32870" actId="47"/>
        <pc:sldMkLst>
          <pc:docMk/>
          <pc:sldMk cId="3262931488" sldId="832"/>
        </pc:sldMkLst>
        <pc:spChg chg="mod">
          <ac:chgData name="Mark Higgins" userId="f99148ad-7e67-4304-8c11-27c7a53efd31" providerId="ADAL" clId="{47DC10C3-81B3-4CBD-89BF-2B4D68781B8D}" dt="2021-11-05T11:43:13.142" v="25335" actId="20577"/>
          <ac:spMkLst>
            <pc:docMk/>
            <pc:sldMk cId="3262931488" sldId="832"/>
            <ac:spMk id="3" creationId="{A6018881-2D20-49F6-9922-C514BD9BE124}"/>
          </ac:spMkLst>
        </pc:spChg>
      </pc:sldChg>
      <pc:sldChg chg="modSp new del mod">
        <pc:chgData name="Mark Higgins" userId="f99148ad-7e67-4304-8c11-27c7a53efd31" providerId="ADAL" clId="{47DC10C3-81B3-4CBD-89BF-2B4D68781B8D}" dt="2021-11-07T16:04:36.021" v="32870" actId="47"/>
        <pc:sldMkLst>
          <pc:docMk/>
          <pc:sldMk cId="1551529447" sldId="833"/>
        </pc:sldMkLst>
        <pc:spChg chg="mod">
          <ac:chgData name="Mark Higgins" userId="f99148ad-7e67-4304-8c11-27c7a53efd31" providerId="ADAL" clId="{47DC10C3-81B3-4CBD-89BF-2B4D68781B8D}" dt="2021-11-05T11:44:09.978" v="25364" actId="20577"/>
          <ac:spMkLst>
            <pc:docMk/>
            <pc:sldMk cId="1551529447" sldId="833"/>
            <ac:spMk id="2" creationId="{1CCE3AA2-A676-4022-9AE5-158EC145A830}"/>
          </ac:spMkLst>
        </pc:spChg>
        <pc:spChg chg="mod">
          <ac:chgData name="Mark Higgins" userId="f99148ad-7e67-4304-8c11-27c7a53efd31" providerId="ADAL" clId="{47DC10C3-81B3-4CBD-89BF-2B4D68781B8D}" dt="2021-11-05T11:45:32.225" v="25607" actId="20577"/>
          <ac:spMkLst>
            <pc:docMk/>
            <pc:sldMk cId="1551529447" sldId="833"/>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1384918133" sldId="834"/>
        </pc:sldMkLst>
        <pc:spChg chg="mod">
          <ac:chgData name="Mark Higgins" userId="f99148ad-7e67-4304-8c11-27c7a53efd31" providerId="ADAL" clId="{47DC10C3-81B3-4CBD-89BF-2B4D68781B8D}" dt="2021-11-05T11:46:08.717" v="25635" actId="20577"/>
          <ac:spMkLst>
            <pc:docMk/>
            <pc:sldMk cId="1384918133" sldId="834"/>
            <ac:spMk id="2" creationId="{1CCE3AA2-A676-4022-9AE5-158EC145A830}"/>
          </ac:spMkLst>
        </pc:spChg>
        <pc:spChg chg="mod">
          <ac:chgData name="Mark Higgins" userId="f99148ad-7e67-4304-8c11-27c7a53efd31" providerId="ADAL" clId="{47DC10C3-81B3-4CBD-89BF-2B4D68781B8D}" dt="2021-11-05T11:47:56.117" v="25841" actId="20577"/>
          <ac:spMkLst>
            <pc:docMk/>
            <pc:sldMk cId="1384918133" sldId="834"/>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376602322" sldId="835"/>
        </pc:sldMkLst>
        <pc:spChg chg="mod">
          <ac:chgData name="Mark Higgins" userId="f99148ad-7e67-4304-8c11-27c7a53efd31" providerId="ADAL" clId="{47DC10C3-81B3-4CBD-89BF-2B4D68781B8D}" dt="2021-11-05T11:48:06.408" v="25847" actId="20577"/>
          <ac:spMkLst>
            <pc:docMk/>
            <pc:sldMk cId="376602322" sldId="835"/>
            <ac:spMk id="2" creationId="{1CCE3AA2-A676-4022-9AE5-158EC145A830}"/>
          </ac:spMkLst>
        </pc:spChg>
      </pc:sldChg>
      <pc:sldChg chg="modSp add del mod">
        <pc:chgData name="Mark Higgins" userId="f99148ad-7e67-4304-8c11-27c7a53efd31" providerId="ADAL" clId="{47DC10C3-81B3-4CBD-89BF-2B4D68781B8D}" dt="2021-11-07T16:04:36.021" v="32870" actId="47"/>
        <pc:sldMkLst>
          <pc:docMk/>
          <pc:sldMk cId="3365900308" sldId="836"/>
        </pc:sldMkLst>
        <pc:spChg chg="mod">
          <ac:chgData name="Mark Higgins" userId="f99148ad-7e67-4304-8c11-27c7a53efd31" providerId="ADAL" clId="{47DC10C3-81B3-4CBD-89BF-2B4D68781B8D}" dt="2021-11-05T12:00:57.566" v="26087" actId="20577"/>
          <ac:spMkLst>
            <pc:docMk/>
            <pc:sldMk cId="3365900308" sldId="836"/>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2860568311" sldId="837"/>
        </pc:sldMkLst>
        <pc:spChg chg="mod">
          <ac:chgData name="Mark Higgins" userId="f99148ad-7e67-4304-8c11-27c7a53efd31" providerId="ADAL" clId="{47DC10C3-81B3-4CBD-89BF-2B4D68781B8D}" dt="2021-11-05T12:03:15.085" v="26105" actId="20577"/>
          <ac:spMkLst>
            <pc:docMk/>
            <pc:sldMk cId="2860568311" sldId="837"/>
            <ac:spMk id="2" creationId="{1CCE3AA2-A676-4022-9AE5-158EC145A830}"/>
          </ac:spMkLst>
        </pc:spChg>
        <pc:spChg chg="mod">
          <ac:chgData name="Mark Higgins" userId="f99148ad-7e67-4304-8c11-27c7a53efd31" providerId="ADAL" clId="{47DC10C3-81B3-4CBD-89BF-2B4D68781B8D}" dt="2021-11-05T12:04:48.394" v="26250" actId="15"/>
          <ac:spMkLst>
            <pc:docMk/>
            <pc:sldMk cId="2860568311" sldId="837"/>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1594060769" sldId="838"/>
        </pc:sldMkLst>
        <pc:spChg chg="mod">
          <ac:chgData name="Mark Higgins" userId="f99148ad-7e67-4304-8c11-27c7a53efd31" providerId="ADAL" clId="{47DC10C3-81B3-4CBD-89BF-2B4D68781B8D}" dt="2021-11-05T12:07:55.735" v="26613" actId="20577"/>
          <ac:spMkLst>
            <pc:docMk/>
            <pc:sldMk cId="1594060769" sldId="838"/>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193928996" sldId="839"/>
        </pc:sldMkLst>
        <pc:spChg chg="mod">
          <ac:chgData name="Mark Higgins" userId="f99148ad-7e67-4304-8c11-27c7a53efd31" providerId="ADAL" clId="{47DC10C3-81B3-4CBD-89BF-2B4D68781B8D}" dt="2021-11-05T13:03:09.587" v="27012" actId="6549"/>
          <ac:spMkLst>
            <pc:docMk/>
            <pc:sldMk cId="193928996" sldId="839"/>
            <ac:spMk id="3" creationId="{299153E3-C451-4F62-AFF0-C142AACB3D0C}"/>
          </ac:spMkLst>
        </pc:spChg>
      </pc:sldChg>
      <pc:sldChg chg="addSp modSp add del mod modNotesTx">
        <pc:chgData name="Mark Higgins" userId="f99148ad-7e67-4304-8c11-27c7a53efd31" providerId="ADAL" clId="{47DC10C3-81B3-4CBD-89BF-2B4D68781B8D}" dt="2021-11-07T16:04:36.021" v="32870" actId="47"/>
        <pc:sldMkLst>
          <pc:docMk/>
          <pc:sldMk cId="3895410609" sldId="840"/>
        </pc:sldMkLst>
        <pc:spChg chg="mod">
          <ac:chgData name="Mark Higgins" userId="f99148ad-7e67-4304-8c11-27c7a53efd31" providerId="ADAL" clId="{47DC10C3-81B3-4CBD-89BF-2B4D68781B8D}" dt="2021-11-05T13:07:31.468" v="27331" actId="20577"/>
          <ac:spMkLst>
            <pc:docMk/>
            <pc:sldMk cId="3895410609" sldId="840"/>
            <ac:spMk id="3" creationId="{299153E3-C451-4F62-AFF0-C142AACB3D0C}"/>
          </ac:spMkLst>
        </pc:spChg>
        <pc:graphicFrameChg chg="add mod modGraphic">
          <ac:chgData name="Mark Higgins" userId="f99148ad-7e67-4304-8c11-27c7a53efd31" providerId="ADAL" clId="{47DC10C3-81B3-4CBD-89BF-2B4D68781B8D}" dt="2021-11-05T13:12:39.196" v="27709" actId="1076"/>
          <ac:graphicFrameMkLst>
            <pc:docMk/>
            <pc:sldMk cId="3895410609" sldId="840"/>
            <ac:graphicFrameMk id="4" creationId="{3E86F231-E39F-4AF6-B33C-7F66110B43BD}"/>
          </ac:graphicFrameMkLst>
        </pc:graphicFrameChg>
      </pc:sldChg>
      <pc:sldChg chg="delSp modSp add del mod">
        <pc:chgData name="Mark Higgins" userId="f99148ad-7e67-4304-8c11-27c7a53efd31" providerId="ADAL" clId="{47DC10C3-81B3-4CBD-89BF-2B4D68781B8D}" dt="2021-11-07T16:04:36.021" v="32870" actId="47"/>
        <pc:sldMkLst>
          <pc:docMk/>
          <pc:sldMk cId="1744556541" sldId="841"/>
        </pc:sldMkLst>
        <pc:spChg chg="mod">
          <ac:chgData name="Mark Higgins" userId="f99148ad-7e67-4304-8c11-27c7a53efd31" providerId="ADAL" clId="{47DC10C3-81B3-4CBD-89BF-2B4D68781B8D}" dt="2021-11-05T13:15:23.906" v="27951" actId="20577"/>
          <ac:spMkLst>
            <pc:docMk/>
            <pc:sldMk cId="1744556541" sldId="841"/>
            <ac:spMk id="3" creationId="{299153E3-C451-4F62-AFF0-C142AACB3D0C}"/>
          </ac:spMkLst>
        </pc:spChg>
        <pc:graphicFrameChg chg="del">
          <ac:chgData name="Mark Higgins" userId="f99148ad-7e67-4304-8c11-27c7a53efd31" providerId="ADAL" clId="{47DC10C3-81B3-4CBD-89BF-2B4D68781B8D}" dt="2021-11-05T13:13:10.835" v="27711" actId="478"/>
          <ac:graphicFrameMkLst>
            <pc:docMk/>
            <pc:sldMk cId="1744556541" sldId="841"/>
            <ac:graphicFrameMk id="4" creationId="{3E86F231-E39F-4AF6-B33C-7F66110B43BD}"/>
          </ac:graphicFrameMkLst>
        </pc:graphicFrameChg>
      </pc:sldChg>
      <pc:sldChg chg="addSp delSp modSp new del mod ord">
        <pc:chgData name="Mark Higgins" userId="f99148ad-7e67-4304-8c11-27c7a53efd31" providerId="ADAL" clId="{47DC10C3-81B3-4CBD-89BF-2B4D68781B8D}" dt="2021-11-07T16:04:36.021" v="32870" actId="47"/>
        <pc:sldMkLst>
          <pc:docMk/>
          <pc:sldMk cId="3684837684" sldId="842"/>
        </pc:sldMkLst>
        <pc:spChg chg="mod">
          <ac:chgData name="Mark Higgins" userId="f99148ad-7e67-4304-8c11-27c7a53efd31" providerId="ADAL" clId="{47DC10C3-81B3-4CBD-89BF-2B4D68781B8D}" dt="2021-11-05T13:18:16.599" v="27985"/>
          <ac:spMkLst>
            <pc:docMk/>
            <pc:sldMk cId="3684837684" sldId="842"/>
            <ac:spMk id="2" creationId="{CB23AB09-B23B-4748-9E4D-0D2787E85E17}"/>
          </ac:spMkLst>
        </pc:spChg>
        <pc:spChg chg="del">
          <ac:chgData name="Mark Higgins" userId="f99148ad-7e67-4304-8c11-27c7a53efd31" providerId="ADAL" clId="{47DC10C3-81B3-4CBD-89BF-2B4D68781B8D}" dt="2021-11-05T13:17:58.517" v="27982" actId="22"/>
          <ac:spMkLst>
            <pc:docMk/>
            <pc:sldMk cId="3684837684" sldId="842"/>
            <ac:spMk id="3" creationId="{A826E064-D00A-43D9-B9B7-433CD568F89D}"/>
          </ac:spMkLst>
        </pc:spChg>
        <pc:picChg chg="add mod ord">
          <ac:chgData name="Mark Higgins" userId="f99148ad-7e67-4304-8c11-27c7a53efd31" providerId="ADAL" clId="{47DC10C3-81B3-4CBD-89BF-2B4D68781B8D}" dt="2021-11-05T13:17:58.517" v="27982" actId="22"/>
          <ac:picMkLst>
            <pc:docMk/>
            <pc:sldMk cId="3684837684" sldId="842"/>
            <ac:picMk id="5" creationId="{2C512E3C-829E-47BF-B4DF-3066E2A9DFC3}"/>
          </ac:picMkLst>
        </pc:picChg>
      </pc:sldChg>
      <pc:sldChg chg="modSp new del mod ord">
        <pc:chgData name="Mark Higgins" userId="f99148ad-7e67-4304-8c11-27c7a53efd31" providerId="ADAL" clId="{47DC10C3-81B3-4CBD-89BF-2B4D68781B8D}" dt="2021-11-07T20:58:00.961" v="32871" actId="47"/>
        <pc:sldMkLst>
          <pc:docMk/>
          <pc:sldMk cId="1598835048" sldId="843"/>
        </pc:sldMkLst>
        <pc:spChg chg="mod">
          <ac:chgData name="Mark Higgins" userId="f99148ad-7e67-4304-8c11-27c7a53efd31" providerId="ADAL" clId="{47DC10C3-81B3-4CBD-89BF-2B4D68781B8D}" dt="2021-11-05T13:29:46.143" v="28187" actId="20577"/>
          <ac:spMkLst>
            <pc:docMk/>
            <pc:sldMk cId="1598835048" sldId="843"/>
            <ac:spMk id="2" creationId="{7A0A3EDC-7744-4A5F-BCBA-9B7F640A2838}"/>
          </ac:spMkLst>
        </pc:spChg>
        <pc:spChg chg="mod">
          <ac:chgData name="Mark Higgins" userId="f99148ad-7e67-4304-8c11-27c7a53efd31" providerId="ADAL" clId="{47DC10C3-81B3-4CBD-89BF-2B4D68781B8D}" dt="2021-11-05T13:31:11.660" v="28260" actId="20577"/>
          <ac:spMkLst>
            <pc:docMk/>
            <pc:sldMk cId="1598835048" sldId="843"/>
            <ac:spMk id="3" creationId="{BFD8389B-4552-4862-95D8-8F8206E865FE}"/>
          </ac:spMkLst>
        </pc:spChg>
      </pc:sldChg>
      <pc:sldChg chg="modSp new del mod">
        <pc:chgData name="Mark Higgins" userId="f99148ad-7e67-4304-8c11-27c7a53efd31" providerId="ADAL" clId="{47DC10C3-81B3-4CBD-89BF-2B4D68781B8D}" dt="2021-11-07T16:04:36.021" v="32870" actId="47"/>
        <pc:sldMkLst>
          <pc:docMk/>
          <pc:sldMk cId="4078172641" sldId="844"/>
        </pc:sldMkLst>
        <pc:spChg chg="mod">
          <ac:chgData name="Mark Higgins" userId="f99148ad-7e67-4304-8c11-27c7a53efd31" providerId="ADAL" clId="{47DC10C3-81B3-4CBD-89BF-2B4D68781B8D}" dt="2021-11-05T13:31:40.669" v="28278" actId="20577"/>
          <ac:spMkLst>
            <pc:docMk/>
            <pc:sldMk cId="4078172641" sldId="844"/>
            <ac:spMk id="2" creationId="{692673D9-2E10-4D50-A629-00F89FE163E2}"/>
          </ac:spMkLst>
        </pc:spChg>
        <pc:spChg chg="mod">
          <ac:chgData name="Mark Higgins" userId="f99148ad-7e67-4304-8c11-27c7a53efd31" providerId="ADAL" clId="{47DC10C3-81B3-4CBD-89BF-2B4D68781B8D}" dt="2021-11-05T13:48:05.552" v="28567" actId="20577"/>
          <ac:spMkLst>
            <pc:docMk/>
            <pc:sldMk cId="4078172641" sldId="844"/>
            <ac:spMk id="3" creationId="{5287A250-00F4-4177-9707-74F32710CE73}"/>
          </ac:spMkLst>
        </pc:spChg>
      </pc:sldChg>
      <pc:sldChg chg="modSp add del mod">
        <pc:chgData name="Mark Higgins" userId="f99148ad-7e67-4304-8c11-27c7a53efd31" providerId="ADAL" clId="{47DC10C3-81B3-4CBD-89BF-2B4D68781B8D}" dt="2021-11-07T16:04:36.021" v="32870" actId="47"/>
        <pc:sldMkLst>
          <pc:docMk/>
          <pc:sldMk cId="2108295463" sldId="845"/>
        </pc:sldMkLst>
        <pc:spChg chg="mod">
          <ac:chgData name="Mark Higgins" userId="f99148ad-7e67-4304-8c11-27c7a53efd31" providerId="ADAL" clId="{47DC10C3-81B3-4CBD-89BF-2B4D68781B8D}" dt="2021-11-05T13:32:17.299" v="28301" actId="20577"/>
          <ac:spMkLst>
            <pc:docMk/>
            <pc:sldMk cId="2108295463" sldId="845"/>
            <ac:spMk id="2" creationId="{692673D9-2E10-4D50-A629-00F89FE163E2}"/>
          </ac:spMkLst>
        </pc:spChg>
        <pc:spChg chg="mod">
          <ac:chgData name="Mark Higgins" userId="f99148ad-7e67-4304-8c11-27c7a53efd31" providerId="ADAL" clId="{47DC10C3-81B3-4CBD-89BF-2B4D68781B8D}" dt="2021-11-05T13:47:41.211" v="28509" actId="21"/>
          <ac:spMkLst>
            <pc:docMk/>
            <pc:sldMk cId="2108295463" sldId="845"/>
            <ac:spMk id="3" creationId="{5287A250-00F4-4177-9707-74F32710CE73}"/>
          </ac:spMkLst>
        </pc:spChg>
      </pc:sldChg>
      <pc:sldChg chg="modSp add del mod">
        <pc:chgData name="Mark Higgins" userId="f99148ad-7e67-4304-8c11-27c7a53efd31" providerId="ADAL" clId="{47DC10C3-81B3-4CBD-89BF-2B4D68781B8D}" dt="2021-11-07T16:04:36.021" v="32870" actId="47"/>
        <pc:sldMkLst>
          <pc:docMk/>
          <pc:sldMk cId="4151082881" sldId="846"/>
        </pc:sldMkLst>
        <pc:spChg chg="mod">
          <ac:chgData name="Mark Higgins" userId="f99148ad-7e67-4304-8c11-27c7a53efd31" providerId="ADAL" clId="{47DC10C3-81B3-4CBD-89BF-2B4D68781B8D}" dt="2021-11-05T13:34:43.999" v="28349" actId="20577"/>
          <ac:spMkLst>
            <pc:docMk/>
            <pc:sldMk cId="4151082881" sldId="846"/>
            <ac:spMk id="2" creationId="{692673D9-2E10-4D50-A629-00F89FE163E2}"/>
          </ac:spMkLst>
        </pc:spChg>
        <pc:spChg chg="mod">
          <ac:chgData name="Mark Higgins" userId="f99148ad-7e67-4304-8c11-27c7a53efd31" providerId="ADAL" clId="{47DC10C3-81B3-4CBD-89BF-2B4D68781B8D}" dt="2021-11-05T13:34:51.603" v="28373" actId="20577"/>
          <ac:spMkLst>
            <pc:docMk/>
            <pc:sldMk cId="4151082881" sldId="846"/>
            <ac:spMk id="3" creationId="{5287A250-00F4-4177-9707-74F32710CE73}"/>
          </ac:spMkLst>
        </pc:spChg>
      </pc:sldChg>
      <pc:sldChg chg="modSp add del mod">
        <pc:chgData name="Mark Higgins" userId="f99148ad-7e67-4304-8c11-27c7a53efd31" providerId="ADAL" clId="{47DC10C3-81B3-4CBD-89BF-2B4D68781B8D}" dt="2021-11-07T16:04:36.021" v="32870" actId="47"/>
        <pc:sldMkLst>
          <pc:docMk/>
          <pc:sldMk cId="810918560" sldId="847"/>
        </pc:sldMkLst>
        <pc:spChg chg="mod">
          <ac:chgData name="Mark Higgins" userId="f99148ad-7e67-4304-8c11-27c7a53efd31" providerId="ADAL" clId="{47DC10C3-81B3-4CBD-89BF-2B4D68781B8D}" dt="2021-11-05T13:35:04.905" v="28383" actId="20577"/>
          <ac:spMkLst>
            <pc:docMk/>
            <pc:sldMk cId="810918560" sldId="847"/>
            <ac:spMk id="2" creationId="{692673D9-2E10-4D50-A629-00F89FE163E2}"/>
          </ac:spMkLst>
        </pc:spChg>
        <pc:spChg chg="mod">
          <ac:chgData name="Mark Higgins" userId="f99148ad-7e67-4304-8c11-27c7a53efd31" providerId="ADAL" clId="{47DC10C3-81B3-4CBD-89BF-2B4D68781B8D}" dt="2021-11-05T13:35:08.569" v="28388" actId="20577"/>
          <ac:spMkLst>
            <pc:docMk/>
            <pc:sldMk cId="810918560" sldId="847"/>
            <ac:spMk id="3" creationId="{5287A250-00F4-4177-9707-74F32710CE73}"/>
          </ac:spMkLst>
        </pc:spChg>
      </pc:sldChg>
      <pc:sldChg chg="modSp new del mod">
        <pc:chgData name="Mark Higgins" userId="f99148ad-7e67-4304-8c11-27c7a53efd31" providerId="ADAL" clId="{47DC10C3-81B3-4CBD-89BF-2B4D68781B8D}" dt="2021-11-07T16:04:36.021" v="32870" actId="47"/>
        <pc:sldMkLst>
          <pc:docMk/>
          <pc:sldMk cId="568527114" sldId="848"/>
        </pc:sldMkLst>
        <pc:spChg chg="mod">
          <ac:chgData name="Mark Higgins" userId="f99148ad-7e67-4304-8c11-27c7a53efd31" providerId="ADAL" clId="{47DC10C3-81B3-4CBD-89BF-2B4D68781B8D}" dt="2021-11-05T13:54:57.822" v="28590" actId="20577"/>
          <ac:spMkLst>
            <pc:docMk/>
            <pc:sldMk cId="568527114" sldId="848"/>
            <ac:spMk id="2" creationId="{DD922B15-5AA1-4E30-A779-185AE2DBFD3D}"/>
          </ac:spMkLst>
        </pc:spChg>
        <pc:spChg chg="mod">
          <ac:chgData name="Mark Higgins" userId="f99148ad-7e67-4304-8c11-27c7a53efd31" providerId="ADAL" clId="{47DC10C3-81B3-4CBD-89BF-2B4D68781B8D}" dt="2021-11-05T14:09:38.345" v="29194" actId="27636"/>
          <ac:spMkLst>
            <pc:docMk/>
            <pc:sldMk cId="568527114" sldId="848"/>
            <ac:spMk id="3" creationId="{0B1A09D8-F462-4351-89E7-4B6C77E65EC9}"/>
          </ac:spMkLst>
        </pc:spChg>
      </pc:sldChg>
      <pc:sldChg chg="addSp modSp add del mod">
        <pc:chgData name="Mark Higgins" userId="f99148ad-7e67-4304-8c11-27c7a53efd31" providerId="ADAL" clId="{47DC10C3-81B3-4CBD-89BF-2B4D68781B8D}" dt="2021-11-07T16:04:36.021" v="32870" actId="47"/>
        <pc:sldMkLst>
          <pc:docMk/>
          <pc:sldMk cId="4245533759" sldId="849"/>
        </pc:sldMkLst>
        <pc:spChg chg="mod">
          <ac:chgData name="Mark Higgins" userId="f99148ad-7e67-4304-8c11-27c7a53efd31" providerId="ADAL" clId="{47DC10C3-81B3-4CBD-89BF-2B4D68781B8D}" dt="2021-11-05T13:55:37.764" v="28598" actId="20577"/>
          <ac:spMkLst>
            <pc:docMk/>
            <pc:sldMk cId="4245533759" sldId="849"/>
            <ac:spMk id="2" creationId="{DD922B15-5AA1-4E30-A779-185AE2DBFD3D}"/>
          </ac:spMkLst>
        </pc:spChg>
        <pc:spChg chg="mod">
          <ac:chgData name="Mark Higgins" userId="f99148ad-7e67-4304-8c11-27c7a53efd31" providerId="ADAL" clId="{47DC10C3-81B3-4CBD-89BF-2B4D68781B8D}" dt="2021-11-05T14:18:29.029" v="29929" actId="20577"/>
          <ac:spMkLst>
            <pc:docMk/>
            <pc:sldMk cId="4245533759" sldId="849"/>
            <ac:spMk id="3" creationId="{0B1A09D8-F462-4351-89E7-4B6C77E65EC9}"/>
          </ac:spMkLst>
        </pc:spChg>
        <pc:picChg chg="add mod">
          <ac:chgData name="Mark Higgins" userId="f99148ad-7e67-4304-8c11-27c7a53efd31" providerId="ADAL" clId="{47DC10C3-81B3-4CBD-89BF-2B4D68781B8D}" dt="2021-11-05T14:17:08.710" v="29760" actId="1076"/>
          <ac:picMkLst>
            <pc:docMk/>
            <pc:sldMk cId="4245533759" sldId="849"/>
            <ac:picMk id="4" creationId="{7225A89E-E2F8-41D7-9C13-895A50D41EDA}"/>
          </ac:picMkLst>
        </pc:picChg>
      </pc:sldChg>
      <pc:sldChg chg="modSp add del mod">
        <pc:chgData name="Mark Higgins" userId="f99148ad-7e67-4304-8c11-27c7a53efd31" providerId="ADAL" clId="{47DC10C3-81B3-4CBD-89BF-2B4D68781B8D}" dt="2021-11-07T16:04:36.021" v="32870" actId="47"/>
        <pc:sldMkLst>
          <pc:docMk/>
          <pc:sldMk cId="592469658" sldId="850"/>
        </pc:sldMkLst>
        <pc:spChg chg="mod">
          <ac:chgData name="Mark Higgins" userId="f99148ad-7e67-4304-8c11-27c7a53efd31" providerId="ADAL" clId="{47DC10C3-81B3-4CBD-89BF-2B4D68781B8D}" dt="2021-11-05T13:55:53.367" v="28609" actId="20577"/>
          <ac:spMkLst>
            <pc:docMk/>
            <pc:sldMk cId="592469658" sldId="850"/>
            <ac:spMk id="2" creationId="{DD922B15-5AA1-4E30-A779-185AE2DBFD3D}"/>
          </ac:spMkLst>
        </pc:spChg>
      </pc:sldChg>
      <pc:sldChg chg="modSp add del mod">
        <pc:chgData name="Mark Higgins" userId="f99148ad-7e67-4304-8c11-27c7a53efd31" providerId="ADAL" clId="{47DC10C3-81B3-4CBD-89BF-2B4D68781B8D}" dt="2021-11-07T16:04:36.021" v="32870" actId="47"/>
        <pc:sldMkLst>
          <pc:docMk/>
          <pc:sldMk cId="139413312" sldId="851"/>
        </pc:sldMkLst>
        <pc:spChg chg="mod">
          <ac:chgData name="Mark Higgins" userId="f99148ad-7e67-4304-8c11-27c7a53efd31" providerId="ADAL" clId="{47DC10C3-81B3-4CBD-89BF-2B4D68781B8D}" dt="2021-11-05T13:56:03.237" v="28617" actId="20577"/>
          <ac:spMkLst>
            <pc:docMk/>
            <pc:sldMk cId="139413312" sldId="851"/>
            <ac:spMk id="2" creationId="{DD922B15-5AA1-4E30-A779-185AE2DBFD3D}"/>
          </ac:spMkLst>
        </pc:spChg>
        <pc:spChg chg="mod">
          <ac:chgData name="Mark Higgins" userId="f99148ad-7e67-4304-8c11-27c7a53efd31" providerId="ADAL" clId="{47DC10C3-81B3-4CBD-89BF-2B4D68781B8D}" dt="2021-11-05T14:09:13.055" v="29192" actId="27636"/>
          <ac:spMkLst>
            <pc:docMk/>
            <pc:sldMk cId="139413312" sldId="851"/>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220787602" sldId="852"/>
        </pc:sldMkLst>
        <pc:spChg chg="mod">
          <ac:chgData name="Mark Higgins" userId="f99148ad-7e67-4304-8c11-27c7a53efd31" providerId="ADAL" clId="{47DC10C3-81B3-4CBD-89BF-2B4D68781B8D}" dt="2021-11-05T14:13:13.477" v="29439" actId="20577"/>
          <ac:spMkLst>
            <pc:docMk/>
            <pc:sldMk cId="220787602" sldId="852"/>
            <ac:spMk id="3" creationId="{0B1A09D8-F462-4351-89E7-4B6C77E65EC9}"/>
          </ac:spMkLst>
        </pc:spChg>
      </pc:sldChg>
      <pc:sldChg chg="addSp delSp modSp add del mod">
        <pc:chgData name="Mark Higgins" userId="f99148ad-7e67-4304-8c11-27c7a53efd31" providerId="ADAL" clId="{47DC10C3-81B3-4CBD-89BF-2B4D68781B8D}" dt="2021-11-07T16:04:36.021" v="32870" actId="47"/>
        <pc:sldMkLst>
          <pc:docMk/>
          <pc:sldMk cId="1396603108" sldId="853"/>
        </pc:sldMkLst>
        <pc:spChg chg="mod">
          <ac:chgData name="Mark Higgins" userId="f99148ad-7e67-4304-8c11-27c7a53efd31" providerId="ADAL" clId="{47DC10C3-81B3-4CBD-89BF-2B4D68781B8D}" dt="2021-11-05T14:21:08.572" v="30101" actId="20577"/>
          <ac:spMkLst>
            <pc:docMk/>
            <pc:sldMk cId="1396603108" sldId="853"/>
            <ac:spMk id="3" creationId="{0B1A09D8-F462-4351-89E7-4B6C77E65EC9}"/>
          </ac:spMkLst>
        </pc:spChg>
        <pc:spChg chg="add mod">
          <ac:chgData name="Mark Higgins" userId="f99148ad-7e67-4304-8c11-27c7a53efd31" providerId="ADAL" clId="{47DC10C3-81B3-4CBD-89BF-2B4D68781B8D}" dt="2021-11-05T14:31:25.007" v="30762" actId="1076"/>
          <ac:spMkLst>
            <pc:docMk/>
            <pc:sldMk cId="1396603108" sldId="853"/>
            <ac:spMk id="5" creationId="{A10576A3-158B-4ED8-BE12-B185F91C9C50}"/>
          </ac:spMkLst>
        </pc:spChg>
        <pc:spChg chg="add mod">
          <ac:chgData name="Mark Higgins" userId="f99148ad-7e67-4304-8c11-27c7a53efd31" providerId="ADAL" clId="{47DC10C3-81B3-4CBD-89BF-2B4D68781B8D}" dt="2021-11-05T14:31:25.007" v="30762" actId="1076"/>
          <ac:spMkLst>
            <pc:docMk/>
            <pc:sldMk cId="1396603108" sldId="853"/>
            <ac:spMk id="6" creationId="{2042977A-EF5E-41C4-80C3-35DBB40BC1A3}"/>
          </ac:spMkLst>
        </pc:spChg>
        <pc:spChg chg="add mod">
          <ac:chgData name="Mark Higgins" userId="f99148ad-7e67-4304-8c11-27c7a53efd31" providerId="ADAL" clId="{47DC10C3-81B3-4CBD-89BF-2B4D68781B8D}" dt="2021-11-05T14:31:25.007" v="30762" actId="1076"/>
          <ac:spMkLst>
            <pc:docMk/>
            <pc:sldMk cId="1396603108" sldId="853"/>
            <ac:spMk id="7" creationId="{E4CBF553-3E0B-4766-82AB-D90A96E6D963}"/>
          </ac:spMkLst>
        </pc:spChg>
        <pc:spChg chg="add mod">
          <ac:chgData name="Mark Higgins" userId="f99148ad-7e67-4304-8c11-27c7a53efd31" providerId="ADAL" clId="{47DC10C3-81B3-4CBD-89BF-2B4D68781B8D}" dt="2021-11-05T14:32:23.604" v="30763" actId="207"/>
          <ac:spMkLst>
            <pc:docMk/>
            <pc:sldMk cId="1396603108" sldId="853"/>
            <ac:spMk id="8" creationId="{5C072DCA-3D09-4A69-8463-6F5EAF5E4F07}"/>
          </ac:spMkLst>
        </pc:spChg>
        <pc:picChg chg="del mod">
          <ac:chgData name="Mark Higgins" userId="f99148ad-7e67-4304-8c11-27c7a53efd31" providerId="ADAL" clId="{47DC10C3-81B3-4CBD-89BF-2B4D68781B8D}" dt="2021-11-05T14:18:56.477" v="29932" actId="478"/>
          <ac:picMkLst>
            <pc:docMk/>
            <pc:sldMk cId="1396603108" sldId="853"/>
            <ac:picMk id="4" creationId="{7225A89E-E2F8-41D7-9C13-895A50D41EDA}"/>
          </ac:picMkLst>
        </pc:picChg>
      </pc:sldChg>
      <pc:sldChg chg="addSp modSp add del mod">
        <pc:chgData name="Mark Higgins" userId="f99148ad-7e67-4304-8c11-27c7a53efd31" providerId="ADAL" clId="{47DC10C3-81B3-4CBD-89BF-2B4D68781B8D}" dt="2021-11-07T16:04:36.021" v="32870" actId="47"/>
        <pc:sldMkLst>
          <pc:docMk/>
          <pc:sldMk cId="3426310375" sldId="854"/>
        </pc:sldMkLst>
        <pc:spChg chg="mod">
          <ac:chgData name="Mark Higgins" userId="f99148ad-7e67-4304-8c11-27c7a53efd31" providerId="ADAL" clId="{47DC10C3-81B3-4CBD-89BF-2B4D68781B8D}" dt="2021-11-05T14:21:39.957" v="30114" actId="20577"/>
          <ac:spMkLst>
            <pc:docMk/>
            <pc:sldMk cId="3426310375" sldId="854"/>
            <ac:spMk id="3" creationId="{0B1A09D8-F462-4351-89E7-4B6C77E65EC9}"/>
          </ac:spMkLst>
        </pc:spChg>
        <pc:spChg chg="add mod">
          <ac:chgData name="Mark Higgins" userId="f99148ad-7e67-4304-8c11-27c7a53efd31" providerId="ADAL" clId="{47DC10C3-81B3-4CBD-89BF-2B4D68781B8D}" dt="2021-11-05T14:32:41.902" v="30765" actId="1076"/>
          <ac:spMkLst>
            <pc:docMk/>
            <pc:sldMk cId="3426310375" sldId="854"/>
            <ac:spMk id="4" creationId="{A09B5F7A-A990-4EF7-9C04-C4A2F1B250F4}"/>
          </ac:spMkLst>
        </pc:spChg>
      </pc:sldChg>
      <pc:sldChg chg="modSp add del mod">
        <pc:chgData name="Mark Higgins" userId="f99148ad-7e67-4304-8c11-27c7a53efd31" providerId="ADAL" clId="{47DC10C3-81B3-4CBD-89BF-2B4D68781B8D}" dt="2021-11-07T16:04:36.021" v="32870" actId="47"/>
        <pc:sldMkLst>
          <pc:docMk/>
          <pc:sldMk cId="916494217" sldId="855"/>
        </pc:sldMkLst>
        <pc:spChg chg="mod">
          <ac:chgData name="Mark Higgins" userId="f99148ad-7e67-4304-8c11-27c7a53efd31" providerId="ADAL" clId="{47DC10C3-81B3-4CBD-89BF-2B4D68781B8D}" dt="2021-11-05T14:21:48.663" v="30123" actId="20577"/>
          <ac:spMkLst>
            <pc:docMk/>
            <pc:sldMk cId="916494217" sldId="855"/>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1824287898" sldId="856"/>
        </pc:sldMkLst>
        <pc:spChg chg="mod">
          <ac:chgData name="Mark Higgins" userId="f99148ad-7e67-4304-8c11-27c7a53efd31" providerId="ADAL" clId="{47DC10C3-81B3-4CBD-89BF-2B4D68781B8D}" dt="2021-11-05T14:21:58.053" v="30137" actId="20577"/>
          <ac:spMkLst>
            <pc:docMk/>
            <pc:sldMk cId="1824287898" sldId="856"/>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1060636736" sldId="857"/>
        </pc:sldMkLst>
        <pc:spChg chg="mod">
          <ac:chgData name="Mark Higgins" userId="f99148ad-7e67-4304-8c11-27c7a53efd31" providerId="ADAL" clId="{47DC10C3-81B3-4CBD-89BF-2B4D68781B8D}" dt="2021-11-05T14:25:08.188" v="30545" actId="27636"/>
          <ac:spMkLst>
            <pc:docMk/>
            <pc:sldMk cId="1060636736" sldId="857"/>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2081339204" sldId="858"/>
        </pc:sldMkLst>
        <pc:spChg chg="mod">
          <ac:chgData name="Mark Higgins" userId="f99148ad-7e67-4304-8c11-27c7a53efd31" providerId="ADAL" clId="{47DC10C3-81B3-4CBD-89BF-2B4D68781B8D}" dt="2021-11-05T14:26:07.096" v="30615" actId="20577"/>
          <ac:spMkLst>
            <pc:docMk/>
            <pc:sldMk cId="2081339204" sldId="858"/>
            <ac:spMk id="3" creationId="{0B1A09D8-F462-4351-89E7-4B6C77E65EC9}"/>
          </ac:spMkLst>
        </pc:spChg>
      </pc:sldChg>
      <pc:sldChg chg="addSp delSp modSp add del mod">
        <pc:chgData name="Mark Higgins" userId="f99148ad-7e67-4304-8c11-27c7a53efd31" providerId="ADAL" clId="{47DC10C3-81B3-4CBD-89BF-2B4D68781B8D}" dt="2021-11-07T16:04:36.021" v="32870" actId="47"/>
        <pc:sldMkLst>
          <pc:docMk/>
          <pc:sldMk cId="1848147037" sldId="859"/>
        </pc:sldMkLst>
        <pc:spChg chg="mod">
          <ac:chgData name="Mark Higgins" userId="f99148ad-7e67-4304-8c11-27c7a53efd31" providerId="ADAL" clId="{47DC10C3-81B3-4CBD-89BF-2B4D68781B8D}" dt="2021-11-05T14:42:41.064" v="30994" actId="20577"/>
          <ac:spMkLst>
            <pc:docMk/>
            <pc:sldMk cId="1848147037" sldId="859"/>
            <ac:spMk id="3" creationId="{0B1A09D8-F462-4351-89E7-4B6C77E65EC9}"/>
          </ac:spMkLst>
        </pc:spChg>
        <pc:spChg chg="add del">
          <ac:chgData name="Mark Higgins" userId="f99148ad-7e67-4304-8c11-27c7a53efd31" providerId="ADAL" clId="{47DC10C3-81B3-4CBD-89BF-2B4D68781B8D}" dt="2021-11-05T14:40:09.970" v="30865" actId="478"/>
          <ac:spMkLst>
            <pc:docMk/>
            <pc:sldMk cId="1848147037" sldId="859"/>
            <ac:spMk id="4" creationId="{BF272054-A5A7-493D-A681-BBA3B51F640C}"/>
          </ac:spMkLst>
        </pc:spChg>
        <pc:spChg chg="mod">
          <ac:chgData name="Mark Higgins" userId="f99148ad-7e67-4304-8c11-27c7a53efd31" providerId="ADAL" clId="{47DC10C3-81B3-4CBD-89BF-2B4D68781B8D}" dt="2021-11-05T14:39:03.810" v="30863" actId="1076"/>
          <ac:spMkLst>
            <pc:docMk/>
            <pc:sldMk cId="1848147037" sldId="859"/>
            <ac:spMk id="5" creationId="{A10576A3-158B-4ED8-BE12-B185F91C9C50}"/>
          </ac:spMkLst>
        </pc:spChg>
        <pc:spChg chg="mod">
          <ac:chgData name="Mark Higgins" userId="f99148ad-7e67-4304-8c11-27c7a53efd31" providerId="ADAL" clId="{47DC10C3-81B3-4CBD-89BF-2B4D68781B8D}" dt="2021-11-05T14:39:03.810" v="30863" actId="1076"/>
          <ac:spMkLst>
            <pc:docMk/>
            <pc:sldMk cId="1848147037" sldId="859"/>
            <ac:spMk id="6" creationId="{2042977A-EF5E-41C4-80C3-35DBB40BC1A3}"/>
          </ac:spMkLst>
        </pc:spChg>
        <pc:spChg chg="mod">
          <ac:chgData name="Mark Higgins" userId="f99148ad-7e67-4304-8c11-27c7a53efd31" providerId="ADAL" clId="{47DC10C3-81B3-4CBD-89BF-2B4D68781B8D}" dt="2021-11-05T14:39:03.810" v="30863" actId="1076"/>
          <ac:spMkLst>
            <pc:docMk/>
            <pc:sldMk cId="1848147037" sldId="859"/>
            <ac:spMk id="7" creationId="{E4CBF553-3E0B-4766-82AB-D90A96E6D963}"/>
          </ac:spMkLst>
        </pc:spChg>
        <pc:spChg chg="mod">
          <ac:chgData name="Mark Higgins" userId="f99148ad-7e67-4304-8c11-27c7a53efd31" providerId="ADAL" clId="{47DC10C3-81B3-4CBD-89BF-2B4D68781B8D}" dt="2021-11-05T14:39:03.810" v="30863" actId="1076"/>
          <ac:spMkLst>
            <pc:docMk/>
            <pc:sldMk cId="1848147037" sldId="859"/>
            <ac:spMk id="8" creationId="{5C072DCA-3D09-4A69-8463-6F5EAF5E4F07}"/>
          </ac:spMkLst>
        </pc:spChg>
        <pc:spChg chg="add mod">
          <ac:chgData name="Mark Higgins" userId="f99148ad-7e67-4304-8c11-27c7a53efd31" providerId="ADAL" clId="{47DC10C3-81B3-4CBD-89BF-2B4D68781B8D}" dt="2021-11-05T14:41:31.828" v="30881" actId="207"/>
          <ac:spMkLst>
            <pc:docMk/>
            <pc:sldMk cId="1848147037" sldId="859"/>
            <ac:spMk id="9" creationId="{C217E881-F5BC-4BD7-8EB1-779B06DB2B5C}"/>
          </ac:spMkLst>
        </pc:spChg>
        <pc:spChg chg="add mod">
          <ac:chgData name="Mark Higgins" userId="f99148ad-7e67-4304-8c11-27c7a53efd31" providerId="ADAL" clId="{47DC10C3-81B3-4CBD-89BF-2B4D68781B8D}" dt="2021-11-05T14:41:35.670" v="30882" actId="207"/>
          <ac:spMkLst>
            <pc:docMk/>
            <pc:sldMk cId="1848147037" sldId="859"/>
            <ac:spMk id="10" creationId="{3642834E-7B5F-4CEA-94E1-6FACA0E9C93B}"/>
          </ac:spMkLst>
        </pc:spChg>
        <pc:spChg chg="add mod">
          <ac:chgData name="Mark Higgins" userId="f99148ad-7e67-4304-8c11-27c7a53efd31" providerId="ADAL" clId="{47DC10C3-81B3-4CBD-89BF-2B4D68781B8D}" dt="2021-11-05T14:40:55.263" v="30873" actId="1076"/>
          <ac:spMkLst>
            <pc:docMk/>
            <pc:sldMk cId="1848147037" sldId="859"/>
            <ac:spMk id="11" creationId="{5635153F-B87C-4C0F-A022-8F0BAC567B81}"/>
          </ac:spMkLst>
        </pc:spChg>
        <pc:spChg chg="add mod">
          <ac:chgData name="Mark Higgins" userId="f99148ad-7e67-4304-8c11-27c7a53efd31" providerId="ADAL" clId="{47DC10C3-81B3-4CBD-89BF-2B4D68781B8D}" dt="2021-11-05T14:41:40.163" v="30883" actId="207"/>
          <ac:spMkLst>
            <pc:docMk/>
            <pc:sldMk cId="1848147037" sldId="859"/>
            <ac:spMk id="12" creationId="{BF04E44E-1417-4ADB-B73E-74E89A46131C}"/>
          </ac:spMkLst>
        </pc:spChg>
        <pc:spChg chg="add mod">
          <ac:chgData name="Mark Higgins" userId="f99148ad-7e67-4304-8c11-27c7a53efd31" providerId="ADAL" clId="{47DC10C3-81B3-4CBD-89BF-2B4D68781B8D}" dt="2021-11-05T14:41:26.675" v="30880" actId="207"/>
          <ac:spMkLst>
            <pc:docMk/>
            <pc:sldMk cId="1848147037" sldId="859"/>
            <ac:spMk id="13" creationId="{2374ACC7-0156-4268-92F3-90B90C5FBE8E}"/>
          </ac:spMkLst>
        </pc:spChg>
        <pc:spChg chg="add mod">
          <ac:chgData name="Mark Higgins" userId="f99148ad-7e67-4304-8c11-27c7a53efd31" providerId="ADAL" clId="{47DC10C3-81B3-4CBD-89BF-2B4D68781B8D}" dt="2021-11-05T14:42:03.256" v="30887" actId="207"/>
          <ac:spMkLst>
            <pc:docMk/>
            <pc:sldMk cId="1848147037" sldId="859"/>
            <ac:spMk id="14" creationId="{FF8DF90B-ACC9-47E9-84ED-74D72DAAB98D}"/>
          </ac:spMkLst>
        </pc:spChg>
      </pc:sldChg>
      <pc:sldChg chg="addSp delSp modSp add del mod">
        <pc:chgData name="Mark Higgins" userId="f99148ad-7e67-4304-8c11-27c7a53efd31" providerId="ADAL" clId="{47DC10C3-81B3-4CBD-89BF-2B4D68781B8D}" dt="2021-11-07T16:04:36.021" v="32870" actId="47"/>
        <pc:sldMkLst>
          <pc:docMk/>
          <pc:sldMk cId="2888613729" sldId="860"/>
        </pc:sldMkLst>
        <pc:spChg chg="mod">
          <ac:chgData name="Mark Higgins" userId="f99148ad-7e67-4304-8c11-27c7a53efd31" providerId="ADAL" clId="{47DC10C3-81B3-4CBD-89BF-2B4D68781B8D}" dt="2021-11-05T14:48:58.091" v="31065" actId="14100"/>
          <ac:spMkLst>
            <pc:docMk/>
            <pc:sldMk cId="2888613729" sldId="860"/>
            <ac:spMk id="2" creationId="{DD922B15-5AA1-4E30-A779-185AE2DBFD3D}"/>
          </ac:spMkLst>
        </pc:spChg>
        <pc:spChg chg="mod">
          <ac:chgData name="Mark Higgins" userId="f99148ad-7e67-4304-8c11-27c7a53efd31" providerId="ADAL" clId="{47DC10C3-81B3-4CBD-89BF-2B4D68781B8D}" dt="2021-11-05T15:05:21.316" v="31474" actId="20577"/>
          <ac:spMkLst>
            <pc:docMk/>
            <pc:sldMk cId="2888613729" sldId="860"/>
            <ac:spMk id="3" creationId="{0B1A09D8-F462-4351-89E7-4B6C77E65EC9}"/>
          </ac:spMkLst>
        </pc:spChg>
        <pc:spChg chg="mod">
          <ac:chgData name="Mark Higgins" userId="f99148ad-7e67-4304-8c11-27c7a53efd31" providerId="ADAL" clId="{47DC10C3-81B3-4CBD-89BF-2B4D68781B8D}" dt="2021-11-05T14:50:58.750" v="31074" actId="255"/>
          <ac:spMkLst>
            <pc:docMk/>
            <pc:sldMk cId="2888613729" sldId="860"/>
            <ac:spMk id="5" creationId="{A10576A3-158B-4ED8-BE12-B185F91C9C50}"/>
          </ac:spMkLst>
        </pc:spChg>
        <pc:spChg chg="mod">
          <ac:chgData name="Mark Higgins" userId="f99148ad-7e67-4304-8c11-27c7a53efd31" providerId="ADAL" clId="{47DC10C3-81B3-4CBD-89BF-2B4D68781B8D}" dt="2021-11-05T14:50:54.287" v="31073" actId="255"/>
          <ac:spMkLst>
            <pc:docMk/>
            <pc:sldMk cId="2888613729" sldId="860"/>
            <ac:spMk id="6" creationId="{2042977A-EF5E-41C4-80C3-35DBB40BC1A3}"/>
          </ac:spMkLst>
        </pc:spChg>
        <pc:spChg chg="mod">
          <ac:chgData name="Mark Higgins" userId="f99148ad-7e67-4304-8c11-27c7a53efd31" providerId="ADAL" clId="{47DC10C3-81B3-4CBD-89BF-2B4D68781B8D}" dt="2021-11-05T14:50:47.832" v="31072" actId="255"/>
          <ac:spMkLst>
            <pc:docMk/>
            <pc:sldMk cId="2888613729" sldId="860"/>
            <ac:spMk id="7" creationId="{E4CBF553-3E0B-4766-82AB-D90A96E6D963}"/>
          </ac:spMkLst>
        </pc:spChg>
        <pc:spChg chg="mod">
          <ac:chgData name="Mark Higgins" userId="f99148ad-7e67-4304-8c11-27c7a53efd31" providerId="ADAL" clId="{47DC10C3-81B3-4CBD-89BF-2B4D68781B8D}" dt="2021-11-05T14:50:40.743" v="31071" actId="255"/>
          <ac:spMkLst>
            <pc:docMk/>
            <pc:sldMk cId="2888613729" sldId="860"/>
            <ac:spMk id="8" creationId="{5C072DCA-3D09-4A69-8463-6F5EAF5E4F07}"/>
          </ac:spMkLst>
        </pc:spChg>
        <pc:spChg chg="del">
          <ac:chgData name="Mark Higgins" userId="f99148ad-7e67-4304-8c11-27c7a53efd31" providerId="ADAL" clId="{47DC10C3-81B3-4CBD-89BF-2B4D68781B8D}" dt="2021-11-05T14:51:28.474" v="31082" actId="478"/>
          <ac:spMkLst>
            <pc:docMk/>
            <pc:sldMk cId="2888613729" sldId="860"/>
            <ac:spMk id="9" creationId="{C217E881-F5BC-4BD7-8EB1-779B06DB2B5C}"/>
          </ac:spMkLst>
        </pc:spChg>
        <pc:spChg chg="del">
          <ac:chgData name="Mark Higgins" userId="f99148ad-7e67-4304-8c11-27c7a53efd31" providerId="ADAL" clId="{47DC10C3-81B3-4CBD-89BF-2B4D68781B8D}" dt="2021-11-05T14:51:28.474" v="31082" actId="478"/>
          <ac:spMkLst>
            <pc:docMk/>
            <pc:sldMk cId="2888613729" sldId="860"/>
            <ac:spMk id="10" creationId="{3642834E-7B5F-4CEA-94E1-6FACA0E9C93B}"/>
          </ac:spMkLst>
        </pc:spChg>
        <pc:spChg chg="del">
          <ac:chgData name="Mark Higgins" userId="f99148ad-7e67-4304-8c11-27c7a53efd31" providerId="ADAL" clId="{47DC10C3-81B3-4CBD-89BF-2B4D68781B8D}" dt="2021-11-05T14:51:28.474" v="31082" actId="478"/>
          <ac:spMkLst>
            <pc:docMk/>
            <pc:sldMk cId="2888613729" sldId="860"/>
            <ac:spMk id="11" creationId="{5635153F-B87C-4C0F-A022-8F0BAC567B81}"/>
          </ac:spMkLst>
        </pc:spChg>
        <pc:spChg chg="del">
          <ac:chgData name="Mark Higgins" userId="f99148ad-7e67-4304-8c11-27c7a53efd31" providerId="ADAL" clId="{47DC10C3-81B3-4CBD-89BF-2B4D68781B8D}" dt="2021-11-05T14:51:30.545" v="31083" actId="478"/>
          <ac:spMkLst>
            <pc:docMk/>
            <pc:sldMk cId="2888613729" sldId="860"/>
            <ac:spMk id="12" creationId="{BF04E44E-1417-4ADB-B73E-74E89A46131C}"/>
          </ac:spMkLst>
        </pc:spChg>
        <pc:spChg chg="del">
          <ac:chgData name="Mark Higgins" userId="f99148ad-7e67-4304-8c11-27c7a53efd31" providerId="ADAL" clId="{47DC10C3-81B3-4CBD-89BF-2B4D68781B8D}" dt="2021-11-05T14:51:28.474" v="31082" actId="478"/>
          <ac:spMkLst>
            <pc:docMk/>
            <pc:sldMk cId="2888613729" sldId="860"/>
            <ac:spMk id="13" creationId="{2374ACC7-0156-4268-92F3-90B90C5FBE8E}"/>
          </ac:spMkLst>
        </pc:spChg>
        <pc:spChg chg="del">
          <ac:chgData name="Mark Higgins" userId="f99148ad-7e67-4304-8c11-27c7a53efd31" providerId="ADAL" clId="{47DC10C3-81B3-4CBD-89BF-2B4D68781B8D}" dt="2021-11-05T14:51:28.474" v="31082" actId="478"/>
          <ac:spMkLst>
            <pc:docMk/>
            <pc:sldMk cId="2888613729" sldId="860"/>
            <ac:spMk id="14" creationId="{FF8DF90B-ACC9-47E9-84ED-74D72DAAB98D}"/>
          </ac:spMkLst>
        </pc:spChg>
        <pc:spChg chg="add mod">
          <ac:chgData name="Mark Higgins" userId="f99148ad-7e67-4304-8c11-27c7a53efd31" providerId="ADAL" clId="{47DC10C3-81B3-4CBD-89BF-2B4D68781B8D}" dt="2021-11-05T15:01:56.791" v="31263" actId="1076"/>
          <ac:spMkLst>
            <pc:docMk/>
            <pc:sldMk cId="2888613729" sldId="860"/>
            <ac:spMk id="15" creationId="{0E584953-ACDB-48AC-B34B-28FBDCC959F6}"/>
          </ac:spMkLst>
        </pc:spChg>
        <pc:spChg chg="add mod">
          <ac:chgData name="Mark Higgins" userId="f99148ad-7e67-4304-8c11-27c7a53efd31" providerId="ADAL" clId="{47DC10C3-81B3-4CBD-89BF-2B4D68781B8D}" dt="2021-11-05T15:01:56.791" v="31263" actId="1076"/>
          <ac:spMkLst>
            <pc:docMk/>
            <pc:sldMk cId="2888613729" sldId="860"/>
            <ac:spMk id="16" creationId="{BB59800D-5A04-44F9-BE44-49E844EADBDB}"/>
          </ac:spMkLst>
        </pc:spChg>
        <pc:spChg chg="add del mod">
          <ac:chgData name="Mark Higgins" userId="f99148ad-7e67-4304-8c11-27c7a53efd31" providerId="ADAL" clId="{47DC10C3-81B3-4CBD-89BF-2B4D68781B8D}" dt="2021-11-05T14:55:27.559" v="31185" actId="478"/>
          <ac:spMkLst>
            <pc:docMk/>
            <pc:sldMk cId="2888613729" sldId="860"/>
            <ac:spMk id="17" creationId="{735CDE72-88A9-488A-A3C7-6354FFB1B4AA}"/>
          </ac:spMkLst>
        </pc:spChg>
        <pc:spChg chg="add del mod">
          <ac:chgData name="Mark Higgins" userId="f99148ad-7e67-4304-8c11-27c7a53efd31" providerId="ADAL" clId="{47DC10C3-81B3-4CBD-89BF-2B4D68781B8D}" dt="2021-11-05T14:58:40.502" v="31223" actId="478"/>
          <ac:spMkLst>
            <pc:docMk/>
            <pc:sldMk cId="2888613729" sldId="860"/>
            <ac:spMk id="18" creationId="{5CADCA67-1E7A-4DFF-AF53-E3889564C644}"/>
          </ac:spMkLst>
        </pc:spChg>
        <pc:spChg chg="add del mod">
          <ac:chgData name="Mark Higgins" userId="f99148ad-7e67-4304-8c11-27c7a53efd31" providerId="ADAL" clId="{47DC10C3-81B3-4CBD-89BF-2B4D68781B8D}" dt="2021-11-05T15:01:04.531" v="31256" actId="478"/>
          <ac:spMkLst>
            <pc:docMk/>
            <pc:sldMk cId="2888613729" sldId="860"/>
            <ac:spMk id="19" creationId="{16E6D360-058A-481A-B898-8A709EF1F8D5}"/>
          </ac:spMkLst>
        </pc:spChg>
        <pc:spChg chg="add del mod">
          <ac:chgData name="Mark Higgins" userId="f99148ad-7e67-4304-8c11-27c7a53efd31" providerId="ADAL" clId="{47DC10C3-81B3-4CBD-89BF-2B4D68781B8D}" dt="2021-11-05T15:01:05.536" v="31257" actId="478"/>
          <ac:spMkLst>
            <pc:docMk/>
            <pc:sldMk cId="2888613729" sldId="860"/>
            <ac:spMk id="20" creationId="{EE7D62F0-6D76-468D-9205-FEA9966E9886}"/>
          </ac:spMkLst>
        </pc:spChg>
        <pc:spChg chg="add mod">
          <ac:chgData name="Mark Higgins" userId="f99148ad-7e67-4304-8c11-27c7a53efd31" providerId="ADAL" clId="{47DC10C3-81B3-4CBD-89BF-2B4D68781B8D}" dt="2021-11-05T15:01:56.791" v="31263" actId="1076"/>
          <ac:spMkLst>
            <pc:docMk/>
            <pc:sldMk cId="2888613729" sldId="860"/>
            <ac:spMk id="21" creationId="{BCAD9839-0EFA-412A-BDED-7AFF78F5390B}"/>
          </ac:spMkLst>
        </pc:spChg>
        <pc:spChg chg="add mod">
          <ac:chgData name="Mark Higgins" userId="f99148ad-7e67-4304-8c11-27c7a53efd31" providerId="ADAL" clId="{47DC10C3-81B3-4CBD-89BF-2B4D68781B8D}" dt="2021-11-05T15:01:56.791" v="31263" actId="1076"/>
          <ac:spMkLst>
            <pc:docMk/>
            <pc:sldMk cId="2888613729" sldId="860"/>
            <ac:spMk id="22" creationId="{0E5313FC-48A7-4E1E-A029-DCAA0C0B4F2A}"/>
          </ac:spMkLst>
        </pc:spChg>
        <pc:spChg chg="add mod">
          <ac:chgData name="Mark Higgins" userId="f99148ad-7e67-4304-8c11-27c7a53efd31" providerId="ADAL" clId="{47DC10C3-81B3-4CBD-89BF-2B4D68781B8D}" dt="2021-11-05T15:01:56.791" v="31263" actId="1076"/>
          <ac:spMkLst>
            <pc:docMk/>
            <pc:sldMk cId="2888613729" sldId="860"/>
            <ac:spMk id="23" creationId="{0DC431B3-79B5-4705-85FA-1EB1BDE16C2E}"/>
          </ac:spMkLst>
        </pc:spChg>
        <pc:spChg chg="add mod">
          <ac:chgData name="Mark Higgins" userId="f99148ad-7e67-4304-8c11-27c7a53efd31" providerId="ADAL" clId="{47DC10C3-81B3-4CBD-89BF-2B4D68781B8D}" dt="2021-11-05T15:01:56.791" v="31263" actId="1076"/>
          <ac:spMkLst>
            <pc:docMk/>
            <pc:sldMk cId="2888613729" sldId="860"/>
            <ac:spMk id="24" creationId="{E6B52D60-0FBF-47EF-AACA-DEBEAC81B177}"/>
          </ac:spMkLst>
        </pc:spChg>
        <pc:spChg chg="add mod">
          <ac:chgData name="Mark Higgins" userId="f99148ad-7e67-4304-8c11-27c7a53efd31" providerId="ADAL" clId="{47DC10C3-81B3-4CBD-89BF-2B4D68781B8D}" dt="2021-11-05T15:01:56.791" v="31263" actId="1076"/>
          <ac:spMkLst>
            <pc:docMk/>
            <pc:sldMk cId="2888613729" sldId="860"/>
            <ac:spMk id="25" creationId="{8EBC63C7-6EB5-4BA4-8552-F05BAA841EA7}"/>
          </ac:spMkLst>
        </pc:spChg>
        <pc:spChg chg="add mod">
          <ac:chgData name="Mark Higgins" userId="f99148ad-7e67-4304-8c11-27c7a53efd31" providerId="ADAL" clId="{47DC10C3-81B3-4CBD-89BF-2B4D68781B8D}" dt="2021-11-05T15:01:56.791" v="31263" actId="1076"/>
          <ac:spMkLst>
            <pc:docMk/>
            <pc:sldMk cId="2888613729" sldId="860"/>
            <ac:spMk id="26" creationId="{EFF544AE-672E-4C10-A5FC-70E7F1B93571}"/>
          </ac:spMkLst>
        </pc:spChg>
        <pc:spChg chg="add mod">
          <ac:chgData name="Mark Higgins" userId="f99148ad-7e67-4304-8c11-27c7a53efd31" providerId="ADAL" clId="{47DC10C3-81B3-4CBD-89BF-2B4D68781B8D}" dt="2021-11-05T15:01:56.791" v="31263" actId="1076"/>
          <ac:spMkLst>
            <pc:docMk/>
            <pc:sldMk cId="2888613729" sldId="860"/>
            <ac:spMk id="27" creationId="{5F8323AD-F8BA-411B-9146-6FAC3FE03A9B}"/>
          </ac:spMkLst>
        </pc:spChg>
        <pc:spChg chg="add mod">
          <ac:chgData name="Mark Higgins" userId="f99148ad-7e67-4304-8c11-27c7a53efd31" providerId="ADAL" clId="{47DC10C3-81B3-4CBD-89BF-2B4D68781B8D}" dt="2021-11-05T15:01:56.791" v="31263" actId="1076"/>
          <ac:spMkLst>
            <pc:docMk/>
            <pc:sldMk cId="2888613729" sldId="860"/>
            <ac:spMk id="28" creationId="{B79C4C2B-633D-4E4A-9839-50FA93F0B23C}"/>
          </ac:spMkLst>
        </pc:spChg>
        <pc:spChg chg="add mod">
          <ac:chgData name="Mark Higgins" userId="f99148ad-7e67-4304-8c11-27c7a53efd31" providerId="ADAL" clId="{47DC10C3-81B3-4CBD-89BF-2B4D68781B8D}" dt="2021-11-05T15:01:56.791" v="31263" actId="1076"/>
          <ac:spMkLst>
            <pc:docMk/>
            <pc:sldMk cId="2888613729" sldId="860"/>
            <ac:spMk id="33" creationId="{022137E9-05F4-4EB0-8118-1416333C6EEE}"/>
          </ac:spMkLst>
        </pc:spChg>
        <pc:spChg chg="add mod">
          <ac:chgData name="Mark Higgins" userId="f99148ad-7e67-4304-8c11-27c7a53efd31" providerId="ADAL" clId="{47DC10C3-81B3-4CBD-89BF-2B4D68781B8D}" dt="2021-11-05T15:01:56.791" v="31263" actId="1076"/>
          <ac:spMkLst>
            <pc:docMk/>
            <pc:sldMk cId="2888613729" sldId="860"/>
            <ac:spMk id="34" creationId="{6529A058-6D98-416E-B1FE-D7162650FCC6}"/>
          </ac:spMkLst>
        </pc:spChg>
        <pc:spChg chg="add mod">
          <ac:chgData name="Mark Higgins" userId="f99148ad-7e67-4304-8c11-27c7a53efd31" providerId="ADAL" clId="{47DC10C3-81B3-4CBD-89BF-2B4D68781B8D}" dt="2021-11-05T15:01:56.791" v="31263" actId="1076"/>
          <ac:spMkLst>
            <pc:docMk/>
            <pc:sldMk cId="2888613729" sldId="860"/>
            <ac:spMk id="35" creationId="{08F01DDA-221B-40EC-BA58-F755DC436452}"/>
          </ac:spMkLst>
        </pc:spChg>
        <pc:spChg chg="add mod">
          <ac:chgData name="Mark Higgins" userId="f99148ad-7e67-4304-8c11-27c7a53efd31" providerId="ADAL" clId="{47DC10C3-81B3-4CBD-89BF-2B4D68781B8D}" dt="2021-11-05T15:01:56.791" v="31263" actId="1076"/>
          <ac:spMkLst>
            <pc:docMk/>
            <pc:sldMk cId="2888613729" sldId="860"/>
            <ac:spMk id="36" creationId="{DF8B870E-9BE6-4E4B-BF38-0B03736C2F8E}"/>
          </ac:spMkLst>
        </pc:spChg>
        <pc:spChg chg="add mod">
          <ac:chgData name="Mark Higgins" userId="f99148ad-7e67-4304-8c11-27c7a53efd31" providerId="ADAL" clId="{47DC10C3-81B3-4CBD-89BF-2B4D68781B8D}" dt="2021-11-05T15:01:56.791" v="31263" actId="1076"/>
          <ac:spMkLst>
            <pc:docMk/>
            <pc:sldMk cId="2888613729" sldId="860"/>
            <ac:spMk id="37" creationId="{A743000F-FBC8-468D-9F73-BC678EEB9573}"/>
          </ac:spMkLst>
        </pc:spChg>
        <pc:spChg chg="add mod">
          <ac:chgData name="Mark Higgins" userId="f99148ad-7e67-4304-8c11-27c7a53efd31" providerId="ADAL" clId="{47DC10C3-81B3-4CBD-89BF-2B4D68781B8D}" dt="2021-11-05T15:01:56.791" v="31263" actId="1076"/>
          <ac:spMkLst>
            <pc:docMk/>
            <pc:sldMk cId="2888613729" sldId="860"/>
            <ac:spMk id="38" creationId="{317DA400-01F2-4C8B-9C74-6F36C965A164}"/>
          </ac:spMkLst>
        </pc:spChg>
        <pc:spChg chg="add mod">
          <ac:chgData name="Mark Higgins" userId="f99148ad-7e67-4304-8c11-27c7a53efd31" providerId="ADAL" clId="{47DC10C3-81B3-4CBD-89BF-2B4D68781B8D}" dt="2021-11-05T15:02:21.703" v="31277" actId="20577"/>
          <ac:spMkLst>
            <pc:docMk/>
            <pc:sldMk cId="2888613729" sldId="860"/>
            <ac:spMk id="41" creationId="{51D8DB1A-ABA8-4C0B-8058-C2AD217FE83E}"/>
          </ac:spMkLst>
        </pc:spChg>
        <pc:spChg chg="add mod">
          <ac:chgData name="Mark Higgins" userId="f99148ad-7e67-4304-8c11-27c7a53efd31" providerId="ADAL" clId="{47DC10C3-81B3-4CBD-89BF-2B4D68781B8D}" dt="2021-11-05T15:02:53.571" v="31282" actId="1076"/>
          <ac:spMkLst>
            <pc:docMk/>
            <pc:sldMk cId="2888613729" sldId="860"/>
            <ac:spMk id="42" creationId="{B837F1C0-7C90-4F0E-A35C-7CB696B3FBDA}"/>
          </ac:spMkLst>
        </pc:spChg>
        <pc:spChg chg="add mod">
          <ac:chgData name="Mark Higgins" userId="f99148ad-7e67-4304-8c11-27c7a53efd31" providerId="ADAL" clId="{47DC10C3-81B3-4CBD-89BF-2B4D68781B8D}" dt="2021-11-05T15:02:53.571" v="31282" actId="1076"/>
          <ac:spMkLst>
            <pc:docMk/>
            <pc:sldMk cId="2888613729" sldId="860"/>
            <ac:spMk id="43" creationId="{B4FE998F-9D75-4734-A701-1814D74AFF79}"/>
          </ac:spMkLst>
        </pc:spChg>
        <pc:spChg chg="add mod">
          <ac:chgData name="Mark Higgins" userId="f99148ad-7e67-4304-8c11-27c7a53efd31" providerId="ADAL" clId="{47DC10C3-81B3-4CBD-89BF-2B4D68781B8D}" dt="2021-11-05T15:02:53.571" v="31282" actId="1076"/>
          <ac:spMkLst>
            <pc:docMk/>
            <pc:sldMk cId="2888613729" sldId="860"/>
            <ac:spMk id="44" creationId="{104E6C96-2A29-43A8-9623-FB4EEFED93D5}"/>
          </ac:spMkLst>
        </pc:spChg>
        <pc:spChg chg="add mod">
          <ac:chgData name="Mark Higgins" userId="f99148ad-7e67-4304-8c11-27c7a53efd31" providerId="ADAL" clId="{47DC10C3-81B3-4CBD-89BF-2B4D68781B8D}" dt="2021-11-05T15:02:53.571" v="31282" actId="1076"/>
          <ac:spMkLst>
            <pc:docMk/>
            <pc:sldMk cId="2888613729" sldId="860"/>
            <ac:spMk id="45" creationId="{785A0473-0950-46AC-9E80-1AB150F9ACBA}"/>
          </ac:spMkLst>
        </pc:spChg>
        <pc:spChg chg="add mod">
          <ac:chgData name="Mark Higgins" userId="f99148ad-7e67-4304-8c11-27c7a53efd31" providerId="ADAL" clId="{47DC10C3-81B3-4CBD-89BF-2B4D68781B8D}" dt="2021-11-05T15:06:10.482" v="31492" actId="20577"/>
          <ac:spMkLst>
            <pc:docMk/>
            <pc:sldMk cId="2888613729" sldId="860"/>
            <ac:spMk id="48" creationId="{4B906AE1-6AE4-4CF3-94F0-D2CF6326B7DD}"/>
          </ac:spMkLst>
        </pc:spChg>
        <pc:spChg chg="add mod">
          <ac:chgData name="Mark Higgins" userId="f99148ad-7e67-4304-8c11-27c7a53efd31" providerId="ADAL" clId="{47DC10C3-81B3-4CBD-89BF-2B4D68781B8D}" dt="2021-11-05T15:07:03.675" v="31498" actId="207"/>
          <ac:spMkLst>
            <pc:docMk/>
            <pc:sldMk cId="2888613729" sldId="860"/>
            <ac:spMk id="49" creationId="{E8BD2D1C-DCC3-4920-B9A6-6EACDD107A8E}"/>
          </ac:spMkLst>
        </pc:spChg>
        <pc:spChg chg="add mod">
          <ac:chgData name="Mark Higgins" userId="f99148ad-7e67-4304-8c11-27c7a53efd31" providerId="ADAL" clId="{47DC10C3-81B3-4CBD-89BF-2B4D68781B8D}" dt="2021-11-05T15:07:03.675" v="31498" actId="207"/>
          <ac:spMkLst>
            <pc:docMk/>
            <pc:sldMk cId="2888613729" sldId="860"/>
            <ac:spMk id="50" creationId="{C4431943-00E5-4594-B7EE-793ACBE6D98E}"/>
          </ac:spMkLst>
        </pc:spChg>
        <pc:spChg chg="add mod">
          <ac:chgData name="Mark Higgins" userId="f99148ad-7e67-4304-8c11-27c7a53efd31" providerId="ADAL" clId="{47DC10C3-81B3-4CBD-89BF-2B4D68781B8D}" dt="2021-11-05T15:07:03.675" v="31498" actId="207"/>
          <ac:spMkLst>
            <pc:docMk/>
            <pc:sldMk cId="2888613729" sldId="860"/>
            <ac:spMk id="51" creationId="{1EC18F8E-7905-45DF-A239-DCC7238C8109}"/>
          </ac:spMkLst>
        </pc:spChg>
        <pc:spChg chg="add mod">
          <ac:chgData name="Mark Higgins" userId="f99148ad-7e67-4304-8c11-27c7a53efd31" providerId="ADAL" clId="{47DC10C3-81B3-4CBD-89BF-2B4D68781B8D}" dt="2021-11-05T15:07:03.675" v="31498" actId="207"/>
          <ac:spMkLst>
            <pc:docMk/>
            <pc:sldMk cId="2888613729" sldId="860"/>
            <ac:spMk id="52" creationId="{10B5D811-1475-42A9-8D10-8D8C580CD497}"/>
          </ac:spMkLst>
        </pc:spChg>
        <pc:spChg chg="add del mod">
          <ac:chgData name="Mark Higgins" userId="f99148ad-7e67-4304-8c11-27c7a53efd31" providerId="ADAL" clId="{47DC10C3-81B3-4CBD-89BF-2B4D68781B8D}" dt="2021-11-05T15:08:06.334" v="31504" actId="11529"/>
          <ac:spMkLst>
            <pc:docMk/>
            <pc:sldMk cId="2888613729" sldId="860"/>
            <ac:spMk id="55" creationId="{AF7E84D2-70C1-49D4-AB8B-7F369163498B}"/>
          </ac:spMkLst>
        </pc:spChg>
        <pc:spChg chg="add del">
          <ac:chgData name="Mark Higgins" userId="f99148ad-7e67-4304-8c11-27c7a53efd31" providerId="ADAL" clId="{47DC10C3-81B3-4CBD-89BF-2B4D68781B8D}" dt="2021-11-05T15:08:25.773" v="31506" actId="11529"/>
          <ac:spMkLst>
            <pc:docMk/>
            <pc:sldMk cId="2888613729" sldId="860"/>
            <ac:spMk id="56" creationId="{3377830D-D265-4592-9567-5D5FF764FF89}"/>
          </ac:spMkLst>
        </pc:spChg>
        <pc:spChg chg="add del">
          <ac:chgData name="Mark Higgins" userId="f99148ad-7e67-4304-8c11-27c7a53efd31" providerId="ADAL" clId="{47DC10C3-81B3-4CBD-89BF-2B4D68781B8D}" dt="2021-11-05T15:08:48.029" v="31508" actId="478"/>
          <ac:spMkLst>
            <pc:docMk/>
            <pc:sldMk cId="2888613729" sldId="860"/>
            <ac:spMk id="57" creationId="{DF240B1E-49EE-48B3-8E04-7BCEFD838764}"/>
          </ac:spMkLst>
        </pc:spChg>
        <pc:spChg chg="add mod">
          <ac:chgData name="Mark Higgins" userId="f99148ad-7e67-4304-8c11-27c7a53efd31" providerId="ADAL" clId="{47DC10C3-81B3-4CBD-89BF-2B4D68781B8D}" dt="2021-11-05T15:10:52.687" v="31521" actId="1076"/>
          <ac:spMkLst>
            <pc:docMk/>
            <pc:sldMk cId="2888613729" sldId="860"/>
            <ac:spMk id="58" creationId="{FA8ABB9A-2B63-4E74-A5EC-3700BD49ECB7}"/>
          </ac:spMkLst>
        </pc:spChg>
        <pc:spChg chg="add mod">
          <ac:chgData name="Mark Higgins" userId="f99148ad-7e67-4304-8c11-27c7a53efd31" providerId="ADAL" clId="{47DC10C3-81B3-4CBD-89BF-2B4D68781B8D}" dt="2021-11-05T15:10:55.590" v="31522" actId="1076"/>
          <ac:spMkLst>
            <pc:docMk/>
            <pc:sldMk cId="2888613729" sldId="860"/>
            <ac:spMk id="59" creationId="{9EAF4EB8-FCFB-4F74-BF26-6119257F32CA}"/>
          </ac:spMkLst>
        </pc:spChg>
        <pc:spChg chg="add mod">
          <ac:chgData name="Mark Higgins" userId="f99148ad-7e67-4304-8c11-27c7a53efd31" providerId="ADAL" clId="{47DC10C3-81B3-4CBD-89BF-2B4D68781B8D}" dt="2021-11-05T15:11:10.645" v="31524" actId="1076"/>
          <ac:spMkLst>
            <pc:docMk/>
            <pc:sldMk cId="2888613729" sldId="860"/>
            <ac:spMk id="60" creationId="{7D752115-6AAD-4FE4-BB07-D7AA0DCA6FA0}"/>
          </ac:spMkLst>
        </pc:spChg>
        <pc:spChg chg="add mod">
          <ac:chgData name="Mark Higgins" userId="f99148ad-7e67-4304-8c11-27c7a53efd31" providerId="ADAL" clId="{47DC10C3-81B3-4CBD-89BF-2B4D68781B8D}" dt="2021-11-05T15:11:10.645" v="31524" actId="1076"/>
          <ac:spMkLst>
            <pc:docMk/>
            <pc:sldMk cId="2888613729" sldId="860"/>
            <ac:spMk id="61" creationId="{414C5559-67DB-417B-ACC7-026954D28CB1}"/>
          </ac:spMkLst>
        </pc:spChg>
        <pc:grpChg chg="add mod">
          <ac:chgData name="Mark Higgins" userId="f99148ad-7e67-4304-8c11-27c7a53efd31" providerId="ADAL" clId="{47DC10C3-81B3-4CBD-89BF-2B4D68781B8D}" dt="2021-11-05T15:01:50.088" v="31262" actId="14100"/>
          <ac:grpSpMkLst>
            <pc:docMk/>
            <pc:sldMk cId="2888613729" sldId="860"/>
            <ac:grpSpMk id="4" creationId="{426C40AC-0A4D-44D2-95AF-25CCC142474C}"/>
          </ac:grpSpMkLst>
        </pc:grpChg>
        <pc:cxnChg chg="add mod">
          <ac:chgData name="Mark Higgins" userId="f99148ad-7e67-4304-8c11-27c7a53efd31" providerId="ADAL" clId="{47DC10C3-81B3-4CBD-89BF-2B4D68781B8D}" dt="2021-11-05T15:11:50.694" v="31525" actId="1582"/>
          <ac:cxnSpMkLst>
            <pc:docMk/>
            <pc:sldMk cId="2888613729" sldId="860"/>
            <ac:cxnSpMk id="30" creationId="{D436E85A-DF9B-456D-A1A8-A963C87C7768}"/>
          </ac:cxnSpMkLst>
        </pc:cxnChg>
        <pc:cxnChg chg="add mod ord">
          <ac:chgData name="Mark Higgins" userId="f99148ad-7e67-4304-8c11-27c7a53efd31" providerId="ADAL" clId="{47DC10C3-81B3-4CBD-89BF-2B4D68781B8D}" dt="2021-11-05T15:01:56.791" v="31263" actId="1076"/>
          <ac:cxnSpMkLst>
            <pc:docMk/>
            <pc:sldMk cId="2888613729" sldId="860"/>
            <ac:cxnSpMk id="32" creationId="{FF06A099-4A85-4F05-A5F5-3A373BDB49FE}"/>
          </ac:cxnSpMkLst>
        </pc:cxnChg>
        <pc:cxnChg chg="add mod">
          <ac:chgData name="Mark Higgins" userId="f99148ad-7e67-4304-8c11-27c7a53efd31" providerId="ADAL" clId="{47DC10C3-81B3-4CBD-89BF-2B4D68781B8D}" dt="2021-11-05T15:01:56.791" v="31263" actId="1076"/>
          <ac:cxnSpMkLst>
            <pc:docMk/>
            <pc:sldMk cId="2888613729" sldId="860"/>
            <ac:cxnSpMk id="39" creationId="{2DD2C012-D11C-4165-9F40-F5B70702215D}"/>
          </ac:cxnSpMkLst>
        </pc:cxnChg>
        <pc:cxnChg chg="add mod">
          <ac:chgData name="Mark Higgins" userId="f99148ad-7e67-4304-8c11-27c7a53efd31" providerId="ADAL" clId="{47DC10C3-81B3-4CBD-89BF-2B4D68781B8D}" dt="2021-11-05T15:03:18.109" v="31284" actId="1582"/>
          <ac:cxnSpMkLst>
            <pc:docMk/>
            <pc:sldMk cId="2888613729" sldId="860"/>
            <ac:cxnSpMk id="47" creationId="{C13A2987-256E-47DE-877F-41F184A466E0}"/>
          </ac:cxnSpMkLst>
        </pc:cxnChg>
        <pc:cxnChg chg="add mod">
          <ac:chgData name="Mark Higgins" userId="f99148ad-7e67-4304-8c11-27c7a53efd31" providerId="ADAL" clId="{47DC10C3-81B3-4CBD-89BF-2B4D68781B8D}" dt="2021-11-05T15:07:31.134" v="31500" actId="1582"/>
          <ac:cxnSpMkLst>
            <pc:docMk/>
            <pc:sldMk cId="2888613729" sldId="860"/>
            <ac:cxnSpMk id="54" creationId="{5B391ADE-878B-4616-95AB-A2A47DF0503B}"/>
          </ac:cxnSpMkLst>
        </pc:cxnChg>
      </pc:sldChg>
      <pc:sldChg chg="modSp new del mod">
        <pc:chgData name="Mark Higgins" userId="f99148ad-7e67-4304-8c11-27c7a53efd31" providerId="ADAL" clId="{47DC10C3-81B3-4CBD-89BF-2B4D68781B8D}" dt="2021-11-07T16:04:36.021" v="32870" actId="47"/>
        <pc:sldMkLst>
          <pc:docMk/>
          <pc:sldMk cId="2709567172" sldId="861"/>
        </pc:sldMkLst>
        <pc:spChg chg="mod">
          <ac:chgData name="Mark Higgins" userId="f99148ad-7e67-4304-8c11-27c7a53efd31" providerId="ADAL" clId="{47DC10C3-81B3-4CBD-89BF-2B4D68781B8D}" dt="2021-11-05T15:12:19.239" v="31542" actId="20577"/>
          <ac:spMkLst>
            <pc:docMk/>
            <pc:sldMk cId="2709567172" sldId="861"/>
            <ac:spMk id="2" creationId="{E7D41EA8-2192-48EC-95DF-CCF3C7D49A60}"/>
          </ac:spMkLst>
        </pc:spChg>
        <pc:spChg chg="mod">
          <ac:chgData name="Mark Higgins" userId="f99148ad-7e67-4304-8c11-27c7a53efd31" providerId="ADAL" clId="{47DC10C3-81B3-4CBD-89BF-2B4D68781B8D}" dt="2021-11-05T15:56:14.416" v="32186" actId="20577"/>
          <ac:spMkLst>
            <pc:docMk/>
            <pc:sldMk cId="2709567172" sldId="861"/>
            <ac:spMk id="3" creationId="{61D20A67-44BB-4E6C-9207-19C35568A8AD}"/>
          </ac:spMkLst>
        </pc:spChg>
      </pc:sldChg>
      <pc:sldChg chg="modSp add del mod modNotesTx">
        <pc:chgData name="Mark Higgins" userId="f99148ad-7e67-4304-8c11-27c7a53efd31" providerId="ADAL" clId="{47DC10C3-81B3-4CBD-89BF-2B4D68781B8D}" dt="2021-11-07T16:04:36.021" v="32870" actId="47"/>
        <pc:sldMkLst>
          <pc:docMk/>
          <pc:sldMk cId="1451592651" sldId="862"/>
        </pc:sldMkLst>
        <pc:spChg chg="mod">
          <ac:chgData name="Mark Higgins" userId="f99148ad-7e67-4304-8c11-27c7a53efd31" providerId="ADAL" clId="{47DC10C3-81B3-4CBD-89BF-2B4D68781B8D}" dt="2021-11-05T16:18:18.471" v="32490" actId="20577"/>
          <ac:spMkLst>
            <pc:docMk/>
            <pc:sldMk cId="1451592651" sldId="862"/>
            <ac:spMk id="3" creationId="{61D20A67-44BB-4E6C-9207-19C35568A8AD}"/>
          </ac:spMkLst>
        </pc:spChg>
      </pc:sldChg>
      <pc:sldChg chg="modSp add del mod modNotesTx">
        <pc:chgData name="Mark Higgins" userId="f99148ad-7e67-4304-8c11-27c7a53efd31" providerId="ADAL" clId="{47DC10C3-81B3-4CBD-89BF-2B4D68781B8D}" dt="2021-11-05T16:19:45.586" v="32516" actId="47"/>
        <pc:sldMkLst>
          <pc:docMk/>
          <pc:sldMk cId="2440841830" sldId="863"/>
        </pc:sldMkLst>
        <pc:spChg chg="mod">
          <ac:chgData name="Mark Higgins" userId="f99148ad-7e67-4304-8c11-27c7a53efd31" providerId="ADAL" clId="{47DC10C3-81B3-4CBD-89BF-2B4D68781B8D}" dt="2021-11-05T16:19:30.889" v="32512" actId="20577"/>
          <ac:spMkLst>
            <pc:docMk/>
            <pc:sldMk cId="2440841830" sldId="863"/>
            <ac:spMk id="2" creationId="{E7D41EA8-2192-48EC-95DF-CCF3C7D49A60}"/>
          </ac:spMkLst>
        </pc:spChg>
        <pc:spChg chg="mod">
          <ac:chgData name="Mark Higgins" userId="f99148ad-7e67-4304-8c11-27c7a53efd31" providerId="ADAL" clId="{47DC10C3-81B3-4CBD-89BF-2B4D68781B8D}" dt="2021-11-05T16:19:35.046" v="32514" actId="27636"/>
          <ac:spMkLst>
            <pc:docMk/>
            <pc:sldMk cId="2440841830" sldId="863"/>
            <ac:spMk id="3" creationId="{61D20A67-44BB-4E6C-9207-19C35568A8AD}"/>
          </ac:spMkLst>
        </pc:spChg>
      </pc:sldChg>
      <pc:sldChg chg="modSp new del mod">
        <pc:chgData name="Mark Higgins" userId="f99148ad-7e67-4304-8c11-27c7a53efd31" providerId="ADAL" clId="{47DC10C3-81B3-4CBD-89BF-2B4D68781B8D}" dt="2021-11-07T16:04:36.021" v="32870" actId="47"/>
        <pc:sldMkLst>
          <pc:docMk/>
          <pc:sldMk cId="3657178527" sldId="863"/>
        </pc:sldMkLst>
        <pc:spChg chg="mod">
          <ac:chgData name="Mark Higgins" userId="f99148ad-7e67-4304-8c11-27c7a53efd31" providerId="ADAL" clId="{47DC10C3-81B3-4CBD-89BF-2B4D68781B8D}" dt="2021-11-05T16:20:40.235" v="32522" actId="20577"/>
          <ac:spMkLst>
            <pc:docMk/>
            <pc:sldMk cId="3657178527" sldId="863"/>
            <ac:spMk id="2" creationId="{BD7EC90B-B03D-43CC-9D6F-C364227D6DC5}"/>
          </ac:spMkLst>
        </pc:spChg>
      </pc:sldChg>
      <pc:sldChg chg="addSp modSp new del mod">
        <pc:chgData name="Mark Higgins" userId="f99148ad-7e67-4304-8c11-27c7a53efd31" providerId="ADAL" clId="{47DC10C3-81B3-4CBD-89BF-2B4D68781B8D}" dt="2021-11-07T16:04:36.021" v="32870" actId="47"/>
        <pc:sldMkLst>
          <pc:docMk/>
          <pc:sldMk cId="3167096775" sldId="864"/>
        </pc:sldMkLst>
        <pc:spChg chg="mod">
          <ac:chgData name="Mark Higgins" userId="f99148ad-7e67-4304-8c11-27c7a53efd31" providerId="ADAL" clId="{47DC10C3-81B3-4CBD-89BF-2B4D68781B8D}" dt="2021-11-05T16:22:44.434" v="32539" actId="20577"/>
          <ac:spMkLst>
            <pc:docMk/>
            <pc:sldMk cId="3167096775" sldId="864"/>
            <ac:spMk id="2" creationId="{15BA410C-BFC6-48C5-90E6-03542C5FA9B5}"/>
          </ac:spMkLst>
        </pc:spChg>
        <pc:spChg chg="mod">
          <ac:chgData name="Mark Higgins" userId="f99148ad-7e67-4304-8c11-27c7a53efd31" providerId="ADAL" clId="{47DC10C3-81B3-4CBD-89BF-2B4D68781B8D}" dt="2021-11-05T16:25:32.004" v="32625" actId="20577"/>
          <ac:spMkLst>
            <pc:docMk/>
            <pc:sldMk cId="3167096775" sldId="864"/>
            <ac:spMk id="3" creationId="{AC8CEC7C-0F2E-45AF-9F72-E8CF4E85E0B4}"/>
          </ac:spMkLst>
        </pc:spChg>
        <pc:picChg chg="add mod">
          <ac:chgData name="Mark Higgins" userId="f99148ad-7e67-4304-8c11-27c7a53efd31" providerId="ADAL" clId="{47DC10C3-81B3-4CBD-89BF-2B4D68781B8D}" dt="2021-11-05T16:25:39.111" v="32628" actId="1076"/>
          <ac:picMkLst>
            <pc:docMk/>
            <pc:sldMk cId="3167096775" sldId="864"/>
            <ac:picMk id="5" creationId="{82789947-D846-4DDE-BDB0-BFAB5B13D70F}"/>
          </ac:picMkLst>
        </pc:picChg>
      </pc:sldChg>
      <pc:sldChg chg="addSp delSp modSp add del mod">
        <pc:chgData name="Mark Higgins" userId="f99148ad-7e67-4304-8c11-27c7a53efd31" providerId="ADAL" clId="{47DC10C3-81B3-4CBD-89BF-2B4D68781B8D}" dt="2021-11-07T16:04:36.021" v="32870" actId="47"/>
        <pc:sldMkLst>
          <pc:docMk/>
          <pc:sldMk cId="1401798083" sldId="865"/>
        </pc:sldMkLst>
        <pc:spChg chg="mod">
          <ac:chgData name="Mark Higgins" userId="f99148ad-7e67-4304-8c11-27c7a53efd31" providerId="ADAL" clId="{47DC10C3-81B3-4CBD-89BF-2B4D68781B8D}" dt="2021-11-05T16:27:39.396" v="32706" actId="20577"/>
          <ac:spMkLst>
            <pc:docMk/>
            <pc:sldMk cId="1401798083" sldId="865"/>
            <ac:spMk id="3" creationId="{AC8CEC7C-0F2E-45AF-9F72-E8CF4E85E0B4}"/>
          </ac:spMkLst>
        </pc:spChg>
        <pc:picChg chg="del">
          <ac:chgData name="Mark Higgins" userId="f99148ad-7e67-4304-8c11-27c7a53efd31" providerId="ADAL" clId="{47DC10C3-81B3-4CBD-89BF-2B4D68781B8D}" dt="2021-11-05T16:28:19.321" v="32707" actId="478"/>
          <ac:picMkLst>
            <pc:docMk/>
            <pc:sldMk cId="1401798083" sldId="865"/>
            <ac:picMk id="5" creationId="{82789947-D846-4DDE-BDB0-BFAB5B13D70F}"/>
          </ac:picMkLst>
        </pc:picChg>
        <pc:picChg chg="add mod">
          <ac:chgData name="Mark Higgins" userId="f99148ad-7e67-4304-8c11-27c7a53efd31" providerId="ADAL" clId="{47DC10C3-81B3-4CBD-89BF-2B4D68781B8D}" dt="2021-11-05T16:28:27.990" v="32710" actId="1076"/>
          <ac:picMkLst>
            <pc:docMk/>
            <pc:sldMk cId="1401798083" sldId="865"/>
            <ac:picMk id="6" creationId="{DBCB2AFF-B668-4B31-8BED-50B4E40F80EF}"/>
          </ac:picMkLst>
        </pc:picChg>
      </pc:sldChg>
      <pc:sldChg chg="modSp new del mod">
        <pc:chgData name="Mark Higgins" userId="f99148ad-7e67-4304-8c11-27c7a53efd31" providerId="ADAL" clId="{47DC10C3-81B3-4CBD-89BF-2B4D68781B8D}" dt="2021-11-07T16:04:36.021" v="32870" actId="47"/>
        <pc:sldMkLst>
          <pc:docMk/>
          <pc:sldMk cId="2237213001" sldId="866"/>
        </pc:sldMkLst>
        <pc:spChg chg="mod">
          <ac:chgData name="Mark Higgins" userId="f99148ad-7e67-4304-8c11-27c7a53efd31" providerId="ADAL" clId="{47DC10C3-81B3-4CBD-89BF-2B4D68781B8D}" dt="2021-11-05T16:32:02.326" v="32713" actId="20577"/>
          <ac:spMkLst>
            <pc:docMk/>
            <pc:sldMk cId="2237213001" sldId="866"/>
            <ac:spMk id="2" creationId="{BAC314C1-CA82-442F-B98B-C8A6402C7526}"/>
          </ac:spMkLst>
        </pc:spChg>
      </pc:sldChg>
    </pc:docChg>
  </pc:docChgLst>
  <pc:docChgLst>
    <pc:chgData name="Mark Higgins" userId="f99148ad-7e67-4304-8c11-27c7a53efd31" providerId="ADAL" clId="{0928E129-FD99-40CD-AF85-5E16D3AA9BEE}"/>
    <pc:docChg chg="undo custSel addSld delSld modSld sldOrd">
      <pc:chgData name="Mark Higgins" userId="f99148ad-7e67-4304-8c11-27c7a53efd31" providerId="ADAL" clId="{0928E129-FD99-40CD-AF85-5E16D3AA9BEE}" dt="2021-10-19T15:02:00.832" v="1669" actId="27636"/>
      <pc:docMkLst>
        <pc:docMk/>
      </pc:docMkLst>
      <pc:sldChg chg="add modTransition">
        <pc:chgData name="Mark Higgins" userId="f99148ad-7e67-4304-8c11-27c7a53efd31" providerId="ADAL" clId="{0928E129-FD99-40CD-AF85-5E16D3AA9BEE}" dt="2021-10-19T10:14:05.289" v="539"/>
        <pc:sldMkLst>
          <pc:docMk/>
          <pc:sldMk cId="195010966" sldId="256"/>
        </pc:sldMkLst>
      </pc:sldChg>
      <pc:sldChg chg="modSp mod">
        <pc:chgData name="Mark Higgins" userId="f99148ad-7e67-4304-8c11-27c7a53efd31" providerId="ADAL" clId="{0928E129-FD99-40CD-AF85-5E16D3AA9BEE}" dt="2021-10-19T09:57:42.722" v="245" actId="20577"/>
        <pc:sldMkLst>
          <pc:docMk/>
          <pc:sldMk cId="653415081" sldId="257"/>
        </pc:sldMkLst>
        <pc:spChg chg="mod">
          <ac:chgData name="Mark Higgins" userId="f99148ad-7e67-4304-8c11-27c7a53efd31" providerId="ADAL" clId="{0928E129-FD99-40CD-AF85-5E16D3AA9BEE}" dt="2021-10-19T09:57:42.722" v="245" actId="20577"/>
          <ac:spMkLst>
            <pc:docMk/>
            <pc:sldMk cId="653415081" sldId="257"/>
            <ac:spMk id="3" creationId="{93E1A0CE-437E-4089-AE73-03BEE8D4C05A}"/>
          </ac:spMkLst>
        </pc:spChg>
      </pc:sldChg>
      <pc:sldChg chg="add modTransition">
        <pc:chgData name="Mark Higgins" userId="f99148ad-7e67-4304-8c11-27c7a53efd31" providerId="ADAL" clId="{0928E129-FD99-40CD-AF85-5E16D3AA9BEE}" dt="2021-10-19T10:14:05.289" v="539"/>
        <pc:sldMkLst>
          <pc:docMk/>
          <pc:sldMk cId="1340715411" sldId="259"/>
        </pc:sldMkLst>
      </pc:sldChg>
      <pc:sldChg chg="add modTransition">
        <pc:chgData name="Mark Higgins" userId="f99148ad-7e67-4304-8c11-27c7a53efd31" providerId="ADAL" clId="{0928E129-FD99-40CD-AF85-5E16D3AA9BEE}" dt="2021-10-19T10:14:05.289" v="539"/>
        <pc:sldMkLst>
          <pc:docMk/>
          <pc:sldMk cId="308592299" sldId="260"/>
        </pc:sldMkLst>
      </pc:sldChg>
      <pc:sldChg chg="add modTransition">
        <pc:chgData name="Mark Higgins" userId="f99148ad-7e67-4304-8c11-27c7a53efd31" providerId="ADAL" clId="{0928E129-FD99-40CD-AF85-5E16D3AA9BEE}" dt="2021-10-19T10:14:05.289" v="539"/>
        <pc:sldMkLst>
          <pc:docMk/>
          <pc:sldMk cId="3620027515" sldId="261"/>
        </pc:sldMkLst>
      </pc:sldChg>
      <pc:sldChg chg="modSp mod">
        <pc:chgData name="Mark Higgins" userId="f99148ad-7e67-4304-8c11-27c7a53efd31" providerId="ADAL" clId="{0928E129-FD99-40CD-AF85-5E16D3AA9BEE}" dt="2021-10-19T14:59:43.062" v="1542" actId="20577"/>
        <pc:sldMkLst>
          <pc:docMk/>
          <pc:sldMk cId="2851725395" sldId="263"/>
        </pc:sldMkLst>
        <pc:spChg chg="mod">
          <ac:chgData name="Mark Higgins" userId="f99148ad-7e67-4304-8c11-27c7a53efd31" providerId="ADAL" clId="{0928E129-FD99-40CD-AF85-5E16D3AA9BEE}" dt="2021-10-19T14:59:43.062" v="1542" actId="20577"/>
          <ac:spMkLst>
            <pc:docMk/>
            <pc:sldMk cId="2851725395" sldId="263"/>
            <ac:spMk id="3" creationId="{93E1A0CE-437E-4089-AE73-03BEE8D4C05A}"/>
          </ac:spMkLst>
        </pc:spChg>
      </pc:sldChg>
      <pc:sldChg chg="add modTransition">
        <pc:chgData name="Mark Higgins" userId="f99148ad-7e67-4304-8c11-27c7a53efd31" providerId="ADAL" clId="{0928E129-FD99-40CD-AF85-5E16D3AA9BEE}" dt="2021-10-19T10:14:05.289" v="539"/>
        <pc:sldMkLst>
          <pc:docMk/>
          <pc:sldMk cId="431508216" sldId="270"/>
        </pc:sldMkLst>
      </pc:sldChg>
      <pc:sldChg chg="add modTransition">
        <pc:chgData name="Mark Higgins" userId="f99148ad-7e67-4304-8c11-27c7a53efd31" providerId="ADAL" clId="{0928E129-FD99-40CD-AF85-5E16D3AA9BEE}" dt="2021-10-19T10:14:05.289" v="539"/>
        <pc:sldMkLst>
          <pc:docMk/>
          <pc:sldMk cId="4227811471" sldId="271"/>
        </pc:sldMkLst>
      </pc:sldChg>
      <pc:sldChg chg="add modTransition">
        <pc:chgData name="Mark Higgins" userId="f99148ad-7e67-4304-8c11-27c7a53efd31" providerId="ADAL" clId="{0928E129-FD99-40CD-AF85-5E16D3AA9BEE}" dt="2021-10-19T10:14:05.289" v="539"/>
        <pc:sldMkLst>
          <pc:docMk/>
          <pc:sldMk cId="1248674225" sldId="275"/>
        </pc:sldMkLst>
      </pc:sldChg>
      <pc:sldChg chg="add modTransition">
        <pc:chgData name="Mark Higgins" userId="f99148ad-7e67-4304-8c11-27c7a53efd31" providerId="ADAL" clId="{0928E129-FD99-40CD-AF85-5E16D3AA9BEE}" dt="2021-10-19T10:14:05.289" v="539"/>
        <pc:sldMkLst>
          <pc:docMk/>
          <pc:sldMk cId="3739762004" sldId="276"/>
        </pc:sldMkLst>
      </pc:sldChg>
      <pc:sldChg chg="add modTransition">
        <pc:chgData name="Mark Higgins" userId="f99148ad-7e67-4304-8c11-27c7a53efd31" providerId="ADAL" clId="{0928E129-FD99-40CD-AF85-5E16D3AA9BEE}" dt="2021-10-19T10:14:05.289" v="539"/>
        <pc:sldMkLst>
          <pc:docMk/>
          <pc:sldMk cId="2583232243" sldId="277"/>
        </pc:sldMkLst>
      </pc:sldChg>
      <pc:sldChg chg="add modTransition">
        <pc:chgData name="Mark Higgins" userId="f99148ad-7e67-4304-8c11-27c7a53efd31" providerId="ADAL" clId="{0928E129-FD99-40CD-AF85-5E16D3AA9BEE}" dt="2021-10-19T10:14:05.289" v="539"/>
        <pc:sldMkLst>
          <pc:docMk/>
          <pc:sldMk cId="1334762385" sldId="278"/>
        </pc:sldMkLst>
      </pc:sldChg>
      <pc:sldChg chg="add modTransition">
        <pc:chgData name="Mark Higgins" userId="f99148ad-7e67-4304-8c11-27c7a53efd31" providerId="ADAL" clId="{0928E129-FD99-40CD-AF85-5E16D3AA9BEE}" dt="2021-10-19T10:14:05.289" v="539"/>
        <pc:sldMkLst>
          <pc:docMk/>
          <pc:sldMk cId="360803380" sldId="279"/>
        </pc:sldMkLst>
      </pc:sldChg>
      <pc:sldChg chg="add modTransition">
        <pc:chgData name="Mark Higgins" userId="f99148ad-7e67-4304-8c11-27c7a53efd31" providerId="ADAL" clId="{0928E129-FD99-40CD-AF85-5E16D3AA9BEE}" dt="2021-10-19T10:14:05.289" v="539"/>
        <pc:sldMkLst>
          <pc:docMk/>
          <pc:sldMk cId="4207859248" sldId="280"/>
        </pc:sldMkLst>
      </pc:sldChg>
      <pc:sldChg chg="add modTransition">
        <pc:chgData name="Mark Higgins" userId="f99148ad-7e67-4304-8c11-27c7a53efd31" providerId="ADAL" clId="{0928E129-FD99-40CD-AF85-5E16D3AA9BEE}" dt="2021-10-19T10:14:05.289" v="539"/>
        <pc:sldMkLst>
          <pc:docMk/>
          <pc:sldMk cId="3368538443" sldId="283"/>
        </pc:sldMkLst>
      </pc:sldChg>
      <pc:sldChg chg="add modTransition">
        <pc:chgData name="Mark Higgins" userId="f99148ad-7e67-4304-8c11-27c7a53efd31" providerId="ADAL" clId="{0928E129-FD99-40CD-AF85-5E16D3AA9BEE}" dt="2021-10-19T10:14:05.289" v="539"/>
        <pc:sldMkLst>
          <pc:docMk/>
          <pc:sldMk cId="3011566704" sldId="284"/>
        </pc:sldMkLst>
      </pc:sldChg>
      <pc:sldChg chg="add modTransition">
        <pc:chgData name="Mark Higgins" userId="f99148ad-7e67-4304-8c11-27c7a53efd31" providerId="ADAL" clId="{0928E129-FD99-40CD-AF85-5E16D3AA9BEE}" dt="2021-10-19T10:14:05.289" v="539"/>
        <pc:sldMkLst>
          <pc:docMk/>
          <pc:sldMk cId="467139853" sldId="285"/>
        </pc:sldMkLst>
      </pc:sldChg>
      <pc:sldChg chg="add modTransition">
        <pc:chgData name="Mark Higgins" userId="f99148ad-7e67-4304-8c11-27c7a53efd31" providerId="ADAL" clId="{0928E129-FD99-40CD-AF85-5E16D3AA9BEE}" dt="2021-10-19T10:14:05.289" v="539"/>
        <pc:sldMkLst>
          <pc:docMk/>
          <pc:sldMk cId="1899824347" sldId="286"/>
        </pc:sldMkLst>
      </pc:sldChg>
      <pc:sldChg chg="add modTransition">
        <pc:chgData name="Mark Higgins" userId="f99148ad-7e67-4304-8c11-27c7a53efd31" providerId="ADAL" clId="{0928E129-FD99-40CD-AF85-5E16D3AA9BEE}" dt="2021-10-19T10:14:05.289" v="539"/>
        <pc:sldMkLst>
          <pc:docMk/>
          <pc:sldMk cId="226983718" sldId="287"/>
        </pc:sldMkLst>
      </pc:sldChg>
      <pc:sldChg chg="add modTransition">
        <pc:chgData name="Mark Higgins" userId="f99148ad-7e67-4304-8c11-27c7a53efd31" providerId="ADAL" clId="{0928E129-FD99-40CD-AF85-5E16D3AA9BEE}" dt="2021-10-19T10:14:05.289" v="539"/>
        <pc:sldMkLst>
          <pc:docMk/>
          <pc:sldMk cId="564759367" sldId="288"/>
        </pc:sldMkLst>
      </pc:sldChg>
      <pc:sldChg chg="add modTransition">
        <pc:chgData name="Mark Higgins" userId="f99148ad-7e67-4304-8c11-27c7a53efd31" providerId="ADAL" clId="{0928E129-FD99-40CD-AF85-5E16D3AA9BEE}" dt="2021-10-19T10:14:05.289" v="539"/>
        <pc:sldMkLst>
          <pc:docMk/>
          <pc:sldMk cId="1424505544" sldId="290"/>
        </pc:sldMkLst>
      </pc:sldChg>
      <pc:sldChg chg="add modTransition">
        <pc:chgData name="Mark Higgins" userId="f99148ad-7e67-4304-8c11-27c7a53efd31" providerId="ADAL" clId="{0928E129-FD99-40CD-AF85-5E16D3AA9BEE}" dt="2021-10-19T10:14:05.289" v="539"/>
        <pc:sldMkLst>
          <pc:docMk/>
          <pc:sldMk cId="1748441030" sldId="292"/>
        </pc:sldMkLst>
      </pc:sldChg>
      <pc:sldChg chg="add modTransition">
        <pc:chgData name="Mark Higgins" userId="f99148ad-7e67-4304-8c11-27c7a53efd31" providerId="ADAL" clId="{0928E129-FD99-40CD-AF85-5E16D3AA9BEE}" dt="2021-10-19T10:14:05.289" v="539"/>
        <pc:sldMkLst>
          <pc:docMk/>
          <pc:sldMk cId="335237346" sldId="293"/>
        </pc:sldMkLst>
      </pc:sldChg>
      <pc:sldChg chg="add">
        <pc:chgData name="Mark Higgins" userId="f99148ad-7e67-4304-8c11-27c7a53efd31" providerId="ADAL" clId="{0928E129-FD99-40CD-AF85-5E16D3AA9BEE}" dt="2021-10-19T10:15:30.868" v="546"/>
        <pc:sldMkLst>
          <pc:docMk/>
          <pc:sldMk cId="762404290" sldId="297"/>
        </pc:sldMkLst>
      </pc:sldChg>
      <pc:sldChg chg="add modTransition">
        <pc:chgData name="Mark Higgins" userId="f99148ad-7e67-4304-8c11-27c7a53efd31" providerId="ADAL" clId="{0928E129-FD99-40CD-AF85-5E16D3AA9BEE}" dt="2021-10-19T10:14:05.289" v="539"/>
        <pc:sldMkLst>
          <pc:docMk/>
          <pc:sldMk cId="2852573246" sldId="298"/>
        </pc:sldMkLst>
      </pc:sldChg>
      <pc:sldChg chg="add modTransition">
        <pc:chgData name="Mark Higgins" userId="f99148ad-7e67-4304-8c11-27c7a53efd31" providerId="ADAL" clId="{0928E129-FD99-40CD-AF85-5E16D3AA9BEE}" dt="2021-10-19T10:14:05.289" v="539"/>
        <pc:sldMkLst>
          <pc:docMk/>
          <pc:sldMk cId="2548354788" sldId="299"/>
        </pc:sldMkLst>
      </pc:sldChg>
      <pc:sldChg chg="add modTransition">
        <pc:chgData name="Mark Higgins" userId="f99148ad-7e67-4304-8c11-27c7a53efd31" providerId="ADAL" clId="{0928E129-FD99-40CD-AF85-5E16D3AA9BEE}" dt="2021-10-19T10:14:05.289" v="539"/>
        <pc:sldMkLst>
          <pc:docMk/>
          <pc:sldMk cId="2406529237" sldId="300"/>
        </pc:sldMkLst>
      </pc:sldChg>
      <pc:sldChg chg="add modTransition">
        <pc:chgData name="Mark Higgins" userId="f99148ad-7e67-4304-8c11-27c7a53efd31" providerId="ADAL" clId="{0928E129-FD99-40CD-AF85-5E16D3AA9BEE}" dt="2021-10-19T10:14:05.289" v="539"/>
        <pc:sldMkLst>
          <pc:docMk/>
          <pc:sldMk cId="1860378534" sldId="301"/>
        </pc:sldMkLst>
      </pc:sldChg>
      <pc:sldChg chg="add modTransition">
        <pc:chgData name="Mark Higgins" userId="f99148ad-7e67-4304-8c11-27c7a53efd31" providerId="ADAL" clId="{0928E129-FD99-40CD-AF85-5E16D3AA9BEE}" dt="2021-10-19T10:14:05.289" v="539"/>
        <pc:sldMkLst>
          <pc:docMk/>
          <pc:sldMk cId="1088354717" sldId="302"/>
        </pc:sldMkLst>
      </pc:sldChg>
      <pc:sldChg chg="add modTransition">
        <pc:chgData name="Mark Higgins" userId="f99148ad-7e67-4304-8c11-27c7a53efd31" providerId="ADAL" clId="{0928E129-FD99-40CD-AF85-5E16D3AA9BEE}" dt="2021-10-19T10:14:05.289" v="539"/>
        <pc:sldMkLst>
          <pc:docMk/>
          <pc:sldMk cId="3139637837" sldId="303"/>
        </pc:sldMkLst>
      </pc:sldChg>
      <pc:sldChg chg="add modTransition">
        <pc:chgData name="Mark Higgins" userId="f99148ad-7e67-4304-8c11-27c7a53efd31" providerId="ADAL" clId="{0928E129-FD99-40CD-AF85-5E16D3AA9BEE}" dt="2021-10-19T10:14:05.289" v="539"/>
        <pc:sldMkLst>
          <pc:docMk/>
          <pc:sldMk cId="1806893274" sldId="304"/>
        </pc:sldMkLst>
      </pc:sldChg>
      <pc:sldChg chg="add modTransition">
        <pc:chgData name="Mark Higgins" userId="f99148ad-7e67-4304-8c11-27c7a53efd31" providerId="ADAL" clId="{0928E129-FD99-40CD-AF85-5E16D3AA9BEE}" dt="2021-10-19T10:14:05.289" v="539"/>
        <pc:sldMkLst>
          <pc:docMk/>
          <pc:sldMk cId="3421881770" sldId="305"/>
        </pc:sldMkLst>
      </pc:sldChg>
      <pc:sldChg chg="modSp add mod modTransition">
        <pc:chgData name="Mark Higgins" userId="f99148ad-7e67-4304-8c11-27c7a53efd31" providerId="ADAL" clId="{0928E129-FD99-40CD-AF85-5E16D3AA9BEE}" dt="2021-10-19T10:14:05.516" v="542" actId="27636"/>
        <pc:sldMkLst>
          <pc:docMk/>
          <pc:sldMk cId="1306140612" sldId="307"/>
        </pc:sldMkLst>
        <pc:spChg chg="mod">
          <ac:chgData name="Mark Higgins" userId="f99148ad-7e67-4304-8c11-27c7a53efd31" providerId="ADAL" clId="{0928E129-FD99-40CD-AF85-5E16D3AA9BEE}" dt="2021-10-19T10:14:05.516" v="542" actId="27636"/>
          <ac:spMkLst>
            <pc:docMk/>
            <pc:sldMk cId="1306140612" sldId="307"/>
            <ac:spMk id="2" creationId="{00000000-0000-0000-0000-000000000000}"/>
          </ac:spMkLst>
        </pc:spChg>
      </pc:sldChg>
      <pc:sldChg chg="add modTransition">
        <pc:chgData name="Mark Higgins" userId="f99148ad-7e67-4304-8c11-27c7a53efd31" providerId="ADAL" clId="{0928E129-FD99-40CD-AF85-5E16D3AA9BEE}" dt="2021-10-19T10:14:05.289" v="539"/>
        <pc:sldMkLst>
          <pc:docMk/>
          <pc:sldMk cId="3314251560" sldId="308"/>
        </pc:sldMkLst>
      </pc:sldChg>
      <pc:sldChg chg="add modTransition">
        <pc:chgData name="Mark Higgins" userId="f99148ad-7e67-4304-8c11-27c7a53efd31" providerId="ADAL" clId="{0928E129-FD99-40CD-AF85-5E16D3AA9BEE}" dt="2021-10-19T10:14:05.289" v="539"/>
        <pc:sldMkLst>
          <pc:docMk/>
          <pc:sldMk cId="2616973605" sldId="309"/>
        </pc:sldMkLst>
      </pc:sldChg>
      <pc:sldChg chg="add modTransition">
        <pc:chgData name="Mark Higgins" userId="f99148ad-7e67-4304-8c11-27c7a53efd31" providerId="ADAL" clId="{0928E129-FD99-40CD-AF85-5E16D3AA9BEE}" dt="2021-10-19T10:14:05.289" v="539"/>
        <pc:sldMkLst>
          <pc:docMk/>
          <pc:sldMk cId="1068501209" sldId="312"/>
        </pc:sldMkLst>
      </pc:sldChg>
      <pc:sldChg chg="add modTransition">
        <pc:chgData name="Mark Higgins" userId="f99148ad-7e67-4304-8c11-27c7a53efd31" providerId="ADAL" clId="{0928E129-FD99-40CD-AF85-5E16D3AA9BEE}" dt="2021-10-19T10:14:05.289" v="539"/>
        <pc:sldMkLst>
          <pc:docMk/>
          <pc:sldMk cId="316319052" sldId="314"/>
        </pc:sldMkLst>
      </pc:sldChg>
      <pc:sldChg chg="add modTransition">
        <pc:chgData name="Mark Higgins" userId="f99148ad-7e67-4304-8c11-27c7a53efd31" providerId="ADAL" clId="{0928E129-FD99-40CD-AF85-5E16D3AA9BEE}" dt="2021-10-19T10:14:05.289" v="539"/>
        <pc:sldMkLst>
          <pc:docMk/>
          <pc:sldMk cId="3560707118" sldId="315"/>
        </pc:sldMkLst>
      </pc:sldChg>
      <pc:sldChg chg="add modTransition">
        <pc:chgData name="Mark Higgins" userId="f99148ad-7e67-4304-8c11-27c7a53efd31" providerId="ADAL" clId="{0928E129-FD99-40CD-AF85-5E16D3AA9BEE}" dt="2021-10-19T10:14:05.289" v="539"/>
        <pc:sldMkLst>
          <pc:docMk/>
          <pc:sldMk cId="1207979006" sldId="316"/>
        </pc:sldMkLst>
      </pc:sldChg>
      <pc:sldChg chg="add modTransition">
        <pc:chgData name="Mark Higgins" userId="f99148ad-7e67-4304-8c11-27c7a53efd31" providerId="ADAL" clId="{0928E129-FD99-40CD-AF85-5E16D3AA9BEE}" dt="2021-10-19T10:14:05.289" v="539"/>
        <pc:sldMkLst>
          <pc:docMk/>
          <pc:sldMk cId="3712599942" sldId="317"/>
        </pc:sldMkLst>
      </pc:sldChg>
      <pc:sldChg chg="add modTransition">
        <pc:chgData name="Mark Higgins" userId="f99148ad-7e67-4304-8c11-27c7a53efd31" providerId="ADAL" clId="{0928E129-FD99-40CD-AF85-5E16D3AA9BEE}" dt="2021-10-19T10:14:05.289" v="539"/>
        <pc:sldMkLst>
          <pc:docMk/>
          <pc:sldMk cId="1467444371" sldId="319"/>
        </pc:sldMkLst>
      </pc:sldChg>
      <pc:sldChg chg="add modTransition">
        <pc:chgData name="Mark Higgins" userId="f99148ad-7e67-4304-8c11-27c7a53efd31" providerId="ADAL" clId="{0928E129-FD99-40CD-AF85-5E16D3AA9BEE}" dt="2021-10-19T10:14:05.289" v="539"/>
        <pc:sldMkLst>
          <pc:docMk/>
          <pc:sldMk cId="1530099250" sldId="320"/>
        </pc:sldMkLst>
      </pc:sldChg>
      <pc:sldChg chg="add modTransition">
        <pc:chgData name="Mark Higgins" userId="f99148ad-7e67-4304-8c11-27c7a53efd31" providerId="ADAL" clId="{0928E129-FD99-40CD-AF85-5E16D3AA9BEE}" dt="2021-10-19T10:14:05.289" v="539"/>
        <pc:sldMkLst>
          <pc:docMk/>
          <pc:sldMk cId="595332086" sldId="321"/>
        </pc:sldMkLst>
      </pc:sldChg>
      <pc:sldChg chg="add modTransition">
        <pc:chgData name="Mark Higgins" userId="f99148ad-7e67-4304-8c11-27c7a53efd31" providerId="ADAL" clId="{0928E129-FD99-40CD-AF85-5E16D3AA9BEE}" dt="2021-10-19T10:14:05.289" v="539"/>
        <pc:sldMkLst>
          <pc:docMk/>
          <pc:sldMk cId="655083374" sldId="324"/>
        </pc:sldMkLst>
      </pc:sldChg>
      <pc:sldChg chg="add modTransition">
        <pc:chgData name="Mark Higgins" userId="f99148ad-7e67-4304-8c11-27c7a53efd31" providerId="ADAL" clId="{0928E129-FD99-40CD-AF85-5E16D3AA9BEE}" dt="2021-10-19T10:14:05.289" v="539"/>
        <pc:sldMkLst>
          <pc:docMk/>
          <pc:sldMk cId="3809584291" sldId="325"/>
        </pc:sldMkLst>
      </pc:sldChg>
      <pc:sldChg chg="add modTransition">
        <pc:chgData name="Mark Higgins" userId="f99148ad-7e67-4304-8c11-27c7a53efd31" providerId="ADAL" clId="{0928E129-FD99-40CD-AF85-5E16D3AA9BEE}" dt="2021-10-19T10:14:05.289" v="539"/>
        <pc:sldMkLst>
          <pc:docMk/>
          <pc:sldMk cId="973167700" sldId="326"/>
        </pc:sldMkLst>
      </pc:sldChg>
      <pc:sldChg chg="add modTransition">
        <pc:chgData name="Mark Higgins" userId="f99148ad-7e67-4304-8c11-27c7a53efd31" providerId="ADAL" clId="{0928E129-FD99-40CD-AF85-5E16D3AA9BEE}" dt="2021-10-19T10:14:05.289" v="539"/>
        <pc:sldMkLst>
          <pc:docMk/>
          <pc:sldMk cId="3354282219" sldId="327"/>
        </pc:sldMkLst>
      </pc:sldChg>
      <pc:sldChg chg="add modTransition">
        <pc:chgData name="Mark Higgins" userId="f99148ad-7e67-4304-8c11-27c7a53efd31" providerId="ADAL" clId="{0928E129-FD99-40CD-AF85-5E16D3AA9BEE}" dt="2021-10-19T10:14:05.289" v="539"/>
        <pc:sldMkLst>
          <pc:docMk/>
          <pc:sldMk cId="4196323642" sldId="328"/>
        </pc:sldMkLst>
      </pc:sldChg>
      <pc:sldChg chg="add modTransition">
        <pc:chgData name="Mark Higgins" userId="f99148ad-7e67-4304-8c11-27c7a53efd31" providerId="ADAL" clId="{0928E129-FD99-40CD-AF85-5E16D3AA9BEE}" dt="2021-10-19T10:14:05.289" v="539"/>
        <pc:sldMkLst>
          <pc:docMk/>
          <pc:sldMk cId="1239372303" sldId="329"/>
        </pc:sldMkLst>
      </pc:sldChg>
      <pc:sldChg chg="add modTransition">
        <pc:chgData name="Mark Higgins" userId="f99148ad-7e67-4304-8c11-27c7a53efd31" providerId="ADAL" clId="{0928E129-FD99-40CD-AF85-5E16D3AA9BEE}" dt="2021-10-19T10:14:05.289" v="539"/>
        <pc:sldMkLst>
          <pc:docMk/>
          <pc:sldMk cId="1175094082" sldId="330"/>
        </pc:sldMkLst>
      </pc:sldChg>
      <pc:sldChg chg="add modTransition">
        <pc:chgData name="Mark Higgins" userId="f99148ad-7e67-4304-8c11-27c7a53efd31" providerId="ADAL" clId="{0928E129-FD99-40CD-AF85-5E16D3AA9BEE}" dt="2021-10-19T10:14:05.289" v="539"/>
        <pc:sldMkLst>
          <pc:docMk/>
          <pc:sldMk cId="3924781023" sldId="331"/>
        </pc:sldMkLst>
      </pc:sldChg>
      <pc:sldChg chg="add modTransition">
        <pc:chgData name="Mark Higgins" userId="f99148ad-7e67-4304-8c11-27c7a53efd31" providerId="ADAL" clId="{0928E129-FD99-40CD-AF85-5E16D3AA9BEE}" dt="2021-10-19T10:14:05.289" v="539"/>
        <pc:sldMkLst>
          <pc:docMk/>
          <pc:sldMk cId="1584957530" sldId="332"/>
        </pc:sldMkLst>
      </pc:sldChg>
      <pc:sldChg chg="modSp add mod modTransition">
        <pc:chgData name="Mark Higgins" userId="f99148ad-7e67-4304-8c11-27c7a53efd31" providerId="ADAL" clId="{0928E129-FD99-40CD-AF85-5E16D3AA9BEE}" dt="2021-10-19T10:14:05.471" v="540" actId="27636"/>
        <pc:sldMkLst>
          <pc:docMk/>
          <pc:sldMk cId="79574591" sldId="333"/>
        </pc:sldMkLst>
        <pc:spChg chg="mod">
          <ac:chgData name="Mark Higgins" userId="f99148ad-7e67-4304-8c11-27c7a53efd31" providerId="ADAL" clId="{0928E129-FD99-40CD-AF85-5E16D3AA9BEE}" dt="2021-10-19T10:14:05.471" v="540" actId="27636"/>
          <ac:spMkLst>
            <pc:docMk/>
            <pc:sldMk cId="79574591" sldId="333"/>
            <ac:spMk id="10243" creationId="{00000000-0000-0000-0000-000000000000}"/>
          </ac:spMkLst>
        </pc:spChg>
      </pc:sldChg>
      <pc:sldChg chg="add modTransition">
        <pc:chgData name="Mark Higgins" userId="f99148ad-7e67-4304-8c11-27c7a53efd31" providerId="ADAL" clId="{0928E129-FD99-40CD-AF85-5E16D3AA9BEE}" dt="2021-10-19T10:14:05.289" v="539"/>
        <pc:sldMkLst>
          <pc:docMk/>
          <pc:sldMk cId="2433432481" sldId="334"/>
        </pc:sldMkLst>
      </pc:sldChg>
      <pc:sldChg chg="add modTransition">
        <pc:chgData name="Mark Higgins" userId="f99148ad-7e67-4304-8c11-27c7a53efd31" providerId="ADAL" clId="{0928E129-FD99-40CD-AF85-5E16D3AA9BEE}" dt="2021-10-19T10:14:05.289" v="539"/>
        <pc:sldMkLst>
          <pc:docMk/>
          <pc:sldMk cId="800638942" sldId="335"/>
        </pc:sldMkLst>
      </pc:sldChg>
      <pc:sldChg chg="add modTransition">
        <pc:chgData name="Mark Higgins" userId="f99148ad-7e67-4304-8c11-27c7a53efd31" providerId="ADAL" clId="{0928E129-FD99-40CD-AF85-5E16D3AA9BEE}" dt="2021-10-19T10:14:05.289" v="539"/>
        <pc:sldMkLst>
          <pc:docMk/>
          <pc:sldMk cId="2339599335" sldId="338"/>
        </pc:sldMkLst>
      </pc:sldChg>
      <pc:sldChg chg="add modTransition">
        <pc:chgData name="Mark Higgins" userId="f99148ad-7e67-4304-8c11-27c7a53efd31" providerId="ADAL" clId="{0928E129-FD99-40CD-AF85-5E16D3AA9BEE}" dt="2021-10-19T10:14:05.289" v="539"/>
        <pc:sldMkLst>
          <pc:docMk/>
          <pc:sldMk cId="2815121568" sldId="339"/>
        </pc:sldMkLst>
      </pc:sldChg>
      <pc:sldChg chg="add modTransition">
        <pc:chgData name="Mark Higgins" userId="f99148ad-7e67-4304-8c11-27c7a53efd31" providerId="ADAL" clId="{0928E129-FD99-40CD-AF85-5E16D3AA9BEE}" dt="2021-10-19T10:14:05.289" v="539"/>
        <pc:sldMkLst>
          <pc:docMk/>
          <pc:sldMk cId="2498991220" sldId="340"/>
        </pc:sldMkLst>
      </pc:sldChg>
      <pc:sldChg chg="add">
        <pc:chgData name="Mark Higgins" userId="f99148ad-7e67-4304-8c11-27c7a53efd31" providerId="ADAL" clId="{0928E129-FD99-40CD-AF85-5E16D3AA9BEE}" dt="2021-10-19T10:14:05.289" v="539"/>
        <pc:sldMkLst>
          <pc:docMk/>
          <pc:sldMk cId="720897595" sldId="341"/>
        </pc:sldMkLst>
      </pc:sldChg>
      <pc:sldChg chg="add modTransition">
        <pc:chgData name="Mark Higgins" userId="f99148ad-7e67-4304-8c11-27c7a53efd31" providerId="ADAL" clId="{0928E129-FD99-40CD-AF85-5E16D3AA9BEE}" dt="2021-10-19T10:14:05.289" v="539"/>
        <pc:sldMkLst>
          <pc:docMk/>
          <pc:sldMk cId="1331042237" sldId="342"/>
        </pc:sldMkLst>
      </pc:sldChg>
      <pc:sldChg chg="add modTransition">
        <pc:chgData name="Mark Higgins" userId="f99148ad-7e67-4304-8c11-27c7a53efd31" providerId="ADAL" clId="{0928E129-FD99-40CD-AF85-5E16D3AA9BEE}" dt="2021-10-19T10:14:05.289" v="539"/>
        <pc:sldMkLst>
          <pc:docMk/>
          <pc:sldMk cId="2524869878" sldId="343"/>
        </pc:sldMkLst>
      </pc:sldChg>
      <pc:sldChg chg="add">
        <pc:chgData name="Mark Higgins" userId="f99148ad-7e67-4304-8c11-27c7a53efd31" providerId="ADAL" clId="{0928E129-FD99-40CD-AF85-5E16D3AA9BEE}" dt="2021-10-19T10:14:05.289" v="539"/>
        <pc:sldMkLst>
          <pc:docMk/>
          <pc:sldMk cId="442263038" sldId="344"/>
        </pc:sldMkLst>
      </pc:sldChg>
      <pc:sldChg chg="add">
        <pc:chgData name="Mark Higgins" userId="f99148ad-7e67-4304-8c11-27c7a53efd31" providerId="ADAL" clId="{0928E129-FD99-40CD-AF85-5E16D3AA9BEE}" dt="2021-10-19T10:14:05.289" v="539"/>
        <pc:sldMkLst>
          <pc:docMk/>
          <pc:sldMk cId="381527668" sldId="345"/>
        </pc:sldMkLst>
      </pc:sldChg>
      <pc:sldChg chg="add">
        <pc:chgData name="Mark Higgins" userId="f99148ad-7e67-4304-8c11-27c7a53efd31" providerId="ADAL" clId="{0928E129-FD99-40CD-AF85-5E16D3AA9BEE}" dt="2021-10-19T10:14:05.289" v="539"/>
        <pc:sldMkLst>
          <pc:docMk/>
          <pc:sldMk cId="1354352999" sldId="346"/>
        </pc:sldMkLst>
      </pc:sldChg>
      <pc:sldChg chg="add">
        <pc:chgData name="Mark Higgins" userId="f99148ad-7e67-4304-8c11-27c7a53efd31" providerId="ADAL" clId="{0928E129-FD99-40CD-AF85-5E16D3AA9BEE}" dt="2021-10-19T10:14:05.289" v="539"/>
        <pc:sldMkLst>
          <pc:docMk/>
          <pc:sldMk cId="4031584946" sldId="347"/>
        </pc:sldMkLst>
      </pc:sldChg>
      <pc:sldChg chg="add">
        <pc:chgData name="Mark Higgins" userId="f99148ad-7e67-4304-8c11-27c7a53efd31" providerId="ADAL" clId="{0928E129-FD99-40CD-AF85-5E16D3AA9BEE}" dt="2021-10-19T10:14:05.289" v="539"/>
        <pc:sldMkLst>
          <pc:docMk/>
          <pc:sldMk cId="4037647330" sldId="348"/>
        </pc:sldMkLst>
      </pc:sldChg>
      <pc:sldChg chg="add">
        <pc:chgData name="Mark Higgins" userId="f99148ad-7e67-4304-8c11-27c7a53efd31" providerId="ADAL" clId="{0928E129-FD99-40CD-AF85-5E16D3AA9BEE}" dt="2021-10-19T10:14:05.289" v="539"/>
        <pc:sldMkLst>
          <pc:docMk/>
          <pc:sldMk cId="1798815253" sldId="349"/>
        </pc:sldMkLst>
      </pc:sldChg>
      <pc:sldChg chg="add">
        <pc:chgData name="Mark Higgins" userId="f99148ad-7e67-4304-8c11-27c7a53efd31" providerId="ADAL" clId="{0928E129-FD99-40CD-AF85-5E16D3AA9BEE}" dt="2021-10-19T10:14:05.289" v="539"/>
        <pc:sldMkLst>
          <pc:docMk/>
          <pc:sldMk cId="25094573" sldId="350"/>
        </pc:sldMkLst>
      </pc:sldChg>
      <pc:sldChg chg="add">
        <pc:chgData name="Mark Higgins" userId="f99148ad-7e67-4304-8c11-27c7a53efd31" providerId="ADAL" clId="{0928E129-FD99-40CD-AF85-5E16D3AA9BEE}" dt="2021-10-19T10:14:05.289" v="539"/>
        <pc:sldMkLst>
          <pc:docMk/>
          <pc:sldMk cId="187441037" sldId="351"/>
        </pc:sldMkLst>
      </pc:sldChg>
      <pc:sldChg chg="add">
        <pc:chgData name="Mark Higgins" userId="f99148ad-7e67-4304-8c11-27c7a53efd31" providerId="ADAL" clId="{0928E129-FD99-40CD-AF85-5E16D3AA9BEE}" dt="2021-10-19T10:14:05.289" v="539"/>
        <pc:sldMkLst>
          <pc:docMk/>
          <pc:sldMk cId="263494010" sldId="352"/>
        </pc:sldMkLst>
      </pc:sldChg>
      <pc:sldChg chg="add">
        <pc:chgData name="Mark Higgins" userId="f99148ad-7e67-4304-8c11-27c7a53efd31" providerId="ADAL" clId="{0928E129-FD99-40CD-AF85-5E16D3AA9BEE}" dt="2021-10-19T10:14:05.289" v="539"/>
        <pc:sldMkLst>
          <pc:docMk/>
          <pc:sldMk cId="3175947865" sldId="353"/>
        </pc:sldMkLst>
      </pc:sldChg>
      <pc:sldChg chg="add">
        <pc:chgData name="Mark Higgins" userId="f99148ad-7e67-4304-8c11-27c7a53efd31" providerId="ADAL" clId="{0928E129-FD99-40CD-AF85-5E16D3AA9BEE}" dt="2021-10-19T10:14:05.289" v="539"/>
        <pc:sldMkLst>
          <pc:docMk/>
          <pc:sldMk cId="2280632060" sldId="354"/>
        </pc:sldMkLst>
      </pc:sldChg>
      <pc:sldChg chg="modSp add mod">
        <pc:chgData name="Mark Higgins" userId="f99148ad-7e67-4304-8c11-27c7a53efd31" providerId="ADAL" clId="{0928E129-FD99-40CD-AF85-5E16D3AA9BEE}" dt="2021-10-19T10:14:05.499" v="541" actId="27636"/>
        <pc:sldMkLst>
          <pc:docMk/>
          <pc:sldMk cId="1279291995" sldId="355"/>
        </pc:sldMkLst>
        <pc:spChg chg="mod">
          <ac:chgData name="Mark Higgins" userId="f99148ad-7e67-4304-8c11-27c7a53efd31" providerId="ADAL" clId="{0928E129-FD99-40CD-AF85-5E16D3AA9BEE}" dt="2021-10-19T10:14:05.499" v="541" actId="27636"/>
          <ac:spMkLst>
            <pc:docMk/>
            <pc:sldMk cId="1279291995" sldId="355"/>
            <ac:spMk id="31746" creationId="{00000000-0000-0000-0000-000000000000}"/>
          </ac:spMkLst>
        </pc:spChg>
      </pc:sldChg>
      <pc:sldChg chg="add">
        <pc:chgData name="Mark Higgins" userId="f99148ad-7e67-4304-8c11-27c7a53efd31" providerId="ADAL" clId="{0928E129-FD99-40CD-AF85-5E16D3AA9BEE}" dt="2021-10-19T10:14:05.289" v="539"/>
        <pc:sldMkLst>
          <pc:docMk/>
          <pc:sldMk cId="3282233655" sldId="356"/>
        </pc:sldMkLst>
      </pc:sldChg>
      <pc:sldChg chg="add">
        <pc:chgData name="Mark Higgins" userId="f99148ad-7e67-4304-8c11-27c7a53efd31" providerId="ADAL" clId="{0928E129-FD99-40CD-AF85-5E16D3AA9BEE}" dt="2021-10-19T10:14:05.289" v="539"/>
        <pc:sldMkLst>
          <pc:docMk/>
          <pc:sldMk cId="798366066" sldId="357"/>
        </pc:sldMkLst>
      </pc:sldChg>
      <pc:sldChg chg="add">
        <pc:chgData name="Mark Higgins" userId="f99148ad-7e67-4304-8c11-27c7a53efd31" providerId="ADAL" clId="{0928E129-FD99-40CD-AF85-5E16D3AA9BEE}" dt="2021-10-19T10:14:05.289" v="539"/>
        <pc:sldMkLst>
          <pc:docMk/>
          <pc:sldMk cId="3090888529" sldId="358"/>
        </pc:sldMkLst>
      </pc:sldChg>
      <pc:sldChg chg="add">
        <pc:chgData name="Mark Higgins" userId="f99148ad-7e67-4304-8c11-27c7a53efd31" providerId="ADAL" clId="{0928E129-FD99-40CD-AF85-5E16D3AA9BEE}" dt="2021-10-19T10:14:05.289" v="539"/>
        <pc:sldMkLst>
          <pc:docMk/>
          <pc:sldMk cId="1278481872" sldId="359"/>
        </pc:sldMkLst>
      </pc:sldChg>
      <pc:sldChg chg="add modTransition">
        <pc:chgData name="Mark Higgins" userId="f99148ad-7e67-4304-8c11-27c7a53efd31" providerId="ADAL" clId="{0928E129-FD99-40CD-AF85-5E16D3AA9BEE}" dt="2021-10-19T10:14:05.289" v="539"/>
        <pc:sldMkLst>
          <pc:docMk/>
          <pc:sldMk cId="757728401" sldId="360"/>
        </pc:sldMkLst>
      </pc:sldChg>
      <pc:sldChg chg="add">
        <pc:chgData name="Mark Higgins" userId="f99148ad-7e67-4304-8c11-27c7a53efd31" providerId="ADAL" clId="{0928E129-FD99-40CD-AF85-5E16D3AA9BEE}" dt="2021-10-19T10:15:30.868" v="546"/>
        <pc:sldMkLst>
          <pc:docMk/>
          <pc:sldMk cId="3092675455" sldId="361"/>
        </pc:sldMkLst>
      </pc:sldChg>
      <pc:sldChg chg="add">
        <pc:chgData name="Mark Higgins" userId="f99148ad-7e67-4304-8c11-27c7a53efd31" providerId="ADAL" clId="{0928E129-FD99-40CD-AF85-5E16D3AA9BEE}" dt="2021-10-19T10:15:30.868" v="546"/>
        <pc:sldMkLst>
          <pc:docMk/>
          <pc:sldMk cId="1328544128" sldId="362"/>
        </pc:sldMkLst>
      </pc:sldChg>
      <pc:sldChg chg="add">
        <pc:chgData name="Mark Higgins" userId="f99148ad-7e67-4304-8c11-27c7a53efd31" providerId="ADAL" clId="{0928E129-FD99-40CD-AF85-5E16D3AA9BEE}" dt="2021-10-19T10:15:30.868" v="546"/>
        <pc:sldMkLst>
          <pc:docMk/>
          <pc:sldMk cId="833547864" sldId="363"/>
        </pc:sldMkLst>
      </pc:sldChg>
      <pc:sldChg chg="add">
        <pc:chgData name="Mark Higgins" userId="f99148ad-7e67-4304-8c11-27c7a53efd31" providerId="ADAL" clId="{0928E129-FD99-40CD-AF85-5E16D3AA9BEE}" dt="2021-10-19T10:15:30.868" v="546"/>
        <pc:sldMkLst>
          <pc:docMk/>
          <pc:sldMk cId="1097937262" sldId="364"/>
        </pc:sldMkLst>
      </pc:sldChg>
      <pc:sldChg chg="add">
        <pc:chgData name="Mark Higgins" userId="f99148ad-7e67-4304-8c11-27c7a53efd31" providerId="ADAL" clId="{0928E129-FD99-40CD-AF85-5E16D3AA9BEE}" dt="2021-10-19T10:15:30.868" v="546"/>
        <pc:sldMkLst>
          <pc:docMk/>
          <pc:sldMk cId="2640944913" sldId="365"/>
        </pc:sldMkLst>
      </pc:sldChg>
      <pc:sldChg chg="add modTransition">
        <pc:chgData name="Mark Higgins" userId="f99148ad-7e67-4304-8c11-27c7a53efd31" providerId="ADAL" clId="{0928E129-FD99-40CD-AF85-5E16D3AA9BEE}" dt="2021-10-19T10:14:05.289" v="539"/>
        <pc:sldMkLst>
          <pc:docMk/>
          <pc:sldMk cId="1231510094" sldId="367"/>
        </pc:sldMkLst>
      </pc:sldChg>
      <pc:sldChg chg="add modTransition">
        <pc:chgData name="Mark Higgins" userId="f99148ad-7e67-4304-8c11-27c7a53efd31" providerId="ADAL" clId="{0928E129-FD99-40CD-AF85-5E16D3AA9BEE}" dt="2021-10-19T10:14:05.289" v="539"/>
        <pc:sldMkLst>
          <pc:docMk/>
          <pc:sldMk cId="903832305" sldId="369"/>
        </pc:sldMkLst>
      </pc:sldChg>
      <pc:sldChg chg="add modTransition">
        <pc:chgData name="Mark Higgins" userId="f99148ad-7e67-4304-8c11-27c7a53efd31" providerId="ADAL" clId="{0928E129-FD99-40CD-AF85-5E16D3AA9BEE}" dt="2021-10-19T10:14:05.289" v="539"/>
        <pc:sldMkLst>
          <pc:docMk/>
          <pc:sldMk cId="556409987" sldId="373"/>
        </pc:sldMkLst>
      </pc:sldChg>
      <pc:sldChg chg="add modTransition">
        <pc:chgData name="Mark Higgins" userId="f99148ad-7e67-4304-8c11-27c7a53efd31" providerId="ADAL" clId="{0928E129-FD99-40CD-AF85-5E16D3AA9BEE}" dt="2021-10-19T10:14:05.289" v="539"/>
        <pc:sldMkLst>
          <pc:docMk/>
          <pc:sldMk cId="486224407" sldId="377"/>
        </pc:sldMkLst>
      </pc:sldChg>
      <pc:sldChg chg="add modTransition">
        <pc:chgData name="Mark Higgins" userId="f99148ad-7e67-4304-8c11-27c7a53efd31" providerId="ADAL" clId="{0928E129-FD99-40CD-AF85-5E16D3AA9BEE}" dt="2021-10-19T10:14:05.289" v="539"/>
        <pc:sldMkLst>
          <pc:docMk/>
          <pc:sldMk cId="2826229378" sldId="378"/>
        </pc:sldMkLst>
      </pc:sldChg>
      <pc:sldChg chg="add modTransition">
        <pc:chgData name="Mark Higgins" userId="f99148ad-7e67-4304-8c11-27c7a53efd31" providerId="ADAL" clId="{0928E129-FD99-40CD-AF85-5E16D3AA9BEE}" dt="2021-10-19T10:14:05.289" v="539"/>
        <pc:sldMkLst>
          <pc:docMk/>
          <pc:sldMk cId="1059443082" sldId="379"/>
        </pc:sldMkLst>
      </pc:sldChg>
      <pc:sldChg chg="add modTransition">
        <pc:chgData name="Mark Higgins" userId="f99148ad-7e67-4304-8c11-27c7a53efd31" providerId="ADAL" clId="{0928E129-FD99-40CD-AF85-5E16D3AA9BEE}" dt="2021-10-19T10:14:05.289" v="539"/>
        <pc:sldMkLst>
          <pc:docMk/>
          <pc:sldMk cId="217333681" sldId="380"/>
        </pc:sldMkLst>
      </pc:sldChg>
      <pc:sldChg chg="add modTransition">
        <pc:chgData name="Mark Higgins" userId="f99148ad-7e67-4304-8c11-27c7a53efd31" providerId="ADAL" clId="{0928E129-FD99-40CD-AF85-5E16D3AA9BEE}" dt="2021-10-19T10:14:05.289" v="539"/>
        <pc:sldMkLst>
          <pc:docMk/>
          <pc:sldMk cId="761647083" sldId="388"/>
        </pc:sldMkLst>
      </pc:sldChg>
      <pc:sldChg chg="add modTransition">
        <pc:chgData name="Mark Higgins" userId="f99148ad-7e67-4304-8c11-27c7a53efd31" providerId="ADAL" clId="{0928E129-FD99-40CD-AF85-5E16D3AA9BEE}" dt="2021-10-19T10:14:05.289" v="539"/>
        <pc:sldMkLst>
          <pc:docMk/>
          <pc:sldMk cId="2918068631" sldId="389"/>
        </pc:sldMkLst>
      </pc:sldChg>
      <pc:sldChg chg="add modTransition">
        <pc:chgData name="Mark Higgins" userId="f99148ad-7e67-4304-8c11-27c7a53efd31" providerId="ADAL" clId="{0928E129-FD99-40CD-AF85-5E16D3AA9BEE}" dt="2021-10-19T10:14:05.289" v="539"/>
        <pc:sldMkLst>
          <pc:docMk/>
          <pc:sldMk cId="845237742" sldId="390"/>
        </pc:sldMkLst>
      </pc:sldChg>
      <pc:sldChg chg="add modTransition">
        <pc:chgData name="Mark Higgins" userId="f99148ad-7e67-4304-8c11-27c7a53efd31" providerId="ADAL" clId="{0928E129-FD99-40CD-AF85-5E16D3AA9BEE}" dt="2021-10-19T10:14:05.289" v="539"/>
        <pc:sldMkLst>
          <pc:docMk/>
          <pc:sldMk cId="1248848706" sldId="391"/>
        </pc:sldMkLst>
      </pc:sldChg>
      <pc:sldChg chg="add modTransition">
        <pc:chgData name="Mark Higgins" userId="f99148ad-7e67-4304-8c11-27c7a53efd31" providerId="ADAL" clId="{0928E129-FD99-40CD-AF85-5E16D3AA9BEE}" dt="2021-10-19T10:14:05.289" v="539"/>
        <pc:sldMkLst>
          <pc:docMk/>
          <pc:sldMk cId="1516249719" sldId="392"/>
        </pc:sldMkLst>
      </pc:sldChg>
      <pc:sldChg chg="add modTransition">
        <pc:chgData name="Mark Higgins" userId="f99148ad-7e67-4304-8c11-27c7a53efd31" providerId="ADAL" clId="{0928E129-FD99-40CD-AF85-5E16D3AA9BEE}" dt="2021-10-19T10:14:05.289" v="539"/>
        <pc:sldMkLst>
          <pc:docMk/>
          <pc:sldMk cId="2184032674" sldId="393"/>
        </pc:sldMkLst>
      </pc:sldChg>
      <pc:sldChg chg="add modTransition">
        <pc:chgData name="Mark Higgins" userId="f99148ad-7e67-4304-8c11-27c7a53efd31" providerId="ADAL" clId="{0928E129-FD99-40CD-AF85-5E16D3AA9BEE}" dt="2021-10-19T10:14:05.289" v="539"/>
        <pc:sldMkLst>
          <pc:docMk/>
          <pc:sldMk cId="3052757254" sldId="394"/>
        </pc:sldMkLst>
      </pc:sldChg>
      <pc:sldChg chg="add modTransition">
        <pc:chgData name="Mark Higgins" userId="f99148ad-7e67-4304-8c11-27c7a53efd31" providerId="ADAL" clId="{0928E129-FD99-40CD-AF85-5E16D3AA9BEE}" dt="2021-10-19T10:14:05.289" v="539"/>
        <pc:sldMkLst>
          <pc:docMk/>
          <pc:sldMk cId="3926405391" sldId="395"/>
        </pc:sldMkLst>
      </pc:sldChg>
      <pc:sldChg chg="add modTransition">
        <pc:chgData name="Mark Higgins" userId="f99148ad-7e67-4304-8c11-27c7a53efd31" providerId="ADAL" clId="{0928E129-FD99-40CD-AF85-5E16D3AA9BEE}" dt="2021-10-19T10:14:05.289" v="539"/>
        <pc:sldMkLst>
          <pc:docMk/>
          <pc:sldMk cId="1511910403" sldId="396"/>
        </pc:sldMkLst>
      </pc:sldChg>
      <pc:sldChg chg="add modTransition">
        <pc:chgData name="Mark Higgins" userId="f99148ad-7e67-4304-8c11-27c7a53efd31" providerId="ADAL" clId="{0928E129-FD99-40CD-AF85-5E16D3AA9BEE}" dt="2021-10-19T10:14:05.289" v="539"/>
        <pc:sldMkLst>
          <pc:docMk/>
          <pc:sldMk cId="1544895526" sldId="397"/>
        </pc:sldMkLst>
      </pc:sldChg>
      <pc:sldChg chg="add modTransition">
        <pc:chgData name="Mark Higgins" userId="f99148ad-7e67-4304-8c11-27c7a53efd31" providerId="ADAL" clId="{0928E129-FD99-40CD-AF85-5E16D3AA9BEE}" dt="2021-10-19T10:14:05.289" v="539"/>
        <pc:sldMkLst>
          <pc:docMk/>
          <pc:sldMk cId="2465785807" sldId="398"/>
        </pc:sldMkLst>
      </pc:sldChg>
      <pc:sldChg chg="add modTransition">
        <pc:chgData name="Mark Higgins" userId="f99148ad-7e67-4304-8c11-27c7a53efd31" providerId="ADAL" clId="{0928E129-FD99-40CD-AF85-5E16D3AA9BEE}" dt="2021-10-19T10:14:05.289" v="539"/>
        <pc:sldMkLst>
          <pc:docMk/>
          <pc:sldMk cId="3222968002" sldId="399"/>
        </pc:sldMkLst>
      </pc:sldChg>
      <pc:sldChg chg="add modTransition">
        <pc:chgData name="Mark Higgins" userId="f99148ad-7e67-4304-8c11-27c7a53efd31" providerId="ADAL" clId="{0928E129-FD99-40CD-AF85-5E16D3AA9BEE}" dt="2021-10-19T10:14:05.289" v="539"/>
        <pc:sldMkLst>
          <pc:docMk/>
          <pc:sldMk cId="2056755039" sldId="400"/>
        </pc:sldMkLst>
      </pc:sldChg>
      <pc:sldChg chg="add modTransition">
        <pc:chgData name="Mark Higgins" userId="f99148ad-7e67-4304-8c11-27c7a53efd31" providerId="ADAL" clId="{0928E129-FD99-40CD-AF85-5E16D3AA9BEE}" dt="2021-10-19T10:14:05.289" v="539"/>
        <pc:sldMkLst>
          <pc:docMk/>
          <pc:sldMk cId="481534088" sldId="401"/>
        </pc:sldMkLst>
      </pc:sldChg>
      <pc:sldChg chg="add modTransition">
        <pc:chgData name="Mark Higgins" userId="f99148ad-7e67-4304-8c11-27c7a53efd31" providerId="ADAL" clId="{0928E129-FD99-40CD-AF85-5E16D3AA9BEE}" dt="2021-10-19T10:14:05.289" v="539"/>
        <pc:sldMkLst>
          <pc:docMk/>
          <pc:sldMk cId="2952593591" sldId="402"/>
        </pc:sldMkLst>
      </pc:sldChg>
      <pc:sldChg chg="add modTransition">
        <pc:chgData name="Mark Higgins" userId="f99148ad-7e67-4304-8c11-27c7a53efd31" providerId="ADAL" clId="{0928E129-FD99-40CD-AF85-5E16D3AA9BEE}" dt="2021-10-19T10:14:05.289" v="539"/>
        <pc:sldMkLst>
          <pc:docMk/>
          <pc:sldMk cId="1250941793" sldId="403"/>
        </pc:sldMkLst>
      </pc:sldChg>
      <pc:sldChg chg="add modTransition">
        <pc:chgData name="Mark Higgins" userId="f99148ad-7e67-4304-8c11-27c7a53efd31" providerId="ADAL" clId="{0928E129-FD99-40CD-AF85-5E16D3AA9BEE}" dt="2021-10-19T10:14:05.289" v="539"/>
        <pc:sldMkLst>
          <pc:docMk/>
          <pc:sldMk cId="624383718" sldId="404"/>
        </pc:sldMkLst>
      </pc:sldChg>
      <pc:sldChg chg="add modTransition">
        <pc:chgData name="Mark Higgins" userId="f99148ad-7e67-4304-8c11-27c7a53efd31" providerId="ADAL" clId="{0928E129-FD99-40CD-AF85-5E16D3AA9BEE}" dt="2021-10-19T10:14:05.289" v="539"/>
        <pc:sldMkLst>
          <pc:docMk/>
          <pc:sldMk cId="1975970897" sldId="405"/>
        </pc:sldMkLst>
      </pc:sldChg>
      <pc:sldChg chg="add modTransition">
        <pc:chgData name="Mark Higgins" userId="f99148ad-7e67-4304-8c11-27c7a53efd31" providerId="ADAL" clId="{0928E129-FD99-40CD-AF85-5E16D3AA9BEE}" dt="2021-10-19T10:14:05.289" v="539"/>
        <pc:sldMkLst>
          <pc:docMk/>
          <pc:sldMk cId="4114315404" sldId="406"/>
        </pc:sldMkLst>
      </pc:sldChg>
      <pc:sldChg chg="add modTransition">
        <pc:chgData name="Mark Higgins" userId="f99148ad-7e67-4304-8c11-27c7a53efd31" providerId="ADAL" clId="{0928E129-FD99-40CD-AF85-5E16D3AA9BEE}" dt="2021-10-19T10:14:05.289" v="539"/>
        <pc:sldMkLst>
          <pc:docMk/>
          <pc:sldMk cId="2654113757" sldId="407"/>
        </pc:sldMkLst>
      </pc:sldChg>
      <pc:sldChg chg="add modTransition">
        <pc:chgData name="Mark Higgins" userId="f99148ad-7e67-4304-8c11-27c7a53efd31" providerId="ADAL" clId="{0928E129-FD99-40CD-AF85-5E16D3AA9BEE}" dt="2021-10-19T10:14:05.289" v="539"/>
        <pc:sldMkLst>
          <pc:docMk/>
          <pc:sldMk cId="1410555242" sldId="408"/>
        </pc:sldMkLst>
      </pc:sldChg>
      <pc:sldChg chg="add modTransition">
        <pc:chgData name="Mark Higgins" userId="f99148ad-7e67-4304-8c11-27c7a53efd31" providerId="ADAL" clId="{0928E129-FD99-40CD-AF85-5E16D3AA9BEE}" dt="2021-10-19T10:14:05.289" v="539"/>
        <pc:sldMkLst>
          <pc:docMk/>
          <pc:sldMk cId="706236086" sldId="409"/>
        </pc:sldMkLst>
      </pc:sldChg>
      <pc:sldChg chg="add modTransition">
        <pc:chgData name="Mark Higgins" userId="f99148ad-7e67-4304-8c11-27c7a53efd31" providerId="ADAL" clId="{0928E129-FD99-40CD-AF85-5E16D3AA9BEE}" dt="2021-10-19T10:14:05.289" v="539"/>
        <pc:sldMkLst>
          <pc:docMk/>
          <pc:sldMk cId="4238912955" sldId="410"/>
        </pc:sldMkLst>
      </pc:sldChg>
      <pc:sldChg chg="add modTransition">
        <pc:chgData name="Mark Higgins" userId="f99148ad-7e67-4304-8c11-27c7a53efd31" providerId="ADAL" clId="{0928E129-FD99-40CD-AF85-5E16D3AA9BEE}" dt="2021-10-19T10:14:05.289" v="539"/>
        <pc:sldMkLst>
          <pc:docMk/>
          <pc:sldMk cId="2602691375" sldId="411"/>
        </pc:sldMkLst>
      </pc:sldChg>
      <pc:sldChg chg="modSp add mod modTransition">
        <pc:chgData name="Mark Higgins" userId="f99148ad-7e67-4304-8c11-27c7a53efd31" providerId="ADAL" clId="{0928E129-FD99-40CD-AF85-5E16D3AA9BEE}" dt="2021-10-19T10:14:05.608" v="543" actId="27636"/>
        <pc:sldMkLst>
          <pc:docMk/>
          <pc:sldMk cId="1337448394" sldId="412"/>
        </pc:sldMkLst>
        <pc:spChg chg="mod">
          <ac:chgData name="Mark Higgins" userId="f99148ad-7e67-4304-8c11-27c7a53efd31" providerId="ADAL" clId="{0928E129-FD99-40CD-AF85-5E16D3AA9BEE}" dt="2021-10-19T10:14:05.608" v="543" actId="27636"/>
          <ac:spMkLst>
            <pc:docMk/>
            <pc:sldMk cId="1337448394" sldId="412"/>
            <ac:spMk id="3" creationId="{00000000-0000-0000-0000-000000000000}"/>
          </ac:spMkLst>
        </pc:spChg>
      </pc:sldChg>
      <pc:sldChg chg="add modTransition">
        <pc:chgData name="Mark Higgins" userId="f99148ad-7e67-4304-8c11-27c7a53efd31" providerId="ADAL" clId="{0928E129-FD99-40CD-AF85-5E16D3AA9BEE}" dt="2021-10-19T10:14:05.289" v="539"/>
        <pc:sldMkLst>
          <pc:docMk/>
          <pc:sldMk cId="3573841059" sldId="413"/>
        </pc:sldMkLst>
      </pc:sldChg>
      <pc:sldChg chg="add modTransition">
        <pc:chgData name="Mark Higgins" userId="f99148ad-7e67-4304-8c11-27c7a53efd31" providerId="ADAL" clId="{0928E129-FD99-40CD-AF85-5E16D3AA9BEE}" dt="2021-10-19T10:14:05.289" v="539"/>
        <pc:sldMkLst>
          <pc:docMk/>
          <pc:sldMk cId="2629586236" sldId="414"/>
        </pc:sldMkLst>
      </pc:sldChg>
      <pc:sldChg chg="modSp add mod modTransition">
        <pc:chgData name="Mark Higgins" userId="f99148ad-7e67-4304-8c11-27c7a53efd31" providerId="ADAL" clId="{0928E129-FD99-40CD-AF85-5E16D3AA9BEE}" dt="2021-10-19T10:14:05.620" v="544" actId="27636"/>
        <pc:sldMkLst>
          <pc:docMk/>
          <pc:sldMk cId="680340156" sldId="415"/>
        </pc:sldMkLst>
        <pc:spChg chg="mod">
          <ac:chgData name="Mark Higgins" userId="f99148ad-7e67-4304-8c11-27c7a53efd31" providerId="ADAL" clId="{0928E129-FD99-40CD-AF85-5E16D3AA9BEE}" dt="2021-10-19T10:14:05.620" v="544" actId="27636"/>
          <ac:spMkLst>
            <pc:docMk/>
            <pc:sldMk cId="680340156" sldId="415"/>
            <ac:spMk id="3" creationId="{00000000-0000-0000-0000-000000000000}"/>
          </ac:spMkLst>
        </pc:spChg>
      </pc:sldChg>
      <pc:sldChg chg="add modTransition">
        <pc:chgData name="Mark Higgins" userId="f99148ad-7e67-4304-8c11-27c7a53efd31" providerId="ADAL" clId="{0928E129-FD99-40CD-AF85-5E16D3AA9BEE}" dt="2021-10-19T10:14:05.289" v="539"/>
        <pc:sldMkLst>
          <pc:docMk/>
          <pc:sldMk cId="2650830124" sldId="416"/>
        </pc:sldMkLst>
      </pc:sldChg>
      <pc:sldChg chg="add modTransition">
        <pc:chgData name="Mark Higgins" userId="f99148ad-7e67-4304-8c11-27c7a53efd31" providerId="ADAL" clId="{0928E129-FD99-40CD-AF85-5E16D3AA9BEE}" dt="2021-10-19T10:14:05.289" v="539"/>
        <pc:sldMkLst>
          <pc:docMk/>
          <pc:sldMk cId="3730956495" sldId="417"/>
        </pc:sldMkLst>
      </pc:sldChg>
      <pc:sldChg chg="add modTransition">
        <pc:chgData name="Mark Higgins" userId="f99148ad-7e67-4304-8c11-27c7a53efd31" providerId="ADAL" clId="{0928E129-FD99-40CD-AF85-5E16D3AA9BEE}" dt="2021-10-19T10:14:05.289" v="539"/>
        <pc:sldMkLst>
          <pc:docMk/>
          <pc:sldMk cId="4223131663" sldId="418"/>
        </pc:sldMkLst>
      </pc:sldChg>
      <pc:sldChg chg="add modTransition">
        <pc:chgData name="Mark Higgins" userId="f99148ad-7e67-4304-8c11-27c7a53efd31" providerId="ADAL" clId="{0928E129-FD99-40CD-AF85-5E16D3AA9BEE}" dt="2021-10-19T10:14:05.289" v="539"/>
        <pc:sldMkLst>
          <pc:docMk/>
          <pc:sldMk cId="1778816030" sldId="421"/>
        </pc:sldMkLst>
      </pc:sldChg>
      <pc:sldChg chg="add modTransition setBg">
        <pc:chgData name="Mark Higgins" userId="f99148ad-7e67-4304-8c11-27c7a53efd31" providerId="ADAL" clId="{0928E129-FD99-40CD-AF85-5E16D3AA9BEE}" dt="2021-10-19T10:14:05.289" v="539"/>
        <pc:sldMkLst>
          <pc:docMk/>
          <pc:sldMk cId="607490500" sldId="422"/>
        </pc:sldMkLst>
      </pc:sldChg>
      <pc:sldChg chg="add modTransition">
        <pc:chgData name="Mark Higgins" userId="f99148ad-7e67-4304-8c11-27c7a53efd31" providerId="ADAL" clId="{0928E129-FD99-40CD-AF85-5E16D3AA9BEE}" dt="2021-10-19T10:14:05.289" v="539"/>
        <pc:sldMkLst>
          <pc:docMk/>
          <pc:sldMk cId="1890531109" sldId="424"/>
        </pc:sldMkLst>
      </pc:sldChg>
      <pc:sldChg chg="add modTransition">
        <pc:chgData name="Mark Higgins" userId="f99148ad-7e67-4304-8c11-27c7a53efd31" providerId="ADAL" clId="{0928E129-FD99-40CD-AF85-5E16D3AA9BEE}" dt="2021-10-19T10:14:05.289" v="539"/>
        <pc:sldMkLst>
          <pc:docMk/>
          <pc:sldMk cId="1673904469" sldId="425"/>
        </pc:sldMkLst>
      </pc:sldChg>
      <pc:sldChg chg="add modTransition">
        <pc:chgData name="Mark Higgins" userId="f99148ad-7e67-4304-8c11-27c7a53efd31" providerId="ADAL" clId="{0928E129-FD99-40CD-AF85-5E16D3AA9BEE}" dt="2021-10-19T10:14:05.289" v="539"/>
        <pc:sldMkLst>
          <pc:docMk/>
          <pc:sldMk cId="658609329" sldId="426"/>
        </pc:sldMkLst>
      </pc:sldChg>
      <pc:sldChg chg="add modTransition">
        <pc:chgData name="Mark Higgins" userId="f99148ad-7e67-4304-8c11-27c7a53efd31" providerId="ADAL" clId="{0928E129-FD99-40CD-AF85-5E16D3AA9BEE}" dt="2021-10-19T10:14:05.289" v="539"/>
        <pc:sldMkLst>
          <pc:docMk/>
          <pc:sldMk cId="2422120360" sldId="430"/>
        </pc:sldMkLst>
      </pc:sldChg>
      <pc:sldChg chg="add modTransition">
        <pc:chgData name="Mark Higgins" userId="f99148ad-7e67-4304-8c11-27c7a53efd31" providerId="ADAL" clId="{0928E129-FD99-40CD-AF85-5E16D3AA9BEE}" dt="2021-10-19T10:14:05.289" v="539"/>
        <pc:sldMkLst>
          <pc:docMk/>
          <pc:sldMk cId="3231987782" sldId="433"/>
        </pc:sldMkLst>
      </pc:sldChg>
      <pc:sldChg chg="add modTransition">
        <pc:chgData name="Mark Higgins" userId="f99148ad-7e67-4304-8c11-27c7a53efd31" providerId="ADAL" clId="{0928E129-FD99-40CD-AF85-5E16D3AA9BEE}" dt="2021-10-19T10:14:05.289" v="539"/>
        <pc:sldMkLst>
          <pc:docMk/>
          <pc:sldMk cId="625691769" sldId="435"/>
        </pc:sldMkLst>
      </pc:sldChg>
      <pc:sldChg chg="add modTransition">
        <pc:chgData name="Mark Higgins" userId="f99148ad-7e67-4304-8c11-27c7a53efd31" providerId="ADAL" clId="{0928E129-FD99-40CD-AF85-5E16D3AA9BEE}" dt="2021-10-19T10:14:05.289" v="539"/>
        <pc:sldMkLst>
          <pc:docMk/>
          <pc:sldMk cId="3149446475" sldId="436"/>
        </pc:sldMkLst>
      </pc:sldChg>
      <pc:sldChg chg="add modTransition">
        <pc:chgData name="Mark Higgins" userId="f99148ad-7e67-4304-8c11-27c7a53efd31" providerId="ADAL" clId="{0928E129-FD99-40CD-AF85-5E16D3AA9BEE}" dt="2021-10-19T10:14:05.289" v="539"/>
        <pc:sldMkLst>
          <pc:docMk/>
          <pc:sldMk cId="331857268" sldId="437"/>
        </pc:sldMkLst>
      </pc:sldChg>
      <pc:sldChg chg="add modTransition">
        <pc:chgData name="Mark Higgins" userId="f99148ad-7e67-4304-8c11-27c7a53efd31" providerId="ADAL" clId="{0928E129-FD99-40CD-AF85-5E16D3AA9BEE}" dt="2021-10-19T10:14:05.289" v="539"/>
        <pc:sldMkLst>
          <pc:docMk/>
          <pc:sldMk cId="2734321847" sldId="438"/>
        </pc:sldMkLst>
      </pc:sldChg>
      <pc:sldChg chg="add modTransition">
        <pc:chgData name="Mark Higgins" userId="f99148ad-7e67-4304-8c11-27c7a53efd31" providerId="ADAL" clId="{0928E129-FD99-40CD-AF85-5E16D3AA9BEE}" dt="2021-10-19T10:14:05.289" v="539"/>
        <pc:sldMkLst>
          <pc:docMk/>
          <pc:sldMk cId="205147612" sldId="439"/>
        </pc:sldMkLst>
      </pc:sldChg>
      <pc:sldChg chg="add modTransition">
        <pc:chgData name="Mark Higgins" userId="f99148ad-7e67-4304-8c11-27c7a53efd31" providerId="ADAL" clId="{0928E129-FD99-40CD-AF85-5E16D3AA9BEE}" dt="2021-10-19T10:14:05.289" v="539"/>
        <pc:sldMkLst>
          <pc:docMk/>
          <pc:sldMk cId="2991292184" sldId="441"/>
        </pc:sldMkLst>
      </pc:sldChg>
      <pc:sldChg chg="add modTransition">
        <pc:chgData name="Mark Higgins" userId="f99148ad-7e67-4304-8c11-27c7a53efd31" providerId="ADAL" clId="{0928E129-FD99-40CD-AF85-5E16D3AA9BEE}" dt="2021-10-19T10:14:05.289" v="539"/>
        <pc:sldMkLst>
          <pc:docMk/>
          <pc:sldMk cId="3362721485" sldId="442"/>
        </pc:sldMkLst>
      </pc:sldChg>
      <pc:sldChg chg="add modTransition">
        <pc:chgData name="Mark Higgins" userId="f99148ad-7e67-4304-8c11-27c7a53efd31" providerId="ADAL" clId="{0928E129-FD99-40CD-AF85-5E16D3AA9BEE}" dt="2021-10-19T10:14:05.289" v="539"/>
        <pc:sldMkLst>
          <pc:docMk/>
          <pc:sldMk cId="2387050593" sldId="443"/>
        </pc:sldMkLst>
      </pc:sldChg>
      <pc:sldChg chg="add modTransition">
        <pc:chgData name="Mark Higgins" userId="f99148ad-7e67-4304-8c11-27c7a53efd31" providerId="ADAL" clId="{0928E129-FD99-40CD-AF85-5E16D3AA9BEE}" dt="2021-10-19T10:14:05.289" v="539"/>
        <pc:sldMkLst>
          <pc:docMk/>
          <pc:sldMk cId="389213653" sldId="444"/>
        </pc:sldMkLst>
      </pc:sldChg>
      <pc:sldChg chg="add modTransition">
        <pc:chgData name="Mark Higgins" userId="f99148ad-7e67-4304-8c11-27c7a53efd31" providerId="ADAL" clId="{0928E129-FD99-40CD-AF85-5E16D3AA9BEE}" dt="2021-10-19T10:14:05.289" v="539"/>
        <pc:sldMkLst>
          <pc:docMk/>
          <pc:sldMk cId="558151786" sldId="445"/>
        </pc:sldMkLst>
      </pc:sldChg>
      <pc:sldChg chg="del">
        <pc:chgData name="Mark Higgins" userId="f99148ad-7e67-4304-8c11-27c7a53efd31" providerId="ADAL" clId="{0928E129-FD99-40CD-AF85-5E16D3AA9BEE}" dt="2021-10-19T10:04:27.564" v="487" actId="47"/>
        <pc:sldMkLst>
          <pc:docMk/>
          <pc:sldMk cId="2266756688" sldId="688"/>
        </pc:sldMkLst>
      </pc:sldChg>
      <pc:sldChg chg="del">
        <pc:chgData name="Mark Higgins" userId="f99148ad-7e67-4304-8c11-27c7a53efd31" providerId="ADAL" clId="{0928E129-FD99-40CD-AF85-5E16D3AA9BEE}" dt="2021-10-19T14:40:39.656" v="830" actId="47"/>
        <pc:sldMkLst>
          <pc:docMk/>
          <pc:sldMk cId="1816344671" sldId="707"/>
        </pc:sldMkLst>
      </pc:sldChg>
      <pc:sldChg chg="del">
        <pc:chgData name="Mark Higgins" userId="f99148ad-7e67-4304-8c11-27c7a53efd31" providerId="ADAL" clId="{0928E129-FD99-40CD-AF85-5E16D3AA9BEE}" dt="2021-10-19T14:40:41.346" v="831" actId="47"/>
        <pc:sldMkLst>
          <pc:docMk/>
          <pc:sldMk cId="4156006121" sldId="717"/>
        </pc:sldMkLst>
      </pc:sldChg>
      <pc:sldChg chg="del">
        <pc:chgData name="Mark Higgins" userId="f99148ad-7e67-4304-8c11-27c7a53efd31" providerId="ADAL" clId="{0928E129-FD99-40CD-AF85-5E16D3AA9BEE}" dt="2021-10-19T10:03:42.653" v="486" actId="47"/>
        <pc:sldMkLst>
          <pc:docMk/>
          <pc:sldMk cId="1326003313" sldId="726"/>
        </pc:sldMkLst>
      </pc:sldChg>
      <pc:sldChg chg="del">
        <pc:chgData name="Mark Higgins" userId="f99148ad-7e67-4304-8c11-27c7a53efd31" providerId="ADAL" clId="{0928E129-FD99-40CD-AF85-5E16D3AA9BEE}" dt="2021-10-19T10:04:27.564" v="487" actId="47"/>
        <pc:sldMkLst>
          <pc:docMk/>
          <pc:sldMk cId="4089840093" sldId="728"/>
        </pc:sldMkLst>
      </pc:sldChg>
      <pc:sldChg chg="del">
        <pc:chgData name="Mark Higgins" userId="f99148ad-7e67-4304-8c11-27c7a53efd31" providerId="ADAL" clId="{0928E129-FD99-40CD-AF85-5E16D3AA9BEE}" dt="2021-10-19T10:03:42.653" v="486" actId="47"/>
        <pc:sldMkLst>
          <pc:docMk/>
          <pc:sldMk cId="307547839" sldId="730"/>
        </pc:sldMkLst>
      </pc:sldChg>
      <pc:sldChg chg="del">
        <pc:chgData name="Mark Higgins" userId="f99148ad-7e67-4304-8c11-27c7a53efd31" providerId="ADAL" clId="{0928E129-FD99-40CD-AF85-5E16D3AA9BEE}" dt="2021-10-19T10:03:42.653" v="486" actId="47"/>
        <pc:sldMkLst>
          <pc:docMk/>
          <pc:sldMk cId="2642783198" sldId="731"/>
        </pc:sldMkLst>
      </pc:sldChg>
      <pc:sldChg chg="del">
        <pc:chgData name="Mark Higgins" userId="f99148ad-7e67-4304-8c11-27c7a53efd31" providerId="ADAL" clId="{0928E129-FD99-40CD-AF85-5E16D3AA9BEE}" dt="2021-10-19T10:03:42.653" v="486" actId="47"/>
        <pc:sldMkLst>
          <pc:docMk/>
          <pc:sldMk cId="4079892440" sldId="732"/>
        </pc:sldMkLst>
      </pc:sldChg>
      <pc:sldChg chg="del">
        <pc:chgData name="Mark Higgins" userId="f99148ad-7e67-4304-8c11-27c7a53efd31" providerId="ADAL" clId="{0928E129-FD99-40CD-AF85-5E16D3AA9BEE}" dt="2021-10-19T10:03:42.653" v="486" actId="47"/>
        <pc:sldMkLst>
          <pc:docMk/>
          <pc:sldMk cId="1934917559" sldId="733"/>
        </pc:sldMkLst>
      </pc:sldChg>
      <pc:sldChg chg="del">
        <pc:chgData name="Mark Higgins" userId="f99148ad-7e67-4304-8c11-27c7a53efd31" providerId="ADAL" clId="{0928E129-FD99-40CD-AF85-5E16D3AA9BEE}" dt="2021-10-19T10:03:42.653" v="486" actId="47"/>
        <pc:sldMkLst>
          <pc:docMk/>
          <pc:sldMk cId="1696381284" sldId="734"/>
        </pc:sldMkLst>
      </pc:sldChg>
      <pc:sldChg chg="del">
        <pc:chgData name="Mark Higgins" userId="f99148ad-7e67-4304-8c11-27c7a53efd31" providerId="ADAL" clId="{0928E129-FD99-40CD-AF85-5E16D3AA9BEE}" dt="2021-10-19T10:03:42.653" v="486" actId="47"/>
        <pc:sldMkLst>
          <pc:docMk/>
          <pc:sldMk cId="4165303584" sldId="735"/>
        </pc:sldMkLst>
      </pc:sldChg>
      <pc:sldChg chg="del">
        <pc:chgData name="Mark Higgins" userId="f99148ad-7e67-4304-8c11-27c7a53efd31" providerId="ADAL" clId="{0928E129-FD99-40CD-AF85-5E16D3AA9BEE}" dt="2021-10-19T10:03:42.653" v="486" actId="47"/>
        <pc:sldMkLst>
          <pc:docMk/>
          <pc:sldMk cId="3470252975" sldId="737"/>
        </pc:sldMkLst>
      </pc:sldChg>
      <pc:sldChg chg="del">
        <pc:chgData name="Mark Higgins" userId="f99148ad-7e67-4304-8c11-27c7a53efd31" providerId="ADAL" clId="{0928E129-FD99-40CD-AF85-5E16D3AA9BEE}" dt="2021-10-19T10:03:42.653" v="486" actId="47"/>
        <pc:sldMkLst>
          <pc:docMk/>
          <pc:sldMk cId="332731690" sldId="738"/>
        </pc:sldMkLst>
      </pc:sldChg>
      <pc:sldChg chg="del">
        <pc:chgData name="Mark Higgins" userId="f99148ad-7e67-4304-8c11-27c7a53efd31" providerId="ADAL" clId="{0928E129-FD99-40CD-AF85-5E16D3AA9BEE}" dt="2021-10-19T10:03:42.653" v="486" actId="47"/>
        <pc:sldMkLst>
          <pc:docMk/>
          <pc:sldMk cId="3774060212" sldId="739"/>
        </pc:sldMkLst>
      </pc:sldChg>
      <pc:sldChg chg="del">
        <pc:chgData name="Mark Higgins" userId="f99148ad-7e67-4304-8c11-27c7a53efd31" providerId="ADAL" clId="{0928E129-FD99-40CD-AF85-5E16D3AA9BEE}" dt="2021-10-19T10:03:42.653" v="486" actId="47"/>
        <pc:sldMkLst>
          <pc:docMk/>
          <pc:sldMk cId="3122003498" sldId="740"/>
        </pc:sldMkLst>
      </pc:sldChg>
      <pc:sldChg chg="del">
        <pc:chgData name="Mark Higgins" userId="f99148ad-7e67-4304-8c11-27c7a53efd31" providerId="ADAL" clId="{0928E129-FD99-40CD-AF85-5E16D3AA9BEE}" dt="2021-10-19T10:04:27.564" v="487" actId="47"/>
        <pc:sldMkLst>
          <pc:docMk/>
          <pc:sldMk cId="4066186202" sldId="744"/>
        </pc:sldMkLst>
      </pc:sldChg>
      <pc:sldChg chg="del">
        <pc:chgData name="Mark Higgins" userId="f99148ad-7e67-4304-8c11-27c7a53efd31" providerId="ADAL" clId="{0928E129-FD99-40CD-AF85-5E16D3AA9BEE}" dt="2021-10-19T10:04:27.564" v="487" actId="47"/>
        <pc:sldMkLst>
          <pc:docMk/>
          <pc:sldMk cId="770630686" sldId="745"/>
        </pc:sldMkLst>
      </pc:sldChg>
      <pc:sldChg chg="del">
        <pc:chgData name="Mark Higgins" userId="f99148ad-7e67-4304-8c11-27c7a53efd31" providerId="ADAL" clId="{0928E129-FD99-40CD-AF85-5E16D3AA9BEE}" dt="2021-10-19T10:04:27.564" v="487" actId="47"/>
        <pc:sldMkLst>
          <pc:docMk/>
          <pc:sldMk cId="617376751" sldId="746"/>
        </pc:sldMkLst>
      </pc:sldChg>
      <pc:sldChg chg="del">
        <pc:chgData name="Mark Higgins" userId="f99148ad-7e67-4304-8c11-27c7a53efd31" providerId="ADAL" clId="{0928E129-FD99-40CD-AF85-5E16D3AA9BEE}" dt="2021-10-19T10:04:27.564" v="487" actId="47"/>
        <pc:sldMkLst>
          <pc:docMk/>
          <pc:sldMk cId="1570186602" sldId="747"/>
        </pc:sldMkLst>
      </pc:sldChg>
      <pc:sldChg chg="del">
        <pc:chgData name="Mark Higgins" userId="f99148ad-7e67-4304-8c11-27c7a53efd31" providerId="ADAL" clId="{0928E129-FD99-40CD-AF85-5E16D3AA9BEE}" dt="2021-10-19T10:04:27.564" v="487" actId="47"/>
        <pc:sldMkLst>
          <pc:docMk/>
          <pc:sldMk cId="2759050896" sldId="748"/>
        </pc:sldMkLst>
      </pc:sldChg>
      <pc:sldChg chg="del">
        <pc:chgData name="Mark Higgins" userId="f99148ad-7e67-4304-8c11-27c7a53efd31" providerId="ADAL" clId="{0928E129-FD99-40CD-AF85-5E16D3AA9BEE}" dt="2021-10-19T10:04:27.564" v="487" actId="47"/>
        <pc:sldMkLst>
          <pc:docMk/>
          <pc:sldMk cId="3539341101" sldId="751"/>
        </pc:sldMkLst>
      </pc:sldChg>
      <pc:sldChg chg="del">
        <pc:chgData name="Mark Higgins" userId="f99148ad-7e67-4304-8c11-27c7a53efd31" providerId="ADAL" clId="{0928E129-FD99-40CD-AF85-5E16D3AA9BEE}" dt="2021-10-19T10:04:27.564" v="487" actId="47"/>
        <pc:sldMkLst>
          <pc:docMk/>
          <pc:sldMk cId="3580120427" sldId="752"/>
        </pc:sldMkLst>
      </pc:sldChg>
      <pc:sldChg chg="del">
        <pc:chgData name="Mark Higgins" userId="f99148ad-7e67-4304-8c11-27c7a53efd31" providerId="ADAL" clId="{0928E129-FD99-40CD-AF85-5E16D3AA9BEE}" dt="2021-10-19T10:04:27.564" v="487" actId="47"/>
        <pc:sldMkLst>
          <pc:docMk/>
          <pc:sldMk cId="3010225684" sldId="753"/>
        </pc:sldMkLst>
      </pc:sldChg>
      <pc:sldChg chg="del">
        <pc:chgData name="Mark Higgins" userId="f99148ad-7e67-4304-8c11-27c7a53efd31" providerId="ADAL" clId="{0928E129-FD99-40CD-AF85-5E16D3AA9BEE}" dt="2021-10-19T10:04:27.564" v="487" actId="47"/>
        <pc:sldMkLst>
          <pc:docMk/>
          <pc:sldMk cId="1173022864" sldId="754"/>
        </pc:sldMkLst>
      </pc:sldChg>
      <pc:sldChg chg="del">
        <pc:chgData name="Mark Higgins" userId="f99148ad-7e67-4304-8c11-27c7a53efd31" providerId="ADAL" clId="{0928E129-FD99-40CD-AF85-5E16D3AA9BEE}" dt="2021-10-19T10:04:27.564" v="487" actId="47"/>
        <pc:sldMkLst>
          <pc:docMk/>
          <pc:sldMk cId="3597424047" sldId="755"/>
        </pc:sldMkLst>
      </pc:sldChg>
      <pc:sldChg chg="del">
        <pc:chgData name="Mark Higgins" userId="f99148ad-7e67-4304-8c11-27c7a53efd31" providerId="ADAL" clId="{0928E129-FD99-40CD-AF85-5E16D3AA9BEE}" dt="2021-10-19T10:04:27.564" v="487" actId="47"/>
        <pc:sldMkLst>
          <pc:docMk/>
          <pc:sldMk cId="192846444" sldId="756"/>
        </pc:sldMkLst>
      </pc:sldChg>
      <pc:sldChg chg="del">
        <pc:chgData name="Mark Higgins" userId="f99148ad-7e67-4304-8c11-27c7a53efd31" providerId="ADAL" clId="{0928E129-FD99-40CD-AF85-5E16D3AA9BEE}" dt="2021-10-19T10:04:27.564" v="487" actId="47"/>
        <pc:sldMkLst>
          <pc:docMk/>
          <pc:sldMk cId="1815768866" sldId="757"/>
        </pc:sldMkLst>
      </pc:sldChg>
      <pc:sldChg chg="del">
        <pc:chgData name="Mark Higgins" userId="f99148ad-7e67-4304-8c11-27c7a53efd31" providerId="ADAL" clId="{0928E129-FD99-40CD-AF85-5E16D3AA9BEE}" dt="2021-10-19T10:04:27.564" v="487" actId="47"/>
        <pc:sldMkLst>
          <pc:docMk/>
          <pc:sldMk cId="107335709" sldId="758"/>
        </pc:sldMkLst>
      </pc:sldChg>
      <pc:sldChg chg="del">
        <pc:chgData name="Mark Higgins" userId="f99148ad-7e67-4304-8c11-27c7a53efd31" providerId="ADAL" clId="{0928E129-FD99-40CD-AF85-5E16D3AA9BEE}" dt="2021-10-19T10:04:27.564" v="487" actId="47"/>
        <pc:sldMkLst>
          <pc:docMk/>
          <pc:sldMk cId="2045349611" sldId="759"/>
        </pc:sldMkLst>
      </pc:sldChg>
      <pc:sldChg chg="del">
        <pc:chgData name="Mark Higgins" userId="f99148ad-7e67-4304-8c11-27c7a53efd31" providerId="ADAL" clId="{0928E129-FD99-40CD-AF85-5E16D3AA9BEE}" dt="2021-10-19T10:04:27.564" v="487" actId="47"/>
        <pc:sldMkLst>
          <pc:docMk/>
          <pc:sldMk cId="3253721968" sldId="760"/>
        </pc:sldMkLst>
      </pc:sldChg>
      <pc:sldChg chg="del">
        <pc:chgData name="Mark Higgins" userId="f99148ad-7e67-4304-8c11-27c7a53efd31" providerId="ADAL" clId="{0928E129-FD99-40CD-AF85-5E16D3AA9BEE}" dt="2021-10-19T10:04:27.564" v="487" actId="47"/>
        <pc:sldMkLst>
          <pc:docMk/>
          <pc:sldMk cId="2057681853" sldId="761"/>
        </pc:sldMkLst>
      </pc:sldChg>
      <pc:sldChg chg="del">
        <pc:chgData name="Mark Higgins" userId="f99148ad-7e67-4304-8c11-27c7a53efd31" providerId="ADAL" clId="{0928E129-FD99-40CD-AF85-5E16D3AA9BEE}" dt="2021-10-19T10:04:27.564" v="487" actId="47"/>
        <pc:sldMkLst>
          <pc:docMk/>
          <pc:sldMk cId="1239202243" sldId="762"/>
        </pc:sldMkLst>
      </pc:sldChg>
      <pc:sldChg chg="del">
        <pc:chgData name="Mark Higgins" userId="f99148ad-7e67-4304-8c11-27c7a53efd31" providerId="ADAL" clId="{0928E129-FD99-40CD-AF85-5E16D3AA9BEE}" dt="2021-10-19T10:04:27.564" v="487" actId="47"/>
        <pc:sldMkLst>
          <pc:docMk/>
          <pc:sldMk cId="932549731" sldId="763"/>
        </pc:sldMkLst>
      </pc:sldChg>
      <pc:sldChg chg="del">
        <pc:chgData name="Mark Higgins" userId="f99148ad-7e67-4304-8c11-27c7a53efd31" providerId="ADAL" clId="{0928E129-FD99-40CD-AF85-5E16D3AA9BEE}" dt="2021-10-19T10:04:27.564" v="487" actId="47"/>
        <pc:sldMkLst>
          <pc:docMk/>
          <pc:sldMk cId="763952852" sldId="764"/>
        </pc:sldMkLst>
      </pc:sldChg>
      <pc:sldChg chg="del">
        <pc:chgData name="Mark Higgins" userId="f99148ad-7e67-4304-8c11-27c7a53efd31" providerId="ADAL" clId="{0928E129-FD99-40CD-AF85-5E16D3AA9BEE}" dt="2021-10-19T10:04:27.564" v="487" actId="47"/>
        <pc:sldMkLst>
          <pc:docMk/>
          <pc:sldMk cId="1031906618" sldId="765"/>
        </pc:sldMkLst>
      </pc:sldChg>
      <pc:sldChg chg="del">
        <pc:chgData name="Mark Higgins" userId="f99148ad-7e67-4304-8c11-27c7a53efd31" providerId="ADAL" clId="{0928E129-FD99-40CD-AF85-5E16D3AA9BEE}" dt="2021-10-19T10:04:27.564" v="487" actId="47"/>
        <pc:sldMkLst>
          <pc:docMk/>
          <pc:sldMk cId="4045849453" sldId="766"/>
        </pc:sldMkLst>
      </pc:sldChg>
      <pc:sldChg chg="del">
        <pc:chgData name="Mark Higgins" userId="f99148ad-7e67-4304-8c11-27c7a53efd31" providerId="ADAL" clId="{0928E129-FD99-40CD-AF85-5E16D3AA9BEE}" dt="2021-10-19T10:04:27.564" v="487" actId="47"/>
        <pc:sldMkLst>
          <pc:docMk/>
          <pc:sldMk cId="148442352" sldId="767"/>
        </pc:sldMkLst>
      </pc:sldChg>
      <pc:sldChg chg="del">
        <pc:chgData name="Mark Higgins" userId="f99148ad-7e67-4304-8c11-27c7a53efd31" providerId="ADAL" clId="{0928E129-FD99-40CD-AF85-5E16D3AA9BEE}" dt="2021-10-19T10:04:27.564" v="487" actId="47"/>
        <pc:sldMkLst>
          <pc:docMk/>
          <pc:sldMk cId="1954010883" sldId="769"/>
        </pc:sldMkLst>
      </pc:sldChg>
      <pc:sldChg chg="del">
        <pc:chgData name="Mark Higgins" userId="f99148ad-7e67-4304-8c11-27c7a53efd31" providerId="ADAL" clId="{0928E129-FD99-40CD-AF85-5E16D3AA9BEE}" dt="2021-10-19T10:04:27.564" v="487" actId="47"/>
        <pc:sldMkLst>
          <pc:docMk/>
          <pc:sldMk cId="1604972400" sldId="770"/>
        </pc:sldMkLst>
      </pc:sldChg>
      <pc:sldChg chg="del">
        <pc:chgData name="Mark Higgins" userId="f99148ad-7e67-4304-8c11-27c7a53efd31" providerId="ADAL" clId="{0928E129-FD99-40CD-AF85-5E16D3AA9BEE}" dt="2021-10-19T10:04:27.564" v="487" actId="47"/>
        <pc:sldMkLst>
          <pc:docMk/>
          <pc:sldMk cId="2510440238" sldId="771"/>
        </pc:sldMkLst>
      </pc:sldChg>
      <pc:sldChg chg="del">
        <pc:chgData name="Mark Higgins" userId="f99148ad-7e67-4304-8c11-27c7a53efd31" providerId="ADAL" clId="{0928E129-FD99-40CD-AF85-5E16D3AA9BEE}" dt="2021-10-19T10:04:27.564" v="487" actId="47"/>
        <pc:sldMkLst>
          <pc:docMk/>
          <pc:sldMk cId="676233634" sldId="772"/>
        </pc:sldMkLst>
      </pc:sldChg>
      <pc:sldChg chg="del">
        <pc:chgData name="Mark Higgins" userId="f99148ad-7e67-4304-8c11-27c7a53efd31" providerId="ADAL" clId="{0928E129-FD99-40CD-AF85-5E16D3AA9BEE}" dt="2021-10-19T10:04:27.564" v="487" actId="47"/>
        <pc:sldMkLst>
          <pc:docMk/>
          <pc:sldMk cId="1934469221" sldId="773"/>
        </pc:sldMkLst>
      </pc:sldChg>
      <pc:sldChg chg="del">
        <pc:chgData name="Mark Higgins" userId="f99148ad-7e67-4304-8c11-27c7a53efd31" providerId="ADAL" clId="{0928E129-FD99-40CD-AF85-5E16D3AA9BEE}" dt="2021-10-19T10:04:27.564" v="487" actId="47"/>
        <pc:sldMkLst>
          <pc:docMk/>
          <pc:sldMk cId="1886039604" sldId="774"/>
        </pc:sldMkLst>
      </pc:sldChg>
      <pc:sldChg chg="del">
        <pc:chgData name="Mark Higgins" userId="f99148ad-7e67-4304-8c11-27c7a53efd31" providerId="ADAL" clId="{0928E129-FD99-40CD-AF85-5E16D3AA9BEE}" dt="2021-10-19T10:04:27.564" v="487" actId="47"/>
        <pc:sldMkLst>
          <pc:docMk/>
          <pc:sldMk cId="2319426009" sldId="775"/>
        </pc:sldMkLst>
      </pc:sldChg>
      <pc:sldChg chg="del">
        <pc:chgData name="Mark Higgins" userId="f99148ad-7e67-4304-8c11-27c7a53efd31" providerId="ADAL" clId="{0928E129-FD99-40CD-AF85-5E16D3AA9BEE}" dt="2021-10-19T10:04:27.564" v="487" actId="47"/>
        <pc:sldMkLst>
          <pc:docMk/>
          <pc:sldMk cId="3786160514" sldId="776"/>
        </pc:sldMkLst>
      </pc:sldChg>
      <pc:sldChg chg="del">
        <pc:chgData name="Mark Higgins" userId="f99148ad-7e67-4304-8c11-27c7a53efd31" providerId="ADAL" clId="{0928E129-FD99-40CD-AF85-5E16D3AA9BEE}" dt="2021-10-19T10:04:27.564" v="487" actId="47"/>
        <pc:sldMkLst>
          <pc:docMk/>
          <pc:sldMk cId="2516407089" sldId="777"/>
        </pc:sldMkLst>
      </pc:sldChg>
      <pc:sldChg chg="del">
        <pc:chgData name="Mark Higgins" userId="f99148ad-7e67-4304-8c11-27c7a53efd31" providerId="ADAL" clId="{0928E129-FD99-40CD-AF85-5E16D3AA9BEE}" dt="2021-10-19T10:04:27.564" v="487" actId="47"/>
        <pc:sldMkLst>
          <pc:docMk/>
          <pc:sldMk cId="4293784501" sldId="778"/>
        </pc:sldMkLst>
      </pc:sldChg>
      <pc:sldChg chg="del">
        <pc:chgData name="Mark Higgins" userId="f99148ad-7e67-4304-8c11-27c7a53efd31" providerId="ADAL" clId="{0928E129-FD99-40CD-AF85-5E16D3AA9BEE}" dt="2021-10-19T10:04:27.564" v="487" actId="47"/>
        <pc:sldMkLst>
          <pc:docMk/>
          <pc:sldMk cId="1417685135" sldId="779"/>
        </pc:sldMkLst>
      </pc:sldChg>
      <pc:sldChg chg="del">
        <pc:chgData name="Mark Higgins" userId="f99148ad-7e67-4304-8c11-27c7a53efd31" providerId="ADAL" clId="{0928E129-FD99-40CD-AF85-5E16D3AA9BEE}" dt="2021-10-19T10:04:27.564" v="487" actId="47"/>
        <pc:sldMkLst>
          <pc:docMk/>
          <pc:sldMk cId="3894080252" sldId="780"/>
        </pc:sldMkLst>
      </pc:sldChg>
      <pc:sldChg chg="del">
        <pc:chgData name="Mark Higgins" userId="f99148ad-7e67-4304-8c11-27c7a53efd31" providerId="ADAL" clId="{0928E129-FD99-40CD-AF85-5E16D3AA9BEE}" dt="2021-10-19T10:04:27.564" v="487" actId="47"/>
        <pc:sldMkLst>
          <pc:docMk/>
          <pc:sldMk cId="2470802861" sldId="781"/>
        </pc:sldMkLst>
      </pc:sldChg>
      <pc:sldChg chg="del">
        <pc:chgData name="Mark Higgins" userId="f99148ad-7e67-4304-8c11-27c7a53efd31" providerId="ADAL" clId="{0928E129-FD99-40CD-AF85-5E16D3AA9BEE}" dt="2021-10-19T10:04:27.564" v="487" actId="47"/>
        <pc:sldMkLst>
          <pc:docMk/>
          <pc:sldMk cId="2774721002" sldId="782"/>
        </pc:sldMkLst>
      </pc:sldChg>
      <pc:sldChg chg="del">
        <pc:chgData name="Mark Higgins" userId="f99148ad-7e67-4304-8c11-27c7a53efd31" providerId="ADAL" clId="{0928E129-FD99-40CD-AF85-5E16D3AA9BEE}" dt="2021-10-19T10:04:27.564" v="487" actId="47"/>
        <pc:sldMkLst>
          <pc:docMk/>
          <pc:sldMk cId="2161751952" sldId="783"/>
        </pc:sldMkLst>
      </pc:sldChg>
      <pc:sldChg chg="del">
        <pc:chgData name="Mark Higgins" userId="f99148ad-7e67-4304-8c11-27c7a53efd31" providerId="ADAL" clId="{0928E129-FD99-40CD-AF85-5E16D3AA9BEE}" dt="2021-10-19T10:04:27.564" v="487" actId="47"/>
        <pc:sldMkLst>
          <pc:docMk/>
          <pc:sldMk cId="2213243107" sldId="784"/>
        </pc:sldMkLst>
      </pc:sldChg>
      <pc:sldChg chg="del">
        <pc:chgData name="Mark Higgins" userId="f99148ad-7e67-4304-8c11-27c7a53efd31" providerId="ADAL" clId="{0928E129-FD99-40CD-AF85-5E16D3AA9BEE}" dt="2021-10-19T10:04:27.564" v="487" actId="47"/>
        <pc:sldMkLst>
          <pc:docMk/>
          <pc:sldMk cId="2965334806" sldId="785"/>
        </pc:sldMkLst>
      </pc:sldChg>
      <pc:sldChg chg="modSp mod">
        <pc:chgData name="Mark Higgins" userId="f99148ad-7e67-4304-8c11-27c7a53efd31" providerId="ADAL" clId="{0928E129-FD99-40CD-AF85-5E16D3AA9BEE}" dt="2021-10-19T08:47:44.097" v="1" actId="27636"/>
        <pc:sldMkLst>
          <pc:docMk/>
          <pc:sldMk cId="943533271" sldId="786"/>
        </pc:sldMkLst>
        <pc:spChg chg="mod">
          <ac:chgData name="Mark Higgins" userId="f99148ad-7e67-4304-8c11-27c7a53efd31" providerId="ADAL" clId="{0928E129-FD99-40CD-AF85-5E16D3AA9BEE}" dt="2021-10-19T08:47:44.097" v="1" actId="27636"/>
          <ac:spMkLst>
            <pc:docMk/>
            <pc:sldMk cId="943533271" sldId="786"/>
            <ac:spMk id="3" creationId="{141F992C-D2D7-40B0-B135-B97BB1D085C5}"/>
          </ac:spMkLst>
        </pc:spChg>
      </pc:sldChg>
      <pc:sldChg chg="del">
        <pc:chgData name="Mark Higgins" userId="f99148ad-7e67-4304-8c11-27c7a53efd31" providerId="ADAL" clId="{0928E129-FD99-40CD-AF85-5E16D3AA9BEE}" dt="2021-10-19T10:04:27.564" v="487" actId="47"/>
        <pc:sldMkLst>
          <pc:docMk/>
          <pc:sldMk cId="2272625412" sldId="800"/>
        </pc:sldMkLst>
      </pc:sldChg>
      <pc:sldChg chg="addSp modSp new mod modClrScheme chgLayout">
        <pc:chgData name="Mark Higgins" userId="f99148ad-7e67-4304-8c11-27c7a53efd31" providerId="ADAL" clId="{0928E129-FD99-40CD-AF85-5E16D3AA9BEE}" dt="2021-10-19T10:12:05.614" v="504" actId="20577"/>
        <pc:sldMkLst>
          <pc:docMk/>
          <pc:sldMk cId="3307357044" sldId="800"/>
        </pc:sldMkLst>
        <pc:spChg chg="add mod">
          <ac:chgData name="Mark Higgins" userId="f99148ad-7e67-4304-8c11-27c7a53efd31" providerId="ADAL" clId="{0928E129-FD99-40CD-AF85-5E16D3AA9BEE}" dt="2021-10-19T10:12:05.614" v="504" actId="20577"/>
          <ac:spMkLst>
            <pc:docMk/>
            <pc:sldMk cId="3307357044" sldId="800"/>
            <ac:spMk id="2" creationId="{561DFFBF-2DD2-4B36-9AA0-43883CAD84ED}"/>
          </ac:spMkLst>
        </pc:spChg>
        <pc:spChg chg="add mod">
          <ac:chgData name="Mark Higgins" userId="f99148ad-7e67-4304-8c11-27c7a53efd31" providerId="ADAL" clId="{0928E129-FD99-40CD-AF85-5E16D3AA9BEE}" dt="2021-10-19T10:11:56.804" v="489" actId="700"/>
          <ac:spMkLst>
            <pc:docMk/>
            <pc:sldMk cId="3307357044" sldId="800"/>
            <ac:spMk id="3" creationId="{366E1BDA-41F7-4DA4-88DA-6FD3B4D267B5}"/>
          </ac:spMkLst>
        </pc:spChg>
      </pc:sldChg>
      <pc:sldChg chg="modSp add mod">
        <pc:chgData name="Mark Higgins" userId="f99148ad-7e67-4304-8c11-27c7a53efd31" providerId="ADAL" clId="{0928E129-FD99-40CD-AF85-5E16D3AA9BEE}" dt="2021-10-19T10:12:19.254" v="512" actId="20577"/>
        <pc:sldMkLst>
          <pc:docMk/>
          <pc:sldMk cId="2768283390" sldId="801"/>
        </pc:sldMkLst>
        <pc:spChg chg="mod">
          <ac:chgData name="Mark Higgins" userId="f99148ad-7e67-4304-8c11-27c7a53efd31" providerId="ADAL" clId="{0928E129-FD99-40CD-AF85-5E16D3AA9BEE}" dt="2021-10-19T10:12:19.254" v="512" actId="20577"/>
          <ac:spMkLst>
            <pc:docMk/>
            <pc:sldMk cId="2768283390" sldId="801"/>
            <ac:spMk id="2" creationId="{561DFFBF-2DD2-4B36-9AA0-43883CAD84ED}"/>
          </ac:spMkLst>
        </pc:spChg>
      </pc:sldChg>
      <pc:sldChg chg="addSp modSp add del mod modNotesTx">
        <pc:chgData name="Mark Higgins" userId="f99148ad-7e67-4304-8c11-27c7a53efd31" providerId="ADAL" clId="{0928E129-FD99-40CD-AF85-5E16D3AA9BEE}" dt="2021-10-19T10:04:27.564" v="487" actId="47"/>
        <pc:sldMkLst>
          <pc:docMk/>
          <pc:sldMk cId="3043698148" sldId="801"/>
        </pc:sldMkLst>
        <pc:spChg chg="mod">
          <ac:chgData name="Mark Higgins" userId="f99148ad-7e67-4304-8c11-27c7a53efd31" providerId="ADAL" clId="{0928E129-FD99-40CD-AF85-5E16D3AA9BEE}" dt="2021-10-19T08:47:57.779" v="13" actId="20577"/>
          <ac:spMkLst>
            <pc:docMk/>
            <pc:sldMk cId="3043698148" sldId="801"/>
            <ac:spMk id="2" creationId="{1387D88F-3D55-4FDF-99A3-B815C272A81E}"/>
          </ac:spMkLst>
        </pc:spChg>
        <pc:spChg chg="mod">
          <ac:chgData name="Mark Higgins" userId="f99148ad-7e67-4304-8c11-27c7a53efd31" providerId="ADAL" clId="{0928E129-FD99-40CD-AF85-5E16D3AA9BEE}" dt="2021-10-19T08:53:07.078" v="165" actId="20577"/>
          <ac:spMkLst>
            <pc:docMk/>
            <pc:sldMk cId="3043698148" sldId="801"/>
            <ac:spMk id="3" creationId="{3D8F4E44-C9E1-4A10-89BD-F086F4F898D4}"/>
          </ac:spMkLst>
        </pc:spChg>
        <pc:picChg chg="add mod">
          <ac:chgData name="Mark Higgins" userId="f99148ad-7e67-4304-8c11-27c7a53efd31" providerId="ADAL" clId="{0928E129-FD99-40CD-AF85-5E16D3AA9BEE}" dt="2021-10-19T08:52:54.061" v="145" actId="1076"/>
          <ac:picMkLst>
            <pc:docMk/>
            <pc:sldMk cId="3043698148" sldId="801"/>
            <ac:picMk id="5" creationId="{3465CF87-3FB7-43E2-8D35-FB89BF27FA98}"/>
          </ac:picMkLst>
        </pc:picChg>
      </pc:sldChg>
      <pc:sldChg chg="modSp add mod">
        <pc:chgData name="Mark Higgins" userId="f99148ad-7e67-4304-8c11-27c7a53efd31" providerId="ADAL" clId="{0928E129-FD99-40CD-AF85-5E16D3AA9BEE}" dt="2021-10-19T10:12:26.472" v="522" actId="20577"/>
        <pc:sldMkLst>
          <pc:docMk/>
          <pc:sldMk cId="269504932" sldId="802"/>
        </pc:sldMkLst>
        <pc:spChg chg="mod">
          <ac:chgData name="Mark Higgins" userId="f99148ad-7e67-4304-8c11-27c7a53efd31" providerId="ADAL" clId="{0928E129-FD99-40CD-AF85-5E16D3AA9BEE}" dt="2021-10-19T10:12:26.472" v="522" actId="20577"/>
          <ac:spMkLst>
            <pc:docMk/>
            <pc:sldMk cId="269504932" sldId="802"/>
            <ac:spMk id="2" creationId="{561DFFBF-2DD2-4B36-9AA0-43883CAD84ED}"/>
          </ac:spMkLst>
        </pc:spChg>
      </pc:sldChg>
      <pc:sldChg chg="modSp add del mod">
        <pc:chgData name="Mark Higgins" userId="f99148ad-7e67-4304-8c11-27c7a53efd31" providerId="ADAL" clId="{0928E129-FD99-40CD-AF85-5E16D3AA9BEE}" dt="2021-10-19T10:04:27.564" v="487" actId="47"/>
        <pc:sldMkLst>
          <pc:docMk/>
          <pc:sldMk cId="450227264" sldId="802"/>
        </pc:sldMkLst>
        <pc:spChg chg="mod">
          <ac:chgData name="Mark Higgins" userId="f99148ad-7e67-4304-8c11-27c7a53efd31" providerId="ADAL" clId="{0928E129-FD99-40CD-AF85-5E16D3AA9BEE}" dt="2021-10-19T08:48:12.935" v="18" actId="20577"/>
          <ac:spMkLst>
            <pc:docMk/>
            <pc:sldMk cId="450227264" sldId="802"/>
            <ac:spMk id="2" creationId="{1387D88F-3D55-4FDF-99A3-B815C272A81E}"/>
          </ac:spMkLst>
        </pc:spChg>
        <pc:spChg chg="mod">
          <ac:chgData name="Mark Higgins" userId="f99148ad-7e67-4304-8c11-27c7a53efd31" providerId="ADAL" clId="{0928E129-FD99-40CD-AF85-5E16D3AA9BEE}" dt="2021-10-19T08:53:37.274" v="166" actId="20577"/>
          <ac:spMkLst>
            <pc:docMk/>
            <pc:sldMk cId="450227264" sldId="802"/>
            <ac:spMk id="3" creationId="{3D8F4E44-C9E1-4A10-89BD-F086F4F898D4}"/>
          </ac:spMkLst>
        </pc:spChg>
      </pc:sldChg>
      <pc:sldChg chg="modSp add mod">
        <pc:chgData name="Mark Higgins" userId="f99148ad-7e67-4304-8c11-27c7a53efd31" providerId="ADAL" clId="{0928E129-FD99-40CD-AF85-5E16D3AA9BEE}" dt="2021-10-19T10:12:33.459" v="531" actId="20577"/>
        <pc:sldMkLst>
          <pc:docMk/>
          <pc:sldMk cId="936649872" sldId="803"/>
        </pc:sldMkLst>
        <pc:spChg chg="mod">
          <ac:chgData name="Mark Higgins" userId="f99148ad-7e67-4304-8c11-27c7a53efd31" providerId="ADAL" clId="{0928E129-FD99-40CD-AF85-5E16D3AA9BEE}" dt="2021-10-19T10:12:33.459" v="531" actId="20577"/>
          <ac:spMkLst>
            <pc:docMk/>
            <pc:sldMk cId="936649872" sldId="803"/>
            <ac:spMk id="2" creationId="{561DFFBF-2DD2-4B36-9AA0-43883CAD84ED}"/>
          </ac:spMkLst>
        </pc:spChg>
      </pc:sldChg>
      <pc:sldChg chg="modSp add mod">
        <pc:chgData name="Mark Higgins" userId="f99148ad-7e67-4304-8c11-27c7a53efd31" providerId="ADAL" clId="{0928E129-FD99-40CD-AF85-5E16D3AA9BEE}" dt="2021-10-19T10:12:40.128" v="538" actId="20577"/>
        <pc:sldMkLst>
          <pc:docMk/>
          <pc:sldMk cId="3756242935" sldId="804"/>
        </pc:sldMkLst>
        <pc:spChg chg="mod">
          <ac:chgData name="Mark Higgins" userId="f99148ad-7e67-4304-8c11-27c7a53efd31" providerId="ADAL" clId="{0928E129-FD99-40CD-AF85-5E16D3AA9BEE}" dt="2021-10-19T10:12:40.128" v="538" actId="20577"/>
          <ac:spMkLst>
            <pc:docMk/>
            <pc:sldMk cId="3756242935" sldId="804"/>
            <ac:spMk id="2" creationId="{561DFFBF-2DD2-4B36-9AA0-43883CAD84ED}"/>
          </ac:spMkLst>
        </pc:spChg>
      </pc:sldChg>
      <pc:sldChg chg="add modTransition">
        <pc:chgData name="Mark Higgins" userId="f99148ad-7e67-4304-8c11-27c7a53efd31" providerId="ADAL" clId="{0928E129-FD99-40CD-AF85-5E16D3AA9BEE}" dt="2021-10-19T10:14:05.289" v="539"/>
        <pc:sldMkLst>
          <pc:docMk/>
          <pc:sldMk cId="1709385537" sldId="805"/>
        </pc:sldMkLst>
      </pc:sldChg>
      <pc:sldChg chg="add modTransition">
        <pc:chgData name="Mark Higgins" userId="f99148ad-7e67-4304-8c11-27c7a53efd31" providerId="ADAL" clId="{0928E129-FD99-40CD-AF85-5E16D3AA9BEE}" dt="2021-10-19T10:14:05.289" v="539"/>
        <pc:sldMkLst>
          <pc:docMk/>
          <pc:sldMk cId="1556916043" sldId="806"/>
        </pc:sldMkLst>
      </pc:sldChg>
      <pc:sldChg chg="add modTransition">
        <pc:chgData name="Mark Higgins" userId="f99148ad-7e67-4304-8c11-27c7a53efd31" providerId="ADAL" clId="{0928E129-FD99-40CD-AF85-5E16D3AA9BEE}" dt="2021-10-19T10:14:05.289" v="539"/>
        <pc:sldMkLst>
          <pc:docMk/>
          <pc:sldMk cId="3746792967" sldId="807"/>
        </pc:sldMkLst>
      </pc:sldChg>
      <pc:sldChg chg="add modTransition">
        <pc:chgData name="Mark Higgins" userId="f99148ad-7e67-4304-8c11-27c7a53efd31" providerId="ADAL" clId="{0928E129-FD99-40CD-AF85-5E16D3AA9BEE}" dt="2021-10-19T10:14:05.289" v="539"/>
        <pc:sldMkLst>
          <pc:docMk/>
          <pc:sldMk cId="1423839089" sldId="808"/>
        </pc:sldMkLst>
      </pc:sldChg>
      <pc:sldChg chg="add modTransition">
        <pc:chgData name="Mark Higgins" userId="f99148ad-7e67-4304-8c11-27c7a53efd31" providerId="ADAL" clId="{0928E129-FD99-40CD-AF85-5E16D3AA9BEE}" dt="2021-10-19T10:14:05.289" v="539"/>
        <pc:sldMkLst>
          <pc:docMk/>
          <pc:sldMk cId="621884934" sldId="809"/>
        </pc:sldMkLst>
      </pc:sldChg>
      <pc:sldChg chg="add modTransition">
        <pc:chgData name="Mark Higgins" userId="f99148ad-7e67-4304-8c11-27c7a53efd31" providerId="ADAL" clId="{0928E129-FD99-40CD-AF85-5E16D3AA9BEE}" dt="2021-10-19T10:14:05.289" v="539"/>
        <pc:sldMkLst>
          <pc:docMk/>
          <pc:sldMk cId="3326104712" sldId="810"/>
        </pc:sldMkLst>
      </pc:sldChg>
      <pc:sldChg chg="add modTransition">
        <pc:chgData name="Mark Higgins" userId="f99148ad-7e67-4304-8c11-27c7a53efd31" providerId="ADAL" clId="{0928E129-FD99-40CD-AF85-5E16D3AA9BEE}" dt="2021-10-19T10:14:05.289" v="539"/>
        <pc:sldMkLst>
          <pc:docMk/>
          <pc:sldMk cId="2047518538" sldId="811"/>
        </pc:sldMkLst>
      </pc:sldChg>
      <pc:sldChg chg="add modTransition">
        <pc:chgData name="Mark Higgins" userId="f99148ad-7e67-4304-8c11-27c7a53efd31" providerId="ADAL" clId="{0928E129-FD99-40CD-AF85-5E16D3AA9BEE}" dt="2021-10-19T10:14:38.672" v="545"/>
        <pc:sldMkLst>
          <pc:docMk/>
          <pc:sldMk cId="1220454332" sldId="812"/>
        </pc:sldMkLst>
      </pc:sldChg>
      <pc:sldChg chg="add modTransition">
        <pc:chgData name="Mark Higgins" userId="f99148ad-7e67-4304-8c11-27c7a53efd31" providerId="ADAL" clId="{0928E129-FD99-40CD-AF85-5E16D3AA9BEE}" dt="2021-10-19T10:14:38.672" v="545"/>
        <pc:sldMkLst>
          <pc:docMk/>
          <pc:sldMk cId="900502132" sldId="813"/>
        </pc:sldMkLst>
      </pc:sldChg>
      <pc:sldChg chg="add modTransition">
        <pc:chgData name="Mark Higgins" userId="f99148ad-7e67-4304-8c11-27c7a53efd31" providerId="ADAL" clId="{0928E129-FD99-40CD-AF85-5E16D3AA9BEE}" dt="2021-10-19T10:14:38.672" v="545"/>
        <pc:sldMkLst>
          <pc:docMk/>
          <pc:sldMk cId="3768102261" sldId="814"/>
        </pc:sldMkLst>
      </pc:sldChg>
      <pc:sldChg chg="add modTransition">
        <pc:chgData name="Mark Higgins" userId="f99148ad-7e67-4304-8c11-27c7a53efd31" providerId="ADAL" clId="{0928E129-FD99-40CD-AF85-5E16D3AA9BEE}" dt="2021-10-19T10:14:38.672" v="545"/>
        <pc:sldMkLst>
          <pc:docMk/>
          <pc:sldMk cId="2348555775" sldId="815"/>
        </pc:sldMkLst>
      </pc:sldChg>
      <pc:sldChg chg="add modTransition">
        <pc:chgData name="Mark Higgins" userId="f99148ad-7e67-4304-8c11-27c7a53efd31" providerId="ADAL" clId="{0928E129-FD99-40CD-AF85-5E16D3AA9BEE}" dt="2021-10-19T10:14:38.672" v="545"/>
        <pc:sldMkLst>
          <pc:docMk/>
          <pc:sldMk cId="1916672220" sldId="816"/>
        </pc:sldMkLst>
      </pc:sldChg>
      <pc:sldChg chg="add">
        <pc:chgData name="Mark Higgins" userId="f99148ad-7e67-4304-8c11-27c7a53efd31" providerId="ADAL" clId="{0928E129-FD99-40CD-AF85-5E16D3AA9BEE}" dt="2021-10-19T10:15:30.868" v="546"/>
        <pc:sldMkLst>
          <pc:docMk/>
          <pc:sldMk cId="3990424974" sldId="817"/>
        </pc:sldMkLst>
      </pc:sldChg>
      <pc:sldChg chg="add">
        <pc:chgData name="Mark Higgins" userId="f99148ad-7e67-4304-8c11-27c7a53efd31" providerId="ADAL" clId="{0928E129-FD99-40CD-AF85-5E16D3AA9BEE}" dt="2021-10-19T10:15:30.868" v="546"/>
        <pc:sldMkLst>
          <pc:docMk/>
          <pc:sldMk cId="1268753974" sldId="818"/>
        </pc:sldMkLst>
      </pc:sldChg>
      <pc:sldChg chg="add">
        <pc:chgData name="Mark Higgins" userId="f99148ad-7e67-4304-8c11-27c7a53efd31" providerId="ADAL" clId="{0928E129-FD99-40CD-AF85-5E16D3AA9BEE}" dt="2021-10-19T10:15:30.868" v="546"/>
        <pc:sldMkLst>
          <pc:docMk/>
          <pc:sldMk cId="1662100627" sldId="819"/>
        </pc:sldMkLst>
      </pc:sldChg>
      <pc:sldChg chg="add">
        <pc:chgData name="Mark Higgins" userId="f99148ad-7e67-4304-8c11-27c7a53efd31" providerId="ADAL" clId="{0928E129-FD99-40CD-AF85-5E16D3AA9BEE}" dt="2021-10-19T10:15:30.868" v="546"/>
        <pc:sldMkLst>
          <pc:docMk/>
          <pc:sldMk cId="3132530425" sldId="820"/>
        </pc:sldMkLst>
      </pc:sldChg>
      <pc:sldChg chg="add">
        <pc:chgData name="Mark Higgins" userId="f99148ad-7e67-4304-8c11-27c7a53efd31" providerId="ADAL" clId="{0928E129-FD99-40CD-AF85-5E16D3AA9BEE}" dt="2021-10-19T10:15:30.868" v="546"/>
        <pc:sldMkLst>
          <pc:docMk/>
          <pc:sldMk cId="4159035664" sldId="821"/>
        </pc:sldMkLst>
      </pc:sldChg>
      <pc:sldChg chg="add">
        <pc:chgData name="Mark Higgins" userId="f99148ad-7e67-4304-8c11-27c7a53efd31" providerId="ADAL" clId="{0928E129-FD99-40CD-AF85-5E16D3AA9BEE}" dt="2021-10-19T10:15:30.868" v="546"/>
        <pc:sldMkLst>
          <pc:docMk/>
          <pc:sldMk cId="1002476302" sldId="822"/>
        </pc:sldMkLst>
      </pc:sldChg>
      <pc:sldChg chg="add">
        <pc:chgData name="Mark Higgins" userId="f99148ad-7e67-4304-8c11-27c7a53efd31" providerId="ADAL" clId="{0928E129-FD99-40CD-AF85-5E16D3AA9BEE}" dt="2021-10-19T10:15:30.868" v="546"/>
        <pc:sldMkLst>
          <pc:docMk/>
          <pc:sldMk cId="1185371609" sldId="823"/>
        </pc:sldMkLst>
      </pc:sldChg>
      <pc:sldChg chg="add">
        <pc:chgData name="Mark Higgins" userId="f99148ad-7e67-4304-8c11-27c7a53efd31" providerId="ADAL" clId="{0928E129-FD99-40CD-AF85-5E16D3AA9BEE}" dt="2021-10-19T10:15:30.868" v="546"/>
        <pc:sldMkLst>
          <pc:docMk/>
          <pc:sldMk cId="618070154" sldId="824"/>
        </pc:sldMkLst>
      </pc:sldChg>
      <pc:sldChg chg="modSp add mod">
        <pc:chgData name="Mark Higgins" userId="f99148ad-7e67-4304-8c11-27c7a53efd31" providerId="ADAL" clId="{0928E129-FD99-40CD-AF85-5E16D3AA9BEE}" dt="2021-10-19T10:15:30.949" v="547" actId="27636"/>
        <pc:sldMkLst>
          <pc:docMk/>
          <pc:sldMk cId="2758723342" sldId="825"/>
        </pc:sldMkLst>
        <pc:spChg chg="mod">
          <ac:chgData name="Mark Higgins" userId="f99148ad-7e67-4304-8c11-27c7a53efd31" providerId="ADAL" clId="{0928E129-FD99-40CD-AF85-5E16D3AA9BEE}" dt="2021-10-19T10:15:30.949" v="547" actId="27636"/>
          <ac:spMkLst>
            <pc:docMk/>
            <pc:sldMk cId="2758723342" sldId="825"/>
            <ac:spMk id="3" creationId="{00000000-0000-0000-0000-000000000000}"/>
          </ac:spMkLst>
        </pc:spChg>
      </pc:sldChg>
      <pc:sldChg chg="add">
        <pc:chgData name="Mark Higgins" userId="f99148ad-7e67-4304-8c11-27c7a53efd31" providerId="ADAL" clId="{0928E129-FD99-40CD-AF85-5E16D3AA9BEE}" dt="2021-10-19T10:15:30.868" v="546"/>
        <pc:sldMkLst>
          <pc:docMk/>
          <pc:sldMk cId="4089018560" sldId="826"/>
        </pc:sldMkLst>
      </pc:sldChg>
      <pc:sldChg chg="modSp add mod">
        <pc:chgData name="Mark Higgins" userId="f99148ad-7e67-4304-8c11-27c7a53efd31" providerId="ADAL" clId="{0928E129-FD99-40CD-AF85-5E16D3AA9BEE}" dt="2021-10-19T10:15:30.958" v="548" actId="27636"/>
        <pc:sldMkLst>
          <pc:docMk/>
          <pc:sldMk cId="2613124085" sldId="827"/>
        </pc:sldMkLst>
        <pc:spChg chg="mod">
          <ac:chgData name="Mark Higgins" userId="f99148ad-7e67-4304-8c11-27c7a53efd31" providerId="ADAL" clId="{0928E129-FD99-40CD-AF85-5E16D3AA9BEE}" dt="2021-10-19T10:15:30.958" v="548" actId="27636"/>
          <ac:spMkLst>
            <pc:docMk/>
            <pc:sldMk cId="2613124085" sldId="827"/>
            <ac:spMk id="3" creationId="{00000000-0000-0000-0000-000000000000}"/>
          </ac:spMkLst>
        </pc:spChg>
      </pc:sldChg>
      <pc:sldChg chg="add">
        <pc:chgData name="Mark Higgins" userId="f99148ad-7e67-4304-8c11-27c7a53efd31" providerId="ADAL" clId="{0928E129-FD99-40CD-AF85-5E16D3AA9BEE}" dt="2021-10-19T10:15:30.868" v="546"/>
        <pc:sldMkLst>
          <pc:docMk/>
          <pc:sldMk cId="3424191908" sldId="828"/>
        </pc:sldMkLst>
      </pc:sldChg>
      <pc:sldChg chg="add">
        <pc:chgData name="Mark Higgins" userId="f99148ad-7e67-4304-8c11-27c7a53efd31" providerId="ADAL" clId="{0928E129-FD99-40CD-AF85-5E16D3AA9BEE}" dt="2021-10-19T10:15:30.868" v="546"/>
        <pc:sldMkLst>
          <pc:docMk/>
          <pc:sldMk cId="3455165873" sldId="829"/>
        </pc:sldMkLst>
      </pc:sldChg>
      <pc:sldChg chg="add">
        <pc:chgData name="Mark Higgins" userId="f99148ad-7e67-4304-8c11-27c7a53efd31" providerId="ADAL" clId="{0928E129-FD99-40CD-AF85-5E16D3AA9BEE}" dt="2021-10-19T10:15:30.868" v="546"/>
        <pc:sldMkLst>
          <pc:docMk/>
          <pc:sldMk cId="2114535970" sldId="830"/>
        </pc:sldMkLst>
      </pc:sldChg>
      <pc:sldChg chg="add">
        <pc:chgData name="Mark Higgins" userId="f99148ad-7e67-4304-8c11-27c7a53efd31" providerId="ADAL" clId="{0928E129-FD99-40CD-AF85-5E16D3AA9BEE}" dt="2021-10-19T10:15:30.868" v="546"/>
        <pc:sldMkLst>
          <pc:docMk/>
          <pc:sldMk cId="2034332846" sldId="831"/>
        </pc:sldMkLst>
      </pc:sldChg>
      <pc:sldChg chg="add">
        <pc:chgData name="Mark Higgins" userId="f99148ad-7e67-4304-8c11-27c7a53efd31" providerId="ADAL" clId="{0928E129-FD99-40CD-AF85-5E16D3AA9BEE}" dt="2021-10-19T10:15:30.868" v="546"/>
        <pc:sldMkLst>
          <pc:docMk/>
          <pc:sldMk cId="3876447242" sldId="832"/>
        </pc:sldMkLst>
      </pc:sldChg>
      <pc:sldChg chg="add">
        <pc:chgData name="Mark Higgins" userId="f99148ad-7e67-4304-8c11-27c7a53efd31" providerId="ADAL" clId="{0928E129-FD99-40CD-AF85-5E16D3AA9BEE}" dt="2021-10-19T10:15:30.868" v="546"/>
        <pc:sldMkLst>
          <pc:docMk/>
          <pc:sldMk cId="61682309" sldId="833"/>
        </pc:sldMkLst>
      </pc:sldChg>
      <pc:sldChg chg="add">
        <pc:chgData name="Mark Higgins" userId="f99148ad-7e67-4304-8c11-27c7a53efd31" providerId="ADAL" clId="{0928E129-FD99-40CD-AF85-5E16D3AA9BEE}" dt="2021-10-19T10:15:30.868" v="546"/>
        <pc:sldMkLst>
          <pc:docMk/>
          <pc:sldMk cId="1797970716" sldId="834"/>
        </pc:sldMkLst>
      </pc:sldChg>
      <pc:sldChg chg="add">
        <pc:chgData name="Mark Higgins" userId="f99148ad-7e67-4304-8c11-27c7a53efd31" providerId="ADAL" clId="{0928E129-FD99-40CD-AF85-5E16D3AA9BEE}" dt="2021-10-19T10:15:30.868" v="546"/>
        <pc:sldMkLst>
          <pc:docMk/>
          <pc:sldMk cId="3014115190" sldId="835"/>
        </pc:sldMkLst>
      </pc:sldChg>
      <pc:sldChg chg="modSp add mod">
        <pc:chgData name="Mark Higgins" userId="f99148ad-7e67-4304-8c11-27c7a53efd31" providerId="ADAL" clId="{0928E129-FD99-40CD-AF85-5E16D3AA9BEE}" dt="2021-10-19T10:15:30.974" v="549" actId="27636"/>
        <pc:sldMkLst>
          <pc:docMk/>
          <pc:sldMk cId="2526394181" sldId="836"/>
        </pc:sldMkLst>
        <pc:spChg chg="mod">
          <ac:chgData name="Mark Higgins" userId="f99148ad-7e67-4304-8c11-27c7a53efd31" providerId="ADAL" clId="{0928E129-FD99-40CD-AF85-5E16D3AA9BEE}" dt="2021-10-19T10:15:30.974" v="549" actId="27636"/>
          <ac:spMkLst>
            <pc:docMk/>
            <pc:sldMk cId="2526394181" sldId="836"/>
            <ac:spMk id="3" creationId="{00000000-0000-0000-0000-000000000000}"/>
          </ac:spMkLst>
        </pc:spChg>
      </pc:sldChg>
      <pc:sldChg chg="addSp delSp modSp new mod ord modClrScheme chgLayout">
        <pc:chgData name="Mark Higgins" userId="f99148ad-7e67-4304-8c11-27c7a53efd31" providerId="ADAL" clId="{0928E129-FD99-40CD-AF85-5E16D3AA9BEE}" dt="2021-10-19T10:17:56.228" v="578"/>
        <pc:sldMkLst>
          <pc:docMk/>
          <pc:sldMk cId="3953925610" sldId="846"/>
        </pc:sldMkLst>
        <pc:spChg chg="del mod ord">
          <ac:chgData name="Mark Higgins" userId="f99148ad-7e67-4304-8c11-27c7a53efd31" providerId="ADAL" clId="{0928E129-FD99-40CD-AF85-5E16D3AA9BEE}" dt="2021-10-19T10:17:35.813" v="551" actId="700"/>
          <ac:spMkLst>
            <pc:docMk/>
            <pc:sldMk cId="3953925610" sldId="846"/>
            <ac:spMk id="2" creationId="{76C6AAF8-2BAF-48CD-9D41-3F9081A87CBF}"/>
          </ac:spMkLst>
        </pc:spChg>
        <pc:spChg chg="del mod ord">
          <ac:chgData name="Mark Higgins" userId="f99148ad-7e67-4304-8c11-27c7a53efd31" providerId="ADAL" clId="{0928E129-FD99-40CD-AF85-5E16D3AA9BEE}" dt="2021-10-19T10:17:35.813" v="551" actId="700"/>
          <ac:spMkLst>
            <pc:docMk/>
            <pc:sldMk cId="3953925610" sldId="846"/>
            <ac:spMk id="3" creationId="{35CF6141-792B-4CDA-A3F7-4B448769B80D}"/>
          </ac:spMkLst>
        </pc:spChg>
        <pc:spChg chg="add mod ord">
          <ac:chgData name="Mark Higgins" userId="f99148ad-7e67-4304-8c11-27c7a53efd31" providerId="ADAL" clId="{0928E129-FD99-40CD-AF85-5E16D3AA9BEE}" dt="2021-10-19T10:17:43.149" v="576" actId="20577"/>
          <ac:spMkLst>
            <pc:docMk/>
            <pc:sldMk cId="3953925610" sldId="846"/>
            <ac:spMk id="4" creationId="{96655DEA-8BB1-4346-9BFE-E203AC2F7E59}"/>
          </ac:spMkLst>
        </pc:spChg>
        <pc:spChg chg="add mod ord">
          <ac:chgData name="Mark Higgins" userId="f99148ad-7e67-4304-8c11-27c7a53efd31" providerId="ADAL" clId="{0928E129-FD99-40CD-AF85-5E16D3AA9BEE}" dt="2021-10-19T10:17:35.813" v="551" actId="700"/>
          <ac:spMkLst>
            <pc:docMk/>
            <pc:sldMk cId="3953925610" sldId="846"/>
            <ac:spMk id="5" creationId="{DC9F0EC1-676F-43FB-9C94-0134926FFC34}"/>
          </ac:spMkLst>
        </pc:spChg>
      </pc:sldChg>
      <pc:sldChg chg="modSp add mod">
        <pc:chgData name="Mark Higgins" userId="f99148ad-7e67-4304-8c11-27c7a53efd31" providerId="ADAL" clId="{0928E129-FD99-40CD-AF85-5E16D3AA9BEE}" dt="2021-10-19T10:18:09.492" v="589" actId="20577"/>
        <pc:sldMkLst>
          <pc:docMk/>
          <pc:sldMk cId="3166217738" sldId="847"/>
        </pc:sldMkLst>
        <pc:spChg chg="mod">
          <ac:chgData name="Mark Higgins" userId="f99148ad-7e67-4304-8c11-27c7a53efd31" providerId="ADAL" clId="{0928E129-FD99-40CD-AF85-5E16D3AA9BEE}" dt="2021-10-19T10:18:09.492" v="589" actId="20577"/>
          <ac:spMkLst>
            <pc:docMk/>
            <pc:sldMk cId="3166217738" sldId="847"/>
            <ac:spMk id="4" creationId="{96655DEA-8BB1-4346-9BFE-E203AC2F7E59}"/>
          </ac:spMkLst>
        </pc:spChg>
      </pc:sldChg>
      <pc:sldChg chg="modSp add mod">
        <pc:chgData name="Mark Higgins" userId="f99148ad-7e67-4304-8c11-27c7a53efd31" providerId="ADAL" clId="{0928E129-FD99-40CD-AF85-5E16D3AA9BEE}" dt="2021-10-19T10:19:18.987" v="616" actId="20577"/>
        <pc:sldMkLst>
          <pc:docMk/>
          <pc:sldMk cId="4139375702" sldId="848"/>
        </pc:sldMkLst>
        <pc:spChg chg="mod">
          <ac:chgData name="Mark Higgins" userId="f99148ad-7e67-4304-8c11-27c7a53efd31" providerId="ADAL" clId="{0928E129-FD99-40CD-AF85-5E16D3AA9BEE}" dt="2021-10-19T10:19:18.987" v="616" actId="20577"/>
          <ac:spMkLst>
            <pc:docMk/>
            <pc:sldMk cId="4139375702" sldId="848"/>
            <ac:spMk id="4" creationId="{96655DEA-8BB1-4346-9BFE-E203AC2F7E59}"/>
          </ac:spMkLst>
        </pc:spChg>
      </pc:sldChg>
      <pc:sldChg chg="modSp add mod">
        <pc:chgData name="Mark Higgins" userId="f99148ad-7e67-4304-8c11-27c7a53efd31" providerId="ADAL" clId="{0928E129-FD99-40CD-AF85-5E16D3AA9BEE}" dt="2021-10-19T10:19:27.275" v="619" actId="20577"/>
        <pc:sldMkLst>
          <pc:docMk/>
          <pc:sldMk cId="4293902586" sldId="849"/>
        </pc:sldMkLst>
        <pc:spChg chg="mod">
          <ac:chgData name="Mark Higgins" userId="f99148ad-7e67-4304-8c11-27c7a53efd31" providerId="ADAL" clId="{0928E129-FD99-40CD-AF85-5E16D3AA9BEE}" dt="2021-10-19T10:19:27.275" v="619" actId="20577"/>
          <ac:spMkLst>
            <pc:docMk/>
            <pc:sldMk cId="4293902586" sldId="849"/>
            <ac:spMk id="4" creationId="{96655DEA-8BB1-4346-9BFE-E203AC2F7E59}"/>
          </ac:spMkLst>
        </pc:spChg>
      </pc:sldChg>
      <pc:sldChg chg="modSp new mod">
        <pc:chgData name="Mark Higgins" userId="f99148ad-7e67-4304-8c11-27c7a53efd31" providerId="ADAL" clId="{0928E129-FD99-40CD-AF85-5E16D3AA9BEE}" dt="2021-10-19T14:36:04.002" v="792" actId="20577"/>
        <pc:sldMkLst>
          <pc:docMk/>
          <pc:sldMk cId="3489513525" sldId="850"/>
        </pc:sldMkLst>
        <pc:spChg chg="mod">
          <ac:chgData name="Mark Higgins" userId="f99148ad-7e67-4304-8c11-27c7a53efd31" providerId="ADAL" clId="{0928E129-FD99-40CD-AF85-5E16D3AA9BEE}" dt="2021-10-19T14:35:05.311" v="640" actId="20577"/>
          <ac:spMkLst>
            <pc:docMk/>
            <pc:sldMk cId="3489513525" sldId="850"/>
            <ac:spMk id="2" creationId="{67BEA296-FEC1-4DF5-BCE9-91624DC6A10B}"/>
          </ac:spMkLst>
        </pc:spChg>
        <pc:spChg chg="mod">
          <ac:chgData name="Mark Higgins" userId="f99148ad-7e67-4304-8c11-27c7a53efd31" providerId="ADAL" clId="{0928E129-FD99-40CD-AF85-5E16D3AA9BEE}" dt="2021-10-19T14:36:04.002" v="792" actId="20577"/>
          <ac:spMkLst>
            <pc:docMk/>
            <pc:sldMk cId="3489513525" sldId="850"/>
            <ac:spMk id="3" creationId="{2D2FD34C-392C-4E9C-964C-910BE2F35505}"/>
          </ac:spMkLst>
        </pc:spChg>
      </pc:sldChg>
      <pc:sldChg chg="modSp new mod ord">
        <pc:chgData name="Mark Higgins" userId="f99148ad-7e67-4304-8c11-27c7a53efd31" providerId="ADAL" clId="{0928E129-FD99-40CD-AF85-5E16D3AA9BEE}" dt="2021-10-19T14:42:38.812" v="927"/>
        <pc:sldMkLst>
          <pc:docMk/>
          <pc:sldMk cId="1141282613" sldId="851"/>
        </pc:sldMkLst>
        <pc:spChg chg="mod">
          <ac:chgData name="Mark Higgins" userId="f99148ad-7e67-4304-8c11-27c7a53efd31" providerId="ADAL" clId="{0928E129-FD99-40CD-AF85-5E16D3AA9BEE}" dt="2021-10-19T14:41:26.916" v="847" actId="20577"/>
          <ac:spMkLst>
            <pc:docMk/>
            <pc:sldMk cId="1141282613" sldId="851"/>
            <ac:spMk id="2" creationId="{7F347F87-C518-409F-916D-D19A681077FE}"/>
          </ac:spMkLst>
        </pc:spChg>
        <pc:spChg chg="mod">
          <ac:chgData name="Mark Higgins" userId="f99148ad-7e67-4304-8c11-27c7a53efd31" providerId="ADAL" clId="{0928E129-FD99-40CD-AF85-5E16D3AA9BEE}" dt="2021-10-19T14:42:18.812" v="925" actId="20577"/>
          <ac:spMkLst>
            <pc:docMk/>
            <pc:sldMk cId="1141282613" sldId="851"/>
            <ac:spMk id="3" creationId="{A219C69C-211A-438B-B0A7-CB9F6E4B315B}"/>
          </ac:spMkLst>
        </pc:spChg>
      </pc:sldChg>
      <pc:sldChg chg="modSp new mod">
        <pc:chgData name="Mark Higgins" userId="f99148ad-7e67-4304-8c11-27c7a53efd31" providerId="ADAL" clId="{0928E129-FD99-40CD-AF85-5E16D3AA9BEE}" dt="2021-10-19T14:47:28.440" v="1242" actId="20577"/>
        <pc:sldMkLst>
          <pc:docMk/>
          <pc:sldMk cId="677793915" sldId="852"/>
        </pc:sldMkLst>
        <pc:spChg chg="mod">
          <ac:chgData name="Mark Higgins" userId="f99148ad-7e67-4304-8c11-27c7a53efd31" providerId="ADAL" clId="{0928E129-FD99-40CD-AF85-5E16D3AA9BEE}" dt="2021-10-19T14:47:28.440" v="1242" actId="20577"/>
          <ac:spMkLst>
            <pc:docMk/>
            <pc:sldMk cId="677793915" sldId="852"/>
            <ac:spMk id="2" creationId="{AB4EE436-AC8B-4A51-97FB-F4411DA9BF7F}"/>
          </ac:spMkLst>
        </pc:spChg>
        <pc:spChg chg="mod">
          <ac:chgData name="Mark Higgins" userId="f99148ad-7e67-4304-8c11-27c7a53efd31" providerId="ADAL" clId="{0928E129-FD99-40CD-AF85-5E16D3AA9BEE}" dt="2021-10-19T14:46:04.723" v="1146" actId="21"/>
          <ac:spMkLst>
            <pc:docMk/>
            <pc:sldMk cId="677793915" sldId="852"/>
            <ac:spMk id="3" creationId="{4ED0DC97-7072-4ADD-804E-81693AC27789}"/>
          </ac:spMkLst>
        </pc:spChg>
      </pc:sldChg>
      <pc:sldChg chg="modSp new mod">
        <pc:chgData name="Mark Higgins" userId="f99148ad-7e67-4304-8c11-27c7a53efd31" providerId="ADAL" clId="{0928E129-FD99-40CD-AF85-5E16D3AA9BEE}" dt="2021-10-19T14:47:24.650" v="1240" actId="20577"/>
        <pc:sldMkLst>
          <pc:docMk/>
          <pc:sldMk cId="1416216133" sldId="853"/>
        </pc:sldMkLst>
        <pc:spChg chg="mod">
          <ac:chgData name="Mark Higgins" userId="f99148ad-7e67-4304-8c11-27c7a53efd31" providerId="ADAL" clId="{0928E129-FD99-40CD-AF85-5E16D3AA9BEE}" dt="2021-10-19T14:47:24.650" v="1240" actId="20577"/>
          <ac:spMkLst>
            <pc:docMk/>
            <pc:sldMk cId="1416216133" sldId="853"/>
            <ac:spMk id="2" creationId="{A6DE2671-E6DA-4D23-BFB8-F3D54A2535A5}"/>
          </ac:spMkLst>
        </pc:spChg>
        <pc:spChg chg="mod">
          <ac:chgData name="Mark Higgins" userId="f99148ad-7e67-4304-8c11-27c7a53efd31" providerId="ADAL" clId="{0928E129-FD99-40CD-AF85-5E16D3AA9BEE}" dt="2021-10-19T14:46:07.301" v="1147"/>
          <ac:spMkLst>
            <pc:docMk/>
            <pc:sldMk cId="1416216133" sldId="853"/>
            <ac:spMk id="3" creationId="{99B05E2F-DABA-4E20-BCC4-B6B8E5D0C36B}"/>
          </ac:spMkLst>
        </pc:spChg>
      </pc:sldChg>
      <pc:sldChg chg="modSp new mod">
        <pc:chgData name="Mark Higgins" userId="f99148ad-7e67-4304-8c11-27c7a53efd31" providerId="ADAL" clId="{0928E129-FD99-40CD-AF85-5E16D3AA9BEE}" dt="2021-10-19T14:47:44.688" v="1246" actId="15"/>
        <pc:sldMkLst>
          <pc:docMk/>
          <pc:sldMk cId="3931041411" sldId="854"/>
        </pc:sldMkLst>
        <pc:spChg chg="mod">
          <ac:chgData name="Mark Higgins" userId="f99148ad-7e67-4304-8c11-27c7a53efd31" providerId="ADAL" clId="{0928E129-FD99-40CD-AF85-5E16D3AA9BEE}" dt="2021-10-19T14:47:20.890" v="1238" actId="20577"/>
          <ac:spMkLst>
            <pc:docMk/>
            <pc:sldMk cId="3931041411" sldId="854"/>
            <ac:spMk id="2" creationId="{87217FF8-7422-4478-B6A0-B4591279EFA3}"/>
          </ac:spMkLst>
        </pc:spChg>
        <pc:spChg chg="mod">
          <ac:chgData name="Mark Higgins" userId="f99148ad-7e67-4304-8c11-27c7a53efd31" providerId="ADAL" clId="{0928E129-FD99-40CD-AF85-5E16D3AA9BEE}" dt="2021-10-19T14:47:44.688" v="1246" actId="15"/>
          <ac:spMkLst>
            <pc:docMk/>
            <pc:sldMk cId="3931041411" sldId="854"/>
            <ac:spMk id="3" creationId="{37B809BF-63BF-4BA4-B1E6-873F52BDB2C7}"/>
          </ac:spMkLst>
        </pc:spChg>
      </pc:sldChg>
      <pc:sldChg chg="modSp add mod">
        <pc:chgData name="Mark Higgins" userId="f99148ad-7e67-4304-8c11-27c7a53efd31" providerId="ADAL" clId="{0928E129-FD99-40CD-AF85-5E16D3AA9BEE}" dt="2021-10-19T14:49:11.047" v="1388" actId="15"/>
        <pc:sldMkLst>
          <pc:docMk/>
          <pc:sldMk cId="1905862668" sldId="855"/>
        </pc:sldMkLst>
        <pc:spChg chg="mod">
          <ac:chgData name="Mark Higgins" userId="f99148ad-7e67-4304-8c11-27c7a53efd31" providerId="ADAL" clId="{0928E129-FD99-40CD-AF85-5E16D3AA9BEE}" dt="2021-10-19T14:47:38.418" v="1245" actId="20577"/>
          <ac:spMkLst>
            <pc:docMk/>
            <pc:sldMk cId="1905862668" sldId="855"/>
            <ac:spMk id="2" creationId="{87217FF8-7422-4478-B6A0-B4591279EFA3}"/>
          </ac:spMkLst>
        </pc:spChg>
        <pc:spChg chg="mod">
          <ac:chgData name="Mark Higgins" userId="f99148ad-7e67-4304-8c11-27c7a53efd31" providerId="ADAL" clId="{0928E129-FD99-40CD-AF85-5E16D3AA9BEE}" dt="2021-10-19T14:49:11.047" v="1388" actId="15"/>
          <ac:spMkLst>
            <pc:docMk/>
            <pc:sldMk cId="1905862668" sldId="855"/>
            <ac:spMk id="3" creationId="{37B809BF-63BF-4BA4-B1E6-873F52BDB2C7}"/>
          </ac:spMkLst>
        </pc:spChg>
      </pc:sldChg>
      <pc:sldChg chg="modSp add mod">
        <pc:chgData name="Mark Higgins" userId="f99148ad-7e67-4304-8c11-27c7a53efd31" providerId="ADAL" clId="{0928E129-FD99-40CD-AF85-5E16D3AA9BEE}" dt="2021-10-19T14:55:22.896" v="1510" actId="20577"/>
        <pc:sldMkLst>
          <pc:docMk/>
          <pc:sldMk cId="3043899704" sldId="856"/>
        </pc:sldMkLst>
        <pc:spChg chg="mod">
          <ac:chgData name="Mark Higgins" userId="f99148ad-7e67-4304-8c11-27c7a53efd31" providerId="ADAL" clId="{0928E129-FD99-40CD-AF85-5E16D3AA9BEE}" dt="2021-10-19T14:49:17.430" v="1390" actId="20577"/>
          <ac:spMkLst>
            <pc:docMk/>
            <pc:sldMk cId="3043899704" sldId="856"/>
            <ac:spMk id="2" creationId="{87217FF8-7422-4478-B6A0-B4591279EFA3}"/>
          </ac:spMkLst>
        </pc:spChg>
        <pc:spChg chg="mod">
          <ac:chgData name="Mark Higgins" userId="f99148ad-7e67-4304-8c11-27c7a53efd31" providerId="ADAL" clId="{0928E129-FD99-40CD-AF85-5E16D3AA9BEE}" dt="2021-10-19T14:55:22.896" v="1510" actId="20577"/>
          <ac:spMkLst>
            <pc:docMk/>
            <pc:sldMk cId="3043899704" sldId="856"/>
            <ac:spMk id="3" creationId="{37B809BF-63BF-4BA4-B1E6-873F52BDB2C7}"/>
          </ac:spMkLst>
        </pc:spChg>
      </pc:sldChg>
      <pc:sldChg chg="modSp add mod">
        <pc:chgData name="Mark Higgins" userId="f99148ad-7e67-4304-8c11-27c7a53efd31" providerId="ADAL" clId="{0928E129-FD99-40CD-AF85-5E16D3AA9BEE}" dt="2021-10-19T15:02:00.832" v="1669" actId="27636"/>
        <pc:sldMkLst>
          <pc:docMk/>
          <pc:sldMk cId="1362578905" sldId="857"/>
        </pc:sldMkLst>
        <pc:spChg chg="mod">
          <ac:chgData name="Mark Higgins" userId="f99148ad-7e67-4304-8c11-27c7a53efd31" providerId="ADAL" clId="{0928E129-FD99-40CD-AF85-5E16D3AA9BEE}" dt="2021-10-19T14:56:29.733" v="1513" actId="20577"/>
          <ac:spMkLst>
            <pc:docMk/>
            <pc:sldMk cId="1362578905" sldId="857"/>
            <ac:spMk id="2" creationId="{87217FF8-7422-4478-B6A0-B4591279EFA3}"/>
          </ac:spMkLst>
        </pc:spChg>
        <pc:spChg chg="mod">
          <ac:chgData name="Mark Higgins" userId="f99148ad-7e67-4304-8c11-27c7a53efd31" providerId="ADAL" clId="{0928E129-FD99-40CD-AF85-5E16D3AA9BEE}" dt="2021-10-19T15:02:00.832" v="1669" actId="27636"/>
          <ac:spMkLst>
            <pc:docMk/>
            <pc:sldMk cId="1362578905" sldId="857"/>
            <ac:spMk id="3" creationId="{37B809BF-63BF-4BA4-B1E6-873F52BDB2C7}"/>
          </ac:spMkLst>
        </pc:spChg>
      </pc:sldChg>
    </pc:docChg>
  </pc:docChgLst>
  <pc:docChgLst>
    <pc:chgData name="Mark Higgins" userId="f99148ad-7e67-4304-8c11-27c7a53efd31" providerId="ADAL" clId="{67496FA6-AE80-4589-8013-147AF777545E}"/>
    <pc:docChg chg="custSel addSld modSld sldOrd">
      <pc:chgData name="Mark Higgins" userId="f99148ad-7e67-4304-8c11-27c7a53efd31" providerId="ADAL" clId="{67496FA6-AE80-4589-8013-147AF777545E}" dt="2021-11-08T08:24:00.845" v="1240" actId="5793"/>
      <pc:docMkLst>
        <pc:docMk/>
      </pc:docMkLst>
      <pc:sldChg chg="modSp mod">
        <pc:chgData name="Mark Higgins" userId="f99148ad-7e67-4304-8c11-27c7a53efd31" providerId="ADAL" clId="{67496FA6-AE80-4589-8013-147AF777545E}" dt="2021-11-04T10:41:56.768" v="480" actId="20578"/>
        <pc:sldMkLst>
          <pc:docMk/>
          <pc:sldMk cId="2851725395" sldId="263"/>
        </pc:sldMkLst>
        <pc:spChg chg="mod">
          <ac:chgData name="Mark Higgins" userId="f99148ad-7e67-4304-8c11-27c7a53efd31" providerId="ADAL" clId="{67496FA6-AE80-4589-8013-147AF777545E}" dt="2021-11-04T10:41:23.807" v="479" actId="6549"/>
          <ac:spMkLst>
            <pc:docMk/>
            <pc:sldMk cId="2851725395" sldId="263"/>
            <ac:spMk id="3" creationId="{93E1A0CE-437E-4089-AE73-03BEE8D4C05A}"/>
          </ac:spMkLst>
        </pc:spChg>
        <pc:spChg chg="mod">
          <ac:chgData name="Mark Higgins" userId="f99148ad-7e67-4304-8c11-27c7a53efd31" providerId="ADAL" clId="{67496FA6-AE80-4589-8013-147AF777545E}" dt="2021-11-04T10:41:56.768" v="480" actId="20578"/>
          <ac:spMkLst>
            <pc:docMk/>
            <pc:sldMk cId="2851725395" sldId="263"/>
            <ac:spMk id="7" creationId="{18128484-EA74-4207-8743-D6890E77D4AF}"/>
          </ac:spMkLst>
        </pc:spChg>
      </pc:sldChg>
      <pc:sldChg chg="modSp mod">
        <pc:chgData name="Mark Higgins" userId="f99148ad-7e67-4304-8c11-27c7a53efd31" providerId="ADAL" clId="{67496FA6-AE80-4589-8013-147AF777545E}" dt="2021-11-04T10:36:26.832" v="39" actId="20577"/>
        <pc:sldMkLst>
          <pc:docMk/>
          <pc:sldMk cId="448120669" sldId="751"/>
        </pc:sldMkLst>
        <pc:spChg chg="mod">
          <ac:chgData name="Mark Higgins" userId="f99148ad-7e67-4304-8c11-27c7a53efd31" providerId="ADAL" clId="{67496FA6-AE80-4589-8013-147AF777545E}" dt="2021-11-04T10:36:26.832" v="39" actId="20577"/>
          <ac:spMkLst>
            <pc:docMk/>
            <pc:sldMk cId="448120669" sldId="751"/>
            <ac:spMk id="3" creationId="{1724013F-FD33-483F-B6A1-487D1C081F19}"/>
          </ac:spMkLst>
        </pc:spChg>
      </pc:sldChg>
      <pc:sldChg chg="modSp new mod ord">
        <pc:chgData name="Mark Higgins" userId="f99148ad-7e67-4304-8c11-27c7a53efd31" providerId="ADAL" clId="{67496FA6-AE80-4589-8013-147AF777545E}" dt="2021-11-08T08:22:05.094" v="1169" actId="20577"/>
        <pc:sldMkLst>
          <pc:docMk/>
          <pc:sldMk cId="661489223" sldId="752"/>
        </pc:sldMkLst>
        <pc:spChg chg="mod">
          <ac:chgData name="Mark Higgins" userId="f99148ad-7e67-4304-8c11-27c7a53efd31" providerId="ADAL" clId="{67496FA6-AE80-4589-8013-147AF777545E}" dt="2021-11-08T08:20:23.439" v="1005" actId="20577"/>
          <ac:spMkLst>
            <pc:docMk/>
            <pc:sldMk cId="661489223" sldId="752"/>
            <ac:spMk id="2" creationId="{581A0EBE-A6F2-4F4E-8876-6D47A8D5FFD8}"/>
          </ac:spMkLst>
        </pc:spChg>
        <pc:spChg chg="mod">
          <ac:chgData name="Mark Higgins" userId="f99148ad-7e67-4304-8c11-27c7a53efd31" providerId="ADAL" clId="{67496FA6-AE80-4589-8013-147AF777545E}" dt="2021-11-08T08:22:05.094" v="1169" actId="20577"/>
          <ac:spMkLst>
            <pc:docMk/>
            <pc:sldMk cId="661489223" sldId="752"/>
            <ac:spMk id="3" creationId="{EE86AC19-90FE-4327-BFE2-4899C40FF6D1}"/>
          </ac:spMkLst>
        </pc:spChg>
      </pc:sldChg>
      <pc:sldChg chg="modSp new mod">
        <pc:chgData name="Mark Higgins" userId="f99148ad-7e67-4304-8c11-27c7a53efd31" providerId="ADAL" clId="{67496FA6-AE80-4589-8013-147AF777545E}" dt="2021-11-08T08:24:00.845" v="1240" actId="5793"/>
        <pc:sldMkLst>
          <pc:docMk/>
          <pc:sldMk cId="3462418458" sldId="753"/>
        </pc:sldMkLst>
        <pc:spChg chg="mod">
          <ac:chgData name="Mark Higgins" userId="f99148ad-7e67-4304-8c11-27c7a53efd31" providerId="ADAL" clId="{67496FA6-AE80-4589-8013-147AF777545E}" dt="2021-11-08T08:22:21.344" v="1179" actId="20577"/>
          <ac:spMkLst>
            <pc:docMk/>
            <pc:sldMk cId="3462418458" sldId="753"/>
            <ac:spMk id="2" creationId="{80EBF94E-84D7-4C47-A3B1-EFB7C19F239F}"/>
          </ac:spMkLst>
        </pc:spChg>
        <pc:spChg chg="mod">
          <ac:chgData name="Mark Higgins" userId="f99148ad-7e67-4304-8c11-27c7a53efd31" providerId="ADAL" clId="{67496FA6-AE80-4589-8013-147AF777545E}" dt="2021-11-08T08:24:00.845" v="1240" actId="5793"/>
          <ac:spMkLst>
            <pc:docMk/>
            <pc:sldMk cId="3462418458" sldId="753"/>
            <ac:spMk id="3" creationId="{0423AAD1-C2D8-4983-8860-5298242C2722}"/>
          </ac:spMkLst>
        </pc:spChg>
      </pc:sldChg>
      <pc:sldChg chg="modSp mod">
        <pc:chgData name="Mark Higgins" userId="f99148ad-7e67-4304-8c11-27c7a53efd31" providerId="ADAL" clId="{67496FA6-AE80-4589-8013-147AF777545E}" dt="2021-11-04T10:37:59.005" v="178" actId="20577"/>
        <pc:sldMkLst>
          <pc:docMk/>
          <pc:sldMk cId="674505606" sldId="757"/>
        </pc:sldMkLst>
        <pc:spChg chg="mod">
          <ac:chgData name="Mark Higgins" userId="f99148ad-7e67-4304-8c11-27c7a53efd31" providerId="ADAL" clId="{67496FA6-AE80-4589-8013-147AF777545E}" dt="2021-11-04T10:37:59.005" v="178" actId="20577"/>
          <ac:spMkLst>
            <pc:docMk/>
            <pc:sldMk cId="674505606" sldId="757"/>
            <ac:spMk id="3" creationId="{B7015CF0-2B28-4A27-945F-B8A50F91C9F6}"/>
          </ac:spMkLst>
        </pc:spChg>
      </pc:sldChg>
      <pc:sldChg chg="modSp mod">
        <pc:chgData name="Mark Higgins" userId="f99148ad-7e67-4304-8c11-27c7a53efd31" providerId="ADAL" clId="{67496FA6-AE80-4589-8013-147AF777545E}" dt="2021-11-04T10:38:36.153" v="225" actId="20577"/>
        <pc:sldMkLst>
          <pc:docMk/>
          <pc:sldMk cId="2004826366" sldId="760"/>
        </pc:sldMkLst>
        <pc:spChg chg="mod">
          <ac:chgData name="Mark Higgins" userId="f99148ad-7e67-4304-8c11-27c7a53efd31" providerId="ADAL" clId="{67496FA6-AE80-4589-8013-147AF777545E}" dt="2021-11-04T10:38:36.153" v="225" actId="20577"/>
          <ac:spMkLst>
            <pc:docMk/>
            <pc:sldMk cId="2004826366" sldId="760"/>
            <ac:spMk id="3" creationId="{40E3E3BB-94A6-4218-AE4A-102B7C9CC149}"/>
          </ac:spMkLst>
        </pc:spChg>
      </pc:sldChg>
      <pc:sldChg chg="modSp mod">
        <pc:chgData name="Mark Higgins" userId="f99148ad-7e67-4304-8c11-27c7a53efd31" providerId="ADAL" clId="{67496FA6-AE80-4589-8013-147AF777545E}" dt="2021-11-04T10:40:20.082" v="455" actId="20577"/>
        <pc:sldMkLst>
          <pc:docMk/>
          <pc:sldMk cId="4272030496" sldId="761"/>
        </pc:sldMkLst>
        <pc:spChg chg="mod">
          <ac:chgData name="Mark Higgins" userId="f99148ad-7e67-4304-8c11-27c7a53efd31" providerId="ADAL" clId="{67496FA6-AE80-4589-8013-147AF777545E}" dt="2021-11-04T10:40:20.082" v="455" actId="20577"/>
          <ac:spMkLst>
            <pc:docMk/>
            <pc:sldMk cId="4272030496" sldId="761"/>
            <ac:spMk id="3" creationId="{40E3E3BB-94A6-4218-AE4A-102B7C9CC149}"/>
          </ac:spMkLst>
        </pc:spChg>
      </pc:sldChg>
      <pc:sldChg chg="modSp mod">
        <pc:chgData name="Mark Higgins" userId="f99148ad-7e67-4304-8c11-27c7a53efd31" providerId="ADAL" clId="{67496FA6-AE80-4589-8013-147AF777545E}" dt="2021-11-04T10:43:46.984" v="750" actId="20577"/>
        <pc:sldMkLst>
          <pc:docMk/>
          <pc:sldMk cId="2760839303" sldId="762"/>
        </pc:sldMkLst>
        <pc:spChg chg="mod">
          <ac:chgData name="Mark Higgins" userId="f99148ad-7e67-4304-8c11-27c7a53efd31" providerId="ADAL" clId="{67496FA6-AE80-4589-8013-147AF777545E}" dt="2021-11-04T10:43:46.984" v="750" actId="20577"/>
          <ac:spMkLst>
            <pc:docMk/>
            <pc:sldMk cId="2760839303" sldId="762"/>
            <ac:spMk id="3" creationId="{40E3E3BB-94A6-4218-AE4A-102B7C9CC149}"/>
          </ac:spMkLst>
        </pc:spChg>
      </pc:sldChg>
      <pc:sldChg chg="modSp mod modNotesTx">
        <pc:chgData name="Mark Higgins" userId="f99148ad-7e67-4304-8c11-27c7a53efd31" providerId="ADAL" clId="{67496FA6-AE80-4589-8013-147AF777545E}" dt="2021-11-04T10:59:13.758" v="989" actId="20577"/>
        <pc:sldMkLst>
          <pc:docMk/>
          <pc:sldMk cId="1834219082" sldId="766"/>
        </pc:sldMkLst>
        <pc:spChg chg="mod">
          <ac:chgData name="Mark Higgins" userId="f99148ad-7e67-4304-8c11-27c7a53efd31" providerId="ADAL" clId="{67496FA6-AE80-4589-8013-147AF777545E}" dt="2021-11-04T10:59:13.758" v="989" actId="20577"/>
          <ac:spMkLst>
            <pc:docMk/>
            <pc:sldMk cId="1834219082" sldId="766"/>
            <ac:spMk id="3" creationId="{637FF243-07DF-4207-B1DB-726973C81453}"/>
          </ac:spMkLst>
        </pc:spChg>
      </pc:sldChg>
    </pc:docChg>
  </pc:docChgLst>
  <pc:docChgLst>
    <pc:chgData name="Mark Higgins" userId="ad4ee43bd0f7a961" providerId="LiveId" clId="{D0EEBFFF-B99A-460D-AB6C-222D09397D2D}"/>
    <pc:docChg chg="undo custSel addSld delSld modSld">
      <pc:chgData name="Mark Higgins" userId="ad4ee43bd0f7a961" providerId="LiveId" clId="{D0EEBFFF-B99A-460D-AB6C-222D09397D2D}" dt="2021-09-20T20:26:33.046" v="726"/>
      <pc:docMkLst>
        <pc:docMk/>
      </pc:docMkLst>
      <pc:sldChg chg="modSp new mod">
        <pc:chgData name="Mark Higgins" userId="ad4ee43bd0f7a961" providerId="LiveId" clId="{D0EEBFFF-B99A-460D-AB6C-222D09397D2D}" dt="2021-09-20T15:46:34.789" v="390" actId="20577"/>
        <pc:sldMkLst>
          <pc:docMk/>
          <pc:sldMk cId="943533271" sldId="786"/>
        </pc:sldMkLst>
        <pc:spChg chg="mod">
          <ac:chgData name="Mark Higgins" userId="ad4ee43bd0f7a961" providerId="LiveId" clId="{D0EEBFFF-B99A-460D-AB6C-222D09397D2D}" dt="2021-09-20T15:35:32.106" v="12" actId="20577"/>
          <ac:spMkLst>
            <pc:docMk/>
            <pc:sldMk cId="943533271" sldId="786"/>
            <ac:spMk id="2" creationId="{895E720B-4926-4138-8999-41BF2C94BBE3}"/>
          </ac:spMkLst>
        </pc:spChg>
        <pc:spChg chg="mod">
          <ac:chgData name="Mark Higgins" userId="ad4ee43bd0f7a961" providerId="LiveId" clId="{D0EEBFFF-B99A-460D-AB6C-222D09397D2D}" dt="2021-09-20T15:46:34.789" v="390" actId="20577"/>
          <ac:spMkLst>
            <pc:docMk/>
            <pc:sldMk cId="943533271" sldId="786"/>
            <ac:spMk id="3" creationId="{141F992C-D2D7-40B0-B135-B97BB1D085C5}"/>
          </ac:spMkLst>
        </pc:spChg>
      </pc:sldChg>
      <pc:sldChg chg="addSp delSp modSp new mod">
        <pc:chgData name="Mark Higgins" userId="ad4ee43bd0f7a961" providerId="LiveId" clId="{D0EEBFFF-B99A-460D-AB6C-222D09397D2D}" dt="2021-09-20T15:46:18.124" v="385" actId="20577"/>
        <pc:sldMkLst>
          <pc:docMk/>
          <pc:sldMk cId="3315086354" sldId="787"/>
        </pc:sldMkLst>
        <pc:spChg chg="mod">
          <ac:chgData name="Mark Higgins" userId="ad4ee43bd0f7a961" providerId="LiveId" clId="{D0EEBFFF-B99A-460D-AB6C-222D09397D2D}" dt="2021-09-20T15:46:18.124" v="385" actId="20577"/>
          <ac:spMkLst>
            <pc:docMk/>
            <pc:sldMk cId="3315086354" sldId="787"/>
            <ac:spMk id="2" creationId="{28BD9BAA-5DA5-4B38-95D8-7D9070E30B19}"/>
          </ac:spMkLst>
        </pc:spChg>
        <pc:spChg chg="del">
          <ac:chgData name="Mark Higgins" userId="ad4ee43bd0f7a961" providerId="LiveId" clId="{D0EEBFFF-B99A-460D-AB6C-222D09397D2D}" dt="2021-09-20T15:38:41.090" v="34" actId="3680"/>
          <ac:spMkLst>
            <pc:docMk/>
            <pc:sldMk cId="3315086354" sldId="787"/>
            <ac:spMk id="3" creationId="{4273E47B-84F9-403D-A8CB-91CDB0DC1235}"/>
          </ac:spMkLst>
        </pc:spChg>
        <pc:graphicFrameChg chg="add mod ord modGraphic">
          <ac:chgData name="Mark Higgins" userId="ad4ee43bd0f7a961" providerId="LiveId" clId="{D0EEBFFF-B99A-460D-AB6C-222D09397D2D}" dt="2021-09-20T15:45:58.728" v="373" actId="14100"/>
          <ac:graphicFrameMkLst>
            <pc:docMk/>
            <pc:sldMk cId="3315086354" sldId="787"/>
            <ac:graphicFrameMk id="4" creationId="{B5C60E41-08CB-42B5-88A3-94D93B9179C2}"/>
          </ac:graphicFrameMkLst>
        </pc:graphicFrameChg>
      </pc:sldChg>
      <pc:sldChg chg="addSp delSp modSp new mod">
        <pc:chgData name="Mark Higgins" userId="ad4ee43bd0f7a961" providerId="LiveId" clId="{D0EEBFFF-B99A-460D-AB6C-222D09397D2D}" dt="2021-09-20T15:50:57.171" v="522" actId="27636"/>
        <pc:sldMkLst>
          <pc:docMk/>
          <pc:sldMk cId="2254413050" sldId="788"/>
        </pc:sldMkLst>
        <pc:spChg chg="mod">
          <ac:chgData name="Mark Higgins" userId="ad4ee43bd0f7a961" providerId="LiveId" clId="{D0EEBFFF-B99A-460D-AB6C-222D09397D2D}" dt="2021-09-20T15:50:57.171" v="522" actId="27636"/>
          <ac:spMkLst>
            <pc:docMk/>
            <pc:sldMk cId="2254413050" sldId="788"/>
            <ac:spMk id="2" creationId="{356D0041-616E-4477-9693-88C482402C04}"/>
          </ac:spMkLst>
        </pc:spChg>
        <pc:spChg chg="add del mod">
          <ac:chgData name="Mark Higgins" userId="ad4ee43bd0f7a961" providerId="LiveId" clId="{D0EEBFFF-B99A-460D-AB6C-222D09397D2D}" dt="2021-09-20T15:49:16.037" v="480" actId="20577"/>
          <ac:spMkLst>
            <pc:docMk/>
            <pc:sldMk cId="2254413050" sldId="788"/>
            <ac:spMk id="3" creationId="{1EB11020-8495-462E-BD15-0BC7988EF720}"/>
          </ac:spMkLst>
        </pc:spChg>
        <pc:graphicFrameChg chg="add del mod">
          <ac:chgData name="Mark Higgins" userId="ad4ee43bd0f7a961" providerId="LiveId" clId="{D0EEBFFF-B99A-460D-AB6C-222D09397D2D}" dt="2021-09-20T15:48:30.927" v="446"/>
          <ac:graphicFrameMkLst>
            <pc:docMk/>
            <pc:sldMk cId="2254413050" sldId="788"/>
            <ac:graphicFrameMk id="4" creationId="{17A21641-F50F-4033-900F-6F51F248A481}"/>
          </ac:graphicFrameMkLst>
        </pc:graphicFrameChg>
        <pc:graphicFrameChg chg="add del mod">
          <ac:chgData name="Mark Higgins" userId="ad4ee43bd0f7a961" providerId="LiveId" clId="{D0EEBFFF-B99A-460D-AB6C-222D09397D2D}" dt="2021-09-20T15:48:35.963" v="448"/>
          <ac:graphicFrameMkLst>
            <pc:docMk/>
            <pc:sldMk cId="2254413050" sldId="788"/>
            <ac:graphicFrameMk id="5" creationId="{8010E962-FEBD-4820-ADB8-4024E61F83D5}"/>
          </ac:graphicFrameMkLst>
        </pc:graphicFrameChg>
      </pc:sldChg>
      <pc:sldChg chg="modSp add mod">
        <pc:chgData name="Mark Higgins" userId="ad4ee43bd0f7a961" providerId="LiveId" clId="{D0EEBFFF-B99A-460D-AB6C-222D09397D2D}" dt="2021-09-20T15:51:04.103" v="525" actId="27636"/>
        <pc:sldMkLst>
          <pc:docMk/>
          <pc:sldMk cId="1898860426" sldId="789"/>
        </pc:sldMkLst>
        <pc:spChg chg="mod">
          <ac:chgData name="Mark Higgins" userId="ad4ee43bd0f7a961" providerId="LiveId" clId="{D0EEBFFF-B99A-460D-AB6C-222D09397D2D}" dt="2021-09-20T15:51:04.103" v="525" actId="27636"/>
          <ac:spMkLst>
            <pc:docMk/>
            <pc:sldMk cId="1898860426" sldId="789"/>
            <ac:spMk id="2" creationId="{356D0041-616E-4477-9693-88C482402C04}"/>
          </ac:spMkLst>
        </pc:spChg>
      </pc:sldChg>
      <pc:sldChg chg="modSp add mod">
        <pc:chgData name="Mark Higgins" userId="ad4ee43bd0f7a961" providerId="LiveId" clId="{D0EEBFFF-B99A-460D-AB6C-222D09397D2D}" dt="2021-09-20T15:50:48.598" v="519" actId="27636"/>
        <pc:sldMkLst>
          <pc:docMk/>
          <pc:sldMk cId="582655134" sldId="790"/>
        </pc:sldMkLst>
        <pc:spChg chg="mod">
          <ac:chgData name="Mark Higgins" userId="ad4ee43bd0f7a961" providerId="LiveId" clId="{D0EEBFFF-B99A-460D-AB6C-222D09397D2D}" dt="2021-09-20T15:50:48.598" v="519" actId="27636"/>
          <ac:spMkLst>
            <pc:docMk/>
            <pc:sldMk cId="582655134" sldId="790"/>
            <ac:spMk id="2" creationId="{356D0041-616E-4477-9693-88C482402C04}"/>
          </ac:spMkLst>
        </pc:spChg>
      </pc:sldChg>
      <pc:sldChg chg="modSp add mod">
        <pc:chgData name="Mark Higgins" userId="ad4ee43bd0f7a961" providerId="LiveId" clId="{D0EEBFFF-B99A-460D-AB6C-222D09397D2D}" dt="2021-09-20T15:51:28.734" v="533" actId="27636"/>
        <pc:sldMkLst>
          <pc:docMk/>
          <pc:sldMk cId="2115869644" sldId="791"/>
        </pc:sldMkLst>
        <pc:spChg chg="mod">
          <ac:chgData name="Mark Higgins" userId="ad4ee43bd0f7a961" providerId="LiveId" clId="{D0EEBFFF-B99A-460D-AB6C-222D09397D2D}" dt="2021-09-20T15:51:28.734" v="533" actId="27636"/>
          <ac:spMkLst>
            <pc:docMk/>
            <pc:sldMk cId="2115869644" sldId="791"/>
            <ac:spMk id="2" creationId="{356D0041-616E-4477-9693-88C482402C04}"/>
          </ac:spMkLst>
        </pc:spChg>
      </pc:sldChg>
      <pc:sldChg chg="modSp add mod">
        <pc:chgData name="Mark Higgins" userId="ad4ee43bd0f7a961" providerId="LiveId" clId="{D0EEBFFF-B99A-460D-AB6C-222D09397D2D}" dt="2021-09-20T15:51:59.376" v="540" actId="27636"/>
        <pc:sldMkLst>
          <pc:docMk/>
          <pc:sldMk cId="1430388509" sldId="792"/>
        </pc:sldMkLst>
        <pc:spChg chg="mod">
          <ac:chgData name="Mark Higgins" userId="ad4ee43bd0f7a961" providerId="LiveId" clId="{D0EEBFFF-B99A-460D-AB6C-222D09397D2D}" dt="2021-09-20T15:51:59.376" v="540" actId="27636"/>
          <ac:spMkLst>
            <pc:docMk/>
            <pc:sldMk cId="1430388509" sldId="792"/>
            <ac:spMk id="2" creationId="{356D0041-616E-4477-9693-88C482402C04}"/>
          </ac:spMkLst>
        </pc:spChg>
      </pc:sldChg>
      <pc:sldChg chg="modSp add mod">
        <pc:chgData name="Mark Higgins" userId="ad4ee43bd0f7a961" providerId="LiveId" clId="{D0EEBFFF-B99A-460D-AB6C-222D09397D2D}" dt="2021-09-20T15:52:21.081" v="548" actId="27636"/>
        <pc:sldMkLst>
          <pc:docMk/>
          <pc:sldMk cId="1305669384" sldId="793"/>
        </pc:sldMkLst>
        <pc:spChg chg="mod">
          <ac:chgData name="Mark Higgins" userId="ad4ee43bd0f7a961" providerId="LiveId" clId="{D0EEBFFF-B99A-460D-AB6C-222D09397D2D}" dt="2021-09-20T15:52:21.081" v="548" actId="27636"/>
          <ac:spMkLst>
            <pc:docMk/>
            <pc:sldMk cId="1305669384" sldId="793"/>
            <ac:spMk id="2" creationId="{356D0041-616E-4477-9693-88C482402C04}"/>
          </ac:spMkLst>
        </pc:spChg>
      </pc:sldChg>
      <pc:sldChg chg="modSp add mod">
        <pc:chgData name="Mark Higgins" userId="ad4ee43bd0f7a961" providerId="LiveId" clId="{D0EEBFFF-B99A-460D-AB6C-222D09397D2D}" dt="2021-09-20T15:52:41.589" v="555" actId="27636"/>
        <pc:sldMkLst>
          <pc:docMk/>
          <pc:sldMk cId="220799762" sldId="794"/>
        </pc:sldMkLst>
        <pc:spChg chg="mod">
          <ac:chgData name="Mark Higgins" userId="ad4ee43bd0f7a961" providerId="LiveId" clId="{D0EEBFFF-B99A-460D-AB6C-222D09397D2D}" dt="2021-09-20T15:52:41.589" v="555" actId="27636"/>
          <ac:spMkLst>
            <pc:docMk/>
            <pc:sldMk cId="220799762" sldId="794"/>
            <ac:spMk id="2" creationId="{356D0041-616E-4477-9693-88C482402C04}"/>
          </ac:spMkLst>
        </pc:spChg>
      </pc:sldChg>
      <pc:sldChg chg="modSp add mod">
        <pc:chgData name="Mark Higgins" userId="ad4ee43bd0f7a961" providerId="LiveId" clId="{D0EEBFFF-B99A-460D-AB6C-222D09397D2D}" dt="2021-09-20T15:53:04.487" v="563" actId="27636"/>
        <pc:sldMkLst>
          <pc:docMk/>
          <pc:sldMk cId="2721446035" sldId="795"/>
        </pc:sldMkLst>
        <pc:spChg chg="mod">
          <ac:chgData name="Mark Higgins" userId="ad4ee43bd0f7a961" providerId="LiveId" clId="{D0EEBFFF-B99A-460D-AB6C-222D09397D2D}" dt="2021-09-20T15:53:04.487" v="563" actId="27636"/>
          <ac:spMkLst>
            <pc:docMk/>
            <pc:sldMk cId="2721446035" sldId="795"/>
            <ac:spMk id="2" creationId="{356D0041-616E-4477-9693-88C482402C04}"/>
          </ac:spMkLst>
        </pc:spChg>
      </pc:sldChg>
      <pc:sldChg chg="modSp add mod">
        <pc:chgData name="Mark Higgins" userId="ad4ee43bd0f7a961" providerId="LiveId" clId="{D0EEBFFF-B99A-460D-AB6C-222D09397D2D}" dt="2021-09-20T15:53:31.961" v="571" actId="27636"/>
        <pc:sldMkLst>
          <pc:docMk/>
          <pc:sldMk cId="850367915" sldId="796"/>
        </pc:sldMkLst>
        <pc:spChg chg="mod">
          <ac:chgData name="Mark Higgins" userId="ad4ee43bd0f7a961" providerId="LiveId" clId="{D0EEBFFF-B99A-460D-AB6C-222D09397D2D}" dt="2021-09-20T15:53:31.961" v="571" actId="27636"/>
          <ac:spMkLst>
            <pc:docMk/>
            <pc:sldMk cId="850367915" sldId="796"/>
            <ac:spMk id="2" creationId="{356D0041-616E-4477-9693-88C482402C04}"/>
          </ac:spMkLst>
        </pc:spChg>
      </pc:sldChg>
      <pc:sldChg chg="modSp add mod">
        <pc:chgData name="Mark Higgins" userId="ad4ee43bd0f7a961" providerId="LiveId" clId="{D0EEBFFF-B99A-460D-AB6C-222D09397D2D}" dt="2021-09-20T15:53:53.736" v="579" actId="27636"/>
        <pc:sldMkLst>
          <pc:docMk/>
          <pc:sldMk cId="1309863362" sldId="797"/>
        </pc:sldMkLst>
        <pc:spChg chg="mod">
          <ac:chgData name="Mark Higgins" userId="ad4ee43bd0f7a961" providerId="LiveId" clId="{D0EEBFFF-B99A-460D-AB6C-222D09397D2D}" dt="2021-09-20T15:53:53.736" v="579" actId="27636"/>
          <ac:spMkLst>
            <pc:docMk/>
            <pc:sldMk cId="1309863362" sldId="797"/>
            <ac:spMk id="2" creationId="{356D0041-616E-4477-9693-88C482402C04}"/>
          </ac:spMkLst>
        </pc:spChg>
      </pc:sldChg>
      <pc:sldChg chg="modSp new mod">
        <pc:chgData name="Mark Higgins" userId="ad4ee43bd0f7a961" providerId="LiveId" clId="{D0EEBFFF-B99A-460D-AB6C-222D09397D2D}" dt="2021-09-20T16:02:19.695" v="627" actId="20577"/>
        <pc:sldMkLst>
          <pc:docMk/>
          <pc:sldMk cId="59047964" sldId="798"/>
        </pc:sldMkLst>
        <pc:spChg chg="mod">
          <ac:chgData name="Mark Higgins" userId="ad4ee43bd0f7a961" providerId="LiveId" clId="{D0EEBFFF-B99A-460D-AB6C-222D09397D2D}" dt="2021-09-20T16:02:19.695" v="627" actId="20577"/>
          <ac:spMkLst>
            <pc:docMk/>
            <pc:sldMk cId="59047964" sldId="798"/>
            <ac:spMk id="2" creationId="{8735BC34-66A9-4A25-8634-550555A5EF55}"/>
          </ac:spMkLst>
        </pc:spChg>
      </pc:sldChg>
      <pc:sldChg chg="new del">
        <pc:chgData name="Mark Higgins" userId="ad4ee43bd0f7a961" providerId="LiveId" clId="{D0EEBFFF-B99A-460D-AB6C-222D09397D2D}" dt="2021-09-20T16:01:45.337" v="581" actId="2696"/>
        <pc:sldMkLst>
          <pc:docMk/>
          <pc:sldMk cId="1743153787" sldId="798"/>
        </pc:sldMkLst>
      </pc:sldChg>
      <pc:sldChg chg="addSp modSp new mod">
        <pc:chgData name="Mark Higgins" userId="ad4ee43bd0f7a961" providerId="LiveId" clId="{D0EEBFFF-B99A-460D-AB6C-222D09397D2D}" dt="2021-09-20T20:26:33.046" v="726"/>
        <pc:sldMkLst>
          <pc:docMk/>
          <pc:sldMk cId="2917903884" sldId="799"/>
        </pc:sldMkLst>
        <pc:spChg chg="mod">
          <ac:chgData name="Mark Higgins" userId="ad4ee43bd0f7a961" providerId="LiveId" clId="{D0EEBFFF-B99A-460D-AB6C-222D09397D2D}" dt="2021-09-20T16:02:53.955" v="652" actId="20577"/>
          <ac:spMkLst>
            <pc:docMk/>
            <pc:sldMk cId="2917903884" sldId="799"/>
            <ac:spMk id="2" creationId="{B51CF2B1-A3F7-4792-8D4B-5B8DDBC8B158}"/>
          </ac:spMkLst>
        </pc:spChg>
        <pc:spChg chg="mod">
          <ac:chgData name="Mark Higgins" userId="ad4ee43bd0f7a961" providerId="LiveId" clId="{D0EEBFFF-B99A-460D-AB6C-222D09397D2D}" dt="2021-09-20T16:03:23.820" v="725" actId="20577"/>
          <ac:spMkLst>
            <pc:docMk/>
            <pc:sldMk cId="2917903884" sldId="799"/>
            <ac:spMk id="3" creationId="{86896204-D10B-43E1-9E51-B92BF6E1921D}"/>
          </ac:spMkLst>
        </pc:spChg>
        <pc:graphicFrameChg chg="add mod">
          <ac:chgData name="Mark Higgins" userId="ad4ee43bd0f7a961" providerId="LiveId" clId="{D0EEBFFF-B99A-460D-AB6C-222D09397D2D}" dt="2021-09-20T20:26:33.046" v="726"/>
          <ac:graphicFrameMkLst>
            <pc:docMk/>
            <pc:sldMk cId="2917903884" sldId="799"/>
            <ac:graphicFrameMk id="4" creationId="{31D51039-E77D-4355-A669-A1B4C5CDDC05}"/>
          </ac:graphicFrameMkLst>
        </pc:graphicFrameChg>
      </pc:sldChg>
    </pc:docChg>
  </pc:docChgLst>
  <pc:docChgLst>
    <pc:chgData name="Mark Higgins" userId="f99148ad-7e67-4304-8c11-27c7a53efd31" providerId="ADAL" clId="{BF7F3037-1DA4-4110-8A31-CB0B2EC85F67}"/>
    <pc:docChg chg="undo redo custSel addSld delSld modSld">
      <pc:chgData name="Mark Higgins" userId="f99148ad-7e67-4304-8c11-27c7a53efd31" providerId="ADAL" clId="{BF7F3037-1DA4-4110-8A31-CB0B2EC85F67}" dt="2022-01-24T14:25:03.318" v="410" actId="20577"/>
      <pc:docMkLst>
        <pc:docMk/>
      </pc:docMkLst>
      <pc:sldChg chg="del">
        <pc:chgData name="Mark Higgins" userId="f99148ad-7e67-4304-8c11-27c7a53efd31" providerId="ADAL" clId="{BF7F3037-1DA4-4110-8A31-CB0B2EC85F67}" dt="2022-01-24T11:44:46.120" v="107" actId="47"/>
        <pc:sldMkLst>
          <pc:docMk/>
          <pc:sldMk cId="653415081" sldId="257"/>
        </pc:sldMkLst>
      </pc:sldChg>
      <pc:sldChg chg="modSp mod">
        <pc:chgData name="Mark Higgins" userId="f99148ad-7e67-4304-8c11-27c7a53efd31" providerId="ADAL" clId="{BF7F3037-1DA4-4110-8A31-CB0B2EC85F67}" dt="2022-01-24T11:49:12.376" v="175" actId="20577"/>
        <pc:sldMkLst>
          <pc:docMk/>
          <pc:sldMk cId="1015055181" sldId="258"/>
        </pc:sldMkLst>
        <pc:spChg chg="mod">
          <ac:chgData name="Mark Higgins" userId="f99148ad-7e67-4304-8c11-27c7a53efd31" providerId="ADAL" clId="{BF7F3037-1DA4-4110-8A31-CB0B2EC85F67}" dt="2022-01-24T11:49:12.376" v="175" actId="20577"/>
          <ac:spMkLst>
            <pc:docMk/>
            <pc:sldMk cId="1015055181" sldId="258"/>
            <ac:spMk id="3" creationId="{AE492C01-75B6-409A-93EA-70DADA5312C3}"/>
          </ac:spMkLst>
        </pc:spChg>
      </pc:sldChg>
      <pc:sldChg chg="modSp mod">
        <pc:chgData name="Mark Higgins" userId="f99148ad-7e67-4304-8c11-27c7a53efd31" providerId="ADAL" clId="{BF7F3037-1DA4-4110-8A31-CB0B2EC85F67}" dt="2022-01-24T11:38:52.580" v="10"/>
        <pc:sldMkLst>
          <pc:docMk/>
          <pc:sldMk cId="1120319146" sldId="262"/>
        </pc:sldMkLst>
        <pc:spChg chg="mod">
          <ac:chgData name="Mark Higgins" userId="f99148ad-7e67-4304-8c11-27c7a53efd31" providerId="ADAL" clId="{BF7F3037-1DA4-4110-8A31-CB0B2EC85F67}" dt="2022-01-24T11:38:52.580" v="10"/>
          <ac:spMkLst>
            <pc:docMk/>
            <pc:sldMk cId="1120319146" sldId="262"/>
            <ac:spMk id="57" creationId="{C511BFB5-EEAD-4CA1-979C-CC71A3834622}"/>
          </ac:spMkLst>
        </pc:spChg>
      </pc:sldChg>
      <pc:sldChg chg="modSp mod">
        <pc:chgData name="Mark Higgins" userId="f99148ad-7e67-4304-8c11-27c7a53efd31" providerId="ADAL" clId="{BF7F3037-1DA4-4110-8A31-CB0B2EC85F67}" dt="2022-01-24T14:25:03.318" v="410" actId="20577"/>
        <pc:sldMkLst>
          <pc:docMk/>
          <pc:sldMk cId="2851725395" sldId="263"/>
        </pc:sldMkLst>
        <pc:spChg chg="mod">
          <ac:chgData name="Mark Higgins" userId="f99148ad-7e67-4304-8c11-27c7a53efd31" providerId="ADAL" clId="{BF7F3037-1DA4-4110-8A31-CB0B2EC85F67}" dt="2022-01-24T14:25:03.318" v="410" actId="20577"/>
          <ac:spMkLst>
            <pc:docMk/>
            <pc:sldMk cId="2851725395" sldId="263"/>
            <ac:spMk id="3" creationId="{93E1A0CE-437E-4089-AE73-03BEE8D4C05A}"/>
          </ac:spMkLst>
        </pc:spChg>
        <pc:spChg chg="mod">
          <ac:chgData name="Mark Higgins" userId="f99148ad-7e67-4304-8c11-27c7a53efd31" providerId="ADAL" clId="{BF7F3037-1DA4-4110-8A31-CB0B2EC85F67}" dt="2022-01-24T11:43:11.617" v="84" actId="20577"/>
          <ac:spMkLst>
            <pc:docMk/>
            <pc:sldMk cId="2851725395" sldId="263"/>
            <ac:spMk id="6" creationId="{A696E764-ED5D-47A2-A9F9-4C808777F5D4}"/>
          </ac:spMkLst>
        </pc:spChg>
        <pc:spChg chg="mod">
          <ac:chgData name="Mark Higgins" userId="f99148ad-7e67-4304-8c11-27c7a53efd31" providerId="ADAL" clId="{BF7F3037-1DA4-4110-8A31-CB0B2EC85F67}" dt="2022-01-24T13:43:10.854" v="402" actId="255"/>
          <ac:spMkLst>
            <pc:docMk/>
            <pc:sldMk cId="2851725395" sldId="263"/>
            <ac:spMk id="7" creationId="{18128484-EA74-4207-8743-D6890E77D4AF}"/>
          </ac:spMkLst>
        </pc:spChg>
      </pc:sldChg>
      <pc:sldChg chg="modSp mod">
        <pc:chgData name="Mark Higgins" userId="f99148ad-7e67-4304-8c11-27c7a53efd31" providerId="ADAL" clId="{BF7F3037-1DA4-4110-8A31-CB0B2EC85F67}" dt="2022-01-24T11:50:46.917" v="184" actId="20577"/>
        <pc:sldMkLst>
          <pc:docMk/>
          <pc:sldMk cId="2229582701" sldId="265"/>
        </pc:sldMkLst>
        <pc:spChg chg="mod">
          <ac:chgData name="Mark Higgins" userId="f99148ad-7e67-4304-8c11-27c7a53efd31" providerId="ADAL" clId="{BF7F3037-1DA4-4110-8A31-CB0B2EC85F67}" dt="2022-01-24T11:50:46.917" v="184" actId="20577"/>
          <ac:spMkLst>
            <pc:docMk/>
            <pc:sldMk cId="2229582701" sldId="265"/>
            <ac:spMk id="3" creationId="{AE492C01-75B6-409A-93EA-70DADA5312C3}"/>
          </ac:spMkLst>
        </pc:spChg>
      </pc:sldChg>
      <pc:sldChg chg="modSp mod">
        <pc:chgData name="Mark Higgins" userId="f99148ad-7e67-4304-8c11-27c7a53efd31" providerId="ADAL" clId="{BF7F3037-1DA4-4110-8A31-CB0B2EC85F67}" dt="2022-01-24T13:09:03.887" v="225" actId="20577"/>
        <pc:sldMkLst>
          <pc:docMk/>
          <pc:sldMk cId="610349236" sldId="266"/>
        </pc:sldMkLst>
        <pc:spChg chg="mod">
          <ac:chgData name="Mark Higgins" userId="f99148ad-7e67-4304-8c11-27c7a53efd31" providerId="ADAL" clId="{BF7F3037-1DA4-4110-8A31-CB0B2EC85F67}" dt="2022-01-24T13:09:03.887" v="225" actId="20577"/>
          <ac:spMkLst>
            <pc:docMk/>
            <pc:sldMk cId="610349236" sldId="266"/>
            <ac:spMk id="2" creationId="{4D301313-DB92-43E4-A175-3DCAA15427FD}"/>
          </ac:spMkLst>
        </pc:spChg>
        <pc:spChg chg="mod">
          <ac:chgData name="Mark Higgins" userId="f99148ad-7e67-4304-8c11-27c7a53efd31" providerId="ADAL" clId="{BF7F3037-1DA4-4110-8A31-CB0B2EC85F67}" dt="2022-01-24T13:08:39.302" v="222" actId="27636"/>
          <ac:spMkLst>
            <pc:docMk/>
            <pc:sldMk cId="610349236" sldId="266"/>
            <ac:spMk id="3" creationId="{AE492C01-75B6-409A-93EA-70DADA5312C3}"/>
          </ac:spMkLst>
        </pc:spChg>
      </pc:sldChg>
      <pc:sldChg chg="modSp mod">
        <pc:chgData name="Mark Higgins" userId="f99148ad-7e67-4304-8c11-27c7a53efd31" providerId="ADAL" clId="{BF7F3037-1DA4-4110-8A31-CB0B2EC85F67}" dt="2022-01-24T11:39:33.345" v="12"/>
        <pc:sldMkLst>
          <pc:docMk/>
          <pc:sldMk cId="365249416" sldId="269"/>
        </pc:sldMkLst>
        <pc:spChg chg="mod">
          <ac:chgData name="Mark Higgins" userId="f99148ad-7e67-4304-8c11-27c7a53efd31" providerId="ADAL" clId="{BF7F3037-1DA4-4110-8A31-CB0B2EC85F67}" dt="2022-01-24T11:39:33.345" v="12"/>
          <ac:spMkLst>
            <pc:docMk/>
            <pc:sldMk cId="365249416" sldId="269"/>
            <ac:spMk id="3" creationId="{93E1A0CE-437E-4089-AE73-03BEE8D4C05A}"/>
          </ac:spMkLst>
        </pc:spChg>
      </pc:sldChg>
      <pc:sldChg chg="modSp mod">
        <pc:chgData name="Mark Higgins" userId="f99148ad-7e67-4304-8c11-27c7a53efd31" providerId="ADAL" clId="{BF7F3037-1DA4-4110-8A31-CB0B2EC85F67}" dt="2022-01-24T11:38:33.695" v="5" actId="20577"/>
        <pc:sldMkLst>
          <pc:docMk/>
          <pc:sldMk cId="713642169" sldId="610"/>
        </pc:sldMkLst>
        <pc:spChg chg="mod">
          <ac:chgData name="Mark Higgins" userId="f99148ad-7e67-4304-8c11-27c7a53efd31" providerId="ADAL" clId="{BF7F3037-1DA4-4110-8A31-CB0B2EC85F67}" dt="2022-01-24T11:38:33.695" v="5" actId="20577"/>
          <ac:spMkLst>
            <pc:docMk/>
            <pc:sldMk cId="713642169" sldId="610"/>
            <ac:spMk id="3" creationId="{78941B76-ADFF-4B8C-BB38-21ADF089D1A0}"/>
          </ac:spMkLst>
        </pc:spChg>
      </pc:sldChg>
      <pc:sldChg chg="modSp mod">
        <pc:chgData name="Mark Higgins" userId="f99148ad-7e67-4304-8c11-27c7a53efd31" providerId="ADAL" clId="{BF7F3037-1DA4-4110-8A31-CB0B2EC85F67}" dt="2022-01-24T11:42:29.221" v="71"/>
        <pc:sldMkLst>
          <pc:docMk/>
          <pc:sldMk cId="2018838890" sldId="750"/>
        </pc:sldMkLst>
        <pc:graphicFrameChg chg="mod modGraphic">
          <ac:chgData name="Mark Higgins" userId="f99148ad-7e67-4304-8c11-27c7a53efd31" providerId="ADAL" clId="{BF7F3037-1DA4-4110-8A31-CB0B2EC85F67}" dt="2022-01-24T11:42:29.221" v="71"/>
          <ac:graphicFrameMkLst>
            <pc:docMk/>
            <pc:sldMk cId="2018838890" sldId="750"/>
            <ac:graphicFrameMk id="4" creationId="{8A37CDB9-E18B-44F7-B972-B90D1179C821}"/>
          </ac:graphicFrameMkLst>
        </pc:graphicFrameChg>
      </pc:sldChg>
      <pc:sldChg chg="del">
        <pc:chgData name="Mark Higgins" userId="f99148ad-7e67-4304-8c11-27c7a53efd31" providerId="ADAL" clId="{BF7F3037-1DA4-4110-8A31-CB0B2EC85F67}" dt="2022-01-24T11:44:47.198" v="108" actId="47"/>
        <pc:sldMkLst>
          <pc:docMk/>
          <pc:sldMk cId="3012017243" sldId="751"/>
        </pc:sldMkLst>
      </pc:sldChg>
      <pc:sldChg chg="del">
        <pc:chgData name="Mark Higgins" userId="f99148ad-7e67-4304-8c11-27c7a53efd31" providerId="ADAL" clId="{BF7F3037-1DA4-4110-8A31-CB0B2EC85F67}" dt="2022-01-24T13:09:22.387" v="227" actId="47"/>
        <pc:sldMkLst>
          <pc:docMk/>
          <pc:sldMk cId="661489223" sldId="752"/>
        </pc:sldMkLst>
      </pc:sldChg>
      <pc:sldChg chg="modSp add mod">
        <pc:chgData name="Mark Higgins" userId="f99148ad-7e67-4304-8c11-27c7a53efd31" providerId="ADAL" clId="{BF7F3037-1DA4-4110-8A31-CB0B2EC85F67}" dt="2022-01-24T11:44:27.261" v="101" actId="20577"/>
        <pc:sldMkLst>
          <pc:docMk/>
          <pc:sldMk cId="2615977295" sldId="754"/>
        </pc:sldMkLst>
        <pc:spChg chg="mod">
          <ac:chgData name="Mark Higgins" userId="f99148ad-7e67-4304-8c11-27c7a53efd31" providerId="ADAL" clId="{BF7F3037-1DA4-4110-8A31-CB0B2EC85F67}" dt="2022-01-24T11:44:27.261" v="101" actId="20577"/>
          <ac:spMkLst>
            <pc:docMk/>
            <pc:sldMk cId="2615977295" sldId="754"/>
            <ac:spMk id="6" creationId="{A696E764-ED5D-47A2-A9F9-4C808777F5D4}"/>
          </ac:spMkLst>
        </pc:spChg>
      </pc:sldChg>
      <pc:sldChg chg="modSp add mod">
        <pc:chgData name="Mark Higgins" userId="f99148ad-7e67-4304-8c11-27c7a53efd31" providerId="ADAL" clId="{BF7F3037-1DA4-4110-8A31-CB0B2EC85F67}" dt="2022-01-24T11:44:37.356" v="106" actId="6549"/>
        <pc:sldMkLst>
          <pc:docMk/>
          <pc:sldMk cId="2369055837" sldId="755"/>
        </pc:sldMkLst>
        <pc:spChg chg="mod">
          <ac:chgData name="Mark Higgins" userId="f99148ad-7e67-4304-8c11-27c7a53efd31" providerId="ADAL" clId="{BF7F3037-1DA4-4110-8A31-CB0B2EC85F67}" dt="2022-01-24T11:44:37.356" v="106" actId="6549"/>
          <ac:spMkLst>
            <pc:docMk/>
            <pc:sldMk cId="2369055837" sldId="755"/>
            <ac:spMk id="6" creationId="{A696E764-ED5D-47A2-A9F9-4C808777F5D4}"/>
          </ac:spMkLst>
        </pc:spChg>
      </pc:sldChg>
      <pc:sldChg chg="modSp add del mod">
        <pc:chgData name="Mark Higgins" userId="f99148ad-7e67-4304-8c11-27c7a53efd31" providerId="ADAL" clId="{BF7F3037-1DA4-4110-8A31-CB0B2EC85F67}" dt="2022-01-24T13:09:07.762" v="226" actId="47"/>
        <pc:sldMkLst>
          <pc:docMk/>
          <pc:sldMk cId="3561590488" sldId="756"/>
        </pc:sldMkLst>
        <pc:spChg chg="mod">
          <ac:chgData name="Mark Higgins" userId="f99148ad-7e67-4304-8c11-27c7a53efd31" providerId="ADAL" clId="{BF7F3037-1DA4-4110-8A31-CB0B2EC85F67}" dt="2022-01-24T11:51:09.077" v="195" actId="5793"/>
          <ac:spMkLst>
            <pc:docMk/>
            <pc:sldMk cId="3561590488" sldId="756"/>
            <ac:spMk id="2" creationId="{4D301313-DB92-43E4-A175-3DCAA15427FD}"/>
          </ac:spMkLst>
        </pc:spChg>
      </pc:sldChg>
    </pc:docChg>
  </pc:docChgLst>
  <pc:docChgLst>
    <pc:chgData name="Mark Higgins" userId="f99148ad-7e67-4304-8c11-27c7a53efd31" providerId="ADAL" clId="{192B4659-E548-469C-9E8E-0CE36F8F3764}"/>
    <pc:docChg chg="custSel addSld delSld modSld">
      <pc:chgData name="Mark Higgins" userId="f99148ad-7e67-4304-8c11-27c7a53efd31" providerId="ADAL" clId="{192B4659-E548-469C-9E8E-0CE36F8F3764}" dt="2022-04-08T21:22:48.677" v="32" actId="20577"/>
      <pc:docMkLst>
        <pc:docMk/>
      </pc:docMkLst>
      <pc:sldChg chg="del">
        <pc:chgData name="Mark Higgins" userId="f99148ad-7e67-4304-8c11-27c7a53efd31" providerId="ADAL" clId="{192B4659-E548-469C-9E8E-0CE36F8F3764}" dt="2022-04-08T21:05:04.200" v="0" actId="47"/>
        <pc:sldMkLst>
          <pc:docMk/>
          <pc:sldMk cId="1015055181" sldId="258"/>
        </pc:sldMkLst>
      </pc:sldChg>
      <pc:sldChg chg="modSp mod">
        <pc:chgData name="Mark Higgins" userId="f99148ad-7e67-4304-8c11-27c7a53efd31" providerId="ADAL" clId="{192B4659-E548-469C-9E8E-0CE36F8F3764}" dt="2022-04-08T21:05:23.780" v="5" actId="20577"/>
        <pc:sldMkLst>
          <pc:docMk/>
          <pc:sldMk cId="1120319146" sldId="262"/>
        </pc:sldMkLst>
        <pc:spChg chg="mod">
          <ac:chgData name="Mark Higgins" userId="f99148ad-7e67-4304-8c11-27c7a53efd31" providerId="ADAL" clId="{192B4659-E548-469C-9E8E-0CE36F8F3764}" dt="2022-04-08T21:05:23.780" v="5" actId="20577"/>
          <ac:spMkLst>
            <pc:docMk/>
            <pc:sldMk cId="1120319146" sldId="262"/>
            <ac:spMk id="57" creationId="{C511BFB5-EEAD-4CA1-979C-CC71A3834622}"/>
          </ac:spMkLst>
        </pc:spChg>
        <pc:spChg chg="mod">
          <ac:chgData name="Mark Higgins" userId="f99148ad-7e67-4304-8c11-27c7a53efd31" providerId="ADAL" clId="{192B4659-E548-469C-9E8E-0CE36F8F3764}" dt="2022-04-08T21:05:19.718" v="3" actId="207"/>
          <ac:spMkLst>
            <pc:docMk/>
            <pc:sldMk cId="1120319146" sldId="262"/>
            <ac:spMk id="58" creationId="{DE6C5A3C-32EF-4195-8A42-ECEC36D1B91E}"/>
          </ac:spMkLst>
        </pc:spChg>
        <pc:spChg chg="mod">
          <ac:chgData name="Mark Higgins" userId="f99148ad-7e67-4304-8c11-27c7a53efd31" providerId="ADAL" clId="{192B4659-E548-469C-9E8E-0CE36F8F3764}" dt="2022-04-08T21:05:16.090" v="2" actId="207"/>
          <ac:spMkLst>
            <pc:docMk/>
            <pc:sldMk cId="1120319146" sldId="262"/>
            <ac:spMk id="61" creationId="{9CF244F9-7E36-42DC-B24D-59EBF30A28A1}"/>
          </ac:spMkLst>
        </pc:spChg>
      </pc:sldChg>
      <pc:sldChg chg="del">
        <pc:chgData name="Mark Higgins" userId="f99148ad-7e67-4304-8c11-27c7a53efd31" providerId="ADAL" clId="{192B4659-E548-469C-9E8E-0CE36F8F3764}" dt="2022-04-08T21:05:04.200" v="0" actId="47"/>
        <pc:sldMkLst>
          <pc:docMk/>
          <pc:sldMk cId="2851725395" sldId="263"/>
        </pc:sldMkLst>
      </pc:sldChg>
      <pc:sldChg chg="del">
        <pc:chgData name="Mark Higgins" userId="f99148ad-7e67-4304-8c11-27c7a53efd31" providerId="ADAL" clId="{192B4659-E548-469C-9E8E-0CE36F8F3764}" dt="2022-04-08T21:05:04.200" v="0" actId="47"/>
        <pc:sldMkLst>
          <pc:docMk/>
          <pc:sldMk cId="2229582701" sldId="265"/>
        </pc:sldMkLst>
      </pc:sldChg>
      <pc:sldChg chg="del">
        <pc:chgData name="Mark Higgins" userId="f99148ad-7e67-4304-8c11-27c7a53efd31" providerId="ADAL" clId="{192B4659-E548-469C-9E8E-0CE36F8F3764}" dt="2022-04-08T21:05:04.200" v="0" actId="47"/>
        <pc:sldMkLst>
          <pc:docMk/>
          <pc:sldMk cId="610349236" sldId="266"/>
        </pc:sldMkLst>
      </pc:sldChg>
      <pc:sldChg chg="del">
        <pc:chgData name="Mark Higgins" userId="f99148ad-7e67-4304-8c11-27c7a53efd31" providerId="ADAL" clId="{192B4659-E548-469C-9E8E-0CE36F8F3764}" dt="2022-04-08T21:05:04.200" v="0" actId="47"/>
        <pc:sldMkLst>
          <pc:docMk/>
          <pc:sldMk cId="365249416" sldId="269"/>
        </pc:sldMkLst>
      </pc:sldChg>
      <pc:sldChg chg="del">
        <pc:chgData name="Mark Higgins" userId="f99148ad-7e67-4304-8c11-27c7a53efd31" providerId="ADAL" clId="{192B4659-E548-469C-9E8E-0CE36F8F3764}" dt="2022-04-08T21:05:04.200" v="0" actId="47"/>
        <pc:sldMkLst>
          <pc:docMk/>
          <pc:sldMk cId="1441771244" sldId="272"/>
        </pc:sldMkLst>
      </pc:sldChg>
      <pc:sldChg chg="add">
        <pc:chgData name="Mark Higgins" userId="f99148ad-7e67-4304-8c11-27c7a53efd31" providerId="ADAL" clId="{192B4659-E548-469C-9E8E-0CE36F8F3764}" dt="2022-04-08T21:09:08.095" v="6"/>
        <pc:sldMkLst>
          <pc:docMk/>
          <pc:sldMk cId="2400924420" sldId="611"/>
        </pc:sldMkLst>
      </pc:sldChg>
      <pc:sldChg chg="add">
        <pc:chgData name="Mark Higgins" userId="f99148ad-7e67-4304-8c11-27c7a53efd31" providerId="ADAL" clId="{192B4659-E548-469C-9E8E-0CE36F8F3764}" dt="2022-04-08T21:09:08.095" v="6"/>
        <pc:sldMkLst>
          <pc:docMk/>
          <pc:sldMk cId="4000803931" sldId="612"/>
        </pc:sldMkLst>
      </pc:sldChg>
      <pc:sldChg chg="add">
        <pc:chgData name="Mark Higgins" userId="f99148ad-7e67-4304-8c11-27c7a53efd31" providerId="ADAL" clId="{192B4659-E548-469C-9E8E-0CE36F8F3764}" dt="2022-04-08T21:05:06.775" v="1"/>
        <pc:sldMkLst>
          <pc:docMk/>
          <pc:sldMk cId="1335912969" sldId="613"/>
        </pc:sldMkLst>
      </pc:sldChg>
      <pc:sldChg chg="add">
        <pc:chgData name="Mark Higgins" userId="f99148ad-7e67-4304-8c11-27c7a53efd31" providerId="ADAL" clId="{192B4659-E548-469C-9E8E-0CE36F8F3764}" dt="2022-04-08T21:05:06.775" v="1"/>
        <pc:sldMkLst>
          <pc:docMk/>
          <pc:sldMk cId="3062338826" sldId="614"/>
        </pc:sldMkLst>
      </pc:sldChg>
      <pc:sldChg chg="add">
        <pc:chgData name="Mark Higgins" userId="f99148ad-7e67-4304-8c11-27c7a53efd31" providerId="ADAL" clId="{192B4659-E548-469C-9E8E-0CE36F8F3764}" dt="2022-04-08T21:05:06.775" v="1"/>
        <pc:sldMkLst>
          <pc:docMk/>
          <pc:sldMk cId="580540885" sldId="615"/>
        </pc:sldMkLst>
      </pc:sldChg>
      <pc:sldChg chg="add">
        <pc:chgData name="Mark Higgins" userId="f99148ad-7e67-4304-8c11-27c7a53efd31" providerId="ADAL" clId="{192B4659-E548-469C-9E8E-0CE36F8F3764}" dt="2022-04-08T21:05:06.775" v="1"/>
        <pc:sldMkLst>
          <pc:docMk/>
          <pc:sldMk cId="2152469313" sldId="616"/>
        </pc:sldMkLst>
      </pc:sldChg>
      <pc:sldChg chg="add">
        <pc:chgData name="Mark Higgins" userId="f99148ad-7e67-4304-8c11-27c7a53efd31" providerId="ADAL" clId="{192B4659-E548-469C-9E8E-0CE36F8F3764}" dt="2022-04-08T21:05:06.775" v="1"/>
        <pc:sldMkLst>
          <pc:docMk/>
          <pc:sldMk cId="1474861030" sldId="617"/>
        </pc:sldMkLst>
      </pc:sldChg>
      <pc:sldChg chg="add">
        <pc:chgData name="Mark Higgins" userId="f99148ad-7e67-4304-8c11-27c7a53efd31" providerId="ADAL" clId="{192B4659-E548-469C-9E8E-0CE36F8F3764}" dt="2022-04-08T21:05:06.775" v="1"/>
        <pc:sldMkLst>
          <pc:docMk/>
          <pc:sldMk cId="3177975362" sldId="618"/>
        </pc:sldMkLst>
      </pc:sldChg>
      <pc:sldChg chg="modSp add mod">
        <pc:chgData name="Mark Higgins" userId="f99148ad-7e67-4304-8c11-27c7a53efd31" providerId="ADAL" clId="{192B4659-E548-469C-9E8E-0CE36F8F3764}" dt="2022-04-08T21:22:48.677" v="32" actId="20577"/>
        <pc:sldMkLst>
          <pc:docMk/>
          <pc:sldMk cId="4185032875" sldId="619"/>
        </pc:sldMkLst>
        <pc:spChg chg="mod">
          <ac:chgData name="Mark Higgins" userId="f99148ad-7e67-4304-8c11-27c7a53efd31" providerId="ADAL" clId="{192B4659-E548-469C-9E8E-0CE36F8F3764}" dt="2022-04-08T21:22:48.677" v="32" actId="20577"/>
          <ac:spMkLst>
            <pc:docMk/>
            <pc:sldMk cId="4185032875" sldId="619"/>
            <ac:spMk id="2" creationId="{DA76DCC1-5B21-4E74-949C-B21AEAB7A908}"/>
          </ac:spMkLst>
        </pc:spChg>
        <pc:spChg chg="mod">
          <ac:chgData name="Mark Higgins" userId="f99148ad-7e67-4304-8c11-27c7a53efd31" providerId="ADAL" clId="{192B4659-E548-469C-9E8E-0CE36F8F3764}" dt="2022-04-08T21:22:39.891" v="9"/>
          <ac:spMkLst>
            <pc:docMk/>
            <pc:sldMk cId="4185032875" sldId="619"/>
            <ac:spMk id="3" creationId="{12D78F4F-158A-4F92-964C-191F359D5EBB}"/>
          </ac:spMkLst>
        </pc:spChg>
      </pc:sldChg>
      <pc:sldChg chg="del">
        <pc:chgData name="Mark Higgins" userId="f99148ad-7e67-4304-8c11-27c7a53efd31" providerId="ADAL" clId="{192B4659-E548-469C-9E8E-0CE36F8F3764}" dt="2022-04-08T21:05:04.200" v="0" actId="47"/>
        <pc:sldMkLst>
          <pc:docMk/>
          <pc:sldMk cId="3260383663" sldId="683"/>
        </pc:sldMkLst>
      </pc:sldChg>
      <pc:sldChg chg="del">
        <pc:chgData name="Mark Higgins" userId="f99148ad-7e67-4304-8c11-27c7a53efd31" providerId="ADAL" clId="{192B4659-E548-469C-9E8E-0CE36F8F3764}" dt="2022-04-08T21:05:04.200" v="0" actId="47"/>
        <pc:sldMkLst>
          <pc:docMk/>
          <pc:sldMk cId="4007501771" sldId="684"/>
        </pc:sldMkLst>
      </pc:sldChg>
      <pc:sldChg chg="del">
        <pc:chgData name="Mark Higgins" userId="f99148ad-7e67-4304-8c11-27c7a53efd31" providerId="ADAL" clId="{192B4659-E548-469C-9E8E-0CE36F8F3764}" dt="2022-04-08T21:05:04.200" v="0" actId="47"/>
        <pc:sldMkLst>
          <pc:docMk/>
          <pc:sldMk cId="4014108337" sldId="685"/>
        </pc:sldMkLst>
      </pc:sldChg>
      <pc:sldChg chg="del">
        <pc:chgData name="Mark Higgins" userId="f99148ad-7e67-4304-8c11-27c7a53efd31" providerId="ADAL" clId="{192B4659-E548-469C-9E8E-0CE36F8F3764}" dt="2022-04-08T21:05:04.200" v="0" actId="47"/>
        <pc:sldMkLst>
          <pc:docMk/>
          <pc:sldMk cId="359539618" sldId="686"/>
        </pc:sldMkLst>
      </pc:sldChg>
      <pc:sldChg chg="del">
        <pc:chgData name="Mark Higgins" userId="f99148ad-7e67-4304-8c11-27c7a53efd31" providerId="ADAL" clId="{192B4659-E548-469C-9E8E-0CE36F8F3764}" dt="2022-04-08T21:05:04.200" v="0" actId="47"/>
        <pc:sldMkLst>
          <pc:docMk/>
          <pc:sldMk cId="3845661198" sldId="687"/>
        </pc:sldMkLst>
      </pc:sldChg>
      <pc:sldChg chg="del">
        <pc:chgData name="Mark Higgins" userId="f99148ad-7e67-4304-8c11-27c7a53efd31" providerId="ADAL" clId="{192B4659-E548-469C-9E8E-0CE36F8F3764}" dt="2022-04-08T21:05:04.200" v="0" actId="47"/>
        <pc:sldMkLst>
          <pc:docMk/>
          <pc:sldMk cId="1637030846" sldId="693"/>
        </pc:sldMkLst>
      </pc:sldChg>
      <pc:sldChg chg="del">
        <pc:chgData name="Mark Higgins" userId="f99148ad-7e67-4304-8c11-27c7a53efd31" providerId="ADAL" clId="{192B4659-E548-469C-9E8E-0CE36F8F3764}" dt="2022-04-08T21:05:04.200" v="0" actId="47"/>
        <pc:sldMkLst>
          <pc:docMk/>
          <pc:sldMk cId="2018838890" sldId="750"/>
        </pc:sldMkLst>
      </pc:sldChg>
      <pc:sldChg chg="del">
        <pc:chgData name="Mark Higgins" userId="f99148ad-7e67-4304-8c11-27c7a53efd31" providerId="ADAL" clId="{192B4659-E548-469C-9E8E-0CE36F8F3764}" dt="2022-04-08T21:05:04.200" v="0" actId="47"/>
        <pc:sldMkLst>
          <pc:docMk/>
          <pc:sldMk cId="3462418458" sldId="753"/>
        </pc:sldMkLst>
      </pc:sldChg>
      <pc:sldChg chg="del">
        <pc:chgData name="Mark Higgins" userId="f99148ad-7e67-4304-8c11-27c7a53efd31" providerId="ADAL" clId="{192B4659-E548-469C-9E8E-0CE36F8F3764}" dt="2022-04-08T21:05:04.200" v="0" actId="47"/>
        <pc:sldMkLst>
          <pc:docMk/>
          <pc:sldMk cId="2615977295" sldId="754"/>
        </pc:sldMkLst>
      </pc:sldChg>
      <pc:sldChg chg="del">
        <pc:chgData name="Mark Higgins" userId="f99148ad-7e67-4304-8c11-27c7a53efd31" providerId="ADAL" clId="{192B4659-E548-469C-9E8E-0CE36F8F3764}" dt="2022-04-08T21:05:04.200" v="0" actId="47"/>
        <pc:sldMkLst>
          <pc:docMk/>
          <pc:sldMk cId="2369055837" sldId="755"/>
        </pc:sldMkLst>
      </pc:sldChg>
    </pc:docChg>
  </pc:docChgLst>
  <pc:docChgLst>
    <pc:chgData name="Mark Higgins" userId="f99148ad-7e67-4304-8c11-27c7a53efd31" providerId="ADAL" clId="{BC333596-D8C3-4C9B-AD5F-947285B05F4F}"/>
    <pc:docChg chg="undo custSel addSld delSld modSld sldOrd">
      <pc:chgData name="Mark Higgins" userId="f99148ad-7e67-4304-8c11-27c7a53efd31" providerId="ADAL" clId="{BC333596-D8C3-4C9B-AD5F-947285B05F4F}" dt="2021-11-02T11:20:41.123" v="990" actId="20577"/>
      <pc:docMkLst>
        <pc:docMk/>
      </pc:docMkLst>
      <pc:sldChg chg="add del">
        <pc:chgData name="Mark Higgins" userId="f99148ad-7e67-4304-8c11-27c7a53efd31" providerId="ADAL" clId="{BC333596-D8C3-4C9B-AD5F-947285B05F4F}" dt="2021-10-19T15:30:31.824" v="4" actId="47"/>
        <pc:sldMkLst>
          <pc:docMk/>
          <pc:sldMk cId="195010966" sldId="256"/>
        </pc:sldMkLst>
      </pc:sldChg>
      <pc:sldChg chg="add del">
        <pc:chgData name="Mark Higgins" userId="f99148ad-7e67-4304-8c11-27c7a53efd31" providerId="ADAL" clId="{BC333596-D8C3-4C9B-AD5F-947285B05F4F}" dt="2021-10-19T15:29:53.945" v="3" actId="47"/>
        <pc:sldMkLst>
          <pc:docMk/>
          <pc:sldMk cId="653415081" sldId="257"/>
        </pc:sldMkLst>
      </pc:sldChg>
      <pc:sldChg chg="add del">
        <pc:chgData name="Mark Higgins" userId="f99148ad-7e67-4304-8c11-27c7a53efd31" providerId="ADAL" clId="{BC333596-D8C3-4C9B-AD5F-947285B05F4F}" dt="2021-10-19T15:29:53.945" v="3" actId="47"/>
        <pc:sldMkLst>
          <pc:docMk/>
          <pc:sldMk cId="1015055181" sldId="258"/>
        </pc:sldMkLst>
      </pc:sldChg>
      <pc:sldChg chg="add del">
        <pc:chgData name="Mark Higgins" userId="f99148ad-7e67-4304-8c11-27c7a53efd31" providerId="ADAL" clId="{BC333596-D8C3-4C9B-AD5F-947285B05F4F}" dt="2021-10-19T15:30:31.824" v="4" actId="47"/>
        <pc:sldMkLst>
          <pc:docMk/>
          <pc:sldMk cId="1340715411" sldId="259"/>
        </pc:sldMkLst>
      </pc:sldChg>
      <pc:sldChg chg="add del">
        <pc:chgData name="Mark Higgins" userId="f99148ad-7e67-4304-8c11-27c7a53efd31" providerId="ADAL" clId="{BC333596-D8C3-4C9B-AD5F-947285B05F4F}" dt="2021-10-19T15:30:31.824" v="4" actId="47"/>
        <pc:sldMkLst>
          <pc:docMk/>
          <pc:sldMk cId="308592299" sldId="260"/>
        </pc:sldMkLst>
      </pc:sldChg>
      <pc:sldChg chg="add del">
        <pc:chgData name="Mark Higgins" userId="f99148ad-7e67-4304-8c11-27c7a53efd31" providerId="ADAL" clId="{BC333596-D8C3-4C9B-AD5F-947285B05F4F}" dt="2021-10-19T15:30:31.824" v="4" actId="47"/>
        <pc:sldMkLst>
          <pc:docMk/>
          <pc:sldMk cId="3620027515" sldId="261"/>
        </pc:sldMkLst>
      </pc:sldChg>
      <pc:sldChg chg="modSp add del mod">
        <pc:chgData name="Mark Higgins" userId="f99148ad-7e67-4304-8c11-27c7a53efd31" providerId="ADAL" clId="{BC333596-D8C3-4C9B-AD5F-947285B05F4F}" dt="2021-10-19T15:29:53.945" v="3" actId="47"/>
        <pc:sldMkLst>
          <pc:docMk/>
          <pc:sldMk cId="2851725395" sldId="263"/>
        </pc:sldMkLst>
        <pc:spChg chg="mod">
          <ac:chgData name="Mark Higgins" userId="f99148ad-7e67-4304-8c11-27c7a53efd31" providerId="ADAL" clId="{BC333596-D8C3-4C9B-AD5F-947285B05F4F}" dt="2021-10-19T15:24:35.861" v="1" actId="20577"/>
          <ac:spMkLst>
            <pc:docMk/>
            <pc:sldMk cId="2851725395" sldId="263"/>
            <ac:spMk id="2" creationId="{6F72D086-A43B-4CDC-A095-32ECF695D0EB}"/>
          </ac:spMkLst>
        </pc:spChg>
      </pc:sldChg>
      <pc:sldChg chg="add del">
        <pc:chgData name="Mark Higgins" userId="f99148ad-7e67-4304-8c11-27c7a53efd31" providerId="ADAL" clId="{BC333596-D8C3-4C9B-AD5F-947285B05F4F}" dt="2021-10-19T15:29:53.945" v="3" actId="47"/>
        <pc:sldMkLst>
          <pc:docMk/>
          <pc:sldMk cId="174211072" sldId="264"/>
        </pc:sldMkLst>
      </pc:sldChg>
      <pc:sldChg chg="add del">
        <pc:chgData name="Mark Higgins" userId="f99148ad-7e67-4304-8c11-27c7a53efd31" providerId="ADAL" clId="{BC333596-D8C3-4C9B-AD5F-947285B05F4F}" dt="2021-10-19T15:29:53.945" v="3" actId="47"/>
        <pc:sldMkLst>
          <pc:docMk/>
          <pc:sldMk cId="2229582701" sldId="265"/>
        </pc:sldMkLst>
      </pc:sldChg>
      <pc:sldChg chg="add del">
        <pc:chgData name="Mark Higgins" userId="f99148ad-7e67-4304-8c11-27c7a53efd31" providerId="ADAL" clId="{BC333596-D8C3-4C9B-AD5F-947285B05F4F}" dt="2021-10-19T15:29:53.945" v="3" actId="47"/>
        <pc:sldMkLst>
          <pc:docMk/>
          <pc:sldMk cId="610349236" sldId="266"/>
        </pc:sldMkLst>
      </pc:sldChg>
      <pc:sldChg chg="add del">
        <pc:chgData name="Mark Higgins" userId="f99148ad-7e67-4304-8c11-27c7a53efd31" providerId="ADAL" clId="{BC333596-D8C3-4C9B-AD5F-947285B05F4F}" dt="2021-10-19T15:30:31.824" v="4" actId="47"/>
        <pc:sldMkLst>
          <pc:docMk/>
          <pc:sldMk cId="3474297635" sldId="268"/>
        </pc:sldMkLst>
      </pc:sldChg>
      <pc:sldChg chg="add del">
        <pc:chgData name="Mark Higgins" userId="f99148ad-7e67-4304-8c11-27c7a53efd31" providerId="ADAL" clId="{BC333596-D8C3-4C9B-AD5F-947285B05F4F}" dt="2021-10-19T15:30:31.824" v="4" actId="47"/>
        <pc:sldMkLst>
          <pc:docMk/>
          <pc:sldMk cId="431508216" sldId="270"/>
        </pc:sldMkLst>
      </pc:sldChg>
      <pc:sldChg chg="add del">
        <pc:chgData name="Mark Higgins" userId="f99148ad-7e67-4304-8c11-27c7a53efd31" providerId="ADAL" clId="{BC333596-D8C3-4C9B-AD5F-947285B05F4F}" dt="2021-10-19T15:30:31.824" v="4" actId="47"/>
        <pc:sldMkLst>
          <pc:docMk/>
          <pc:sldMk cId="4227811471" sldId="271"/>
        </pc:sldMkLst>
      </pc:sldChg>
      <pc:sldChg chg="add del">
        <pc:chgData name="Mark Higgins" userId="f99148ad-7e67-4304-8c11-27c7a53efd31" providerId="ADAL" clId="{BC333596-D8C3-4C9B-AD5F-947285B05F4F}" dt="2021-10-19T15:29:53.945" v="3" actId="47"/>
        <pc:sldMkLst>
          <pc:docMk/>
          <pc:sldMk cId="1441771244" sldId="272"/>
        </pc:sldMkLst>
      </pc:sldChg>
      <pc:sldChg chg="addSp modSp add del mod">
        <pc:chgData name="Mark Higgins" userId="f99148ad-7e67-4304-8c11-27c7a53efd31" providerId="ADAL" clId="{BC333596-D8C3-4C9B-AD5F-947285B05F4F}" dt="2021-10-19T15:31:40.514" v="24" actId="20577"/>
        <pc:sldMkLst>
          <pc:docMk/>
          <pc:sldMk cId="1845766208" sldId="273"/>
        </pc:sldMkLst>
        <pc:spChg chg="add mod">
          <ac:chgData name="Mark Higgins" userId="f99148ad-7e67-4304-8c11-27c7a53efd31" providerId="ADAL" clId="{BC333596-D8C3-4C9B-AD5F-947285B05F4F}" dt="2021-10-19T15:31:40.514" v="24" actId="20577"/>
          <ac:spMkLst>
            <pc:docMk/>
            <pc:sldMk cId="1845766208" sldId="273"/>
            <ac:spMk id="7" creationId="{6DBBD12B-BC83-43BA-ADD9-C0D5A4BF9910}"/>
          </ac:spMkLst>
        </pc:spChg>
        <pc:spChg chg="mod">
          <ac:chgData name="Mark Higgins" userId="f99148ad-7e67-4304-8c11-27c7a53efd31" providerId="ADAL" clId="{BC333596-D8C3-4C9B-AD5F-947285B05F4F}" dt="2021-10-19T15:31:02.452" v="6" actId="1076"/>
          <ac:spMkLst>
            <pc:docMk/>
            <pc:sldMk cId="1845766208" sldId="273"/>
            <ac:spMk id="10" creationId="{FFD1252B-8CDE-4CDF-84EE-A60BE7BB8D89}"/>
          </ac:spMkLst>
        </pc:spChg>
        <pc:spChg chg="mod">
          <ac:chgData name="Mark Higgins" userId="f99148ad-7e67-4304-8c11-27c7a53efd31" providerId="ADAL" clId="{BC333596-D8C3-4C9B-AD5F-947285B05F4F}" dt="2021-10-19T15:31:12.123" v="8" actId="1076"/>
          <ac:spMkLst>
            <pc:docMk/>
            <pc:sldMk cId="1845766208" sldId="273"/>
            <ac:spMk id="14" creationId="{48C61FE2-2E7A-454A-BAF0-E108F7755431}"/>
          </ac:spMkLst>
        </pc:spChg>
        <pc:picChg chg="mod">
          <ac:chgData name="Mark Higgins" userId="f99148ad-7e67-4304-8c11-27c7a53efd31" providerId="ADAL" clId="{BC333596-D8C3-4C9B-AD5F-947285B05F4F}" dt="2021-10-19T15:30:58.020" v="5" actId="1076"/>
          <ac:picMkLst>
            <pc:docMk/>
            <pc:sldMk cId="1845766208" sldId="273"/>
            <ac:picMk id="6" creationId="{581756FB-9C1B-4E8D-852E-BF3672970A49}"/>
          </ac:picMkLst>
        </pc:picChg>
        <pc:picChg chg="mod">
          <ac:chgData name="Mark Higgins" userId="f99148ad-7e67-4304-8c11-27c7a53efd31" providerId="ADAL" clId="{BC333596-D8C3-4C9B-AD5F-947285B05F4F}" dt="2021-10-19T15:31:05.253" v="7" actId="1076"/>
          <ac:picMkLst>
            <pc:docMk/>
            <pc:sldMk cId="1845766208" sldId="273"/>
            <ac:picMk id="8" creationId="{9D439313-A08A-4E54-9B06-1AC49BA0921A}"/>
          </ac:picMkLst>
        </pc:picChg>
      </pc:sldChg>
      <pc:sldChg chg="add del">
        <pc:chgData name="Mark Higgins" userId="f99148ad-7e67-4304-8c11-27c7a53efd31" providerId="ADAL" clId="{BC333596-D8C3-4C9B-AD5F-947285B05F4F}" dt="2021-10-19T15:30:31.824" v="4" actId="47"/>
        <pc:sldMkLst>
          <pc:docMk/>
          <pc:sldMk cId="1248674225" sldId="275"/>
        </pc:sldMkLst>
      </pc:sldChg>
      <pc:sldChg chg="add del">
        <pc:chgData name="Mark Higgins" userId="f99148ad-7e67-4304-8c11-27c7a53efd31" providerId="ADAL" clId="{BC333596-D8C3-4C9B-AD5F-947285B05F4F}" dt="2021-10-19T15:30:31.824" v="4" actId="47"/>
        <pc:sldMkLst>
          <pc:docMk/>
          <pc:sldMk cId="3739762004" sldId="276"/>
        </pc:sldMkLst>
      </pc:sldChg>
      <pc:sldChg chg="add del">
        <pc:chgData name="Mark Higgins" userId="f99148ad-7e67-4304-8c11-27c7a53efd31" providerId="ADAL" clId="{BC333596-D8C3-4C9B-AD5F-947285B05F4F}" dt="2021-10-19T15:30:31.824" v="4" actId="47"/>
        <pc:sldMkLst>
          <pc:docMk/>
          <pc:sldMk cId="2583232243" sldId="277"/>
        </pc:sldMkLst>
      </pc:sldChg>
      <pc:sldChg chg="add del">
        <pc:chgData name="Mark Higgins" userId="f99148ad-7e67-4304-8c11-27c7a53efd31" providerId="ADAL" clId="{BC333596-D8C3-4C9B-AD5F-947285B05F4F}" dt="2021-10-19T15:30:31.824" v="4" actId="47"/>
        <pc:sldMkLst>
          <pc:docMk/>
          <pc:sldMk cId="1334762385" sldId="278"/>
        </pc:sldMkLst>
      </pc:sldChg>
      <pc:sldChg chg="add del">
        <pc:chgData name="Mark Higgins" userId="f99148ad-7e67-4304-8c11-27c7a53efd31" providerId="ADAL" clId="{BC333596-D8C3-4C9B-AD5F-947285B05F4F}" dt="2021-10-19T15:30:31.824" v="4" actId="47"/>
        <pc:sldMkLst>
          <pc:docMk/>
          <pc:sldMk cId="360803380" sldId="279"/>
        </pc:sldMkLst>
      </pc:sldChg>
      <pc:sldChg chg="add del">
        <pc:chgData name="Mark Higgins" userId="f99148ad-7e67-4304-8c11-27c7a53efd31" providerId="ADAL" clId="{BC333596-D8C3-4C9B-AD5F-947285B05F4F}" dt="2021-10-19T15:30:31.824" v="4" actId="47"/>
        <pc:sldMkLst>
          <pc:docMk/>
          <pc:sldMk cId="4207859248" sldId="280"/>
        </pc:sldMkLst>
      </pc:sldChg>
      <pc:sldChg chg="add del">
        <pc:chgData name="Mark Higgins" userId="f99148ad-7e67-4304-8c11-27c7a53efd31" providerId="ADAL" clId="{BC333596-D8C3-4C9B-AD5F-947285B05F4F}" dt="2021-10-19T15:30:31.824" v="4" actId="47"/>
        <pc:sldMkLst>
          <pc:docMk/>
          <pc:sldMk cId="3368538443" sldId="283"/>
        </pc:sldMkLst>
      </pc:sldChg>
      <pc:sldChg chg="add del">
        <pc:chgData name="Mark Higgins" userId="f99148ad-7e67-4304-8c11-27c7a53efd31" providerId="ADAL" clId="{BC333596-D8C3-4C9B-AD5F-947285B05F4F}" dt="2021-10-19T15:30:31.824" v="4" actId="47"/>
        <pc:sldMkLst>
          <pc:docMk/>
          <pc:sldMk cId="3011566704" sldId="284"/>
        </pc:sldMkLst>
      </pc:sldChg>
      <pc:sldChg chg="add del">
        <pc:chgData name="Mark Higgins" userId="f99148ad-7e67-4304-8c11-27c7a53efd31" providerId="ADAL" clId="{BC333596-D8C3-4C9B-AD5F-947285B05F4F}" dt="2021-10-19T15:30:31.824" v="4" actId="47"/>
        <pc:sldMkLst>
          <pc:docMk/>
          <pc:sldMk cId="467139853" sldId="285"/>
        </pc:sldMkLst>
      </pc:sldChg>
      <pc:sldChg chg="add del">
        <pc:chgData name="Mark Higgins" userId="f99148ad-7e67-4304-8c11-27c7a53efd31" providerId="ADAL" clId="{BC333596-D8C3-4C9B-AD5F-947285B05F4F}" dt="2021-10-19T15:30:31.824" v="4" actId="47"/>
        <pc:sldMkLst>
          <pc:docMk/>
          <pc:sldMk cId="1899824347" sldId="286"/>
        </pc:sldMkLst>
      </pc:sldChg>
      <pc:sldChg chg="add del">
        <pc:chgData name="Mark Higgins" userId="f99148ad-7e67-4304-8c11-27c7a53efd31" providerId="ADAL" clId="{BC333596-D8C3-4C9B-AD5F-947285B05F4F}" dt="2021-10-19T15:30:31.824" v="4" actId="47"/>
        <pc:sldMkLst>
          <pc:docMk/>
          <pc:sldMk cId="226983718" sldId="287"/>
        </pc:sldMkLst>
      </pc:sldChg>
      <pc:sldChg chg="add del">
        <pc:chgData name="Mark Higgins" userId="f99148ad-7e67-4304-8c11-27c7a53efd31" providerId="ADAL" clId="{BC333596-D8C3-4C9B-AD5F-947285B05F4F}" dt="2021-10-19T15:30:31.824" v="4" actId="47"/>
        <pc:sldMkLst>
          <pc:docMk/>
          <pc:sldMk cId="564759367" sldId="288"/>
        </pc:sldMkLst>
      </pc:sldChg>
      <pc:sldChg chg="add del">
        <pc:chgData name="Mark Higgins" userId="f99148ad-7e67-4304-8c11-27c7a53efd31" providerId="ADAL" clId="{BC333596-D8C3-4C9B-AD5F-947285B05F4F}" dt="2021-10-19T15:30:31.824" v="4" actId="47"/>
        <pc:sldMkLst>
          <pc:docMk/>
          <pc:sldMk cId="1424505544" sldId="290"/>
        </pc:sldMkLst>
      </pc:sldChg>
      <pc:sldChg chg="add del">
        <pc:chgData name="Mark Higgins" userId="f99148ad-7e67-4304-8c11-27c7a53efd31" providerId="ADAL" clId="{BC333596-D8C3-4C9B-AD5F-947285B05F4F}" dt="2021-10-19T15:30:31.824" v="4" actId="47"/>
        <pc:sldMkLst>
          <pc:docMk/>
          <pc:sldMk cId="1748441030" sldId="292"/>
        </pc:sldMkLst>
      </pc:sldChg>
      <pc:sldChg chg="add del">
        <pc:chgData name="Mark Higgins" userId="f99148ad-7e67-4304-8c11-27c7a53efd31" providerId="ADAL" clId="{BC333596-D8C3-4C9B-AD5F-947285B05F4F}" dt="2021-10-19T15:30:31.824" v="4" actId="47"/>
        <pc:sldMkLst>
          <pc:docMk/>
          <pc:sldMk cId="335237346" sldId="293"/>
        </pc:sldMkLst>
      </pc:sldChg>
      <pc:sldChg chg="add del">
        <pc:chgData name="Mark Higgins" userId="f99148ad-7e67-4304-8c11-27c7a53efd31" providerId="ADAL" clId="{BC333596-D8C3-4C9B-AD5F-947285B05F4F}" dt="2021-10-19T15:30:31.824" v="4" actId="47"/>
        <pc:sldMkLst>
          <pc:docMk/>
          <pc:sldMk cId="762404290" sldId="297"/>
        </pc:sldMkLst>
      </pc:sldChg>
      <pc:sldChg chg="add del">
        <pc:chgData name="Mark Higgins" userId="f99148ad-7e67-4304-8c11-27c7a53efd31" providerId="ADAL" clId="{BC333596-D8C3-4C9B-AD5F-947285B05F4F}" dt="2021-10-19T15:30:31.824" v="4" actId="47"/>
        <pc:sldMkLst>
          <pc:docMk/>
          <pc:sldMk cId="2852573246" sldId="298"/>
        </pc:sldMkLst>
      </pc:sldChg>
      <pc:sldChg chg="add del">
        <pc:chgData name="Mark Higgins" userId="f99148ad-7e67-4304-8c11-27c7a53efd31" providerId="ADAL" clId="{BC333596-D8C3-4C9B-AD5F-947285B05F4F}" dt="2021-10-19T15:30:31.824" v="4" actId="47"/>
        <pc:sldMkLst>
          <pc:docMk/>
          <pc:sldMk cId="2548354788" sldId="299"/>
        </pc:sldMkLst>
      </pc:sldChg>
      <pc:sldChg chg="add del">
        <pc:chgData name="Mark Higgins" userId="f99148ad-7e67-4304-8c11-27c7a53efd31" providerId="ADAL" clId="{BC333596-D8C3-4C9B-AD5F-947285B05F4F}" dt="2021-10-19T15:30:31.824" v="4" actId="47"/>
        <pc:sldMkLst>
          <pc:docMk/>
          <pc:sldMk cId="2406529237" sldId="300"/>
        </pc:sldMkLst>
      </pc:sldChg>
      <pc:sldChg chg="add del">
        <pc:chgData name="Mark Higgins" userId="f99148ad-7e67-4304-8c11-27c7a53efd31" providerId="ADAL" clId="{BC333596-D8C3-4C9B-AD5F-947285B05F4F}" dt="2021-10-19T15:30:31.824" v="4" actId="47"/>
        <pc:sldMkLst>
          <pc:docMk/>
          <pc:sldMk cId="1860378534" sldId="301"/>
        </pc:sldMkLst>
      </pc:sldChg>
      <pc:sldChg chg="add del">
        <pc:chgData name="Mark Higgins" userId="f99148ad-7e67-4304-8c11-27c7a53efd31" providerId="ADAL" clId="{BC333596-D8C3-4C9B-AD5F-947285B05F4F}" dt="2021-10-19T15:30:31.824" v="4" actId="47"/>
        <pc:sldMkLst>
          <pc:docMk/>
          <pc:sldMk cId="1088354717" sldId="302"/>
        </pc:sldMkLst>
      </pc:sldChg>
      <pc:sldChg chg="add del">
        <pc:chgData name="Mark Higgins" userId="f99148ad-7e67-4304-8c11-27c7a53efd31" providerId="ADAL" clId="{BC333596-D8C3-4C9B-AD5F-947285B05F4F}" dt="2021-10-19T15:30:31.824" v="4" actId="47"/>
        <pc:sldMkLst>
          <pc:docMk/>
          <pc:sldMk cId="3139637837" sldId="303"/>
        </pc:sldMkLst>
      </pc:sldChg>
      <pc:sldChg chg="add del">
        <pc:chgData name="Mark Higgins" userId="f99148ad-7e67-4304-8c11-27c7a53efd31" providerId="ADAL" clId="{BC333596-D8C3-4C9B-AD5F-947285B05F4F}" dt="2021-10-19T15:30:31.824" v="4" actId="47"/>
        <pc:sldMkLst>
          <pc:docMk/>
          <pc:sldMk cId="1806893274" sldId="304"/>
        </pc:sldMkLst>
      </pc:sldChg>
      <pc:sldChg chg="add del">
        <pc:chgData name="Mark Higgins" userId="f99148ad-7e67-4304-8c11-27c7a53efd31" providerId="ADAL" clId="{BC333596-D8C3-4C9B-AD5F-947285B05F4F}" dt="2021-10-19T15:30:31.824" v="4" actId="47"/>
        <pc:sldMkLst>
          <pc:docMk/>
          <pc:sldMk cId="3421881770" sldId="305"/>
        </pc:sldMkLst>
      </pc:sldChg>
      <pc:sldChg chg="add del">
        <pc:chgData name="Mark Higgins" userId="f99148ad-7e67-4304-8c11-27c7a53efd31" providerId="ADAL" clId="{BC333596-D8C3-4C9B-AD5F-947285B05F4F}" dt="2021-10-19T15:30:31.824" v="4" actId="47"/>
        <pc:sldMkLst>
          <pc:docMk/>
          <pc:sldMk cId="1306140612" sldId="307"/>
        </pc:sldMkLst>
      </pc:sldChg>
      <pc:sldChg chg="add del">
        <pc:chgData name="Mark Higgins" userId="f99148ad-7e67-4304-8c11-27c7a53efd31" providerId="ADAL" clId="{BC333596-D8C3-4C9B-AD5F-947285B05F4F}" dt="2021-10-19T15:30:31.824" v="4" actId="47"/>
        <pc:sldMkLst>
          <pc:docMk/>
          <pc:sldMk cId="3314251560" sldId="308"/>
        </pc:sldMkLst>
      </pc:sldChg>
      <pc:sldChg chg="add del">
        <pc:chgData name="Mark Higgins" userId="f99148ad-7e67-4304-8c11-27c7a53efd31" providerId="ADAL" clId="{BC333596-D8C3-4C9B-AD5F-947285B05F4F}" dt="2021-10-19T15:30:31.824" v="4" actId="47"/>
        <pc:sldMkLst>
          <pc:docMk/>
          <pc:sldMk cId="2616973605" sldId="309"/>
        </pc:sldMkLst>
      </pc:sldChg>
      <pc:sldChg chg="add del">
        <pc:chgData name="Mark Higgins" userId="f99148ad-7e67-4304-8c11-27c7a53efd31" providerId="ADAL" clId="{BC333596-D8C3-4C9B-AD5F-947285B05F4F}" dt="2021-10-19T15:30:31.824" v="4" actId="47"/>
        <pc:sldMkLst>
          <pc:docMk/>
          <pc:sldMk cId="1068501209" sldId="312"/>
        </pc:sldMkLst>
      </pc:sldChg>
      <pc:sldChg chg="add del">
        <pc:chgData name="Mark Higgins" userId="f99148ad-7e67-4304-8c11-27c7a53efd31" providerId="ADAL" clId="{BC333596-D8C3-4C9B-AD5F-947285B05F4F}" dt="2021-10-19T15:30:31.824" v="4" actId="47"/>
        <pc:sldMkLst>
          <pc:docMk/>
          <pc:sldMk cId="316319052" sldId="314"/>
        </pc:sldMkLst>
      </pc:sldChg>
      <pc:sldChg chg="add del">
        <pc:chgData name="Mark Higgins" userId="f99148ad-7e67-4304-8c11-27c7a53efd31" providerId="ADAL" clId="{BC333596-D8C3-4C9B-AD5F-947285B05F4F}" dt="2021-10-19T15:30:31.824" v="4" actId="47"/>
        <pc:sldMkLst>
          <pc:docMk/>
          <pc:sldMk cId="3560707118" sldId="315"/>
        </pc:sldMkLst>
      </pc:sldChg>
      <pc:sldChg chg="add del">
        <pc:chgData name="Mark Higgins" userId="f99148ad-7e67-4304-8c11-27c7a53efd31" providerId="ADAL" clId="{BC333596-D8C3-4C9B-AD5F-947285B05F4F}" dt="2021-10-19T15:30:31.824" v="4" actId="47"/>
        <pc:sldMkLst>
          <pc:docMk/>
          <pc:sldMk cId="1207979006" sldId="316"/>
        </pc:sldMkLst>
      </pc:sldChg>
      <pc:sldChg chg="add del">
        <pc:chgData name="Mark Higgins" userId="f99148ad-7e67-4304-8c11-27c7a53efd31" providerId="ADAL" clId="{BC333596-D8C3-4C9B-AD5F-947285B05F4F}" dt="2021-10-19T15:30:31.824" v="4" actId="47"/>
        <pc:sldMkLst>
          <pc:docMk/>
          <pc:sldMk cId="3712599942" sldId="317"/>
        </pc:sldMkLst>
      </pc:sldChg>
      <pc:sldChg chg="add del">
        <pc:chgData name="Mark Higgins" userId="f99148ad-7e67-4304-8c11-27c7a53efd31" providerId="ADAL" clId="{BC333596-D8C3-4C9B-AD5F-947285B05F4F}" dt="2021-10-19T15:30:31.824" v="4" actId="47"/>
        <pc:sldMkLst>
          <pc:docMk/>
          <pc:sldMk cId="1467444371" sldId="319"/>
        </pc:sldMkLst>
      </pc:sldChg>
      <pc:sldChg chg="add del">
        <pc:chgData name="Mark Higgins" userId="f99148ad-7e67-4304-8c11-27c7a53efd31" providerId="ADAL" clId="{BC333596-D8C3-4C9B-AD5F-947285B05F4F}" dt="2021-10-19T15:30:31.824" v="4" actId="47"/>
        <pc:sldMkLst>
          <pc:docMk/>
          <pc:sldMk cId="1530099250" sldId="320"/>
        </pc:sldMkLst>
      </pc:sldChg>
      <pc:sldChg chg="add del">
        <pc:chgData name="Mark Higgins" userId="f99148ad-7e67-4304-8c11-27c7a53efd31" providerId="ADAL" clId="{BC333596-D8C3-4C9B-AD5F-947285B05F4F}" dt="2021-10-19T15:30:31.824" v="4" actId="47"/>
        <pc:sldMkLst>
          <pc:docMk/>
          <pc:sldMk cId="595332086" sldId="321"/>
        </pc:sldMkLst>
      </pc:sldChg>
      <pc:sldChg chg="add del">
        <pc:chgData name="Mark Higgins" userId="f99148ad-7e67-4304-8c11-27c7a53efd31" providerId="ADAL" clId="{BC333596-D8C3-4C9B-AD5F-947285B05F4F}" dt="2021-10-19T15:30:31.824" v="4" actId="47"/>
        <pc:sldMkLst>
          <pc:docMk/>
          <pc:sldMk cId="655083374" sldId="324"/>
        </pc:sldMkLst>
      </pc:sldChg>
      <pc:sldChg chg="add del">
        <pc:chgData name="Mark Higgins" userId="f99148ad-7e67-4304-8c11-27c7a53efd31" providerId="ADAL" clId="{BC333596-D8C3-4C9B-AD5F-947285B05F4F}" dt="2021-10-19T15:30:31.824" v="4" actId="47"/>
        <pc:sldMkLst>
          <pc:docMk/>
          <pc:sldMk cId="3809584291" sldId="325"/>
        </pc:sldMkLst>
      </pc:sldChg>
      <pc:sldChg chg="add del">
        <pc:chgData name="Mark Higgins" userId="f99148ad-7e67-4304-8c11-27c7a53efd31" providerId="ADAL" clId="{BC333596-D8C3-4C9B-AD5F-947285B05F4F}" dt="2021-10-19T15:30:31.824" v="4" actId="47"/>
        <pc:sldMkLst>
          <pc:docMk/>
          <pc:sldMk cId="973167700" sldId="326"/>
        </pc:sldMkLst>
      </pc:sldChg>
      <pc:sldChg chg="add del">
        <pc:chgData name="Mark Higgins" userId="f99148ad-7e67-4304-8c11-27c7a53efd31" providerId="ADAL" clId="{BC333596-D8C3-4C9B-AD5F-947285B05F4F}" dt="2021-10-19T15:30:31.824" v="4" actId="47"/>
        <pc:sldMkLst>
          <pc:docMk/>
          <pc:sldMk cId="3354282219" sldId="327"/>
        </pc:sldMkLst>
      </pc:sldChg>
      <pc:sldChg chg="add del">
        <pc:chgData name="Mark Higgins" userId="f99148ad-7e67-4304-8c11-27c7a53efd31" providerId="ADAL" clId="{BC333596-D8C3-4C9B-AD5F-947285B05F4F}" dt="2021-10-19T15:30:31.824" v="4" actId="47"/>
        <pc:sldMkLst>
          <pc:docMk/>
          <pc:sldMk cId="4196323642" sldId="328"/>
        </pc:sldMkLst>
      </pc:sldChg>
      <pc:sldChg chg="add del">
        <pc:chgData name="Mark Higgins" userId="f99148ad-7e67-4304-8c11-27c7a53efd31" providerId="ADAL" clId="{BC333596-D8C3-4C9B-AD5F-947285B05F4F}" dt="2021-10-19T15:30:31.824" v="4" actId="47"/>
        <pc:sldMkLst>
          <pc:docMk/>
          <pc:sldMk cId="1239372303" sldId="329"/>
        </pc:sldMkLst>
      </pc:sldChg>
      <pc:sldChg chg="add del">
        <pc:chgData name="Mark Higgins" userId="f99148ad-7e67-4304-8c11-27c7a53efd31" providerId="ADAL" clId="{BC333596-D8C3-4C9B-AD5F-947285B05F4F}" dt="2021-10-19T15:30:31.824" v="4" actId="47"/>
        <pc:sldMkLst>
          <pc:docMk/>
          <pc:sldMk cId="1175094082" sldId="330"/>
        </pc:sldMkLst>
      </pc:sldChg>
      <pc:sldChg chg="add del">
        <pc:chgData name="Mark Higgins" userId="f99148ad-7e67-4304-8c11-27c7a53efd31" providerId="ADAL" clId="{BC333596-D8C3-4C9B-AD5F-947285B05F4F}" dt="2021-10-19T15:30:31.824" v="4" actId="47"/>
        <pc:sldMkLst>
          <pc:docMk/>
          <pc:sldMk cId="3924781023" sldId="331"/>
        </pc:sldMkLst>
      </pc:sldChg>
      <pc:sldChg chg="add del">
        <pc:chgData name="Mark Higgins" userId="f99148ad-7e67-4304-8c11-27c7a53efd31" providerId="ADAL" clId="{BC333596-D8C3-4C9B-AD5F-947285B05F4F}" dt="2021-10-19T15:30:31.824" v="4" actId="47"/>
        <pc:sldMkLst>
          <pc:docMk/>
          <pc:sldMk cId="1584957530" sldId="332"/>
        </pc:sldMkLst>
      </pc:sldChg>
      <pc:sldChg chg="add del">
        <pc:chgData name="Mark Higgins" userId="f99148ad-7e67-4304-8c11-27c7a53efd31" providerId="ADAL" clId="{BC333596-D8C3-4C9B-AD5F-947285B05F4F}" dt="2021-10-19T15:30:31.824" v="4" actId="47"/>
        <pc:sldMkLst>
          <pc:docMk/>
          <pc:sldMk cId="79574591" sldId="333"/>
        </pc:sldMkLst>
      </pc:sldChg>
      <pc:sldChg chg="add del">
        <pc:chgData name="Mark Higgins" userId="f99148ad-7e67-4304-8c11-27c7a53efd31" providerId="ADAL" clId="{BC333596-D8C3-4C9B-AD5F-947285B05F4F}" dt="2021-10-19T15:30:31.824" v="4" actId="47"/>
        <pc:sldMkLst>
          <pc:docMk/>
          <pc:sldMk cId="2433432481" sldId="334"/>
        </pc:sldMkLst>
      </pc:sldChg>
      <pc:sldChg chg="add del">
        <pc:chgData name="Mark Higgins" userId="f99148ad-7e67-4304-8c11-27c7a53efd31" providerId="ADAL" clId="{BC333596-D8C3-4C9B-AD5F-947285B05F4F}" dt="2021-10-19T15:30:31.824" v="4" actId="47"/>
        <pc:sldMkLst>
          <pc:docMk/>
          <pc:sldMk cId="800638942" sldId="335"/>
        </pc:sldMkLst>
      </pc:sldChg>
      <pc:sldChg chg="add del">
        <pc:chgData name="Mark Higgins" userId="f99148ad-7e67-4304-8c11-27c7a53efd31" providerId="ADAL" clId="{BC333596-D8C3-4C9B-AD5F-947285B05F4F}" dt="2021-10-19T15:30:31.824" v="4" actId="47"/>
        <pc:sldMkLst>
          <pc:docMk/>
          <pc:sldMk cId="2339599335" sldId="338"/>
        </pc:sldMkLst>
      </pc:sldChg>
      <pc:sldChg chg="add del">
        <pc:chgData name="Mark Higgins" userId="f99148ad-7e67-4304-8c11-27c7a53efd31" providerId="ADAL" clId="{BC333596-D8C3-4C9B-AD5F-947285B05F4F}" dt="2021-10-19T15:30:31.824" v="4" actId="47"/>
        <pc:sldMkLst>
          <pc:docMk/>
          <pc:sldMk cId="2815121568" sldId="339"/>
        </pc:sldMkLst>
      </pc:sldChg>
      <pc:sldChg chg="add del">
        <pc:chgData name="Mark Higgins" userId="f99148ad-7e67-4304-8c11-27c7a53efd31" providerId="ADAL" clId="{BC333596-D8C3-4C9B-AD5F-947285B05F4F}" dt="2021-10-19T15:30:31.824" v="4" actId="47"/>
        <pc:sldMkLst>
          <pc:docMk/>
          <pc:sldMk cId="2498991220" sldId="340"/>
        </pc:sldMkLst>
      </pc:sldChg>
      <pc:sldChg chg="add del">
        <pc:chgData name="Mark Higgins" userId="f99148ad-7e67-4304-8c11-27c7a53efd31" providerId="ADAL" clId="{BC333596-D8C3-4C9B-AD5F-947285B05F4F}" dt="2021-10-19T15:30:31.824" v="4" actId="47"/>
        <pc:sldMkLst>
          <pc:docMk/>
          <pc:sldMk cId="720897595" sldId="341"/>
        </pc:sldMkLst>
      </pc:sldChg>
      <pc:sldChg chg="add del">
        <pc:chgData name="Mark Higgins" userId="f99148ad-7e67-4304-8c11-27c7a53efd31" providerId="ADAL" clId="{BC333596-D8C3-4C9B-AD5F-947285B05F4F}" dt="2021-10-19T15:30:31.824" v="4" actId="47"/>
        <pc:sldMkLst>
          <pc:docMk/>
          <pc:sldMk cId="1331042237" sldId="342"/>
        </pc:sldMkLst>
      </pc:sldChg>
      <pc:sldChg chg="add del">
        <pc:chgData name="Mark Higgins" userId="f99148ad-7e67-4304-8c11-27c7a53efd31" providerId="ADAL" clId="{BC333596-D8C3-4C9B-AD5F-947285B05F4F}" dt="2021-10-19T15:30:31.824" v="4" actId="47"/>
        <pc:sldMkLst>
          <pc:docMk/>
          <pc:sldMk cId="2524869878" sldId="343"/>
        </pc:sldMkLst>
      </pc:sldChg>
      <pc:sldChg chg="add del">
        <pc:chgData name="Mark Higgins" userId="f99148ad-7e67-4304-8c11-27c7a53efd31" providerId="ADAL" clId="{BC333596-D8C3-4C9B-AD5F-947285B05F4F}" dt="2021-10-19T15:30:31.824" v="4" actId="47"/>
        <pc:sldMkLst>
          <pc:docMk/>
          <pc:sldMk cId="442263038" sldId="344"/>
        </pc:sldMkLst>
      </pc:sldChg>
      <pc:sldChg chg="add del">
        <pc:chgData name="Mark Higgins" userId="f99148ad-7e67-4304-8c11-27c7a53efd31" providerId="ADAL" clId="{BC333596-D8C3-4C9B-AD5F-947285B05F4F}" dt="2021-10-19T15:30:31.824" v="4" actId="47"/>
        <pc:sldMkLst>
          <pc:docMk/>
          <pc:sldMk cId="381527668" sldId="345"/>
        </pc:sldMkLst>
      </pc:sldChg>
      <pc:sldChg chg="add del">
        <pc:chgData name="Mark Higgins" userId="f99148ad-7e67-4304-8c11-27c7a53efd31" providerId="ADAL" clId="{BC333596-D8C3-4C9B-AD5F-947285B05F4F}" dt="2021-10-19T15:30:31.824" v="4" actId="47"/>
        <pc:sldMkLst>
          <pc:docMk/>
          <pc:sldMk cId="1354352999" sldId="346"/>
        </pc:sldMkLst>
      </pc:sldChg>
      <pc:sldChg chg="add del">
        <pc:chgData name="Mark Higgins" userId="f99148ad-7e67-4304-8c11-27c7a53efd31" providerId="ADAL" clId="{BC333596-D8C3-4C9B-AD5F-947285B05F4F}" dt="2021-10-19T15:30:31.824" v="4" actId="47"/>
        <pc:sldMkLst>
          <pc:docMk/>
          <pc:sldMk cId="4031584946" sldId="347"/>
        </pc:sldMkLst>
      </pc:sldChg>
      <pc:sldChg chg="add del">
        <pc:chgData name="Mark Higgins" userId="f99148ad-7e67-4304-8c11-27c7a53efd31" providerId="ADAL" clId="{BC333596-D8C3-4C9B-AD5F-947285B05F4F}" dt="2021-10-19T15:30:31.824" v="4" actId="47"/>
        <pc:sldMkLst>
          <pc:docMk/>
          <pc:sldMk cId="4037647330" sldId="348"/>
        </pc:sldMkLst>
      </pc:sldChg>
      <pc:sldChg chg="add del">
        <pc:chgData name="Mark Higgins" userId="f99148ad-7e67-4304-8c11-27c7a53efd31" providerId="ADAL" clId="{BC333596-D8C3-4C9B-AD5F-947285B05F4F}" dt="2021-10-19T15:30:31.824" v="4" actId="47"/>
        <pc:sldMkLst>
          <pc:docMk/>
          <pc:sldMk cId="1798815253" sldId="349"/>
        </pc:sldMkLst>
      </pc:sldChg>
      <pc:sldChg chg="add del">
        <pc:chgData name="Mark Higgins" userId="f99148ad-7e67-4304-8c11-27c7a53efd31" providerId="ADAL" clId="{BC333596-D8C3-4C9B-AD5F-947285B05F4F}" dt="2021-10-19T15:30:31.824" v="4" actId="47"/>
        <pc:sldMkLst>
          <pc:docMk/>
          <pc:sldMk cId="25094573" sldId="350"/>
        </pc:sldMkLst>
      </pc:sldChg>
      <pc:sldChg chg="add del">
        <pc:chgData name="Mark Higgins" userId="f99148ad-7e67-4304-8c11-27c7a53efd31" providerId="ADAL" clId="{BC333596-D8C3-4C9B-AD5F-947285B05F4F}" dt="2021-10-19T15:30:31.824" v="4" actId="47"/>
        <pc:sldMkLst>
          <pc:docMk/>
          <pc:sldMk cId="187441037" sldId="351"/>
        </pc:sldMkLst>
      </pc:sldChg>
      <pc:sldChg chg="add del">
        <pc:chgData name="Mark Higgins" userId="f99148ad-7e67-4304-8c11-27c7a53efd31" providerId="ADAL" clId="{BC333596-D8C3-4C9B-AD5F-947285B05F4F}" dt="2021-10-19T15:30:31.824" v="4" actId="47"/>
        <pc:sldMkLst>
          <pc:docMk/>
          <pc:sldMk cId="263494010" sldId="352"/>
        </pc:sldMkLst>
      </pc:sldChg>
      <pc:sldChg chg="add del">
        <pc:chgData name="Mark Higgins" userId="f99148ad-7e67-4304-8c11-27c7a53efd31" providerId="ADAL" clId="{BC333596-D8C3-4C9B-AD5F-947285B05F4F}" dt="2021-10-19T15:30:31.824" v="4" actId="47"/>
        <pc:sldMkLst>
          <pc:docMk/>
          <pc:sldMk cId="3175947865" sldId="353"/>
        </pc:sldMkLst>
      </pc:sldChg>
      <pc:sldChg chg="add del">
        <pc:chgData name="Mark Higgins" userId="f99148ad-7e67-4304-8c11-27c7a53efd31" providerId="ADAL" clId="{BC333596-D8C3-4C9B-AD5F-947285B05F4F}" dt="2021-10-19T15:30:31.824" v="4" actId="47"/>
        <pc:sldMkLst>
          <pc:docMk/>
          <pc:sldMk cId="2280632060" sldId="354"/>
        </pc:sldMkLst>
      </pc:sldChg>
      <pc:sldChg chg="add del">
        <pc:chgData name="Mark Higgins" userId="f99148ad-7e67-4304-8c11-27c7a53efd31" providerId="ADAL" clId="{BC333596-D8C3-4C9B-AD5F-947285B05F4F}" dt="2021-10-19T15:30:31.824" v="4" actId="47"/>
        <pc:sldMkLst>
          <pc:docMk/>
          <pc:sldMk cId="1279291995" sldId="355"/>
        </pc:sldMkLst>
      </pc:sldChg>
      <pc:sldChg chg="add del">
        <pc:chgData name="Mark Higgins" userId="f99148ad-7e67-4304-8c11-27c7a53efd31" providerId="ADAL" clId="{BC333596-D8C3-4C9B-AD5F-947285B05F4F}" dt="2021-10-19T15:30:31.824" v="4" actId="47"/>
        <pc:sldMkLst>
          <pc:docMk/>
          <pc:sldMk cId="3282233655" sldId="356"/>
        </pc:sldMkLst>
      </pc:sldChg>
      <pc:sldChg chg="add del">
        <pc:chgData name="Mark Higgins" userId="f99148ad-7e67-4304-8c11-27c7a53efd31" providerId="ADAL" clId="{BC333596-D8C3-4C9B-AD5F-947285B05F4F}" dt="2021-10-19T15:30:31.824" v="4" actId="47"/>
        <pc:sldMkLst>
          <pc:docMk/>
          <pc:sldMk cId="798366066" sldId="357"/>
        </pc:sldMkLst>
      </pc:sldChg>
      <pc:sldChg chg="add del">
        <pc:chgData name="Mark Higgins" userId="f99148ad-7e67-4304-8c11-27c7a53efd31" providerId="ADAL" clId="{BC333596-D8C3-4C9B-AD5F-947285B05F4F}" dt="2021-10-19T15:30:31.824" v="4" actId="47"/>
        <pc:sldMkLst>
          <pc:docMk/>
          <pc:sldMk cId="3090888529" sldId="358"/>
        </pc:sldMkLst>
      </pc:sldChg>
      <pc:sldChg chg="add del">
        <pc:chgData name="Mark Higgins" userId="f99148ad-7e67-4304-8c11-27c7a53efd31" providerId="ADAL" clId="{BC333596-D8C3-4C9B-AD5F-947285B05F4F}" dt="2021-10-19T15:30:31.824" v="4" actId="47"/>
        <pc:sldMkLst>
          <pc:docMk/>
          <pc:sldMk cId="1278481872" sldId="359"/>
        </pc:sldMkLst>
      </pc:sldChg>
      <pc:sldChg chg="add del">
        <pc:chgData name="Mark Higgins" userId="f99148ad-7e67-4304-8c11-27c7a53efd31" providerId="ADAL" clId="{BC333596-D8C3-4C9B-AD5F-947285B05F4F}" dt="2021-10-19T15:30:31.824" v="4" actId="47"/>
        <pc:sldMkLst>
          <pc:docMk/>
          <pc:sldMk cId="757728401" sldId="360"/>
        </pc:sldMkLst>
      </pc:sldChg>
      <pc:sldChg chg="add del">
        <pc:chgData name="Mark Higgins" userId="f99148ad-7e67-4304-8c11-27c7a53efd31" providerId="ADAL" clId="{BC333596-D8C3-4C9B-AD5F-947285B05F4F}" dt="2021-10-19T15:30:31.824" v="4" actId="47"/>
        <pc:sldMkLst>
          <pc:docMk/>
          <pc:sldMk cId="3092675455" sldId="361"/>
        </pc:sldMkLst>
      </pc:sldChg>
      <pc:sldChg chg="add del">
        <pc:chgData name="Mark Higgins" userId="f99148ad-7e67-4304-8c11-27c7a53efd31" providerId="ADAL" clId="{BC333596-D8C3-4C9B-AD5F-947285B05F4F}" dt="2021-10-19T15:30:31.824" v="4" actId="47"/>
        <pc:sldMkLst>
          <pc:docMk/>
          <pc:sldMk cId="1328544128" sldId="362"/>
        </pc:sldMkLst>
      </pc:sldChg>
      <pc:sldChg chg="add del">
        <pc:chgData name="Mark Higgins" userId="f99148ad-7e67-4304-8c11-27c7a53efd31" providerId="ADAL" clId="{BC333596-D8C3-4C9B-AD5F-947285B05F4F}" dt="2021-10-19T15:30:31.824" v="4" actId="47"/>
        <pc:sldMkLst>
          <pc:docMk/>
          <pc:sldMk cId="833547864" sldId="363"/>
        </pc:sldMkLst>
      </pc:sldChg>
      <pc:sldChg chg="add del">
        <pc:chgData name="Mark Higgins" userId="f99148ad-7e67-4304-8c11-27c7a53efd31" providerId="ADAL" clId="{BC333596-D8C3-4C9B-AD5F-947285B05F4F}" dt="2021-10-19T15:30:31.824" v="4" actId="47"/>
        <pc:sldMkLst>
          <pc:docMk/>
          <pc:sldMk cId="1097937262" sldId="364"/>
        </pc:sldMkLst>
      </pc:sldChg>
      <pc:sldChg chg="add del">
        <pc:chgData name="Mark Higgins" userId="f99148ad-7e67-4304-8c11-27c7a53efd31" providerId="ADAL" clId="{BC333596-D8C3-4C9B-AD5F-947285B05F4F}" dt="2021-10-19T15:30:31.824" v="4" actId="47"/>
        <pc:sldMkLst>
          <pc:docMk/>
          <pc:sldMk cId="2640944913" sldId="365"/>
        </pc:sldMkLst>
      </pc:sldChg>
      <pc:sldChg chg="add del">
        <pc:chgData name="Mark Higgins" userId="f99148ad-7e67-4304-8c11-27c7a53efd31" providerId="ADAL" clId="{BC333596-D8C3-4C9B-AD5F-947285B05F4F}" dt="2021-10-19T15:30:31.824" v="4" actId="47"/>
        <pc:sldMkLst>
          <pc:docMk/>
          <pc:sldMk cId="1231510094" sldId="367"/>
        </pc:sldMkLst>
      </pc:sldChg>
      <pc:sldChg chg="add del">
        <pc:chgData name="Mark Higgins" userId="f99148ad-7e67-4304-8c11-27c7a53efd31" providerId="ADAL" clId="{BC333596-D8C3-4C9B-AD5F-947285B05F4F}" dt="2021-10-19T15:30:31.824" v="4" actId="47"/>
        <pc:sldMkLst>
          <pc:docMk/>
          <pc:sldMk cId="903832305" sldId="369"/>
        </pc:sldMkLst>
      </pc:sldChg>
      <pc:sldChg chg="add del">
        <pc:chgData name="Mark Higgins" userId="f99148ad-7e67-4304-8c11-27c7a53efd31" providerId="ADAL" clId="{BC333596-D8C3-4C9B-AD5F-947285B05F4F}" dt="2021-10-19T15:30:31.824" v="4" actId="47"/>
        <pc:sldMkLst>
          <pc:docMk/>
          <pc:sldMk cId="556409987" sldId="373"/>
        </pc:sldMkLst>
      </pc:sldChg>
      <pc:sldChg chg="add del">
        <pc:chgData name="Mark Higgins" userId="f99148ad-7e67-4304-8c11-27c7a53efd31" providerId="ADAL" clId="{BC333596-D8C3-4C9B-AD5F-947285B05F4F}" dt="2021-10-19T15:30:31.824" v="4" actId="47"/>
        <pc:sldMkLst>
          <pc:docMk/>
          <pc:sldMk cId="486224407" sldId="377"/>
        </pc:sldMkLst>
      </pc:sldChg>
      <pc:sldChg chg="add del">
        <pc:chgData name="Mark Higgins" userId="f99148ad-7e67-4304-8c11-27c7a53efd31" providerId="ADAL" clId="{BC333596-D8C3-4C9B-AD5F-947285B05F4F}" dt="2021-10-19T15:30:31.824" v="4" actId="47"/>
        <pc:sldMkLst>
          <pc:docMk/>
          <pc:sldMk cId="2826229378" sldId="378"/>
        </pc:sldMkLst>
      </pc:sldChg>
      <pc:sldChg chg="add del">
        <pc:chgData name="Mark Higgins" userId="f99148ad-7e67-4304-8c11-27c7a53efd31" providerId="ADAL" clId="{BC333596-D8C3-4C9B-AD5F-947285B05F4F}" dt="2021-10-19T15:30:31.824" v="4" actId="47"/>
        <pc:sldMkLst>
          <pc:docMk/>
          <pc:sldMk cId="1059443082" sldId="379"/>
        </pc:sldMkLst>
      </pc:sldChg>
      <pc:sldChg chg="add del">
        <pc:chgData name="Mark Higgins" userId="f99148ad-7e67-4304-8c11-27c7a53efd31" providerId="ADAL" clId="{BC333596-D8C3-4C9B-AD5F-947285B05F4F}" dt="2021-10-19T15:30:31.824" v="4" actId="47"/>
        <pc:sldMkLst>
          <pc:docMk/>
          <pc:sldMk cId="217333681" sldId="380"/>
        </pc:sldMkLst>
      </pc:sldChg>
      <pc:sldChg chg="add del">
        <pc:chgData name="Mark Higgins" userId="f99148ad-7e67-4304-8c11-27c7a53efd31" providerId="ADAL" clId="{BC333596-D8C3-4C9B-AD5F-947285B05F4F}" dt="2021-10-19T15:30:31.824" v="4" actId="47"/>
        <pc:sldMkLst>
          <pc:docMk/>
          <pc:sldMk cId="761647083" sldId="388"/>
        </pc:sldMkLst>
      </pc:sldChg>
      <pc:sldChg chg="add del">
        <pc:chgData name="Mark Higgins" userId="f99148ad-7e67-4304-8c11-27c7a53efd31" providerId="ADAL" clId="{BC333596-D8C3-4C9B-AD5F-947285B05F4F}" dt="2021-10-19T15:30:31.824" v="4" actId="47"/>
        <pc:sldMkLst>
          <pc:docMk/>
          <pc:sldMk cId="2918068631" sldId="389"/>
        </pc:sldMkLst>
      </pc:sldChg>
      <pc:sldChg chg="add del">
        <pc:chgData name="Mark Higgins" userId="f99148ad-7e67-4304-8c11-27c7a53efd31" providerId="ADAL" clId="{BC333596-D8C3-4C9B-AD5F-947285B05F4F}" dt="2021-10-19T15:30:31.824" v="4" actId="47"/>
        <pc:sldMkLst>
          <pc:docMk/>
          <pc:sldMk cId="845237742" sldId="390"/>
        </pc:sldMkLst>
      </pc:sldChg>
      <pc:sldChg chg="add del">
        <pc:chgData name="Mark Higgins" userId="f99148ad-7e67-4304-8c11-27c7a53efd31" providerId="ADAL" clId="{BC333596-D8C3-4C9B-AD5F-947285B05F4F}" dt="2021-10-19T15:30:31.824" v="4" actId="47"/>
        <pc:sldMkLst>
          <pc:docMk/>
          <pc:sldMk cId="1248848706" sldId="391"/>
        </pc:sldMkLst>
      </pc:sldChg>
      <pc:sldChg chg="add del">
        <pc:chgData name="Mark Higgins" userId="f99148ad-7e67-4304-8c11-27c7a53efd31" providerId="ADAL" clId="{BC333596-D8C3-4C9B-AD5F-947285B05F4F}" dt="2021-10-19T15:30:31.824" v="4" actId="47"/>
        <pc:sldMkLst>
          <pc:docMk/>
          <pc:sldMk cId="1516249719" sldId="392"/>
        </pc:sldMkLst>
      </pc:sldChg>
      <pc:sldChg chg="add del">
        <pc:chgData name="Mark Higgins" userId="f99148ad-7e67-4304-8c11-27c7a53efd31" providerId="ADAL" clId="{BC333596-D8C3-4C9B-AD5F-947285B05F4F}" dt="2021-10-19T15:30:31.824" v="4" actId="47"/>
        <pc:sldMkLst>
          <pc:docMk/>
          <pc:sldMk cId="2184032674" sldId="393"/>
        </pc:sldMkLst>
      </pc:sldChg>
      <pc:sldChg chg="add del">
        <pc:chgData name="Mark Higgins" userId="f99148ad-7e67-4304-8c11-27c7a53efd31" providerId="ADAL" clId="{BC333596-D8C3-4C9B-AD5F-947285B05F4F}" dt="2021-10-19T15:30:31.824" v="4" actId="47"/>
        <pc:sldMkLst>
          <pc:docMk/>
          <pc:sldMk cId="3052757254" sldId="394"/>
        </pc:sldMkLst>
      </pc:sldChg>
      <pc:sldChg chg="add del">
        <pc:chgData name="Mark Higgins" userId="f99148ad-7e67-4304-8c11-27c7a53efd31" providerId="ADAL" clId="{BC333596-D8C3-4C9B-AD5F-947285B05F4F}" dt="2021-10-19T15:30:31.824" v="4" actId="47"/>
        <pc:sldMkLst>
          <pc:docMk/>
          <pc:sldMk cId="3926405391" sldId="395"/>
        </pc:sldMkLst>
      </pc:sldChg>
      <pc:sldChg chg="add del">
        <pc:chgData name="Mark Higgins" userId="f99148ad-7e67-4304-8c11-27c7a53efd31" providerId="ADAL" clId="{BC333596-D8C3-4C9B-AD5F-947285B05F4F}" dt="2021-10-19T15:30:31.824" v="4" actId="47"/>
        <pc:sldMkLst>
          <pc:docMk/>
          <pc:sldMk cId="1511910403" sldId="396"/>
        </pc:sldMkLst>
      </pc:sldChg>
      <pc:sldChg chg="add del">
        <pc:chgData name="Mark Higgins" userId="f99148ad-7e67-4304-8c11-27c7a53efd31" providerId="ADAL" clId="{BC333596-D8C3-4C9B-AD5F-947285B05F4F}" dt="2021-10-19T15:30:31.824" v="4" actId="47"/>
        <pc:sldMkLst>
          <pc:docMk/>
          <pc:sldMk cId="1544895526" sldId="397"/>
        </pc:sldMkLst>
      </pc:sldChg>
      <pc:sldChg chg="add del">
        <pc:chgData name="Mark Higgins" userId="f99148ad-7e67-4304-8c11-27c7a53efd31" providerId="ADAL" clId="{BC333596-D8C3-4C9B-AD5F-947285B05F4F}" dt="2021-10-19T15:30:31.824" v="4" actId="47"/>
        <pc:sldMkLst>
          <pc:docMk/>
          <pc:sldMk cId="2465785807" sldId="398"/>
        </pc:sldMkLst>
      </pc:sldChg>
      <pc:sldChg chg="add del">
        <pc:chgData name="Mark Higgins" userId="f99148ad-7e67-4304-8c11-27c7a53efd31" providerId="ADAL" clId="{BC333596-D8C3-4C9B-AD5F-947285B05F4F}" dt="2021-10-19T15:30:31.824" v="4" actId="47"/>
        <pc:sldMkLst>
          <pc:docMk/>
          <pc:sldMk cId="3222968002" sldId="399"/>
        </pc:sldMkLst>
      </pc:sldChg>
      <pc:sldChg chg="add del">
        <pc:chgData name="Mark Higgins" userId="f99148ad-7e67-4304-8c11-27c7a53efd31" providerId="ADAL" clId="{BC333596-D8C3-4C9B-AD5F-947285B05F4F}" dt="2021-10-19T15:30:31.824" v="4" actId="47"/>
        <pc:sldMkLst>
          <pc:docMk/>
          <pc:sldMk cId="2056755039" sldId="400"/>
        </pc:sldMkLst>
      </pc:sldChg>
      <pc:sldChg chg="add del">
        <pc:chgData name="Mark Higgins" userId="f99148ad-7e67-4304-8c11-27c7a53efd31" providerId="ADAL" clId="{BC333596-D8C3-4C9B-AD5F-947285B05F4F}" dt="2021-10-19T15:30:31.824" v="4" actId="47"/>
        <pc:sldMkLst>
          <pc:docMk/>
          <pc:sldMk cId="481534088" sldId="401"/>
        </pc:sldMkLst>
      </pc:sldChg>
      <pc:sldChg chg="add del">
        <pc:chgData name="Mark Higgins" userId="f99148ad-7e67-4304-8c11-27c7a53efd31" providerId="ADAL" clId="{BC333596-D8C3-4C9B-AD5F-947285B05F4F}" dt="2021-10-19T15:30:31.824" v="4" actId="47"/>
        <pc:sldMkLst>
          <pc:docMk/>
          <pc:sldMk cId="2952593591" sldId="402"/>
        </pc:sldMkLst>
      </pc:sldChg>
      <pc:sldChg chg="add del">
        <pc:chgData name="Mark Higgins" userId="f99148ad-7e67-4304-8c11-27c7a53efd31" providerId="ADAL" clId="{BC333596-D8C3-4C9B-AD5F-947285B05F4F}" dt="2021-10-19T15:30:31.824" v="4" actId="47"/>
        <pc:sldMkLst>
          <pc:docMk/>
          <pc:sldMk cId="1250941793" sldId="403"/>
        </pc:sldMkLst>
      </pc:sldChg>
      <pc:sldChg chg="add del">
        <pc:chgData name="Mark Higgins" userId="f99148ad-7e67-4304-8c11-27c7a53efd31" providerId="ADAL" clId="{BC333596-D8C3-4C9B-AD5F-947285B05F4F}" dt="2021-10-19T15:30:31.824" v="4" actId="47"/>
        <pc:sldMkLst>
          <pc:docMk/>
          <pc:sldMk cId="624383718" sldId="404"/>
        </pc:sldMkLst>
      </pc:sldChg>
      <pc:sldChg chg="add del">
        <pc:chgData name="Mark Higgins" userId="f99148ad-7e67-4304-8c11-27c7a53efd31" providerId="ADAL" clId="{BC333596-D8C3-4C9B-AD5F-947285B05F4F}" dt="2021-10-19T15:30:31.824" v="4" actId="47"/>
        <pc:sldMkLst>
          <pc:docMk/>
          <pc:sldMk cId="1975970897" sldId="405"/>
        </pc:sldMkLst>
      </pc:sldChg>
      <pc:sldChg chg="add del">
        <pc:chgData name="Mark Higgins" userId="f99148ad-7e67-4304-8c11-27c7a53efd31" providerId="ADAL" clId="{BC333596-D8C3-4C9B-AD5F-947285B05F4F}" dt="2021-10-19T15:30:31.824" v="4" actId="47"/>
        <pc:sldMkLst>
          <pc:docMk/>
          <pc:sldMk cId="4114315404" sldId="406"/>
        </pc:sldMkLst>
      </pc:sldChg>
      <pc:sldChg chg="add del">
        <pc:chgData name="Mark Higgins" userId="f99148ad-7e67-4304-8c11-27c7a53efd31" providerId="ADAL" clId="{BC333596-D8C3-4C9B-AD5F-947285B05F4F}" dt="2021-10-19T15:30:31.824" v="4" actId="47"/>
        <pc:sldMkLst>
          <pc:docMk/>
          <pc:sldMk cId="2654113757" sldId="407"/>
        </pc:sldMkLst>
      </pc:sldChg>
      <pc:sldChg chg="add del">
        <pc:chgData name="Mark Higgins" userId="f99148ad-7e67-4304-8c11-27c7a53efd31" providerId="ADAL" clId="{BC333596-D8C3-4C9B-AD5F-947285B05F4F}" dt="2021-10-19T15:30:31.824" v="4" actId="47"/>
        <pc:sldMkLst>
          <pc:docMk/>
          <pc:sldMk cId="1410555242" sldId="408"/>
        </pc:sldMkLst>
      </pc:sldChg>
      <pc:sldChg chg="add del">
        <pc:chgData name="Mark Higgins" userId="f99148ad-7e67-4304-8c11-27c7a53efd31" providerId="ADAL" clId="{BC333596-D8C3-4C9B-AD5F-947285B05F4F}" dt="2021-10-19T15:30:31.824" v="4" actId="47"/>
        <pc:sldMkLst>
          <pc:docMk/>
          <pc:sldMk cId="706236086" sldId="409"/>
        </pc:sldMkLst>
      </pc:sldChg>
      <pc:sldChg chg="add del">
        <pc:chgData name="Mark Higgins" userId="f99148ad-7e67-4304-8c11-27c7a53efd31" providerId="ADAL" clId="{BC333596-D8C3-4C9B-AD5F-947285B05F4F}" dt="2021-10-19T15:30:31.824" v="4" actId="47"/>
        <pc:sldMkLst>
          <pc:docMk/>
          <pc:sldMk cId="4238912955" sldId="410"/>
        </pc:sldMkLst>
      </pc:sldChg>
      <pc:sldChg chg="add del">
        <pc:chgData name="Mark Higgins" userId="f99148ad-7e67-4304-8c11-27c7a53efd31" providerId="ADAL" clId="{BC333596-D8C3-4C9B-AD5F-947285B05F4F}" dt="2021-10-19T15:30:31.824" v="4" actId="47"/>
        <pc:sldMkLst>
          <pc:docMk/>
          <pc:sldMk cId="2602691375" sldId="411"/>
        </pc:sldMkLst>
      </pc:sldChg>
      <pc:sldChg chg="add del">
        <pc:chgData name="Mark Higgins" userId="f99148ad-7e67-4304-8c11-27c7a53efd31" providerId="ADAL" clId="{BC333596-D8C3-4C9B-AD5F-947285B05F4F}" dt="2021-10-19T15:30:31.824" v="4" actId="47"/>
        <pc:sldMkLst>
          <pc:docMk/>
          <pc:sldMk cId="1337448394" sldId="412"/>
        </pc:sldMkLst>
      </pc:sldChg>
      <pc:sldChg chg="add del">
        <pc:chgData name="Mark Higgins" userId="f99148ad-7e67-4304-8c11-27c7a53efd31" providerId="ADAL" clId="{BC333596-D8C3-4C9B-AD5F-947285B05F4F}" dt="2021-10-19T15:30:31.824" v="4" actId="47"/>
        <pc:sldMkLst>
          <pc:docMk/>
          <pc:sldMk cId="3573841059" sldId="413"/>
        </pc:sldMkLst>
      </pc:sldChg>
      <pc:sldChg chg="add del">
        <pc:chgData name="Mark Higgins" userId="f99148ad-7e67-4304-8c11-27c7a53efd31" providerId="ADAL" clId="{BC333596-D8C3-4C9B-AD5F-947285B05F4F}" dt="2021-10-19T15:30:31.824" v="4" actId="47"/>
        <pc:sldMkLst>
          <pc:docMk/>
          <pc:sldMk cId="2629586236" sldId="414"/>
        </pc:sldMkLst>
      </pc:sldChg>
      <pc:sldChg chg="add del">
        <pc:chgData name="Mark Higgins" userId="f99148ad-7e67-4304-8c11-27c7a53efd31" providerId="ADAL" clId="{BC333596-D8C3-4C9B-AD5F-947285B05F4F}" dt="2021-10-19T15:30:31.824" v="4" actId="47"/>
        <pc:sldMkLst>
          <pc:docMk/>
          <pc:sldMk cId="680340156" sldId="415"/>
        </pc:sldMkLst>
      </pc:sldChg>
      <pc:sldChg chg="add del">
        <pc:chgData name="Mark Higgins" userId="f99148ad-7e67-4304-8c11-27c7a53efd31" providerId="ADAL" clId="{BC333596-D8C3-4C9B-AD5F-947285B05F4F}" dt="2021-10-19T15:30:31.824" v="4" actId="47"/>
        <pc:sldMkLst>
          <pc:docMk/>
          <pc:sldMk cId="2650830124" sldId="416"/>
        </pc:sldMkLst>
      </pc:sldChg>
      <pc:sldChg chg="add del">
        <pc:chgData name="Mark Higgins" userId="f99148ad-7e67-4304-8c11-27c7a53efd31" providerId="ADAL" clId="{BC333596-D8C3-4C9B-AD5F-947285B05F4F}" dt="2021-10-19T15:30:31.824" v="4" actId="47"/>
        <pc:sldMkLst>
          <pc:docMk/>
          <pc:sldMk cId="3730956495" sldId="417"/>
        </pc:sldMkLst>
      </pc:sldChg>
      <pc:sldChg chg="add del">
        <pc:chgData name="Mark Higgins" userId="f99148ad-7e67-4304-8c11-27c7a53efd31" providerId="ADAL" clId="{BC333596-D8C3-4C9B-AD5F-947285B05F4F}" dt="2021-10-19T15:30:31.824" v="4" actId="47"/>
        <pc:sldMkLst>
          <pc:docMk/>
          <pc:sldMk cId="4223131663" sldId="418"/>
        </pc:sldMkLst>
      </pc:sldChg>
      <pc:sldChg chg="add del">
        <pc:chgData name="Mark Higgins" userId="f99148ad-7e67-4304-8c11-27c7a53efd31" providerId="ADAL" clId="{BC333596-D8C3-4C9B-AD5F-947285B05F4F}" dt="2021-10-19T15:30:31.824" v="4" actId="47"/>
        <pc:sldMkLst>
          <pc:docMk/>
          <pc:sldMk cId="1778816030" sldId="421"/>
        </pc:sldMkLst>
      </pc:sldChg>
      <pc:sldChg chg="add del">
        <pc:chgData name="Mark Higgins" userId="f99148ad-7e67-4304-8c11-27c7a53efd31" providerId="ADAL" clId="{BC333596-D8C3-4C9B-AD5F-947285B05F4F}" dt="2021-10-19T15:30:31.824" v="4" actId="47"/>
        <pc:sldMkLst>
          <pc:docMk/>
          <pc:sldMk cId="607490500" sldId="422"/>
        </pc:sldMkLst>
      </pc:sldChg>
      <pc:sldChg chg="add del">
        <pc:chgData name="Mark Higgins" userId="f99148ad-7e67-4304-8c11-27c7a53efd31" providerId="ADAL" clId="{BC333596-D8C3-4C9B-AD5F-947285B05F4F}" dt="2021-10-19T15:30:31.824" v="4" actId="47"/>
        <pc:sldMkLst>
          <pc:docMk/>
          <pc:sldMk cId="1890531109" sldId="424"/>
        </pc:sldMkLst>
      </pc:sldChg>
      <pc:sldChg chg="add del">
        <pc:chgData name="Mark Higgins" userId="f99148ad-7e67-4304-8c11-27c7a53efd31" providerId="ADAL" clId="{BC333596-D8C3-4C9B-AD5F-947285B05F4F}" dt="2021-10-19T15:30:31.824" v="4" actId="47"/>
        <pc:sldMkLst>
          <pc:docMk/>
          <pc:sldMk cId="1673904469" sldId="425"/>
        </pc:sldMkLst>
      </pc:sldChg>
      <pc:sldChg chg="add del">
        <pc:chgData name="Mark Higgins" userId="f99148ad-7e67-4304-8c11-27c7a53efd31" providerId="ADAL" clId="{BC333596-D8C3-4C9B-AD5F-947285B05F4F}" dt="2021-10-19T15:30:31.824" v="4" actId="47"/>
        <pc:sldMkLst>
          <pc:docMk/>
          <pc:sldMk cId="658609329" sldId="426"/>
        </pc:sldMkLst>
      </pc:sldChg>
      <pc:sldChg chg="add del">
        <pc:chgData name="Mark Higgins" userId="f99148ad-7e67-4304-8c11-27c7a53efd31" providerId="ADAL" clId="{BC333596-D8C3-4C9B-AD5F-947285B05F4F}" dt="2021-10-19T15:30:31.824" v="4" actId="47"/>
        <pc:sldMkLst>
          <pc:docMk/>
          <pc:sldMk cId="2422120360" sldId="430"/>
        </pc:sldMkLst>
      </pc:sldChg>
      <pc:sldChg chg="add del">
        <pc:chgData name="Mark Higgins" userId="f99148ad-7e67-4304-8c11-27c7a53efd31" providerId="ADAL" clId="{BC333596-D8C3-4C9B-AD5F-947285B05F4F}" dt="2021-10-19T15:30:31.824" v="4" actId="47"/>
        <pc:sldMkLst>
          <pc:docMk/>
          <pc:sldMk cId="3231987782" sldId="433"/>
        </pc:sldMkLst>
      </pc:sldChg>
      <pc:sldChg chg="add del">
        <pc:chgData name="Mark Higgins" userId="f99148ad-7e67-4304-8c11-27c7a53efd31" providerId="ADAL" clId="{BC333596-D8C3-4C9B-AD5F-947285B05F4F}" dt="2021-10-19T15:30:31.824" v="4" actId="47"/>
        <pc:sldMkLst>
          <pc:docMk/>
          <pc:sldMk cId="625691769" sldId="435"/>
        </pc:sldMkLst>
      </pc:sldChg>
      <pc:sldChg chg="add del">
        <pc:chgData name="Mark Higgins" userId="f99148ad-7e67-4304-8c11-27c7a53efd31" providerId="ADAL" clId="{BC333596-D8C3-4C9B-AD5F-947285B05F4F}" dt="2021-10-19T15:30:31.824" v="4" actId="47"/>
        <pc:sldMkLst>
          <pc:docMk/>
          <pc:sldMk cId="3149446475" sldId="436"/>
        </pc:sldMkLst>
      </pc:sldChg>
      <pc:sldChg chg="add del">
        <pc:chgData name="Mark Higgins" userId="f99148ad-7e67-4304-8c11-27c7a53efd31" providerId="ADAL" clId="{BC333596-D8C3-4C9B-AD5F-947285B05F4F}" dt="2021-10-19T15:30:31.824" v="4" actId="47"/>
        <pc:sldMkLst>
          <pc:docMk/>
          <pc:sldMk cId="331857268" sldId="437"/>
        </pc:sldMkLst>
      </pc:sldChg>
      <pc:sldChg chg="add del">
        <pc:chgData name="Mark Higgins" userId="f99148ad-7e67-4304-8c11-27c7a53efd31" providerId="ADAL" clId="{BC333596-D8C3-4C9B-AD5F-947285B05F4F}" dt="2021-10-19T15:30:31.824" v="4" actId="47"/>
        <pc:sldMkLst>
          <pc:docMk/>
          <pc:sldMk cId="2734321847" sldId="438"/>
        </pc:sldMkLst>
      </pc:sldChg>
      <pc:sldChg chg="add del">
        <pc:chgData name="Mark Higgins" userId="f99148ad-7e67-4304-8c11-27c7a53efd31" providerId="ADAL" clId="{BC333596-D8C3-4C9B-AD5F-947285B05F4F}" dt="2021-10-19T15:30:31.824" v="4" actId="47"/>
        <pc:sldMkLst>
          <pc:docMk/>
          <pc:sldMk cId="205147612" sldId="439"/>
        </pc:sldMkLst>
      </pc:sldChg>
      <pc:sldChg chg="add del">
        <pc:chgData name="Mark Higgins" userId="f99148ad-7e67-4304-8c11-27c7a53efd31" providerId="ADAL" clId="{BC333596-D8C3-4C9B-AD5F-947285B05F4F}" dt="2021-10-19T15:30:31.824" v="4" actId="47"/>
        <pc:sldMkLst>
          <pc:docMk/>
          <pc:sldMk cId="2991292184" sldId="441"/>
        </pc:sldMkLst>
      </pc:sldChg>
      <pc:sldChg chg="add del">
        <pc:chgData name="Mark Higgins" userId="f99148ad-7e67-4304-8c11-27c7a53efd31" providerId="ADAL" clId="{BC333596-D8C3-4C9B-AD5F-947285B05F4F}" dt="2021-10-19T15:30:31.824" v="4" actId="47"/>
        <pc:sldMkLst>
          <pc:docMk/>
          <pc:sldMk cId="3362721485" sldId="442"/>
        </pc:sldMkLst>
      </pc:sldChg>
      <pc:sldChg chg="add del">
        <pc:chgData name="Mark Higgins" userId="f99148ad-7e67-4304-8c11-27c7a53efd31" providerId="ADAL" clId="{BC333596-D8C3-4C9B-AD5F-947285B05F4F}" dt="2021-10-19T15:30:31.824" v="4" actId="47"/>
        <pc:sldMkLst>
          <pc:docMk/>
          <pc:sldMk cId="2387050593" sldId="443"/>
        </pc:sldMkLst>
      </pc:sldChg>
      <pc:sldChg chg="add del">
        <pc:chgData name="Mark Higgins" userId="f99148ad-7e67-4304-8c11-27c7a53efd31" providerId="ADAL" clId="{BC333596-D8C3-4C9B-AD5F-947285B05F4F}" dt="2021-10-19T15:30:31.824" v="4" actId="47"/>
        <pc:sldMkLst>
          <pc:docMk/>
          <pc:sldMk cId="389213653" sldId="444"/>
        </pc:sldMkLst>
      </pc:sldChg>
      <pc:sldChg chg="add del">
        <pc:chgData name="Mark Higgins" userId="f99148ad-7e67-4304-8c11-27c7a53efd31" providerId="ADAL" clId="{BC333596-D8C3-4C9B-AD5F-947285B05F4F}" dt="2021-10-19T15:30:31.824" v="4" actId="47"/>
        <pc:sldMkLst>
          <pc:docMk/>
          <pc:sldMk cId="558151786" sldId="445"/>
        </pc:sldMkLst>
      </pc:sldChg>
      <pc:sldChg chg="add del">
        <pc:chgData name="Mark Higgins" userId="f99148ad-7e67-4304-8c11-27c7a53efd31" providerId="ADAL" clId="{BC333596-D8C3-4C9B-AD5F-947285B05F4F}" dt="2021-10-19T15:29:53.945" v="3" actId="47"/>
        <pc:sldMkLst>
          <pc:docMk/>
          <pc:sldMk cId="3260383663" sldId="683"/>
        </pc:sldMkLst>
      </pc:sldChg>
      <pc:sldChg chg="add del">
        <pc:chgData name="Mark Higgins" userId="f99148ad-7e67-4304-8c11-27c7a53efd31" providerId="ADAL" clId="{BC333596-D8C3-4C9B-AD5F-947285B05F4F}" dt="2021-10-19T15:29:53.945" v="3" actId="47"/>
        <pc:sldMkLst>
          <pc:docMk/>
          <pc:sldMk cId="3845661198" sldId="687"/>
        </pc:sldMkLst>
      </pc:sldChg>
      <pc:sldChg chg="add del">
        <pc:chgData name="Mark Higgins" userId="f99148ad-7e67-4304-8c11-27c7a53efd31" providerId="ADAL" clId="{BC333596-D8C3-4C9B-AD5F-947285B05F4F}" dt="2021-10-19T15:30:31.824" v="4" actId="47"/>
        <pc:sldMkLst>
          <pc:docMk/>
          <pc:sldMk cId="3478056148" sldId="694"/>
        </pc:sldMkLst>
      </pc:sldChg>
      <pc:sldChg chg="add del">
        <pc:chgData name="Mark Higgins" userId="f99148ad-7e67-4304-8c11-27c7a53efd31" providerId="ADAL" clId="{BC333596-D8C3-4C9B-AD5F-947285B05F4F}" dt="2021-10-19T15:30:31.824" v="4" actId="47"/>
        <pc:sldMkLst>
          <pc:docMk/>
          <pc:sldMk cId="1384747455" sldId="695"/>
        </pc:sldMkLst>
      </pc:sldChg>
      <pc:sldChg chg="add del">
        <pc:chgData name="Mark Higgins" userId="f99148ad-7e67-4304-8c11-27c7a53efd31" providerId="ADAL" clId="{BC333596-D8C3-4C9B-AD5F-947285B05F4F}" dt="2021-10-19T15:30:31.824" v="4" actId="47"/>
        <pc:sldMkLst>
          <pc:docMk/>
          <pc:sldMk cId="961037850" sldId="696"/>
        </pc:sldMkLst>
      </pc:sldChg>
      <pc:sldChg chg="add del">
        <pc:chgData name="Mark Higgins" userId="f99148ad-7e67-4304-8c11-27c7a53efd31" providerId="ADAL" clId="{BC333596-D8C3-4C9B-AD5F-947285B05F4F}" dt="2021-10-19T15:30:31.824" v="4" actId="47"/>
        <pc:sldMkLst>
          <pc:docMk/>
          <pc:sldMk cId="2382590890" sldId="697"/>
        </pc:sldMkLst>
      </pc:sldChg>
      <pc:sldChg chg="add del">
        <pc:chgData name="Mark Higgins" userId="f99148ad-7e67-4304-8c11-27c7a53efd31" providerId="ADAL" clId="{BC333596-D8C3-4C9B-AD5F-947285B05F4F}" dt="2021-10-19T15:30:31.824" v="4" actId="47"/>
        <pc:sldMkLst>
          <pc:docMk/>
          <pc:sldMk cId="2816790370" sldId="698"/>
        </pc:sldMkLst>
      </pc:sldChg>
      <pc:sldChg chg="add del">
        <pc:chgData name="Mark Higgins" userId="f99148ad-7e67-4304-8c11-27c7a53efd31" providerId="ADAL" clId="{BC333596-D8C3-4C9B-AD5F-947285B05F4F}" dt="2021-10-19T15:30:31.824" v="4" actId="47"/>
        <pc:sldMkLst>
          <pc:docMk/>
          <pc:sldMk cId="4291132042" sldId="699"/>
        </pc:sldMkLst>
      </pc:sldChg>
      <pc:sldChg chg="add del">
        <pc:chgData name="Mark Higgins" userId="f99148ad-7e67-4304-8c11-27c7a53efd31" providerId="ADAL" clId="{BC333596-D8C3-4C9B-AD5F-947285B05F4F}" dt="2021-10-19T15:30:31.824" v="4" actId="47"/>
        <pc:sldMkLst>
          <pc:docMk/>
          <pc:sldMk cId="2299538971" sldId="700"/>
        </pc:sldMkLst>
      </pc:sldChg>
      <pc:sldChg chg="add del">
        <pc:chgData name="Mark Higgins" userId="f99148ad-7e67-4304-8c11-27c7a53efd31" providerId="ADAL" clId="{BC333596-D8C3-4C9B-AD5F-947285B05F4F}" dt="2021-10-19T15:30:31.824" v="4" actId="47"/>
        <pc:sldMkLst>
          <pc:docMk/>
          <pc:sldMk cId="3647801122" sldId="701"/>
        </pc:sldMkLst>
      </pc:sldChg>
      <pc:sldChg chg="add del">
        <pc:chgData name="Mark Higgins" userId="f99148ad-7e67-4304-8c11-27c7a53efd31" providerId="ADAL" clId="{BC333596-D8C3-4C9B-AD5F-947285B05F4F}" dt="2021-10-19T15:30:31.824" v="4" actId="47"/>
        <pc:sldMkLst>
          <pc:docMk/>
          <pc:sldMk cId="1124660872" sldId="702"/>
        </pc:sldMkLst>
      </pc:sldChg>
      <pc:sldChg chg="add del">
        <pc:chgData name="Mark Higgins" userId="f99148ad-7e67-4304-8c11-27c7a53efd31" providerId="ADAL" clId="{BC333596-D8C3-4C9B-AD5F-947285B05F4F}" dt="2021-10-19T15:30:31.824" v="4" actId="47"/>
        <pc:sldMkLst>
          <pc:docMk/>
          <pc:sldMk cId="3031805303" sldId="703"/>
        </pc:sldMkLst>
      </pc:sldChg>
      <pc:sldChg chg="add del">
        <pc:chgData name="Mark Higgins" userId="f99148ad-7e67-4304-8c11-27c7a53efd31" providerId="ADAL" clId="{BC333596-D8C3-4C9B-AD5F-947285B05F4F}" dt="2021-10-19T15:30:31.824" v="4" actId="47"/>
        <pc:sldMkLst>
          <pc:docMk/>
          <pc:sldMk cId="140445724" sldId="704"/>
        </pc:sldMkLst>
      </pc:sldChg>
      <pc:sldChg chg="add del">
        <pc:chgData name="Mark Higgins" userId="f99148ad-7e67-4304-8c11-27c7a53efd31" providerId="ADAL" clId="{BC333596-D8C3-4C9B-AD5F-947285B05F4F}" dt="2021-10-19T15:30:31.824" v="4" actId="47"/>
        <pc:sldMkLst>
          <pc:docMk/>
          <pc:sldMk cId="2542223994" sldId="705"/>
        </pc:sldMkLst>
      </pc:sldChg>
      <pc:sldChg chg="add del">
        <pc:chgData name="Mark Higgins" userId="f99148ad-7e67-4304-8c11-27c7a53efd31" providerId="ADAL" clId="{BC333596-D8C3-4C9B-AD5F-947285B05F4F}" dt="2021-10-19T15:30:31.824" v="4" actId="47"/>
        <pc:sldMkLst>
          <pc:docMk/>
          <pc:sldMk cId="2222589636" sldId="706"/>
        </pc:sldMkLst>
      </pc:sldChg>
      <pc:sldChg chg="add del">
        <pc:chgData name="Mark Higgins" userId="f99148ad-7e67-4304-8c11-27c7a53efd31" providerId="ADAL" clId="{BC333596-D8C3-4C9B-AD5F-947285B05F4F}" dt="2021-10-19T15:30:31.824" v="4" actId="47"/>
        <pc:sldMkLst>
          <pc:docMk/>
          <pc:sldMk cId="2977657711" sldId="708"/>
        </pc:sldMkLst>
      </pc:sldChg>
      <pc:sldChg chg="add del">
        <pc:chgData name="Mark Higgins" userId="f99148ad-7e67-4304-8c11-27c7a53efd31" providerId="ADAL" clId="{BC333596-D8C3-4C9B-AD5F-947285B05F4F}" dt="2021-10-19T15:30:31.824" v="4" actId="47"/>
        <pc:sldMkLst>
          <pc:docMk/>
          <pc:sldMk cId="3350938539" sldId="710"/>
        </pc:sldMkLst>
      </pc:sldChg>
      <pc:sldChg chg="add del">
        <pc:chgData name="Mark Higgins" userId="f99148ad-7e67-4304-8c11-27c7a53efd31" providerId="ADAL" clId="{BC333596-D8C3-4C9B-AD5F-947285B05F4F}" dt="2021-10-19T15:30:31.824" v="4" actId="47"/>
        <pc:sldMkLst>
          <pc:docMk/>
          <pc:sldMk cId="3878494634" sldId="711"/>
        </pc:sldMkLst>
      </pc:sldChg>
      <pc:sldChg chg="add del">
        <pc:chgData name="Mark Higgins" userId="f99148ad-7e67-4304-8c11-27c7a53efd31" providerId="ADAL" clId="{BC333596-D8C3-4C9B-AD5F-947285B05F4F}" dt="2021-10-19T15:30:31.824" v="4" actId="47"/>
        <pc:sldMkLst>
          <pc:docMk/>
          <pc:sldMk cId="3216072036" sldId="712"/>
        </pc:sldMkLst>
      </pc:sldChg>
      <pc:sldChg chg="add del">
        <pc:chgData name="Mark Higgins" userId="f99148ad-7e67-4304-8c11-27c7a53efd31" providerId="ADAL" clId="{BC333596-D8C3-4C9B-AD5F-947285B05F4F}" dt="2021-10-19T15:30:31.824" v="4" actId="47"/>
        <pc:sldMkLst>
          <pc:docMk/>
          <pc:sldMk cId="779021081" sldId="713"/>
        </pc:sldMkLst>
      </pc:sldChg>
      <pc:sldChg chg="add del">
        <pc:chgData name="Mark Higgins" userId="f99148ad-7e67-4304-8c11-27c7a53efd31" providerId="ADAL" clId="{BC333596-D8C3-4C9B-AD5F-947285B05F4F}" dt="2021-10-19T15:30:31.824" v="4" actId="47"/>
        <pc:sldMkLst>
          <pc:docMk/>
          <pc:sldMk cId="4245500416" sldId="714"/>
        </pc:sldMkLst>
      </pc:sldChg>
      <pc:sldChg chg="add del">
        <pc:chgData name="Mark Higgins" userId="f99148ad-7e67-4304-8c11-27c7a53efd31" providerId="ADAL" clId="{BC333596-D8C3-4C9B-AD5F-947285B05F4F}" dt="2021-10-19T15:30:31.824" v="4" actId="47"/>
        <pc:sldMkLst>
          <pc:docMk/>
          <pc:sldMk cId="2036575152" sldId="715"/>
        </pc:sldMkLst>
      </pc:sldChg>
      <pc:sldChg chg="add del">
        <pc:chgData name="Mark Higgins" userId="f99148ad-7e67-4304-8c11-27c7a53efd31" providerId="ADAL" clId="{BC333596-D8C3-4C9B-AD5F-947285B05F4F}" dt="2021-10-19T15:30:31.824" v="4" actId="47"/>
        <pc:sldMkLst>
          <pc:docMk/>
          <pc:sldMk cId="3626110082" sldId="716"/>
        </pc:sldMkLst>
      </pc:sldChg>
      <pc:sldChg chg="add del">
        <pc:chgData name="Mark Higgins" userId="f99148ad-7e67-4304-8c11-27c7a53efd31" providerId="ADAL" clId="{BC333596-D8C3-4C9B-AD5F-947285B05F4F}" dt="2021-10-19T15:30:31.824" v="4" actId="47"/>
        <pc:sldMkLst>
          <pc:docMk/>
          <pc:sldMk cId="2364488843" sldId="718"/>
        </pc:sldMkLst>
      </pc:sldChg>
      <pc:sldChg chg="add del">
        <pc:chgData name="Mark Higgins" userId="f99148ad-7e67-4304-8c11-27c7a53efd31" providerId="ADAL" clId="{BC333596-D8C3-4C9B-AD5F-947285B05F4F}" dt="2021-10-19T15:30:31.824" v="4" actId="47"/>
        <pc:sldMkLst>
          <pc:docMk/>
          <pc:sldMk cId="3837821357" sldId="719"/>
        </pc:sldMkLst>
      </pc:sldChg>
      <pc:sldChg chg="add del">
        <pc:chgData name="Mark Higgins" userId="f99148ad-7e67-4304-8c11-27c7a53efd31" providerId="ADAL" clId="{BC333596-D8C3-4C9B-AD5F-947285B05F4F}" dt="2021-10-19T15:30:31.824" v="4" actId="47"/>
        <pc:sldMkLst>
          <pc:docMk/>
          <pc:sldMk cId="2418004797" sldId="720"/>
        </pc:sldMkLst>
      </pc:sldChg>
      <pc:sldChg chg="add del">
        <pc:chgData name="Mark Higgins" userId="f99148ad-7e67-4304-8c11-27c7a53efd31" providerId="ADAL" clId="{BC333596-D8C3-4C9B-AD5F-947285B05F4F}" dt="2021-10-19T15:30:31.824" v="4" actId="47"/>
        <pc:sldMkLst>
          <pc:docMk/>
          <pc:sldMk cId="3209023164" sldId="721"/>
        </pc:sldMkLst>
      </pc:sldChg>
      <pc:sldChg chg="add del">
        <pc:chgData name="Mark Higgins" userId="f99148ad-7e67-4304-8c11-27c7a53efd31" providerId="ADAL" clId="{BC333596-D8C3-4C9B-AD5F-947285B05F4F}" dt="2021-10-19T15:30:31.824" v="4" actId="47"/>
        <pc:sldMkLst>
          <pc:docMk/>
          <pc:sldMk cId="630191231" sldId="722"/>
        </pc:sldMkLst>
      </pc:sldChg>
      <pc:sldChg chg="add del">
        <pc:chgData name="Mark Higgins" userId="f99148ad-7e67-4304-8c11-27c7a53efd31" providerId="ADAL" clId="{BC333596-D8C3-4C9B-AD5F-947285B05F4F}" dt="2021-10-19T15:30:31.824" v="4" actId="47"/>
        <pc:sldMkLst>
          <pc:docMk/>
          <pc:sldMk cId="2585457873" sldId="723"/>
        </pc:sldMkLst>
      </pc:sldChg>
      <pc:sldChg chg="add del">
        <pc:chgData name="Mark Higgins" userId="f99148ad-7e67-4304-8c11-27c7a53efd31" providerId="ADAL" clId="{BC333596-D8C3-4C9B-AD5F-947285B05F4F}" dt="2021-10-19T15:30:31.824" v="4" actId="47"/>
        <pc:sldMkLst>
          <pc:docMk/>
          <pc:sldMk cId="2626823195" sldId="724"/>
        </pc:sldMkLst>
      </pc:sldChg>
      <pc:sldChg chg="add del">
        <pc:chgData name="Mark Higgins" userId="f99148ad-7e67-4304-8c11-27c7a53efd31" providerId="ADAL" clId="{BC333596-D8C3-4C9B-AD5F-947285B05F4F}" dt="2021-10-19T15:30:31.824" v="4" actId="47"/>
        <pc:sldMkLst>
          <pc:docMk/>
          <pc:sldMk cId="1913810849" sldId="725"/>
        </pc:sldMkLst>
      </pc:sldChg>
      <pc:sldChg chg="add del">
        <pc:chgData name="Mark Higgins" userId="f99148ad-7e67-4304-8c11-27c7a53efd31" providerId="ADAL" clId="{BC333596-D8C3-4C9B-AD5F-947285B05F4F}" dt="2021-10-19T15:30:31.824" v="4" actId="47"/>
        <pc:sldMkLst>
          <pc:docMk/>
          <pc:sldMk cId="3876293331" sldId="736"/>
        </pc:sldMkLst>
      </pc:sldChg>
      <pc:sldChg chg="add del">
        <pc:chgData name="Mark Higgins" userId="f99148ad-7e67-4304-8c11-27c7a53efd31" providerId="ADAL" clId="{BC333596-D8C3-4C9B-AD5F-947285B05F4F}" dt="2021-10-19T15:30:31.824" v="4" actId="47"/>
        <pc:sldMkLst>
          <pc:docMk/>
          <pc:sldMk cId="678621518" sldId="741"/>
        </pc:sldMkLst>
      </pc:sldChg>
      <pc:sldChg chg="add del">
        <pc:chgData name="Mark Higgins" userId="f99148ad-7e67-4304-8c11-27c7a53efd31" providerId="ADAL" clId="{BC333596-D8C3-4C9B-AD5F-947285B05F4F}" dt="2021-10-19T15:30:31.824" v="4" actId="47"/>
        <pc:sldMkLst>
          <pc:docMk/>
          <pc:sldMk cId="2723241041" sldId="742"/>
        </pc:sldMkLst>
      </pc:sldChg>
      <pc:sldChg chg="add del">
        <pc:chgData name="Mark Higgins" userId="f99148ad-7e67-4304-8c11-27c7a53efd31" providerId="ADAL" clId="{BC333596-D8C3-4C9B-AD5F-947285B05F4F}" dt="2021-10-19T15:30:31.824" v="4" actId="47"/>
        <pc:sldMkLst>
          <pc:docMk/>
          <pc:sldMk cId="2085346251" sldId="749"/>
        </pc:sldMkLst>
      </pc:sldChg>
      <pc:sldChg chg="modSp new mod ord">
        <pc:chgData name="Mark Higgins" userId="f99148ad-7e67-4304-8c11-27c7a53efd31" providerId="ADAL" clId="{BC333596-D8C3-4C9B-AD5F-947285B05F4F}" dt="2021-11-02T11:07:44.034" v="192" actId="20577"/>
        <pc:sldMkLst>
          <pc:docMk/>
          <pc:sldMk cId="2594139224" sldId="751"/>
        </pc:sldMkLst>
        <pc:spChg chg="mod">
          <ac:chgData name="Mark Higgins" userId="f99148ad-7e67-4304-8c11-27c7a53efd31" providerId="ADAL" clId="{BC333596-D8C3-4C9B-AD5F-947285B05F4F}" dt="2021-11-02T11:06:51.325" v="180" actId="20577"/>
          <ac:spMkLst>
            <pc:docMk/>
            <pc:sldMk cId="2594139224" sldId="751"/>
            <ac:spMk id="2" creationId="{0B87CDBB-328B-4491-ACDB-93DB793F3B8F}"/>
          </ac:spMkLst>
        </pc:spChg>
        <pc:spChg chg="mod">
          <ac:chgData name="Mark Higgins" userId="f99148ad-7e67-4304-8c11-27c7a53efd31" providerId="ADAL" clId="{BC333596-D8C3-4C9B-AD5F-947285B05F4F}" dt="2021-11-02T11:07:44.034" v="192" actId="20577"/>
          <ac:spMkLst>
            <pc:docMk/>
            <pc:sldMk cId="2594139224" sldId="751"/>
            <ac:spMk id="3" creationId="{F0B7FD29-B2AA-4040-BC9D-CE3424D01DC3}"/>
          </ac:spMkLst>
        </pc:spChg>
      </pc:sldChg>
      <pc:sldChg chg="delSp modSp add del mod">
        <pc:chgData name="Mark Higgins" userId="f99148ad-7e67-4304-8c11-27c7a53efd31" providerId="ADAL" clId="{BC333596-D8C3-4C9B-AD5F-947285B05F4F}" dt="2021-10-19T16:04:11.608" v="135" actId="2696"/>
        <pc:sldMkLst>
          <pc:docMk/>
          <pc:sldMk cId="4105346015" sldId="751"/>
        </pc:sldMkLst>
        <pc:spChg chg="mod">
          <ac:chgData name="Mark Higgins" userId="f99148ad-7e67-4304-8c11-27c7a53efd31" providerId="ADAL" clId="{BC333596-D8C3-4C9B-AD5F-947285B05F4F}" dt="2021-10-19T15:31:51.946" v="33" actId="20577"/>
          <ac:spMkLst>
            <pc:docMk/>
            <pc:sldMk cId="4105346015" sldId="751"/>
            <ac:spMk id="2" creationId="{481F7095-154A-4FCE-BC2F-BF71331207EE}"/>
          </ac:spMkLst>
        </pc:spChg>
        <pc:spChg chg="del">
          <ac:chgData name="Mark Higgins" userId="f99148ad-7e67-4304-8c11-27c7a53efd31" providerId="ADAL" clId="{BC333596-D8C3-4C9B-AD5F-947285B05F4F}" dt="2021-10-19T15:32:03.937" v="38" actId="478"/>
          <ac:spMkLst>
            <pc:docMk/>
            <pc:sldMk cId="4105346015" sldId="751"/>
            <ac:spMk id="7" creationId="{6DBBD12B-BC83-43BA-ADD9-C0D5A4BF9910}"/>
          </ac:spMkLst>
        </pc:spChg>
        <pc:spChg chg="mod">
          <ac:chgData name="Mark Higgins" userId="f99148ad-7e67-4304-8c11-27c7a53efd31" providerId="ADAL" clId="{BC333596-D8C3-4C9B-AD5F-947285B05F4F}" dt="2021-10-19T15:37:53.031" v="134" actId="6549"/>
          <ac:spMkLst>
            <pc:docMk/>
            <pc:sldMk cId="4105346015" sldId="751"/>
            <ac:spMk id="10" creationId="{FFD1252B-8CDE-4CDF-84EE-A60BE7BB8D89}"/>
          </ac:spMkLst>
        </pc:spChg>
        <pc:spChg chg="del mod">
          <ac:chgData name="Mark Higgins" userId="f99148ad-7e67-4304-8c11-27c7a53efd31" providerId="ADAL" clId="{BC333596-D8C3-4C9B-AD5F-947285B05F4F}" dt="2021-10-19T15:32:05.897" v="39" actId="478"/>
          <ac:spMkLst>
            <pc:docMk/>
            <pc:sldMk cId="4105346015" sldId="751"/>
            <ac:spMk id="14" creationId="{48C61FE2-2E7A-454A-BAF0-E108F7755431}"/>
          </ac:spMkLst>
        </pc:spChg>
        <pc:picChg chg="del">
          <ac:chgData name="Mark Higgins" userId="f99148ad-7e67-4304-8c11-27c7a53efd31" providerId="ADAL" clId="{BC333596-D8C3-4C9B-AD5F-947285B05F4F}" dt="2021-10-19T15:31:55.945" v="35" actId="478"/>
          <ac:picMkLst>
            <pc:docMk/>
            <pc:sldMk cId="4105346015" sldId="751"/>
            <ac:picMk id="6" creationId="{581756FB-9C1B-4E8D-852E-BF3672970A49}"/>
          </ac:picMkLst>
        </pc:picChg>
        <pc:picChg chg="del">
          <ac:chgData name="Mark Higgins" userId="f99148ad-7e67-4304-8c11-27c7a53efd31" providerId="ADAL" clId="{BC333596-D8C3-4C9B-AD5F-947285B05F4F}" dt="2021-10-19T15:31:55.123" v="34" actId="478"/>
          <ac:picMkLst>
            <pc:docMk/>
            <pc:sldMk cId="4105346015" sldId="751"/>
            <ac:picMk id="8" creationId="{9D439313-A08A-4E54-9B06-1AC49BA0921A}"/>
          </ac:picMkLst>
        </pc:picChg>
      </pc:sldChg>
      <pc:sldChg chg="modSp new mod">
        <pc:chgData name="Mark Higgins" userId="f99148ad-7e67-4304-8c11-27c7a53efd31" providerId="ADAL" clId="{BC333596-D8C3-4C9B-AD5F-947285B05F4F}" dt="2021-11-02T11:12:22.859" v="598" actId="15"/>
        <pc:sldMkLst>
          <pc:docMk/>
          <pc:sldMk cId="1261467683" sldId="752"/>
        </pc:sldMkLst>
        <pc:spChg chg="mod">
          <ac:chgData name="Mark Higgins" userId="f99148ad-7e67-4304-8c11-27c7a53efd31" providerId="ADAL" clId="{BC333596-D8C3-4C9B-AD5F-947285B05F4F}" dt="2021-11-02T11:09:12.894" v="241" actId="20577"/>
          <ac:spMkLst>
            <pc:docMk/>
            <pc:sldMk cId="1261467683" sldId="752"/>
            <ac:spMk id="2" creationId="{D5A91DFF-4256-49B9-9AE4-5E53D8372750}"/>
          </ac:spMkLst>
        </pc:spChg>
        <pc:spChg chg="mod">
          <ac:chgData name="Mark Higgins" userId="f99148ad-7e67-4304-8c11-27c7a53efd31" providerId="ADAL" clId="{BC333596-D8C3-4C9B-AD5F-947285B05F4F}" dt="2021-11-02T11:12:22.859" v="598" actId="15"/>
          <ac:spMkLst>
            <pc:docMk/>
            <pc:sldMk cId="1261467683" sldId="752"/>
            <ac:spMk id="3" creationId="{0C67D474-C8FD-4FFA-9A33-D0039C143856}"/>
          </ac:spMkLst>
        </pc:spChg>
      </pc:sldChg>
      <pc:sldChg chg="modSp add del mod">
        <pc:chgData name="Mark Higgins" userId="f99148ad-7e67-4304-8c11-27c7a53efd31" providerId="ADAL" clId="{BC333596-D8C3-4C9B-AD5F-947285B05F4F}" dt="2021-11-02T11:08:43.619" v="224" actId="47"/>
        <pc:sldMkLst>
          <pc:docMk/>
          <pc:sldMk cId="2147689510" sldId="752"/>
        </pc:sldMkLst>
        <pc:spChg chg="mod">
          <ac:chgData name="Mark Higgins" userId="f99148ad-7e67-4304-8c11-27c7a53efd31" providerId="ADAL" clId="{BC333596-D8C3-4C9B-AD5F-947285B05F4F}" dt="2021-11-02T11:08:14.381" v="223" actId="20577"/>
          <ac:spMkLst>
            <pc:docMk/>
            <pc:sldMk cId="2147689510" sldId="752"/>
            <ac:spMk id="2" creationId="{0B87CDBB-328B-4491-ACDB-93DB793F3B8F}"/>
          </ac:spMkLst>
        </pc:spChg>
        <pc:spChg chg="mod">
          <ac:chgData name="Mark Higgins" userId="f99148ad-7e67-4304-8c11-27c7a53efd31" providerId="ADAL" clId="{BC333596-D8C3-4C9B-AD5F-947285B05F4F}" dt="2021-11-02T11:08:02.094" v="195" actId="20577"/>
          <ac:spMkLst>
            <pc:docMk/>
            <pc:sldMk cId="2147689510" sldId="752"/>
            <ac:spMk id="3" creationId="{F0B7FD29-B2AA-4040-BC9D-CE3424D01DC3}"/>
          </ac:spMkLst>
        </pc:spChg>
      </pc:sldChg>
      <pc:sldChg chg="addSp modSp new mod ord">
        <pc:chgData name="Mark Higgins" userId="f99148ad-7e67-4304-8c11-27c7a53efd31" providerId="ADAL" clId="{BC333596-D8C3-4C9B-AD5F-947285B05F4F}" dt="2021-11-02T11:17:20.944" v="873" actId="20577"/>
        <pc:sldMkLst>
          <pc:docMk/>
          <pc:sldMk cId="515646528" sldId="753"/>
        </pc:sldMkLst>
        <pc:spChg chg="mod">
          <ac:chgData name="Mark Higgins" userId="f99148ad-7e67-4304-8c11-27c7a53efd31" providerId="ADAL" clId="{BC333596-D8C3-4C9B-AD5F-947285B05F4F}" dt="2021-11-02T11:14:33.157" v="619" actId="20577"/>
          <ac:spMkLst>
            <pc:docMk/>
            <pc:sldMk cId="515646528" sldId="753"/>
            <ac:spMk id="2" creationId="{B0950975-12C5-41BA-9AC8-CC0E71B01D2A}"/>
          </ac:spMkLst>
        </pc:spChg>
        <pc:spChg chg="mod">
          <ac:chgData name="Mark Higgins" userId="f99148ad-7e67-4304-8c11-27c7a53efd31" providerId="ADAL" clId="{BC333596-D8C3-4C9B-AD5F-947285B05F4F}" dt="2021-11-02T11:15:46.072" v="840" actId="20577"/>
          <ac:spMkLst>
            <pc:docMk/>
            <pc:sldMk cId="515646528" sldId="753"/>
            <ac:spMk id="3" creationId="{592E4CE6-0D08-42FD-A9A3-01B104FABDC2}"/>
          </ac:spMkLst>
        </pc:spChg>
        <pc:spChg chg="add mod">
          <ac:chgData name="Mark Higgins" userId="f99148ad-7e67-4304-8c11-27c7a53efd31" providerId="ADAL" clId="{BC333596-D8C3-4C9B-AD5F-947285B05F4F}" dt="2021-11-02T11:17:03.414" v="851" actId="14100"/>
          <ac:spMkLst>
            <pc:docMk/>
            <pc:sldMk cId="515646528" sldId="753"/>
            <ac:spMk id="4" creationId="{A3707973-D2A1-4D7A-A066-053A38EA17C2}"/>
          </ac:spMkLst>
        </pc:spChg>
        <pc:spChg chg="add mod">
          <ac:chgData name="Mark Higgins" userId="f99148ad-7e67-4304-8c11-27c7a53efd31" providerId="ADAL" clId="{BC333596-D8C3-4C9B-AD5F-947285B05F4F}" dt="2021-11-02T11:17:17.210" v="869" actId="20577"/>
          <ac:spMkLst>
            <pc:docMk/>
            <pc:sldMk cId="515646528" sldId="753"/>
            <ac:spMk id="5" creationId="{FD1DF9B9-8A10-43D3-9CD7-2A885CC25310}"/>
          </ac:spMkLst>
        </pc:spChg>
        <pc:spChg chg="add mod">
          <ac:chgData name="Mark Higgins" userId="f99148ad-7e67-4304-8c11-27c7a53efd31" providerId="ADAL" clId="{BC333596-D8C3-4C9B-AD5F-947285B05F4F}" dt="2021-11-02T11:17:20.944" v="873" actId="20577"/>
          <ac:spMkLst>
            <pc:docMk/>
            <pc:sldMk cId="515646528" sldId="753"/>
            <ac:spMk id="6" creationId="{6EF4F5B6-DC7C-44F6-9252-4C93A9568DFE}"/>
          </ac:spMkLst>
        </pc:spChg>
      </pc:sldChg>
      <pc:sldChg chg="modSp new mod">
        <pc:chgData name="Mark Higgins" userId="f99148ad-7e67-4304-8c11-27c7a53efd31" providerId="ADAL" clId="{BC333596-D8C3-4C9B-AD5F-947285B05F4F}" dt="2021-11-02T11:20:41.123" v="990" actId="20577"/>
        <pc:sldMkLst>
          <pc:docMk/>
          <pc:sldMk cId="373148995" sldId="754"/>
        </pc:sldMkLst>
        <pc:spChg chg="mod">
          <ac:chgData name="Mark Higgins" userId="f99148ad-7e67-4304-8c11-27c7a53efd31" providerId="ADAL" clId="{BC333596-D8C3-4C9B-AD5F-947285B05F4F}" dt="2021-11-02T11:20:41.123" v="990" actId="20577"/>
          <ac:spMkLst>
            <pc:docMk/>
            <pc:sldMk cId="373148995" sldId="754"/>
            <ac:spMk id="2" creationId="{A3E713AA-9A3F-458D-A4CB-587BF58F0017}"/>
          </ac:spMkLst>
        </pc:spChg>
        <pc:spChg chg="mod">
          <ac:chgData name="Mark Higgins" userId="f99148ad-7e67-4304-8c11-27c7a53efd31" providerId="ADAL" clId="{BC333596-D8C3-4C9B-AD5F-947285B05F4F}" dt="2021-11-02T11:20:32.840" v="967" actId="20577"/>
          <ac:spMkLst>
            <pc:docMk/>
            <pc:sldMk cId="373148995" sldId="754"/>
            <ac:spMk id="3" creationId="{38542361-A7D9-4EB0-815B-EAEF37A99E91}"/>
          </ac:spMkLst>
        </pc:spChg>
      </pc:sldChg>
      <pc:sldChg chg="add del">
        <pc:chgData name="Mark Higgins" userId="f99148ad-7e67-4304-8c11-27c7a53efd31" providerId="ADAL" clId="{BC333596-D8C3-4C9B-AD5F-947285B05F4F}" dt="2021-10-19T15:30:31.824" v="4" actId="47"/>
        <pc:sldMkLst>
          <pc:docMk/>
          <pc:sldMk cId="943533271" sldId="786"/>
        </pc:sldMkLst>
      </pc:sldChg>
      <pc:sldChg chg="add del">
        <pc:chgData name="Mark Higgins" userId="f99148ad-7e67-4304-8c11-27c7a53efd31" providerId="ADAL" clId="{BC333596-D8C3-4C9B-AD5F-947285B05F4F}" dt="2021-10-19T15:30:31.824" v="4" actId="47"/>
        <pc:sldMkLst>
          <pc:docMk/>
          <pc:sldMk cId="3315086354" sldId="787"/>
        </pc:sldMkLst>
      </pc:sldChg>
      <pc:sldChg chg="add del">
        <pc:chgData name="Mark Higgins" userId="f99148ad-7e67-4304-8c11-27c7a53efd31" providerId="ADAL" clId="{BC333596-D8C3-4C9B-AD5F-947285B05F4F}" dt="2021-10-19T15:30:31.824" v="4" actId="47"/>
        <pc:sldMkLst>
          <pc:docMk/>
          <pc:sldMk cId="2254413050" sldId="788"/>
        </pc:sldMkLst>
      </pc:sldChg>
      <pc:sldChg chg="add del">
        <pc:chgData name="Mark Higgins" userId="f99148ad-7e67-4304-8c11-27c7a53efd31" providerId="ADAL" clId="{BC333596-D8C3-4C9B-AD5F-947285B05F4F}" dt="2021-10-19T15:30:31.824" v="4" actId="47"/>
        <pc:sldMkLst>
          <pc:docMk/>
          <pc:sldMk cId="1898860426" sldId="789"/>
        </pc:sldMkLst>
      </pc:sldChg>
      <pc:sldChg chg="add del">
        <pc:chgData name="Mark Higgins" userId="f99148ad-7e67-4304-8c11-27c7a53efd31" providerId="ADAL" clId="{BC333596-D8C3-4C9B-AD5F-947285B05F4F}" dt="2021-10-19T15:30:31.824" v="4" actId="47"/>
        <pc:sldMkLst>
          <pc:docMk/>
          <pc:sldMk cId="582655134" sldId="790"/>
        </pc:sldMkLst>
      </pc:sldChg>
      <pc:sldChg chg="add del">
        <pc:chgData name="Mark Higgins" userId="f99148ad-7e67-4304-8c11-27c7a53efd31" providerId="ADAL" clId="{BC333596-D8C3-4C9B-AD5F-947285B05F4F}" dt="2021-10-19T15:30:31.824" v="4" actId="47"/>
        <pc:sldMkLst>
          <pc:docMk/>
          <pc:sldMk cId="2115869644" sldId="791"/>
        </pc:sldMkLst>
      </pc:sldChg>
      <pc:sldChg chg="add del">
        <pc:chgData name="Mark Higgins" userId="f99148ad-7e67-4304-8c11-27c7a53efd31" providerId="ADAL" clId="{BC333596-D8C3-4C9B-AD5F-947285B05F4F}" dt="2021-10-19T15:30:31.824" v="4" actId="47"/>
        <pc:sldMkLst>
          <pc:docMk/>
          <pc:sldMk cId="1430388509" sldId="792"/>
        </pc:sldMkLst>
      </pc:sldChg>
      <pc:sldChg chg="add del">
        <pc:chgData name="Mark Higgins" userId="f99148ad-7e67-4304-8c11-27c7a53efd31" providerId="ADAL" clId="{BC333596-D8C3-4C9B-AD5F-947285B05F4F}" dt="2021-10-19T15:30:31.824" v="4" actId="47"/>
        <pc:sldMkLst>
          <pc:docMk/>
          <pc:sldMk cId="1305669384" sldId="793"/>
        </pc:sldMkLst>
      </pc:sldChg>
      <pc:sldChg chg="add del">
        <pc:chgData name="Mark Higgins" userId="f99148ad-7e67-4304-8c11-27c7a53efd31" providerId="ADAL" clId="{BC333596-D8C3-4C9B-AD5F-947285B05F4F}" dt="2021-10-19T15:30:31.824" v="4" actId="47"/>
        <pc:sldMkLst>
          <pc:docMk/>
          <pc:sldMk cId="220799762" sldId="794"/>
        </pc:sldMkLst>
      </pc:sldChg>
      <pc:sldChg chg="add del">
        <pc:chgData name="Mark Higgins" userId="f99148ad-7e67-4304-8c11-27c7a53efd31" providerId="ADAL" clId="{BC333596-D8C3-4C9B-AD5F-947285B05F4F}" dt="2021-10-19T15:30:31.824" v="4" actId="47"/>
        <pc:sldMkLst>
          <pc:docMk/>
          <pc:sldMk cId="2721446035" sldId="795"/>
        </pc:sldMkLst>
      </pc:sldChg>
      <pc:sldChg chg="add del">
        <pc:chgData name="Mark Higgins" userId="f99148ad-7e67-4304-8c11-27c7a53efd31" providerId="ADAL" clId="{BC333596-D8C3-4C9B-AD5F-947285B05F4F}" dt="2021-10-19T15:30:31.824" v="4" actId="47"/>
        <pc:sldMkLst>
          <pc:docMk/>
          <pc:sldMk cId="850367915" sldId="796"/>
        </pc:sldMkLst>
      </pc:sldChg>
      <pc:sldChg chg="add del">
        <pc:chgData name="Mark Higgins" userId="f99148ad-7e67-4304-8c11-27c7a53efd31" providerId="ADAL" clId="{BC333596-D8C3-4C9B-AD5F-947285B05F4F}" dt="2021-10-19T15:30:31.824" v="4" actId="47"/>
        <pc:sldMkLst>
          <pc:docMk/>
          <pc:sldMk cId="1309863362" sldId="797"/>
        </pc:sldMkLst>
      </pc:sldChg>
      <pc:sldChg chg="add del">
        <pc:chgData name="Mark Higgins" userId="f99148ad-7e67-4304-8c11-27c7a53efd31" providerId="ADAL" clId="{BC333596-D8C3-4C9B-AD5F-947285B05F4F}" dt="2021-10-19T15:30:31.824" v="4" actId="47"/>
        <pc:sldMkLst>
          <pc:docMk/>
          <pc:sldMk cId="59047964" sldId="798"/>
        </pc:sldMkLst>
      </pc:sldChg>
      <pc:sldChg chg="add del">
        <pc:chgData name="Mark Higgins" userId="f99148ad-7e67-4304-8c11-27c7a53efd31" providerId="ADAL" clId="{BC333596-D8C3-4C9B-AD5F-947285B05F4F}" dt="2021-10-19T15:30:31.824" v="4" actId="47"/>
        <pc:sldMkLst>
          <pc:docMk/>
          <pc:sldMk cId="2917903884" sldId="799"/>
        </pc:sldMkLst>
      </pc:sldChg>
      <pc:sldChg chg="add del">
        <pc:chgData name="Mark Higgins" userId="f99148ad-7e67-4304-8c11-27c7a53efd31" providerId="ADAL" clId="{BC333596-D8C3-4C9B-AD5F-947285B05F4F}" dt="2021-10-19T15:30:31.824" v="4" actId="47"/>
        <pc:sldMkLst>
          <pc:docMk/>
          <pc:sldMk cId="3307357044" sldId="800"/>
        </pc:sldMkLst>
      </pc:sldChg>
      <pc:sldChg chg="add del">
        <pc:chgData name="Mark Higgins" userId="f99148ad-7e67-4304-8c11-27c7a53efd31" providerId="ADAL" clId="{BC333596-D8C3-4C9B-AD5F-947285B05F4F}" dt="2021-10-19T15:30:31.824" v="4" actId="47"/>
        <pc:sldMkLst>
          <pc:docMk/>
          <pc:sldMk cId="2768283390" sldId="801"/>
        </pc:sldMkLst>
      </pc:sldChg>
      <pc:sldChg chg="add del">
        <pc:chgData name="Mark Higgins" userId="f99148ad-7e67-4304-8c11-27c7a53efd31" providerId="ADAL" clId="{BC333596-D8C3-4C9B-AD5F-947285B05F4F}" dt="2021-10-19T15:30:31.824" v="4" actId="47"/>
        <pc:sldMkLst>
          <pc:docMk/>
          <pc:sldMk cId="269504932" sldId="802"/>
        </pc:sldMkLst>
      </pc:sldChg>
      <pc:sldChg chg="add del">
        <pc:chgData name="Mark Higgins" userId="f99148ad-7e67-4304-8c11-27c7a53efd31" providerId="ADAL" clId="{BC333596-D8C3-4C9B-AD5F-947285B05F4F}" dt="2021-10-19T15:30:31.824" v="4" actId="47"/>
        <pc:sldMkLst>
          <pc:docMk/>
          <pc:sldMk cId="936649872" sldId="803"/>
        </pc:sldMkLst>
      </pc:sldChg>
      <pc:sldChg chg="add del">
        <pc:chgData name="Mark Higgins" userId="f99148ad-7e67-4304-8c11-27c7a53efd31" providerId="ADAL" clId="{BC333596-D8C3-4C9B-AD5F-947285B05F4F}" dt="2021-10-19T15:30:31.824" v="4" actId="47"/>
        <pc:sldMkLst>
          <pc:docMk/>
          <pc:sldMk cId="3756242935" sldId="804"/>
        </pc:sldMkLst>
      </pc:sldChg>
      <pc:sldChg chg="add del">
        <pc:chgData name="Mark Higgins" userId="f99148ad-7e67-4304-8c11-27c7a53efd31" providerId="ADAL" clId="{BC333596-D8C3-4C9B-AD5F-947285B05F4F}" dt="2021-10-19T15:30:31.824" v="4" actId="47"/>
        <pc:sldMkLst>
          <pc:docMk/>
          <pc:sldMk cId="1709385537" sldId="805"/>
        </pc:sldMkLst>
      </pc:sldChg>
      <pc:sldChg chg="add del">
        <pc:chgData name="Mark Higgins" userId="f99148ad-7e67-4304-8c11-27c7a53efd31" providerId="ADAL" clId="{BC333596-D8C3-4C9B-AD5F-947285B05F4F}" dt="2021-10-19T15:30:31.824" v="4" actId="47"/>
        <pc:sldMkLst>
          <pc:docMk/>
          <pc:sldMk cId="1556916043" sldId="806"/>
        </pc:sldMkLst>
      </pc:sldChg>
      <pc:sldChg chg="add del">
        <pc:chgData name="Mark Higgins" userId="f99148ad-7e67-4304-8c11-27c7a53efd31" providerId="ADAL" clId="{BC333596-D8C3-4C9B-AD5F-947285B05F4F}" dt="2021-10-19T15:30:31.824" v="4" actId="47"/>
        <pc:sldMkLst>
          <pc:docMk/>
          <pc:sldMk cId="3746792967" sldId="807"/>
        </pc:sldMkLst>
      </pc:sldChg>
      <pc:sldChg chg="add del">
        <pc:chgData name="Mark Higgins" userId="f99148ad-7e67-4304-8c11-27c7a53efd31" providerId="ADAL" clId="{BC333596-D8C3-4C9B-AD5F-947285B05F4F}" dt="2021-10-19T15:30:31.824" v="4" actId="47"/>
        <pc:sldMkLst>
          <pc:docMk/>
          <pc:sldMk cId="1423839089" sldId="808"/>
        </pc:sldMkLst>
      </pc:sldChg>
      <pc:sldChg chg="add del">
        <pc:chgData name="Mark Higgins" userId="f99148ad-7e67-4304-8c11-27c7a53efd31" providerId="ADAL" clId="{BC333596-D8C3-4C9B-AD5F-947285B05F4F}" dt="2021-10-19T15:30:31.824" v="4" actId="47"/>
        <pc:sldMkLst>
          <pc:docMk/>
          <pc:sldMk cId="621884934" sldId="809"/>
        </pc:sldMkLst>
      </pc:sldChg>
      <pc:sldChg chg="add del">
        <pc:chgData name="Mark Higgins" userId="f99148ad-7e67-4304-8c11-27c7a53efd31" providerId="ADAL" clId="{BC333596-D8C3-4C9B-AD5F-947285B05F4F}" dt="2021-10-19T15:30:31.824" v="4" actId="47"/>
        <pc:sldMkLst>
          <pc:docMk/>
          <pc:sldMk cId="3326104712" sldId="810"/>
        </pc:sldMkLst>
      </pc:sldChg>
      <pc:sldChg chg="add del">
        <pc:chgData name="Mark Higgins" userId="f99148ad-7e67-4304-8c11-27c7a53efd31" providerId="ADAL" clId="{BC333596-D8C3-4C9B-AD5F-947285B05F4F}" dt="2021-10-19T15:30:31.824" v="4" actId="47"/>
        <pc:sldMkLst>
          <pc:docMk/>
          <pc:sldMk cId="2047518538" sldId="811"/>
        </pc:sldMkLst>
      </pc:sldChg>
      <pc:sldChg chg="add del">
        <pc:chgData name="Mark Higgins" userId="f99148ad-7e67-4304-8c11-27c7a53efd31" providerId="ADAL" clId="{BC333596-D8C3-4C9B-AD5F-947285B05F4F}" dt="2021-10-19T15:30:31.824" v="4" actId="47"/>
        <pc:sldMkLst>
          <pc:docMk/>
          <pc:sldMk cId="1220454332" sldId="812"/>
        </pc:sldMkLst>
      </pc:sldChg>
      <pc:sldChg chg="add del">
        <pc:chgData name="Mark Higgins" userId="f99148ad-7e67-4304-8c11-27c7a53efd31" providerId="ADAL" clId="{BC333596-D8C3-4C9B-AD5F-947285B05F4F}" dt="2021-10-19T15:30:31.824" v="4" actId="47"/>
        <pc:sldMkLst>
          <pc:docMk/>
          <pc:sldMk cId="900502132" sldId="813"/>
        </pc:sldMkLst>
      </pc:sldChg>
      <pc:sldChg chg="add del">
        <pc:chgData name="Mark Higgins" userId="f99148ad-7e67-4304-8c11-27c7a53efd31" providerId="ADAL" clId="{BC333596-D8C3-4C9B-AD5F-947285B05F4F}" dt="2021-10-19T15:30:31.824" v="4" actId="47"/>
        <pc:sldMkLst>
          <pc:docMk/>
          <pc:sldMk cId="3768102261" sldId="814"/>
        </pc:sldMkLst>
      </pc:sldChg>
      <pc:sldChg chg="add del">
        <pc:chgData name="Mark Higgins" userId="f99148ad-7e67-4304-8c11-27c7a53efd31" providerId="ADAL" clId="{BC333596-D8C3-4C9B-AD5F-947285B05F4F}" dt="2021-10-19T15:30:31.824" v="4" actId="47"/>
        <pc:sldMkLst>
          <pc:docMk/>
          <pc:sldMk cId="2348555775" sldId="815"/>
        </pc:sldMkLst>
      </pc:sldChg>
      <pc:sldChg chg="add del">
        <pc:chgData name="Mark Higgins" userId="f99148ad-7e67-4304-8c11-27c7a53efd31" providerId="ADAL" clId="{BC333596-D8C3-4C9B-AD5F-947285B05F4F}" dt="2021-10-19T15:30:31.824" v="4" actId="47"/>
        <pc:sldMkLst>
          <pc:docMk/>
          <pc:sldMk cId="1916672220" sldId="816"/>
        </pc:sldMkLst>
      </pc:sldChg>
      <pc:sldChg chg="add del">
        <pc:chgData name="Mark Higgins" userId="f99148ad-7e67-4304-8c11-27c7a53efd31" providerId="ADAL" clId="{BC333596-D8C3-4C9B-AD5F-947285B05F4F}" dt="2021-10-19T15:30:31.824" v="4" actId="47"/>
        <pc:sldMkLst>
          <pc:docMk/>
          <pc:sldMk cId="3990424974" sldId="817"/>
        </pc:sldMkLst>
      </pc:sldChg>
      <pc:sldChg chg="add del">
        <pc:chgData name="Mark Higgins" userId="f99148ad-7e67-4304-8c11-27c7a53efd31" providerId="ADAL" clId="{BC333596-D8C3-4C9B-AD5F-947285B05F4F}" dt="2021-10-19T15:30:31.824" v="4" actId="47"/>
        <pc:sldMkLst>
          <pc:docMk/>
          <pc:sldMk cId="1268753974" sldId="818"/>
        </pc:sldMkLst>
      </pc:sldChg>
      <pc:sldChg chg="add del">
        <pc:chgData name="Mark Higgins" userId="f99148ad-7e67-4304-8c11-27c7a53efd31" providerId="ADAL" clId="{BC333596-D8C3-4C9B-AD5F-947285B05F4F}" dt="2021-10-19T15:30:31.824" v="4" actId="47"/>
        <pc:sldMkLst>
          <pc:docMk/>
          <pc:sldMk cId="1662100627" sldId="819"/>
        </pc:sldMkLst>
      </pc:sldChg>
      <pc:sldChg chg="add del">
        <pc:chgData name="Mark Higgins" userId="f99148ad-7e67-4304-8c11-27c7a53efd31" providerId="ADAL" clId="{BC333596-D8C3-4C9B-AD5F-947285B05F4F}" dt="2021-10-19T15:30:31.824" v="4" actId="47"/>
        <pc:sldMkLst>
          <pc:docMk/>
          <pc:sldMk cId="3132530425" sldId="820"/>
        </pc:sldMkLst>
      </pc:sldChg>
      <pc:sldChg chg="add del">
        <pc:chgData name="Mark Higgins" userId="f99148ad-7e67-4304-8c11-27c7a53efd31" providerId="ADAL" clId="{BC333596-D8C3-4C9B-AD5F-947285B05F4F}" dt="2021-10-19T15:30:31.824" v="4" actId="47"/>
        <pc:sldMkLst>
          <pc:docMk/>
          <pc:sldMk cId="4159035664" sldId="821"/>
        </pc:sldMkLst>
      </pc:sldChg>
      <pc:sldChg chg="add del">
        <pc:chgData name="Mark Higgins" userId="f99148ad-7e67-4304-8c11-27c7a53efd31" providerId="ADAL" clId="{BC333596-D8C3-4C9B-AD5F-947285B05F4F}" dt="2021-10-19T15:30:31.824" v="4" actId="47"/>
        <pc:sldMkLst>
          <pc:docMk/>
          <pc:sldMk cId="1002476302" sldId="822"/>
        </pc:sldMkLst>
      </pc:sldChg>
      <pc:sldChg chg="add del">
        <pc:chgData name="Mark Higgins" userId="f99148ad-7e67-4304-8c11-27c7a53efd31" providerId="ADAL" clId="{BC333596-D8C3-4C9B-AD5F-947285B05F4F}" dt="2021-10-19T15:30:31.824" v="4" actId="47"/>
        <pc:sldMkLst>
          <pc:docMk/>
          <pc:sldMk cId="1185371609" sldId="823"/>
        </pc:sldMkLst>
      </pc:sldChg>
      <pc:sldChg chg="add del">
        <pc:chgData name="Mark Higgins" userId="f99148ad-7e67-4304-8c11-27c7a53efd31" providerId="ADAL" clId="{BC333596-D8C3-4C9B-AD5F-947285B05F4F}" dt="2021-10-19T15:30:31.824" v="4" actId="47"/>
        <pc:sldMkLst>
          <pc:docMk/>
          <pc:sldMk cId="618070154" sldId="824"/>
        </pc:sldMkLst>
      </pc:sldChg>
      <pc:sldChg chg="add del">
        <pc:chgData name="Mark Higgins" userId="f99148ad-7e67-4304-8c11-27c7a53efd31" providerId="ADAL" clId="{BC333596-D8C3-4C9B-AD5F-947285B05F4F}" dt="2021-10-19T15:30:31.824" v="4" actId="47"/>
        <pc:sldMkLst>
          <pc:docMk/>
          <pc:sldMk cId="2758723342" sldId="825"/>
        </pc:sldMkLst>
      </pc:sldChg>
      <pc:sldChg chg="add del">
        <pc:chgData name="Mark Higgins" userId="f99148ad-7e67-4304-8c11-27c7a53efd31" providerId="ADAL" clId="{BC333596-D8C3-4C9B-AD5F-947285B05F4F}" dt="2021-10-19T15:30:31.824" v="4" actId="47"/>
        <pc:sldMkLst>
          <pc:docMk/>
          <pc:sldMk cId="4089018560" sldId="826"/>
        </pc:sldMkLst>
      </pc:sldChg>
      <pc:sldChg chg="add del">
        <pc:chgData name="Mark Higgins" userId="f99148ad-7e67-4304-8c11-27c7a53efd31" providerId="ADAL" clId="{BC333596-D8C3-4C9B-AD5F-947285B05F4F}" dt="2021-10-19T15:30:31.824" v="4" actId="47"/>
        <pc:sldMkLst>
          <pc:docMk/>
          <pc:sldMk cId="2613124085" sldId="827"/>
        </pc:sldMkLst>
      </pc:sldChg>
      <pc:sldChg chg="add del">
        <pc:chgData name="Mark Higgins" userId="f99148ad-7e67-4304-8c11-27c7a53efd31" providerId="ADAL" clId="{BC333596-D8C3-4C9B-AD5F-947285B05F4F}" dt="2021-10-19T15:30:31.824" v="4" actId="47"/>
        <pc:sldMkLst>
          <pc:docMk/>
          <pc:sldMk cId="3424191908" sldId="828"/>
        </pc:sldMkLst>
      </pc:sldChg>
      <pc:sldChg chg="add del">
        <pc:chgData name="Mark Higgins" userId="f99148ad-7e67-4304-8c11-27c7a53efd31" providerId="ADAL" clId="{BC333596-D8C3-4C9B-AD5F-947285B05F4F}" dt="2021-10-19T15:30:31.824" v="4" actId="47"/>
        <pc:sldMkLst>
          <pc:docMk/>
          <pc:sldMk cId="3455165873" sldId="829"/>
        </pc:sldMkLst>
      </pc:sldChg>
      <pc:sldChg chg="add del">
        <pc:chgData name="Mark Higgins" userId="f99148ad-7e67-4304-8c11-27c7a53efd31" providerId="ADAL" clId="{BC333596-D8C3-4C9B-AD5F-947285B05F4F}" dt="2021-10-19T15:30:31.824" v="4" actId="47"/>
        <pc:sldMkLst>
          <pc:docMk/>
          <pc:sldMk cId="2114535970" sldId="830"/>
        </pc:sldMkLst>
      </pc:sldChg>
      <pc:sldChg chg="add del">
        <pc:chgData name="Mark Higgins" userId="f99148ad-7e67-4304-8c11-27c7a53efd31" providerId="ADAL" clId="{BC333596-D8C3-4C9B-AD5F-947285B05F4F}" dt="2021-10-19T15:30:31.824" v="4" actId="47"/>
        <pc:sldMkLst>
          <pc:docMk/>
          <pc:sldMk cId="2034332846" sldId="831"/>
        </pc:sldMkLst>
      </pc:sldChg>
      <pc:sldChg chg="add del">
        <pc:chgData name="Mark Higgins" userId="f99148ad-7e67-4304-8c11-27c7a53efd31" providerId="ADAL" clId="{BC333596-D8C3-4C9B-AD5F-947285B05F4F}" dt="2021-10-19T15:30:31.824" v="4" actId="47"/>
        <pc:sldMkLst>
          <pc:docMk/>
          <pc:sldMk cId="3876447242" sldId="832"/>
        </pc:sldMkLst>
      </pc:sldChg>
      <pc:sldChg chg="add del">
        <pc:chgData name="Mark Higgins" userId="f99148ad-7e67-4304-8c11-27c7a53efd31" providerId="ADAL" clId="{BC333596-D8C3-4C9B-AD5F-947285B05F4F}" dt="2021-10-19T15:30:31.824" v="4" actId="47"/>
        <pc:sldMkLst>
          <pc:docMk/>
          <pc:sldMk cId="61682309" sldId="833"/>
        </pc:sldMkLst>
      </pc:sldChg>
      <pc:sldChg chg="add del">
        <pc:chgData name="Mark Higgins" userId="f99148ad-7e67-4304-8c11-27c7a53efd31" providerId="ADAL" clId="{BC333596-D8C3-4C9B-AD5F-947285B05F4F}" dt="2021-10-19T15:30:31.824" v="4" actId="47"/>
        <pc:sldMkLst>
          <pc:docMk/>
          <pc:sldMk cId="1797970716" sldId="834"/>
        </pc:sldMkLst>
      </pc:sldChg>
      <pc:sldChg chg="add del">
        <pc:chgData name="Mark Higgins" userId="f99148ad-7e67-4304-8c11-27c7a53efd31" providerId="ADAL" clId="{BC333596-D8C3-4C9B-AD5F-947285B05F4F}" dt="2021-10-19T15:30:31.824" v="4" actId="47"/>
        <pc:sldMkLst>
          <pc:docMk/>
          <pc:sldMk cId="3014115190" sldId="835"/>
        </pc:sldMkLst>
      </pc:sldChg>
      <pc:sldChg chg="add del">
        <pc:chgData name="Mark Higgins" userId="f99148ad-7e67-4304-8c11-27c7a53efd31" providerId="ADAL" clId="{BC333596-D8C3-4C9B-AD5F-947285B05F4F}" dt="2021-10-19T15:30:31.824" v="4" actId="47"/>
        <pc:sldMkLst>
          <pc:docMk/>
          <pc:sldMk cId="2526394181" sldId="836"/>
        </pc:sldMkLst>
      </pc:sldChg>
      <pc:sldChg chg="add del">
        <pc:chgData name="Mark Higgins" userId="f99148ad-7e67-4304-8c11-27c7a53efd31" providerId="ADAL" clId="{BC333596-D8C3-4C9B-AD5F-947285B05F4F}" dt="2021-10-19T15:30:31.824" v="4" actId="47"/>
        <pc:sldMkLst>
          <pc:docMk/>
          <pc:sldMk cId="3946992036" sldId="837"/>
        </pc:sldMkLst>
      </pc:sldChg>
      <pc:sldChg chg="add del">
        <pc:chgData name="Mark Higgins" userId="f99148ad-7e67-4304-8c11-27c7a53efd31" providerId="ADAL" clId="{BC333596-D8C3-4C9B-AD5F-947285B05F4F}" dt="2021-10-19T15:30:31.824" v="4" actId="47"/>
        <pc:sldMkLst>
          <pc:docMk/>
          <pc:sldMk cId="2216848995" sldId="838"/>
        </pc:sldMkLst>
      </pc:sldChg>
      <pc:sldChg chg="add del">
        <pc:chgData name="Mark Higgins" userId="f99148ad-7e67-4304-8c11-27c7a53efd31" providerId="ADAL" clId="{BC333596-D8C3-4C9B-AD5F-947285B05F4F}" dt="2021-10-19T15:30:31.824" v="4" actId="47"/>
        <pc:sldMkLst>
          <pc:docMk/>
          <pc:sldMk cId="4190859478" sldId="839"/>
        </pc:sldMkLst>
      </pc:sldChg>
      <pc:sldChg chg="add del">
        <pc:chgData name="Mark Higgins" userId="f99148ad-7e67-4304-8c11-27c7a53efd31" providerId="ADAL" clId="{BC333596-D8C3-4C9B-AD5F-947285B05F4F}" dt="2021-10-19T15:30:31.824" v="4" actId="47"/>
        <pc:sldMkLst>
          <pc:docMk/>
          <pc:sldMk cId="3196069014" sldId="840"/>
        </pc:sldMkLst>
      </pc:sldChg>
      <pc:sldChg chg="add del">
        <pc:chgData name="Mark Higgins" userId="f99148ad-7e67-4304-8c11-27c7a53efd31" providerId="ADAL" clId="{BC333596-D8C3-4C9B-AD5F-947285B05F4F}" dt="2021-10-19T15:30:31.824" v="4" actId="47"/>
        <pc:sldMkLst>
          <pc:docMk/>
          <pc:sldMk cId="1721820367" sldId="841"/>
        </pc:sldMkLst>
      </pc:sldChg>
      <pc:sldChg chg="add del">
        <pc:chgData name="Mark Higgins" userId="f99148ad-7e67-4304-8c11-27c7a53efd31" providerId="ADAL" clId="{BC333596-D8C3-4C9B-AD5F-947285B05F4F}" dt="2021-10-19T15:30:31.824" v="4" actId="47"/>
        <pc:sldMkLst>
          <pc:docMk/>
          <pc:sldMk cId="1869090532" sldId="842"/>
        </pc:sldMkLst>
      </pc:sldChg>
      <pc:sldChg chg="add del">
        <pc:chgData name="Mark Higgins" userId="f99148ad-7e67-4304-8c11-27c7a53efd31" providerId="ADAL" clId="{BC333596-D8C3-4C9B-AD5F-947285B05F4F}" dt="2021-10-19T15:30:31.824" v="4" actId="47"/>
        <pc:sldMkLst>
          <pc:docMk/>
          <pc:sldMk cId="2628112808" sldId="843"/>
        </pc:sldMkLst>
      </pc:sldChg>
      <pc:sldChg chg="add del">
        <pc:chgData name="Mark Higgins" userId="f99148ad-7e67-4304-8c11-27c7a53efd31" providerId="ADAL" clId="{BC333596-D8C3-4C9B-AD5F-947285B05F4F}" dt="2021-10-19T15:30:31.824" v="4" actId="47"/>
        <pc:sldMkLst>
          <pc:docMk/>
          <pc:sldMk cId="2353558584" sldId="844"/>
        </pc:sldMkLst>
      </pc:sldChg>
      <pc:sldChg chg="add del">
        <pc:chgData name="Mark Higgins" userId="f99148ad-7e67-4304-8c11-27c7a53efd31" providerId="ADAL" clId="{BC333596-D8C3-4C9B-AD5F-947285B05F4F}" dt="2021-10-19T15:30:31.824" v="4" actId="47"/>
        <pc:sldMkLst>
          <pc:docMk/>
          <pc:sldMk cId="1443403361" sldId="845"/>
        </pc:sldMkLst>
      </pc:sldChg>
      <pc:sldChg chg="add del">
        <pc:chgData name="Mark Higgins" userId="f99148ad-7e67-4304-8c11-27c7a53efd31" providerId="ADAL" clId="{BC333596-D8C3-4C9B-AD5F-947285B05F4F}" dt="2021-10-19T15:30:31.824" v="4" actId="47"/>
        <pc:sldMkLst>
          <pc:docMk/>
          <pc:sldMk cId="3953925610" sldId="846"/>
        </pc:sldMkLst>
      </pc:sldChg>
      <pc:sldChg chg="add del">
        <pc:chgData name="Mark Higgins" userId="f99148ad-7e67-4304-8c11-27c7a53efd31" providerId="ADAL" clId="{BC333596-D8C3-4C9B-AD5F-947285B05F4F}" dt="2021-10-19T15:30:31.824" v="4" actId="47"/>
        <pc:sldMkLst>
          <pc:docMk/>
          <pc:sldMk cId="3166217738" sldId="847"/>
        </pc:sldMkLst>
      </pc:sldChg>
      <pc:sldChg chg="add del">
        <pc:chgData name="Mark Higgins" userId="f99148ad-7e67-4304-8c11-27c7a53efd31" providerId="ADAL" clId="{BC333596-D8C3-4C9B-AD5F-947285B05F4F}" dt="2021-10-19T15:30:31.824" v="4" actId="47"/>
        <pc:sldMkLst>
          <pc:docMk/>
          <pc:sldMk cId="4139375702" sldId="848"/>
        </pc:sldMkLst>
      </pc:sldChg>
      <pc:sldChg chg="add del">
        <pc:chgData name="Mark Higgins" userId="f99148ad-7e67-4304-8c11-27c7a53efd31" providerId="ADAL" clId="{BC333596-D8C3-4C9B-AD5F-947285B05F4F}" dt="2021-10-19T15:30:31.824" v="4" actId="47"/>
        <pc:sldMkLst>
          <pc:docMk/>
          <pc:sldMk cId="4293902586" sldId="849"/>
        </pc:sldMkLst>
      </pc:sldChg>
      <pc:sldChg chg="add del">
        <pc:chgData name="Mark Higgins" userId="f99148ad-7e67-4304-8c11-27c7a53efd31" providerId="ADAL" clId="{BC333596-D8C3-4C9B-AD5F-947285B05F4F}" dt="2021-10-19T15:30:31.824" v="4" actId="47"/>
        <pc:sldMkLst>
          <pc:docMk/>
          <pc:sldMk cId="3489513525" sldId="850"/>
        </pc:sldMkLst>
      </pc:sldChg>
      <pc:sldChg chg="add del">
        <pc:chgData name="Mark Higgins" userId="f99148ad-7e67-4304-8c11-27c7a53efd31" providerId="ADAL" clId="{BC333596-D8C3-4C9B-AD5F-947285B05F4F}" dt="2021-10-19T15:30:31.824" v="4" actId="47"/>
        <pc:sldMkLst>
          <pc:docMk/>
          <pc:sldMk cId="1141282613" sldId="851"/>
        </pc:sldMkLst>
      </pc:sldChg>
      <pc:sldChg chg="add del">
        <pc:chgData name="Mark Higgins" userId="f99148ad-7e67-4304-8c11-27c7a53efd31" providerId="ADAL" clId="{BC333596-D8C3-4C9B-AD5F-947285B05F4F}" dt="2021-10-19T15:30:31.824" v="4" actId="47"/>
        <pc:sldMkLst>
          <pc:docMk/>
          <pc:sldMk cId="677793915" sldId="852"/>
        </pc:sldMkLst>
      </pc:sldChg>
      <pc:sldChg chg="add del">
        <pc:chgData name="Mark Higgins" userId="f99148ad-7e67-4304-8c11-27c7a53efd31" providerId="ADAL" clId="{BC333596-D8C3-4C9B-AD5F-947285B05F4F}" dt="2021-10-19T15:30:31.824" v="4" actId="47"/>
        <pc:sldMkLst>
          <pc:docMk/>
          <pc:sldMk cId="1416216133" sldId="853"/>
        </pc:sldMkLst>
      </pc:sldChg>
      <pc:sldChg chg="add del">
        <pc:chgData name="Mark Higgins" userId="f99148ad-7e67-4304-8c11-27c7a53efd31" providerId="ADAL" clId="{BC333596-D8C3-4C9B-AD5F-947285B05F4F}" dt="2021-10-19T15:30:31.824" v="4" actId="47"/>
        <pc:sldMkLst>
          <pc:docMk/>
          <pc:sldMk cId="3931041411" sldId="854"/>
        </pc:sldMkLst>
      </pc:sldChg>
      <pc:sldChg chg="add del">
        <pc:chgData name="Mark Higgins" userId="f99148ad-7e67-4304-8c11-27c7a53efd31" providerId="ADAL" clId="{BC333596-D8C3-4C9B-AD5F-947285B05F4F}" dt="2021-10-19T15:30:31.824" v="4" actId="47"/>
        <pc:sldMkLst>
          <pc:docMk/>
          <pc:sldMk cId="1905862668" sldId="855"/>
        </pc:sldMkLst>
      </pc:sldChg>
      <pc:sldChg chg="add del">
        <pc:chgData name="Mark Higgins" userId="f99148ad-7e67-4304-8c11-27c7a53efd31" providerId="ADAL" clId="{BC333596-D8C3-4C9B-AD5F-947285B05F4F}" dt="2021-10-19T15:30:31.824" v="4" actId="47"/>
        <pc:sldMkLst>
          <pc:docMk/>
          <pc:sldMk cId="3043899704" sldId="856"/>
        </pc:sldMkLst>
      </pc:sldChg>
      <pc:sldChg chg="add del">
        <pc:chgData name="Mark Higgins" userId="f99148ad-7e67-4304-8c11-27c7a53efd31" providerId="ADAL" clId="{BC333596-D8C3-4C9B-AD5F-947285B05F4F}" dt="2021-10-19T15:30:31.824" v="4" actId="47"/>
        <pc:sldMkLst>
          <pc:docMk/>
          <pc:sldMk cId="1362578905" sldId="857"/>
        </pc:sldMkLst>
      </pc:sldChg>
    </pc:docChg>
  </pc:docChgLst>
  <pc:docChgLst>
    <pc:chgData name="Mark Higgins" userId="ad4ee43bd0f7a961" providerId="LiveId" clId="{647653EF-4188-4197-B4D1-62B0EF62C349}"/>
    <pc:docChg chg="undo redo custSel addSld delSld modSld sldOrd">
      <pc:chgData name="Mark Higgins" userId="ad4ee43bd0f7a961" providerId="LiveId" clId="{647653EF-4188-4197-B4D1-62B0EF62C349}" dt="2021-09-09T14:14:04.636" v="14012" actId="20577"/>
      <pc:docMkLst>
        <pc:docMk/>
      </pc:docMkLst>
      <pc:sldChg chg="modSp mod">
        <pc:chgData name="Mark Higgins" userId="ad4ee43bd0f7a961" providerId="LiveId" clId="{647653EF-4188-4197-B4D1-62B0EF62C349}" dt="2021-09-08T14:06:00.055" v="4803" actId="20577"/>
        <pc:sldMkLst>
          <pc:docMk/>
          <pc:sldMk cId="653415081" sldId="257"/>
        </pc:sldMkLst>
        <pc:spChg chg="mod">
          <ac:chgData name="Mark Higgins" userId="ad4ee43bd0f7a961" providerId="LiveId" clId="{647653EF-4188-4197-B4D1-62B0EF62C349}" dt="2021-09-08T14:06:00.055" v="4803" actId="20577"/>
          <ac:spMkLst>
            <pc:docMk/>
            <pc:sldMk cId="653415081" sldId="257"/>
            <ac:spMk id="3" creationId="{93E1A0CE-437E-4089-AE73-03BEE8D4C05A}"/>
          </ac:spMkLst>
        </pc:spChg>
      </pc:sldChg>
      <pc:sldChg chg="modSp mod">
        <pc:chgData name="Mark Higgins" userId="ad4ee43bd0f7a961" providerId="LiveId" clId="{647653EF-4188-4197-B4D1-62B0EF62C349}" dt="2021-09-08T14:25:55.821" v="4909" actId="20577"/>
        <pc:sldMkLst>
          <pc:docMk/>
          <pc:sldMk cId="2851725395" sldId="263"/>
        </pc:sldMkLst>
        <pc:spChg chg="mod">
          <ac:chgData name="Mark Higgins" userId="ad4ee43bd0f7a961" providerId="LiveId" clId="{647653EF-4188-4197-B4D1-62B0EF62C349}" dt="2021-09-08T14:25:55.821" v="4909" actId="20577"/>
          <ac:spMkLst>
            <pc:docMk/>
            <pc:sldMk cId="2851725395" sldId="263"/>
            <ac:spMk id="3" creationId="{93E1A0CE-437E-4089-AE73-03BEE8D4C05A}"/>
          </ac:spMkLst>
        </pc:spChg>
      </pc:sldChg>
      <pc:sldChg chg="modSp mod">
        <pc:chgData name="Mark Higgins" userId="ad4ee43bd0f7a961" providerId="LiveId" clId="{647653EF-4188-4197-B4D1-62B0EF62C349}" dt="2021-09-08T14:21:19.570" v="4814" actId="20577"/>
        <pc:sldMkLst>
          <pc:docMk/>
          <pc:sldMk cId="174211072" sldId="264"/>
        </pc:sldMkLst>
        <pc:spChg chg="mod">
          <ac:chgData name="Mark Higgins" userId="ad4ee43bd0f7a961" providerId="LiveId" clId="{647653EF-4188-4197-B4D1-62B0EF62C349}" dt="2021-09-08T14:21:19.570" v="4814" actId="20577"/>
          <ac:spMkLst>
            <pc:docMk/>
            <pc:sldMk cId="174211072" sldId="264"/>
            <ac:spMk id="3" creationId="{93E1A0CE-437E-4089-AE73-03BEE8D4C05A}"/>
          </ac:spMkLst>
        </pc:spChg>
      </pc:sldChg>
      <pc:sldChg chg="modSp del mod">
        <pc:chgData name="Mark Higgins" userId="ad4ee43bd0f7a961" providerId="LiveId" clId="{647653EF-4188-4197-B4D1-62B0EF62C349}" dt="2021-09-08T14:01:52.081" v="4739" actId="47"/>
        <pc:sldMkLst>
          <pc:docMk/>
          <pc:sldMk cId="693423902" sldId="270"/>
        </pc:sldMkLst>
        <pc:spChg chg="mod">
          <ac:chgData name="Mark Higgins" userId="ad4ee43bd0f7a961" providerId="LiveId" clId="{647653EF-4188-4197-B4D1-62B0EF62C349}" dt="2021-09-08T13:58:54.881" v="4667" actId="255"/>
          <ac:spMkLst>
            <pc:docMk/>
            <pc:sldMk cId="693423902" sldId="270"/>
            <ac:spMk id="6" creationId="{D757E8AA-F339-4612-B77D-24D7A92AAF0A}"/>
          </ac:spMkLst>
        </pc:spChg>
      </pc:sldChg>
      <pc:sldChg chg="modSp del mod">
        <pc:chgData name="Mark Higgins" userId="ad4ee43bd0f7a961" providerId="LiveId" clId="{647653EF-4188-4197-B4D1-62B0EF62C349}" dt="2021-09-08T11:06:06.920" v="4630" actId="2696"/>
        <pc:sldMkLst>
          <pc:docMk/>
          <pc:sldMk cId="162881234" sldId="688"/>
        </pc:sldMkLst>
        <pc:spChg chg="mod">
          <ac:chgData name="Mark Higgins" userId="ad4ee43bd0f7a961" providerId="LiveId" clId="{647653EF-4188-4197-B4D1-62B0EF62C349}" dt="2021-09-07T15:39:30.784" v="373" actId="20577"/>
          <ac:spMkLst>
            <pc:docMk/>
            <pc:sldMk cId="162881234" sldId="688"/>
            <ac:spMk id="3" creationId="{18505FD1-CDB0-486D-9380-51AA02B060F4}"/>
          </ac:spMkLst>
        </pc:spChg>
      </pc:sldChg>
      <pc:sldChg chg="add ord">
        <pc:chgData name="Mark Higgins" userId="ad4ee43bd0f7a961" providerId="LiveId" clId="{647653EF-4188-4197-B4D1-62B0EF62C349}" dt="2021-09-09T10:56:00.402" v="9571"/>
        <pc:sldMkLst>
          <pc:docMk/>
          <pc:sldMk cId="2266756688" sldId="688"/>
        </pc:sldMkLst>
      </pc:sldChg>
      <pc:sldChg chg="modSp del mod">
        <pc:chgData name="Mark Higgins" userId="ad4ee43bd0f7a961" providerId="LiveId" clId="{647653EF-4188-4197-B4D1-62B0EF62C349}" dt="2021-09-08T11:06:06.920" v="4630" actId="2696"/>
        <pc:sldMkLst>
          <pc:docMk/>
          <pc:sldMk cId="116519343" sldId="689"/>
        </pc:sldMkLst>
        <pc:spChg chg="mod">
          <ac:chgData name="Mark Higgins" userId="ad4ee43bd0f7a961" providerId="LiveId" clId="{647653EF-4188-4197-B4D1-62B0EF62C349}" dt="2021-09-07T15:37:10.698" v="136"/>
          <ac:spMkLst>
            <pc:docMk/>
            <pc:sldMk cId="116519343" sldId="689"/>
            <ac:spMk id="3" creationId="{09131163-B45F-4BE2-828A-91FC58F41A68}"/>
          </ac:spMkLst>
        </pc:spChg>
      </pc:sldChg>
      <pc:sldChg chg="add del">
        <pc:chgData name="Mark Higgins" userId="ad4ee43bd0f7a961" providerId="LiveId" clId="{647653EF-4188-4197-B4D1-62B0EF62C349}" dt="2021-09-09T09:52:38.615" v="8347" actId="47"/>
        <pc:sldMkLst>
          <pc:docMk/>
          <pc:sldMk cId="2296762438" sldId="689"/>
        </pc:sldMkLst>
      </pc:sldChg>
      <pc:sldChg chg="addSp delSp modSp mod">
        <pc:chgData name="Mark Higgins" userId="ad4ee43bd0f7a961" providerId="LiveId" clId="{647653EF-4188-4197-B4D1-62B0EF62C349}" dt="2021-09-09T09:04:53.626" v="6293" actId="20577"/>
        <pc:sldMkLst>
          <pc:docMk/>
          <pc:sldMk cId="1637030846" sldId="693"/>
        </pc:sldMkLst>
        <pc:spChg chg="add mod">
          <ac:chgData name="Mark Higgins" userId="ad4ee43bd0f7a961" providerId="LiveId" clId="{647653EF-4188-4197-B4D1-62B0EF62C349}" dt="2021-09-08T09:35:03.136" v="3416" actId="20577"/>
          <ac:spMkLst>
            <pc:docMk/>
            <pc:sldMk cId="1637030846" sldId="693"/>
            <ac:spMk id="3" creationId="{3EDF88D1-5B18-4F2B-82EE-7DC35E76B4CE}"/>
          </ac:spMkLst>
        </pc:spChg>
        <pc:spChg chg="add mod">
          <ac:chgData name="Mark Higgins" userId="ad4ee43bd0f7a961" providerId="LiveId" clId="{647653EF-4188-4197-B4D1-62B0EF62C349}" dt="2021-09-08T09:38:13.304" v="3478" actId="1076"/>
          <ac:spMkLst>
            <pc:docMk/>
            <pc:sldMk cId="1637030846" sldId="693"/>
            <ac:spMk id="5" creationId="{A9CD787D-AEC4-429D-93CB-E7DCFAD7EE2F}"/>
          </ac:spMkLst>
        </pc:spChg>
        <pc:spChg chg="add mod">
          <ac:chgData name="Mark Higgins" userId="ad4ee43bd0f7a961" providerId="LiveId" clId="{647653EF-4188-4197-B4D1-62B0EF62C349}" dt="2021-09-08T14:05:10.455" v="4763" actId="14100"/>
          <ac:spMkLst>
            <pc:docMk/>
            <pc:sldMk cId="1637030846" sldId="693"/>
            <ac:spMk id="12" creationId="{A690BCA5-3EF4-4C54-A40B-0B5691703428}"/>
          </ac:spMkLst>
        </pc:spChg>
        <pc:spChg chg="add mod">
          <ac:chgData name="Mark Higgins" userId="ad4ee43bd0f7a961" providerId="LiveId" clId="{647653EF-4188-4197-B4D1-62B0EF62C349}" dt="2021-09-08T14:04:32.961" v="4759" actId="14100"/>
          <ac:spMkLst>
            <pc:docMk/>
            <pc:sldMk cId="1637030846" sldId="693"/>
            <ac:spMk id="16" creationId="{B73BF6CE-A4C4-41F2-9BDA-C8CC95467334}"/>
          </ac:spMkLst>
        </pc:spChg>
        <pc:grpChg chg="add del mod">
          <ac:chgData name="Mark Higgins" userId="ad4ee43bd0f7a961" providerId="LiveId" clId="{647653EF-4188-4197-B4D1-62B0EF62C349}" dt="2021-09-08T14:03:22.543" v="4752"/>
          <ac:grpSpMkLst>
            <pc:docMk/>
            <pc:sldMk cId="1637030846" sldId="693"/>
            <ac:grpSpMk id="10" creationId="{4A1D0024-7D4E-466F-888C-DF50A3EE1172}"/>
          </ac:grpSpMkLst>
        </pc:grpChg>
        <pc:grpChg chg="mod">
          <ac:chgData name="Mark Higgins" userId="ad4ee43bd0f7a961" providerId="LiveId" clId="{647653EF-4188-4197-B4D1-62B0EF62C349}" dt="2021-09-08T14:03:20.174" v="4750"/>
          <ac:grpSpMkLst>
            <pc:docMk/>
            <pc:sldMk cId="1637030846" sldId="693"/>
            <ac:grpSpMk id="12" creationId="{76175742-59C3-4858-9354-C21EF2A5337B}"/>
          </ac:grpSpMkLst>
        </pc:grpChg>
        <pc:graphicFrameChg chg="mod modGraphic">
          <ac:chgData name="Mark Higgins" userId="ad4ee43bd0f7a961" providerId="LiveId" clId="{647653EF-4188-4197-B4D1-62B0EF62C349}" dt="2021-09-09T09:04:53.626" v="6293" actId="20577"/>
          <ac:graphicFrameMkLst>
            <pc:docMk/>
            <pc:sldMk cId="1637030846" sldId="693"/>
            <ac:graphicFrameMk id="4" creationId="{E030EAED-58A5-4164-A2E2-5394113E1482}"/>
          </ac:graphicFrameMkLst>
        </pc:graphicFrameChg>
        <pc:inkChg chg="add del">
          <ac:chgData name="Mark Higgins" userId="ad4ee43bd0f7a961" providerId="LiveId" clId="{647653EF-4188-4197-B4D1-62B0EF62C349}" dt="2021-09-08T14:02:29.292" v="4741" actId="9405"/>
          <ac:inkMkLst>
            <pc:docMk/>
            <pc:sldMk cId="1637030846" sldId="693"/>
            <ac:inkMk id="6" creationId="{917D9C67-118D-445A-A407-647CC2103E39}"/>
          </ac:inkMkLst>
        </pc:inkChg>
        <pc:inkChg chg="add del">
          <ac:chgData name="Mark Higgins" userId="ad4ee43bd0f7a961" providerId="LiveId" clId="{647653EF-4188-4197-B4D1-62B0EF62C349}" dt="2021-09-08T14:02:34.032" v="4743" actId="9405"/>
          <ac:inkMkLst>
            <pc:docMk/>
            <pc:sldMk cId="1637030846" sldId="693"/>
            <ac:inkMk id="7" creationId="{FCC87C69-F0E1-4E94-B313-EBD3CCCBBCE8}"/>
          </ac:inkMkLst>
        </pc:inkChg>
        <pc:inkChg chg="add del mod">
          <ac:chgData name="Mark Higgins" userId="ad4ee43bd0f7a961" providerId="LiveId" clId="{647653EF-4188-4197-B4D1-62B0EF62C349}" dt="2021-09-08T14:03:22.977" v="4753" actId="9405"/>
          <ac:inkMkLst>
            <pc:docMk/>
            <pc:sldMk cId="1637030846" sldId="693"/>
            <ac:inkMk id="8" creationId="{E8796455-96D0-43F6-A46D-5602C9ED3225}"/>
          </ac:inkMkLst>
        </pc:inkChg>
        <pc:inkChg chg="add del mod">
          <ac:chgData name="Mark Higgins" userId="ad4ee43bd0f7a961" providerId="LiveId" clId="{647653EF-4188-4197-B4D1-62B0EF62C349}" dt="2021-09-08T14:03:22.543" v="4752"/>
          <ac:inkMkLst>
            <pc:docMk/>
            <pc:sldMk cId="1637030846" sldId="693"/>
            <ac:inkMk id="9" creationId="{DDE7C28A-6C16-4234-886E-83E29B75F333}"/>
          </ac:inkMkLst>
        </pc:inkChg>
        <pc:inkChg chg="add del mod">
          <ac:chgData name="Mark Higgins" userId="ad4ee43bd0f7a961" providerId="LiveId" clId="{647653EF-4188-4197-B4D1-62B0EF62C349}" dt="2021-09-08T14:03:20.174" v="4750"/>
          <ac:inkMkLst>
            <pc:docMk/>
            <pc:sldMk cId="1637030846" sldId="693"/>
            <ac:inkMk id="11" creationId="{19121F67-69B0-4624-A78D-DC499BD7B56B}"/>
          </ac:inkMkLst>
        </pc:inkChg>
        <pc:inkChg chg="add del mod">
          <ac:chgData name="Mark Higgins" userId="ad4ee43bd0f7a961" providerId="LiveId" clId="{647653EF-4188-4197-B4D1-62B0EF62C349}" dt="2021-09-08T14:04:15.901" v="4756" actId="34122"/>
          <ac:inkMkLst>
            <pc:docMk/>
            <pc:sldMk cId="1637030846" sldId="693"/>
            <ac:inkMk id="13" creationId="{C794C9FD-156F-4002-A3D9-E7B26E91E725}"/>
          </ac:inkMkLst>
        </pc:inkChg>
        <pc:inkChg chg="add del">
          <ac:chgData name="Mark Higgins" userId="ad4ee43bd0f7a961" providerId="LiveId" clId="{647653EF-4188-4197-B4D1-62B0EF62C349}" dt="2021-09-08T14:04:50.826" v="4761" actId="34122"/>
          <ac:inkMkLst>
            <pc:docMk/>
            <pc:sldMk cId="1637030846" sldId="693"/>
            <ac:inkMk id="14" creationId="{ED8A129C-A824-4D25-B014-65BBE1BA195F}"/>
          </ac:inkMkLst>
        </pc:inkChg>
      </pc:sldChg>
      <pc:sldChg chg="del ord">
        <pc:chgData name="Mark Higgins" userId="ad4ee43bd0f7a961" providerId="LiveId" clId="{647653EF-4188-4197-B4D1-62B0EF62C349}" dt="2021-09-08T11:05:24.911" v="4629" actId="2696"/>
        <pc:sldMkLst>
          <pc:docMk/>
          <pc:sldMk cId="550359697" sldId="694"/>
        </pc:sldMkLst>
      </pc:sldChg>
      <pc:sldChg chg="del">
        <pc:chgData name="Mark Higgins" userId="ad4ee43bd0f7a961" providerId="LiveId" clId="{647653EF-4188-4197-B4D1-62B0EF62C349}" dt="2021-09-08T13:56:49.170" v="4636" actId="2696"/>
        <pc:sldMkLst>
          <pc:docMk/>
          <pc:sldMk cId="247146181" sldId="695"/>
        </pc:sldMkLst>
      </pc:sldChg>
      <pc:sldChg chg="add">
        <pc:chgData name="Mark Higgins" userId="ad4ee43bd0f7a961" providerId="LiveId" clId="{647653EF-4188-4197-B4D1-62B0EF62C349}" dt="2021-09-08T13:56:53.722" v="4637"/>
        <pc:sldMkLst>
          <pc:docMk/>
          <pc:sldMk cId="1384747455" sldId="695"/>
        </pc:sldMkLst>
      </pc:sldChg>
      <pc:sldChg chg="modSp mod">
        <pc:chgData name="Mark Higgins" userId="ad4ee43bd0f7a961" providerId="LiveId" clId="{647653EF-4188-4197-B4D1-62B0EF62C349}" dt="2021-09-08T13:44:12.662" v="4635" actId="20577"/>
        <pc:sldMkLst>
          <pc:docMk/>
          <pc:sldMk cId="961037850" sldId="696"/>
        </pc:sldMkLst>
        <pc:spChg chg="mod">
          <ac:chgData name="Mark Higgins" userId="ad4ee43bd0f7a961" providerId="LiveId" clId="{647653EF-4188-4197-B4D1-62B0EF62C349}" dt="2021-09-08T13:44:12.662" v="4635" actId="20577"/>
          <ac:spMkLst>
            <pc:docMk/>
            <pc:sldMk cId="961037850" sldId="696"/>
            <ac:spMk id="3" creationId="{87CEC9F6-EDFF-4BA7-9F22-9EF8532E1D99}"/>
          </ac:spMkLst>
        </pc:spChg>
      </pc:sldChg>
      <pc:sldChg chg="del ord">
        <pc:chgData name="Mark Higgins" userId="ad4ee43bd0f7a961" providerId="LiveId" clId="{647653EF-4188-4197-B4D1-62B0EF62C349}" dt="2021-09-08T11:05:24.911" v="4629" actId="2696"/>
        <pc:sldMkLst>
          <pc:docMk/>
          <pc:sldMk cId="68695730" sldId="705"/>
        </pc:sldMkLst>
      </pc:sldChg>
      <pc:sldChg chg="del ord">
        <pc:chgData name="Mark Higgins" userId="ad4ee43bd0f7a961" providerId="LiveId" clId="{647653EF-4188-4197-B4D1-62B0EF62C349}" dt="2021-09-08T11:05:24.911" v="4629" actId="2696"/>
        <pc:sldMkLst>
          <pc:docMk/>
          <pc:sldMk cId="296084717" sldId="706"/>
        </pc:sldMkLst>
      </pc:sldChg>
      <pc:sldChg chg="add">
        <pc:chgData name="Mark Higgins" userId="ad4ee43bd0f7a961" providerId="LiveId" clId="{647653EF-4188-4197-B4D1-62B0EF62C349}" dt="2021-09-08T13:56:53.722" v="4637"/>
        <pc:sldMkLst>
          <pc:docMk/>
          <pc:sldMk cId="1816344671" sldId="707"/>
        </pc:sldMkLst>
      </pc:sldChg>
      <pc:sldChg chg="del">
        <pc:chgData name="Mark Higgins" userId="ad4ee43bd0f7a961" providerId="LiveId" clId="{647653EF-4188-4197-B4D1-62B0EF62C349}" dt="2021-09-08T13:56:49.170" v="4636" actId="2696"/>
        <pc:sldMkLst>
          <pc:docMk/>
          <pc:sldMk cId="2510874112" sldId="707"/>
        </pc:sldMkLst>
      </pc:sldChg>
      <pc:sldChg chg="del">
        <pc:chgData name="Mark Higgins" userId="ad4ee43bd0f7a961" providerId="LiveId" clId="{647653EF-4188-4197-B4D1-62B0EF62C349}" dt="2021-09-08T13:56:49.170" v="4636" actId="2696"/>
        <pc:sldMkLst>
          <pc:docMk/>
          <pc:sldMk cId="197150763" sldId="708"/>
        </pc:sldMkLst>
      </pc:sldChg>
      <pc:sldChg chg="add">
        <pc:chgData name="Mark Higgins" userId="ad4ee43bd0f7a961" providerId="LiveId" clId="{647653EF-4188-4197-B4D1-62B0EF62C349}" dt="2021-09-08T13:56:53.722" v="4637"/>
        <pc:sldMkLst>
          <pc:docMk/>
          <pc:sldMk cId="2977657711" sldId="708"/>
        </pc:sldMkLst>
      </pc:sldChg>
      <pc:sldChg chg="del">
        <pc:chgData name="Mark Higgins" userId="ad4ee43bd0f7a961" providerId="LiveId" clId="{647653EF-4188-4197-B4D1-62B0EF62C349}" dt="2021-09-08T13:56:49.170" v="4636" actId="2696"/>
        <pc:sldMkLst>
          <pc:docMk/>
          <pc:sldMk cId="2046844614" sldId="717"/>
        </pc:sldMkLst>
      </pc:sldChg>
      <pc:sldChg chg="add">
        <pc:chgData name="Mark Higgins" userId="ad4ee43bd0f7a961" providerId="LiveId" clId="{647653EF-4188-4197-B4D1-62B0EF62C349}" dt="2021-09-08T13:56:53.722" v="4637"/>
        <pc:sldMkLst>
          <pc:docMk/>
          <pc:sldMk cId="4156006121" sldId="717"/>
        </pc:sldMkLst>
      </pc:sldChg>
      <pc:sldChg chg="modSp mod">
        <pc:chgData name="Mark Higgins" userId="ad4ee43bd0f7a961" providerId="LiveId" clId="{647653EF-4188-4197-B4D1-62B0EF62C349}" dt="2021-09-07T15:42:26.851" v="450" actId="20577"/>
        <pc:sldMkLst>
          <pc:docMk/>
          <pc:sldMk cId="1913810849" sldId="725"/>
        </pc:sldMkLst>
        <pc:spChg chg="mod">
          <ac:chgData name="Mark Higgins" userId="ad4ee43bd0f7a961" providerId="LiveId" clId="{647653EF-4188-4197-B4D1-62B0EF62C349}" dt="2021-09-07T15:42:26.851" v="450" actId="20577"/>
          <ac:spMkLst>
            <pc:docMk/>
            <pc:sldMk cId="1913810849" sldId="725"/>
            <ac:spMk id="3" creationId="{3D4BF050-3D39-49BE-A1E1-7CA3E382C0FC}"/>
          </ac:spMkLst>
        </pc:spChg>
      </pc:sldChg>
      <pc:sldChg chg="addSp modSp mod ord">
        <pc:chgData name="Mark Higgins" userId="ad4ee43bd0f7a961" providerId="LiveId" clId="{647653EF-4188-4197-B4D1-62B0EF62C349}" dt="2021-09-08T09:04:58.195" v="2526"/>
        <pc:sldMkLst>
          <pc:docMk/>
          <pc:sldMk cId="1326003313" sldId="726"/>
        </pc:sldMkLst>
        <pc:spChg chg="mod">
          <ac:chgData name="Mark Higgins" userId="ad4ee43bd0f7a961" providerId="LiveId" clId="{647653EF-4188-4197-B4D1-62B0EF62C349}" dt="2021-09-08T08:32:45.089" v="1325" actId="20577"/>
          <ac:spMkLst>
            <pc:docMk/>
            <pc:sldMk cId="1326003313" sldId="726"/>
            <ac:spMk id="2" creationId="{3B5280CE-BB24-4FD9-897E-A513BF3D82A8}"/>
          </ac:spMkLst>
        </pc:spChg>
        <pc:spChg chg="mod">
          <ac:chgData name="Mark Higgins" userId="ad4ee43bd0f7a961" providerId="LiveId" clId="{647653EF-4188-4197-B4D1-62B0EF62C349}" dt="2021-09-08T08:33:50.356" v="1444" actId="20577"/>
          <ac:spMkLst>
            <pc:docMk/>
            <pc:sldMk cId="1326003313" sldId="726"/>
            <ac:spMk id="3" creationId="{11E75937-4DAD-4EA5-804B-D83ED24FCC9F}"/>
          </ac:spMkLst>
        </pc:spChg>
        <pc:picChg chg="add mod">
          <ac:chgData name="Mark Higgins" userId="ad4ee43bd0f7a961" providerId="LiveId" clId="{647653EF-4188-4197-B4D1-62B0EF62C349}" dt="2021-09-08T08:25:59.766" v="830" actId="1076"/>
          <ac:picMkLst>
            <pc:docMk/>
            <pc:sldMk cId="1326003313" sldId="726"/>
            <ac:picMk id="5" creationId="{D50A6A5D-2EA3-456A-B3D6-9142D36545A7}"/>
          </ac:picMkLst>
        </pc:picChg>
      </pc:sldChg>
      <pc:sldChg chg="add del">
        <pc:chgData name="Mark Higgins" userId="ad4ee43bd0f7a961" providerId="LiveId" clId="{647653EF-4188-4197-B4D1-62B0EF62C349}" dt="2021-09-09T09:52:41.808" v="8348" actId="47"/>
        <pc:sldMkLst>
          <pc:docMk/>
          <pc:sldMk cId="409281941" sldId="727"/>
        </pc:sldMkLst>
      </pc:sldChg>
      <pc:sldChg chg="modSp new del mod">
        <pc:chgData name="Mark Higgins" userId="ad4ee43bd0f7a961" providerId="LiveId" clId="{647653EF-4188-4197-B4D1-62B0EF62C349}" dt="2021-09-08T11:06:06.920" v="4630" actId="2696"/>
        <pc:sldMkLst>
          <pc:docMk/>
          <pc:sldMk cId="3957863609" sldId="727"/>
        </pc:sldMkLst>
        <pc:spChg chg="mod">
          <ac:chgData name="Mark Higgins" userId="ad4ee43bd0f7a961" providerId="LiveId" clId="{647653EF-4188-4197-B4D1-62B0EF62C349}" dt="2021-09-07T15:40:58.875" v="432" actId="20577"/>
          <ac:spMkLst>
            <pc:docMk/>
            <pc:sldMk cId="3957863609" sldId="727"/>
            <ac:spMk id="2" creationId="{144635CD-1787-4F3D-B5B9-FF66691EAC1F}"/>
          </ac:spMkLst>
        </pc:spChg>
        <pc:spChg chg="mod">
          <ac:chgData name="Mark Higgins" userId="ad4ee43bd0f7a961" providerId="LiveId" clId="{647653EF-4188-4197-B4D1-62B0EF62C349}" dt="2021-09-07T15:40:51.850" v="429" actId="15"/>
          <ac:spMkLst>
            <pc:docMk/>
            <pc:sldMk cId="3957863609" sldId="727"/>
            <ac:spMk id="3" creationId="{07363428-748E-4143-84DD-C2730D07AD0E}"/>
          </ac:spMkLst>
        </pc:spChg>
      </pc:sldChg>
      <pc:sldChg chg="modSp new del mod">
        <pc:chgData name="Mark Higgins" userId="ad4ee43bd0f7a961" providerId="LiveId" clId="{647653EF-4188-4197-B4D1-62B0EF62C349}" dt="2021-09-08T11:06:06.920" v="4630" actId="2696"/>
        <pc:sldMkLst>
          <pc:docMk/>
          <pc:sldMk cId="426866733" sldId="728"/>
        </pc:sldMkLst>
        <pc:spChg chg="mod">
          <ac:chgData name="Mark Higgins" userId="ad4ee43bd0f7a961" providerId="LiveId" clId="{647653EF-4188-4197-B4D1-62B0EF62C349}" dt="2021-09-07T15:37:33.061" v="160" actId="20577"/>
          <ac:spMkLst>
            <pc:docMk/>
            <pc:sldMk cId="426866733" sldId="728"/>
            <ac:spMk id="2" creationId="{F92AF725-37A3-414B-83A8-E582535F743C}"/>
          </ac:spMkLst>
        </pc:spChg>
        <pc:spChg chg="mod">
          <ac:chgData name="Mark Higgins" userId="ad4ee43bd0f7a961" providerId="LiveId" clId="{647653EF-4188-4197-B4D1-62B0EF62C349}" dt="2021-09-07T15:37:35.434" v="161"/>
          <ac:spMkLst>
            <pc:docMk/>
            <pc:sldMk cId="426866733" sldId="728"/>
            <ac:spMk id="3" creationId="{A78E7CE9-F4C5-4007-BFBD-1555FFBA07AE}"/>
          </ac:spMkLst>
        </pc:spChg>
      </pc:sldChg>
      <pc:sldChg chg="modSp add mod ord">
        <pc:chgData name="Mark Higgins" userId="ad4ee43bd0f7a961" providerId="LiveId" clId="{647653EF-4188-4197-B4D1-62B0EF62C349}" dt="2021-09-09T12:54:47.331" v="12332" actId="20577"/>
        <pc:sldMkLst>
          <pc:docMk/>
          <pc:sldMk cId="4089840093" sldId="728"/>
        </pc:sldMkLst>
        <pc:spChg chg="mod">
          <ac:chgData name="Mark Higgins" userId="ad4ee43bd0f7a961" providerId="LiveId" clId="{647653EF-4188-4197-B4D1-62B0EF62C349}" dt="2021-09-09T12:54:47.331" v="12332" actId="20577"/>
          <ac:spMkLst>
            <pc:docMk/>
            <pc:sldMk cId="4089840093" sldId="728"/>
            <ac:spMk id="2" creationId="{F92AF725-37A3-414B-83A8-E582535F743C}"/>
          </ac:spMkLst>
        </pc:spChg>
        <pc:spChg chg="mod">
          <ac:chgData name="Mark Higgins" userId="ad4ee43bd0f7a961" providerId="LiveId" clId="{647653EF-4188-4197-B4D1-62B0EF62C349}" dt="2021-09-08T15:29:51.634" v="5314" actId="12"/>
          <ac:spMkLst>
            <pc:docMk/>
            <pc:sldMk cId="4089840093" sldId="728"/>
            <ac:spMk id="3" creationId="{A78E7CE9-F4C5-4007-BFBD-1555FFBA07AE}"/>
          </ac:spMkLst>
        </pc:spChg>
      </pc:sldChg>
      <pc:sldChg chg="modSp new del mod">
        <pc:chgData name="Mark Higgins" userId="ad4ee43bd0f7a961" providerId="LiveId" clId="{647653EF-4188-4197-B4D1-62B0EF62C349}" dt="2021-09-08T11:06:06.920" v="4630" actId="2696"/>
        <pc:sldMkLst>
          <pc:docMk/>
          <pc:sldMk cId="2236185836" sldId="729"/>
        </pc:sldMkLst>
        <pc:spChg chg="mod">
          <ac:chgData name="Mark Higgins" userId="ad4ee43bd0f7a961" providerId="LiveId" clId="{647653EF-4188-4197-B4D1-62B0EF62C349}" dt="2021-09-07T15:42:46.966" v="487" actId="20577"/>
          <ac:spMkLst>
            <pc:docMk/>
            <pc:sldMk cId="2236185836" sldId="729"/>
            <ac:spMk id="2" creationId="{8BD2EEC5-3868-4374-B632-3D282AD4D321}"/>
          </ac:spMkLst>
        </pc:spChg>
        <pc:spChg chg="mod">
          <ac:chgData name="Mark Higgins" userId="ad4ee43bd0f7a961" providerId="LiveId" clId="{647653EF-4188-4197-B4D1-62B0EF62C349}" dt="2021-09-07T16:09:37.909" v="646" actId="6549"/>
          <ac:spMkLst>
            <pc:docMk/>
            <pc:sldMk cId="2236185836" sldId="729"/>
            <ac:spMk id="3" creationId="{EF9C576E-99C5-4999-A508-E77B22F880E2}"/>
          </ac:spMkLst>
        </pc:spChg>
      </pc:sldChg>
      <pc:sldChg chg="add del">
        <pc:chgData name="Mark Higgins" userId="ad4ee43bd0f7a961" providerId="LiveId" clId="{647653EF-4188-4197-B4D1-62B0EF62C349}" dt="2021-09-09T09:52:46.474" v="8349" actId="47"/>
        <pc:sldMkLst>
          <pc:docMk/>
          <pc:sldMk cId="2698361923" sldId="729"/>
        </pc:sldMkLst>
      </pc:sldChg>
      <pc:sldChg chg="addSp modSp new mod ord">
        <pc:chgData name="Mark Higgins" userId="ad4ee43bd0f7a961" providerId="LiveId" clId="{647653EF-4188-4197-B4D1-62B0EF62C349}" dt="2021-09-08T09:15:00.357" v="2925" actId="15"/>
        <pc:sldMkLst>
          <pc:docMk/>
          <pc:sldMk cId="307547839" sldId="730"/>
        </pc:sldMkLst>
        <pc:spChg chg="mod">
          <ac:chgData name="Mark Higgins" userId="ad4ee43bd0f7a961" providerId="LiveId" clId="{647653EF-4188-4197-B4D1-62B0EF62C349}" dt="2021-09-08T08:27:58.636" v="859" actId="20577"/>
          <ac:spMkLst>
            <pc:docMk/>
            <pc:sldMk cId="307547839" sldId="730"/>
            <ac:spMk id="2" creationId="{AFD520BB-21A5-4252-8F5A-56BE325151F9}"/>
          </ac:spMkLst>
        </pc:spChg>
        <pc:spChg chg="mod">
          <ac:chgData name="Mark Higgins" userId="ad4ee43bd0f7a961" providerId="LiveId" clId="{647653EF-4188-4197-B4D1-62B0EF62C349}" dt="2021-09-08T09:15:00.357" v="2925" actId="15"/>
          <ac:spMkLst>
            <pc:docMk/>
            <pc:sldMk cId="307547839" sldId="730"/>
            <ac:spMk id="3" creationId="{E9572BCB-33F8-465F-9736-25F4A4D3B971}"/>
          </ac:spMkLst>
        </pc:spChg>
        <pc:picChg chg="add mod">
          <ac:chgData name="Mark Higgins" userId="ad4ee43bd0f7a961" providerId="LiveId" clId="{647653EF-4188-4197-B4D1-62B0EF62C349}" dt="2021-09-08T08:29:27.911" v="1106" actId="1076"/>
          <ac:picMkLst>
            <pc:docMk/>
            <pc:sldMk cId="307547839" sldId="730"/>
            <ac:picMk id="5" creationId="{139A02C5-0CAE-4F07-8508-D53FC60B8D5E}"/>
          </ac:picMkLst>
        </pc:picChg>
      </pc:sldChg>
      <pc:sldChg chg="addSp modSp new mod ord">
        <pc:chgData name="Mark Higgins" userId="ad4ee43bd0f7a961" providerId="LiveId" clId="{647653EF-4188-4197-B4D1-62B0EF62C349}" dt="2021-09-08T09:04:58.195" v="2526"/>
        <pc:sldMkLst>
          <pc:docMk/>
          <pc:sldMk cId="2642783198" sldId="731"/>
        </pc:sldMkLst>
        <pc:spChg chg="mod">
          <ac:chgData name="Mark Higgins" userId="ad4ee43bd0f7a961" providerId="LiveId" clId="{647653EF-4188-4197-B4D1-62B0EF62C349}" dt="2021-09-08T08:30:42.450" v="1174" actId="20577"/>
          <ac:spMkLst>
            <pc:docMk/>
            <pc:sldMk cId="2642783198" sldId="731"/>
            <ac:spMk id="2" creationId="{3542A854-0A4F-476E-9F02-BF0235FCECD1}"/>
          </ac:spMkLst>
        </pc:spChg>
        <pc:spChg chg="mod">
          <ac:chgData name="Mark Higgins" userId="ad4ee43bd0f7a961" providerId="LiveId" clId="{647653EF-4188-4197-B4D1-62B0EF62C349}" dt="2021-09-08T08:32:33.390" v="1317" actId="20577"/>
          <ac:spMkLst>
            <pc:docMk/>
            <pc:sldMk cId="2642783198" sldId="731"/>
            <ac:spMk id="3" creationId="{F4F01C57-E979-412C-9915-801748D0EB4A}"/>
          </ac:spMkLst>
        </pc:spChg>
        <pc:picChg chg="add mod">
          <ac:chgData name="Mark Higgins" userId="ad4ee43bd0f7a961" providerId="LiveId" clId="{647653EF-4188-4197-B4D1-62B0EF62C349}" dt="2021-09-08T08:32:31.094" v="1316" actId="1076"/>
          <ac:picMkLst>
            <pc:docMk/>
            <pc:sldMk cId="2642783198" sldId="731"/>
            <ac:picMk id="5" creationId="{785E5ECD-B483-441E-80B3-7A92C2AF4157}"/>
          </ac:picMkLst>
        </pc:picChg>
      </pc:sldChg>
      <pc:sldChg chg="addSp modSp new mod ord">
        <pc:chgData name="Mark Higgins" userId="ad4ee43bd0f7a961" providerId="LiveId" clId="{647653EF-4188-4197-B4D1-62B0EF62C349}" dt="2021-09-08T09:04:58.195" v="2526"/>
        <pc:sldMkLst>
          <pc:docMk/>
          <pc:sldMk cId="4079892440" sldId="732"/>
        </pc:sldMkLst>
        <pc:spChg chg="mod">
          <ac:chgData name="Mark Higgins" userId="ad4ee43bd0f7a961" providerId="LiveId" clId="{647653EF-4188-4197-B4D1-62B0EF62C349}" dt="2021-09-08T08:48:04.676" v="1459" actId="20577"/>
          <ac:spMkLst>
            <pc:docMk/>
            <pc:sldMk cId="4079892440" sldId="732"/>
            <ac:spMk id="2" creationId="{2572328E-9C26-4BE8-94BD-938EE02CE6D6}"/>
          </ac:spMkLst>
        </pc:spChg>
        <pc:spChg chg="mod">
          <ac:chgData name="Mark Higgins" userId="ad4ee43bd0f7a961" providerId="LiveId" clId="{647653EF-4188-4197-B4D1-62B0EF62C349}" dt="2021-09-08T08:49:44.411" v="1597" actId="20577"/>
          <ac:spMkLst>
            <pc:docMk/>
            <pc:sldMk cId="4079892440" sldId="732"/>
            <ac:spMk id="3" creationId="{825ADE8F-B3F6-4FD4-8B69-8FF243246F81}"/>
          </ac:spMkLst>
        </pc:spChg>
        <pc:picChg chg="add mod">
          <ac:chgData name="Mark Higgins" userId="ad4ee43bd0f7a961" providerId="LiveId" clId="{647653EF-4188-4197-B4D1-62B0EF62C349}" dt="2021-09-08T08:49:51.541" v="1599" actId="1076"/>
          <ac:picMkLst>
            <pc:docMk/>
            <pc:sldMk cId="4079892440" sldId="732"/>
            <ac:picMk id="5" creationId="{296AFF89-94B9-46E3-9749-A6C8694C6019}"/>
          </ac:picMkLst>
        </pc:picChg>
      </pc:sldChg>
      <pc:sldChg chg="addSp delSp modSp new mod ord">
        <pc:chgData name="Mark Higgins" userId="ad4ee43bd0f7a961" providerId="LiveId" clId="{647653EF-4188-4197-B4D1-62B0EF62C349}" dt="2021-09-08T09:24:38.746" v="3100" actId="20577"/>
        <pc:sldMkLst>
          <pc:docMk/>
          <pc:sldMk cId="1934917559" sldId="733"/>
        </pc:sldMkLst>
        <pc:spChg chg="mod">
          <ac:chgData name="Mark Higgins" userId="ad4ee43bd0f7a961" providerId="LiveId" clId="{647653EF-4188-4197-B4D1-62B0EF62C349}" dt="2021-09-08T09:24:38.746" v="3100" actId="20577"/>
          <ac:spMkLst>
            <pc:docMk/>
            <pc:sldMk cId="1934917559" sldId="733"/>
            <ac:spMk id="2" creationId="{549F1B38-CB12-48D5-9D27-DF119FEC6BEE}"/>
          </ac:spMkLst>
        </pc:spChg>
        <pc:spChg chg="mod">
          <ac:chgData name="Mark Higgins" userId="ad4ee43bd0f7a961" providerId="LiveId" clId="{647653EF-4188-4197-B4D1-62B0EF62C349}" dt="2021-09-08T08:52:49.164" v="1800" actId="20577"/>
          <ac:spMkLst>
            <pc:docMk/>
            <pc:sldMk cId="1934917559" sldId="733"/>
            <ac:spMk id="3" creationId="{F067B55E-5145-483C-AF3D-CDC5555AB04C}"/>
          </ac:spMkLst>
        </pc:spChg>
        <pc:picChg chg="add del mod">
          <ac:chgData name="Mark Higgins" userId="ad4ee43bd0f7a961" providerId="LiveId" clId="{647653EF-4188-4197-B4D1-62B0EF62C349}" dt="2021-09-08T08:51:36.523" v="1608" actId="22"/>
          <ac:picMkLst>
            <pc:docMk/>
            <pc:sldMk cId="1934917559" sldId="733"/>
            <ac:picMk id="5" creationId="{20EB30FA-C91B-4014-A26A-141221590329}"/>
          </ac:picMkLst>
        </pc:picChg>
        <pc:picChg chg="add mod">
          <ac:chgData name="Mark Higgins" userId="ad4ee43bd0f7a961" providerId="LiveId" clId="{647653EF-4188-4197-B4D1-62B0EF62C349}" dt="2021-09-08T08:52:22.218" v="1751" actId="1076"/>
          <ac:picMkLst>
            <pc:docMk/>
            <pc:sldMk cId="1934917559" sldId="733"/>
            <ac:picMk id="7" creationId="{F5482DB4-9ADA-478A-A2F6-878BBA186C38}"/>
          </ac:picMkLst>
        </pc:picChg>
      </pc:sldChg>
      <pc:sldChg chg="addSp modSp new mod ord">
        <pc:chgData name="Mark Higgins" userId="ad4ee43bd0f7a961" providerId="LiveId" clId="{647653EF-4188-4197-B4D1-62B0EF62C349}" dt="2021-09-08T09:04:58.195" v="2526"/>
        <pc:sldMkLst>
          <pc:docMk/>
          <pc:sldMk cId="1696381284" sldId="734"/>
        </pc:sldMkLst>
        <pc:spChg chg="mod">
          <ac:chgData name="Mark Higgins" userId="ad4ee43bd0f7a961" providerId="LiveId" clId="{647653EF-4188-4197-B4D1-62B0EF62C349}" dt="2021-09-08T08:53:21.009" v="1877" actId="20577"/>
          <ac:spMkLst>
            <pc:docMk/>
            <pc:sldMk cId="1696381284" sldId="734"/>
            <ac:spMk id="2" creationId="{CC7DD6EB-2EAA-4815-8AB1-0C1BD9A94018}"/>
          </ac:spMkLst>
        </pc:spChg>
        <pc:spChg chg="mod">
          <ac:chgData name="Mark Higgins" userId="ad4ee43bd0f7a961" providerId="LiveId" clId="{647653EF-4188-4197-B4D1-62B0EF62C349}" dt="2021-09-08T08:55:56.769" v="2057" actId="20577"/>
          <ac:spMkLst>
            <pc:docMk/>
            <pc:sldMk cId="1696381284" sldId="734"/>
            <ac:spMk id="3" creationId="{7B61A6C4-AB5B-454F-A965-D3392E845EB5}"/>
          </ac:spMkLst>
        </pc:spChg>
        <pc:picChg chg="add">
          <ac:chgData name="Mark Higgins" userId="ad4ee43bd0f7a961" providerId="LiveId" clId="{647653EF-4188-4197-B4D1-62B0EF62C349}" dt="2021-09-08T08:55:32.054" v="2038" actId="22"/>
          <ac:picMkLst>
            <pc:docMk/>
            <pc:sldMk cId="1696381284" sldId="734"/>
            <ac:picMk id="5" creationId="{09310793-D6C1-407A-BEE0-B7474F791B9B}"/>
          </ac:picMkLst>
        </pc:picChg>
      </pc:sldChg>
      <pc:sldChg chg="addSp modSp new mod ord">
        <pc:chgData name="Mark Higgins" userId="ad4ee43bd0f7a961" providerId="LiveId" clId="{647653EF-4188-4197-B4D1-62B0EF62C349}" dt="2021-09-08T09:04:58.195" v="2526"/>
        <pc:sldMkLst>
          <pc:docMk/>
          <pc:sldMk cId="4165303584" sldId="735"/>
        </pc:sldMkLst>
        <pc:spChg chg="mod">
          <ac:chgData name="Mark Higgins" userId="ad4ee43bd0f7a961" providerId="LiveId" clId="{647653EF-4188-4197-B4D1-62B0EF62C349}" dt="2021-09-08T08:56:17.544" v="2084" actId="20577"/>
          <ac:spMkLst>
            <pc:docMk/>
            <pc:sldMk cId="4165303584" sldId="735"/>
            <ac:spMk id="2" creationId="{AAD3848B-EBE9-46CD-BF52-FE9EFA488717}"/>
          </ac:spMkLst>
        </pc:spChg>
        <pc:spChg chg="mod">
          <ac:chgData name="Mark Higgins" userId="ad4ee43bd0f7a961" providerId="LiveId" clId="{647653EF-4188-4197-B4D1-62B0EF62C349}" dt="2021-09-08T08:57:34.480" v="2254" actId="20577"/>
          <ac:spMkLst>
            <pc:docMk/>
            <pc:sldMk cId="4165303584" sldId="735"/>
            <ac:spMk id="3" creationId="{89680905-DB02-4A61-99D6-9222D93AEC92}"/>
          </ac:spMkLst>
        </pc:spChg>
        <pc:picChg chg="add mod">
          <ac:chgData name="Mark Higgins" userId="ad4ee43bd0f7a961" providerId="LiveId" clId="{647653EF-4188-4197-B4D1-62B0EF62C349}" dt="2021-09-08T08:57:48.904" v="2260" actId="14100"/>
          <ac:picMkLst>
            <pc:docMk/>
            <pc:sldMk cId="4165303584" sldId="735"/>
            <ac:picMk id="5" creationId="{8B730B8C-443B-42BD-A174-8BA538868571}"/>
          </ac:picMkLst>
        </pc:picChg>
      </pc:sldChg>
      <pc:sldChg chg="addSp modSp new mod ord modNotesTx">
        <pc:chgData name="Mark Higgins" userId="ad4ee43bd0f7a961" providerId="LiveId" clId="{647653EF-4188-4197-B4D1-62B0EF62C349}" dt="2021-09-08T09:25:04.412" v="3111" actId="20577"/>
        <pc:sldMkLst>
          <pc:docMk/>
          <pc:sldMk cId="3876293331" sldId="736"/>
        </pc:sldMkLst>
        <pc:spChg chg="mod">
          <ac:chgData name="Mark Higgins" userId="ad4ee43bd0f7a961" providerId="LiveId" clId="{647653EF-4188-4197-B4D1-62B0EF62C349}" dt="2021-09-08T08:58:24.158" v="2287" actId="20577"/>
          <ac:spMkLst>
            <pc:docMk/>
            <pc:sldMk cId="3876293331" sldId="736"/>
            <ac:spMk id="2" creationId="{57F1D301-69B9-4536-99E6-4F09970E64FA}"/>
          </ac:spMkLst>
        </pc:spChg>
        <pc:spChg chg="mod">
          <ac:chgData name="Mark Higgins" userId="ad4ee43bd0f7a961" providerId="LiveId" clId="{647653EF-4188-4197-B4D1-62B0EF62C349}" dt="2021-09-08T09:25:04.412" v="3111" actId="20577"/>
          <ac:spMkLst>
            <pc:docMk/>
            <pc:sldMk cId="3876293331" sldId="736"/>
            <ac:spMk id="3" creationId="{E522E803-E6D8-47C9-BE82-6DCEB14D368E}"/>
          </ac:spMkLst>
        </pc:spChg>
        <pc:picChg chg="add mod">
          <ac:chgData name="Mark Higgins" userId="ad4ee43bd0f7a961" providerId="LiveId" clId="{647653EF-4188-4197-B4D1-62B0EF62C349}" dt="2021-09-08T09:02:39.110" v="2437" actId="1076"/>
          <ac:picMkLst>
            <pc:docMk/>
            <pc:sldMk cId="3876293331" sldId="736"/>
            <ac:picMk id="5" creationId="{6200BFC8-1D8E-46EC-806C-A0BE4124B866}"/>
          </ac:picMkLst>
        </pc:picChg>
      </pc:sldChg>
      <pc:sldChg chg="addSp delSp modSp new mod modClrScheme chgLayout">
        <pc:chgData name="Mark Higgins" userId="ad4ee43bd0f7a961" providerId="LiveId" clId="{647653EF-4188-4197-B4D1-62B0EF62C349}" dt="2021-09-08T09:05:34.582" v="2610" actId="20577"/>
        <pc:sldMkLst>
          <pc:docMk/>
          <pc:sldMk cId="3470252975" sldId="737"/>
        </pc:sldMkLst>
        <pc:spChg chg="del mod ord">
          <ac:chgData name="Mark Higgins" userId="ad4ee43bd0f7a961" providerId="LiveId" clId="{647653EF-4188-4197-B4D1-62B0EF62C349}" dt="2021-09-08T09:05:09.670" v="2528" actId="700"/>
          <ac:spMkLst>
            <pc:docMk/>
            <pc:sldMk cId="3470252975" sldId="737"/>
            <ac:spMk id="2" creationId="{A319DF55-697C-4A91-BBEC-3309C2D2BF16}"/>
          </ac:spMkLst>
        </pc:spChg>
        <pc:spChg chg="del mod ord">
          <ac:chgData name="Mark Higgins" userId="ad4ee43bd0f7a961" providerId="LiveId" clId="{647653EF-4188-4197-B4D1-62B0EF62C349}" dt="2021-09-08T09:05:09.670" v="2528" actId="700"/>
          <ac:spMkLst>
            <pc:docMk/>
            <pc:sldMk cId="3470252975" sldId="737"/>
            <ac:spMk id="3" creationId="{61C1D4EF-F6FA-4CCA-A958-2E5545AA271C}"/>
          </ac:spMkLst>
        </pc:spChg>
        <pc:spChg chg="add mod ord">
          <ac:chgData name="Mark Higgins" userId="ad4ee43bd0f7a961" providerId="LiveId" clId="{647653EF-4188-4197-B4D1-62B0EF62C349}" dt="2021-09-08T09:05:16.132" v="2548" actId="20577"/>
          <ac:spMkLst>
            <pc:docMk/>
            <pc:sldMk cId="3470252975" sldId="737"/>
            <ac:spMk id="4" creationId="{AB1A3186-7124-4109-A42C-7654993EAE58}"/>
          </ac:spMkLst>
        </pc:spChg>
        <pc:spChg chg="add mod ord">
          <ac:chgData name="Mark Higgins" userId="ad4ee43bd0f7a961" providerId="LiveId" clId="{647653EF-4188-4197-B4D1-62B0EF62C349}" dt="2021-09-08T09:05:34.582" v="2610" actId="20577"/>
          <ac:spMkLst>
            <pc:docMk/>
            <pc:sldMk cId="3470252975" sldId="737"/>
            <ac:spMk id="5" creationId="{8E828051-AAC6-41BF-9D24-F726C4B948A4}"/>
          </ac:spMkLst>
        </pc:spChg>
      </pc:sldChg>
      <pc:sldChg chg="addSp modSp new mod">
        <pc:chgData name="Mark Higgins" userId="ad4ee43bd0f7a961" providerId="LiveId" clId="{647653EF-4188-4197-B4D1-62B0EF62C349}" dt="2021-09-09T09:06:33.023" v="6333" actId="20577"/>
        <pc:sldMkLst>
          <pc:docMk/>
          <pc:sldMk cId="332731690" sldId="738"/>
        </pc:sldMkLst>
        <pc:spChg chg="mod">
          <ac:chgData name="Mark Higgins" userId="ad4ee43bd0f7a961" providerId="LiveId" clId="{647653EF-4188-4197-B4D1-62B0EF62C349}" dt="2021-09-09T09:06:33.023" v="6333" actId="20577"/>
          <ac:spMkLst>
            <pc:docMk/>
            <pc:sldMk cId="332731690" sldId="738"/>
            <ac:spMk id="2" creationId="{A4CB308F-D920-4E79-85CD-3F0CE5968E57}"/>
          </ac:spMkLst>
        </pc:spChg>
        <pc:spChg chg="mod">
          <ac:chgData name="Mark Higgins" userId="ad4ee43bd0f7a961" providerId="LiveId" clId="{647653EF-4188-4197-B4D1-62B0EF62C349}" dt="2021-09-08T09:12:14.405" v="2729" actId="20577"/>
          <ac:spMkLst>
            <pc:docMk/>
            <pc:sldMk cId="332731690" sldId="738"/>
            <ac:spMk id="3" creationId="{7D4CF582-7BEC-4A8C-B3D6-A63CD04DEE7F}"/>
          </ac:spMkLst>
        </pc:spChg>
        <pc:picChg chg="add mod">
          <ac:chgData name="Mark Higgins" userId="ad4ee43bd0f7a961" providerId="LiveId" clId="{647653EF-4188-4197-B4D1-62B0EF62C349}" dt="2021-09-08T09:08:17.791" v="2707" actId="1076"/>
          <ac:picMkLst>
            <pc:docMk/>
            <pc:sldMk cId="332731690" sldId="738"/>
            <ac:picMk id="5" creationId="{E508468E-A7AD-457B-98FD-3CA4DC31FE25}"/>
          </ac:picMkLst>
        </pc:picChg>
      </pc:sldChg>
      <pc:sldChg chg="modSp new mod">
        <pc:chgData name="Mark Higgins" userId="ad4ee43bd0f7a961" providerId="LiveId" clId="{647653EF-4188-4197-B4D1-62B0EF62C349}" dt="2021-09-08T09:13:08.554" v="2794" actId="20577"/>
        <pc:sldMkLst>
          <pc:docMk/>
          <pc:sldMk cId="3774060212" sldId="739"/>
        </pc:sldMkLst>
        <pc:spChg chg="mod">
          <ac:chgData name="Mark Higgins" userId="ad4ee43bd0f7a961" providerId="LiveId" clId="{647653EF-4188-4197-B4D1-62B0EF62C349}" dt="2021-09-08T09:12:51.770" v="2750" actId="20577"/>
          <ac:spMkLst>
            <pc:docMk/>
            <pc:sldMk cId="3774060212" sldId="739"/>
            <ac:spMk id="2" creationId="{A1BE1310-0E13-4227-8189-518F669B86D4}"/>
          </ac:spMkLst>
        </pc:spChg>
        <pc:spChg chg="mod">
          <ac:chgData name="Mark Higgins" userId="ad4ee43bd0f7a961" providerId="LiveId" clId="{647653EF-4188-4197-B4D1-62B0EF62C349}" dt="2021-09-08T09:13:08.554" v="2794" actId="20577"/>
          <ac:spMkLst>
            <pc:docMk/>
            <pc:sldMk cId="3774060212" sldId="739"/>
            <ac:spMk id="3" creationId="{132E6F20-0A77-49C4-8537-FAA41E1FF426}"/>
          </ac:spMkLst>
        </pc:spChg>
      </pc:sldChg>
      <pc:sldChg chg="addSp delSp modSp new mod">
        <pc:chgData name="Mark Higgins" userId="ad4ee43bd0f7a961" providerId="LiveId" clId="{647653EF-4188-4197-B4D1-62B0EF62C349}" dt="2021-09-08T09:18:32.646" v="3086" actId="1076"/>
        <pc:sldMkLst>
          <pc:docMk/>
          <pc:sldMk cId="3122003498" sldId="740"/>
        </pc:sldMkLst>
        <pc:spChg chg="mod">
          <ac:chgData name="Mark Higgins" userId="ad4ee43bd0f7a961" providerId="LiveId" clId="{647653EF-4188-4197-B4D1-62B0EF62C349}" dt="2021-09-08T09:17:36.319" v="3077" actId="20577"/>
          <ac:spMkLst>
            <pc:docMk/>
            <pc:sldMk cId="3122003498" sldId="740"/>
            <ac:spMk id="2" creationId="{E3B9C72A-3EE1-407E-A125-C838E1C3AD21}"/>
          </ac:spMkLst>
        </pc:spChg>
        <pc:spChg chg="mod">
          <ac:chgData name="Mark Higgins" userId="ad4ee43bd0f7a961" providerId="LiveId" clId="{647653EF-4188-4197-B4D1-62B0EF62C349}" dt="2021-09-08T09:18:03.830" v="3081" actId="14100"/>
          <ac:spMkLst>
            <pc:docMk/>
            <pc:sldMk cId="3122003498" sldId="740"/>
            <ac:spMk id="3" creationId="{539D6945-146A-44A3-9A1A-5A329FC55450}"/>
          </ac:spMkLst>
        </pc:spChg>
        <pc:picChg chg="add del">
          <ac:chgData name="Mark Higgins" userId="ad4ee43bd0f7a961" providerId="LiveId" clId="{647653EF-4188-4197-B4D1-62B0EF62C349}" dt="2021-09-08T09:17:59.501" v="3080" actId="21"/>
          <ac:picMkLst>
            <pc:docMk/>
            <pc:sldMk cId="3122003498" sldId="740"/>
            <ac:picMk id="5" creationId="{473E18C6-9822-4B5C-A0A1-E29758D62A57}"/>
          </ac:picMkLst>
        </pc:picChg>
        <pc:picChg chg="add del mod">
          <ac:chgData name="Mark Higgins" userId="ad4ee43bd0f7a961" providerId="LiveId" clId="{647653EF-4188-4197-B4D1-62B0EF62C349}" dt="2021-09-08T09:18:06.668" v="3083" actId="21"/>
          <ac:picMkLst>
            <pc:docMk/>
            <pc:sldMk cId="3122003498" sldId="740"/>
            <ac:picMk id="6" creationId="{0C51080A-C2A2-4CC6-BFA7-CD34EC29B8C8}"/>
          </ac:picMkLst>
        </pc:picChg>
        <pc:picChg chg="add mod">
          <ac:chgData name="Mark Higgins" userId="ad4ee43bd0f7a961" providerId="LiveId" clId="{647653EF-4188-4197-B4D1-62B0EF62C349}" dt="2021-09-08T09:18:32.646" v="3086" actId="1076"/>
          <ac:picMkLst>
            <pc:docMk/>
            <pc:sldMk cId="3122003498" sldId="740"/>
            <ac:picMk id="8" creationId="{B5693977-7AB4-43C5-8F69-069D2A45D06E}"/>
          </ac:picMkLst>
        </pc:picChg>
      </pc:sldChg>
      <pc:sldChg chg="modSp new mod">
        <pc:chgData name="Mark Higgins" userId="ad4ee43bd0f7a961" providerId="LiveId" clId="{647653EF-4188-4197-B4D1-62B0EF62C349}" dt="2021-09-08T09:27:52.023" v="3241" actId="20577"/>
        <pc:sldMkLst>
          <pc:docMk/>
          <pc:sldMk cId="678621518" sldId="741"/>
        </pc:sldMkLst>
        <pc:spChg chg="mod">
          <ac:chgData name="Mark Higgins" userId="ad4ee43bd0f7a961" providerId="LiveId" clId="{647653EF-4188-4197-B4D1-62B0EF62C349}" dt="2021-09-08T09:27:04.052" v="3132" actId="20577"/>
          <ac:spMkLst>
            <pc:docMk/>
            <pc:sldMk cId="678621518" sldId="741"/>
            <ac:spMk id="2" creationId="{3056E26D-EC3A-48F7-B331-D5476C2E69CE}"/>
          </ac:spMkLst>
        </pc:spChg>
        <pc:spChg chg="mod">
          <ac:chgData name="Mark Higgins" userId="ad4ee43bd0f7a961" providerId="LiveId" clId="{647653EF-4188-4197-B4D1-62B0EF62C349}" dt="2021-09-08T09:27:52.023" v="3241" actId="20577"/>
          <ac:spMkLst>
            <pc:docMk/>
            <pc:sldMk cId="678621518" sldId="741"/>
            <ac:spMk id="3" creationId="{A1C4E95F-EBCC-4B36-8479-3A230A1BAFB8}"/>
          </ac:spMkLst>
        </pc:spChg>
      </pc:sldChg>
      <pc:sldChg chg="addSp modSp new mod">
        <pc:chgData name="Mark Higgins" userId="ad4ee43bd0f7a961" providerId="LiveId" clId="{647653EF-4188-4197-B4D1-62B0EF62C349}" dt="2021-09-08T10:07:10.202" v="3950" actId="1076"/>
        <pc:sldMkLst>
          <pc:docMk/>
          <pc:sldMk cId="2723241041" sldId="742"/>
        </pc:sldMkLst>
        <pc:spChg chg="mod">
          <ac:chgData name="Mark Higgins" userId="ad4ee43bd0f7a961" providerId="LiveId" clId="{647653EF-4188-4197-B4D1-62B0EF62C349}" dt="2021-09-08T10:06:27.685" v="3948" actId="20577"/>
          <ac:spMkLst>
            <pc:docMk/>
            <pc:sldMk cId="2723241041" sldId="742"/>
            <ac:spMk id="2" creationId="{79EC3CBB-E97E-452F-9E16-BE6C46B9CA63}"/>
          </ac:spMkLst>
        </pc:spChg>
        <pc:spChg chg="mod">
          <ac:chgData name="Mark Higgins" userId="ad4ee43bd0f7a961" providerId="LiveId" clId="{647653EF-4188-4197-B4D1-62B0EF62C349}" dt="2021-09-08T10:05:55.892" v="3943" actId="1076"/>
          <ac:spMkLst>
            <pc:docMk/>
            <pc:sldMk cId="2723241041" sldId="742"/>
            <ac:spMk id="3" creationId="{C6E813A7-1EA2-41B9-93EF-92171934AB3D}"/>
          </ac:spMkLst>
        </pc:spChg>
        <pc:picChg chg="add mod ord">
          <ac:chgData name="Mark Higgins" userId="ad4ee43bd0f7a961" providerId="LiveId" clId="{647653EF-4188-4197-B4D1-62B0EF62C349}" dt="2021-09-08T10:07:10.202" v="3950" actId="1076"/>
          <ac:picMkLst>
            <pc:docMk/>
            <pc:sldMk cId="2723241041" sldId="742"/>
            <ac:picMk id="5" creationId="{A2CF1D19-B9B6-4603-BD69-672E67BD9E1E}"/>
          </ac:picMkLst>
        </pc:picChg>
      </pc:sldChg>
      <pc:sldChg chg="modSp new del mod">
        <pc:chgData name="Mark Higgins" userId="ad4ee43bd0f7a961" providerId="LiveId" clId="{647653EF-4188-4197-B4D1-62B0EF62C349}" dt="2021-09-08T10:20:34.372" v="4062" actId="47"/>
        <pc:sldMkLst>
          <pc:docMk/>
          <pc:sldMk cId="1896300869" sldId="743"/>
        </pc:sldMkLst>
        <pc:spChg chg="mod">
          <ac:chgData name="Mark Higgins" userId="ad4ee43bd0f7a961" providerId="LiveId" clId="{647653EF-4188-4197-B4D1-62B0EF62C349}" dt="2021-09-08T10:08:13.463" v="3986" actId="113"/>
          <ac:spMkLst>
            <pc:docMk/>
            <pc:sldMk cId="1896300869" sldId="743"/>
            <ac:spMk id="2" creationId="{DB211CC2-7118-45AE-9158-F2AC0E989193}"/>
          </ac:spMkLst>
        </pc:spChg>
        <pc:spChg chg="mod">
          <ac:chgData name="Mark Higgins" userId="ad4ee43bd0f7a961" providerId="LiveId" clId="{647653EF-4188-4197-B4D1-62B0EF62C349}" dt="2021-09-08T10:20:29.380" v="4060" actId="21"/>
          <ac:spMkLst>
            <pc:docMk/>
            <pc:sldMk cId="1896300869" sldId="743"/>
            <ac:spMk id="3" creationId="{23C6BBAB-C1BA-415C-B704-B6588242D233}"/>
          </ac:spMkLst>
        </pc:spChg>
      </pc:sldChg>
      <pc:sldChg chg="modSp new mod">
        <pc:chgData name="Mark Higgins" userId="ad4ee43bd0f7a961" providerId="LiveId" clId="{647653EF-4188-4197-B4D1-62B0EF62C349}" dt="2021-09-09T12:54:24.919" v="12330" actId="20577"/>
        <pc:sldMkLst>
          <pc:docMk/>
          <pc:sldMk cId="4066186202" sldId="744"/>
        </pc:sldMkLst>
        <pc:spChg chg="mod">
          <ac:chgData name="Mark Higgins" userId="ad4ee43bd0f7a961" providerId="LiveId" clId="{647653EF-4188-4197-B4D1-62B0EF62C349}" dt="2021-09-08T10:20:11.544" v="4056" actId="14100"/>
          <ac:spMkLst>
            <pc:docMk/>
            <pc:sldMk cId="4066186202" sldId="744"/>
            <ac:spMk id="2" creationId="{0B885EB5-A960-454C-A969-2478FCCEC572}"/>
          </ac:spMkLst>
        </pc:spChg>
        <pc:spChg chg="mod">
          <ac:chgData name="Mark Higgins" userId="ad4ee43bd0f7a961" providerId="LiveId" clId="{647653EF-4188-4197-B4D1-62B0EF62C349}" dt="2021-09-08T15:59:39.274" v="5918" actId="12"/>
          <ac:spMkLst>
            <pc:docMk/>
            <pc:sldMk cId="4066186202" sldId="744"/>
            <ac:spMk id="3" creationId="{3A95C09B-7C5C-4C05-83F7-3D32A8964383}"/>
          </ac:spMkLst>
        </pc:spChg>
        <pc:spChg chg="mod">
          <ac:chgData name="Mark Higgins" userId="ad4ee43bd0f7a961" providerId="LiveId" clId="{647653EF-4188-4197-B4D1-62B0EF62C349}" dt="2021-09-09T12:54:24.919" v="12330" actId="20577"/>
          <ac:spMkLst>
            <pc:docMk/>
            <pc:sldMk cId="4066186202" sldId="744"/>
            <ac:spMk id="4" creationId="{D5105E7A-D0F6-478E-A603-BEA9B8033B25}"/>
          </ac:spMkLst>
        </pc:spChg>
      </pc:sldChg>
      <pc:sldChg chg="modSp new mod">
        <pc:chgData name="Mark Higgins" userId="ad4ee43bd0f7a961" providerId="LiveId" clId="{647653EF-4188-4197-B4D1-62B0EF62C349}" dt="2021-09-08T10:24:03.460" v="4260"/>
        <pc:sldMkLst>
          <pc:docMk/>
          <pc:sldMk cId="770630686" sldId="745"/>
        </pc:sldMkLst>
        <pc:spChg chg="mod">
          <ac:chgData name="Mark Higgins" userId="ad4ee43bd0f7a961" providerId="LiveId" clId="{647653EF-4188-4197-B4D1-62B0EF62C349}" dt="2021-09-08T10:22:06.496" v="4114" actId="20577"/>
          <ac:spMkLst>
            <pc:docMk/>
            <pc:sldMk cId="770630686" sldId="745"/>
            <ac:spMk id="2" creationId="{82E6915D-19D3-4BC8-89FD-3615A6D6BCAD}"/>
          </ac:spMkLst>
        </pc:spChg>
        <pc:spChg chg="mod">
          <ac:chgData name="Mark Higgins" userId="ad4ee43bd0f7a961" providerId="LiveId" clId="{647653EF-4188-4197-B4D1-62B0EF62C349}" dt="2021-09-08T10:24:01.689" v="4259" actId="21"/>
          <ac:spMkLst>
            <pc:docMk/>
            <pc:sldMk cId="770630686" sldId="745"/>
            <ac:spMk id="3" creationId="{65B89865-A8C0-424A-B106-1E19A3E4C571}"/>
          </ac:spMkLst>
        </pc:spChg>
        <pc:spChg chg="mod">
          <ac:chgData name="Mark Higgins" userId="ad4ee43bd0f7a961" providerId="LiveId" clId="{647653EF-4188-4197-B4D1-62B0EF62C349}" dt="2021-09-08T10:24:03.460" v="4260"/>
          <ac:spMkLst>
            <pc:docMk/>
            <pc:sldMk cId="770630686" sldId="745"/>
            <ac:spMk id="4" creationId="{02B5F9ED-CA4E-41DD-86F2-7AC6DD74DFA6}"/>
          </ac:spMkLst>
        </pc:spChg>
      </pc:sldChg>
      <pc:sldChg chg="modSp add mod">
        <pc:chgData name="Mark Higgins" userId="ad4ee43bd0f7a961" providerId="LiveId" clId="{647653EF-4188-4197-B4D1-62B0EF62C349}" dt="2021-09-08T10:24:50.807" v="4344" actId="20577"/>
        <pc:sldMkLst>
          <pc:docMk/>
          <pc:sldMk cId="617376751" sldId="746"/>
        </pc:sldMkLst>
        <pc:spChg chg="mod">
          <ac:chgData name="Mark Higgins" userId="ad4ee43bd0f7a961" providerId="LiveId" clId="{647653EF-4188-4197-B4D1-62B0EF62C349}" dt="2021-09-08T10:22:36.122" v="4142" actId="20577"/>
          <ac:spMkLst>
            <pc:docMk/>
            <pc:sldMk cId="617376751" sldId="746"/>
            <ac:spMk id="2" creationId="{82E6915D-19D3-4BC8-89FD-3615A6D6BCAD}"/>
          </ac:spMkLst>
        </pc:spChg>
        <pc:spChg chg="mod">
          <ac:chgData name="Mark Higgins" userId="ad4ee43bd0f7a961" providerId="LiveId" clId="{647653EF-4188-4197-B4D1-62B0EF62C349}" dt="2021-09-08T10:24:30.752" v="4306" actId="20577"/>
          <ac:spMkLst>
            <pc:docMk/>
            <pc:sldMk cId="617376751" sldId="746"/>
            <ac:spMk id="3" creationId="{65B89865-A8C0-424A-B106-1E19A3E4C571}"/>
          </ac:spMkLst>
        </pc:spChg>
        <pc:spChg chg="mod">
          <ac:chgData name="Mark Higgins" userId="ad4ee43bd0f7a961" providerId="LiveId" clId="{647653EF-4188-4197-B4D1-62B0EF62C349}" dt="2021-09-08T10:24:50.807" v="4344" actId="20577"/>
          <ac:spMkLst>
            <pc:docMk/>
            <pc:sldMk cId="617376751" sldId="746"/>
            <ac:spMk id="4" creationId="{02B5F9ED-CA4E-41DD-86F2-7AC6DD74DFA6}"/>
          </ac:spMkLst>
        </pc:spChg>
      </pc:sldChg>
      <pc:sldChg chg="addSp delSp modSp add mod">
        <pc:chgData name="Mark Higgins" userId="ad4ee43bd0f7a961" providerId="LiveId" clId="{647653EF-4188-4197-B4D1-62B0EF62C349}" dt="2021-09-08T10:26:35.701" v="4430" actId="478"/>
        <pc:sldMkLst>
          <pc:docMk/>
          <pc:sldMk cId="1570186602" sldId="747"/>
        </pc:sldMkLst>
        <pc:spChg chg="mod">
          <ac:chgData name="Mark Higgins" userId="ad4ee43bd0f7a961" providerId="LiveId" clId="{647653EF-4188-4197-B4D1-62B0EF62C349}" dt="2021-09-08T10:25:20.956" v="4355" actId="20577"/>
          <ac:spMkLst>
            <pc:docMk/>
            <pc:sldMk cId="1570186602" sldId="747"/>
            <ac:spMk id="2" creationId="{82E6915D-19D3-4BC8-89FD-3615A6D6BCAD}"/>
          </ac:spMkLst>
        </pc:spChg>
        <pc:spChg chg="mod">
          <ac:chgData name="Mark Higgins" userId="ad4ee43bd0f7a961" providerId="LiveId" clId="{647653EF-4188-4197-B4D1-62B0EF62C349}" dt="2021-09-08T10:26:16.067" v="4427" actId="20577"/>
          <ac:spMkLst>
            <pc:docMk/>
            <pc:sldMk cId="1570186602" sldId="747"/>
            <ac:spMk id="3" creationId="{65B89865-A8C0-424A-B106-1E19A3E4C571}"/>
          </ac:spMkLst>
        </pc:spChg>
        <pc:spChg chg="del">
          <ac:chgData name="Mark Higgins" userId="ad4ee43bd0f7a961" providerId="LiveId" clId="{647653EF-4188-4197-B4D1-62B0EF62C349}" dt="2021-09-08T10:26:34.506" v="4429" actId="478"/>
          <ac:spMkLst>
            <pc:docMk/>
            <pc:sldMk cId="1570186602" sldId="747"/>
            <ac:spMk id="4" creationId="{02B5F9ED-CA4E-41DD-86F2-7AC6DD74DFA6}"/>
          </ac:spMkLst>
        </pc:spChg>
        <pc:spChg chg="add del mod">
          <ac:chgData name="Mark Higgins" userId="ad4ee43bd0f7a961" providerId="LiveId" clId="{647653EF-4188-4197-B4D1-62B0EF62C349}" dt="2021-09-08T10:26:35.701" v="4430" actId="478"/>
          <ac:spMkLst>
            <pc:docMk/>
            <pc:sldMk cId="1570186602" sldId="747"/>
            <ac:spMk id="6" creationId="{9321712D-3311-4C9F-A724-58A44687E374}"/>
          </ac:spMkLst>
        </pc:spChg>
      </pc:sldChg>
      <pc:sldChg chg="new del">
        <pc:chgData name="Mark Higgins" userId="ad4ee43bd0f7a961" providerId="LiveId" clId="{647653EF-4188-4197-B4D1-62B0EF62C349}" dt="2021-09-08T10:25:05.520" v="4346" actId="47"/>
        <pc:sldMkLst>
          <pc:docMk/>
          <pc:sldMk cId="2126946114" sldId="747"/>
        </pc:sldMkLst>
      </pc:sldChg>
      <pc:sldChg chg="modSp add mod">
        <pc:chgData name="Mark Higgins" userId="ad4ee43bd0f7a961" providerId="LiveId" clId="{647653EF-4188-4197-B4D1-62B0EF62C349}" dt="2021-09-08T10:27:31.709" v="4517" actId="20577"/>
        <pc:sldMkLst>
          <pc:docMk/>
          <pc:sldMk cId="2759050896" sldId="748"/>
        </pc:sldMkLst>
        <pc:spChg chg="mod">
          <ac:chgData name="Mark Higgins" userId="ad4ee43bd0f7a961" providerId="LiveId" clId="{647653EF-4188-4197-B4D1-62B0EF62C349}" dt="2021-09-08T10:26:55.470" v="4458" actId="20577"/>
          <ac:spMkLst>
            <pc:docMk/>
            <pc:sldMk cId="2759050896" sldId="748"/>
            <ac:spMk id="2" creationId="{82E6915D-19D3-4BC8-89FD-3615A6D6BCAD}"/>
          </ac:spMkLst>
        </pc:spChg>
        <pc:spChg chg="mod">
          <ac:chgData name="Mark Higgins" userId="ad4ee43bd0f7a961" providerId="LiveId" clId="{647653EF-4188-4197-B4D1-62B0EF62C349}" dt="2021-09-08T10:27:31.709" v="4517" actId="20577"/>
          <ac:spMkLst>
            <pc:docMk/>
            <pc:sldMk cId="2759050896" sldId="748"/>
            <ac:spMk id="3" creationId="{65B89865-A8C0-424A-B106-1E19A3E4C571}"/>
          </ac:spMkLst>
        </pc:spChg>
      </pc:sldChg>
      <pc:sldChg chg="addSp delSp modSp new mod">
        <pc:chgData name="Mark Higgins" userId="ad4ee43bd0f7a961" providerId="LiveId" clId="{647653EF-4188-4197-B4D1-62B0EF62C349}" dt="2021-09-08T10:37:54.940" v="4628" actId="20577"/>
        <pc:sldMkLst>
          <pc:docMk/>
          <pc:sldMk cId="2085346251" sldId="749"/>
        </pc:sldMkLst>
        <pc:spChg chg="mod">
          <ac:chgData name="Mark Higgins" userId="ad4ee43bd0f7a961" providerId="LiveId" clId="{647653EF-4188-4197-B4D1-62B0EF62C349}" dt="2021-09-08T10:37:33.071" v="4622" actId="20577"/>
          <ac:spMkLst>
            <pc:docMk/>
            <pc:sldMk cId="2085346251" sldId="749"/>
            <ac:spMk id="2" creationId="{D40BF2D4-8835-46D2-BD41-E37842792346}"/>
          </ac:spMkLst>
        </pc:spChg>
        <pc:spChg chg="mod">
          <ac:chgData name="Mark Higgins" userId="ad4ee43bd0f7a961" providerId="LiveId" clId="{647653EF-4188-4197-B4D1-62B0EF62C349}" dt="2021-09-08T10:37:54.940" v="4628" actId="20577"/>
          <ac:spMkLst>
            <pc:docMk/>
            <pc:sldMk cId="2085346251" sldId="749"/>
            <ac:spMk id="3" creationId="{3E6BEAB8-451A-4A1D-BED2-CB8698FDE0DE}"/>
          </ac:spMkLst>
        </pc:spChg>
        <pc:picChg chg="add del mod">
          <ac:chgData name="Mark Higgins" userId="ad4ee43bd0f7a961" providerId="LiveId" clId="{647653EF-4188-4197-B4D1-62B0EF62C349}" dt="2021-09-08T10:37:08.878" v="4595"/>
          <ac:picMkLst>
            <pc:docMk/>
            <pc:sldMk cId="2085346251" sldId="749"/>
            <ac:picMk id="5" creationId="{754F284C-C0BC-4475-8975-3AB8A6BA25D8}"/>
          </ac:picMkLst>
        </pc:picChg>
        <pc:picChg chg="add mod">
          <ac:chgData name="Mark Higgins" userId="ad4ee43bd0f7a961" providerId="LiveId" clId="{647653EF-4188-4197-B4D1-62B0EF62C349}" dt="2021-09-08T10:37:48.430" v="4627" actId="1076"/>
          <ac:picMkLst>
            <pc:docMk/>
            <pc:sldMk cId="2085346251" sldId="749"/>
            <ac:picMk id="7" creationId="{241833EA-63A3-466C-8345-C6D888A9E209}"/>
          </ac:picMkLst>
        </pc:picChg>
      </pc:sldChg>
      <pc:sldChg chg="addSp delSp modSp new mod">
        <pc:chgData name="Mark Higgins" userId="ad4ee43bd0f7a961" providerId="LiveId" clId="{647653EF-4188-4197-B4D1-62B0EF62C349}" dt="2021-09-08T14:01:47.380" v="4738" actId="20577"/>
        <pc:sldMkLst>
          <pc:docMk/>
          <pc:sldMk cId="2018838890" sldId="750"/>
        </pc:sldMkLst>
        <pc:spChg chg="mod">
          <ac:chgData name="Mark Higgins" userId="ad4ee43bd0f7a961" providerId="LiveId" clId="{647653EF-4188-4197-B4D1-62B0EF62C349}" dt="2021-09-08T13:59:43.500" v="4670"/>
          <ac:spMkLst>
            <pc:docMk/>
            <pc:sldMk cId="2018838890" sldId="750"/>
            <ac:spMk id="2" creationId="{73ABB5C0-7797-4E62-BD5C-EADF4A7CD391}"/>
          </ac:spMkLst>
        </pc:spChg>
        <pc:spChg chg="del">
          <ac:chgData name="Mark Higgins" userId="ad4ee43bd0f7a961" providerId="LiveId" clId="{647653EF-4188-4197-B4D1-62B0EF62C349}" dt="2021-09-08T13:59:55.683" v="4671" actId="3680"/>
          <ac:spMkLst>
            <pc:docMk/>
            <pc:sldMk cId="2018838890" sldId="750"/>
            <ac:spMk id="3" creationId="{96F53DAE-5B74-4D47-81C7-142D07EFA951}"/>
          </ac:spMkLst>
        </pc:spChg>
        <pc:graphicFrameChg chg="add mod ord modGraphic">
          <ac:chgData name="Mark Higgins" userId="ad4ee43bd0f7a961" providerId="LiveId" clId="{647653EF-4188-4197-B4D1-62B0EF62C349}" dt="2021-09-08T14:01:47.380" v="4738" actId="20577"/>
          <ac:graphicFrameMkLst>
            <pc:docMk/>
            <pc:sldMk cId="2018838890" sldId="750"/>
            <ac:graphicFrameMk id="4" creationId="{8A37CDB9-E18B-44F7-B972-B90D1179C821}"/>
          </ac:graphicFrameMkLst>
        </pc:graphicFrameChg>
      </pc:sldChg>
      <pc:sldChg chg="modSp new mod">
        <pc:chgData name="Mark Higgins" userId="ad4ee43bd0f7a961" providerId="LiveId" clId="{647653EF-4188-4197-B4D1-62B0EF62C349}" dt="2021-09-09T12:54:52.896" v="12334" actId="20577"/>
        <pc:sldMkLst>
          <pc:docMk/>
          <pc:sldMk cId="3539341101" sldId="751"/>
        </pc:sldMkLst>
        <pc:spChg chg="mod">
          <ac:chgData name="Mark Higgins" userId="ad4ee43bd0f7a961" providerId="LiveId" clId="{647653EF-4188-4197-B4D1-62B0EF62C349}" dt="2021-09-09T12:54:52.896" v="12334" actId="20577"/>
          <ac:spMkLst>
            <pc:docMk/>
            <pc:sldMk cId="3539341101" sldId="751"/>
            <ac:spMk id="2" creationId="{1BB4857F-8796-4749-928C-198127ADE2FB}"/>
          </ac:spMkLst>
        </pc:spChg>
        <pc:spChg chg="mod">
          <ac:chgData name="Mark Higgins" userId="ad4ee43bd0f7a961" providerId="LiveId" clId="{647653EF-4188-4197-B4D1-62B0EF62C349}" dt="2021-09-08T15:58:41.532" v="5909" actId="12"/>
          <ac:spMkLst>
            <pc:docMk/>
            <pc:sldMk cId="3539341101" sldId="751"/>
            <ac:spMk id="3" creationId="{3AB7AE0C-5A41-40B0-AED7-1AF4736BCA6A}"/>
          </ac:spMkLst>
        </pc:spChg>
      </pc:sldChg>
      <pc:sldChg chg="modSp new mod">
        <pc:chgData name="Mark Higgins" userId="ad4ee43bd0f7a961" providerId="LiveId" clId="{647653EF-4188-4197-B4D1-62B0EF62C349}" dt="2021-09-09T12:54:56.393" v="12336" actId="20577"/>
        <pc:sldMkLst>
          <pc:docMk/>
          <pc:sldMk cId="3580120427" sldId="752"/>
        </pc:sldMkLst>
        <pc:spChg chg="mod">
          <ac:chgData name="Mark Higgins" userId="ad4ee43bd0f7a961" providerId="LiveId" clId="{647653EF-4188-4197-B4D1-62B0EF62C349}" dt="2021-09-09T12:54:56.393" v="12336" actId="20577"/>
          <ac:spMkLst>
            <pc:docMk/>
            <pc:sldMk cId="3580120427" sldId="752"/>
            <ac:spMk id="2" creationId="{87610D9C-BD6C-4444-A299-99F5760BAF0E}"/>
          </ac:spMkLst>
        </pc:spChg>
        <pc:spChg chg="mod">
          <ac:chgData name="Mark Higgins" userId="ad4ee43bd0f7a961" providerId="LiveId" clId="{647653EF-4188-4197-B4D1-62B0EF62C349}" dt="2021-09-08T15:58:36.862" v="5908" actId="12"/>
          <ac:spMkLst>
            <pc:docMk/>
            <pc:sldMk cId="3580120427" sldId="752"/>
            <ac:spMk id="3" creationId="{9FF05AF0-4B53-448B-B409-D3C128C84C03}"/>
          </ac:spMkLst>
        </pc:spChg>
      </pc:sldChg>
      <pc:sldChg chg="modSp new mod">
        <pc:chgData name="Mark Higgins" userId="ad4ee43bd0f7a961" providerId="LiveId" clId="{647653EF-4188-4197-B4D1-62B0EF62C349}" dt="2021-09-09T12:54:59.813" v="12338" actId="20577"/>
        <pc:sldMkLst>
          <pc:docMk/>
          <pc:sldMk cId="3010225684" sldId="753"/>
        </pc:sldMkLst>
        <pc:spChg chg="mod">
          <ac:chgData name="Mark Higgins" userId="ad4ee43bd0f7a961" providerId="LiveId" clId="{647653EF-4188-4197-B4D1-62B0EF62C349}" dt="2021-09-09T12:54:59.813" v="12338" actId="20577"/>
          <ac:spMkLst>
            <pc:docMk/>
            <pc:sldMk cId="3010225684" sldId="753"/>
            <ac:spMk id="2" creationId="{401D1D14-A222-4EE8-B2FF-FE298B7DF0FA}"/>
          </ac:spMkLst>
        </pc:spChg>
        <pc:spChg chg="mod">
          <ac:chgData name="Mark Higgins" userId="ad4ee43bd0f7a961" providerId="LiveId" clId="{647653EF-4188-4197-B4D1-62B0EF62C349}" dt="2021-09-09T09:15:36.197" v="6929" actId="113"/>
          <ac:spMkLst>
            <pc:docMk/>
            <pc:sldMk cId="3010225684" sldId="753"/>
            <ac:spMk id="3" creationId="{49BB9FA9-D075-4304-A37F-AAF49C0B6A7C}"/>
          </ac:spMkLst>
        </pc:spChg>
      </pc:sldChg>
      <pc:sldChg chg="modSp new mod">
        <pc:chgData name="Mark Higgins" userId="ad4ee43bd0f7a961" providerId="LiveId" clId="{647653EF-4188-4197-B4D1-62B0EF62C349}" dt="2021-09-09T12:55:03.877" v="12340" actId="20577"/>
        <pc:sldMkLst>
          <pc:docMk/>
          <pc:sldMk cId="1173022864" sldId="754"/>
        </pc:sldMkLst>
        <pc:spChg chg="mod">
          <ac:chgData name="Mark Higgins" userId="ad4ee43bd0f7a961" providerId="LiveId" clId="{647653EF-4188-4197-B4D1-62B0EF62C349}" dt="2021-09-09T12:55:03.877" v="12340" actId="20577"/>
          <ac:spMkLst>
            <pc:docMk/>
            <pc:sldMk cId="1173022864" sldId="754"/>
            <ac:spMk id="2" creationId="{29EE2AEC-0835-4E20-81E4-B461CE63A0B2}"/>
          </ac:spMkLst>
        </pc:spChg>
        <pc:spChg chg="mod">
          <ac:chgData name="Mark Higgins" userId="ad4ee43bd0f7a961" providerId="LiveId" clId="{647653EF-4188-4197-B4D1-62B0EF62C349}" dt="2021-09-09T09:15:51.604" v="6933" actId="113"/>
          <ac:spMkLst>
            <pc:docMk/>
            <pc:sldMk cId="1173022864" sldId="754"/>
            <ac:spMk id="3" creationId="{C3F4B77D-2814-4FEF-B37C-272F71A99C5A}"/>
          </ac:spMkLst>
        </pc:spChg>
      </pc:sldChg>
      <pc:sldChg chg="modSp new del mod">
        <pc:chgData name="Mark Higgins" userId="ad4ee43bd0f7a961" providerId="LiveId" clId="{647653EF-4188-4197-B4D1-62B0EF62C349}" dt="2021-09-09T09:09:23.900" v="6355" actId="47"/>
        <pc:sldMkLst>
          <pc:docMk/>
          <pc:sldMk cId="4037847139" sldId="754"/>
        </pc:sldMkLst>
        <pc:spChg chg="mod">
          <ac:chgData name="Mark Higgins" userId="ad4ee43bd0f7a961" providerId="LiveId" clId="{647653EF-4188-4197-B4D1-62B0EF62C349}" dt="2021-09-09T09:08:56.317" v="6354" actId="20577"/>
          <ac:spMkLst>
            <pc:docMk/>
            <pc:sldMk cId="4037847139" sldId="754"/>
            <ac:spMk id="2" creationId="{4E9F14D6-C0F7-414C-9EB0-EB508749F86E}"/>
          </ac:spMkLst>
        </pc:spChg>
      </pc:sldChg>
      <pc:sldChg chg="modSp new mod">
        <pc:chgData name="Mark Higgins" userId="ad4ee43bd0f7a961" providerId="LiveId" clId="{647653EF-4188-4197-B4D1-62B0EF62C349}" dt="2021-09-09T12:55:07.882" v="12342" actId="20577"/>
        <pc:sldMkLst>
          <pc:docMk/>
          <pc:sldMk cId="3597424047" sldId="755"/>
        </pc:sldMkLst>
        <pc:spChg chg="mod">
          <ac:chgData name="Mark Higgins" userId="ad4ee43bd0f7a961" providerId="LiveId" clId="{647653EF-4188-4197-B4D1-62B0EF62C349}" dt="2021-09-09T12:55:07.882" v="12342" actId="20577"/>
          <ac:spMkLst>
            <pc:docMk/>
            <pc:sldMk cId="3597424047" sldId="755"/>
            <ac:spMk id="2" creationId="{BA7536C8-1243-4AF5-A008-9D212FC0CBE4}"/>
          </ac:spMkLst>
        </pc:spChg>
        <pc:spChg chg="mod">
          <ac:chgData name="Mark Higgins" userId="ad4ee43bd0f7a961" providerId="LiveId" clId="{647653EF-4188-4197-B4D1-62B0EF62C349}" dt="2021-09-09T09:15:24.071" v="6927" actId="113"/>
          <ac:spMkLst>
            <pc:docMk/>
            <pc:sldMk cId="3597424047" sldId="755"/>
            <ac:spMk id="3" creationId="{68B79A21-A458-4052-907B-276AB1D73994}"/>
          </ac:spMkLst>
        </pc:spChg>
      </pc:sldChg>
      <pc:sldChg chg="modSp new mod">
        <pc:chgData name="Mark Higgins" userId="ad4ee43bd0f7a961" providerId="LiveId" clId="{647653EF-4188-4197-B4D1-62B0EF62C349}" dt="2021-09-09T12:55:12.442" v="12344" actId="20577"/>
        <pc:sldMkLst>
          <pc:docMk/>
          <pc:sldMk cId="192846444" sldId="756"/>
        </pc:sldMkLst>
        <pc:spChg chg="mod">
          <ac:chgData name="Mark Higgins" userId="ad4ee43bd0f7a961" providerId="LiveId" clId="{647653EF-4188-4197-B4D1-62B0EF62C349}" dt="2021-09-09T12:55:12.442" v="12344" actId="20577"/>
          <ac:spMkLst>
            <pc:docMk/>
            <pc:sldMk cId="192846444" sldId="756"/>
            <ac:spMk id="2" creationId="{BAA89689-7137-4340-B3F4-197A66D12BC1}"/>
          </ac:spMkLst>
        </pc:spChg>
        <pc:spChg chg="mod">
          <ac:chgData name="Mark Higgins" userId="ad4ee43bd0f7a961" providerId="LiveId" clId="{647653EF-4188-4197-B4D1-62B0EF62C349}" dt="2021-09-09T09:17:23.073" v="7087" actId="20577"/>
          <ac:spMkLst>
            <pc:docMk/>
            <pc:sldMk cId="192846444" sldId="756"/>
            <ac:spMk id="3" creationId="{CDF89FEC-A921-41D4-B826-87495DF1D861}"/>
          </ac:spMkLst>
        </pc:spChg>
      </pc:sldChg>
      <pc:sldChg chg="addSp delSp modSp new mod">
        <pc:chgData name="Mark Higgins" userId="ad4ee43bd0f7a961" providerId="LiveId" clId="{647653EF-4188-4197-B4D1-62B0EF62C349}" dt="2021-09-09T12:55:17.316" v="12346" actId="20577"/>
        <pc:sldMkLst>
          <pc:docMk/>
          <pc:sldMk cId="1815768866" sldId="757"/>
        </pc:sldMkLst>
        <pc:spChg chg="mod">
          <ac:chgData name="Mark Higgins" userId="ad4ee43bd0f7a961" providerId="LiveId" clId="{647653EF-4188-4197-B4D1-62B0EF62C349}" dt="2021-09-09T12:55:17.316" v="12346" actId="20577"/>
          <ac:spMkLst>
            <pc:docMk/>
            <pc:sldMk cId="1815768866" sldId="757"/>
            <ac:spMk id="2" creationId="{EAFA9237-BBAC-48E6-947A-9659CE1BE2F2}"/>
          </ac:spMkLst>
        </pc:spChg>
        <pc:spChg chg="mod">
          <ac:chgData name="Mark Higgins" userId="ad4ee43bd0f7a961" providerId="LiveId" clId="{647653EF-4188-4197-B4D1-62B0EF62C349}" dt="2021-09-09T09:25:51.691" v="7106" actId="20577"/>
          <ac:spMkLst>
            <pc:docMk/>
            <pc:sldMk cId="1815768866" sldId="757"/>
            <ac:spMk id="3" creationId="{0586534F-53BB-494E-8F0F-BD32767322B6}"/>
          </ac:spMkLst>
        </pc:spChg>
        <pc:picChg chg="add del mod">
          <ac:chgData name="Mark Higgins" userId="ad4ee43bd0f7a961" providerId="LiveId" clId="{647653EF-4188-4197-B4D1-62B0EF62C349}" dt="2021-09-09T09:27:03.377" v="7109" actId="478"/>
          <ac:picMkLst>
            <pc:docMk/>
            <pc:sldMk cId="1815768866" sldId="757"/>
            <ac:picMk id="5" creationId="{1F16B5F8-3E97-40FE-A687-957394C45584}"/>
          </ac:picMkLst>
        </pc:picChg>
        <pc:picChg chg="add mod">
          <ac:chgData name="Mark Higgins" userId="ad4ee43bd0f7a961" providerId="LiveId" clId="{647653EF-4188-4197-B4D1-62B0EF62C349}" dt="2021-09-09T09:27:10.284" v="7111" actId="1076"/>
          <ac:picMkLst>
            <pc:docMk/>
            <pc:sldMk cId="1815768866" sldId="757"/>
            <ac:picMk id="7" creationId="{CA08C98E-0A9E-485A-A5D3-104D5B96924B}"/>
          </ac:picMkLst>
        </pc:picChg>
      </pc:sldChg>
      <pc:sldChg chg="addSp modSp new mod">
        <pc:chgData name="Mark Higgins" userId="ad4ee43bd0f7a961" providerId="LiveId" clId="{647653EF-4188-4197-B4D1-62B0EF62C349}" dt="2021-09-09T12:55:22.537" v="12348" actId="20577"/>
        <pc:sldMkLst>
          <pc:docMk/>
          <pc:sldMk cId="107335709" sldId="758"/>
        </pc:sldMkLst>
        <pc:spChg chg="mod">
          <ac:chgData name="Mark Higgins" userId="ad4ee43bd0f7a961" providerId="LiveId" clId="{647653EF-4188-4197-B4D1-62B0EF62C349}" dt="2021-09-09T12:55:22.537" v="12348" actId="20577"/>
          <ac:spMkLst>
            <pc:docMk/>
            <pc:sldMk cId="107335709" sldId="758"/>
            <ac:spMk id="2" creationId="{43BAAE52-1509-46FA-A105-04A9619D64DC}"/>
          </ac:spMkLst>
        </pc:spChg>
        <pc:spChg chg="mod">
          <ac:chgData name="Mark Higgins" userId="ad4ee43bd0f7a961" providerId="LiveId" clId="{647653EF-4188-4197-B4D1-62B0EF62C349}" dt="2021-09-09T09:28:57.331" v="7229" actId="20577"/>
          <ac:spMkLst>
            <pc:docMk/>
            <pc:sldMk cId="107335709" sldId="758"/>
            <ac:spMk id="3" creationId="{9454C529-E6EF-4B71-AC87-E144CAB4E824}"/>
          </ac:spMkLst>
        </pc:spChg>
        <pc:picChg chg="add mod">
          <ac:chgData name="Mark Higgins" userId="ad4ee43bd0f7a961" providerId="LiveId" clId="{647653EF-4188-4197-B4D1-62B0EF62C349}" dt="2021-09-09T09:29:35.598" v="7232" actId="14100"/>
          <ac:picMkLst>
            <pc:docMk/>
            <pc:sldMk cId="107335709" sldId="758"/>
            <ac:picMk id="5" creationId="{85A52650-E4DC-497D-828C-870A2DEE54E1}"/>
          </ac:picMkLst>
        </pc:picChg>
      </pc:sldChg>
      <pc:sldChg chg="modSp new mod">
        <pc:chgData name="Mark Higgins" userId="ad4ee43bd0f7a961" providerId="LiveId" clId="{647653EF-4188-4197-B4D1-62B0EF62C349}" dt="2021-09-09T12:55:27.547" v="12350" actId="20577"/>
        <pc:sldMkLst>
          <pc:docMk/>
          <pc:sldMk cId="2045349611" sldId="759"/>
        </pc:sldMkLst>
        <pc:spChg chg="mod">
          <ac:chgData name="Mark Higgins" userId="ad4ee43bd0f7a961" providerId="LiveId" clId="{647653EF-4188-4197-B4D1-62B0EF62C349}" dt="2021-09-09T12:55:27.547" v="12350" actId="20577"/>
          <ac:spMkLst>
            <pc:docMk/>
            <pc:sldMk cId="2045349611" sldId="759"/>
            <ac:spMk id="2" creationId="{DD75EB1F-A187-4F8E-A63A-3BD6C54B3014}"/>
          </ac:spMkLst>
        </pc:spChg>
        <pc:spChg chg="mod">
          <ac:chgData name="Mark Higgins" userId="ad4ee43bd0f7a961" providerId="LiveId" clId="{647653EF-4188-4197-B4D1-62B0EF62C349}" dt="2021-09-09T09:33:03.487" v="7511" actId="15"/>
          <ac:spMkLst>
            <pc:docMk/>
            <pc:sldMk cId="2045349611" sldId="759"/>
            <ac:spMk id="3" creationId="{FA3AE9BA-6935-4460-801B-096F2E05C6CE}"/>
          </ac:spMkLst>
        </pc:spChg>
      </pc:sldChg>
      <pc:sldChg chg="addSp modSp new mod">
        <pc:chgData name="Mark Higgins" userId="ad4ee43bd0f7a961" providerId="LiveId" clId="{647653EF-4188-4197-B4D1-62B0EF62C349}" dt="2021-09-09T12:55:31.522" v="12352" actId="20577"/>
        <pc:sldMkLst>
          <pc:docMk/>
          <pc:sldMk cId="3253721968" sldId="760"/>
        </pc:sldMkLst>
        <pc:spChg chg="mod">
          <ac:chgData name="Mark Higgins" userId="ad4ee43bd0f7a961" providerId="LiveId" clId="{647653EF-4188-4197-B4D1-62B0EF62C349}" dt="2021-09-09T12:55:31.522" v="12352" actId="20577"/>
          <ac:spMkLst>
            <pc:docMk/>
            <pc:sldMk cId="3253721968" sldId="760"/>
            <ac:spMk id="2" creationId="{EB634CC2-0C76-47E8-9A95-CE0D6FDF258F}"/>
          </ac:spMkLst>
        </pc:spChg>
        <pc:spChg chg="mod">
          <ac:chgData name="Mark Higgins" userId="ad4ee43bd0f7a961" providerId="LiveId" clId="{647653EF-4188-4197-B4D1-62B0EF62C349}" dt="2021-09-09T09:51:20.015" v="8337" actId="20577"/>
          <ac:spMkLst>
            <pc:docMk/>
            <pc:sldMk cId="3253721968" sldId="760"/>
            <ac:spMk id="3" creationId="{657A60F7-E7D0-4967-9B58-18FAC5ED161B}"/>
          </ac:spMkLst>
        </pc:spChg>
        <pc:picChg chg="add mod">
          <ac:chgData name="Mark Higgins" userId="ad4ee43bd0f7a961" providerId="LiveId" clId="{647653EF-4188-4197-B4D1-62B0EF62C349}" dt="2021-09-09T09:51:30.791" v="8341" actId="1076"/>
          <ac:picMkLst>
            <pc:docMk/>
            <pc:sldMk cId="3253721968" sldId="760"/>
            <ac:picMk id="5" creationId="{045571A5-71A1-4DF8-A4E3-D3DCACFDD431}"/>
          </ac:picMkLst>
        </pc:picChg>
      </pc:sldChg>
      <pc:sldChg chg="addSp modSp new mod">
        <pc:chgData name="Mark Higgins" userId="ad4ee43bd0f7a961" providerId="LiveId" clId="{647653EF-4188-4197-B4D1-62B0EF62C349}" dt="2021-09-09T12:55:36.456" v="12354" actId="20577"/>
        <pc:sldMkLst>
          <pc:docMk/>
          <pc:sldMk cId="2057681853" sldId="761"/>
        </pc:sldMkLst>
        <pc:spChg chg="mod">
          <ac:chgData name="Mark Higgins" userId="ad4ee43bd0f7a961" providerId="LiveId" clId="{647653EF-4188-4197-B4D1-62B0EF62C349}" dt="2021-09-09T12:55:36.456" v="12354" actId="20577"/>
          <ac:spMkLst>
            <pc:docMk/>
            <pc:sldMk cId="2057681853" sldId="761"/>
            <ac:spMk id="2" creationId="{E2187FE0-8CC6-435A-B2A4-B27FC9A34388}"/>
          </ac:spMkLst>
        </pc:spChg>
        <pc:spChg chg="mod">
          <ac:chgData name="Mark Higgins" userId="ad4ee43bd0f7a961" providerId="LiveId" clId="{647653EF-4188-4197-B4D1-62B0EF62C349}" dt="2021-09-09T09:52:12.114" v="8346" actId="20577"/>
          <ac:spMkLst>
            <pc:docMk/>
            <pc:sldMk cId="2057681853" sldId="761"/>
            <ac:spMk id="3" creationId="{23C6CB75-64D4-43D4-9738-85AB40B1A31E}"/>
          </ac:spMkLst>
        </pc:spChg>
        <pc:picChg chg="add mod">
          <ac:chgData name="Mark Higgins" userId="ad4ee43bd0f7a961" providerId="LiveId" clId="{647653EF-4188-4197-B4D1-62B0EF62C349}" dt="2021-09-09T09:52:05.743" v="8345" actId="14100"/>
          <ac:picMkLst>
            <pc:docMk/>
            <pc:sldMk cId="2057681853" sldId="761"/>
            <ac:picMk id="5" creationId="{92281F29-9DEC-497F-920F-F70FC675274E}"/>
          </ac:picMkLst>
        </pc:picChg>
      </pc:sldChg>
      <pc:sldChg chg="addSp delSp modSp new mod">
        <pc:chgData name="Mark Higgins" userId="ad4ee43bd0f7a961" providerId="LiveId" clId="{647653EF-4188-4197-B4D1-62B0EF62C349}" dt="2021-09-09T12:55:41.137" v="12356" actId="20577"/>
        <pc:sldMkLst>
          <pc:docMk/>
          <pc:sldMk cId="1239202243" sldId="762"/>
        </pc:sldMkLst>
        <pc:spChg chg="mod">
          <ac:chgData name="Mark Higgins" userId="ad4ee43bd0f7a961" providerId="LiveId" clId="{647653EF-4188-4197-B4D1-62B0EF62C349}" dt="2021-09-09T12:55:41.137" v="12356" actId="20577"/>
          <ac:spMkLst>
            <pc:docMk/>
            <pc:sldMk cId="1239202243" sldId="762"/>
            <ac:spMk id="2" creationId="{ACE5C469-65D0-4D83-BF7A-59281C182216}"/>
          </ac:spMkLst>
        </pc:spChg>
        <pc:spChg chg="mod">
          <ac:chgData name="Mark Higgins" userId="ad4ee43bd0f7a961" providerId="LiveId" clId="{647653EF-4188-4197-B4D1-62B0EF62C349}" dt="2021-09-09T09:49:53.559" v="8325" actId="20577"/>
          <ac:spMkLst>
            <pc:docMk/>
            <pc:sldMk cId="1239202243" sldId="762"/>
            <ac:spMk id="3" creationId="{AB875117-E1A0-49EA-B79F-6A0C26B636D1}"/>
          </ac:spMkLst>
        </pc:spChg>
        <pc:picChg chg="add del mod">
          <ac:chgData name="Mark Higgins" userId="ad4ee43bd0f7a961" providerId="LiveId" clId="{647653EF-4188-4197-B4D1-62B0EF62C349}" dt="2021-09-09T09:50:42.235" v="8331" actId="478"/>
          <ac:picMkLst>
            <pc:docMk/>
            <pc:sldMk cId="1239202243" sldId="762"/>
            <ac:picMk id="5" creationId="{E0F0E987-FE5E-47E8-A482-7004840C8D81}"/>
          </ac:picMkLst>
        </pc:picChg>
        <pc:picChg chg="add mod">
          <ac:chgData name="Mark Higgins" userId="ad4ee43bd0f7a961" providerId="LiveId" clId="{647653EF-4188-4197-B4D1-62B0EF62C349}" dt="2021-09-09T09:50:53.187" v="8336" actId="14100"/>
          <ac:picMkLst>
            <pc:docMk/>
            <pc:sldMk cId="1239202243" sldId="762"/>
            <ac:picMk id="7" creationId="{0C01605C-91E9-4215-9568-A949A3F02FB0}"/>
          </ac:picMkLst>
        </pc:picChg>
      </pc:sldChg>
      <pc:sldChg chg="addSp modSp new mod">
        <pc:chgData name="Mark Higgins" userId="ad4ee43bd0f7a961" providerId="LiveId" clId="{647653EF-4188-4197-B4D1-62B0EF62C349}" dt="2021-09-09T12:55:45.292" v="12358" actId="20577"/>
        <pc:sldMkLst>
          <pc:docMk/>
          <pc:sldMk cId="932549731" sldId="763"/>
        </pc:sldMkLst>
        <pc:spChg chg="mod">
          <ac:chgData name="Mark Higgins" userId="ad4ee43bd0f7a961" providerId="LiveId" clId="{647653EF-4188-4197-B4D1-62B0EF62C349}" dt="2021-09-09T12:55:45.292" v="12358" actId="20577"/>
          <ac:spMkLst>
            <pc:docMk/>
            <pc:sldMk cId="932549731" sldId="763"/>
            <ac:spMk id="2" creationId="{924CA2A8-7AB3-4895-A078-9A98244A65FD}"/>
          </ac:spMkLst>
        </pc:spChg>
        <pc:spChg chg="mod">
          <ac:chgData name="Mark Higgins" userId="ad4ee43bd0f7a961" providerId="LiveId" clId="{647653EF-4188-4197-B4D1-62B0EF62C349}" dt="2021-09-09T10:26:45.658" v="8392" actId="20577"/>
          <ac:spMkLst>
            <pc:docMk/>
            <pc:sldMk cId="932549731" sldId="763"/>
            <ac:spMk id="3" creationId="{CC258964-63E2-4C5C-8A6A-6E69A3E6AE69}"/>
          </ac:spMkLst>
        </pc:spChg>
        <pc:graphicFrameChg chg="add mod modGraphic">
          <ac:chgData name="Mark Higgins" userId="ad4ee43bd0f7a961" providerId="LiveId" clId="{647653EF-4188-4197-B4D1-62B0EF62C349}" dt="2021-09-09T10:28:06.792" v="8399"/>
          <ac:graphicFrameMkLst>
            <pc:docMk/>
            <pc:sldMk cId="932549731" sldId="763"/>
            <ac:graphicFrameMk id="4" creationId="{43006814-3F2B-4EF6-8CB2-765C847ED3BF}"/>
          </ac:graphicFrameMkLst>
        </pc:graphicFrameChg>
      </pc:sldChg>
      <pc:sldChg chg="addSp modSp new mod">
        <pc:chgData name="Mark Higgins" userId="ad4ee43bd0f7a961" providerId="LiveId" clId="{647653EF-4188-4197-B4D1-62B0EF62C349}" dt="2021-09-09T12:55:50.362" v="12360" actId="20577"/>
        <pc:sldMkLst>
          <pc:docMk/>
          <pc:sldMk cId="763952852" sldId="764"/>
        </pc:sldMkLst>
        <pc:spChg chg="mod">
          <ac:chgData name="Mark Higgins" userId="ad4ee43bd0f7a961" providerId="LiveId" clId="{647653EF-4188-4197-B4D1-62B0EF62C349}" dt="2021-09-09T12:55:50.362" v="12360" actId="20577"/>
          <ac:spMkLst>
            <pc:docMk/>
            <pc:sldMk cId="763952852" sldId="764"/>
            <ac:spMk id="2" creationId="{211A66BA-4D08-47C0-A76D-981C5C30BAB2}"/>
          </ac:spMkLst>
        </pc:spChg>
        <pc:spChg chg="mod">
          <ac:chgData name="Mark Higgins" userId="ad4ee43bd0f7a961" providerId="LiveId" clId="{647653EF-4188-4197-B4D1-62B0EF62C349}" dt="2021-09-09T10:33:46.258" v="8564" actId="20577"/>
          <ac:spMkLst>
            <pc:docMk/>
            <pc:sldMk cId="763952852" sldId="764"/>
            <ac:spMk id="3" creationId="{304731A3-2A66-40BA-B756-D72BC33AAC82}"/>
          </ac:spMkLst>
        </pc:spChg>
        <pc:picChg chg="add mod">
          <ac:chgData name="Mark Higgins" userId="ad4ee43bd0f7a961" providerId="LiveId" clId="{647653EF-4188-4197-B4D1-62B0EF62C349}" dt="2021-09-09T10:33:51.475" v="8565" actId="1076"/>
          <ac:picMkLst>
            <pc:docMk/>
            <pc:sldMk cId="763952852" sldId="764"/>
            <ac:picMk id="5" creationId="{6CFF9021-0E1D-41E8-9332-DC80C71CD68E}"/>
          </ac:picMkLst>
        </pc:picChg>
      </pc:sldChg>
      <pc:sldChg chg="modSp new mod">
        <pc:chgData name="Mark Higgins" userId="ad4ee43bd0f7a961" providerId="LiveId" clId="{647653EF-4188-4197-B4D1-62B0EF62C349}" dt="2021-09-09T12:55:55.011" v="12362" actId="20577"/>
        <pc:sldMkLst>
          <pc:docMk/>
          <pc:sldMk cId="1031906618" sldId="765"/>
        </pc:sldMkLst>
        <pc:spChg chg="mod">
          <ac:chgData name="Mark Higgins" userId="ad4ee43bd0f7a961" providerId="LiveId" clId="{647653EF-4188-4197-B4D1-62B0EF62C349}" dt="2021-09-09T12:55:55.011" v="12362" actId="20577"/>
          <ac:spMkLst>
            <pc:docMk/>
            <pc:sldMk cId="1031906618" sldId="765"/>
            <ac:spMk id="2" creationId="{8084D6C1-1EC6-4D41-A849-D117CA29F83C}"/>
          </ac:spMkLst>
        </pc:spChg>
        <pc:spChg chg="mod">
          <ac:chgData name="Mark Higgins" userId="ad4ee43bd0f7a961" providerId="LiveId" clId="{647653EF-4188-4197-B4D1-62B0EF62C349}" dt="2021-09-09T10:35:17.982" v="8712" actId="20577"/>
          <ac:spMkLst>
            <pc:docMk/>
            <pc:sldMk cId="1031906618" sldId="765"/>
            <ac:spMk id="3" creationId="{222DAC11-93A6-4359-B1BC-7DB59C9F22D4}"/>
          </ac:spMkLst>
        </pc:spChg>
      </pc:sldChg>
      <pc:sldChg chg="modSp new mod">
        <pc:chgData name="Mark Higgins" userId="ad4ee43bd0f7a961" providerId="LiveId" clId="{647653EF-4188-4197-B4D1-62B0EF62C349}" dt="2021-09-09T12:55:59.257" v="12364" actId="20577"/>
        <pc:sldMkLst>
          <pc:docMk/>
          <pc:sldMk cId="4045849453" sldId="766"/>
        </pc:sldMkLst>
        <pc:spChg chg="mod">
          <ac:chgData name="Mark Higgins" userId="ad4ee43bd0f7a961" providerId="LiveId" clId="{647653EF-4188-4197-B4D1-62B0EF62C349}" dt="2021-09-09T12:55:59.257" v="12364" actId="20577"/>
          <ac:spMkLst>
            <pc:docMk/>
            <pc:sldMk cId="4045849453" sldId="766"/>
            <ac:spMk id="2" creationId="{1C13DB8D-A665-42B7-8788-4DD4F0837DAA}"/>
          </ac:spMkLst>
        </pc:spChg>
        <pc:spChg chg="mod">
          <ac:chgData name="Mark Higgins" userId="ad4ee43bd0f7a961" providerId="LiveId" clId="{647653EF-4188-4197-B4D1-62B0EF62C349}" dt="2021-09-09T10:38:47.518" v="9127" actId="20577"/>
          <ac:spMkLst>
            <pc:docMk/>
            <pc:sldMk cId="4045849453" sldId="766"/>
            <ac:spMk id="3" creationId="{2764C43D-B1E0-4321-8FC2-3AFE18F18302}"/>
          </ac:spMkLst>
        </pc:spChg>
      </pc:sldChg>
      <pc:sldChg chg="addSp modSp new mod">
        <pc:chgData name="Mark Higgins" userId="ad4ee43bd0f7a961" providerId="LiveId" clId="{647653EF-4188-4197-B4D1-62B0EF62C349}" dt="2021-09-09T12:56:02.855" v="12366" actId="20577"/>
        <pc:sldMkLst>
          <pc:docMk/>
          <pc:sldMk cId="148442352" sldId="767"/>
        </pc:sldMkLst>
        <pc:spChg chg="mod">
          <ac:chgData name="Mark Higgins" userId="ad4ee43bd0f7a961" providerId="LiveId" clId="{647653EF-4188-4197-B4D1-62B0EF62C349}" dt="2021-09-09T12:56:02.855" v="12366" actId="20577"/>
          <ac:spMkLst>
            <pc:docMk/>
            <pc:sldMk cId="148442352" sldId="767"/>
            <ac:spMk id="2" creationId="{3B291F5B-9305-4732-A4B3-ADA915692CA3}"/>
          </ac:spMkLst>
        </pc:spChg>
        <pc:spChg chg="mod">
          <ac:chgData name="Mark Higgins" userId="ad4ee43bd0f7a961" providerId="LiveId" clId="{647653EF-4188-4197-B4D1-62B0EF62C349}" dt="2021-09-09T10:41:21.055" v="9213" actId="20577"/>
          <ac:spMkLst>
            <pc:docMk/>
            <pc:sldMk cId="148442352" sldId="767"/>
            <ac:spMk id="3" creationId="{B233EB34-DD2A-4BA7-B09C-EBFD9845E69C}"/>
          </ac:spMkLst>
        </pc:spChg>
        <pc:graphicFrameChg chg="add mod modGraphic">
          <ac:chgData name="Mark Higgins" userId="ad4ee43bd0f7a961" providerId="LiveId" clId="{647653EF-4188-4197-B4D1-62B0EF62C349}" dt="2021-09-09T10:45:08.319" v="9418" actId="20577"/>
          <ac:graphicFrameMkLst>
            <pc:docMk/>
            <pc:sldMk cId="148442352" sldId="767"/>
            <ac:graphicFrameMk id="4" creationId="{9F6BB076-A773-4E25-BDAC-CC73A81A61E3}"/>
          </ac:graphicFrameMkLst>
        </pc:graphicFrameChg>
      </pc:sldChg>
      <pc:sldChg chg="modSp new del mod">
        <pc:chgData name="Mark Higgins" userId="ad4ee43bd0f7a961" providerId="LiveId" clId="{647653EF-4188-4197-B4D1-62B0EF62C349}" dt="2021-09-09T11:02:49.093" v="9597" actId="47"/>
        <pc:sldMkLst>
          <pc:docMk/>
          <pc:sldMk cId="112603793" sldId="768"/>
        </pc:sldMkLst>
        <pc:spChg chg="mod">
          <ac:chgData name="Mark Higgins" userId="ad4ee43bd0f7a961" providerId="LiveId" clId="{647653EF-4188-4197-B4D1-62B0EF62C349}" dt="2021-09-09T10:45:29.634" v="9432" actId="20577"/>
          <ac:spMkLst>
            <pc:docMk/>
            <pc:sldMk cId="112603793" sldId="768"/>
            <ac:spMk id="2" creationId="{1E6B7B18-2927-48B5-B56C-A774622FBB14}"/>
          </ac:spMkLst>
        </pc:spChg>
        <pc:spChg chg="mod">
          <ac:chgData name="Mark Higgins" userId="ad4ee43bd0f7a961" providerId="LiveId" clId="{647653EF-4188-4197-B4D1-62B0EF62C349}" dt="2021-09-09T11:02:47.297" v="9596" actId="6549"/>
          <ac:spMkLst>
            <pc:docMk/>
            <pc:sldMk cId="112603793" sldId="768"/>
            <ac:spMk id="3" creationId="{2317DD97-C843-4D1E-B57E-C584134C1E56}"/>
          </ac:spMkLst>
        </pc:spChg>
      </pc:sldChg>
      <pc:sldChg chg="addSp modSp new mod">
        <pc:chgData name="Mark Higgins" userId="ad4ee43bd0f7a961" providerId="LiveId" clId="{647653EF-4188-4197-B4D1-62B0EF62C349}" dt="2021-09-09T12:56:07.192" v="12368" actId="20577"/>
        <pc:sldMkLst>
          <pc:docMk/>
          <pc:sldMk cId="1954010883" sldId="769"/>
        </pc:sldMkLst>
        <pc:spChg chg="mod">
          <ac:chgData name="Mark Higgins" userId="ad4ee43bd0f7a961" providerId="LiveId" clId="{647653EF-4188-4197-B4D1-62B0EF62C349}" dt="2021-09-09T12:56:07.192" v="12368" actId="20577"/>
          <ac:spMkLst>
            <pc:docMk/>
            <pc:sldMk cId="1954010883" sldId="769"/>
            <ac:spMk id="2" creationId="{3394C551-7EEF-4B50-BD17-359FCABEE0AE}"/>
          </ac:spMkLst>
        </pc:spChg>
        <pc:spChg chg="mod">
          <ac:chgData name="Mark Higgins" userId="ad4ee43bd0f7a961" providerId="LiveId" clId="{647653EF-4188-4197-B4D1-62B0EF62C349}" dt="2021-09-09T11:14:02.774" v="10000" actId="20577"/>
          <ac:spMkLst>
            <pc:docMk/>
            <pc:sldMk cId="1954010883" sldId="769"/>
            <ac:spMk id="3" creationId="{2373F381-E274-476A-859D-554434E772A9}"/>
          </ac:spMkLst>
        </pc:spChg>
        <pc:graphicFrameChg chg="add mod modGraphic">
          <ac:chgData name="Mark Higgins" userId="ad4ee43bd0f7a961" providerId="LiveId" clId="{647653EF-4188-4197-B4D1-62B0EF62C349}" dt="2021-09-09T11:13:31.812" v="9908" actId="14734"/>
          <ac:graphicFrameMkLst>
            <pc:docMk/>
            <pc:sldMk cId="1954010883" sldId="769"/>
            <ac:graphicFrameMk id="4" creationId="{FC2DD406-8B9C-4AF3-8A8B-75DBF1334EF1}"/>
          </ac:graphicFrameMkLst>
        </pc:graphicFrameChg>
      </pc:sldChg>
      <pc:sldChg chg="modSp new mod">
        <pc:chgData name="Mark Higgins" userId="ad4ee43bd0f7a961" providerId="LiveId" clId="{647653EF-4188-4197-B4D1-62B0EF62C349}" dt="2021-09-09T12:56:14.958" v="12369"/>
        <pc:sldMkLst>
          <pc:docMk/>
          <pc:sldMk cId="1604972400" sldId="770"/>
        </pc:sldMkLst>
        <pc:spChg chg="mod">
          <ac:chgData name="Mark Higgins" userId="ad4ee43bd0f7a961" providerId="LiveId" clId="{647653EF-4188-4197-B4D1-62B0EF62C349}" dt="2021-09-09T12:56:14.958" v="12369"/>
          <ac:spMkLst>
            <pc:docMk/>
            <pc:sldMk cId="1604972400" sldId="770"/>
            <ac:spMk id="2" creationId="{2AA2E299-6B3D-4A4F-A7A5-BF215D2FE48B}"/>
          </ac:spMkLst>
        </pc:spChg>
        <pc:spChg chg="mod">
          <ac:chgData name="Mark Higgins" userId="ad4ee43bd0f7a961" providerId="LiveId" clId="{647653EF-4188-4197-B4D1-62B0EF62C349}" dt="2021-09-09T12:01:09.212" v="10225" actId="20577"/>
          <ac:spMkLst>
            <pc:docMk/>
            <pc:sldMk cId="1604972400" sldId="770"/>
            <ac:spMk id="3" creationId="{D69C3DC8-5804-4F88-B958-019F3E3D7375}"/>
          </ac:spMkLst>
        </pc:spChg>
      </pc:sldChg>
      <pc:sldChg chg="addSp modSp new mod">
        <pc:chgData name="Mark Higgins" userId="ad4ee43bd0f7a961" providerId="LiveId" clId="{647653EF-4188-4197-B4D1-62B0EF62C349}" dt="2021-09-09T12:56:18.469" v="12370"/>
        <pc:sldMkLst>
          <pc:docMk/>
          <pc:sldMk cId="2510440238" sldId="771"/>
        </pc:sldMkLst>
        <pc:spChg chg="mod">
          <ac:chgData name="Mark Higgins" userId="ad4ee43bd0f7a961" providerId="LiveId" clId="{647653EF-4188-4197-B4D1-62B0EF62C349}" dt="2021-09-09T12:56:18.469" v="12370"/>
          <ac:spMkLst>
            <pc:docMk/>
            <pc:sldMk cId="2510440238" sldId="771"/>
            <ac:spMk id="2" creationId="{205782F2-7381-4999-9F72-1F7CB91CEF1B}"/>
          </ac:spMkLst>
        </pc:spChg>
        <pc:spChg chg="mod">
          <ac:chgData name="Mark Higgins" userId="ad4ee43bd0f7a961" providerId="LiveId" clId="{647653EF-4188-4197-B4D1-62B0EF62C349}" dt="2021-09-09T12:08:03.484" v="10646" actId="20577"/>
          <ac:spMkLst>
            <pc:docMk/>
            <pc:sldMk cId="2510440238" sldId="771"/>
            <ac:spMk id="3" creationId="{821E72C2-EF11-49F1-BED4-7485BC6FFC3E}"/>
          </ac:spMkLst>
        </pc:spChg>
        <pc:picChg chg="add mod">
          <ac:chgData name="Mark Higgins" userId="ad4ee43bd0f7a961" providerId="LiveId" clId="{647653EF-4188-4197-B4D1-62B0EF62C349}" dt="2021-09-09T12:06:42.347" v="10492" actId="14100"/>
          <ac:picMkLst>
            <pc:docMk/>
            <pc:sldMk cId="2510440238" sldId="771"/>
            <ac:picMk id="5" creationId="{04F80B8A-962A-41FB-9B29-4EBFEB78DE46}"/>
          </ac:picMkLst>
        </pc:picChg>
      </pc:sldChg>
      <pc:sldChg chg="addSp modSp new mod ord">
        <pc:chgData name="Mark Higgins" userId="ad4ee43bd0f7a961" providerId="LiveId" clId="{647653EF-4188-4197-B4D1-62B0EF62C349}" dt="2021-09-09T12:56:21.881" v="12371"/>
        <pc:sldMkLst>
          <pc:docMk/>
          <pc:sldMk cId="676233634" sldId="772"/>
        </pc:sldMkLst>
        <pc:spChg chg="mod">
          <ac:chgData name="Mark Higgins" userId="ad4ee43bd0f7a961" providerId="LiveId" clId="{647653EF-4188-4197-B4D1-62B0EF62C349}" dt="2021-09-09T12:56:21.881" v="12371"/>
          <ac:spMkLst>
            <pc:docMk/>
            <pc:sldMk cId="676233634" sldId="772"/>
            <ac:spMk id="2" creationId="{95274E2D-5564-44B1-BE0C-5FFEA7E1C781}"/>
          </ac:spMkLst>
        </pc:spChg>
        <pc:spChg chg="mod">
          <ac:chgData name="Mark Higgins" userId="ad4ee43bd0f7a961" providerId="LiveId" clId="{647653EF-4188-4197-B4D1-62B0EF62C349}" dt="2021-09-09T12:06:10.260" v="10484" actId="20577"/>
          <ac:spMkLst>
            <pc:docMk/>
            <pc:sldMk cId="676233634" sldId="772"/>
            <ac:spMk id="3" creationId="{F5782063-7B1A-4B12-93EC-B67BC7DEAE50}"/>
          </ac:spMkLst>
        </pc:spChg>
        <pc:picChg chg="add mod">
          <ac:chgData name="Mark Higgins" userId="ad4ee43bd0f7a961" providerId="LiveId" clId="{647653EF-4188-4197-B4D1-62B0EF62C349}" dt="2021-09-09T12:06:14.994" v="10486" actId="1076"/>
          <ac:picMkLst>
            <pc:docMk/>
            <pc:sldMk cId="676233634" sldId="772"/>
            <ac:picMk id="5" creationId="{FC1F3846-1F48-4940-8171-5995EA390C5F}"/>
          </ac:picMkLst>
        </pc:picChg>
      </pc:sldChg>
      <pc:sldChg chg="addSp modSp new mod">
        <pc:chgData name="Mark Higgins" userId="ad4ee43bd0f7a961" providerId="LiveId" clId="{647653EF-4188-4197-B4D1-62B0EF62C349}" dt="2021-09-09T12:56:26.613" v="12372"/>
        <pc:sldMkLst>
          <pc:docMk/>
          <pc:sldMk cId="1934469221" sldId="773"/>
        </pc:sldMkLst>
        <pc:spChg chg="mod">
          <ac:chgData name="Mark Higgins" userId="ad4ee43bd0f7a961" providerId="LiveId" clId="{647653EF-4188-4197-B4D1-62B0EF62C349}" dt="2021-09-09T12:56:26.613" v="12372"/>
          <ac:spMkLst>
            <pc:docMk/>
            <pc:sldMk cId="1934469221" sldId="773"/>
            <ac:spMk id="2" creationId="{69161DD3-065D-4F10-97B8-A1B60EFC01FD}"/>
          </ac:spMkLst>
        </pc:spChg>
        <pc:spChg chg="mod">
          <ac:chgData name="Mark Higgins" userId="ad4ee43bd0f7a961" providerId="LiveId" clId="{647653EF-4188-4197-B4D1-62B0EF62C349}" dt="2021-09-09T12:20:17.207" v="11157" actId="20577"/>
          <ac:spMkLst>
            <pc:docMk/>
            <pc:sldMk cId="1934469221" sldId="773"/>
            <ac:spMk id="3" creationId="{068B7CD6-FE8F-48A9-A540-D69A888FBF9B}"/>
          </ac:spMkLst>
        </pc:spChg>
        <pc:picChg chg="add mod">
          <ac:chgData name="Mark Higgins" userId="ad4ee43bd0f7a961" providerId="LiveId" clId="{647653EF-4188-4197-B4D1-62B0EF62C349}" dt="2021-09-09T12:19:06.371" v="11083" actId="1076"/>
          <ac:picMkLst>
            <pc:docMk/>
            <pc:sldMk cId="1934469221" sldId="773"/>
            <ac:picMk id="5" creationId="{95D8BF38-E3B6-45D1-8B83-0FE3B48ADAB3}"/>
          </ac:picMkLst>
        </pc:picChg>
      </pc:sldChg>
      <pc:sldChg chg="addSp modSp new mod">
        <pc:chgData name="Mark Higgins" userId="ad4ee43bd0f7a961" providerId="LiveId" clId="{647653EF-4188-4197-B4D1-62B0EF62C349}" dt="2021-09-09T12:56:30.678" v="12373"/>
        <pc:sldMkLst>
          <pc:docMk/>
          <pc:sldMk cId="1886039604" sldId="774"/>
        </pc:sldMkLst>
        <pc:spChg chg="mod">
          <ac:chgData name="Mark Higgins" userId="ad4ee43bd0f7a961" providerId="LiveId" clId="{647653EF-4188-4197-B4D1-62B0EF62C349}" dt="2021-09-09T12:56:30.678" v="12373"/>
          <ac:spMkLst>
            <pc:docMk/>
            <pc:sldMk cId="1886039604" sldId="774"/>
            <ac:spMk id="2" creationId="{4E73F67C-C8B2-4D94-B9F0-E4E49DBF3B44}"/>
          </ac:spMkLst>
        </pc:spChg>
        <pc:spChg chg="mod">
          <ac:chgData name="Mark Higgins" userId="ad4ee43bd0f7a961" providerId="LiveId" clId="{647653EF-4188-4197-B4D1-62B0EF62C349}" dt="2021-09-09T12:24:12.703" v="11599" actId="6549"/>
          <ac:spMkLst>
            <pc:docMk/>
            <pc:sldMk cId="1886039604" sldId="774"/>
            <ac:spMk id="3" creationId="{AA871E9D-6440-45F5-8DC5-DEE8634EE039}"/>
          </ac:spMkLst>
        </pc:spChg>
        <pc:picChg chg="add mod">
          <ac:chgData name="Mark Higgins" userId="ad4ee43bd0f7a961" providerId="LiveId" clId="{647653EF-4188-4197-B4D1-62B0EF62C349}" dt="2021-09-09T12:21:08.748" v="11254" actId="14100"/>
          <ac:picMkLst>
            <pc:docMk/>
            <pc:sldMk cId="1886039604" sldId="774"/>
            <ac:picMk id="5" creationId="{BD684FC9-EAC5-4671-A891-1C34634B561E}"/>
          </ac:picMkLst>
        </pc:picChg>
      </pc:sldChg>
      <pc:sldChg chg="addSp modSp new mod">
        <pc:chgData name="Mark Higgins" userId="ad4ee43bd0f7a961" providerId="LiveId" clId="{647653EF-4188-4197-B4D1-62B0EF62C349}" dt="2021-09-09T12:56:34.091" v="12374"/>
        <pc:sldMkLst>
          <pc:docMk/>
          <pc:sldMk cId="2319426009" sldId="775"/>
        </pc:sldMkLst>
        <pc:spChg chg="mod">
          <ac:chgData name="Mark Higgins" userId="ad4ee43bd0f7a961" providerId="LiveId" clId="{647653EF-4188-4197-B4D1-62B0EF62C349}" dt="2021-09-09T12:56:34.091" v="12374"/>
          <ac:spMkLst>
            <pc:docMk/>
            <pc:sldMk cId="2319426009" sldId="775"/>
            <ac:spMk id="2" creationId="{B8899151-AD9F-4B4F-817B-E4A7561B0B5B}"/>
          </ac:spMkLst>
        </pc:spChg>
        <pc:spChg chg="mod">
          <ac:chgData name="Mark Higgins" userId="ad4ee43bd0f7a961" providerId="LiveId" clId="{647653EF-4188-4197-B4D1-62B0EF62C349}" dt="2021-09-09T12:22:24.310" v="11366" actId="20577"/>
          <ac:spMkLst>
            <pc:docMk/>
            <pc:sldMk cId="2319426009" sldId="775"/>
            <ac:spMk id="3" creationId="{0745E1F7-8067-43B9-8BC5-12932ECF86EE}"/>
          </ac:spMkLst>
        </pc:spChg>
        <pc:picChg chg="add mod">
          <ac:chgData name="Mark Higgins" userId="ad4ee43bd0f7a961" providerId="LiveId" clId="{647653EF-4188-4197-B4D1-62B0EF62C349}" dt="2021-09-09T12:22:01.721" v="11337" actId="1076"/>
          <ac:picMkLst>
            <pc:docMk/>
            <pc:sldMk cId="2319426009" sldId="775"/>
            <ac:picMk id="5" creationId="{623D7FFF-540C-43C6-A4B7-25A181C6053D}"/>
          </ac:picMkLst>
        </pc:picChg>
      </pc:sldChg>
      <pc:sldChg chg="modSp new mod">
        <pc:chgData name="Mark Higgins" userId="ad4ee43bd0f7a961" providerId="LiveId" clId="{647653EF-4188-4197-B4D1-62B0EF62C349}" dt="2021-09-09T12:56:37.406" v="12375"/>
        <pc:sldMkLst>
          <pc:docMk/>
          <pc:sldMk cId="3786160514" sldId="776"/>
        </pc:sldMkLst>
        <pc:spChg chg="mod">
          <ac:chgData name="Mark Higgins" userId="ad4ee43bd0f7a961" providerId="LiveId" clId="{647653EF-4188-4197-B4D1-62B0EF62C349}" dt="2021-09-09T12:56:37.406" v="12375"/>
          <ac:spMkLst>
            <pc:docMk/>
            <pc:sldMk cId="3786160514" sldId="776"/>
            <ac:spMk id="2" creationId="{086E7393-C005-40BF-B749-9ADC7CBBB905}"/>
          </ac:spMkLst>
        </pc:spChg>
        <pc:spChg chg="mod">
          <ac:chgData name="Mark Higgins" userId="ad4ee43bd0f7a961" providerId="LiveId" clId="{647653EF-4188-4197-B4D1-62B0EF62C349}" dt="2021-09-09T12:37:30.186" v="12290" actId="27636"/>
          <ac:spMkLst>
            <pc:docMk/>
            <pc:sldMk cId="3786160514" sldId="776"/>
            <ac:spMk id="3" creationId="{82ED2AB1-4240-4CC9-BF5E-B083AE1DEB25}"/>
          </ac:spMkLst>
        </pc:spChg>
      </pc:sldChg>
      <pc:sldChg chg="addSp modSp new del mod">
        <pc:chgData name="Mark Higgins" userId="ad4ee43bd0f7a961" providerId="LiveId" clId="{647653EF-4188-4197-B4D1-62B0EF62C349}" dt="2021-09-09T12:37:10.697" v="12284" actId="47"/>
        <pc:sldMkLst>
          <pc:docMk/>
          <pc:sldMk cId="1539168376" sldId="777"/>
        </pc:sldMkLst>
        <pc:spChg chg="mod">
          <ac:chgData name="Mark Higgins" userId="ad4ee43bd0f7a961" providerId="LiveId" clId="{647653EF-4188-4197-B4D1-62B0EF62C349}" dt="2021-09-09T12:33:30.638" v="12140" actId="20577"/>
          <ac:spMkLst>
            <pc:docMk/>
            <pc:sldMk cId="1539168376" sldId="777"/>
            <ac:spMk id="2" creationId="{046C7536-ACB4-4E1F-BDC7-C67AEEA45DC1}"/>
          </ac:spMkLst>
        </pc:spChg>
        <pc:spChg chg="mod">
          <ac:chgData name="Mark Higgins" userId="ad4ee43bd0f7a961" providerId="LiveId" clId="{647653EF-4188-4197-B4D1-62B0EF62C349}" dt="2021-09-09T12:34:56.602" v="12188" actId="20577"/>
          <ac:spMkLst>
            <pc:docMk/>
            <pc:sldMk cId="1539168376" sldId="777"/>
            <ac:spMk id="3" creationId="{6C48F410-F4A6-4536-9E9A-265101796DE8}"/>
          </ac:spMkLst>
        </pc:spChg>
        <pc:graphicFrameChg chg="add mod modGraphic">
          <ac:chgData name="Mark Higgins" userId="ad4ee43bd0f7a961" providerId="LiveId" clId="{647653EF-4188-4197-B4D1-62B0EF62C349}" dt="2021-09-09T12:35:57.923" v="12245" actId="20577"/>
          <ac:graphicFrameMkLst>
            <pc:docMk/>
            <pc:sldMk cId="1539168376" sldId="777"/>
            <ac:graphicFrameMk id="4" creationId="{719650A6-2C92-4312-BD58-0D21E1394437}"/>
          </ac:graphicFrameMkLst>
        </pc:graphicFrameChg>
      </pc:sldChg>
      <pc:sldChg chg="modSp new mod">
        <pc:chgData name="Mark Higgins" userId="ad4ee43bd0f7a961" providerId="LiveId" clId="{647653EF-4188-4197-B4D1-62B0EF62C349}" dt="2021-09-09T13:42:36.519" v="12748" actId="20577"/>
        <pc:sldMkLst>
          <pc:docMk/>
          <pc:sldMk cId="2516407089" sldId="777"/>
        </pc:sldMkLst>
        <pc:spChg chg="mod">
          <ac:chgData name="Mark Higgins" userId="ad4ee43bd0f7a961" providerId="LiveId" clId="{647653EF-4188-4197-B4D1-62B0EF62C349}" dt="2021-09-09T12:56:40.969" v="12376"/>
          <ac:spMkLst>
            <pc:docMk/>
            <pc:sldMk cId="2516407089" sldId="777"/>
            <ac:spMk id="2" creationId="{1387D88F-3D55-4FDF-99A3-B815C272A81E}"/>
          </ac:spMkLst>
        </pc:spChg>
        <pc:spChg chg="mod">
          <ac:chgData name="Mark Higgins" userId="ad4ee43bd0f7a961" providerId="LiveId" clId="{647653EF-4188-4197-B4D1-62B0EF62C349}" dt="2021-09-09T13:42:36.519" v="12748" actId="20577"/>
          <ac:spMkLst>
            <pc:docMk/>
            <pc:sldMk cId="2516407089" sldId="777"/>
            <ac:spMk id="3" creationId="{3D8F4E44-C9E1-4A10-89BD-F086F4F898D4}"/>
          </ac:spMkLst>
        </pc:spChg>
      </pc:sldChg>
      <pc:sldChg chg="modSp add mod">
        <pc:chgData name="Mark Higgins" userId="ad4ee43bd0f7a961" providerId="LiveId" clId="{647653EF-4188-4197-B4D1-62B0EF62C349}" dt="2021-09-09T14:03:51.588" v="13055" actId="20577"/>
        <pc:sldMkLst>
          <pc:docMk/>
          <pc:sldMk cId="4293784501" sldId="778"/>
        </pc:sldMkLst>
        <pc:spChg chg="mod">
          <ac:chgData name="Mark Higgins" userId="ad4ee43bd0f7a961" providerId="LiveId" clId="{647653EF-4188-4197-B4D1-62B0EF62C349}" dt="2021-09-09T14:02:36.512" v="12804" actId="20577"/>
          <ac:spMkLst>
            <pc:docMk/>
            <pc:sldMk cId="4293784501" sldId="778"/>
            <ac:spMk id="2" creationId="{1387D88F-3D55-4FDF-99A3-B815C272A81E}"/>
          </ac:spMkLst>
        </pc:spChg>
        <pc:spChg chg="mod">
          <ac:chgData name="Mark Higgins" userId="ad4ee43bd0f7a961" providerId="LiveId" clId="{647653EF-4188-4197-B4D1-62B0EF62C349}" dt="2021-09-09T14:03:51.588" v="13055" actId="20577"/>
          <ac:spMkLst>
            <pc:docMk/>
            <pc:sldMk cId="4293784501" sldId="778"/>
            <ac:spMk id="3" creationId="{3D8F4E44-C9E1-4A10-89BD-F086F4F898D4}"/>
          </ac:spMkLst>
        </pc:spChg>
      </pc:sldChg>
      <pc:sldChg chg="modSp new mod">
        <pc:chgData name="Mark Higgins" userId="ad4ee43bd0f7a961" providerId="LiveId" clId="{647653EF-4188-4197-B4D1-62B0EF62C349}" dt="2021-09-09T12:57:13.267" v="12412" actId="20577"/>
        <pc:sldMkLst>
          <pc:docMk/>
          <pc:sldMk cId="1417685135" sldId="779"/>
        </pc:sldMkLst>
        <pc:spChg chg="mod">
          <ac:chgData name="Mark Higgins" userId="ad4ee43bd0f7a961" providerId="LiveId" clId="{647653EF-4188-4197-B4D1-62B0EF62C349}" dt="2021-09-09T12:57:13.267" v="12412" actId="20577"/>
          <ac:spMkLst>
            <pc:docMk/>
            <pc:sldMk cId="1417685135" sldId="779"/>
            <ac:spMk id="2" creationId="{0F0628B2-6987-45D7-855F-A73DE1B2959E}"/>
          </ac:spMkLst>
        </pc:spChg>
      </pc:sldChg>
      <pc:sldChg chg="modSp add mod">
        <pc:chgData name="Mark Higgins" userId="ad4ee43bd0f7a961" providerId="LiveId" clId="{647653EF-4188-4197-B4D1-62B0EF62C349}" dt="2021-09-09T14:09:37.544" v="13533" actId="15"/>
        <pc:sldMkLst>
          <pc:docMk/>
          <pc:sldMk cId="3894080252" sldId="780"/>
        </pc:sldMkLst>
        <pc:spChg chg="mod">
          <ac:chgData name="Mark Higgins" userId="ad4ee43bd0f7a961" providerId="LiveId" clId="{647653EF-4188-4197-B4D1-62B0EF62C349}" dt="2021-09-09T12:57:42.130" v="12443" actId="20577"/>
          <ac:spMkLst>
            <pc:docMk/>
            <pc:sldMk cId="3894080252" sldId="780"/>
            <ac:spMk id="2" creationId="{1387D88F-3D55-4FDF-99A3-B815C272A81E}"/>
          </ac:spMkLst>
        </pc:spChg>
        <pc:spChg chg="mod">
          <ac:chgData name="Mark Higgins" userId="ad4ee43bd0f7a961" providerId="LiveId" clId="{647653EF-4188-4197-B4D1-62B0EF62C349}" dt="2021-09-09T14:09:37.544" v="13533" actId="15"/>
          <ac:spMkLst>
            <pc:docMk/>
            <pc:sldMk cId="3894080252" sldId="780"/>
            <ac:spMk id="3" creationId="{3D8F4E44-C9E1-4A10-89BD-F086F4F898D4}"/>
          </ac:spMkLst>
        </pc:spChg>
      </pc:sldChg>
      <pc:sldChg chg="addSp modSp new mod">
        <pc:chgData name="Mark Higgins" userId="ad4ee43bd0f7a961" providerId="LiveId" clId="{647653EF-4188-4197-B4D1-62B0EF62C349}" dt="2021-09-09T14:14:04.636" v="14012" actId="20577"/>
        <pc:sldMkLst>
          <pc:docMk/>
          <pc:sldMk cId="2470802861" sldId="781"/>
        </pc:sldMkLst>
        <pc:spChg chg="mod">
          <ac:chgData name="Mark Higgins" userId="ad4ee43bd0f7a961" providerId="LiveId" clId="{647653EF-4188-4197-B4D1-62B0EF62C349}" dt="2021-09-09T12:57:55.566" v="12470" actId="20577"/>
          <ac:spMkLst>
            <pc:docMk/>
            <pc:sldMk cId="2470802861" sldId="781"/>
            <ac:spMk id="2" creationId="{47D648AA-8018-4191-B91C-756A286AF589}"/>
          </ac:spMkLst>
        </pc:spChg>
        <pc:spChg chg="mod">
          <ac:chgData name="Mark Higgins" userId="ad4ee43bd0f7a961" providerId="LiveId" clId="{647653EF-4188-4197-B4D1-62B0EF62C349}" dt="2021-09-09T14:11:25.083" v="13753" actId="20577"/>
          <ac:spMkLst>
            <pc:docMk/>
            <pc:sldMk cId="2470802861" sldId="781"/>
            <ac:spMk id="3" creationId="{9AF32A0D-75B2-460A-8D82-C2517DE2E7FC}"/>
          </ac:spMkLst>
        </pc:spChg>
        <pc:graphicFrameChg chg="add mod modGraphic">
          <ac:chgData name="Mark Higgins" userId="ad4ee43bd0f7a961" providerId="LiveId" clId="{647653EF-4188-4197-B4D1-62B0EF62C349}" dt="2021-09-09T14:14:04.636" v="14012" actId="20577"/>
          <ac:graphicFrameMkLst>
            <pc:docMk/>
            <pc:sldMk cId="2470802861" sldId="781"/>
            <ac:graphicFrameMk id="4" creationId="{23788E01-35E5-4BF8-9EA5-79A96602C8C2}"/>
          </ac:graphicFrameMkLst>
        </pc:graphicFrameChg>
      </pc:sldChg>
      <pc:sldChg chg="modSp new mod">
        <pc:chgData name="Mark Higgins" userId="ad4ee43bd0f7a961" providerId="LiveId" clId="{647653EF-4188-4197-B4D1-62B0EF62C349}" dt="2021-09-09T12:58:49.130" v="12503" actId="20577"/>
        <pc:sldMkLst>
          <pc:docMk/>
          <pc:sldMk cId="2774721002" sldId="782"/>
        </pc:sldMkLst>
        <pc:spChg chg="mod">
          <ac:chgData name="Mark Higgins" userId="ad4ee43bd0f7a961" providerId="LiveId" clId="{647653EF-4188-4197-B4D1-62B0EF62C349}" dt="2021-09-09T12:58:49.130" v="12503" actId="20577"/>
          <ac:spMkLst>
            <pc:docMk/>
            <pc:sldMk cId="2774721002" sldId="782"/>
            <ac:spMk id="2" creationId="{AD475AE2-6F56-4B37-A42F-DC8F5C052E72}"/>
          </ac:spMkLst>
        </pc:spChg>
      </pc:sldChg>
      <pc:sldChg chg="modSp add mod">
        <pc:chgData name="Mark Higgins" userId="ad4ee43bd0f7a961" providerId="LiveId" clId="{647653EF-4188-4197-B4D1-62B0EF62C349}" dt="2021-09-09T12:58:35.061" v="12493" actId="20577"/>
        <pc:sldMkLst>
          <pc:docMk/>
          <pc:sldMk cId="2161751952" sldId="783"/>
        </pc:sldMkLst>
        <pc:spChg chg="mod">
          <ac:chgData name="Mark Higgins" userId="ad4ee43bd0f7a961" providerId="LiveId" clId="{647653EF-4188-4197-B4D1-62B0EF62C349}" dt="2021-09-09T12:58:35.061" v="12493" actId="20577"/>
          <ac:spMkLst>
            <pc:docMk/>
            <pc:sldMk cId="2161751952" sldId="783"/>
            <ac:spMk id="2" creationId="{47D648AA-8018-4191-B91C-756A286AF589}"/>
          </ac:spMkLst>
        </pc:spChg>
      </pc:sldChg>
      <pc:sldChg chg="modSp new mod">
        <pc:chgData name="Mark Higgins" userId="ad4ee43bd0f7a961" providerId="LiveId" clId="{647653EF-4188-4197-B4D1-62B0EF62C349}" dt="2021-09-09T12:59:05.481" v="12525" actId="20577"/>
        <pc:sldMkLst>
          <pc:docMk/>
          <pc:sldMk cId="2213243107" sldId="784"/>
        </pc:sldMkLst>
        <pc:spChg chg="mod">
          <ac:chgData name="Mark Higgins" userId="ad4ee43bd0f7a961" providerId="LiveId" clId="{647653EF-4188-4197-B4D1-62B0EF62C349}" dt="2021-09-09T12:59:05.481" v="12525" actId="20577"/>
          <ac:spMkLst>
            <pc:docMk/>
            <pc:sldMk cId="2213243107" sldId="784"/>
            <ac:spMk id="2" creationId="{F89EB668-847A-4D12-A9DC-DB041B244F2B}"/>
          </ac:spMkLst>
        </pc:spChg>
      </pc:sldChg>
      <pc:sldChg chg="addSp modSp new mod">
        <pc:chgData name="Mark Higgins" userId="ad4ee43bd0f7a961" providerId="LiveId" clId="{647653EF-4188-4197-B4D1-62B0EF62C349}" dt="2021-09-09T14:02:31.470" v="12802"/>
        <pc:sldMkLst>
          <pc:docMk/>
          <pc:sldMk cId="2965334806" sldId="785"/>
        </pc:sldMkLst>
        <pc:spChg chg="mod">
          <ac:chgData name="Mark Higgins" userId="ad4ee43bd0f7a961" providerId="LiveId" clId="{647653EF-4188-4197-B4D1-62B0EF62C349}" dt="2021-09-09T14:02:31.470" v="12802"/>
          <ac:spMkLst>
            <pc:docMk/>
            <pc:sldMk cId="2965334806" sldId="785"/>
            <ac:spMk id="2" creationId="{6520173E-EECA-4C21-BD7F-FB7FFCAD25A0}"/>
          </ac:spMkLst>
        </pc:spChg>
        <pc:spChg chg="mod">
          <ac:chgData name="Mark Higgins" userId="ad4ee43bd0f7a961" providerId="LiveId" clId="{647653EF-4188-4197-B4D1-62B0EF62C349}" dt="2021-09-09T14:01:45.738" v="12795" actId="20577"/>
          <ac:spMkLst>
            <pc:docMk/>
            <pc:sldMk cId="2965334806" sldId="785"/>
            <ac:spMk id="3" creationId="{C1206447-0F3D-43E2-AC44-F6961E867FC5}"/>
          </ac:spMkLst>
        </pc:spChg>
        <pc:picChg chg="add mod">
          <ac:chgData name="Mark Higgins" userId="ad4ee43bd0f7a961" providerId="LiveId" clId="{647653EF-4188-4197-B4D1-62B0EF62C349}" dt="2021-09-09T14:00:16.014" v="12760" actId="1076"/>
          <ac:picMkLst>
            <pc:docMk/>
            <pc:sldMk cId="2965334806" sldId="785"/>
            <ac:picMk id="5" creationId="{D1BA59F9-8425-4BE9-B173-4640F75B89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2722F-2E0D-4EC8-93B5-222C5214EAE8}" type="datetimeFigureOut">
              <a:rPr lang="en-GB" smtClean="0"/>
              <a:t>07/11/2022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0BE7D-523D-4413-9118-EBC49F5417EA}" type="slidenum">
              <a:rPr lang="en-GB" smtClean="0"/>
              <a:t>‹#›</a:t>
            </a:fld>
            <a:endParaRPr lang="en-GB"/>
          </a:p>
        </p:txBody>
      </p:sp>
    </p:spTree>
    <p:extLst>
      <p:ext uri="{BB962C8B-B14F-4D97-AF65-F5344CB8AC3E}">
        <p14:creationId xmlns:p14="http://schemas.microsoft.com/office/powerpoint/2010/main" val="265940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6788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011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11/7/2022</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11/7/2022</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geekflare.com/database-threats-and-prevention-tool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youtu.be/h0nxCDiD-z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en.wikipedia.org/wiki/Database_normalizatio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mssqltips.com/sqlservertip/1816/getting-started-with-sql-server-database-diagram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mssqltips.com/sqlservertip/6269/sql-server-database-diagram-tool-in-management-studio/"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Q8gBvsUjTLw"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CuY5ADwn24" TargetMode="External"/><Relationship Id="rId2" Type="http://schemas.openxmlformats.org/officeDocument/2006/relationships/hyperlink" Target="https://www.youtube.com/watch?v=QpdhBUYk7K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J-drts33N8g" TargetMode="External"/><Relationship Id="rId2" Type="http://schemas.openxmlformats.org/officeDocument/2006/relationships/hyperlink" Target="https://youtu.be/upS2HlUj1gI"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H7Vj6lCZ9sk&amp;list=PLVTsfY7Kr9qjagmWoPLXPvdOk46C5IAB_&amp;index=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H7Vj6lCZ9sk&amp;list=PLVTsfY7Kr9qjagmWoPLXPvdOk46C5IAB_&amp;index=1"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rOeeEk_nFu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s://youtu.be/wozqnFbjyYc"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MiAl2mQ718s&amp;list=PLR0triVyTrBX7bTPY2Clm8YS82eyJYaVp&amp;index=1"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studytonight.com/dbm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chell.com/Top_Ten_Database_Threats.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26F4-FE67-43D6-9908-A68FB728C051}"/>
              </a:ext>
            </a:extLst>
          </p:cNvPr>
          <p:cNvSpPr>
            <a:spLocks noGrp="1"/>
          </p:cNvSpPr>
          <p:nvPr>
            <p:ph type="title"/>
          </p:nvPr>
        </p:nvSpPr>
        <p:spPr>
          <a:xfrm>
            <a:off x="838200" y="1144216"/>
            <a:ext cx="10515600" cy="1325563"/>
          </a:xfrm>
        </p:spPr>
        <p:txBody>
          <a:bodyPr/>
          <a:lstStyle/>
          <a:p>
            <a:pPr algn="ctr"/>
            <a:r>
              <a:rPr lang="en-GB" sz="6000" b="1" dirty="0">
                <a:solidFill>
                  <a:srgbClr val="223346"/>
                </a:solidFill>
                <a:latin typeface="Arial" panose="020B0604020202020204" pitchFamily="34" charset="0"/>
              </a:rPr>
              <a:t>Introduction</a:t>
            </a:r>
            <a:endParaRPr lang="en-GB" sz="6000" dirty="0"/>
          </a:p>
        </p:txBody>
      </p:sp>
      <p:sp>
        <p:nvSpPr>
          <p:cNvPr id="3" name="Content Placeholder 2">
            <a:extLst>
              <a:ext uri="{FF2B5EF4-FFF2-40B4-BE49-F238E27FC236}">
                <a16:creationId xmlns:a16="http://schemas.microsoft.com/office/drawing/2014/main" id="{78941B76-ADFF-4B8C-BB38-21ADF089D1A0}"/>
              </a:ext>
            </a:extLst>
          </p:cNvPr>
          <p:cNvSpPr>
            <a:spLocks noGrp="1"/>
          </p:cNvSpPr>
          <p:nvPr>
            <p:ph idx="1"/>
          </p:nvPr>
        </p:nvSpPr>
        <p:spPr>
          <a:xfrm>
            <a:off x="838200" y="2841171"/>
            <a:ext cx="10515600" cy="3335792"/>
          </a:xfrm>
        </p:spPr>
        <p:txBody>
          <a:bodyPr>
            <a:normAutofit/>
          </a:bodyPr>
          <a:lstStyle/>
          <a:p>
            <a:pPr marL="0" indent="0" algn="ctr">
              <a:buNone/>
            </a:pPr>
            <a:r>
              <a:rPr lang="en-GB" dirty="0">
                <a:solidFill>
                  <a:srgbClr val="000000"/>
                </a:solidFill>
                <a:latin typeface="Arial" panose="020B0604020202020204" pitchFamily="34" charset="0"/>
              </a:rPr>
              <a:t>Information management and security </a:t>
            </a:r>
          </a:p>
          <a:p>
            <a:pPr marL="0" indent="0" algn="ctr">
              <a:buNone/>
            </a:pPr>
            <a:r>
              <a:rPr lang="en-GB" dirty="0">
                <a:solidFill>
                  <a:srgbClr val="000000"/>
                </a:solidFill>
                <a:latin typeface="Arial" panose="020B0604020202020204" pitchFamily="34" charset="0"/>
              </a:rPr>
              <a:t>UFCFHU-30-2</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Level 5</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30 Credits</a:t>
            </a:r>
          </a:p>
          <a:p>
            <a:endParaRPr lang="en-GB" dirty="0"/>
          </a:p>
        </p:txBody>
      </p:sp>
    </p:spTree>
    <p:extLst>
      <p:ext uri="{BB962C8B-B14F-4D97-AF65-F5344CB8AC3E}">
        <p14:creationId xmlns:p14="http://schemas.microsoft.com/office/powerpoint/2010/main" val="71364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CD6C-C029-4D2B-B35E-A5E3EFD9DB0D}"/>
              </a:ext>
            </a:extLst>
          </p:cNvPr>
          <p:cNvSpPr>
            <a:spLocks noGrp="1"/>
          </p:cNvSpPr>
          <p:nvPr>
            <p:ph type="title"/>
          </p:nvPr>
        </p:nvSpPr>
        <p:spPr/>
        <p:txBody>
          <a:bodyPr/>
          <a:lstStyle/>
          <a:p>
            <a:r>
              <a:rPr lang="en-US" dirty="0"/>
              <a:t>Threat 5 - SQL Injection</a:t>
            </a:r>
            <a:endParaRPr lang="en-GB" dirty="0"/>
          </a:p>
        </p:txBody>
      </p:sp>
      <p:sp>
        <p:nvSpPr>
          <p:cNvPr id="3" name="Content Placeholder 2">
            <a:extLst>
              <a:ext uri="{FF2B5EF4-FFF2-40B4-BE49-F238E27FC236}">
                <a16:creationId xmlns:a16="http://schemas.microsoft.com/office/drawing/2014/main" id="{25EFC9AF-B19A-4649-B93C-0D402400A919}"/>
              </a:ext>
            </a:extLst>
          </p:cNvPr>
          <p:cNvSpPr>
            <a:spLocks noGrp="1"/>
          </p:cNvSpPr>
          <p:nvPr>
            <p:ph idx="1"/>
          </p:nvPr>
        </p:nvSpPr>
        <p:spPr/>
        <p:txBody>
          <a:bodyPr/>
          <a:lstStyle/>
          <a:p>
            <a:r>
              <a:rPr lang="en-US" dirty="0"/>
              <a:t>In a SQL injection attack, a perpetrator typically inserts (or “injects”) unauthorized database statements into a vulnerable SQL data channel. </a:t>
            </a:r>
          </a:p>
          <a:p>
            <a:r>
              <a:rPr lang="en-US" dirty="0"/>
              <a:t>Typically targeted data channels include stored procedures and Web application input parameters. </a:t>
            </a:r>
          </a:p>
          <a:p>
            <a:r>
              <a:rPr lang="en-US" dirty="0"/>
              <a:t>These injected statements are then passed to the database where they are executed. </a:t>
            </a:r>
          </a:p>
          <a:p>
            <a:r>
              <a:rPr lang="en-US" dirty="0"/>
              <a:t>Using SQL injection, attackers may gain unrestricted access to an entire database.</a:t>
            </a:r>
            <a:endParaRPr lang="en-GB" dirty="0"/>
          </a:p>
        </p:txBody>
      </p:sp>
    </p:spTree>
    <p:extLst>
      <p:ext uri="{BB962C8B-B14F-4D97-AF65-F5344CB8AC3E}">
        <p14:creationId xmlns:p14="http://schemas.microsoft.com/office/powerpoint/2010/main" val="3730500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4BB3E-6A5A-49A3-81A1-F77B02A9546B}"/>
              </a:ext>
            </a:extLst>
          </p:cNvPr>
          <p:cNvSpPr>
            <a:spLocks noGrp="1"/>
          </p:cNvSpPr>
          <p:nvPr>
            <p:ph type="title"/>
          </p:nvPr>
        </p:nvSpPr>
        <p:spPr/>
        <p:txBody>
          <a:bodyPr/>
          <a:lstStyle/>
          <a:p>
            <a:r>
              <a:rPr lang="en-US" dirty="0"/>
              <a:t>Threat 6 - Weak Audit Trail</a:t>
            </a:r>
            <a:endParaRPr lang="en-GB" dirty="0"/>
          </a:p>
        </p:txBody>
      </p:sp>
      <p:sp>
        <p:nvSpPr>
          <p:cNvPr id="3" name="Content Placeholder 2">
            <a:extLst>
              <a:ext uri="{FF2B5EF4-FFF2-40B4-BE49-F238E27FC236}">
                <a16:creationId xmlns:a16="http://schemas.microsoft.com/office/drawing/2014/main" id="{D9314CE5-A06E-4730-A73C-D4251A2BDA5F}"/>
              </a:ext>
            </a:extLst>
          </p:cNvPr>
          <p:cNvSpPr>
            <a:spLocks noGrp="1"/>
          </p:cNvSpPr>
          <p:nvPr>
            <p:ph idx="1"/>
          </p:nvPr>
        </p:nvSpPr>
        <p:spPr/>
        <p:txBody>
          <a:bodyPr>
            <a:normAutofit fontScale="77500" lnSpcReduction="20000"/>
          </a:bodyPr>
          <a:lstStyle/>
          <a:p>
            <a:r>
              <a:rPr lang="en-US" dirty="0"/>
              <a:t>Automated recording of all sensitive and/or unusual database transactions should be part of the foundation underlying any database deployment. </a:t>
            </a:r>
          </a:p>
          <a:p>
            <a:r>
              <a:rPr lang="en-US" dirty="0"/>
              <a:t>Weak database audit policy represents a serious organizational risk on many levels. </a:t>
            </a:r>
          </a:p>
          <a:p>
            <a:pPr lvl="1"/>
            <a:r>
              <a:rPr lang="en-US" dirty="0"/>
              <a:t>Regulatory Risk - Organizations with weak (or sometimes non-existent) database audit mechanisms will increasingly find that they are at odds with government regulatory requirements. Sarbanes-Oxley (SOX) in the financial services sector and the Healthcare Information Portability and Accountability Act (HIPAA) in the healthcare sector are just two examples of government regulation with clear database audit requirements. </a:t>
            </a:r>
          </a:p>
          <a:p>
            <a:pPr lvl="1"/>
            <a:r>
              <a:rPr lang="en-US" dirty="0"/>
              <a:t>Deterrence – Like video cameras recording the faces of individuals entering a bank, database audit mechanisms serves to deter attackers who know that database audit tracking provide investigators with forensics link intruders to a crime. </a:t>
            </a:r>
          </a:p>
          <a:p>
            <a:pPr lvl="1"/>
            <a:r>
              <a:rPr lang="en-US" dirty="0"/>
              <a:t>Detection and Recovery – Audit mechanisms represent the last line of database defense. If an attacker manages to circumvent other defenses, audit data can identify the existence of a violation after the fact. Audit data may then be used to link a violation to a particular user and/or repair the system. </a:t>
            </a:r>
          </a:p>
          <a:p>
            <a:r>
              <a:rPr lang="en-US" dirty="0"/>
              <a:t>Database software platforms typically integrate basic audit capabilities but they suffer from multiple weaknesses that limit or preclude deployment.</a:t>
            </a:r>
            <a:endParaRPr lang="en-GB" dirty="0"/>
          </a:p>
        </p:txBody>
      </p:sp>
    </p:spTree>
    <p:extLst>
      <p:ext uri="{BB962C8B-B14F-4D97-AF65-F5344CB8AC3E}">
        <p14:creationId xmlns:p14="http://schemas.microsoft.com/office/powerpoint/2010/main" val="3854345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FC23-9F68-4DEF-B078-A7E3D447DA2C}"/>
              </a:ext>
            </a:extLst>
          </p:cNvPr>
          <p:cNvSpPr>
            <a:spLocks noGrp="1"/>
          </p:cNvSpPr>
          <p:nvPr>
            <p:ph type="title"/>
          </p:nvPr>
        </p:nvSpPr>
        <p:spPr/>
        <p:txBody>
          <a:bodyPr/>
          <a:lstStyle/>
          <a:p>
            <a:r>
              <a:rPr lang="en-US" dirty="0"/>
              <a:t>Threat 7 - Denial of Service</a:t>
            </a:r>
            <a:endParaRPr lang="en-GB" dirty="0"/>
          </a:p>
        </p:txBody>
      </p:sp>
      <p:sp>
        <p:nvSpPr>
          <p:cNvPr id="3" name="Content Placeholder 2">
            <a:extLst>
              <a:ext uri="{FF2B5EF4-FFF2-40B4-BE49-F238E27FC236}">
                <a16:creationId xmlns:a16="http://schemas.microsoft.com/office/drawing/2014/main" id="{6323EE92-EE16-4CE5-8127-FD562AA8D2A1}"/>
              </a:ext>
            </a:extLst>
          </p:cNvPr>
          <p:cNvSpPr>
            <a:spLocks noGrp="1"/>
          </p:cNvSpPr>
          <p:nvPr>
            <p:ph idx="1"/>
          </p:nvPr>
        </p:nvSpPr>
        <p:spPr/>
        <p:txBody>
          <a:bodyPr>
            <a:normAutofit fontScale="85000" lnSpcReduction="20000"/>
          </a:bodyPr>
          <a:lstStyle/>
          <a:p>
            <a:r>
              <a:rPr lang="en-US" dirty="0"/>
              <a:t>Denial of Service (DOS) is a general attack category in which access to network applications or data is denied to intended users. Denial of service (DOS) conditions may be created via many techniques - many of which are related to previously mentioned vulnerabilities. For example, DOS may be achieved by taking advantage of a database platform vulnerability to crash a server. Other common DOS techniques include data corruption, network flooding, and server resource overload (memory, CPU, etc.). Resource overload is particularly common in database environments. </a:t>
            </a:r>
          </a:p>
          <a:p>
            <a:endParaRPr lang="en-US" dirty="0"/>
          </a:p>
          <a:p>
            <a:endParaRPr lang="en-US" dirty="0"/>
          </a:p>
          <a:p>
            <a:r>
              <a:rPr lang="en-US" dirty="0"/>
              <a:t>The motivations behind DOS are similarly diverse. DOS attacks are often linked to extortion scams in which a remote attacker will repeatedly crash servers until the victim deposits funds to an international bank account. Alternatively, DOS may be traced to a worm infection. Whatever the source, DOS represents a serious threat for many organizations.</a:t>
            </a:r>
            <a:endParaRPr lang="en-GB" dirty="0"/>
          </a:p>
        </p:txBody>
      </p:sp>
    </p:spTree>
    <p:extLst>
      <p:ext uri="{BB962C8B-B14F-4D97-AF65-F5344CB8AC3E}">
        <p14:creationId xmlns:p14="http://schemas.microsoft.com/office/powerpoint/2010/main" val="34306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7B356-64C2-4830-AE62-29EDD0B58E0F}"/>
              </a:ext>
            </a:extLst>
          </p:cNvPr>
          <p:cNvSpPr>
            <a:spLocks noGrp="1"/>
          </p:cNvSpPr>
          <p:nvPr>
            <p:ph type="title"/>
          </p:nvPr>
        </p:nvSpPr>
        <p:spPr/>
        <p:txBody>
          <a:bodyPr/>
          <a:lstStyle/>
          <a:p>
            <a:r>
              <a:rPr lang="en-US" dirty="0"/>
              <a:t>Threat 8 - DB Comms Protocol Vulnerabilities</a:t>
            </a:r>
            <a:endParaRPr lang="en-GB" dirty="0"/>
          </a:p>
        </p:txBody>
      </p:sp>
      <p:sp>
        <p:nvSpPr>
          <p:cNvPr id="3" name="Content Placeholder 2">
            <a:extLst>
              <a:ext uri="{FF2B5EF4-FFF2-40B4-BE49-F238E27FC236}">
                <a16:creationId xmlns:a16="http://schemas.microsoft.com/office/drawing/2014/main" id="{AA1211CC-5176-4AC4-8776-42D4A45B4F06}"/>
              </a:ext>
            </a:extLst>
          </p:cNvPr>
          <p:cNvSpPr>
            <a:spLocks noGrp="1"/>
          </p:cNvSpPr>
          <p:nvPr>
            <p:ph idx="1"/>
          </p:nvPr>
        </p:nvSpPr>
        <p:spPr/>
        <p:txBody>
          <a:bodyPr>
            <a:normAutofit fontScale="92500" lnSpcReduction="20000"/>
          </a:bodyPr>
          <a:lstStyle/>
          <a:p>
            <a:r>
              <a:rPr lang="en-US" dirty="0"/>
              <a:t>A growing number of security vulnerabilities are being identified in the database communication protocols of all database vendors. </a:t>
            </a:r>
          </a:p>
          <a:p>
            <a:pPr lvl="1"/>
            <a:r>
              <a:rPr lang="en-US" dirty="0"/>
              <a:t>Four out of seven security fixes in the two most recent IBM DB2 </a:t>
            </a:r>
            <a:r>
              <a:rPr lang="en-US" dirty="0" err="1"/>
              <a:t>FixPacks</a:t>
            </a:r>
            <a:r>
              <a:rPr lang="en-US" dirty="0"/>
              <a:t> address protocol vulnerabilities1. </a:t>
            </a:r>
          </a:p>
          <a:p>
            <a:pPr lvl="1"/>
            <a:r>
              <a:rPr lang="en-US" dirty="0"/>
              <a:t>Similarly, 11 out of 23 database vulnerabilities fixed in the most recent Oracle quarterly patch relate to protocols. </a:t>
            </a:r>
          </a:p>
          <a:p>
            <a:r>
              <a:rPr lang="en-US" dirty="0"/>
              <a:t>Fraudulent activity targeting these vulnerabilities can range from unauthorized data access, to data corruption, to denial of service. </a:t>
            </a:r>
          </a:p>
          <a:p>
            <a:r>
              <a:rPr lang="en-US" dirty="0"/>
              <a:t>The SQL Slammer2 worm, for example, took advantage of a flaw in the Microsoft SQL Server protocol to force denial of service. </a:t>
            </a:r>
          </a:p>
          <a:p>
            <a:r>
              <a:rPr lang="en-US" dirty="0"/>
              <a:t>To make matters worse, no record of these fraud vectors will exist in the native audit trail since protocol operations are not covered by native database audit mechanisms.</a:t>
            </a:r>
            <a:endParaRPr lang="en-GB" dirty="0"/>
          </a:p>
        </p:txBody>
      </p:sp>
    </p:spTree>
    <p:extLst>
      <p:ext uri="{BB962C8B-B14F-4D97-AF65-F5344CB8AC3E}">
        <p14:creationId xmlns:p14="http://schemas.microsoft.com/office/powerpoint/2010/main" val="3050233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7EC6-3C57-423D-95D1-AAC14369AE36}"/>
              </a:ext>
            </a:extLst>
          </p:cNvPr>
          <p:cNvSpPr>
            <a:spLocks noGrp="1"/>
          </p:cNvSpPr>
          <p:nvPr>
            <p:ph type="title"/>
          </p:nvPr>
        </p:nvSpPr>
        <p:spPr/>
        <p:txBody>
          <a:bodyPr/>
          <a:lstStyle/>
          <a:p>
            <a:r>
              <a:rPr lang="en-US" dirty="0"/>
              <a:t>Threat 9 - Weak Authentication</a:t>
            </a:r>
            <a:endParaRPr lang="en-GB" dirty="0"/>
          </a:p>
        </p:txBody>
      </p:sp>
      <p:sp>
        <p:nvSpPr>
          <p:cNvPr id="3" name="Content Placeholder 2">
            <a:extLst>
              <a:ext uri="{FF2B5EF4-FFF2-40B4-BE49-F238E27FC236}">
                <a16:creationId xmlns:a16="http://schemas.microsoft.com/office/drawing/2014/main" id="{E1693802-6C5D-49EF-BB7C-7302293E33D5}"/>
              </a:ext>
            </a:extLst>
          </p:cNvPr>
          <p:cNvSpPr>
            <a:spLocks noGrp="1"/>
          </p:cNvSpPr>
          <p:nvPr>
            <p:ph idx="1"/>
          </p:nvPr>
        </p:nvSpPr>
        <p:spPr/>
        <p:txBody>
          <a:bodyPr>
            <a:normAutofit fontScale="92500" lnSpcReduction="20000"/>
          </a:bodyPr>
          <a:lstStyle/>
          <a:p>
            <a:r>
              <a:rPr lang="en-US" dirty="0"/>
              <a:t>Weak authentication schemes allow attackers to assume the identity of legitimate database users by stealing or otherwise obtaining login credentials. </a:t>
            </a:r>
          </a:p>
          <a:p>
            <a:r>
              <a:rPr lang="en-US" dirty="0"/>
              <a:t>An attacker may employ any number of strategies to obtain credentials. </a:t>
            </a:r>
          </a:p>
          <a:p>
            <a:pPr lvl="1"/>
            <a:r>
              <a:rPr lang="en-US" dirty="0"/>
              <a:t>Brute Force - The attacker repeatedly enters username/password combinations until he finds one that works. The brute force process may involve simple guesswork or systematic enumeration of all possible username/password combinations. Often an attacker will use automated programs to accelerate the brute force process. </a:t>
            </a:r>
          </a:p>
          <a:p>
            <a:pPr lvl="1"/>
            <a:r>
              <a:rPr lang="en-US" dirty="0"/>
              <a:t>Social Engineering – A scheme in which the attacker takes advantage the natural human tendency to trust in order to convince others to provide their login credentials. For example, an attacker may present himself via phone as an IT manager and request login credentials for “system maintenance” purposes. </a:t>
            </a:r>
          </a:p>
          <a:p>
            <a:pPr lvl="1"/>
            <a:r>
              <a:rPr lang="en-US" dirty="0"/>
              <a:t>Direct Credential Theft – An attacker may steal login credentials by copying post-it notes, password files, etc.</a:t>
            </a:r>
            <a:endParaRPr lang="en-GB" dirty="0"/>
          </a:p>
        </p:txBody>
      </p:sp>
    </p:spTree>
    <p:extLst>
      <p:ext uri="{BB962C8B-B14F-4D97-AF65-F5344CB8AC3E}">
        <p14:creationId xmlns:p14="http://schemas.microsoft.com/office/powerpoint/2010/main" val="1418654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0C15-36F5-4512-91F8-4C8F3391730A}"/>
              </a:ext>
            </a:extLst>
          </p:cNvPr>
          <p:cNvSpPr>
            <a:spLocks noGrp="1"/>
          </p:cNvSpPr>
          <p:nvPr>
            <p:ph type="title"/>
          </p:nvPr>
        </p:nvSpPr>
        <p:spPr/>
        <p:txBody>
          <a:bodyPr/>
          <a:lstStyle/>
          <a:p>
            <a:r>
              <a:rPr lang="en-US" dirty="0"/>
              <a:t>Threat 10 - Backup Data Exposure</a:t>
            </a:r>
            <a:endParaRPr lang="en-GB" dirty="0"/>
          </a:p>
        </p:txBody>
      </p:sp>
      <p:sp>
        <p:nvSpPr>
          <p:cNvPr id="3" name="Content Placeholder 2">
            <a:extLst>
              <a:ext uri="{FF2B5EF4-FFF2-40B4-BE49-F238E27FC236}">
                <a16:creationId xmlns:a16="http://schemas.microsoft.com/office/drawing/2014/main" id="{E03FA3E9-39C6-4CA3-ABB2-450DBCE9E99D}"/>
              </a:ext>
            </a:extLst>
          </p:cNvPr>
          <p:cNvSpPr>
            <a:spLocks noGrp="1"/>
          </p:cNvSpPr>
          <p:nvPr>
            <p:ph idx="1"/>
          </p:nvPr>
        </p:nvSpPr>
        <p:spPr/>
        <p:txBody>
          <a:bodyPr/>
          <a:lstStyle/>
          <a:p>
            <a:r>
              <a:rPr lang="en-US" dirty="0"/>
              <a:t>Backup database storage media is often completely unprotected from attack. </a:t>
            </a:r>
          </a:p>
          <a:p>
            <a:endParaRPr lang="en-US" dirty="0"/>
          </a:p>
          <a:p>
            <a:r>
              <a:rPr lang="en-US" dirty="0"/>
              <a:t>As a result, several high profile security breaches have involved theft of database backup tapes and hard disks.</a:t>
            </a:r>
            <a:endParaRPr lang="en-GB" dirty="0"/>
          </a:p>
        </p:txBody>
      </p:sp>
    </p:spTree>
    <p:extLst>
      <p:ext uri="{BB962C8B-B14F-4D97-AF65-F5344CB8AC3E}">
        <p14:creationId xmlns:p14="http://schemas.microsoft.com/office/powerpoint/2010/main" val="2061465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BB0B9-19E4-4131-A2CC-8A461B1ACABD}"/>
              </a:ext>
            </a:extLst>
          </p:cNvPr>
          <p:cNvSpPr>
            <a:spLocks noGrp="1"/>
          </p:cNvSpPr>
          <p:nvPr>
            <p:ph type="title"/>
          </p:nvPr>
        </p:nvSpPr>
        <p:spPr/>
        <p:txBody>
          <a:bodyPr/>
          <a:lstStyle/>
          <a:p>
            <a:r>
              <a:rPr lang="en-GB" dirty="0"/>
              <a:t>Threats to Databases</a:t>
            </a:r>
          </a:p>
        </p:txBody>
      </p:sp>
      <p:sp>
        <p:nvSpPr>
          <p:cNvPr id="3" name="Content Placeholder 2">
            <a:extLst>
              <a:ext uri="{FF2B5EF4-FFF2-40B4-BE49-F238E27FC236}">
                <a16:creationId xmlns:a16="http://schemas.microsoft.com/office/drawing/2014/main" id="{766234E1-E6EB-49DE-B4A7-A358B44BD2E7}"/>
              </a:ext>
            </a:extLst>
          </p:cNvPr>
          <p:cNvSpPr>
            <a:spLocks noGrp="1"/>
          </p:cNvSpPr>
          <p:nvPr>
            <p:ph idx="1"/>
          </p:nvPr>
        </p:nvSpPr>
        <p:spPr/>
        <p:txBody>
          <a:bodyPr/>
          <a:lstStyle/>
          <a:p>
            <a:r>
              <a:rPr lang="en-GB" i="0" dirty="0">
                <a:effectLst/>
              </a:rPr>
              <a:t>Consider these threats to databases</a:t>
            </a:r>
          </a:p>
          <a:p>
            <a:pPr lvl="1"/>
            <a:r>
              <a:rPr lang="en-GB" i="0" dirty="0">
                <a:effectLst/>
              </a:rPr>
              <a:t>Threats Affecting Databases</a:t>
            </a:r>
          </a:p>
          <a:p>
            <a:pPr lvl="2"/>
            <a:r>
              <a:rPr lang="en-GB" i="0" dirty="0">
                <a:effectLst/>
              </a:rPr>
              <a:t>Inadequate Permissions Management</a:t>
            </a:r>
          </a:p>
          <a:p>
            <a:pPr lvl="2"/>
            <a:r>
              <a:rPr lang="en-GB" i="0" dirty="0">
                <a:effectLst/>
              </a:rPr>
              <a:t>Database Injection Attacks</a:t>
            </a:r>
          </a:p>
          <a:p>
            <a:pPr lvl="2"/>
            <a:r>
              <a:rPr lang="en-GB" i="0" dirty="0">
                <a:effectLst/>
              </a:rPr>
              <a:t>Exploitable Database Vulnerabilities</a:t>
            </a:r>
          </a:p>
          <a:p>
            <a:pPr lvl="2"/>
            <a:r>
              <a:rPr lang="en-US" i="0" dirty="0">
                <a:effectLst/>
              </a:rPr>
              <a:t>Existence of Hidden Database Servers</a:t>
            </a:r>
          </a:p>
          <a:p>
            <a:pPr lvl="2"/>
            <a:r>
              <a:rPr lang="en-GB" i="0" dirty="0">
                <a:effectLst/>
              </a:rPr>
              <a:t>Accessible Backups</a:t>
            </a:r>
          </a:p>
          <a:p>
            <a:r>
              <a:rPr lang="en-GB" dirty="0"/>
              <a:t>Visit their website to learn more about the vulnerabilities and mitigation measures. </a:t>
            </a:r>
          </a:p>
          <a:p>
            <a:r>
              <a:rPr lang="en-GB" dirty="0">
                <a:hlinkClick r:id="rId2"/>
              </a:rPr>
              <a:t>https://geekflare.com/database-threats-and-prevention-tools/</a:t>
            </a:r>
            <a:r>
              <a:rPr lang="en-GB" dirty="0"/>
              <a:t> </a:t>
            </a:r>
          </a:p>
        </p:txBody>
      </p:sp>
    </p:spTree>
    <p:extLst>
      <p:ext uri="{BB962C8B-B14F-4D97-AF65-F5344CB8AC3E}">
        <p14:creationId xmlns:p14="http://schemas.microsoft.com/office/powerpoint/2010/main" val="771164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55DECB-5D12-40B8-AD43-4649C534347B}"/>
              </a:ext>
            </a:extLst>
          </p:cNvPr>
          <p:cNvSpPr>
            <a:spLocks noGrp="1"/>
          </p:cNvSpPr>
          <p:nvPr>
            <p:ph type="title"/>
          </p:nvPr>
        </p:nvSpPr>
        <p:spPr/>
        <p:txBody>
          <a:bodyPr/>
          <a:lstStyle/>
          <a:p>
            <a:r>
              <a:rPr lang="en-GB" dirty="0"/>
              <a:t>SQL Server Workshops</a:t>
            </a:r>
          </a:p>
        </p:txBody>
      </p:sp>
      <p:sp>
        <p:nvSpPr>
          <p:cNvPr id="5" name="Text Placeholder 4">
            <a:extLst>
              <a:ext uri="{FF2B5EF4-FFF2-40B4-BE49-F238E27FC236}">
                <a16:creationId xmlns:a16="http://schemas.microsoft.com/office/drawing/2014/main" id="{013024E8-380C-4ADC-8F0E-24158C60D0B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917081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52B68-B97A-451F-979E-EB5251E3B008}"/>
              </a:ext>
            </a:extLst>
          </p:cNvPr>
          <p:cNvSpPr>
            <a:spLocks noGrp="1"/>
          </p:cNvSpPr>
          <p:nvPr>
            <p:ph type="title"/>
          </p:nvPr>
        </p:nvSpPr>
        <p:spPr/>
        <p:txBody>
          <a:bodyPr/>
          <a:lstStyle/>
          <a:p>
            <a:r>
              <a:rPr lang="en-GB" dirty="0"/>
              <a:t>SQL for Beginners</a:t>
            </a:r>
          </a:p>
        </p:txBody>
      </p:sp>
      <p:sp>
        <p:nvSpPr>
          <p:cNvPr id="3" name="Content Placeholder 2">
            <a:extLst>
              <a:ext uri="{FF2B5EF4-FFF2-40B4-BE49-F238E27FC236}">
                <a16:creationId xmlns:a16="http://schemas.microsoft.com/office/drawing/2014/main" id="{94410EF6-4DB5-415B-AF10-5E995D20AEC8}"/>
              </a:ext>
            </a:extLst>
          </p:cNvPr>
          <p:cNvSpPr>
            <a:spLocks noGrp="1"/>
          </p:cNvSpPr>
          <p:nvPr>
            <p:ph idx="1"/>
          </p:nvPr>
        </p:nvSpPr>
        <p:spPr/>
        <p:txBody>
          <a:bodyPr>
            <a:normAutofit fontScale="70000" lnSpcReduction="20000"/>
          </a:bodyPr>
          <a:lstStyle/>
          <a:p>
            <a:r>
              <a:rPr lang="en-US" dirty="0"/>
              <a:t>In this step-by-step tutorial, learn how you can write your own SQL queries. </a:t>
            </a:r>
          </a:p>
          <a:p>
            <a:r>
              <a:rPr lang="en-US" dirty="0"/>
              <a:t>You don't need any prior knowledge and we're going to use all free tools. </a:t>
            </a:r>
          </a:p>
          <a:p>
            <a:r>
              <a:rPr lang="en-US" dirty="0"/>
              <a:t>By the end of this video, you'll know how to retrieve data from databases. </a:t>
            </a:r>
          </a:p>
          <a:p>
            <a:r>
              <a:rPr lang="en-US" dirty="0"/>
              <a:t>At the end, you will learn a neat trick to write some of the most complex queries with very little effort. </a:t>
            </a:r>
          </a:p>
          <a:p>
            <a:r>
              <a:rPr lang="en-US" dirty="0"/>
              <a:t>SQL stands for structured query language and it's a language that you can use to talk to your database. </a:t>
            </a:r>
          </a:p>
          <a:p>
            <a:r>
              <a:rPr lang="en-US" dirty="0"/>
              <a:t>You can also use it to retrieve, filter, sort, combine, add, update, and delete data in a database. </a:t>
            </a:r>
          </a:p>
          <a:p>
            <a:r>
              <a:rPr lang="en-US" dirty="0"/>
              <a:t>It's basically a language you can use to interact with the database. </a:t>
            </a:r>
          </a:p>
          <a:p>
            <a:r>
              <a:rPr lang="en-US" dirty="0"/>
              <a:t>The great thing is that anyone can learn how to write SQL queries - you don't need a degree in computer science. </a:t>
            </a:r>
          </a:p>
          <a:p>
            <a:r>
              <a:rPr lang="en-US" dirty="0"/>
              <a:t>And once you know it, you'll have another superpower that you can use at work.</a:t>
            </a:r>
          </a:p>
          <a:p>
            <a:r>
              <a:rPr lang="en-GB" dirty="0">
                <a:solidFill>
                  <a:srgbClr val="FF0000"/>
                </a:solidFill>
              </a:rPr>
              <a:t>Kevin </a:t>
            </a:r>
            <a:r>
              <a:rPr lang="en-GB" dirty="0" err="1">
                <a:solidFill>
                  <a:srgbClr val="FF0000"/>
                </a:solidFill>
              </a:rPr>
              <a:t>Stratvert</a:t>
            </a:r>
            <a:r>
              <a:rPr lang="en-GB" dirty="0"/>
              <a:t>: </a:t>
            </a:r>
            <a:r>
              <a:rPr lang="en-GB" dirty="0">
                <a:hlinkClick r:id="rId2"/>
              </a:rPr>
              <a:t> https://youtu.be/h0nxCDiD-zg</a:t>
            </a:r>
            <a:r>
              <a:rPr lang="en-GB" dirty="0"/>
              <a:t> </a:t>
            </a:r>
          </a:p>
        </p:txBody>
      </p:sp>
    </p:spTree>
    <p:extLst>
      <p:ext uri="{BB962C8B-B14F-4D97-AF65-F5344CB8AC3E}">
        <p14:creationId xmlns:p14="http://schemas.microsoft.com/office/powerpoint/2010/main" val="410176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E302-E1B0-4C2E-A4E4-5285147834D2}"/>
              </a:ext>
            </a:extLst>
          </p:cNvPr>
          <p:cNvSpPr>
            <a:spLocks noGrp="1"/>
          </p:cNvSpPr>
          <p:nvPr>
            <p:ph type="title"/>
          </p:nvPr>
        </p:nvSpPr>
        <p:spPr/>
        <p:txBody>
          <a:bodyPr/>
          <a:lstStyle/>
          <a:p>
            <a:r>
              <a:rPr lang="en-GB" dirty="0"/>
              <a:t>Relational Databases</a:t>
            </a:r>
          </a:p>
        </p:txBody>
      </p:sp>
      <p:sp>
        <p:nvSpPr>
          <p:cNvPr id="3" name="Content Placeholder 2">
            <a:extLst>
              <a:ext uri="{FF2B5EF4-FFF2-40B4-BE49-F238E27FC236}">
                <a16:creationId xmlns:a16="http://schemas.microsoft.com/office/drawing/2014/main" id="{82CD7639-F983-4A8E-9796-603393BB36B1}"/>
              </a:ext>
            </a:extLst>
          </p:cNvPr>
          <p:cNvSpPr>
            <a:spLocks noGrp="1"/>
          </p:cNvSpPr>
          <p:nvPr>
            <p:ph idx="1"/>
          </p:nvPr>
        </p:nvSpPr>
        <p:spPr/>
        <p:txBody>
          <a:bodyPr/>
          <a:lstStyle/>
          <a:p>
            <a:r>
              <a:rPr lang="en-GB" dirty="0"/>
              <a:t>A relational database is a DBMS – a database management system</a:t>
            </a:r>
          </a:p>
          <a:p>
            <a:r>
              <a:rPr lang="en-GB" dirty="0"/>
              <a:t>You’ll remember from week 2, an IBM researched named Edgar Codd developed the concept of a relational database. </a:t>
            </a:r>
          </a:p>
          <a:p>
            <a:r>
              <a:rPr lang="en-GB" dirty="0"/>
              <a:t>The term relational refers to the connection between how tables are stored in a database – we say they are related. </a:t>
            </a:r>
          </a:p>
        </p:txBody>
      </p:sp>
    </p:spTree>
    <p:extLst>
      <p:ext uri="{BB962C8B-B14F-4D97-AF65-F5344CB8AC3E}">
        <p14:creationId xmlns:p14="http://schemas.microsoft.com/office/powerpoint/2010/main" val="2152469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2616101"/>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Information management and security </a:t>
            </a:r>
            <a:r>
              <a:rPr lang="en-GB" sz="3200" b="1" spc="300">
                <a:solidFill>
                  <a:schemeClr val="bg1"/>
                </a:solidFill>
                <a:latin typeface="EuroStyle" panose="02027200000000000000" pitchFamily="18" charset="0"/>
              </a:rPr>
              <a:t>Week 3</a:t>
            </a:r>
            <a:endParaRPr lang="en-GB" sz="3200" b="1" spc="300" dirty="0">
              <a:solidFill>
                <a:schemeClr val="bg1"/>
              </a:solidFill>
              <a:latin typeface="EuroStyle" panose="02027200000000000000" pitchFamily="18" charset="0"/>
            </a:endParaRP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chemeClr val="bg1"/>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253869"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Monday</a:t>
            </a:r>
            <a:endParaRPr lang="en-GB" spc="300" dirty="0">
              <a:solidFill>
                <a:schemeClr val="bg1"/>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346844"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Tuesday</a:t>
            </a:r>
            <a:endParaRPr lang="en-GB" spc="300" dirty="0">
              <a:solidFill>
                <a:schemeClr val="bg1"/>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988686" cy="461665"/>
          </a:xfrm>
          <a:prstGeom prst="rect">
            <a:avLst/>
          </a:prstGeom>
          <a:noFill/>
        </p:spPr>
        <p:txBody>
          <a:bodyPr wrap="none" rtlCol="0">
            <a:spAutoFit/>
          </a:bodyPr>
          <a:lstStyle/>
          <a:p>
            <a:r>
              <a:rPr lang="en-GB" sz="2400" spc="300" dirty="0">
                <a:solidFill>
                  <a:schemeClr val="accent2"/>
                </a:solidFill>
                <a:latin typeface="EuroStyle" panose="02027200000000000000" pitchFamily="18" charset="0"/>
              </a:rPr>
              <a:t>Wednesday</a:t>
            </a:r>
            <a:endParaRPr lang="en-GB" spc="300" dirty="0">
              <a:solidFill>
                <a:schemeClr val="accent2"/>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1120319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E302-E1B0-4C2E-A4E4-5285147834D2}"/>
              </a:ext>
            </a:extLst>
          </p:cNvPr>
          <p:cNvSpPr>
            <a:spLocks noGrp="1"/>
          </p:cNvSpPr>
          <p:nvPr>
            <p:ph type="title"/>
          </p:nvPr>
        </p:nvSpPr>
        <p:spPr/>
        <p:txBody>
          <a:bodyPr/>
          <a:lstStyle/>
          <a:p>
            <a:r>
              <a:rPr lang="en-GB" dirty="0"/>
              <a:t>Relational Databases</a:t>
            </a:r>
          </a:p>
        </p:txBody>
      </p:sp>
      <p:sp>
        <p:nvSpPr>
          <p:cNvPr id="3" name="Content Placeholder 2">
            <a:extLst>
              <a:ext uri="{FF2B5EF4-FFF2-40B4-BE49-F238E27FC236}">
                <a16:creationId xmlns:a16="http://schemas.microsoft.com/office/drawing/2014/main" id="{82CD7639-F983-4A8E-9796-603393BB36B1}"/>
              </a:ext>
            </a:extLst>
          </p:cNvPr>
          <p:cNvSpPr>
            <a:spLocks noGrp="1"/>
          </p:cNvSpPr>
          <p:nvPr>
            <p:ph idx="1"/>
          </p:nvPr>
        </p:nvSpPr>
        <p:spPr/>
        <p:txBody>
          <a:bodyPr/>
          <a:lstStyle/>
          <a:p>
            <a:r>
              <a:rPr lang="en-GB" dirty="0"/>
              <a:t>In a relational database data is stored in one or more tables</a:t>
            </a:r>
          </a:p>
          <a:p>
            <a:r>
              <a:rPr lang="en-GB" dirty="0"/>
              <a:t>These tables look like a spreadsheet with rows and columns</a:t>
            </a:r>
          </a:p>
          <a:p>
            <a:r>
              <a:rPr lang="en-GB" dirty="0"/>
              <a:t>The rows are referred to as records</a:t>
            </a:r>
          </a:p>
          <a:p>
            <a:r>
              <a:rPr lang="en-GB" dirty="0"/>
              <a:t>The columns are referred to as fields</a:t>
            </a:r>
          </a:p>
          <a:p>
            <a:r>
              <a:rPr lang="en-GB" dirty="0"/>
              <a:t>Usually, tables are modelled after something in the real world such as orders, or customers or suppliers</a:t>
            </a:r>
          </a:p>
          <a:p>
            <a:endParaRPr lang="en-GB" dirty="0"/>
          </a:p>
          <a:p>
            <a:endParaRPr lang="en-GB" dirty="0"/>
          </a:p>
          <a:p>
            <a:endParaRPr lang="en-GB" dirty="0"/>
          </a:p>
        </p:txBody>
      </p:sp>
    </p:spTree>
    <p:extLst>
      <p:ext uri="{BB962C8B-B14F-4D97-AF65-F5344CB8AC3E}">
        <p14:creationId xmlns:p14="http://schemas.microsoft.com/office/powerpoint/2010/main" val="1474861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E302-E1B0-4C2E-A4E4-5285147834D2}"/>
              </a:ext>
            </a:extLst>
          </p:cNvPr>
          <p:cNvSpPr>
            <a:spLocks noGrp="1"/>
          </p:cNvSpPr>
          <p:nvPr>
            <p:ph type="title"/>
          </p:nvPr>
        </p:nvSpPr>
        <p:spPr/>
        <p:txBody>
          <a:bodyPr/>
          <a:lstStyle/>
          <a:p>
            <a:r>
              <a:rPr lang="en-GB" dirty="0"/>
              <a:t>Relational Databases</a:t>
            </a:r>
          </a:p>
        </p:txBody>
      </p:sp>
      <p:sp>
        <p:nvSpPr>
          <p:cNvPr id="3" name="Content Placeholder 2">
            <a:extLst>
              <a:ext uri="{FF2B5EF4-FFF2-40B4-BE49-F238E27FC236}">
                <a16:creationId xmlns:a16="http://schemas.microsoft.com/office/drawing/2014/main" id="{82CD7639-F983-4A8E-9796-603393BB36B1}"/>
              </a:ext>
            </a:extLst>
          </p:cNvPr>
          <p:cNvSpPr>
            <a:spLocks noGrp="1"/>
          </p:cNvSpPr>
          <p:nvPr>
            <p:ph idx="1"/>
          </p:nvPr>
        </p:nvSpPr>
        <p:spPr/>
        <p:txBody>
          <a:bodyPr/>
          <a:lstStyle/>
          <a:p>
            <a:r>
              <a:rPr lang="en-GB" dirty="0"/>
              <a:t>The Primary Key can consist of one or more columns (fields) in our table, and is used to uniquely identify each row (record)</a:t>
            </a:r>
          </a:p>
          <a:p>
            <a:endParaRPr lang="en-GB" dirty="0"/>
          </a:p>
          <a:p>
            <a:endParaRPr lang="en-GB" dirty="0"/>
          </a:p>
        </p:txBody>
      </p:sp>
    </p:spTree>
    <p:extLst>
      <p:ext uri="{BB962C8B-B14F-4D97-AF65-F5344CB8AC3E}">
        <p14:creationId xmlns:p14="http://schemas.microsoft.com/office/powerpoint/2010/main" val="3177975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32AF-3F29-43CA-BF9F-4AFFBCD4B715}"/>
              </a:ext>
            </a:extLst>
          </p:cNvPr>
          <p:cNvSpPr>
            <a:spLocks noGrp="1"/>
          </p:cNvSpPr>
          <p:nvPr>
            <p:ph type="title"/>
          </p:nvPr>
        </p:nvSpPr>
        <p:spPr/>
        <p:txBody>
          <a:bodyPr/>
          <a:lstStyle/>
          <a:p>
            <a:r>
              <a:rPr lang="en-GB" dirty="0"/>
              <a:t>What is normalising a database?</a:t>
            </a:r>
          </a:p>
        </p:txBody>
      </p:sp>
      <p:sp>
        <p:nvSpPr>
          <p:cNvPr id="3" name="Content Placeholder 2">
            <a:extLst>
              <a:ext uri="{FF2B5EF4-FFF2-40B4-BE49-F238E27FC236}">
                <a16:creationId xmlns:a16="http://schemas.microsoft.com/office/drawing/2014/main" id="{8CC826CE-B02E-45E8-B0AE-6F84E19ACB5C}"/>
              </a:ext>
            </a:extLst>
          </p:cNvPr>
          <p:cNvSpPr>
            <a:spLocks noGrp="1"/>
          </p:cNvSpPr>
          <p:nvPr>
            <p:ph idx="1"/>
          </p:nvPr>
        </p:nvSpPr>
        <p:spPr/>
        <p:txBody>
          <a:bodyPr>
            <a:normAutofit fontScale="92500" lnSpcReduction="20000"/>
          </a:bodyPr>
          <a:lstStyle/>
          <a:p>
            <a:r>
              <a:rPr lang="en-US" dirty="0"/>
              <a:t>Database normalization is the process of structuring a database, usually a relational database, in accordance with a series of so-called normal forms in order to reduce data redundancy and improve data integrity. It was first proposed by Edgar F. Codd as part of his relational model.</a:t>
            </a:r>
          </a:p>
          <a:p>
            <a:endParaRPr lang="en-US" dirty="0"/>
          </a:p>
          <a:p>
            <a:r>
              <a:rPr lang="en-US" dirty="0"/>
              <a:t>Normalization entails organizing the columns (attributes) and tables (relations) of a database to ensure that their dependencies are properly enforced by database integrity constraints. It is accomplished by applying some formal rules either by a process of synthesis (creating a new database design) or decomposition (improving an existing database design). </a:t>
            </a:r>
          </a:p>
          <a:p>
            <a:endParaRPr lang="en-US" dirty="0"/>
          </a:p>
          <a:p>
            <a:r>
              <a:rPr lang="en-GB" dirty="0">
                <a:hlinkClick r:id="rId2"/>
              </a:rPr>
              <a:t>https://en.wikipedia.org/wiki/Database_normalization</a:t>
            </a:r>
            <a:r>
              <a:rPr lang="en-GB" dirty="0"/>
              <a:t> </a:t>
            </a:r>
          </a:p>
        </p:txBody>
      </p:sp>
    </p:spTree>
    <p:extLst>
      <p:ext uri="{BB962C8B-B14F-4D97-AF65-F5344CB8AC3E}">
        <p14:creationId xmlns:p14="http://schemas.microsoft.com/office/powerpoint/2010/main" val="4118386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A158F-C56C-40B3-BF04-A88B40504E84}"/>
              </a:ext>
            </a:extLst>
          </p:cNvPr>
          <p:cNvSpPr>
            <a:spLocks noGrp="1"/>
          </p:cNvSpPr>
          <p:nvPr>
            <p:ph type="title"/>
          </p:nvPr>
        </p:nvSpPr>
        <p:spPr/>
        <p:txBody>
          <a:bodyPr/>
          <a:lstStyle/>
          <a:p>
            <a:r>
              <a:rPr lang="en-GB" dirty="0"/>
              <a:t>Research tasks</a:t>
            </a:r>
          </a:p>
        </p:txBody>
      </p:sp>
      <p:sp>
        <p:nvSpPr>
          <p:cNvPr id="3" name="Text Placeholder 2">
            <a:extLst>
              <a:ext uri="{FF2B5EF4-FFF2-40B4-BE49-F238E27FC236}">
                <a16:creationId xmlns:a16="http://schemas.microsoft.com/office/drawing/2014/main" id="{6931AB73-5497-4230-81BB-179E1EBAF52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420806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4183-47EE-43DA-A607-05D619272B33}"/>
              </a:ext>
            </a:extLst>
          </p:cNvPr>
          <p:cNvSpPr>
            <a:spLocks noGrp="1"/>
          </p:cNvSpPr>
          <p:nvPr>
            <p:ph type="title"/>
          </p:nvPr>
        </p:nvSpPr>
        <p:spPr/>
        <p:txBody>
          <a:bodyPr/>
          <a:lstStyle/>
          <a:p>
            <a:r>
              <a:rPr lang="en-GB" dirty="0"/>
              <a:t>Topics for further research</a:t>
            </a:r>
          </a:p>
        </p:txBody>
      </p:sp>
      <p:sp>
        <p:nvSpPr>
          <p:cNvPr id="3" name="Content Placeholder 2">
            <a:extLst>
              <a:ext uri="{FF2B5EF4-FFF2-40B4-BE49-F238E27FC236}">
                <a16:creationId xmlns:a16="http://schemas.microsoft.com/office/drawing/2014/main" id="{F58A1DC1-780C-47D3-ADA1-3FC9DBBBE5CD}"/>
              </a:ext>
            </a:extLst>
          </p:cNvPr>
          <p:cNvSpPr>
            <a:spLocks noGrp="1"/>
          </p:cNvSpPr>
          <p:nvPr>
            <p:ph idx="1"/>
          </p:nvPr>
        </p:nvSpPr>
        <p:spPr/>
        <p:txBody>
          <a:bodyPr/>
          <a:lstStyle/>
          <a:p>
            <a:r>
              <a:rPr lang="en-GB" dirty="0"/>
              <a:t>Primary &amp; Foreign Keys</a:t>
            </a:r>
          </a:p>
          <a:p>
            <a:r>
              <a:rPr lang="en-GB" dirty="0"/>
              <a:t>Table design</a:t>
            </a:r>
          </a:p>
          <a:p>
            <a:r>
              <a:rPr lang="en-GB" dirty="0"/>
              <a:t>Database normalisation</a:t>
            </a:r>
          </a:p>
          <a:p>
            <a:r>
              <a:rPr lang="en-GB" dirty="0"/>
              <a:t>Entity Relationship Diagrams</a:t>
            </a:r>
          </a:p>
          <a:p>
            <a:r>
              <a:rPr lang="en-GB" dirty="0"/>
              <a:t>ASP.NET Core 3.1 and SQL Server 2019 – scaffolding web pages from SQL databases</a:t>
            </a:r>
          </a:p>
          <a:p>
            <a:r>
              <a:rPr lang="en-GB" dirty="0"/>
              <a:t>Importing CSV data into a SQL Server Database</a:t>
            </a:r>
          </a:p>
          <a:p>
            <a:endParaRPr lang="en-GB" dirty="0"/>
          </a:p>
          <a:p>
            <a:endParaRPr lang="en-GB" dirty="0"/>
          </a:p>
        </p:txBody>
      </p:sp>
    </p:spTree>
    <p:extLst>
      <p:ext uri="{BB962C8B-B14F-4D97-AF65-F5344CB8AC3E}">
        <p14:creationId xmlns:p14="http://schemas.microsoft.com/office/powerpoint/2010/main" val="82796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25A5-52C0-4704-8918-5946C6539F47}"/>
              </a:ext>
            </a:extLst>
          </p:cNvPr>
          <p:cNvSpPr>
            <a:spLocks noGrp="1"/>
          </p:cNvSpPr>
          <p:nvPr>
            <p:ph type="title"/>
          </p:nvPr>
        </p:nvSpPr>
        <p:spPr/>
        <p:txBody>
          <a:bodyPr/>
          <a:lstStyle/>
          <a:p>
            <a:r>
              <a:rPr lang="en-GB" dirty="0"/>
              <a:t>Resources</a:t>
            </a:r>
          </a:p>
        </p:txBody>
      </p:sp>
      <p:sp>
        <p:nvSpPr>
          <p:cNvPr id="3" name="Text Placeholder 2">
            <a:extLst>
              <a:ext uri="{FF2B5EF4-FFF2-40B4-BE49-F238E27FC236}">
                <a16:creationId xmlns:a16="http://schemas.microsoft.com/office/drawing/2014/main" id="{213004E3-A65B-4590-9CF2-29F030A3CA3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346999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12CA-1EBB-44E9-859E-108D10F2B5B5}"/>
              </a:ext>
            </a:extLst>
          </p:cNvPr>
          <p:cNvSpPr>
            <a:spLocks noGrp="1"/>
          </p:cNvSpPr>
          <p:nvPr>
            <p:ph type="title"/>
          </p:nvPr>
        </p:nvSpPr>
        <p:spPr/>
        <p:txBody>
          <a:bodyPr/>
          <a:lstStyle/>
          <a:p>
            <a:r>
              <a:rPr lang="en-GB" dirty="0"/>
              <a:t>Diagramming SQL Server Databases</a:t>
            </a:r>
          </a:p>
        </p:txBody>
      </p:sp>
      <p:sp>
        <p:nvSpPr>
          <p:cNvPr id="3" name="Content Placeholder 2">
            <a:extLst>
              <a:ext uri="{FF2B5EF4-FFF2-40B4-BE49-F238E27FC236}">
                <a16:creationId xmlns:a16="http://schemas.microsoft.com/office/drawing/2014/main" id="{BD8BDC75-5222-41FF-88A3-178FF4753431}"/>
              </a:ext>
            </a:extLst>
          </p:cNvPr>
          <p:cNvSpPr>
            <a:spLocks noGrp="1"/>
          </p:cNvSpPr>
          <p:nvPr>
            <p:ph idx="1"/>
          </p:nvPr>
        </p:nvSpPr>
        <p:spPr>
          <a:xfrm>
            <a:off x="838200" y="1825625"/>
            <a:ext cx="5257800" cy="4351338"/>
          </a:xfrm>
        </p:spPr>
        <p:txBody>
          <a:bodyPr/>
          <a:lstStyle/>
          <a:p>
            <a:r>
              <a:rPr lang="en-GB" dirty="0">
                <a:hlinkClick r:id="rId2"/>
              </a:rPr>
              <a:t>https://www.mssqltips.com/sqlservertip/1816/getting-started-with-sql-server-database-diagrams/</a:t>
            </a:r>
            <a:r>
              <a:rPr lang="en-GB" dirty="0"/>
              <a:t> </a:t>
            </a:r>
          </a:p>
        </p:txBody>
      </p:sp>
      <p:pic>
        <p:nvPicPr>
          <p:cNvPr id="5" name="Picture 4">
            <a:extLst>
              <a:ext uri="{FF2B5EF4-FFF2-40B4-BE49-F238E27FC236}">
                <a16:creationId xmlns:a16="http://schemas.microsoft.com/office/drawing/2014/main" id="{077C6E42-27C6-49F6-9D57-C04AB14B5151}"/>
              </a:ext>
            </a:extLst>
          </p:cNvPr>
          <p:cNvPicPr>
            <a:picLocks noChangeAspect="1"/>
          </p:cNvPicPr>
          <p:nvPr/>
        </p:nvPicPr>
        <p:blipFill>
          <a:blip r:embed="rId3"/>
          <a:stretch>
            <a:fillRect/>
          </a:stretch>
        </p:blipFill>
        <p:spPr>
          <a:xfrm>
            <a:off x="6629440" y="1825625"/>
            <a:ext cx="4802166" cy="4165600"/>
          </a:xfrm>
          <a:prstGeom prst="rect">
            <a:avLst/>
          </a:prstGeom>
          <a:ln>
            <a:solidFill>
              <a:schemeClr val="tx1"/>
            </a:solidFill>
          </a:ln>
        </p:spPr>
      </p:pic>
    </p:spTree>
    <p:extLst>
      <p:ext uri="{BB962C8B-B14F-4D97-AF65-F5344CB8AC3E}">
        <p14:creationId xmlns:p14="http://schemas.microsoft.com/office/powerpoint/2010/main" val="2973132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C90F-BC73-4B3D-AE4B-6B24ADD16164}"/>
              </a:ext>
            </a:extLst>
          </p:cNvPr>
          <p:cNvSpPr>
            <a:spLocks noGrp="1"/>
          </p:cNvSpPr>
          <p:nvPr>
            <p:ph type="title"/>
          </p:nvPr>
        </p:nvSpPr>
        <p:spPr/>
        <p:txBody>
          <a:bodyPr/>
          <a:lstStyle/>
          <a:p>
            <a:r>
              <a:rPr lang="en-GB" dirty="0"/>
              <a:t>Diagramming SQL Server Databases</a:t>
            </a:r>
          </a:p>
        </p:txBody>
      </p:sp>
      <p:sp>
        <p:nvSpPr>
          <p:cNvPr id="3" name="Content Placeholder 2">
            <a:extLst>
              <a:ext uri="{FF2B5EF4-FFF2-40B4-BE49-F238E27FC236}">
                <a16:creationId xmlns:a16="http://schemas.microsoft.com/office/drawing/2014/main" id="{B4A26845-139E-4EF2-BA80-63801A134AE6}"/>
              </a:ext>
            </a:extLst>
          </p:cNvPr>
          <p:cNvSpPr>
            <a:spLocks noGrp="1"/>
          </p:cNvSpPr>
          <p:nvPr>
            <p:ph idx="1"/>
          </p:nvPr>
        </p:nvSpPr>
        <p:spPr>
          <a:xfrm>
            <a:off x="838199" y="1825625"/>
            <a:ext cx="4642853" cy="2521786"/>
          </a:xfrm>
        </p:spPr>
        <p:txBody>
          <a:bodyPr/>
          <a:lstStyle/>
          <a:p>
            <a:r>
              <a:rPr lang="en-GB" dirty="0">
                <a:hlinkClick r:id="rId2"/>
              </a:rPr>
              <a:t>https://www.mssqltips.com/sqlservertip/6269/sql-server-database-diagram-tool-in-management-studio/</a:t>
            </a:r>
            <a:r>
              <a:rPr lang="en-GB" dirty="0"/>
              <a:t> </a:t>
            </a:r>
          </a:p>
        </p:txBody>
      </p:sp>
      <p:pic>
        <p:nvPicPr>
          <p:cNvPr id="5" name="Picture 4">
            <a:extLst>
              <a:ext uri="{FF2B5EF4-FFF2-40B4-BE49-F238E27FC236}">
                <a16:creationId xmlns:a16="http://schemas.microsoft.com/office/drawing/2014/main" id="{088D81D4-68B1-46A9-9423-075052CE9970}"/>
              </a:ext>
            </a:extLst>
          </p:cNvPr>
          <p:cNvPicPr>
            <a:picLocks noChangeAspect="1"/>
          </p:cNvPicPr>
          <p:nvPr/>
        </p:nvPicPr>
        <p:blipFill>
          <a:blip r:embed="rId3"/>
          <a:stretch>
            <a:fillRect/>
          </a:stretch>
        </p:blipFill>
        <p:spPr>
          <a:xfrm>
            <a:off x="6276027" y="1589338"/>
            <a:ext cx="4842999" cy="4903537"/>
          </a:xfrm>
          <a:prstGeom prst="rect">
            <a:avLst/>
          </a:prstGeom>
          <a:ln>
            <a:solidFill>
              <a:schemeClr val="tx1"/>
            </a:solidFill>
          </a:ln>
        </p:spPr>
      </p:pic>
    </p:spTree>
    <p:extLst>
      <p:ext uri="{BB962C8B-B14F-4D97-AF65-F5344CB8AC3E}">
        <p14:creationId xmlns:p14="http://schemas.microsoft.com/office/powerpoint/2010/main" val="1499715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4DDB8-4609-497B-BBD7-323E07CB2425}"/>
              </a:ext>
            </a:extLst>
          </p:cNvPr>
          <p:cNvSpPr>
            <a:spLocks noGrp="1"/>
          </p:cNvSpPr>
          <p:nvPr>
            <p:ph type="title"/>
          </p:nvPr>
        </p:nvSpPr>
        <p:spPr/>
        <p:txBody>
          <a:bodyPr/>
          <a:lstStyle/>
          <a:p>
            <a:r>
              <a:rPr lang="en-GB" dirty="0"/>
              <a:t>Learn SSMS</a:t>
            </a:r>
          </a:p>
        </p:txBody>
      </p:sp>
      <p:sp>
        <p:nvSpPr>
          <p:cNvPr id="3" name="Content Placeholder 2">
            <a:extLst>
              <a:ext uri="{FF2B5EF4-FFF2-40B4-BE49-F238E27FC236}">
                <a16:creationId xmlns:a16="http://schemas.microsoft.com/office/drawing/2014/main" id="{09CB2969-323C-4FA2-913F-27E6AAED6D0C}"/>
              </a:ext>
            </a:extLst>
          </p:cNvPr>
          <p:cNvSpPr>
            <a:spLocks noGrp="1"/>
          </p:cNvSpPr>
          <p:nvPr>
            <p:ph idx="1"/>
          </p:nvPr>
        </p:nvSpPr>
        <p:spPr>
          <a:xfrm>
            <a:off x="592221" y="1857709"/>
            <a:ext cx="4830011" cy="4351338"/>
          </a:xfrm>
        </p:spPr>
        <p:txBody>
          <a:bodyPr>
            <a:normAutofit fontScale="92500" lnSpcReduction="10000"/>
          </a:bodyPr>
          <a:lstStyle/>
          <a:p>
            <a:r>
              <a:rPr lang="en-US" dirty="0"/>
              <a:t>In this comprehensive video you will learn the features of SQL Server Management Studio (SSMS).   </a:t>
            </a:r>
          </a:p>
          <a:p>
            <a:r>
              <a:rPr lang="en-US" dirty="0"/>
              <a:t>You will start with connecting SSMS to SQL Server and then start navigating and writing SQL queries.  </a:t>
            </a:r>
          </a:p>
          <a:p>
            <a:r>
              <a:rPr lang="en-US" dirty="0"/>
              <a:t>You will learn about the many feature of SQL Server Management Studio.</a:t>
            </a:r>
          </a:p>
          <a:p>
            <a:r>
              <a:rPr lang="en-GB" dirty="0">
                <a:hlinkClick r:id="rId2"/>
              </a:rPr>
              <a:t>https://youtu.be/Q8gBvsUjTLw</a:t>
            </a:r>
            <a:r>
              <a:rPr lang="en-GB" dirty="0"/>
              <a:t> </a:t>
            </a:r>
          </a:p>
        </p:txBody>
      </p:sp>
      <p:pic>
        <p:nvPicPr>
          <p:cNvPr id="7" name="Picture 6">
            <a:extLst>
              <a:ext uri="{FF2B5EF4-FFF2-40B4-BE49-F238E27FC236}">
                <a16:creationId xmlns:a16="http://schemas.microsoft.com/office/drawing/2014/main" id="{3E8218CC-D646-474F-8C74-DC4EBA10FB03}"/>
              </a:ext>
            </a:extLst>
          </p:cNvPr>
          <p:cNvPicPr>
            <a:picLocks noChangeAspect="1"/>
          </p:cNvPicPr>
          <p:nvPr/>
        </p:nvPicPr>
        <p:blipFill>
          <a:blip r:embed="rId3"/>
          <a:stretch>
            <a:fillRect/>
          </a:stretch>
        </p:blipFill>
        <p:spPr>
          <a:xfrm>
            <a:off x="5368758" y="1759661"/>
            <a:ext cx="6764421" cy="3484148"/>
          </a:xfrm>
          <a:prstGeom prst="rect">
            <a:avLst/>
          </a:prstGeom>
        </p:spPr>
      </p:pic>
    </p:spTree>
    <p:extLst>
      <p:ext uri="{BB962C8B-B14F-4D97-AF65-F5344CB8AC3E}">
        <p14:creationId xmlns:p14="http://schemas.microsoft.com/office/powerpoint/2010/main" val="1028069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7DECB-C7DB-4D49-AE1E-9F4F38D49D6D}"/>
              </a:ext>
            </a:extLst>
          </p:cNvPr>
          <p:cNvSpPr>
            <a:spLocks noGrp="1"/>
          </p:cNvSpPr>
          <p:nvPr>
            <p:ph type="title"/>
          </p:nvPr>
        </p:nvSpPr>
        <p:spPr/>
        <p:txBody>
          <a:bodyPr/>
          <a:lstStyle/>
          <a:p>
            <a:r>
              <a:rPr lang="en-GB" dirty="0"/>
              <a:t>Database Design - ERDs</a:t>
            </a:r>
          </a:p>
        </p:txBody>
      </p:sp>
      <p:sp>
        <p:nvSpPr>
          <p:cNvPr id="3" name="Content Placeholder 2">
            <a:extLst>
              <a:ext uri="{FF2B5EF4-FFF2-40B4-BE49-F238E27FC236}">
                <a16:creationId xmlns:a16="http://schemas.microsoft.com/office/drawing/2014/main" id="{DF36B37D-9BA1-4A9D-B7DB-194E2B2AB514}"/>
              </a:ext>
            </a:extLst>
          </p:cNvPr>
          <p:cNvSpPr>
            <a:spLocks noGrp="1"/>
          </p:cNvSpPr>
          <p:nvPr>
            <p:ph idx="1"/>
          </p:nvPr>
        </p:nvSpPr>
        <p:spPr/>
        <p:txBody>
          <a:bodyPr/>
          <a:lstStyle/>
          <a:p>
            <a:pPr marL="0" indent="0">
              <a:buNone/>
            </a:pPr>
            <a:r>
              <a:rPr lang="en-GB" dirty="0"/>
              <a:t>Entity Relationship Diagrams</a:t>
            </a:r>
          </a:p>
          <a:p>
            <a:pPr marL="457200" lvl="1" indent="0">
              <a:buNone/>
            </a:pPr>
            <a:r>
              <a:rPr lang="en-US" b="1" dirty="0"/>
              <a:t>Entity Relationship Diagram (ERD) Tutorial - Part 1</a:t>
            </a:r>
          </a:p>
          <a:p>
            <a:pPr marL="457200" lvl="1" indent="0">
              <a:buNone/>
            </a:pPr>
            <a:r>
              <a:rPr lang="en-GB" dirty="0">
                <a:hlinkClick r:id="rId2"/>
              </a:rPr>
              <a:t>https://www.youtube.com/watch?v=QpdhBUYk7Kk</a:t>
            </a:r>
            <a:r>
              <a:rPr lang="en-GB" dirty="0"/>
              <a:t> </a:t>
            </a:r>
          </a:p>
          <a:p>
            <a:pPr marL="457200" lvl="1" indent="0">
              <a:buNone/>
            </a:pPr>
            <a:endParaRPr lang="en-GB" dirty="0"/>
          </a:p>
          <a:p>
            <a:pPr marL="457200" lvl="1" indent="0">
              <a:buNone/>
            </a:pPr>
            <a:r>
              <a:rPr lang="en-US" b="1" dirty="0"/>
              <a:t>Entity Relationship Diagram (ERD) Tutorial - Part 2</a:t>
            </a:r>
          </a:p>
          <a:p>
            <a:pPr marL="457200" lvl="1" indent="0">
              <a:buNone/>
            </a:pPr>
            <a:r>
              <a:rPr lang="en-GB" dirty="0">
                <a:hlinkClick r:id="rId3"/>
              </a:rPr>
              <a:t>https://www.youtube.com/watch?v=-CuY5ADwn24</a:t>
            </a:r>
            <a:r>
              <a:rPr lang="en-GB" dirty="0"/>
              <a:t> </a:t>
            </a:r>
          </a:p>
        </p:txBody>
      </p:sp>
    </p:spTree>
    <p:extLst>
      <p:ext uri="{BB962C8B-B14F-4D97-AF65-F5344CB8AC3E}">
        <p14:creationId xmlns:p14="http://schemas.microsoft.com/office/powerpoint/2010/main" val="3548231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99E8F-19D2-4E05-8453-1B313A13AEC4}"/>
              </a:ext>
            </a:extLst>
          </p:cNvPr>
          <p:cNvSpPr>
            <a:spLocks noGrp="1"/>
          </p:cNvSpPr>
          <p:nvPr>
            <p:ph type="title"/>
          </p:nvPr>
        </p:nvSpPr>
        <p:spPr/>
        <p:txBody>
          <a:bodyPr/>
          <a:lstStyle/>
          <a:p>
            <a:r>
              <a:rPr lang="en-GB" dirty="0"/>
              <a:t>Today</a:t>
            </a:r>
          </a:p>
        </p:txBody>
      </p:sp>
      <p:sp>
        <p:nvSpPr>
          <p:cNvPr id="3" name="Content Placeholder 2">
            <a:extLst>
              <a:ext uri="{FF2B5EF4-FFF2-40B4-BE49-F238E27FC236}">
                <a16:creationId xmlns:a16="http://schemas.microsoft.com/office/drawing/2014/main" id="{BBDC50CC-7902-487F-BCAD-703917E1A8AF}"/>
              </a:ext>
            </a:extLst>
          </p:cNvPr>
          <p:cNvSpPr>
            <a:spLocks noGrp="1"/>
          </p:cNvSpPr>
          <p:nvPr>
            <p:ph idx="1"/>
          </p:nvPr>
        </p:nvSpPr>
        <p:spPr/>
        <p:txBody>
          <a:bodyPr/>
          <a:lstStyle/>
          <a:p>
            <a:r>
              <a:rPr lang="en-GB" dirty="0"/>
              <a:t>Threats to databases</a:t>
            </a:r>
          </a:p>
          <a:p>
            <a:r>
              <a:rPr lang="en-GB" dirty="0"/>
              <a:t>SQL workshops</a:t>
            </a:r>
          </a:p>
        </p:txBody>
      </p:sp>
    </p:spTree>
    <p:extLst>
      <p:ext uri="{BB962C8B-B14F-4D97-AF65-F5344CB8AC3E}">
        <p14:creationId xmlns:p14="http://schemas.microsoft.com/office/powerpoint/2010/main" val="764804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6DCC1-5B21-4E74-949C-B21AEAB7A908}"/>
              </a:ext>
            </a:extLst>
          </p:cNvPr>
          <p:cNvSpPr>
            <a:spLocks noGrp="1"/>
          </p:cNvSpPr>
          <p:nvPr>
            <p:ph type="title"/>
          </p:nvPr>
        </p:nvSpPr>
        <p:spPr/>
        <p:txBody>
          <a:bodyPr/>
          <a:lstStyle/>
          <a:p>
            <a:r>
              <a:rPr lang="en-GB" dirty="0"/>
              <a:t>Database normalisation</a:t>
            </a:r>
          </a:p>
        </p:txBody>
      </p:sp>
      <p:sp>
        <p:nvSpPr>
          <p:cNvPr id="3" name="Content Placeholder 2">
            <a:extLst>
              <a:ext uri="{FF2B5EF4-FFF2-40B4-BE49-F238E27FC236}">
                <a16:creationId xmlns:a16="http://schemas.microsoft.com/office/drawing/2014/main" id="{12D78F4F-158A-4F92-964C-191F359D5EBB}"/>
              </a:ext>
            </a:extLst>
          </p:cNvPr>
          <p:cNvSpPr>
            <a:spLocks noGrp="1"/>
          </p:cNvSpPr>
          <p:nvPr>
            <p:ph idx="1"/>
          </p:nvPr>
        </p:nvSpPr>
        <p:spPr/>
        <p:txBody>
          <a:bodyPr/>
          <a:lstStyle/>
          <a:p>
            <a:pPr marL="0" indent="0">
              <a:buNone/>
            </a:pPr>
            <a:r>
              <a:rPr lang="en-GB" b="1" dirty="0"/>
              <a:t>Database Normalisation</a:t>
            </a:r>
          </a:p>
          <a:p>
            <a:pPr marL="457200" lvl="1" indent="0">
              <a:buNone/>
            </a:pPr>
            <a:r>
              <a:rPr lang="en-GB" b="1" dirty="0" err="1"/>
              <a:t>MicroNugget</a:t>
            </a:r>
            <a:r>
              <a:rPr lang="en-GB" b="1" dirty="0"/>
              <a:t>: How to Normalize Databases</a:t>
            </a:r>
            <a:endParaRPr lang="en-GB" dirty="0">
              <a:hlinkClick r:id="rId2"/>
            </a:endParaRPr>
          </a:p>
          <a:p>
            <a:pPr marL="457200" lvl="1" indent="0">
              <a:buNone/>
            </a:pPr>
            <a:r>
              <a:rPr lang="en-GB" dirty="0">
                <a:hlinkClick r:id="rId2"/>
              </a:rPr>
              <a:t>https://youtu.be/upS2HlUj1gI</a:t>
            </a:r>
            <a:r>
              <a:rPr lang="en-GB" dirty="0"/>
              <a:t>  </a:t>
            </a:r>
          </a:p>
          <a:p>
            <a:pPr marL="457200" lvl="1" indent="0">
              <a:buNone/>
            </a:pPr>
            <a:endParaRPr lang="en-GB" dirty="0"/>
          </a:p>
          <a:p>
            <a:pPr marL="457200" lvl="1" indent="0">
              <a:buNone/>
            </a:pPr>
            <a:endParaRPr lang="en-GB" dirty="0"/>
          </a:p>
          <a:p>
            <a:pPr marL="457200" lvl="1" indent="0">
              <a:buNone/>
            </a:pPr>
            <a:r>
              <a:rPr lang="en-US" b="1" dirty="0">
                <a:solidFill>
                  <a:srgbClr val="FF0000"/>
                </a:solidFill>
              </a:rPr>
              <a:t>Learn Scratch Tutorials - 1st, 2nd and 3rd Normal Form (Database </a:t>
            </a:r>
            <a:r>
              <a:rPr lang="en-US" b="1" dirty="0" err="1">
                <a:solidFill>
                  <a:srgbClr val="FF0000"/>
                </a:solidFill>
              </a:rPr>
              <a:t>Normalisation</a:t>
            </a:r>
            <a:r>
              <a:rPr lang="en-US" b="1" dirty="0">
                <a:solidFill>
                  <a:srgbClr val="FF0000"/>
                </a:solidFill>
              </a:rPr>
              <a:t>)</a:t>
            </a:r>
            <a:endParaRPr lang="en-GB" dirty="0">
              <a:solidFill>
                <a:srgbClr val="FF0000"/>
              </a:solidFill>
            </a:endParaRPr>
          </a:p>
          <a:p>
            <a:pPr marL="457200" lvl="1" indent="0">
              <a:buNone/>
            </a:pPr>
            <a:r>
              <a:rPr lang="en-GB" dirty="0">
                <a:hlinkClick r:id="rId3"/>
              </a:rPr>
              <a:t>https://www.youtube.com/watch?v=J-drts33N8g</a:t>
            </a:r>
            <a:r>
              <a:rPr lang="en-GB" dirty="0"/>
              <a:t> </a:t>
            </a:r>
          </a:p>
        </p:txBody>
      </p:sp>
    </p:spTree>
    <p:extLst>
      <p:ext uri="{BB962C8B-B14F-4D97-AF65-F5344CB8AC3E}">
        <p14:creationId xmlns:p14="http://schemas.microsoft.com/office/powerpoint/2010/main" val="4185032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5E87-E7F7-48EA-8016-F2FF2E1E7CA9}"/>
              </a:ext>
            </a:extLst>
          </p:cNvPr>
          <p:cNvSpPr>
            <a:spLocks noGrp="1"/>
          </p:cNvSpPr>
          <p:nvPr>
            <p:ph type="title"/>
          </p:nvPr>
        </p:nvSpPr>
        <p:spPr/>
        <p:txBody>
          <a:bodyPr/>
          <a:lstStyle/>
          <a:p>
            <a:r>
              <a:rPr lang="en-GB" dirty="0"/>
              <a:t>SQL Server 2019 Tutorial</a:t>
            </a:r>
          </a:p>
        </p:txBody>
      </p:sp>
      <p:sp>
        <p:nvSpPr>
          <p:cNvPr id="3" name="Content Placeholder 2">
            <a:extLst>
              <a:ext uri="{FF2B5EF4-FFF2-40B4-BE49-F238E27FC236}">
                <a16:creationId xmlns:a16="http://schemas.microsoft.com/office/drawing/2014/main" id="{D5D60E0A-9F9B-41CF-BFAF-D86EFC1FD5D0}"/>
              </a:ext>
            </a:extLst>
          </p:cNvPr>
          <p:cNvSpPr>
            <a:spLocks noGrp="1"/>
          </p:cNvSpPr>
          <p:nvPr>
            <p:ph idx="1"/>
          </p:nvPr>
        </p:nvSpPr>
        <p:spPr>
          <a:xfrm>
            <a:off x="838200" y="1825625"/>
            <a:ext cx="4236991" cy="4351338"/>
          </a:xfrm>
        </p:spPr>
        <p:txBody>
          <a:bodyPr>
            <a:normAutofit/>
          </a:bodyPr>
          <a:lstStyle/>
          <a:p>
            <a:pPr marL="0" indent="0">
              <a:buNone/>
            </a:pPr>
            <a:r>
              <a:rPr lang="en-GB" b="1" dirty="0">
                <a:solidFill>
                  <a:srgbClr val="FF0000"/>
                </a:solidFill>
              </a:rPr>
              <a:t>Getting Started with Microsoft SQL Server 2019</a:t>
            </a:r>
          </a:p>
          <a:p>
            <a:pPr marL="0" indent="0">
              <a:buNone/>
            </a:pPr>
            <a:endParaRPr lang="en-GB" b="1" dirty="0"/>
          </a:p>
          <a:p>
            <a:pPr marL="0" indent="0">
              <a:buNone/>
            </a:pPr>
            <a:r>
              <a:rPr lang="en-GB" dirty="0">
                <a:hlinkClick r:id="rId2"/>
              </a:rPr>
              <a:t>https://www.youtube.com/watch?v=H7Vj6lCZ9sk&amp;list=PLVTsfY7Kr9qjagmWoPLXPvdOk46C5IAB_&amp;index=1</a:t>
            </a:r>
            <a:r>
              <a:rPr lang="en-GB" dirty="0"/>
              <a:t> </a:t>
            </a:r>
          </a:p>
          <a:p>
            <a:pPr marL="457200" lvl="1" indent="0">
              <a:buNone/>
            </a:pPr>
            <a:endParaRPr lang="en-GB" dirty="0"/>
          </a:p>
        </p:txBody>
      </p:sp>
      <p:pic>
        <p:nvPicPr>
          <p:cNvPr id="5" name="Picture 4">
            <a:extLst>
              <a:ext uri="{FF2B5EF4-FFF2-40B4-BE49-F238E27FC236}">
                <a16:creationId xmlns:a16="http://schemas.microsoft.com/office/drawing/2014/main" id="{9448B565-0801-467E-A869-5CA649E34A67}"/>
              </a:ext>
            </a:extLst>
          </p:cNvPr>
          <p:cNvPicPr>
            <a:picLocks noChangeAspect="1"/>
          </p:cNvPicPr>
          <p:nvPr/>
        </p:nvPicPr>
        <p:blipFill>
          <a:blip r:embed="rId3"/>
          <a:stretch>
            <a:fillRect/>
          </a:stretch>
        </p:blipFill>
        <p:spPr>
          <a:xfrm>
            <a:off x="5145529" y="1734082"/>
            <a:ext cx="6925633" cy="3886484"/>
          </a:xfrm>
          <a:prstGeom prst="rect">
            <a:avLst/>
          </a:prstGeom>
          <a:ln>
            <a:solidFill>
              <a:schemeClr val="tx1"/>
            </a:solidFill>
          </a:ln>
        </p:spPr>
      </p:pic>
    </p:spTree>
    <p:extLst>
      <p:ext uri="{BB962C8B-B14F-4D97-AF65-F5344CB8AC3E}">
        <p14:creationId xmlns:p14="http://schemas.microsoft.com/office/powerpoint/2010/main" val="2400924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5E87-E7F7-48EA-8016-F2FF2E1E7CA9}"/>
              </a:ext>
            </a:extLst>
          </p:cNvPr>
          <p:cNvSpPr>
            <a:spLocks noGrp="1"/>
          </p:cNvSpPr>
          <p:nvPr>
            <p:ph type="title"/>
          </p:nvPr>
        </p:nvSpPr>
        <p:spPr/>
        <p:txBody>
          <a:bodyPr/>
          <a:lstStyle/>
          <a:p>
            <a:r>
              <a:rPr lang="en-GB" dirty="0"/>
              <a:t>SQL Server 2019 Tutorial</a:t>
            </a:r>
          </a:p>
        </p:txBody>
      </p:sp>
      <p:sp>
        <p:nvSpPr>
          <p:cNvPr id="3" name="Content Placeholder 2">
            <a:extLst>
              <a:ext uri="{FF2B5EF4-FFF2-40B4-BE49-F238E27FC236}">
                <a16:creationId xmlns:a16="http://schemas.microsoft.com/office/drawing/2014/main" id="{D5D60E0A-9F9B-41CF-BFAF-D86EFC1FD5D0}"/>
              </a:ext>
            </a:extLst>
          </p:cNvPr>
          <p:cNvSpPr>
            <a:spLocks noGrp="1"/>
          </p:cNvSpPr>
          <p:nvPr>
            <p:ph idx="1"/>
          </p:nvPr>
        </p:nvSpPr>
        <p:spPr>
          <a:xfrm>
            <a:off x="838200" y="1825625"/>
            <a:ext cx="4236991" cy="4351338"/>
          </a:xfrm>
        </p:spPr>
        <p:txBody>
          <a:bodyPr>
            <a:normAutofit/>
          </a:bodyPr>
          <a:lstStyle/>
          <a:p>
            <a:pPr marL="0" indent="0">
              <a:buNone/>
            </a:pPr>
            <a:r>
              <a:rPr lang="en-GB" b="1" dirty="0"/>
              <a:t>Getting Started with Microsoft SQL Server 2019</a:t>
            </a:r>
          </a:p>
          <a:p>
            <a:pPr marL="0" indent="0">
              <a:buNone/>
            </a:pPr>
            <a:endParaRPr lang="en-GB" b="1" dirty="0"/>
          </a:p>
          <a:p>
            <a:pPr marL="0" indent="0">
              <a:buNone/>
            </a:pPr>
            <a:r>
              <a:rPr lang="en-GB" dirty="0">
                <a:hlinkClick r:id="rId2"/>
              </a:rPr>
              <a:t>https://www.youtube.com/watch?v=H7Vj6lCZ9sk&amp;list=PLVTsfY7Kr9qjagmWoPLXPvdOk46C5IAB_&amp;index=1</a:t>
            </a:r>
            <a:r>
              <a:rPr lang="en-GB" dirty="0"/>
              <a:t> </a:t>
            </a:r>
          </a:p>
          <a:p>
            <a:pPr marL="457200" lvl="1" indent="0">
              <a:buNone/>
            </a:pPr>
            <a:endParaRPr lang="en-GB" dirty="0"/>
          </a:p>
        </p:txBody>
      </p:sp>
      <p:pic>
        <p:nvPicPr>
          <p:cNvPr id="6" name="Picture 5">
            <a:extLst>
              <a:ext uri="{FF2B5EF4-FFF2-40B4-BE49-F238E27FC236}">
                <a16:creationId xmlns:a16="http://schemas.microsoft.com/office/drawing/2014/main" id="{56A46221-DB0D-4E9F-8B7D-0B342177D5B0}"/>
              </a:ext>
            </a:extLst>
          </p:cNvPr>
          <p:cNvPicPr>
            <a:picLocks noChangeAspect="1"/>
          </p:cNvPicPr>
          <p:nvPr/>
        </p:nvPicPr>
        <p:blipFill>
          <a:blip r:embed="rId3"/>
          <a:stretch>
            <a:fillRect/>
          </a:stretch>
        </p:blipFill>
        <p:spPr>
          <a:xfrm>
            <a:off x="6846189" y="757491"/>
            <a:ext cx="3569313" cy="5916188"/>
          </a:xfrm>
          <a:prstGeom prst="rect">
            <a:avLst/>
          </a:prstGeom>
        </p:spPr>
      </p:pic>
    </p:spTree>
    <p:extLst>
      <p:ext uri="{BB962C8B-B14F-4D97-AF65-F5344CB8AC3E}">
        <p14:creationId xmlns:p14="http://schemas.microsoft.com/office/powerpoint/2010/main" val="3344466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9BDE-19D4-4B46-8D70-96FCD30BE501}"/>
              </a:ext>
            </a:extLst>
          </p:cNvPr>
          <p:cNvSpPr>
            <a:spLocks noGrp="1"/>
          </p:cNvSpPr>
          <p:nvPr>
            <p:ph type="title"/>
          </p:nvPr>
        </p:nvSpPr>
        <p:spPr/>
        <p:txBody>
          <a:bodyPr/>
          <a:lstStyle/>
          <a:p>
            <a:r>
              <a:rPr lang="en-GB" dirty="0"/>
              <a:t>SSMS &amp; SQL Server &amp; ASP.NET Core 3.1</a:t>
            </a:r>
          </a:p>
        </p:txBody>
      </p:sp>
      <p:sp>
        <p:nvSpPr>
          <p:cNvPr id="3" name="Content Placeholder 2">
            <a:extLst>
              <a:ext uri="{FF2B5EF4-FFF2-40B4-BE49-F238E27FC236}">
                <a16:creationId xmlns:a16="http://schemas.microsoft.com/office/drawing/2014/main" id="{93556CB8-CEBC-4850-9FF6-D626644CA457}"/>
              </a:ext>
            </a:extLst>
          </p:cNvPr>
          <p:cNvSpPr>
            <a:spLocks noGrp="1"/>
          </p:cNvSpPr>
          <p:nvPr>
            <p:ph idx="1"/>
          </p:nvPr>
        </p:nvSpPr>
        <p:spPr>
          <a:xfrm>
            <a:off x="838200" y="1825625"/>
            <a:ext cx="4989071" cy="4351338"/>
          </a:xfrm>
        </p:spPr>
        <p:txBody>
          <a:bodyPr/>
          <a:lstStyle/>
          <a:p>
            <a:r>
              <a:rPr lang="en-GB" b="1" dirty="0"/>
              <a:t>Creating a database in Microsoft SSMS then scaffolding it to ASP.NET Core 3.1 web application.</a:t>
            </a:r>
          </a:p>
          <a:p>
            <a:endParaRPr lang="en-GB" dirty="0"/>
          </a:p>
          <a:p>
            <a:r>
              <a:rPr lang="en-GB" dirty="0">
                <a:hlinkClick r:id="rId2"/>
              </a:rPr>
              <a:t>https://www.youtube.com/watch?v=rOeeEk_nFuM</a:t>
            </a:r>
            <a:r>
              <a:rPr lang="en-GB" dirty="0"/>
              <a:t> </a:t>
            </a:r>
          </a:p>
        </p:txBody>
      </p:sp>
      <p:pic>
        <p:nvPicPr>
          <p:cNvPr id="5" name="Picture 4">
            <a:extLst>
              <a:ext uri="{FF2B5EF4-FFF2-40B4-BE49-F238E27FC236}">
                <a16:creationId xmlns:a16="http://schemas.microsoft.com/office/drawing/2014/main" id="{A338EE38-0315-4249-8139-7B587E8A7D71}"/>
              </a:ext>
            </a:extLst>
          </p:cNvPr>
          <p:cNvPicPr>
            <a:picLocks noChangeAspect="1"/>
          </p:cNvPicPr>
          <p:nvPr/>
        </p:nvPicPr>
        <p:blipFill>
          <a:blip r:embed="rId3"/>
          <a:stretch>
            <a:fillRect/>
          </a:stretch>
        </p:blipFill>
        <p:spPr>
          <a:xfrm>
            <a:off x="5875967" y="2078950"/>
            <a:ext cx="6179333" cy="3310060"/>
          </a:xfrm>
          <a:prstGeom prst="rect">
            <a:avLst/>
          </a:prstGeom>
        </p:spPr>
      </p:pic>
    </p:spTree>
    <p:extLst>
      <p:ext uri="{BB962C8B-B14F-4D97-AF65-F5344CB8AC3E}">
        <p14:creationId xmlns:p14="http://schemas.microsoft.com/office/powerpoint/2010/main" val="4000803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38D6-EBB9-4695-8A1F-697F8BBB0F48}"/>
              </a:ext>
            </a:extLst>
          </p:cNvPr>
          <p:cNvSpPr>
            <a:spLocks noGrp="1"/>
          </p:cNvSpPr>
          <p:nvPr>
            <p:ph type="title"/>
          </p:nvPr>
        </p:nvSpPr>
        <p:spPr/>
        <p:txBody>
          <a:bodyPr/>
          <a:lstStyle/>
          <a:p>
            <a:r>
              <a:rPr lang="en-GB" dirty="0" err="1"/>
              <a:t>Murach’s</a:t>
            </a:r>
            <a:r>
              <a:rPr lang="en-GB" dirty="0"/>
              <a:t> SQL Server 2019 for Developers</a:t>
            </a:r>
          </a:p>
        </p:txBody>
      </p:sp>
      <p:pic>
        <p:nvPicPr>
          <p:cNvPr id="6" name="Content Placeholder 5">
            <a:extLst>
              <a:ext uri="{FF2B5EF4-FFF2-40B4-BE49-F238E27FC236}">
                <a16:creationId xmlns:a16="http://schemas.microsoft.com/office/drawing/2014/main" id="{91F064C9-AB88-4F44-8B94-99CEB05DC53C}"/>
              </a:ext>
            </a:extLst>
          </p:cNvPr>
          <p:cNvPicPr>
            <a:picLocks noGrp="1" noChangeAspect="1"/>
          </p:cNvPicPr>
          <p:nvPr>
            <p:ph sz="half" idx="1"/>
          </p:nvPr>
        </p:nvPicPr>
        <p:blipFill>
          <a:blip r:embed="rId2"/>
          <a:stretch>
            <a:fillRect/>
          </a:stretch>
        </p:blipFill>
        <p:spPr>
          <a:xfrm>
            <a:off x="1746740" y="1825625"/>
            <a:ext cx="3364520" cy="4351338"/>
          </a:xfrm>
        </p:spPr>
      </p:pic>
      <p:pic>
        <p:nvPicPr>
          <p:cNvPr id="8" name="Content Placeholder 7">
            <a:extLst>
              <a:ext uri="{FF2B5EF4-FFF2-40B4-BE49-F238E27FC236}">
                <a16:creationId xmlns:a16="http://schemas.microsoft.com/office/drawing/2014/main" id="{BAA60DB4-68AA-44B5-8FB0-591AA8C267D4}"/>
              </a:ext>
            </a:extLst>
          </p:cNvPr>
          <p:cNvPicPr>
            <a:picLocks noGrp="1" noChangeAspect="1"/>
          </p:cNvPicPr>
          <p:nvPr>
            <p:ph sz="half" idx="2"/>
          </p:nvPr>
        </p:nvPicPr>
        <p:blipFill>
          <a:blip r:embed="rId3"/>
          <a:stretch>
            <a:fillRect/>
          </a:stretch>
        </p:blipFill>
        <p:spPr>
          <a:xfrm>
            <a:off x="6172200" y="1941231"/>
            <a:ext cx="5181600" cy="4120126"/>
          </a:xfrm>
        </p:spPr>
      </p:pic>
    </p:spTree>
    <p:extLst>
      <p:ext uri="{BB962C8B-B14F-4D97-AF65-F5344CB8AC3E}">
        <p14:creationId xmlns:p14="http://schemas.microsoft.com/office/powerpoint/2010/main" val="1099309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7D65A-7FFA-43B2-BBE6-3BE6F6ACFFF0}"/>
              </a:ext>
            </a:extLst>
          </p:cNvPr>
          <p:cNvSpPr>
            <a:spLocks noGrp="1"/>
          </p:cNvSpPr>
          <p:nvPr>
            <p:ph type="title"/>
          </p:nvPr>
        </p:nvSpPr>
        <p:spPr/>
        <p:txBody>
          <a:bodyPr/>
          <a:lstStyle/>
          <a:p>
            <a:r>
              <a:rPr lang="en-GB" dirty="0"/>
              <a:t>Importing data into SQL Server from a CSV</a:t>
            </a:r>
          </a:p>
        </p:txBody>
      </p:sp>
      <p:sp>
        <p:nvSpPr>
          <p:cNvPr id="3" name="Content Placeholder 2">
            <a:extLst>
              <a:ext uri="{FF2B5EF4-FFF2-40B4-BE49-F238E27FC236}">
                <a16:creationId xmlns:a16="http://schemas.microsoft.com/office/drawing/2014/main" id="{22D48B8C-9314-4A0E-81B9-B214C67CF6E3}"/>
              </a:ext>
            </a:extLst>
          </p:cNvPr>
          <p:cNvSpPr>
            <a:spLocks noGrp="1"/>
          </p:cNvSpPr>
          <p:nvPr>
            <p:ph idx="1"/>
          </p:nvPr>
        </p:nvSpPr>
        <p:spPr/>
        <p:txBody>
          <a:bodyPr/>
          <a:lstStyle/>
          <a:p>
            <a:r>
              <a:rPr lang="en-US" b="1" dirty="0"/>
              <a:t>SSMS Import Data From CSV File</a:t>
            </a:r>
          </a:p>
          <a:p>
            <a:r>
              <a:rPr lang="en-GB" dirty="0">
                <a:hlinkClick r:id="rId2"/>
              </a:rPr>
              <a:t>https://youtu.be/wozqnFbjyYc</a:t>
            </a:r>
            <a:r>
              <a:rPr lang="en-GB" dirty="0"/>
              <a:t> </a:t>
            </a:r>
          </a:p>
        </p:txBody>
      </p:sp>
    </p:spTree>
    <p:extLst>
      <p:ext uri="{BB962C8B-B14F-4D97-AF65-F5344CB8AC3E}">
        <p14:creationId xmlns:p14="http://schemas.microsoft.com/office/powerpoint/2010/main" val="3461178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661C-2B87-4C72-962D-F46808C89901}"/>
              </a:ext>
            </a:extLst>
          </p:cNvPr>
          <p:cNvSpPr>
            <a:spLocks noGrp="1"/>
          </p:cNvSpPr>
          <p:nvPr>
            <p:ph type="title"/>
          </p:nvPr>
        </p:nvSpPr>
        <p:spPr/>
        <p:txBody>
          <a:bodyPr/>
          <a:lstStyle/>
          <a:p>
            <a:r>
              <a:rPr lang="en-GB" dirty="0"/>
              <a:t>How about MySQL?</a:t>
            </a:r>
          </a:p>
        </p:txBody>
      </p:sp>
      <p:sp>
        <p:nvSpPr>
          <p:cNvPr id="3" name="Content Placeholder 2">
            <a:extLst>
              <a:ext uri="{FF2B5EF4-FFF2-40B4-BE49-F238E27FC236}">
                <a16:creationId xmlns:a16="http://schemas.microsoft.com/office/drawing/2014/main" id="{9B898132-3894-4837-BFC7-457A981090F7}"/>
              </a:ext>
            </a:extLst>
          </p:cNvPr>
          <p:cNvSpPr>
            <a:spLocks noGrp="1"/>
          </p:cNvSpPr>
          <p:nvPr>
            <p:ph idx="1"/>
          </p:nvPr>
        </p:nvSpPr>
        <p:spPr>
          <a:xfrm>
            <a:off x="838200" y="1825625"/>
            <a:ext cx="3955637" cy="4351338"/>
          </a:xfrm>
        </p:spPr>
        <p:txBody>
          <a:bodyPr/>
          <a:lstStyle/>
          <a:p>
            <a:r>
              <a:rPr lang="en-GB" dirty="0"/>
              <a:t>If you do not wish to use SQL Server, you can try MySQL:</a:t>
            </a:r>
          </a:p>
          <a:p>
            <a:r>
              <a:rPr lang="en-GB" dirty="0">
                <a:hlinkClick r:id="rId2"/>
              </a:rPr>
              <a:t>https://www.youtube.com/watch?v=MiAl2mQ718s&amp;list=PLR0triVyTrBX7bTPY2Clm8YS82eyJYaVp&amp;index=1</a:t>
            </a:r>
            <a:r>
              <a:rPr lang="en-GB" dirty="0"/>
              <a:t> </a:t>
            </a:r>
          </a:p>
        </p:txBody>
      </p:sp>
      <p:pic>
        <p:nvPicPr>
          <p:cNvPr id="5" name="Picture 4">
            <a:extLst>
              <a:ext uri="{FF2B5EF4-FFF2-40B4-BE49-F238E27FC236}">
                <a16:creationId xmlns:a16="http://schemas.microsoft.com/office/drawing/2014/main" id="{84305404-CE22-4D6F-8DD7-36D337600512}"/>
              </a:ext>
            </a:extLst>
          </p:cNvPr>
          <p:cNvPicPr>
            <a:picLocks noChangeAspect="1"/>
          </p:cNvPicPr>
          <p:nvPr/>
        </p:nvPicPr>
        <p:blipFill>
          <a:blip r:embed="rId3"/>
          <a:stretch>
            <a:fillRect/>
          </a:stretch>
        </p:blipFill>
        <p:spPr>
          <a:xfrm>
            <a:off x="5525730" y="1872086"/>
            <a:ext cx="5431887" cy="3554798"/>
          </a:xfrm>
          <a:prstGeom prst="rect">
            <a:avLst/>
          </a:prstGeom>
          <a:ln>
            <a:solidFill>
              <a:schemeClr val="tx1"/>
            </a:solidFill>
          </a:ln>
        </p:spPr>
      </p:pic>
    </p:spTree>
    <p:extLst>
      <p:ext uri="{BB962C8B-B14F-4D97-AF65-F5344CB8AC3E}">
        <p14:creationId xmlns:p14="http://schemas.microsoft.com/office/powerpoint/2010/main" val="307673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2F30-20C7-432B-A217-4FF553D7ED79}"/>
              </a:ext>
            </a:extLst>
          </p:cNvPr>
          <p:cNvSpPr>
            <a:spLocks noGrp="1"/>
          </p:cNvSpPr>
          <p:nvPr>
            <p:ph type="title"/>
          </p:nvPr>
        </p:nvSpPr>
        <p:spPr/>
        <p:txBody>
          <a:bodyPr/>
          <a:lstStyle/>
          <a:p>
            <a:r>
              <a:rPr lang="en-GB" dirty="0"/>
              <a:t>General DBMS study guide</a:t>
            </a:r>
          </a:p>
        </p:txBody>
      </p:sp>
      <p:sp>
        <p:nvSpPr>
          <p:cNvPr id="3" name="Content Placeholder 2">
            <a:extLst>
              <a:ext uri="{FF2B5EF4-FFF2-40B4-BE49-F238E27FC236}">
                <a16:creationId xmlns:a16="http://schemas.microsoft.com/office/drawing/2014/main" id="{D1AF7754-BC64-4CE0-A45F-C78DBDB51881}"/>
              </a:ext>
            </a:extLst>
          </p:cNvPr>
          <p:cNvSpPr>
            <a:spLocks noGrp="1"/>
          </p:cNvSpPr>
          <p:nvPr>
            <p:ph idx="1"/>
          </p:nvPr>
        </p:nvSpPr>
        <p:spPr>
          <a:xfrm>
            <a:off x="838199" y="1825625"/>
            <a:ext cx="4616117" cy="4351338"/>
          </a:xfrm>
        </p:spPr>
        <p:txBody>
          <a:bodyPr>
            <a:normAutofit fontScale="70000" lnSpcReduction="20000"/>
          </a:bodyPr>
          <a:lstStyle/>
          <a:p>
            <a:r>
              <a:rPr lang="en-US" dirty="0"/>
              <a:t>A DBMS is a software that allows creation, definition and manipulation of database, allowing users to store, process and </a:t>
            </a:r>
            <a:r>
              <a:rPr lang="en-US" dirty="0" err="1"/>
              <a:t>analyse</a:t>
            </a:r>
            <a:r>
              <a:rPr lang="en-US" dirty="0"/>
              <a:t> data easily. </a:t>
            </a:r>
          </a:p>
          <a:p>
            <a:r>
              <a:rPr lang="en-US" dirty="0"/>
              <a:t>A DBMS provides us with an interface or a tool, to perform various operations like creating database, storing data in it, updating data, creating tables in the database and a lot more. </a:t>
            </a:r>
          </a:p>
          <a:p>
            <a:r>
              <a:rPr lang="en-US" dirty="0"/>
              <a:t>In this tutorial we will learn about Basic concepts of DBMS, </a:t>
            </a:r>
            <a:r>
              <a:rPr lang="en-US" dirty="0" err="1"/>
              <a:t>Normalisation</a:t>
            </a:r>
            <a:r>
              <a:rPr lang="en-US" dirty="0"/>
              <a:t>, SQL commands, and advanced SQL concepts. </a:t>
            </a:r>
          </a:p>
          <a:p>
            <a:endParaRPr lang="en-US" dirty="0"/>
          </a:p>
          <a:p>
            <a:r>
              <a:rPr lang="en-US" dirty="0">
                <a:hlinkClick r:id="rId2"/>
              </a:rPr>
              <a:t>https://www.studytonight.com/dbms/</a:t>
            </a:r>
            <a:r>
              <a:rPr lang="en-US" dirty="0"/>
              <a:t> </a:t>
            </a:r>
          </a:p>
          <a:p>
            <a:endParaRPr lang="en-GB" dirty="0"/>
          </a:p>
          <a:p>
            <a:endParaRPr lang="en-GB" dirty="0"/>
          </a:p>
        </p:txBody>
      </p:sp>
      <p:pic>
        <p:nvPicPr>
          <p:cNvPr id="7" name="Picture 6">
            <a:extLst>
              <a:ext uri="{FF2B5EF4-FFF2-40B4-BE49-F238E27FC236}">
                <a16:creationId xmlns:a16="http://schemas.microsoft.com/office/drawing/2014/main" id="{0AE62118-0454-4F58-8732-B7A655E86C06}"/>
              </a:ext>
            </a:extLst>
          </p:cNvPr>
          <p:cNvPicPr>
            <a:picLocks noChangeAspect="1"/>
          </p:cNvPicPr>
          <p:nvPr/>
        </p:nvPicPr>
        <p:blipFill>
          <a:blip r:embed="rId3"/>
          <a:stretch>
            <a:fillRect/>
          </a:stretch>
        </p:blipFill>
        <p:spPr>
          <a:xfrm>
            <a:off x="7598347" y="807452"/>
            <a:ext cx="3545569" cy="5504418"/>
          </a:xfrm>
          <a:prstGeom prst="rect">
            <a:avLst/>
          </a:prstGeom>
          <a:ln>
            <a:solidFill>
              <a:schemeClr val="tx1"/>
            </a:solidFill>
          </a:ln>
        </p:spPr>
      </p:pic>
    </p:spTree>
    <p:extLst>
      <p:ext uri="{BB962C8B-B14F-4D97-AF65-F5344CB8AC3E}">
        <p14:creationId xmlns:p14="http://schemas.microsoft.com/office/powerpoint/2010/main" val="3206266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DB5F0-373F-462A-96CF-77A13942547A}"/>
              </a:ext>
            </a:extLst>
          </p:cNvPr>
          <p:cNvSpPr>
            <a:spLocks noGrp="1"/>
          </p:cNvSpPr>
          <p:nvPr>
            <p:ph type="title"/>
          </p:nvPr>
        </p:nvSpPr>
        <p:spPr/>
        <p:txBody>
          <a:bodyPr/>
          <a:lstStyle/>
          <a:p>
            <a:r>
              <a:rPr lang="en-GB" dirty="0"/>
              <a:t>Threats to Databases</a:t>
            </a:r>
          </a:p>
        </p:txBody>
      </p:sp>
      <p:sp>
        <p:nvSpPr>
          <p:cNvPr id="3" name="Text Placeholder 2">
            <a:extLst>
              <a:ext uri="{FF2B5EF4-FFF2-40B4-BE49-F238E27FC236}">
                <a16:creationId xmlns:a16="http://schemas.microsoft.com/office/drawing/2014/main" id="{43B51DBD-785D-4D6C-93A7-BA3211F0F5D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937925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9594-0806-43EF-BBF0-565C5F557312}"/>
              </a:ext>
            </a:extLst>
          </p:cNvPr>
          <p:cNvSpPr>
            <a:spLocks noGrp="1"/>
          </p:cNvSpPr>
          <p:nvPr>
            <p:ph type="title"/>
          </p:nvPr>
        </p:nvSpPr>
        <p:spPr/>
        <p:txBody>
          <a:bodyPr/>
          <a:lstStyle/>
          <a:p>
            <a:r>
              <a:rPr lang="en-GB" dirty="0"/>
              <a:t>Imperva - Threats to Databases</a:t>
            </a:r>
          </a:p>
        </p:txBody>
      </p:sp>
      <p:sp>
        <p:nvSpPr>
          <p:cNvPr id="3" name="Content Placeholder 2">
            <a:extLst>
              <a:ext uri="{FF2B5EF4-FFF2-40B4-BE49-F238E27FC236}">
                <a16:creationId xmlns:a16="http://schemas.microsoft.com/office/drawing/2014/main" id="{5EB506C0-10F8-4FEE-8B3D-391A4566D7FC}"/>
              </a:ext>
            </a:extLst>
          </p:cNvPr>
          <p:cNvSpPr>
            <a:spLocks noGrp="1"/>
          </p:cNvSpPr>
          <p:nvPr>
            <p:ph idx="1"/>
          </p:nvPr>
        </p:nvSpPr>
        <p:spPr>
          <a:xfrm>
            <a:off x="838199" y="1825625"/>
            <a:ext cx="5331798" cy="4351338"/>
          </a:xfrm>
        </p:spPr>
        <p:txBody>
          <a:bodyPr>
            <a:normAutofit fontScale="77500" lnSpcReduction="20000"/>
          </a:bodyPr>
          <a:lstStyle/>
          <a:p>
            <a:r>
              <a:rPr lang="en-GB" dirty="0"/>
              <a:t>According to Imperva, a Gartner Cybersecurity magic quadrant leader, these are the top 10 database security threats.</a:t>
            </a:r>
          </a:p>
          <a:p>
            <a:endParaRPr lang="en-GB" dirty="0"/>
          </a:p>
          <a:p>
            <a:r>
              <a:rPr lang="en-GB" dirty="0"/>
              <a:t>Let’s briefly look at them </a:t>
            </a:r>
            <a:r>
              <a:rPr lang="en-GB" dirty="0" err="1"/>
              <a:t>pver</a:t>
            </a:r>
            <a:r>
              <a:rPr lang="en-GB" dirty="0"/>
              <a:t> the next few slides. </a:t>
            </a:r>
          </a:p>
          <a:p>
            <a:endParaRPr lang="en-GB" dirty="0"/>
          </a:p>
          <a:p>
            <a:r>
              <a:rPr lang="en-GB" dirty="0"/>
              <a:t>You should read the report to learn more about the threats and mitigating actions.</a:t>
            </a:r>
          </a:p>
          <a:p>
            <a:endParaRPr lang="en-GB" dirty="0"/>
          </a:p>
          <a:p>
            <a:r>
              <a:rPr lang="en-GB" dirty="0">
                <a:hlinkClick r:id="rId2"/>
              </a:rPr>
              <a:t>https://schell.com/Top_Ten_Database_Threats.pdf</a:t>
            </a:r>
            <a:endParaRPr lang="en-GB" dirty="0"/>
          </a:p>
          <a:p>
            <a:endParaRPr lang="en-GB" dirty="0"/>
          </a:p>
        </p:txBody>
      </p:sp>
      <p:pic>
        <p:nvPicPr>
          <p:cNvPr id="5" name="Picture 4">
            <a:extLst>
              <a:ext uri="{FF2B5EF4-FFF2-40B4-BE49-F238E27FC236}">
                <a16:creationId xmlns:a16="http://schemas.microsoft.com/office/drawing/2014/main" id="{204FD6B3-D04D-49A9-9387-13704CF11ACB}"/>
              </a:ext>
            </a:extLst>
          </p:cNvPr>
          <p:cNvPicPr>
            <a:picLocks noChangeAspect="1"/>
          </p:cNvPicPr>
          <p:nvPr/>
        </p:nvPicPr>
        <p:blipFill>
          <a:blip r:embed="rId3"/>
          <a:stretch>
            <a:fillRect/>
          </a:stretch>
        </p:blipFill>
        <p:spPr>
          <a:xfrm>
            <a:off x="6169997" y="1825625"/>
            <a:ext cx="6022003" cy="4173303"/>
          </a:xfrm>
          <a:prstGeom prst="rect">
            <a:avLst/>
          </a:prstGeom>
        </p:spPr>
      </p:pic>
    </p:spTree>
    <p:extLst>
      <p:ext uri="{BB962C8B-B14F-4D97-AF65-F5344CB8AC3E}">
        <p14:creationId xmlns:p14="http://schemas.microsoft.com/office/powerpoint/2010/main" val="2802607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4E63C-BC5F-45B7-9CC3-A27DD9417515}"/>
              </a:ext>
            </a:extLst>
          </p:cNvPr>
          <p:cNvSpPr>
            <a:spLocks noGrp="1"/>
          </p:cNvSpPr>
          <p:nvPr>
            <p:ph type="title"/>
          </p:nvPr>
        </p:nvSpPr>
        <p:spPr/>
        <p:txBody>
          <a:bodyPr/>
          <a:lstStyle/>
          <a:p>
            <a:r>
              <a:rPr lang="en-US" dirty="0"/>
              <a:t>Threat 1 - Excessive Privilege Abuse </a:t>
            </a:r>
            <a:endParaRPr lang="en-GB" dirty="0"/>
          </a:p>
        </p:txBody>
      </p:sp>
      <p:sp>
        <p:nvSpPr>
          <p:cNvPr id="3" name="Content Placeholder 2">
            <a:extLst>
              <a:ext uri="{FF2B5EF4-FFF2-40B4-BE49-F238E27FC236}">
                <a16:creationId xmlns:a16="http://schemas.microsoft.com/office/drawing/2014/main" id="{1C89D174-A684-4B59-8634-222778BA64EC}"/>
              </a:ext>
            </a:extLst>
          </p:cNvPr>
          <p:cNvSpPr>
            <a:spLocks noGrp="1"/>
          </p:cNvSpPr>
          <p:nvPr>
            <p:ph idx="1"/>
          </p:nvPr>
        </p:nvSpPr>
        <p:spPr/>
        <p:txBody>
          <a:bodyPr>
            <a:normAutofit fontScale="92500" lnSpcReduction="10000"/>
          </a:bodyPr>
          <a:lstStyle/>
          <a:p>
            <a:r>
              <a:rPr lang="en-US" dirty="0"/>
              <a:t>When users (or applications) are granted database access privileges that exceed the requirements of their job function, these privileges may be abused for malicious purpose. </a:t>
            </a:r>
          </a:p>
          <a:p>
            <a:r>
              <a:rPr lang="en-US" dirty="0"/>
              <a:t>For example, a university administrator whose job requires only the ability to change student contact information may take advantage of excessive database update privileges to change grades. </a:t>
            </a:r>
          </a:p>
          <a:p>
            <a:r>
              <a:rPr lang="en-US" dirty="0"/>
              <a:t>A given database user ends up with excessive privileges for the simple reason that database administrators do not have the time to define and update granular access privilege control mechanisms for each user. </a:t>
            </a:r>
          </a:p>
          <a:p>
            <a:r>
              <a:rPr lang="en-US" dirty="0"/>
              <a:t>As a result, all users or large groups of users are granted generic default access privileges that far exceed specific job requirements. </a:t>
            </a:r>
            <a:endParaRPr lang="en-GB" dirty="0"/>
          </a:p>
        </p:txBody>
      </p:sp>
    </p:spTree>
    <p:extLst>
      <p:ext uri="{BB962C8B-B14F-4D97-AF65-F5344CB8AC3E}">
        <p14:creationId xmlns:p14="http://schemas.microsoft.com/office/powerpoint/2010/main" val="1407170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8805-11AD-4DF0-B534-D6BF0EF855DE}"/>
              </a:ext>
            </a:extLst>
          </p:cNvPr>
          <p:cNvSpPr>
            <a:spLocks noGrp="1"/>
          </p:cNvSpPr>
          <p:nvPr>
            <p:ph type="title"/>
          </p:nvPr>
        </p:nvSpPr>
        <p:spPr/>
        <p:txBody>
          <a:bodyPr/>
          <a:lstStyle/>
          <a:p>
            <a:r>
              <a:rPr lang="en-US" dirty="0"/>
              <a:t>Threat 2 - Legitimate Privilege Abuse</a:t>
            </a:r>
            <a:endParaRPr lang="en-GB" dirty="0"/>
          </a:p>
        </p:txBody>
      </p:sp>
      <p:sp>
        <p:nvSpPr>
          <p:cNvPr id="3" name="Content Placeholder 2">
            <a:extLst>
              <a:ext uri="{FF2B5EF4-FFF2-40B4-BE49-F238E27FC236}">
                <a16:creationId xmlns:a16="http://schemas.microsoft.com/office/drawing/2014/main" id="{7D915E90-2D0A-4984-80E5-3346072B1F87}"/>
              </a:ext>
            </a:extLst>
          </p:cNvPr>
          <p:cNvSpPr>
            <a:spLocks noGrp="1"/>
          </p:cNvSpPr>
          <p:nvPr>
            <p:ph idx="1"/>
          </p:nvPr>
        </p:nvSpPr>
        <p:spPr/>
        <p:txBody>
          <a:bodyPr>
            <a:normAutofit fontScale="92500" lnSpcReduction="10000"/>
          </a:bodyPr>
          <a:lstStyle/>
          <a:p>
            <a:r>
              <a:rPr lang="en-US" dirty="0"/>
              <a:t>Users may also abuse legitimate database privileges for unauthorized purposes. </a:t>
            </a:r>
          </a:p>
          <a:p>
            <a:r>
              <a:rPr lang="en-US" dirty="0"/>
              <a:t>Consider a hypothetical rogue healthcare worker with privileges to view individual patient records via a custom Web application.</a:t>
            </a:r>
          </a:p>
          <a:p>
            <a:r>
              <a:rPr lang="en-US" dirty="0"/>
              <a:t>The structure of the Web application normally limits users to viewing an individual patient’s healthcare history – multiple records cannot be viewed simultaneously and electronic copies are not allowed. </a:t>
            </a:r>
          </a:p>
          <a:p>
            <a:r>
              <a:rPr lang="en-US" dirty="0"/>
              <a:t>However, the rogue worker may circumvent these limitations by connecting to the database using an alternative client such as MS-Excel. Using MS-Excel and his legitimate login credentials, the worker may retrieve and save all patient records. </a:t>
            </a:r>
            <a:endParaRPr lang="en-GB" dirty="0"/>
          </a:p>
        </p:txBody>
      </p:sp>
    </p:spTree>
    <p:extLst>
      <p:ext uri="{BB962C8B-B14F-4D97-AF65-F5344CB8AC3E}">
        <p14:creationId xmlns:p14="http://schemas.microsoft.com/office/powerpoint/2010/main" val="2297351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20A9-427F-4C4B-AFAB-FD03BADA4001}"/>
              </a:ext>
            </a:extLst>
          </p:cNvPr>
          <p:cNvSpPr>
            <a:spLocks noGrp="1"/>
          </p:cNvSpPr>
          <p:nvPr>
            <p:ph type="title"/>
          </p:nvPr>
        </p:nvSpPr>
        <p:spPr/>
        <p:txBody>
          <a:bodyPr/>
          <a:lstStyle/>
          <a:p>
            <a:r>
              <a:rPr lang="en-US" dirty="0"/>
              <a:t>Threat 3 Privilege Elevation</a:t>
            </a:r>
            <a:endParaRPr lang="en-GB" dirty="0"/>
          </a:p>
        </p:txBody>
      </p:sp>
      <p:sp>
        <p:nvSpPr>
          <p:cNvPr id="3" name="Content Placeholder 2">
            <a:extLst>
              <a:ext uri="{FF2B5EF4-FFF2-40B4-BE49-F238E27FC236}">
                <a16:creationId xmlns:a16="http://schemas.microsoft.com/office/drawing/2014/main" id="{79878CAA-B70C-4079-9EE4-3D06CDC5BF90}"/>
              </a:ext>
            </a:extLst>
          </p:cNvPr>
          <p:cNvSpPr>
            <a:spLocks noGrp="1"/>
          </p:cNvSpPr>
          <p:nvPr>
            <p:ph idx="1"/>
          </p:nvPr>
        </p:nvSpPr>
        <p:spPr/>
        <p:txBody>
          <a:bodyPr/>
          <a:lstStyle/>
          <a:p>
            <a:r>
              <a:rPr lang="en-US" dirty="0"/>
              <a:t>Attackers may take advantage of database platform software vulnerabilities to convert access privileges from those of an ordinary user to those of an administrator. </a:t>
            </a:r>
          </a:p>
          <a:p>
            <a:r>
              <a:rPr lang="en-US" dirty="0"/>
              <a:t>Vulnerabilities may be found in stored procedures, built-in functions, protocol implementations, and even SQL statements. </a:t>
            </a:r>
          </a:p>
          <a:p>
            <a:r>
              <a:rPr lang="en-US" dirty="0"/>
              <a:t>For example, a software developer at a financial institution might take advantage of a vulnerable function to gain the database administrative privilege. </a:t>
            </a:r>
          </a:p>
          <a:p>
            <a:r>
              <a:rPr lang="en-US" dirty="0"/>
              <a:t>With administrative privilege, the rogue developer may turn off audit mechanisms, create bogus accounts, transfer funds, etc. </a:t>
            </a:r>
            <a:endParaRPr lang="en-GB" dirty="0"/>
          </a:p>
        </p:txBody>
      </p:sp>
    </p:spTree>
    <p:extLst>
      <p:ext uri="{BB962C8B-B14F-4D97-AF65-F5344CB8AC3E}">
        <p14:creationId xmlns:p14="http://schemas.microsoft.com/office/powerpoint/2010/main" val="3074457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4EA9-0626-4988-9E7F-55313C4D5755}"/>
              </a:ext>
            </a:extLst>
          </p:cNvPr>
          <p:cNvSpPr>
            <a:spLocks noGrp="1"/>
          </p:cNvSpPr>
          <p:nvPr>
            <p:ph type="title"/>
          </p:nvPr>
        </p:nvSpPr>
        <p:spPr/>
        <p:txBody>
          <a:bodyPr/>
          <a:lstStyle/>
          <a:p>
            <a:r>
              <a:rPr lang="en-US" dirty="0"/>
              <a:t>Threat 4 - Platform Vulnerabilities</a:t>
            </a:r>
            <a:endParaRPr lang="en-GB" dirty="0"/>
          </a:p>
        </p:txBody>
      </p:sp>
      <p:sp>
        <p:nvSpPr>
          <p:cNvPr id="3" name="Content Placeholder 2">
            <a:extLst>
              <a:ext uri="{FF2B5EF4-FFF2-40B4-BE49-F238E27FC236}">
                <a16:creationId xmlns:a16="http://schemas.microsoft.com/office/drawing/2014/main" id="{83DD35BC-B9A3-4779-B873-7E97B796155E}"/>
              </a:ext>
            </a:extLst>
          </p:cNvPr>
          <p:cNvSpPr>
            <a:spLocks noGrp="1"/>
          </p:cNvSpPr>
          <p:nvPr>
            <p:ph idx="1"/>
          </p:nvPr>
        </p:nvSpPr>
        <p:spPr/>
        <p:txBody>
          <a:bodyPr/>
          <a:lstStyle/>
          <a:p>
            <a:r>
              <a:rPr lang="en-US" dirty="0"/>
              <a:t>Vulnerabilities in underlying operating systems (Windows 2000, UNIX, etc.) and additional services installed on a database server may lead to unauthorized access, data corruption, or denial of service. </a:t>
            </a:r>
          </a:p>
          <a:p>
            <a:r>
              <a:rPr lang="en-US" dirty="0"/>
              <a:t>The Blaster Worm, for example, took advantage of a Windows 2000 vulnerability to create denial of service conditions.</a:t>
            </a:r>
            <a:endParaRPr lang="en-GB" dirty="0"/>
          </a:p>
        </p:txBody>
      </p:sp>
    </p:spTree>
    <p:extLst>
      <p:ext uri="{BB962C8B-B14F-4D97-AF65-F5344CB8AC3E}">
        <p14:creationId xmlns:p14="http://schemas.microsoft.com/office/powerpoint/2010/main" val="546489253"/>
      </p:ext>
    </p:extLst>
  </p:cSld>
  <p:clrMapOvr>
    <a:masterClrMapping/>
  </p:clrMapOvr>
</p:sld>
</file>

<file path=ppt/theme/theme1.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degree2</Template>
  <TotalTime>7</TotalTime>
  <Words>2289</Words>
  <Application>Microsoft Office PowerPoint</Application>
  <PresentationFormat>Widescreen</PresentationFormat>
  <Paragraphs>183</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EuroStyle</vt:lpstr>
      <vt:lpstr>degree2</vt:lpstr>
      <vt:lpstr>Introduction</vt:lpstr>
      <vt:lpstr>PowerPoint Presentation</vt:lpstr>
      <vt:lpstr>Today</vt:lpstr>
      <vt:lpstr>Threats to Databases</vt:lpstr>
      <vt:lpstr>Imperva - Threats to Databases</vt:lpstr>
      <vt:lpstr>Threat 1 - Excessive Privilege Abuse </vt:lpstr>
      <vt:lpstr>Threat 2 - Legitimate Privilege Abuse</vt:lpstr>
      <vt:lpstr>Threat 3 Privilege Elevation</vt:lpstr>
      <vt:lpstr>Threat 4 - Platform Vulnerabilities</vt:lpstr>
      <vt:lpstr>Threat 5 - SQL Injection</vt:lpstr>
      <vt:lpstr>Threat 6 - Weak Audit Trail</vt:lpstr>
      <vt:lpstr>Threat 7 - Denial of Service</vt:lpstr>
      <vt:lpstr>Threat 8 - DB Comms Protocol Vulnerabilities</vt:lpstr>
      <vt:lpstr>Threat 9 - Weak Authentication</vt:lpstr>
      <vt:lpstr>Threat 10 - Backup Data Exposure</vt:lpstr>
      <vt:lpstr>Threats to Databases</vt:lpstr>
      <vt:lpstr>SQL Server Workshops</vt:lpstr>
      <vt:lpstr>SQL for Beginners</vt:lpstr>
      <vt:lpstr>Relational Databases</vt:lpstr>
      <vt:lpstr>Relational Databases</vt:lpstr>
      <vt:lpstr>Relational Databases</vt:lpstr>
      <vt:lpstr>What is normalising a database?</vt:lpstr>
      <vt:lpstr>Research tasks</vt:lpstr>
      <vt:lpstr>Topics for further research</vt:lpstr>
      <vt:lpstr>Resources</vt:lpstr>
      <vt:lpstr>Diagramming SQL Server Databases</vt:lpstr>
      <vt:lpstr>Diagramming SQL Server Databases</vt:lpstr>
      <vt:lpstr>Learn SSMS</vt:lpstr>
      <vt:lpstr>Database Design - ERDs</vt:lpstr>
      <vt:lpstr>Database normalisation</vt:lpstr>
      <vt:lpstr>SQL Server 2019 Tutorial</vt:lpstr>
      <vt:lpstr>SQL Server 2019 Tutorial</vt:lpstr>
      <vt:lpstr>SSMS &amp; SQL Server &amp; ASP.NET Core 3.1</vt:lpstr>
      <vt:lpstr>Murach’s SQL Server 2019 for Developers</vt:lpstr>
      <vt:lpstr>Importing data into SQL Server from a CSV</vt:lpstr>
      <vt:lpstr>How about MySQL?</vt:lpstr>
      <vt:lpstr>General DBMS study guide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Leonard Shand</dc:creator>
  <cp:lastModifiedBy>Mark Higgins</cp:lastModifiedBy>
  <cp:revision>14</cp:revision>
  <dcterms:created xsi:type="dcterms:W3CDTF">2021-01-18T11:18:24Z</dcterms:created>
  <dcterms:modified xsi:type="dcterms:W3CDTF">2022-11-07T15:55:59Z</dcterms:modified>
</cp:coreProperties>
</file>