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610" r:id="rId2"/>
    <p:sldId id="262" r:id="rId3"/>
    <p:sldId id="684" r:id="rId4"/>
    <p:sldId id="685" r:id="rId5"/>
    <p:sldId id="686" r:id="rId6"/>
    <p:sldId id="269" r:id="rId7"/>
    <p:sldId id="270" r:id="rId8"/>
    <p:sldId id="257" r:id="rId9"/>
    <p:sldId id="263" r:id="rId10"/>
    <p:sldId id="264" r:id="rId11"/>
    <p:sldId id="273" r:id="rId12"/>
    <p:sldId id="258" r:id="rId13"/>
    <p:sldId id="265" r:id="rId14"/>
    <p:sldId id="266" r:id="rId15"/>
    <p:sldId id="689" r:id="rId16"/>
    <p:sldId id="690" r:id="rId17"/>
    <p:sldId id="691" r:id="rId18"/>
    <p:sldId id="687" r:id="rId19"/>
    <p:sldId id="649" r:id="rId20"/>
    <p:sldId id="688" r:id="rId21"/>
    <p:sldId id="272" r:id="rId22"/>
    <p:sldId id="683" r:id="rId23"/>
    <p:sldId id="694" r:id="rId24"/>
    <p:sldId id="696" r:id="rId25"/>
    <p:sldId id="692" r:id="rId26"/>
    <p:sldId id="695" r:id="rId27"/>
    <p:sldId id="693" r:id="rId28"/>
    <p:sldId id="26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71E8B0-F60F-4735-87EF-EBBEE928241C}" v="6" dt="2021-09-13T09:35:39.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96" d="100"/>
          <a:sy n="96" d="100"/>
        </p:scale>
        <p:origin x="41" y="4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ebley" userId="836f531d-195e-4340-bc9a-b5c372095905" providerId="ADAL" clId="{1071E8B0-F60F-4735-87EF-EBBEE928241C}"/>
    <pc:docChg chg="undo custSel addSld modSld modNotesMaster">
      <pc:chgData name="Martin Webley" userId="836f531d-195e-4340-bc9a-b5c372095905" providerId="ADAL" clId="{1071E8B0-F60F-4735-87EF-EBBEE928241C}" dt="2021-09-13T09:35:39.464" v="1297" actId="20577"/>
      <pc:docMkLst>
        <pc:docMk/>
      </pc:docMkLst>
      <pc:sldChg chg="modSp mod">
        <pc:chgData name="Martin Webley" userId="836f531d-195e-4340-bc9a-b5c372095905" providerId="ADAL" clId="{1071E8B0-F60F-4735-87EF-EBBEE928241C}" dt="2021-09-05T14:39:03.480" v="168" actId="20577"/>
        <pc:sldMkLst>
          <pc:docMk/>
          <pc:sldMk cId="4007501771" sldId="684"/>
        </pc:sldMkLst>
        <pc:spChg chg="mod">
          <ac:chgData name="Martin Webley" userId="836f531d-195e-4340-bc9a-b5c372095905" providerId="ADAL" clId="{1071E8B0-F60F-4735-87EF-EBBEE928241C}" dt="2021-09-05T14:39:03.480" v="168" actId="20577"/>
          <ac:spMkLst>
            <pc:docMk/>
            <pc:sldMk cId="4007501771" sldId="684"/>
            <ac:spMk id="3" creationId="{5E390638-6CBB-4D59-AC8D-0A1693D53E21}"/>
          </ac:spMkLst>
        </pc:spChg>
      </pc:sldChg>
      <pc:sldChg chg="modSp mod">
        <pc:chgData name="Martin Webley" userId="836f531d-195e-4340-bc9a-b5c372095905" providerId="ADAL" clId="{1071E8B0-F60F-4735-87EF-EBBEE928241C}" dt="2021-09-05T14:42:10.665" v="169" actId="6549"/>
        <pc:sldMkLst>
          <pc:docMk/>
          <pc:sldMk cId="1682965550" sldId="689"/>
        </pc:sldMkLst>
        <pc:spChg chg="mod">
          <ac:chgData name="Martin Webley" userId="836f531d-195e-4340-bc9a-b5c372095905" providerId="ADAL" clId="{1071E8B0-F60F-4735-87EF-EBBEE928241C}" dt="2021-09-05T14:42:10.665" v="169" actId="6549"/>
          <ac:spMkLst>
            <pc:docMk/>
            <pc:sldMk cId="1682965550" sldId="689"/>
            <ac:spMk id="3" creationId="{AE492C01-75B6-409A-93EA-70DADA5312C3}"/>
          </ac:spMkLst>
        </pc:spChg>
      </pc:sldChg>
      <pc:sldChg chg="modSp mod">
        <pc:chgData name="Martin Webley" userId="836f531d-195e-4340-bc9a-b5c372095905" providerId="ADAL" clId="{1071E8B0-F60F-4735-87EF-EBBEE928241C}" dt="2021-09-05T14:43:47.811" v="175" actId="6549"/>
        <pc:sldMkLst>
          <pc:docMk/>
          <pc:sldMk cId="3807821460" sldId="690"/>
        </pc:sldMkLst>
        <pc:spChg chg="mod">
          <ac:chgData name="Martin Webley" userId="836f531d-195e-4340-bc9a-b5c372095905" providerId="ADAL" clId="{1071E8B0-F60F-4735-87EF-EBBEE928241C}" dt="2021-09-05T14:43:47.811" v="175" actId="6549"/>
          <ac:spMkLst>
            <pc:docMk/>
            <pc:sldMk cId="3807821460" sldId="690"/>
            <ac:spMk id="3" creationId="{AE492C01-75B6-409A-93EA-70DADA5312C3}"/>
          </ac:spMkLst>
        </pc:spChg>
      </pc:sldChg>
      <pc:sldChg chg="modSp mod">
        <pc:chgData name="Martin Webley" userId="836f531d-195e-4340-bc9a-b5c372095905" providerId="ADAL" clId="{1071E8B0-F60F-4735-87EF-EBBEE928241C}" dt="2021-09-06T08:04:10.234" v="585" actId="6549"/>
        <pc:sldMkLst>
          <pc:docMk/>
          <pc:sldMk cId="3718193174" sldId="692"/>
        </pc:sldMkLst>
        <pc:spChg chg="mod">
          <ac:chgData name="Martin Webley" userId="836f531d-195e-4340-bc9a-b5c372095905" providerId="ADAL" clId="{1071E8B0-F60F-4735-87EF-EBBEE928241C}" dt="2021-09-05T14:47:29.779" v="230" actId="20577"/>
          <ac:spMkLst>
            <pc:docMk/>
            <pc:sldMk cId="3718193174" sldId="692"/>
            <ac:spMk id="2" creationId="{053DD94A-D9AE-484B-A7BA-62E5A0F4F3F1}"/>
          </ac:spMkLst>
        </pc:spChg>
        <pc:spChg chg="mod">
          <ac:chgData name="Martin Webley" userId="836f531d-195e-4340-bc9a-b5c372095905" providerId="ADAL" clId="{1071E8B0-F60F-4735-87EF-EBBEE928241C}" dt="2021-09-06T08:04:10.234" v="585" actId="6549"/>
          <ac:spMkLst>
            <pc:docMk/>
            <pc:sldMk cId="3718193174" sldId="692"/>
            <ac:spMk id="3" creationId="{C8CFA2FE-17AE-48CD-8094-DAFF5721226F}"/>
          </ac:spMkLst>
        </pc:spChg>
      </pc:sldChg>
      <pc:sldChg chg="modSp mod">
        <pc:chgData name="Martin Webley" userId="836f531d-195e-4340-bc9a-b5c372095905" providerId="ADAL" clId="{1071E8B0-F60F-4735-87EF-EBBEE928241C}" dt="2021-09-06T07:58:57.245" v="430" actId="20577"/>
        <pc:sldMkLst>
          <pc:docMk/>
          <pc:sldMk cId="475258450" sldId="693"/>
        </pc:sldMkLst>
        <pc:spChg chg="mod">
          <ac:chgData name="Martin Webley" userId="836f531d-195e-4340-bc9a-b5c372095905" providerId="ADAL" clId="{1071E8B0-F60F-4735-87EF-EBBEE928241C}" dt="2021-09-06T07:58:57.245" v="430" actId="20577"/>
          <ac:spMkLst>
            <pc:docMk/>
            <pc:sldMk cId="475258450" sldId="693"/>
            <ac:spMk id="3" creationId="{E15E1C95-311E-43F5-B10A-5E46A0F991B2}"/>
          </ac:spMkLst>
        </pc:spChg>
      </pc:sldChg>
      <pc:sldChg chg="modSp add mod">
        <pc:chgData name="Martin Webley" userId="836f531d-195e-4340-bc9a-b5c372095905" providerId="ADAL" clId="{1071E8B0-F60F-4735-87EF-EBBEE928241C}" dt="2021-09-06T08:05:11.404" v="631" actId="6549"/>
        <pc:sldMkLst>
          <pc:docMk/>
          <pc:sldMk cId="1465708475" sldId="695"/>
        </pc:sldMkLst>
        <pc:spChg chg="mod">
          <ac:chgData name="Martin Webley" userId="836f531d-195e-4340-bc9a-b5c372095905" providerId="ADAL" clId="{1071E8B0-F60F-4735-87EF-EBBEE928241C}" dt="2021-09-06T08:05:11.404" v="631" actId="6549"/>
          <ac:spMkLst>
            <pc:docMk/>
            <pc:sldMk cId="1465708475" sldId="695"/>
            <ac:spMk id="3" creationId="{C8CFA2FE-17AE-48CD-8094-DAFF5721226F}"/>
          </ac:spMkLst>
        </pc:spChg>
      </pc:sldChg>
      <pc:sldChg chg="addSp modSp new mod">
        <pc:chgData name="Martin Webley" userId="836f531d-195e-4340-bc9a-b5c372095905" providerId="ADAL" clId="{1071E8B0-F60F-4735-87EF-EBBEE928241C}" dt="2021-09-13T09:35:39.464" v="1297" actId="20577"/>
        <pc:sldMkLst>
          <pc:docMk/>
          <pc:sldMk cId="3123700130" sldId="696"/>
        </pc:sldMkLst>
        <pc:spChg chg="mod">
          <ac:chgData name="Martin Webley" userId="836f531d-195e-4340-bc9a-b5c372095905" providerId="ADAL" clId="{1071E8B0-F60F-4735-87EF-EBBEE928241C}" dt="2021-09-13T09:31:19.286" v="1226" actId="6549"/>
          <ac:spMkLst>
            <pc:docMk/>
            <pc:sldMk cId="3123700130" sldId="696"/>
            <ac:spMk id="2" creationId="{17092B0F-221B-4509-BDA1-E703AEB526D2}"/>
          </ac:spMkLst>
        </pc:spChg>
        <pc:spChg chg="mod">
          <ac:chgData name="Martin Webley" userId="836f531d-195e-4340-bc9a-b5c372095905" providerId="ADAL" clId="{1071E8B0-F60F-4735-87EF-EBBEE928241C}" dt="2021-09-13T09:33:02.700" v="1259" actId="20577"/>
          <ac:spMkLst>
            <pc:docMk/>
            <pc:sldMk cId="3123700130" sldId="696"/>
            <ac:spMk id="3" creationId="{E5B33CB9-DEA5-4D2E-89A6-B8DAB51BF9F4}"/>
          </ac:spMkLst>
        </pc:spChg>
        <pc:spChg chg="add mod">
          <ac:chgData name="Martin Webley" userId="836f531d-195e-4340-bc9a-b5c372095905" providerId="ADAL" clId="{1071E8B0-F60F-4735-87EF-EBBEE928241C}" dt="2021-09-13T09:35:39.464" v="1297" actId="20577"/>
          <ac:spMkLst>
            <pc:docMk/>
            <pc:sldMk cId="3123700130" sldId="696"/>
            <ac:spMk id="4" creationId="{E05663FD-5377-4D88-9FD6-FD9A306379F0}"/>
          </ac:spMkLst>
        </pc:spChg>
      </pc:sldChg>
    </pc:docChg>
  </pc:docChgLst>
  <pc:docChgLst>
    <pc:chgData name="Martin Webley" userId="836f531d-195e-4340-bc9a-b5c372095905" providerId="ADAL" clId="{FCB84969-E0F8-40D6-84EC-9C1150719040}"/>
    <pc:docChg chg="undo custSel addSld delSld modSld sldOrd">
      <pc:chgData name="Martin Webley" userId="836f531d-195e-4340-bc9a-b5c372095905" providerId="ADAL" clId="{FCB84969-E0F8-40D6-84EC-9C1150719040}" dt="2021-07-16T08:38:47.770" v="1071" actId="207"/>
      <pc:docMkLst>
        <pc:docMk/>
      </pc:docMkLst>
      <pc:sldChg chg="modSp mod">
        <pc:chgData name="Martin Webley" userId="836f531d-195e-4340-bc9a-b5c372095905" providerId="ADAL" clId="{FCB84969-E0F8-40D6-84EC-9C1150719040}" dt="2021-07-16T08:32:01.257" v="1000" actId="14100"/>
        <pc:sldMkLst>
          <pc:docMk/>
          <pc:sldMk cId="4081170507" sldId="256"/>
        </pc:sldMkLst>
        <pc:spChg chg="mod">
          <ac:chgData name="Martin Webley" userId="836f531d-195e-4340-bc9a-b5c372095905" providerId="ADAL" clId="{FCB84969-E0F8-40D6-84EC-9C1150719040}" dt="2021-07-16T08:32:01.257" v="1000" actId="14100"/>
          <ac:spMkLst>
            <pc:docMk/>
            <pc:sldMk cId="4081170507" sldId="256"/>
            <ac:spMk id="2" creationId="{E0773A52-6D47-49BF-A1C2-EF03953EFAFF}"/>
          </ac:spMkLst>
        </pc:spChg>
        <pc:spChg chg="mod">
          <ac:chgData name="Martin Webley" userId="836f531d-195e-4340-bc9a-b5c372095905" providerId="ADAL" clId="{FCB84969-E0F8-40D6-84EC-9C1150719040}" dt="2021-07-16T08:31:47.985" v="999" actId="27636"/>
          <ac:spMkLst>
            <pc:docMk/>
            <pc:sldMk cId="4081170507" sldId="256"/>
            <ac:spMk id="3" creationId="{64AF152D-FA8D-41DE-81F8-7328D036F963}"/>
          </ac:spMkLst>
        </pc:spChg>
      </pc:sldChg>
      <pc:sldChg chg="modSp mod">
        <pc:chgData name="Martin Webley" userId="836f531d-195e-4340-bc9a-b5c372095905" providerId="ADAL" clId="{FCB84969-E0F8-40D6-84EC-9C1150719040}" dt="2021-07-01T15:45:17.678" v="333" actId="20577"/>
        <pc:sldMkLst>
          <pc:docMk/>
          <pc:sldMk cId="653415081" sldId="257"/>
        </pc:sldMkLst>
        <pc:spChg chg="mod">
          <ac:chgData name="Martin Webley" userId="836f531d-195e-4340-bc9a-b5c372095905" providerId="ADAL" clId="{FCB84969-E0F8-40D6-84EC-9C1150719040}" dt="2021-07-01T15:45:17.678" v="333" actId="20577"/>
          <ac:spMkLst>
            <pc:docMk/>
            <pc:sldMk cId="653415081" sldId="257"/>
            <ac:spMk id="3" creationId="{93E1A0CE-437E-4089-AE73-03BEE8D4C05A}"/>
          </ac:spMkLst>
        </pc:spChg>
      </pc:sldChg>
      <pc:sldChg chg="modSp mod">
        <pc:chgData name="Martin Webley" userId="836f531d-195e-4340-bc9a-b5c372095905" providerId="ADAL" clId="{FCB84969-E0F8-40D6-84EC-9C1150719040}" dt="2021-07-16T08:29:18.497" v="958" actId="20577"/>
        <pc:sldMkLst>
          <pc:docMk/>
          <pc:sldMk cId="1015055181" sldId="258"/>
        </pc:sldMkLst>
        <pc:spChg chg="mod">
          <ac:chgData name="Martin Webley" userId="836f531d-195e-4340-bc9a-b5c372095905" providerId="ADAL" clId="{FCB84969-E0F8-40D6-84EC-9C1150719040}" dt="2021-07-16T08:29:18.497" v="958" actId="20577"/>
          <ac:spMkLst>
            <pc:docMk/>
            <pc:sldMk cId="1015055181" sldId="258"/>
            <ac:spMk id="3" creationId="{AE492C01-75B6-409A-93EA-70DADA5312C3}"/>
          </ac:spMkLst>
        </pc:spChg>
      </pc:sldChg>
      <pc:sldChg chg="modSp del mod">
        <pc:chgData name="Martin Webley" userId="836f531d-195e-4340-bc9a-b5c372095905" providerId="ADAL" clId="{FCB84969-E0F8-40D6-84EC-9C1150719040}" dt="2021-07-01T15:49:39.215" v="504" actId="47"/>
        <pc:sldMkLst>
          <pc:docMk/>
          <pc:sldMk cId="4124985071" sldId="259"/>
        </pc:sldMkLst>
        <pc:spChg chg="mod">
          <ac:chgData name="Martin Webley" userId="836f531d-195e-4340-bc9a-b5c372095905" providerId="ADAL" clId="{FCB84969-E0F8-40D6-84EC-9C1150719040}" dt="2021-07-01T15:46:03.905" v="335" actId="20577"/>
          <ac:spMkLst>
            <pc:docMk/>
            <pc:sldMk cId="4124985071" sldId="259"/>
            <ac:spMk id="2" creationId="{6F72D086-A43B-4CDC-A095-32ECF695D0EB}"/>
          </ac:spMkLst>
        </pc:spChg>
        <pc:spChg chg="mod">
          <ac:chgData name="Martin Webley" userId="836f531d-195e-4340-bc9a-b5c372095905" providerId="ADAL" clId="{FCB84969-E0F8-40D6-84EC-9C1150719040}" dt="2021-07-01T15:46:20.305" v="338" actId="20577"/>
          <ac:spMkLst>
            <pc:docMk/>
            <pc:sldMk cId="4124985071" sldId="259"/>
            <ac:spMk id="3" creationId="{93E1A0CE-437E-4089-AE73-03BEE8D4C05A}"/>
          </ac:spMkLst>
        </pc:spChg>
      </pc:sldChg>
      <pc:sldChg chg="del">
        <pc:chgData name="Martin Webley" userId="836f531d-195e-4340-bc9a-b5c372095905" providerId="ADAL" clId="{FCB84969-E0F8-40D6-84EC-9C1150719040}" dt="2021-07-01T15:50:08.127" v="507" actId="47"/>
        <pc:sldMkLst>
          <pc:docMk/>
          <pc:sldMk cId="1509161519" sldId="260"/>
        </pc:sldMkLst>
      </pc:sldChg>
      <pc:sldChg chg="modSp add del mod">
        <pc:chgData name="Martin Webley" userId="836f531d-195e-4340-bc9a-b5c372095905" providerId="ADAL" clId="{FCB84969-E0F8-40D6-84EC-9C1150719040}" dt="2021-07-16T08:18:38.774" v="803" actId="47"/>
        <pc:sldMkLst>
          <pc:docMk/>
          <pc:sldMk cId="2246755567" sldId="261"/>
        </pc:sldMkLst>
        <pc:spChg chg="mod">
          <ac:chgData name="Martin Webley" userId="836f531d-195e-4340-bc9a-b5c372095905" providerId="ADAL" clId="{FCB84969-E0F8-40D6-84EC-9C1150719040}" dt="2021-07-16T08:15:50.626" v="779" actId="207"/>
          <ac:spMkLst>
            <pc:docMk/>
            <pc:sldMk cId="2246755567" sldId="261"/>
            <ac:spMk id="34" creationId="{C658BCC0-52DC-4EAC-90A4-64F4A48930B5}"/>
          </ac:spMkLst>
        </pc:spChg>
        <pc:spChg chg="mod">
          <ac:chgData name="Martin Webley" userId="836f531d-195e-4340-bc9a-b5c372095905" providerId="ADAL" clId="{FCB84969-E0F8-40D6-84EC-9C1150719040}" dt="2021-07-16T08:15:30.007" v="778" actId="207"/>
          <ac:spMkLst>
            <pc:docMk/>
            <pc:sldMk cId="2246755567" sldId="261"/>
            <ac:spMk id="40" creationId="{2EF8DCE1-F939-430A-974F-AEDFA83E0613}"/>
          </ac:spMkLst>
        </pc:spChg>
        <pc:spChg chg="mod">
          <ac:chgData name="Martin Webley" userId="836f531d-195e-4340-bc9a-b5c372095905" providerId="ADAL" clId="{FCB84969-E0F8-40D6-84EC-9C1150719040}" dt="2021-07-16T08:16:08.374" v="786" actId="122"/>
          <ac:spMkLst>
            <pc:docMk/>
            <pc:sldMk cId="2246755567" sldId="261"/>
            <ac:spMk id="58" creationId="{DE6C5A3C-32EF-4195-8A42-ECEC36D1B91E}"/>
          </ac:spMkLst>
        </pc:spChg>
      </pc:sldChg>
      <pc:sldChg chg="modSp mod">
        <pc:chgData name="Martin Webley" userId="836f531d-195e-4340-bc9a-b5c372095905" providerId="ADAL" clId="{FCB84969-E0F8-40D6-84EC-9C1150719040}" dt="2021-07-16T08:38:13.357" v="1066" actId="1037"/>
        <pc:sldMkLst>
          <pc:docMk/>
          <pc:sldMk cId="1120319146" sldId="262"/>
        </pc:sldMkLst>
        <pc:spChg chg="mod">
          <ac:chgData name="Martin Webley" userId="836f531d-195e-4340-bc9a-b5c372095905" providerId="ADAL" clId="{FCB84969-E0F8-40D6-84EC-9C1150719040}" dt="2021-07-16T08:13:19.855" v="777" actId="6549"/>
          <ac:spMkLst>
            <pc:docMk/>
            <pc:sldMk cId="1120319146" sldId="262"/>
            <ac:spMk id="57" creationId="{C511BFB5-EEAD-4CA1-979C-CC71A3834622}"/>
          </ac:spMkLst>
        </pc:spChg>
        <pc:spChg chg="mod">
          <ac:chgData name="Martin Webley" userId="836f531d-195e-4340-bc9a-b5c372095905" providerId="ADAL" clId="{FCB84969-E0F8-40D6-84EC-9C1150719040}" dt="2021-07-16T08:36:36.270" v="1004" actId="113"/>
          <ac:spMkLst>
            <pc:docMk/>
            <pc:sldMk cId="1120319146" sldId="262"/>
            <ac:spMk id="58" creationId="{DE6C5A3C-32EF-4195-8A42-ECEC36D1B91E}"/>
          </ac:spMkLst>
        </pc:spChg>
        <pc:spChg chg="mod">
          <ac:chgData name="Martin Webley" userId="836f531d-195e-4340-bc9a-b5c372095905" providerId="ADAL" clId="{FCB84969-E0F8-40D6-84EC-9C1150719040}" dt="2021-07-16T08:37:26.799" v="1021" actId="1037"/>
          <ac:spMkLst>
            <pc:docMk/>
            <pc:sldMk cId="1120319146" sldId="262"/>
            <ac:spMk id="59" creationId="{1F1E1CA2-8B22-4EBC-A8B3-4E1D4101D87E}"/>
          </ac:spMkLst>
        </pc:spChg>
        <pc:spChg chg="mod">
          <ac:chgData name="Martin Webley" userId="836f531d-195e-4340-bc9a-b5c372095905" providerId="ADAL" clId="{FCB84969-E0F8-40D6-84EC-9C1150719040}" dt="2021-07-16T08:37:47.308" v="1040" actId="1037"/>
          <ac:spMkLst>
            <pc:docMk/>
            <pc:sldMk cId="1120319146" sldId="262"/>
            <ac:spMk id="60" creationId="{ACF09B4E-41D8-4B56-8174-5E60E938E8D6}"/>
          </ac:spMkLst>
        </pc:spChg>
        <pc:spChg chg="mod">
          <ac:chgData name="Martin Webley" userId="836f531d-195e-4340-bc9a-b5c372095905" providerId="ADAL" clId="{FCB84969-E0F8-40D6-84EC-9C1150719040}" dt="2021-07-16T08:37:33.617" v="1030" actId="1037"/>
          <ac:spMkLst>
            <pc:docMk/>
            <pc:sldMk cId="1120319146" sldId="262"/>
            <ac:spMk id="61" creationId="{9CF244F9-7E36-42DC-B24D-59EBF30A28A1}"/>
          </ac:spMkLst>
        </pc:spChg>
        <pc:spChg chg="mod">
          <ac:chgData name="Martin Webley" userId="836f531d-195e-4340-bc9a-b5c372095905" providerId="ADAL" clId="{FCB84969-E0F8-40D6-84EC-9C1150719040}" dt="2021-07-16T08:38:03.565" v="1055" actId="1038"/>
          <ac:spMkLst>
            <pc:docMk/>
            <pc:sldMk cId="1120319146" sldId="262"/>
            <ac:spMk id="62" creationId="{E55572B0-0A45-4057-94BB-B759D0F7135D}"/>
          </ac:spMkLst>
        </pc:spChg>
        <pc:spChg chg="mod">
          <ac:chgData name="Martin Webley" userId="836f531d-195e-4340-bc9a-b5c372095905" providerId="ADAL" clId="{FCB84969-E0F8-40D6-84EC-9C1150719040}" dt="2021-07-16T08:38:13.357" v="1066" actId="1037"/>
          <ac:spMkLst>
            <pc:docMk/>
            <pc:sldMk cId="1120319146" sldId="262"/>
            <ac:spMk id="63" creationId="{282655B6-90CA-4328-86FC-0793928AD5CE}"/>
          </ac:spMkLst>
        </pc:spChg>
      </pc:sldChg>
      <pc:sldChg chg="modSp add mod">
        <pc:chgData name="Martin Webley" userId="836f531d-195e-4340-bc9a-b5c372095905" providerId="ADAL" clId="{FCB84969-E0F8-40D6-84EC-9C1150719040}" dt="2021-07-01T15:44:44.625" v="311" actId="20577"/>
        <pc:sldMkLst>
          <pc:docMk/>
          <pc:sldMk cId="2851725395" sldId="263"/>
        </pc:sldMkLst>
        <pc:spChg chg="mod">
          <ac:chgData name="Martin Webley" userId="836f531d-195e-4340-bc9a-b5c372095905" providerId="ADAL" clId="{FCB84969-E0F8-40D6-84EC-9C1150719040}" dt="2021-07-01T15:37:16.565" v="221" actId="6549"/>
          <ac:spMkLst>
            <pc:docMk/>
            <pc:sldMk cId="2851725395" sldId="263"/>
            <ac:spMk id="2" creationId="{6F72D086-A43B-4CDC-A095-32ECF695D0EB}"/>
          </ac:spMkLst>
        </pc:spChg>
        <pc:spChg chg="mod">
          <ac:chgData name="Martin Webley" userId="836f531d-195e-4340-bc9a-b5c372095905" providerId="ADAL" clId="{FCB84969-E0F8-40D6-84EC-9C1150719040}" dt="2021-07-01T15:44:44.625" v="311" actId="20577"/>
          <ac:spMkLst>
            <pc:docMk/>
            <pc:sldMk cId="2851725395" sldId="263"/>
            <ac:spMk id="3" creationId="{93E1A0CE-437E-4089-AE73-03BEE8D4C05A}"/>
          </ac:spMkLst>
        </pc:spChg>
      </pc:sldChg>
      <pc:sldChg chg="modSp add del mod">
        <pc:chgData name="Martin Webley" userId="836f531d-195e-4340-bc9a-b5c372095905" providerId="ADAL" clId="{FCB84969-E0F8-40D6-84EC-9C1150719040}" dt="2021-07-01T15:49:55.067" v="506" actId="47"/>
        <pc:sldMkLst>
          <pc:docMk/>
          <pc:sldMk cId="174211072" sldId="264"/>
        </pc:sldMkLst>
        <pc:spChg chg="mod">
          <ac:chgData name="Martin Webley" userId="836f531d-195e-4340-bc9a-b5c372095905" providerId="ADAL" clId="{FCB84969-E0F8-40D6-84EC-9C1150719040}" dt="2021-07-01T15:46:49.481" v="341" actId="20577"/>
          <ac:spMkLst>
            <pc:docMk/>
            <pc:sldMk cId="174211072" sldId="264"/>
            <ac:spMk id="2" creationId="{6F72D086-A43B-4CDC-A095-32ECF695D0EB}"/>
          </ac:spMkLst>
        </pc:spChg>
        <pc:spChg chg="mod">
          <ac:chgData name="Martin Webley" userId="836f531d-195e-4340-bc9a-b5c372095905" providerId="ADAL" clId="{FCB84969-E0F8-40D6-84EC-9C1150719040}" dt="2021-07-01T15:49:01.746" v="503" actId="6549"/>
          <ac:spMkLst>
            <pc:docMk/>
            <pc:sldMk cId="174211072" sldId="264"/>
            <ac:spMk id="3" creationId="{93E1A0CE-437E-4089-AE73-03BEE8D4C05A}"/>
          </ac:spMkLst>
        </pc:spChg>
      </pc:sldChg>
      <pc:sldChg chg="modSp add mod">
        <pc:chgData name="Martin Webley" userId="836f531d-195e-4340-bc9a-b5c372095905" providerId="ADAL" clId="{FCB84969-E0F8-40D6-84EC-9C1150719040}" dt="2021-07-16T08:25:36.504" v="913" actId="20577"/>
        <pc:sldMkLst>
          <pc:docMk/>
          <pc:sldMk cId="2229582701" sldId="265"/>
        </pc:sldMkLst>
        <pc:spChg chg="mod">
          <ac:chgData name="Martin Webley" userId="836f531d-195e-4340-bc9a-b5c372095905" providerId="ADAL" clId="{FCB84969-E0F8-40D6-84EC-9C1150719040}" dt="2021-07-16T08:25:36.504" v="913" actId="20577"/>
          <ac:spMkLst>
            <pc:docMk/>
            <pc:sldMk cId="2229582701" sldId="265"/>
            <ac:spMk id="2" creationId="{4D301313-DB92-43E4-A175-3DCAA15427FD}"/>
          </ac:spMkLst>
        </pc:spChg>
        <pc:spChg chg="mod">
          <ac:chgData name="Martin Webley" userId="836f531d-195e-4340-bc9a-b5c372095905" providerId="ADAL" clId="{FCB84969-E0F8-40D6-84EC-9C1150719040}" dt="2021-07-16T08:11:04.913" v="711" actId="12"/>
          <ac:spMkLst>
            <pc:docMk/>
            <pc:sldMk cId="2229582701" sldId="265"/>
            <ac:spMk id="3" creationId="{AE492C01-75B6-409A-93EA-70DADA5312C3}"/>
          </ac:spMkLst>
        </pc:spChg>
      </pc:sldChg>
      <pc:sldChg chg="modSp add mod">
        <pc:chgData name="Martin Webley" userId="836f531d-195e-4340-bc9a-b5c372095905" providerId="ADAL" clId="{FCB84969-E0F8-40D6-84EC-9C1150719040}" dt="2021-07-16T08:25:58.986" v="928" actId="6549"/>
        <pc:sldMkLst>
          <pc:docMk/>
          <pc:sldMk cId="610349236" sldId="266"/>
        </pc:sldMkLst>
        <pc:spChg chg="mod">
          <ac:chgData name="Martin Webley" userId="836f531d-195e-4340-bc9a-b5c372095905" providerId="ADAL" clId="{FCB84969-E0F8-40D6-84EC-9C1150719040}" dt="2021-07-16T08:25:58.986" v="928" actId="6549"/>
          <ac:spMkLst>
            <pc:docMk/>
            <pc:sldMk cId="610349236" sldId="266"/>
            <ac:spMk id="2" creationId="{4D301313-DB92-43E4-A175-3DCAA15427FD}"/>
          </ac:spMkLst>
        </pc:spChg>
        <pc:spChg chg="mod">
          <ac:chgData name="Martin Webley" userId="836f531d-195e-4340-bc9a-b5c372095905" providerId="ADAL" clId="{FCB84969-E0F8-40D6-84EC-9C1150719040}" dt="2021-07-16T08:11:29.237" v="719" actId="12"/>
          <ac:spMkLst>
            <pc:docMk/>
            <pc:sldMk cId="610349236" sldId="266"/>
            <ac:spMk id="3" creationId="{AE492C01-75B6-409A-93EA-70DADA5312C3}"/>
          </ac:spMkLst>
        </pc:spChg>
      </pc:sldChg>
      <pc:sldChg chg="modSp add del mod ord">
        <pc:chgData name="Martin Webley" userId="836f531d-195e-4340-bc9a-b5c372095905" providerId="ADAL" clId="{FCB84969-E0F8-40D6-84EC-9C1150719040}" dt="2021-07-16T08:38:36.472" v="1068" actId="47"/>
        <pc:sldMkLst>
          <pc:docMk/>
          <pc:sldMk cId="1862793582" sldId="267"/>
        </pc:sldMkLst>
        <pc:spChg chg="mod">
          <ac:chgData name="Martin Webley" userId="836f531d-195e-4340-bc9a-b5c372095905" providerId="ADAL" clId="{FCB84969-E0F8-40D6-84EC-9C1150719040}" dt="2021-07-16T08:36:53.549" v="1006" actId="113"/>
          <ac:spMkLst>
            <pc:docMk/>
            <pc:sldMk cId="1862793582" sldId="267"/>
            <ac:spMk id="58" creationId="{DE6C5A3C-32EF-4195-8A42-ECEC36D1B91E}"/>
          </ac:spMkLst>
        </pc:spChg>
      </pc:sldChg>
      <pc:sldChg chg="modSp add mod ord">
        <pc:chgData name="Martin Webley" userId="836f531d-195e-4340-bc9a-b5c372095905" providerId="ADAL" clId="{FCB84969-E0F8-40D6-84EC-9C1150719040}" dt="2021-07-16T08:38:47.770" v="1071" actId="207"/>
        <pc:sldMkLst>
          <pc:docMk/>
          <pc:sldMk cId="3474297635" sldId="268"/>
        </pc:sldMkLst>
        <pc:spChg chg="mod">
          <ac:chgData name="Martin Webley" userId="836f531d-195e-4340-bc9a-b5c372095905" providerId="ADAL" clId="{FCB84969-E0F8-40D6-84EC-9C1150719040}" dt="2021-07-16T08:38:47.770" v="1071" actId="207"/>
          <ac:spMkLst>
            <pc:docMk/>
            <pc:sldMk cId="3474297635" sldId="268"/>
            <ac:spMk id="58" creationId="{DE6C5A3C-32EF-4195-8A42-ECEC36D1B91E}"/>
          </ac:spMkLst>
        </pc:spChg>
      </pc:sldChg>
    </pc:docChg>
  </pc:docChgLst>
  <pc:docChgLst>
    <pc:chgData name="Martin Webley" userId="836f531d-195e-4340-bc9a-b5c372095905" providerId="ADAL" clId="{CB338932-937C-4216-87AA-9480584C1884}"/>
    <pc:docChg chg="undo custSel addSld delSld modSld sldOrd">
      <pc:chgData name="Martin Webley" userId="836f531d-195e-4340-bc9a-b5c372095905" providerId="ADAL" clId="{CB338932-937C-4216-87AA-9480584C1884}" dt="2021-09-03T14:24:45.139" v="6930" actId="6549"/>
      <pc:docMkLst>
        <pc:docMk/>
      </pc:docMkLst>
      <pc:sldChg chg="del">
        <pc:chgData name="Martin Webley" userId="836f531d-195e-4340-bc9a-b5c372095905" providerId="ADAL" clId="{CB338932-937C-4216-87AA-9480584C1884}" dt="2021-08-23T16:07:22.856" v="2095" actId="47"/>
        <pc:sldMkLst>
          <pc:docMk/>
          <pc:sldMk cId="4081170507" sldId="256"/>
        </pc:sldMkLst>
      </pc:sldChg>
      <pc:sldChg chg="modSp mod">
        <pc:chgData name="Martin Webley" userId="836f531d-195e-4340-bc9a-b5c372095905" providerId="ADAL" clId="{CB338932-937C-4216-87AA-9480584C1884}" dt="2021-09-03T13:59:51.763" v="6692"/>
        <pc:sldMkLst>
          <pc:docMk/>
          <pc:sldMk cId="653415081" sldId="257"/>
        </pc:sldMkLst>
        <pc:spChg chg="mod">
          <ac:chgData name="Martin Webley" userId="836f531d-195e-4340-bc9a-b5c372095905" providerId="ADAL" clId="{CB338932-937C-4216-87AA-9480584C1884}" dt="2021-09-03T13:59:51.763" v="6692"/>
          <ac:spMkLst>
            <pc:docMk/>
            <pc:sldMk cId="653415081" sldId="257"/>
            <ac:spMk id="3" creationId="{93E1A0CE-437E-4089-AE73-03BEE8D4C05A}"/>
          </ac:spMkLst>
        </pc:spChg>
      </pc:sldChg>
      <pc:sldChg chg="modSp mod">
        <pc:chgData name="Martin Webley" userId="836f531d-195e-4340-bc9a-b5c372095905" providerId="ADAL" clId="{CB338932-937C-4216-87AA-9480584C1884}" dt="2021-09-03T13:58:04.542" v="6689" actId="20577"/>
        <pc:sldMkLst>
          <pc:docMk/>
          <pc:sldMk cId="1015055181" sldId="258"/>
        </pc:sldMkLst>
        <pc:spChg chg="mod">
          <ac:chgData name="Martin Webley" userId="836f531d-195e-4340-bc9a-b5c372095905" providerId="ADAL" clId="{CB338932-937C-4216-87AA-9480584C1884}" dt="2021-09-03T13:58:04.542" v="6689" actId="20577"/>
          <ac:spMkLst>
            <pc:docMk/>
            <pc:sldMk cId="1015055181" sldId="258"/>
            <ac:spMk id="3" creationId="{AE492C01-75B6-409A-93EA-70DADA5312C3}"/>
          </ac:spMkLst>
        </pc:spChg>
      </pc:sldChg>
      <pc:sldChg chg="modSp mod">
        <pc:chgData name="Martin Webley" userId="836f531d-195e-4340-bc9a-b5c372095905" providerId="ADAL" clId="{CB338932-937C-4216-87AA-9480584C1884}" dt="2021-09-01T15:34:58.826" v="6588"/>
        <pc:sldMkLst>
          <pc:docMk/>
          <pc:sldMk cId="2851725395" sldId="263"/>
        </pc:sldMkLst>
        <pc:spChg chg="mod">
          <ac:chgData name="Martin Webley" userId="836f531d-195e-4340-bc9a-b5c372095905" providerId="ADAL" clId="{CB338932-937C-4216-87AA-9480584C1884}" dt="2021-09-01T15:34:58.826" v="6588"/>
          <ac:spMkLst>
            <pc:docMk/>
            <pc:sldMk cId="2851725395" sldId="263"/>
            <ac:spMk id="3" creationId="{93E1A0CE-437E-4089-AE73-03BEE8D4C05A}"/>
          </ac:spMkLst>
        </pc:spChg>
      </pc:sldChg>
      <pc:sldChg chg="modSp add mod ord">
        <pc:chgData name="Martin Webley" userId="836f531d-195e-4340-bc9a-b5c372095905" providerId="ADAL" clId="{CB338932-937C-4216-87AA-9480584C1884}" dt="2021-08-23T16:09:39.859" v="2171"/>
        <pc:sldMkLst>
          <pc:docMk/>
          <pc:sldMk cId="365249416" sldId="269"/>
        </pc:sldMkLst>
        <pc:spChg chg="mod">
          <ac:chgData name="Martin Webley" userId="836f531d-195e-4340-bc9a-b5c372095905" providerId="ADAL" clId="{CB338932-937C-4216-87AA-9480584C1884}" dt="2021-08-02T10:24:05.424" v="17" actId="20577"/>
          <ac:spMkLst>
            <pc:docMk/>
            <pc:sldMk cId="365249416" sldId="269"/>
            <ac:spMk id="2" creationId="{6F72D086-A43B-4CDC-A095-32ECF695D0EB}"/>
          </ac:spMkLst>
        </pc:spChg>
        <pc:spChg chg="mod">
          <ac:chgData name="Martin Webley" userId="836f531d-195e-4340-bc9a-b5c372095905" providerId="ADAL" clId="{CB338932-937C-4216-87AA-9480584C1884}" dt="2021-08-02T10:25:37.597" v="23" actId="20577"/>
          <ac:spMkLst>
            <pc:docMk/>
            <pc:sldMk cId="365249416" sldId="269"/>
            <ac:spMk id="3" creationId="{93E1A0CE-437E-4089-AE73-03BEE8D4C05A}"/>
          </ac:spMkLst>
        </pc:spChg>
      </pc:sldChg>
      <pc:sldChg chg="new del">
        <pc:chgData name="Martin Webley" userId="836f531d-195e-4340-bc9a-b5c372095905" providerId="ADAL" clId="{CB338932-937C-4216-87AA-9480584C1884}" dt="2021-08-02T10:23:47.193" v="1" actId="2696"/>
        <pc:sldMkLst>
          <pc:docMk/>
          <pc:sldMk cId="3325576203" sldId="269"/>
        </pc:sldMkLst>
      </pc:sldChg>
      <pc:sldChg chg="modSp add mod">
        <pc:chgData name="Martin Webley" userId="836f531d-195e-4340-bc9a-b5c372095905" providerId="ADAL" clId="{CB338932-937C-4216-87AA-9480584C1884}" dt="2021-08-02T10:30:23.250" v="142" actId="20577"/>
        <pc:sldMkLst>
          <pc:docMk/>
          <pc:sldMk cId="693423902" sldId="270"/>
        </pc:sldMkLst>
        <pc:spChg chg="mod">
          <ac:chgData name="Martin Webley" userId="836f531d-195e-4340-bc9a-b5c372095905" providerId="ADAL" clId="{CB338932-937C-4216-87AA-9480584C1884}" dt="2021-08-02T10:27:46.234" v="61" actId="20577"/>
          <ac:spMkLst>
            <pc:docMk/>
            <pc:sldMk cId="693423902" sldId="270"/>
            <ac:spMk id="2" creationId="{6F72D086-A43B-4CDC-A095-32ECF695D0EB}"/>
          </ac:spMkLst>
        </pc:spChg>
        <pc:spChg chg="mod">
          <ac:chgData name="Martin Webley" userId="836f531d-195e-4340-bc9a-b5c372095905" providerId="ADAL" clId="{CB338932-937C-4216-87AA-9480584C1884}" dt="2021-08-02T10:30:23.250" v="142" actId="20577"/>
          <ac:spMkLst>
            <pc:docMk/>
            <pc:sldMk cId="693423902" sldId="270"/>
            <ac:spMk id="3" creationId="{93E1A0CE-437E-4089-AE73-03BEE8D4C05A}"/>
          </ac:spMkLst>
        </pc:spChg>
      </pc:sldChg>
      <pc:sldChg chg="addSp delSp modSp new del mod">
        <pc:chgData name="Martin Webley" userId="836f531d-195e-4340-bc9a-b5c372095905" providerId="ADAL" clId="{CB338932-937C-4216-87AA-9480584C1884}" dt="2021-08-18T09:30:48.886" v="257" actId="47"/>
        <pc:sldMkLst>
          <pc:docMk/>
          <pc:sldMk cId="2780269141" sldId="271"/>
        </pc:sldMkLst>
        <pc:spChg chg="mod">
          <ac:chgData name="Martin Webley" userId="836f531d-195e-4340-bc9a-b5c372095905" providerId="ADAL" clId="{CB338932-937C-4216-87AA-9480584C1884}" dt="2021-08-18T09:28:08.920" v="186" actId="20577"/>
          <ac:spMkLst>
            <pc:docMk/>
            <pc:sldMk cId="2780269141" sldId="271"/>
            <ac:spMk id="2" creationId="{CBD2A002-34D3-4EE1-95E0-7A992EDF14DD}"/>
          </ac:spMkLst>
        </pc:spChg>
        <pc:spChg chg="del">
          <ac:chgData name="Martin Webley" userId="836f531d-195e-4340-bc9a-b5c372095905" providerId="ADAL" clId="{CB338932-937C-4216-87AA-9480584C1884}" dt="2021-08-18T09:28:15.595" v="187"/>
          <ac:spMkLst>
            <pc:docMk/>
            <pc:sldMk cId="2780269141" sldId="271"/>
            <ac:spMk id="3" creationId="{64F71565-7C3C-43CD-A809-24540A15A716}"/>
          </ac:spMkLst>
        </pc:spChg>
        <pc:spChg chg="add del mod">
          <ac:chgData name="Martin Webley" userId="836f531d-195e-4340-bc9a-b5c372095905" providerId="ADAL" clId="{CB338932-937C-4216-87AA-9480584C1884}" dt="2021-08-18T09:28:34.936" v="189"/>
          <ac:spMkLst>
            <pc:docMk/>
            <pc:sldMk cId="2780269141" sldId="271"/>
            <ac:spMk id="6" creationId="{600B9EAD-FE5B-4035-A77C-DF33B92DE28A}"/>
          </ac:spMkLst>
        </pc:spChg>
        <pc:spChg chg="add del mod">
          <ac:chgData name="Martin Webley" userId="836f531d-195e-4340-bc9a-b5c372095905" providerId="ADAL" clId="{CB338932-937C-4216-87AA-9480584C1884}" dt="2021-08-18T09:28:54.420" v="191"/>
          <ac:spMkLst>
            <pc:docMk/>
            <pc:sldMk cId="2780269141" sldId="271"/>
            <ac:spMk id="9" creationId="{A3FF179F-90C3-4A81-A36F-E173FA24719E}"/>
          </ac:spMkLst>
        </pc:spChg>
        <pc:picChg chg="add del mod">
          <ac:chgData name="Martin Webley" userId="836f531d-195e-4340-bc9a-b5c372095905" providerId="ADAL" clId="{CB338932-937C-4216-87AA-9480584C1884}" dt="2021-08-18T09:28:23.172" v="188" actId="478"/>
          <ac:picMkLst>
            <pc:docMk/>
            <pc:sldMk cId="2780269141" sldId="271"/>
            <ac:picMk id="4" creationId="{28AE8E10-4E60-443D-989E-FCA9EE0C20EE}"/>
          </ac:picMkLst>
        </pc:picChg>
        <pc:picChg chg="add del mod">
          <ac:chgData name="Martin Webley" userId="836f531d-195e-4340-bc9a-b5c372095905" providerId="ADAL" clId="{CB338932-937C-4216-87AA-9480584C1884}" dt="2021-08-18T09:28:38.230" v="190" actId="478"/>
          <ac:picMkLst>
            <pc:docMk/>
            <pc:sldMk cId="2780269141" sldId="271"/>
            <ac:picMk id="7" creationId="{4A42E1C5-03CB-467E-8DDD-1DF4C62FA211}"/>
          </ac:picMkLst>
        </pc:picChg>
        <pc:picChg chg="add mod">
          <ac:chgData name="Martin Webley" userId="836f531d-195e-4340-bc9a-b5c372095905" providerId="ADAL" clId="{CB338932-937C-4216-87AA-9480584C1884}" dt="2021-08-18T09:28:59.836" v="192" actId="1076"/>
          <ac:picMkLst>
            <pc:docMk/>
            <pc:sldMk cId="2780269141" sldId="271"/>
            <ac:picMk id="10" creationId="{F3987530-F708-4428-A42A-60BD1ABCC19D}"/>
          </ac:picMkLst>
        </pc:picChg>
      </pc:sldChg>
      <pc:sldChg chg="add del">
        <pc:chgData name="Martin Webley" userId="836f531d-195e-4340-bc9a-b5c372095905" providerId="ADAL" clId="{CB338932-937C-4216-87AA-9480584C1884}" dt="2021-08-18T09:29:15.181" v="194" actId="2890"/>
        <pc:sldMkLst>
          <pc:docMk/>
          <pc:sldMk cId="666206036" sldId="272"/>
        </pc:sldMkLst>
      </pc:sldChg>
      <pc:sldChg chg="addSp delSp modSp new mod">
        <pc:chgData name="Martin Webley" userId="836f531d-195e-4340-bc9a-b5c372095905" providerId="ADAL" clId="{CB338932-937C-4216-87AA-9480584C1884}" dt="2021-08-23T16:15:14.954" v="2176" actId="14100"/>
        <pc:sldMkLst>
          <pc:docMk/>
          <pc:sldMk cId="1441771244" sldId="272"/>
        </pc:sldMkLst>
        <pc:spChg chg="mod">
          <ac:chgData name="Martin Webley" userId="836f531d-195e-4340-bc9a-b5c372095905" providerId="ADAL" clId="{CB338932-937C-4216-87AA-9480584C1884}" dt="2021-08-18T09:29:38.051" v="244" actId="5793"/>
          <ac:spMkLst>
            <pc:docMk/>
            <pc:sldMk cId="1441771244" sldId="272"/>
            <ac:spMk id="2" creationId="{6A03BF51-DBAA-473B-A7D5-1A5809E9C0A7}"/>
          </ac:spMkLst>
        </pc:spChg>
        <pc:spChg chg="mod">
          <ac:chgData name="Martin Webley" userId="836f531d-195e-4340-bc9a-b5c372095905" providerId="ADAL" clId="{CB338932-937C-4216-87AA-9480584C1884}" dt="2021-08-23T16:15:14.954" v="2176" actId="14100"/>
          <ac:spMkLst>
            <pc:docMk/>
            <pc:sldMk cId="1441771244" sldId="272"/>
            <ac:spMk id="3" creationId="{70415948-1479-4E63-B0EB-3A611DC5A740}"/>
          </ac:spMkLst>
        </pc:spChg>
        <pc:picChg chg="add del mod">
          <ac:chgData name="Martin Webley" userId="836f531d-195e-4340-bc9a-b5c372095905" providerId="ADAL" clId="{CB338932-937C-4216-87AA-9480584C1884}" dt="2021-08-18T09:29:55.335" v="246" actId="478"/>
          <ac:picMkLst>
            <pc:docMk/>
            <pc:sldMk cId="1441771244" sldId="272"/>
            <ac:picMk id="4" creationId="{EB16824E-9F76-48CC-84D7-3B16EA7DBF3E}"/>
          </ac:picMkLst>
        </pc:picChg>
        <pc:picChg chg="add del mod">
          <ac:chgData name="Martin Webley" userId="836f531d-195e-4340-bc9a-b5c372095905" providerId="ADAL" clId="{CB338932-937C-4216-87AA-9480584C1884}" dt="2021-08-18T10:01:44.665" v="456" actId="478"/>
          <ac:picMkLst>
            <pc:docMk/>
            <pc:sldMk cId="1441771244" sldId="272"/>
            <ac:picMk id="5" creationId="{B09676FC-1FD6-41A9-B9E3-CEDB3706147F}"/>
          </ac:picMkLst>
        </pc:picChg>
        <pc:picChg chg="add mod">
          <ac:chgData name="Martin Webley" userId="836f531d-195e-4340-bc9a-b5c372095905" providerId="ADAL" clId="{CB338932-937C-4216-87AA-9480584C1884}" dt="2021-08-18T10:04:43.121" v="585" actId="1076"/>
          <ac:picMkLst>
            <pc:docMk/>
            <pc:sldMk cId="1441771244" sldId="272"/>
            <ac:picMk id="6" creationId="{1ECD6537-37E5-4C7F-85A0-3871D66B3356}"/>
          </ac:picMkLst>
        </pc:picChg>
      </pc:sldChg>
      <pc:sldChg chg="addSp delSp modSp new mod ord modClrScheme chgLayout">
        <pc:chgData name="Martin Webley" userId="836f531d-195e-4340-bc9a-b5c372095905" providerId="ADAL" clId="{CB338932-937C-4216-87AA-9480584C1884}" dt="2021-09-03T13:57:10.128" v="6686"/>
        <pc:sldMkLst>
          <pc:docMk/>
          <pc:sldMk cId="1845766208" sldId="273"/>
        </pc:sldMkLst>
        <pc:spChg chg="mod">
          <ac:chgData name="Martin Webley" userId="836f531d-195e-4340-bc9a-b5c372095905" providerId="ADAL" clId="{CB338932-937C-4216-87AA-9480584C1884}" dt="2021-08-18T09:39:10.845" v="454" actId="20577"/>
          <ac:spMkLst>
            <pc:docMk/>
            <pc:sldMk cId="1845766208" sldId="273"/>
            <ac:spMk id="2" creationId="{481F7095-154A-4FCE-BC2F-BF71331207EE}"/>
          </ac:spMkLst>
        </pc:spChg>
        <pc:spChg chg="del">
          <ac:chgData name="Martin Webley" userId="836f531d-195e-4340-bc9a-b5c372095905" providerId="ADAL" clId="{CB338932-937C-4216-87AA-9480584C1884}" dt="2021-08-18T09:32:51.272" v="282" actId="931"/>
          <ac:spMkLst>
            <pc:docMk/>
            <pc:sldMk cId="1845766208" sldId="273"/>
            <ac:spMk id="3" creationId="{69BFA512-075D-4FFF-8F6F-0DDDC668C2F7}"/>
          </ac:spMkLst>
        </pc:spChg>
        <pc:spChg chg="add mod">
          <ac:chgData name="Martin Webley" userId="836f531d-195e-4340-bc9a-b5c372095905" providerId="ADAL" clId="{CB338932-937C-4216-87AA-9480584C1884}" dt="2021-08-18T09:34:56.779" v="382" actId="255"/>
          <ac:spMkLst>
            <pc:docMk/>
            <pc:sldMk cId="1845766208" sldId="273"/>
            <ac:spMk id="10" creationId="{FFD1252B-8CDE-4CDF-84EE-A60BE7BB8D89}"/>
          </ac:spMkLst>
        </pc:spChg>
        <pc:spChg chg="add del mod">
          <ac:chgData name="Martin Webley" userId="836f531d-195e-4340-bc9a-b5c372095905" providerId="ADAL" clId="{CB338932-937C-4216-87AA-9480584C1884}" dt="2021-08-18T09:33:11.491" v="288" actId="478"/>
          <ac:spMkLst>
            <pc:docMk/>
            <pc:sldMk cId="1845766208" sldId="273"/>
            <ac:spMk id="12" creationId="{4AD70E37-D49B-4232-8031-0D5216237187}"/>
          </ac:spMkLst>
        </pc:spChg>
        <pc:spChg chg="add mod">
          <ac:chgData name="Martin Webley" userId="836f531d-195e-4340-bc9a-b5c372095905" providerId="ADAL" clId="{CB338932-937C-4216-87AA-9480584C1884}" dt="2021-08-18T09:34:33.845" v="381" actId="122"/>
          <ac:spMkLst>
            <pc:docMk/>
            <pc:sldMk cId="1845766208" sldId="273"/>
            <ac:spMk id="14" creationId="{48C61FE2-2E7A-454A-BAF0-E108F7755431}"/>
          </ac:spMkLst>
        </pc:spChg>
        <pc:picChg chg="add mod ord">
          <ac:chgData name="Martin Webley" userId="836f531d-195e-4340-bc9a-b5c372095905" providerId="ADAL" clId="{CB338932-937C-4216-87AA-9480584C1884}" dt="2021-08-18T09:33:34.998" v="333" actId="1038"/>
          <ac:picMkLst>
            <pc:docMk/>
            <pc:sldMk cId="1845766208" sldId="273"/>
            <ac:picMk id="5" creationId="{8282DF8B-133C-425B-8347-25DEA65E969C}"/>
          </ac:picMkLst>
        </pc:picChg>
        <pc:picChg chg="add mod">
          <ac:chgData name="Martin Webley" userId="836f531d-195e-4340-bc9a-b5c372095905" providerId="ADAL" clId="{CB338932-937C-4216-87AA-9480584C1884}" dt="2021-08-18T09:38:03.210" v="388" actId="1076"/>
          <ac:picMkLst>
            <pc:docMk/>
            <pc:sldMk cId="1845766208" sldId="273"/>
            <ac:picMk id="7" creationId="{48B5E487-10D0-4C54-AFC9-9BA50C13C410}"/>
          </ac:picMkLst>
        </pc:picChg>
      </pc:sldChg>
      <pc:sldChg chg="modSp mod">
        <pc:chgData name="Martin Webley" userId="836f531d-195e-4340-bc9a-b5c372095905" providerId="ADAL" clId="{CB338932-937C-4216-87AA-9480584C1884}" dt="2021-08-23T16:07:09.856" v="2094" actId="20577"/>
        <pc:sldMkLst>
          <pc:docMk/>
          <pc:sldMk cId="713642169" sldId="610"/>
        </pc:sldMkLst>
        <pc:spChg chg="mod">
          <ac:chgData name="Martin Webley" userId="836f531d-195e-4340-bc9a-b5c372095905" providerId="ADAL" clId="{CB338932-937C-4216-87AA-9480584C1884}" dt="2021-08-23T15:59:38.908" v="2073" actId="20577"/>
          <ac:spMkLst>
            <pc:docMk/>
            <pc:sldMk cId="713642169" sldId="610"/>
            <ac:spMk id="2" creationId="{F1C526F4-FE67-43D6-9908-A68FB728C051}"/>
          </ac:spMkLst>
        </pc:spChg>
        <pc:spChg chg="mod">
          <ac:chgData name="Martin Webley" userId="836f531d-195e-4340-bc9a-b5c372095905" providerId="ADAL" clId="{CB338932-937C-4216-87AA-9480584C1884}" dt="2021-08-23T16:07:09.856" v="2094" actId="20577"/>
          <ac:spMkLst>
            <pc:docMk/>
            <pc:sldMk cId="713642169" sldId="610"/>
            <ac:spMk id="3" creationId="{78941B76-ADFF-4B8C-BB38-21ADF089D1A0}"/>
          </ac:spMkLst>
        </pc:spChg>
      </pc:sldChg>
      <pc:sldChg chg="modSp mod">
        <pc:chgData name="Martin Webley" userId="836f531d-195e-4340-bc9a-b5c372095905" providerId="ADAL" clId="{CB338932-937C-4216-87AA-9480584C1884}" dt="2021-08-30T10:52:03.651" v="2190" actId="6549"/>
        <pc:sldMkLst>
          <pc:docMk/>
          <pc:sldMk cId="934316374" sldId="649"/>
        </pc:sldMkLst>
        <pc:spChg chg="mod">
          <ac:chgData name="Martin Webley" userId="836f531d-195e-4340-bc9a-b5c372095905" providerId="ADAL" clId="{CB338932-937C-4216-87AA-9480584C1884}" dt="2021-08-30T10:52:03.651" v="2190" actId="6549"/>
          <ac:spMkLst>
            <pc:docMk/>
            <pc:sldMk cId="934316374" sldId="649"/>
            <ac:spMk id="4" creationId="{F7A5BD4F-F210-406F-BDA3-5D496D0DBA1D}"/>
          </ac:spMkLst>
        </pc:spChg>
      </pc:sldChg>
      <pc:sldChg chg="modSp mod">
        <pc:chgData name="Martin Webley" userId="836f531d-195e-4340-bc9a-b5c372095905" providerId="ADAL" clId="{CB338932-937C-4216-87AA-9480584C1884}" dt="2021-08-20T10:49:38.428" v="657" actId="1038"/>
        <pc:sldMkLst>
          <pc:docMk/>
          <pc:sldMk cId="3260383663" sldId="683"/>
        </pc:sldMkLst>
        <pc:spChg chg="mod">
          <ac:chgData name="Martin Webley" userId="836f531d-195e-4340-bc9a-b5c372095905" providerId="ADAL" clId="{CB338932-937C-4216-87AA-9480584C1884}" dt="2021-08-20T10:47:31.227" v="586"/>
          <ac:spMkLst>
            <pc:docMk/>
            <pc:sldMk cId="3260383663" sldId="683"/>
            <ac:spMk id="2" creationId="{C472CBFC-338C-40A5-B7AC-492C1C0E8364}"/>
          </ac:spMkLst>
        </pc:spChg>
        <pc:spChg chg="mod">
          <ac:chgData name="Martin Webley" userId="836f531d-195e-4340-bc9a-b5c372095905" providerId="ADAL" clId="{CB338932-937C-4216-87AA-9480584C1884}" dt="2021-08-20T10:49:14.835" v="613" actId="14100"/>
          <ac:spMkLst>
            <pc:docMk/>
            <pc:sldMk cId="3260383663" sldId="683"/>
            <ac:spMk id="3" creationId="{4DAEBBF3-2856-436A-B0DD-43FEC7543E1B}"/>
          </ac:spMkLst>
        </pc:spChg>
        <pc:picChg chg="mod">
          <ac:chgData name="Martin Webley" userId="836f531d-195e-4340-bc9a-b5c372095905" providerId="ADAL" clId="{CB338932-937C-4216-87AA-9480584C1884}" dt="2021-08-20T10:49:38.428" v="657" actId="1038"/>
          <ac:picMkLst>
            <pc:docMk/>
            <pc:sldMk cId="3260383663" sldId="683"/>
            <ac:picMk id="5" creationId="{7DD09E31-BBC3-47D8-A8AD-F71C1F4D6158}"/>
          </ac:picMkLst>
        </pc:picChg>
      </pc:sldChg>
      <pc:sldChg chg="modSp new mod">
        <pc:chgData name="Martin Webley" userId="836f531d-195e-4340-bc9a-b5c372095905" providerId="ADAL" clId="{CB338932-937C-4216-87AA-9480584C1884}" dt="2021-08-23T16:09:13.788" v="2169" actId="20577"/>
        <pc:sldMkLst>
          <pc:docMk/>
          <pc:sldMk cId="4007501771" sldId="684"/>
        </pc:sldMkLst>
        <pc:spChg chg="mod">
          <ac:chgData name="Martin Webley" userId="836f531d-195e-4340-bc9a-b5c372095905" providerId="ADAL" clId="{CB338932-937C-4216-87AA-9480584C1884}" dt="2021-08-23T15:25:54.888" v="961" actId="6549"/>
          <ac:spMkLst>
            <pc:docMk/>
            <pc:sldMk cId="4007501771" sldId="684"/>
            <ac:spMk id="2" creationId="{DBBDA714-46A4-4E76-8548-D57251EC7880}"/>
          </ac:spMkLst>
        </pc:spChg>
        <pc:spChg chg="mod">
          <ac:chgData name="Martin Webley" userId="836f531d-195e-4340-bc9a-b5c372095905" providerId="ADAL" clId="{CB338932-937C-4216-87AA-9480584C1884}" dt="2021-08-23T16:09:13.788" v="2169" actId="20577"/>
          <ac:spMkLst>
            <pc:docMk/>
            <pc:sldMk cId="4007501771" sldId="684"/>
            <ac:spMk id="3" creationId="{5E390638-6CBB-4D59-AC8D-0A1693D53E21}"/>
          </ac:spMkLst>
        </pc:spChg>
      </pc:sldChg>
      <pc:sldChg chg="addSp delSp modSp new mod">
        <pc:chgData name="Martin Webley" userId="836f531d-195e-4340-bc9a-b5c372095905" providerId="ADAL" clId="{CB338932-937C-4216-87AA-9480584C1884}" dt="2021-09-01T09:59:29.097" v="6587" actId="1037"/>
        <pc:sldMkLst>
          <pc:docMk/>
          <pc:sldMk cId="4014108337" sldId="685"/>
        </pc:sldMkLst>
        <pc:spChg chg="mod">
          <ac:chgData name="Martin Webley" userId="836f531d-195e-4340-bc9a-b5c372095905" providerId="ADAL" clId="{CB338932-937C-4216-87AA-9480584C1884}" dt="2021-08-23T15:26:05.995" v="987" actId="6549"/>
          <ac:spMkLst>
            <pc:docMk/>
            <pc:sldMk cId="4014108337" sldId="685"/>
            <ac:spMk id="2" creationId="{0828895C-D793-4D63-8174-A3C5D86253E6}"/>
          </ac:spMkLst>
        </pc:spChg>
        <pc:spChg chg="del">
          <ac:chgData name="Martin Webley" userId="836f531d-195e-4340-bc9a-b5c372095905" providerId="ADAL" clId="{CB338932-937C-4216-87AA-9480584C1884}" dt="2021-08-23T15:37:04.974" v="988" actId="22"/>
          <ac:spMkLst>
            <pc:docMk/>
            <pc:sldMk cId="4014108337" sldId="685"/>
            <ac:spMk id="3" creationId="{1F64993C-0CAF-4E12-A956-257A7110249D}"/>
          </ac:spMkLst>
        </pc:spChg>
        <pc:spChg chg="add mod">
          <ac:chgData name="Martin Webley" userId="836f531d-195e-4340-bc9a-b5c372095905" providerId="ADAL" clId="{CB338932-937C-4216-87AA-9480584C1884}" dt="2021-09-01T09:59:29.097" v="6587" actId="1037"/>
          <ac:spMkLst>
            <pc:docMk/>
            <pc:sldMk cId="4014108337" sldId="685"/>
            <ac:spMk id="3" creationId="{A4CA8453-9CAE-4AB5-92E2-DB3F4DC1D022}"/>
          </ac:spMkLst>
        </pc:spChg>
        <pc:picChg chg="add mod ord modCrop">
          <ac:chgData name="Martin Webley" userId="836f531d-195e-4340-bc9a-b5c372095905" providerId="ADAL" clId="{CB338932-937C-4216-87AA-9480584C1884}" dt="2021-08-23T15:39:41.266" v="1000" actId="732"/>
          <ac:picMkLst>
            <pc:docMk/>
            <pc:sldMk cId="4014108337" sldId="685"/>
            <ac:picMk id="5" creationId="{EFBCC65F-A18C-4D00-9918-0949778544CB}"/>
          </ac:picMkLst>
        </pc:picChg>
      </pc:sldChg>
      <pc:sldChg chg="modSp add mod">
        <pc:chgData name="Martin Webley" userId="836f531d-195e-4340-bc9a-b5c372095905" providerId="ADAL" clId="{CB338932-937C-4216-87AA-9480584C1884}" dt="2021-08-23T15:40:19.566" v="1111" actId="1035"/>
        <pc:sldMkLst>
          <pc:docMk/>
          <pc:sldMk cId="359539618" sldId="686"/>
        </pc:sldMkLst>
        <pc:picChg chg="mod modCrop">
          <ac:chgData name="Martin Webley" userId="836f531d-195e-4340-bc9a-b5c372095905" providerId="ADAL" clId="{CB338932-937C-4216-87AA-9480584C1884}" dt="2021-08-23T15:40:19.566" v="1111" actId="1035"/>
          <ac:picMkLst>
            <pc:docMk/>
            <pc:sldMk cId="359539618" sldId="686"/>
            <ac:picMk id="5" creationId="{EFBCC65F-A18C-4D00-9918-0949778544CB}"/>
          </ac:picMkLst>
        </pc:picChg>
      </pc:sldChg>
      <pc:sldChg chg="modSp new mod">
        <pc:chgData name="Martin Webley" userId="836f531d-195e-4340-bc9a-b5c372095905" providerId="ADAL" clId="{CB338932-937C-4216-87AA-9480584C1884}" dt="2021-08-23T16:14:30.851" v="2174" actId="20577"/>
        <pc:sldMkLst>
          <pc:docMk/>
          <pc:sldMk cId="3845661198" sldId="687"/>
        </pc:sldMkLst>
        <pc:spChg chg="mod">
          <ac:chgData name="Martin Webley" userId="836f531d-195e-4340-bc9a-b5c372095905" providerId="ADAL" clId="{CB338932-937C-4216-87AA-9480584C1884}" dt="2021-08-23T16:14:30.851" v="2174" actId="20577"/>
          <ac:spMkLst>
            <pc:docMk/>
            <pc:sldMk cId="3845661198" sldId="687"/>
            <ac:spMk id="2" creationId="{3EFC21C1-3E2C-40D2-B276-5E1F79D95BD0}"/>
          </ac:spMkLst>
        </pc:spChg>
        <pc:spChg chg="mod">
          <ac:chgData name="Martin Webley" userId="836f531d-195e-4340-bc9a-b5c372095905" providerId="ADAL" clId="{CB338932-937C-4216-87AA-9480584C1884}" dt="2021-08-23T15:55:24.432" v="2061" actId="6549"/>
          <ac:spMkLst>
            <pc:docMk/>
            <pc:sldMk cId="3845661198" sldId="687"/>
            <ac:spMk id="3" creationId="{F4B35A80-C9B8-4630-B944-3B10E079D0A8}"/>
          </ac:spMkLst>
        </pc:spChg>
      </pc:sldChg>
      <pc:sldChg chg="modSp add mod">
        <pc:chgData name="Martin Webley" userId="836f531d-195e-4340-bc9a-b5c372095905" providerId="ADAL" clId="{CB338932-937C-4216-87AA-9480584C1884}" dt="2021-08-30T10:52:26.480" v="2203" actId="13822"/>
        <pc:sldMkLst>
          <pc:docMk/>
          <pc:sldMk cId="2901114874" sldId="688"/>
        </pc:sldMkLst>
        <pc:spChg chg="mod">
          <ac:chgData name="Martin Webley" userId="836f531d-195e-4340-bc9a-b5c372095905" providerId="ADAL" clId="{CB338932-937C-4216-87AA-9480584C1884}" dt="2021-08-30T10:52:26.480" v="2203" actId="13822"/>
          <ac:spMkLst>
            <pc:docMk/>
            <pc:sldMk cId="2901114874" sldId="688"/>
            <ac:spMk id="4" creationId="{F7A5BD4F-F210-406F-BDA3-5D496D0DBA1D}"/>
          </ac:spMkLst>
        </pc:spChg>
      </pc:sldChg>
      <pc:sldChg chg="modSp add del mod">
        <pc:chgData name="Martin Webley" userId="836f531d-195e-4340-bc9a-b5c372095905" providerId="ADAL" clId="{CB338932-937C-4216-87AA-9480584C1884}" dt="2021-09-01T09:38:09.767" v="4996" actId="2696"/>
        <pc:sldMkLst>
          <pc:docMk/>
          <pc:sldMk cId="708779951" sldId="689"/>
        </pc:sldMkLst>
        <pc:spChg chg="mod">
          <ac:chgData name="Martin Webley" userId="836f531d-195e-4340-bc9a-b5c372095905" providerId="ADAL" clId="{CB338932-937C-4216-87AA-9480584C1884}" dt="2021-09-01T08:57:49.574" v="2232" actId="20577"/>
          <ac:spMkLst>
            <pc:docMk/>
            <pc:sldMk cId="708779951" sldId="689"/>
            <ac:spMk id="2" creationId="{4D301313-DB92-43E4-A175-3DCAA15427FD}"/>
          </ac:spMkLst>
        </pc:spChg>
        <pc:spChg chg="mod">
          <ac:chgData name="Martin Webley" userId="836f531d-195e-4340-bc9a-b5c372095905" providerId="ADAL" clId="{CB338932-937C-4216-87AA-9480584C1884}" dt="2021-09-01T09:28:31.014" v="4737" actId="113"/>
          <ac:spMkLst>
            <pc:docMk/>
            <pc:sldMk cId="708779951" sldId="689"/>
            <ac:spMk id="3" creationId="{AE492C01-75B6-409A-93EA-70DADA5312C3}"/>
          </ac:spMkLst>
        </pc:spChg>
      </pc:sldChg>
      <pc:sldChg chg="modSp mod">
        <pc:chgData name="Martin Webley" userId="836f531d-195e-4340-bc9a-b5c372095905" providerId="ADAL" clId="{CB338932-937C-4216-87AA-9480584C1884}" dt="2021-09-03T13:55:07.176" v="6666" actId="20577"/>
        <pc:sldMkLst>
          <pc:docMk/>
          <pc:sldMk cId="1682965550" sldId="689"/>
        </pc:sldMkLst>
        <pc:spChg chg="mod">
          <ac:chgData name="Martin Webley" userId="836f531d-195e-4340-bc9a-b5c372095905" providerId="ADAL" clId="{CB338932-937C-4216-87AA-9480584C1884}" dt="2021-09-03T13:55:07.176" v="6666" actId="20577"/>
          <ac:spMkLst>
            <pc:docMk/>
            <pc:sldMk cId="1682965550" sldId="689"/>
            <ac:spMk id="3" creationId="{AE492C01-75B6-409A-93EA-70DADA5312C3}"/>
          </ac:spMkLst>
        </pc:spChg>
      </pc:sldChg>
      <pc:sldChg chg="modSp add del mod">
        <pc:chgData name="Martin Webley" userId="836f531d-195e-4340-bc9a-b5c372095905" providerId="ADAL" clId="{CB338932-937C-4216-87AA-9480584C1884}" dt="2021-09-01T09:38:09.767" v="4996" actId="2696"/>
        <pc:sldMkLst>
          <pc:docMk/>
          <pc:sldMk cId="3356442460" sldId="690"/>
        </pc:sldMkLst>
        <pc:spChg chg="mod">
          <ac:chgData name="Martin Webley" userId="836f531d-195e-4340-bc9a-b5c372095905" providerId="ADAL" clId="{CB338932-937C-4216-87AA-9480584C1884}" dt="2021-09-01T09:28:43.664" v="4739" actId="113"/>
          <ac:spMkLst>
            <pc:docMk/>
            <pc:sldMk cId="3356442460" sldId="690"/>
            <ac:spMk id="3" creationId="{AE492C01-75B6-409A-93EA-70DADA5312C3}"/>
          </ac:spMkLst>
        </pc:spChg>
      </pc:sldChg>
      <pc:sldChg chg="modSp mod">
        <pc:chgData name="Martin Webley" userId="836f531d-195e-4340-bc9a-b5c372095905" providerId="ADAL" clId="{CB338932-937C-4216-87AA-9480584C1884}" dt="2021-09-03T13:55:21.865" v="6672" actId="20577"/>
        <pc:sldMkLst>
          <pc:docMk/>
          <pc:sldMk cId="3807821460" sldId="690"/>
        </pc:sldMkLst>
        <pc:spChg chg="mod">
          <ac:chgData name="Martin Webley" userId="836f531d-195e-4340-bc9a-b5c372095905" providerId="ADAL" clId="{CB338932-937C-4216-87AA-9480584C1884}" dt="2021-09-03T13:55:21.865" v="6672" actId="20577"/>
          <ac:spMkLst>
            <pc:docMk/>
            <pc:sldMk cId="3807821460" sldId="690"/>
            <ac:spMk id="3" creationId="{AE492C01-75B6-409A-93EA-70DADA5312C3}"/>
          </ac:spMkLst>
        </pc:spChg>
      </pc:sldChg>
      <pc:sldChg chg="addSp delSp modSp add del mod">
        <pc:chgData name="Martin Webley" userId="836f531d-195e-4340-bc9a-b5c372095905" providerId="ADAL" clId="{CB338932-937C-4216-87AA-9480584C1884}" dt="2021-09-01T09:38:09.767" v="4996" actId="2696"/>
        <pc:sldMkLst>
          <pc:docMk/>
          <pc:sldMk cId="1156149970" sldId="691"/>
        </pc:sldMkLst>
        <pc:spChg chg="mod">
          <ac:chgData name="Martin Webley" userId="836f531d-195e-4340-bc9a-b5c372095905" providerId="ADAL" clId="{CB338932-937C-4216-87AA-9480584C1884}" dt="2021-09-01T09:35:19.369" v="4927" actId="20577"/>
          <ac:spMkLst>
            <pc:docMk/>
            <pc:sldMk cId="1156149970" sldId="691"/>
            <ac:spMk id="2" creationId="{4D301313-DB92-43E4-A175-3DCAA15427FD}"/>
          </ac:spMkLst>
        </pc:spChg>
        <pc:spChg chg="add del mod">
          <ac:chgData name="Martin Webley" userId="836f531d-195e-4340-bc9a-b5c372095905" providerId="ADAL" clId="{CB338932-937C-4216-87AA-9480584C1884}" dt="2021-09-01T09:36:28.655" v="4938" actId="478"/>
          <ac:spMkLst>
            <pc:docMk/>
            <pc:sldMk cId="1156149970" sldId="691"/>
            <ac:spMk id="3" creationId="{AE492C01-75B6-409A-93EA-70DADA5312C3}"/>
          </ac:spMkLst>
        </pc:spChg>
        <pc:spChg chg="add mod">
          <ac:chgData name="Martin Webley" userId="836f531d-195e-4340-bc9a-b5c372095905" providerId="ADAL" clId="{CB338932-937C-4216-87AA-9480584C1884}" dt="2021-09-01T09:35:59.870" v="4933" actId="255"/>
          <ac:spMkLst>
            <pc:docMk/>
            <pc:sldMk cId="1156149970" sldId="691"/>
            <ac:spMk id="4" creationId="{B7FCCCC8-6BB7-4115-B173-47A90EA53E26}"/>
          </ac:spMkLst>
        </pc:spChg>
        <pc:spChg chg="add del mod">
          <ac:chgData name="Martin Webley" userId="836f531d-195e-4340-bc9a-b5c372095905" providerId="ADAL" clId="{CB338932-937C-4216-87AA-9480584C1884}" dt="2021-09-01T09:30:25.374" v="4745"/>
          <ac:spMkLst>
            <pc:docMk/>
            <pc:sldMk cId="1156149970" sldId="691"/>
            <ac:spMk id="5" creationId="{BCA02977-A1D4-4313-BA03-1194F33DA86F}"/>
          </ac:spMkLst>
        </pc:spChg>
        <pc:spChg chg="add del mod">
          <ac:chgData name="Martin Webley" userId="836f531d-195e-4340-bc9a-b5c372095905" providerId="ADAL" clId="{CB338932-937C-4216-87AA-9480584C1884}" dt="2021-09-01T09:30:34.485" v="4749"/>
          <ac:spMkLst>
            <pc:docMk/>
            <pc:sldMk cId="1156149970" sldId="691"/>
            <ac:spMk id="6" creationId="{DC35BCBC-DA78-49A2-8012-E96581A0F089}"/>
          </ac:spMkLst>
        </pc:spChg>
        <pc:spChg chg="add del mod">
          <ac:chgData name="Martin Webley" userId="836f531d-195e-4340-bc9a-b5c372095905" providerId="ADAL" clId="{CB338932-937C-4216-87AA-9480584C1884}" dt="2021-09-01T09:31:09.611" v="4759"/>
          <ac:spMkLst>
            <pc:docMk/>
            <pc:sldMk cId="1156149970" sldId="691"/>
            <ac:spMk id="7" creationId="{8AB23EF3-2469-44B6-8DB9-04B33B4337A4}"/>
          </ac:spMkLst>
        </pc:spChg>
        <pc:spChg chg="add del mod">
          <ac:chgData name="Martin Webley" userId="836f531d-195e-4340-bc9a-b5c372095905" providerId="ADAL" clId="{CB338932-937C-4216-87AA-9480584C1884}" dt="2021-09-01T09:31:08.509" v="4757"/>
          <ac:spMkLst>
            <pc:docMk/>
            <pc:sldMk cId="1156149970" sldId="691"/>
            <ac:spMk id="8" creationId="{9FFC2474-B215-4BD8-996A-B3110A334BAE}"/>
          </ac:spMkLst>
        </pc:spChg>
        <pc:spChg chg="add mod">
          <ac:chgData name="Martin Webley" userId="836f531d-195e-4340-bc9a-b5c372095905" providerId="ADAL" clId="{CB338932-937C-4216-87AA-9480584C1884}" dt="2021-09-01T09:36:05.813" v="4934" actId="255"/>
          <ac:spMkLst>
            <pc:docMk/>
            <pc:sldMk cId="1156149970" sldId="691"/>
            <ac:spMk id="9" creationId="{7A43A0CA-EC93-4B62-ADEA-A4AECD1A75E8}"/>
          </ac:spMkLst>
        </pc:spChg>
        <pc:spChg chg="add del mod">
          <ac:chgData name="Martin Webley" userId="836f531d-195e-4340-bc9a-b5c372095905" providerId="ADAL" clId="{CB338932-937C-4216-87AA-9480584C1884}" dt="2021-09-01T09:31:31.829" v="4764" actId="478"/>
          <ac:spMkLst>
            <pc:docMk/>
            <pc:sldMk cId="1156149970" sldId="691"/>
            <ac:spMk id="10" creationId="{32D8E2BD-428B-4EDF-A259-8E9216CE4E7A}"/>
          </ac:spMkLst>
        </pc:spChg>
        <pc:spChg chg="add mod">
          <ac:chgData name="Martin Webley" userId="836f531d-195e-4340-bc9a-b5c372095905" providerId="ADAL" clId="{CB338932-937C-4216-87AA-9480584C1884}" dt="2021-09-01T09:36:15.247" v="4936" actId="255"/>
          <ac:spMkLst>
            <pc:docMk/>
            <pc:sldMk cId="1156149970" sldId="691"/>
            <ac:spMk id="11" creationId="{A13F518A-C4E8-4C3D-AC1C-37BB5A2EE38B}"/>
          </ac:spMkLst>
        </pc:spChg>
        <pc:spChg chg="add mod">
          <ac:chgData name="Martin Webley" userId="836f531d-195e-4340-bc9a-b5c372095905" providerId="ADAL" clId="{CB338932-937C-4216-87AA-9480584C1884}" dt="2021-09-01T09:36:10.223" v="4935" actId="255"/>
          <ac:spMkLst>
            <pc:docMk/>
            <pc:sldMk cId="1156149970" sldId="691"/>
            <ac:spMk id="12" creationId="{DC90D49B-F981-414A-8117-A5BA2E1BA53E}"/>
          </ac:spMkLst>
        </pc:spChg>
        <pc:spChg chg="add mod">
          <ac:chgData name="Martin Webley" userId="836f531d-195e-4340-bc9a-b5c372095905" providerId="ADAL" clId="{CB338932-937C-4216-87AA-9480584C1884}" dt="2021-09-01T09:36:20.729" v="4937" actId="255"/>
          <ac:spMkLst>
            <pc:docMk/>
            <pc:sldMk cId="1156149970" sldId="691"/>
            <ac:spMk id="13" creationId="{6678F976-09B1-40E2-BC66-3F612D969C77}"/>
          </ac:spMkLst>
        </pc:spChg>
        <pc:spChg chg="add mod ord">
          <ac:chgData name="Martin Webley" userId="836f531d-195e-4340-bc9a-b5c372095905" providerId="ADAL" clId="{CB338932-937C-4216-87AA-9480584C1884}" dt="2021-09-01T09:37:41.069" v="4995" actId="1038"/>
          <ac:spMkLst>
            <pc:docMk/>
            <pc:sldMk cId="1156149970" sldId="691"/>
            <ac:spMk id="14" creationId="{33A2942E-21B7-4D5A-9B05-2C9B05681AAD}"/>
          </ac:spMkLst>
        </pc:spChg>
      </pc:sldChg>
      <pc:sldChg chg="modSp mod">
        <pc:chgData name="Martin Webley" userId="836f531d-195e-4340-bc9a-b5c372095905" providerId="ADAL" clId="{CB338932-937C-4216-87AA-9480584C1884}" dt="2021-09-03T13:55:31.422" v="6680" actId="20577"/>
        <pc:sldMkLst>
          <pc:docMk/>
          <pc:sldMk cId="3909159408" sldId="691"/>
        </pc:sldMkLst>
        <pc:spChg chg="mod">
          <ac:chgData name="Martin Webley" userId="836f531d-195e-4340-bc9a-b5c372095905" providerId="ADAL" clId="{CB338932-937C-4216-87AA-9480584C1884}" dt="2021-09-03T13:55:31.422" v="6680" actId="20577"/>
          <ac:spMkLst>
            <pc:docMk/>
            <pc:sldMk cId="3909159408" sldId="691"/>
            <ac:spMk id="9" creationId="{7A43A0CA-EC93-4B62-ADEA-A4AECD1A75E8}"/>
          </ac:spMkLst>
        </pc:spChg>
      </pc:sldChg>
      <pc:sldChg chg="modSp new mod">
        <pc:chgData name="Martin Webley" userId="836f531d-195e-4340-bc9a-b5c372095905" providerId="ADAL" clId="{CB338932-937C-4216-87AA-9480584C1884}" dt="2021-09-01T09:57:14.753" v="6577" actId="20577"/>
        <pc:sldMkLst>
          <pc:docMk/>
          <pc:sldMk cId="3718193174" sldId="692"/>
        </pc:sldMkLst>
        <pc:spChg chg="mod">
          <ac:chgData name="Martin Webley" userId="836f531d-195e-4340-bc9a-b5c372095905" providerId="ADAL" clId="{CB338932-937C-4216-87AA-9480584C1884}" dt="2021-09-01T09:41:01.391" v="5041" actId="20577"/>
          <ac:spMkLst>
            <pc:docMk/>
            <pc:sldMk cId="3718193174" sldId="692"/>
            <ac:spMk id="2" creationId="{053DD94A-D9AE-484B-A7BA-62E5A0F4F3F1}"/>
          </ac:spMkLst>
        </pc:spChg>
        <pc:spChg chg="mod">
          <ac:chgData name="Martin Webley" userId="836f531d-195e-4340-bc9a-b5c372095905" providerId="ADAL" clId="{CB338932-937C-4216-87AA-9480584C1884}" dt="2021-09-01T09:57:14.753" v="6577" actId="20577"/>
          <ac:spMkLst>
            <pc:docMk/>
            <pc:sldMk cId="3718193174" sldId="692"/>
            <ac:spMk id="3" creationId="{C8CFA2FE-17AE-48CD-8094-DAFF5721226F}"/>
          </ac:spMkLst>
        </pc:spChg>
      </pc:sldChg>
      <pc:sldChg chg="modSp new mod">
        <pc:chgData name="Martin Webley" userId="836f531d-195e-4340-bc9a-b5c372095905" providerId="ADAL" clId="{CB338932-937C-4216-87AA-9480584C1884}" dt="2021-09-01T09:45:20.033" v="5462" actId="20577"/>
        <pc:sldMkLst>
          <pc:docMk/>
          <pc:sldMk cId="475258450" sldId="693"/>
        </pc:sldMkLst>
        <pc:spChg chg="mod">
          <ac:chgData name="Martin Webley" userId="836f531d-195e-4340-bc9a-b5c372095905" providerId="ADAL" clId="{CB338932-937C-4216-87AA-9480584C1884}" dt="2021-09-01T09:45:20.033" v="5462" actId="20577"/>
          <ac:spMkLst>
            <pc:docMk/>
            <pc:sldMk cId="475258450" sldId="693"/>
            <ac:spMk id="2" creationId="{A6C70A74-AAAC-49AB-81AF-D59209BF3B73}"/>
          </ac:spMkLst>
        </pc:spChg>
        <pc:spChg chg="mod">
          <ac:chgData name="Martin Webley" userId="836f531d-195e-4340-bc9a-b5c372095905" providerId="ADAL" clId="{CB338932-937C-4216-87AA-9480584C1884}" dt="2021-09-01T09:45:08.731" v="5452" actId="20577"/>
          <ac:spMkLst>
            <pc:docMk/>
            <pc:sldMk cId="475258450" sldId="693"/>
            <ac:spMk id="3" creationId="{E15E1C95-311E-43F5-B10A-5E46A0F991B2}"/>
          </ac:spMkLst>
        </pc:spChg>
      </pc:sldChg>
      <pc:sldChg chg="del">
        <pc:chgData name="Martin Webley" userId="836f531d-195e-4340-bc9a-b5c372095905" providerId="ADAL" clId="{CB338932-937C-4216-87AA-9480584C1884}" dt="2021-09-01T09:41:09.994" v="5042"/>
        <pc:sldMkLst>
          <pc:docMk/>
          <pc:sldMk cId="3753445040" sldId="693"/>
        </pc:sldMkLst>
      </pc:sldChg>
      <pc:sldChg chg="del">
        <pc:chgData name="Martin Webley" userId="836f531d-195e-4340-bc9a-b5c372095905" providerId="ADAL" clId="{CB338932-937C-4216-87AA-9480584C1884}" dt="2021-09-01T09:41:09.994" v="5042"/>
        <pc:sldMkLst>
          <pc:docMk/>
          <pc:sldMk cId="481342187" sldId="694"/>
        </pc:sldMkLst>
      </pc:sldChg>
      <pc:sldChg chg="addSp delSp modSp new mod">
        <pc:chgData name="Martin Webley" userId="836f531d-195e-4340-bc9a-b5c372095905" providerId="ADAL" clId="{CB338932-937C-4216-87AA-9480584C1884}" dt="2021-09-03T14:24:45.139" v="6930" actId="6549"/>
        <pc:sldMkLst>
          <pc:docMk/>
          <pc:sldMk cId="2951057690" sldId="694"/>
        </pc:sldMkLst>
        <pc:spChg chg="add del">
          <ac:chgData name="Martin Webley" userId="836f531d-195e-4340-bc9a-b5c372095905" providerId="ADAL" clId="{CB338932-937C-4216-87AA-9480584C1884}" dt="2021-09-03T14:12:05.685" v="6811"/>
          <ac:spMkLst>
            <pc:docMk/>
            <pc:sldMk cId="2951057690" sldId="694"/>
            <ac:spMk id="2" creationId="{7DB33A05-A85A-4F39-A17A-31C81C308C62}"/>
          </ac:spMkLst>
        </pc:spChg>
        <pc:spChg chg="mod">
          <ac:chgData name="Martin Webley" userId="836f531d-195e-4340-bc9a-b5c372095905" providerId="ADAL" clId="{CB338932-937C-4216-87AA-9480584C1884}" dt="2021-09-03T14:24:45.139" v="6930" actId="6549"/>
          <ac:spMkLst>
            <pc:docMk/>
            <pc:sldMk cId="2951057690" sldId="694"/>
            <ac:spMk id="3" creationId="{7421EFF9-B23E-435F-9494-23D7F728533C}"/>
          </ac:spMkLst>
        </pc:spChg>
        <pc:spChg chg="add mod ord">
          <ac:chgData name="Martin Webley" userId="836f531d-195e-4340-bc9a-b5c372095905" providerId="ADAL" clId="{CB338932-937C-4216-87AA-9480584C1884}" dt="2021-09-03T14:15:30.646" v="6844" actId="165"/>
          <ac:spMkLst>
            <pc:docMk/>
            <pc:sldMk cId="2951057690" sldId="694"/>
            <ac:spMk id="4" creationId="{4976F356-3331-41D5-9F50-9AE419D63336}"/>
          </ac:spMkLst>
        </pc:spChg>
        <pc:spChg chg="add mod ord topLvl">
          <ac:chgData name="Martin Webley" userId="836f531d-195e-4340-bc9a-b5c372095905" providerId="ADAL" clId="{CB338932-937C-4216-87AA-9480584C1884}" dt="2021-09-03T14:17:46.933" v="6928" actId="164"/>
          <ac:spMkLst>
            <pc:docMk/>
            <pc:sldMk cId="2951057690" sldId="694"/>
            <ac:spMk id="5" creationId="{5E249B85-2C08-4D99-8D13-41B386E69B42}"/>
          </ac:spMkLst>
        </pc:spChg>
        <pc:spChg chg="add mod topLvl">
          <ac:chgData name="Martin Webley" userId="836f531d-195e-4340-bc9a-b5c372095905" providerId="ADAL" clId="{CB338932-937C-4216-87AA-9480584C1884}" dt="2021-09-03T14:17:46.933" v="6928" actId="164"/>
          <ac:spMkLst>
            <pc:docMk/>
            <pc:sldMk cId="2951057690" sldId="694"/>
            <ac:spMk id="6" creationId="{7ED29A8D-9AE1-4E74-9D0A-CA8AFB53833D}"/>
          </ac:spMkLst>
        </pc:spChg>
        <pc:spChg chg="add mod topLvl">
          <ac:chgData name="Martin Webley" userId="836f531d-195e-4340-bc9a-b5c372095905" providerId="ADAL" clId="{CB338932-937C-4216-87AA-9480584C1884}" dt="2021-09-03T14:17:46.933" v="6928" actId="164"/>
          <ac:spMkLst>
            <pc:docMk/>
            <pc:sldMk cId="2951057690" sldId="694"/>
            <ac:spMk id="7" creationId="{6C0CD992-FA2A-4A33-A824-7834512128BC}"/>
          </ac:spMkLst>
        </pc:spChg>
        <pc:spChg chg="add mod ord">
          <ac:chgData name="Martin Webley" userId="836f531d-195e-4340-bc9a-b5c372095905" providerId="ADAL" clId="{CB338932-937C-4216-87AA-9480584C1884}" dt="2021-09-03T14:15:30.646" v="6844" actId="165"/>
          <ac:spMkLst>
            <pc:docMk/>
            <pc:sldMk cId="2951057690" sldId="694"/>
            <ac:spMk id="8" creationId="{A2BBDA8A-E4A2-4305-9B89-93946A9CC493}"/>
          </ac:spMkLst>
        </pc:spChg>
        <pc:spChg chg="add mod topLvl">
          <ac:chgData name="Martin Webley" userId="836f531d-195e-4340-bc9a-b5c372095905" providerId="ADAL" clId="{CB338932-937C-4216-87AA-9480584C1884}" dt="2021-09-03T14:17:46.933" v="6928" actId="164"/>
          <ac:spMkLst>
            <pc:docMk/>
            <pc:sldMk cId="2951057690" sldId="694"/>
            <ac:spMk id="11" creationId="{3F0C780F-F798-4A52-84A5-8A1E99B3D723}"/>
          </ac:spMkLst>
        </pc:spChg>
        <pc:spChg chg="add del mod">
          <ac:chgData name="Martin Webley" userId="836f531d-195e-4340-bc9a-b5c372095905" providerId="ADAL" clId="{CB338932-937C-4216-87AA-9480584C1884}" dt="2021-09-03T14:11:17" v="6800"/>
          <ac:spMkLst>
            <pc:docMk/>
            <pc:sldMk cId="2951057690" sldId="694"/>
            <ac:spMk id="12" creationId="{B8CB7562-FF14-43BA-B2E9-45589093444B}"/>
          </ac:spMkLst>
        </pc:spChg>
        <pc:spChg chg="add mod topLvl">
          <ac:chgData name="Martin Webley" userId="836f531d-195e-4340-bc9a-b5c372095905" providerId="ADAL" clId="{CB338932-937C-4216-87AA-9480584C1884}" dt="2021-09-03T14:17:46.933" v="6928" actId="164"/>
          <ac:spMkLst>
            <pc:docMk/>
            <pc:sldMk cId="2951057690" sldId="694"/>
            <ac:spMk id="13" creationId="{768C1DEE-4C63-42A2-BAEB-EF5D76A7C535}"/>
          </ac:spMkLst>
        </pc:spChg>
        <pc:spChg chg="add del mod">
          <ac:chgData name="Martin Webley" userId="836f531d-195e-4340-bc9a-b5c372095905" providerId="ADAL" clId="{CB338932-937C-4216-87AA-9480584C1884}" dt="2021-09-03T14:12:05.685" v="6811"/>
          <ac:spMkLst>
            <pc:docMk/>
            <pc:sldMk cId="2951057690" sldId="694"/>
            <ac:spMk id="14" creationId="{937D007D-6EEE-42A2-8EDE-F7126C065351}"/>
          </ac:spMkLst>
        </pc:spChg>
        <pc:spChg chg="add mod topLvl">
          <ac:chgData name="Martin Webley" userId="836f531d-195e-4340-bc9a-b5c372095905" providerId="ADAL" clId="{CB338932-937C-4216-87AA-9480584C1884}" dt="2021-09-03T14:17:46.933" v="6928" actId="164"/>
          <ac:spMkLst>
            <pc:docMk/>
            <pc:sldMk cId="2951057690" sldId="694"/>
            <ac:spMk id="15" creationId="{1E8487A5-28CB-480A-8E7B-A6D58115FDAF}"/>
          </ac:spMkLst>
        </pc:spChg>
        <pc:spChg chg="add mod ord">
          <ac:chgData name="Martin Webley" userId="836f531d-195e-4340-bc9a-b5c372095905" providerId="ADAL" clId="{CB338932-937C-4216-87AA-9480584C1884}" dt="2021-09-03T14:17:46.933" v="6928" actId="164"/>
          <ac:spMkLst>
            <pc:docMk/>
            <pc:sldMk cId="2951057690" sldId="694"/>
            <ac:spMk id="16" creationId="{FAB1C628-2C93-47FB-BE66-4F268B6D1843}"/>
          </ac:spMkLst>
        </pc:spChg>
        <pc:grpChg chg="add mod topLvl">
          <ac:chgData name="Martin Webley" userId="836f531d-195e-4340-bc9a-b5c372095905" providerId="ADAL" clId="{CB338932-937C-4216-87AA-9480584C1884}" dt="2021-09-03T14:17:46.933" v="6928" actId="164"/>
          <ac:grpSpMkLst>
            <pc:docMk/>
            <pc:sldMk cId="2951057690" sldId="694"/>
            <ac:grpSpMk id="9" creationId="{0520B1F9-A50E-4A48-80D4-67933248FE26}"/>
          </ac:grpSpMkLst>
        </pc:grpChg>
        <pc:grpChg chg="add del mod">
          <ac:chgData name="Martin Webley" userId="836f531d-195e-4340-bc9a-b5c372095905" providerId="ADAL" clId="{CB338932-937C-4216-87AA-9480584C1884}" dt="2021-09-03T14:14:26.078" v="6835" actId="165"/>
          <ac:grpSpMkLst>
            <pc:docMk/>
            <pc:sldMk cId="2951057690" sldId="694"/>
            <ac:grpSpMk id="10" creationId="{AABAA4D2-3BB7-4936-B148-2BAA1AB08185}"/>
          </ac:grpSpMkLst>
        </pc:grpChg>
        <pc:grpChg chg="add del mod">
          <ac:chgData name="Martin Webley" userId="836f531d-195e-4340-bc9a-b5c372095905" providerId="ADAL" clId="{CB338932-937C-4216-87AA-9480584C1884}" dt="2021-09-03T14:15:30.646" v="6844" actId="165"/>
          <ac:grpSpMkLst>
            <pc:docMk/>
            <pc:sldMk cId="2951057690" sldId="694"/>
            <ac:grpSpMk id="17" creationId="{413EB2D2-DDE2-4C27-8CFD-CE4BAE3E211A}"/>
          </ac:grpSpMkLst>
        </pc:grpChg>
        <pc:grpChg chg="add mod">
          <ac:chgData name="Martin Webley" userId="836f531d-195e-4340-bc9a-b5c372095905" providerId="ADAL" clId="{CB338932-937C-4216-87AA-9480584C1884}" dt="2021-09-03T14:17:46.933" v="6928" actId="164"/>
          <ac:grpSpMkLst>
            <pc:docMk/>
            <pc:sldMk cId="2951057690" sldId="694"/>
            <ac:grpSpMk id="18" creationId="{87B42AEC-962D-47CA-B9C0-ED82DA519F95}"/>
          </ac:grpSpMkLst>
        </pc:grpChg>
      </pc:sldChg>
      <pc:sldChg chg="del">
        <pc:chgData name="Martin Webley" userId="836f531d-195e-4340-bc9a-b5c372095905" providerId="ADAL" clId="{CB338932-937C-4216-87AA-9480584C1884}" dt="2021-09-01T09:41:09.994" v="5042"/>
        <pc:sldMkLst>
          <pc:docMk/>
          <pc:sldMk cId="3151609639" sldId="6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3E6EC9A7-60FB-412C-821E-7294F5DFA594}" type="datetimeFigureOut">
              <a:rPr lang="en-GB" smtClean="0"/>
              <a:t>13/09/2021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89A8C8-EC19-48E2-96CB-06F5ADEA761B}" type="slidenum">
              <a:rPr lang="en-GB" smtClean="0"/>
              <a:t>‹#›</a:t>
            </a:fld>
            <a:endParaRPr lang="en-GB"/>
          </a:p>
        </p:txBody>
      </p:sp>
    </p:spTree>
    <p:extLst>
      <p:ext uri="{BB962C8B-B14F-4D97-AF65-F5344CB8AC3E}">
        <p14:creationId xmlns:p14="http://schemas.microsoft.com/office/powerpoint/2010/main" val="3281354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a:t>
            </a:fld>
            <a:endParaRPr lang="en-GB"/>
          </a:p>
        </p:txBody>
      </p:sp>
    </p:spTree>
    <p:extLst>
      <p:ext uri="{BB962C8B-B14F-4D97-AF65-F5344CB8AC3E}">
        <p14:creationId xmlns:p14="http://schemas.microsoft.com/office/powerpoint/2010/main" val="2037992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10</a:t>
            </a:fld>
            <a:endParaRPr lang="en-GB"/>
          </a:p>
        </p:txBody>
      </p:sp>
    </p:spTree>
    <p:extLst>
      <p:ext uri="{BB962C8B-B14F-4D97-AF65-F5344CB8AC3E}">
        <p14:creationId xmlns:p14="http://schemas.microsoft.com/office/powerpoint/2010/main" val="2212296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11</a:t>
            </a:fld>
            <a:endParaRPr lang="en-GB"/>
          </a:p>
        </p:txBody>
      </p:sp>
    </p:spTree>
    <p:extLst>
      <p:ext uri="{BB962C8B-B14F-4D97-AF65-F5344CB8AC3E}">
        <p14:creationId xmlns:p14="http://schemas.microsoft.com/office/powerpoint/2010/main" val="1671667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12</a:t>
            </a:fld>
            <a:endParaRPr lang="en-GB"/>
          </a:p>
        </p:txBody>
      </p:sp>
    </p:spTree>
    <p:extLst>
      <p:ext uri="{BB962C8B-B14F-4D97-AF65-F5344CB8AC3E}">
        <p14:creationId xmlns:p14="http://schemas.microsoft.com/office/powerpoint/2010/main" val="362630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13</a:t>
            </a:fld>
            <a:endParaRPr lang="en-GB"/>
          </a:p>
        </p:txBody>
      </p:sp>
    </p:spTree>
    <p:extLst>
      <p:ext uri="{BB962C8B-B14F-4D97-AF65-F5344CB8AC3E}">
        <p14:creationId xmlns:p14="http://schemas.microsoft.com/office/powerpoint/2010/main" val="2464684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14</a:t>
            </a:fld>
            <a:endParaRPr lang="en-GB"/>
          </a:p>
        </p:txBody>
      </p:sp>
    </p:spTree>
    <p:extLst>
      <p:ext uri="{BB962C8B-B14F-4D97-AF65-F5344CB8AC3E}">
        <p14:creationId xmlns:p14="http://schemas.microsoft.com/office/powerpoint/2010/main" val="1924928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15</a:t>
            </a:fld>
            <a:endParaRPr lang="en-GB"/>
          </a:p>
        </p:txBody>
      </p:sp>
    </p:spTree>
    <p:extLst>
      <p:ext uri="{BB962C8B-B14F-4D97-AF65-F5344CB8AC3E}">
        <p14:creationId xmlns:p14="http://schemas.microsoft.com/office/powerpoint/2010/main" val="3248155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16</a:t>
            </a:fld>
            <a:endParaRPr lang="en-GB"/>
          </a:p>
        </p:txBody>
      </p:sp>
    </p:spTree>
    <p:extLst>
      <p:ext uri="{BB962C8B-B14F-4D97-AF65-F5344CB8AC3E}">
        <p14:creationId xmlns:p14="http://schemas.microsoft.com/office/powerpoint/2010/main" val="191375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17</a:t>
            </a:fld>
            <a:endParaRPr lang="en-GB"/>
          </a:p>
        </p:txBody>
      </p:sp>
    </p:spTree>
    <p:extLst>
      <p:ext uri="{BB962C8B-B14F-4D97-AF65-F5344CB8AC3E}">
        <p14:creationId xmlns:p14="http://schemas.microsoft.com/office/powerpoint/2010/main" val="2160818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18</a:t>
            </a:fld>
            <a:endParaRPr lang="en-GB"/>
          </a:p>
        </p:txBody>
      </p:sp>
    </p:spTree>
    <p:extLst>
      <p:ext uri="{BB962C8B-B14F-4D97-AF65-F5344CB8AC3E}">
        <p14:creationId xmlns:p14="http://schemas.microsoft.com/office/powerpoint/2010/main" val="3404465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19</a:t>
            </a:fld>
            <a:endParaRPr lang="en-GB"/>
          </a:p>
        </p:txBody>
      </p:sp>
    </p:spTree>
    <p:extLst>
      <p:ext uri="{BB962C8B-B14F-4D97-AF65-F5344CB8AC3E}">
        <p14:creationId xmlns:p14="http://schemas.microsoft.com/office/powerpoint/2010/main" val="139362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a:t>
            </a:fld>
            <a:endParaRPr lang="en-GB"/>
          </a:p>
        </p:txBody>
      </p:sp>
    </p:spTree>
    <p:extLst>
      <p:ext uri="{BB962C8B-B14F-4D97-AF65-F5344CB8AC3E}">
        <p14:creationId xmlns:p14="http://schemas.microsoft.com/office/powerpoint/2010/main" val="908581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20</a:t>
            </a:fld>
            <a:endParaRPr lang="en-GB"/>
          </a:p>
        </p:txBody>
      </p:sp>
    </p:spTree>
    <p:extLst>
      <p:ext uri="{BB962C8B-B14F-4D97-AF65-F5344CB8AC3E}">
        <p14:creationId xmlns:p14="http://schemas.microsoft.com/office/powerpoint/2010/main" val="752651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21</a:t>
            </a:fld>
            <a:endParaRPr lang="en-GB"/>
          </a:p>
        </p:txBody>
      </p:sp>
    </p:spTree>
    <p:extLst>
      <p:ext uri="{BB962C8B-B14F-4D97-AF65-F5344CB8AC3E}">
        <p14:creationId xmlns:p14="http://schemas.microsoft.com/office/powerpoint/2010/main" val="2933950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22</a:t>
            </a:fld>
            <a:endParaRPr lang="en-GB"/>
          </a:p>
        </p:txBody>
      </p:sp>
    </p:spTree>
    <p:extLst>
      <p:ext uri="{BB962C8B-B14F-4D97-AF65-F5344CB8AC3E}">
        <p14:creationId xmlns:p14="http://schemas.microsoft.com/office/powerpoint/2010/main" val="3795450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23</a:t>
            </a:fld>
            <a:endParaRPr lang="en-GB"/>
          </a:p>
        </p:txBody>
      </p:sp>
    </p:spTree>
    <p:extLst>
      <p:ext uri="{BB962C8B-B14F-4D97-AF65-F5344CB8AC3E}">
        <p14:creationId xmlns:p14="http://schemas.microsoft.com/office/powerpoint/2010/main" val="1674694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25</a:t>
            </a:fld>
            <a:endParaRPr lang="en-GB"/>
          </a:p>
        </p:txBody>
      </p:sp>
    </p:spTree>
    <p:extLst>
      <p:ext uri="{BB962C8B-B14F-4D97-AF65-F5344CB8AC3E}">
        <p14:creationId xmlns:p14="http://schemas.microsoft.com/office/powerpoint/2010/main" val="1481436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26</a:t>
            </a:fld>
            <a:endParaRPr lang="en-GB"/>
          </a:p>
        </p:txBody>
      </p:sp>
    </p:spTree>
    <p:extLst>
      <p:ext uri="{BB962C8B-B14F-4D97-AF65-F5344CB8AC3E}">
        <p14:creationId xmlns:p14="http://schemas.microsoft.com/office/powerpoint/2010/main" val="4272049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27</a:t>
            </a:fld>
            <a:endParaRPr lang="en-GB"/>
          </a:p>
        </p:txBody>
      </p:sp>
    </p:spTree>
    <p:extLst>
      <p:ext uri="{BB962C8B-B14F-4D97-AF65-F5344CB8AC3E}">
        <p14:creationId xmlns:p14="http://schemas.microsoft.com/office/powerpoint/2010/main" val="37808904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28</a:t>
            </a:fld>
            <a:endParaRPr lang="en-GB"/>
          </a:p>
        </p:txBody>
      </p:sp>
    </p:spTree>
    <p:extLst>
      <p:ext uri="{BB962C8B-B14F-4D97-AF65-F5344CB8AC3E}">
        <p14:creationId xmlns:p14="http://schemas.microsoft.com/office/powerpoint/2010/main" val="1418953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3</a:t>
            </a:fld>
            <a:endParaRPr lang="en-GB"/>
          </a:p>
        </p:txBody>
      </p:sp>
    </p:spTree>
    <p:extLst>
      <p:ext uri="{BB962C8B-B14F-4D97-AF65-F5344CB8AC3E}">
        <p14:creationId xmlns:p14="http://schemas.microsoft.com/office/powerpoint/2010/main" val="895118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4</a:t>
            </a:fld>
            <a:endParaRPr lang="en-GB"/>
          </a:p>
        </p:txBody>
      </p:sp>
    </p:spTree>
    <p:extLst>
      <p:ext uri="{BB962C8B-B14F-4D97-AF65-F5344CB8AC3E}">
        <p14:creationId xmlns:p14="http://schemas.microsoft.com/office/powerpoint/2010/main" val="622774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5</a:t>
            </a:fld>
            <a:endParaRPr lang="en-GB"/>
          </a:p>
        </p:txBody>
      </p:sp>
    </p:spTree>
    <p:extLst>
      <p:ext uri="{BB962C8B-B14F-4D97-AF65-F5344CB8AC3E}">
        <p14:creationId xmlns:p14="http://schemas.microsoft.com/office/powerpoint/2010/main" val="631631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6</a:t>
            </a:fld>
            <a:endParaRPr lang="en-GB"/>
          </a:p>
        </p:txBody>
      </p:sp>
    </p:spTree>
    <p:extLst>
      <p:ext uri="{BB962C8B-B14F-4D97-AF65-F5344CB8AC3E}">
        <p14:creationId xmlns:p14="http://schemas.microsoft.com/office/powerpoint/2010/main" val="193627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7</a:t>
            </a:fld>
            <a:endParaRPr lang="en-GB"/>
          </a:p>
        </p:txBody>
      </p:sp>
    </p:spTree>
    <p:extLst>
      <p:ext uri="{BB962C8B-B14F-4D97-AF65-F5344CB8AC3E}">
        <p14:creationId xmlns:p14="http://schemas.microsoft.com/office/powerpoint/2010/main" val="874351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8</a:t>
            </a:fld>
            <a:endParaRPr lang="en-GB"/>
          </a:p>
        </p:txBody>
      </p:sp>
    </p:spTree>
    <p:extLst>
      <p:ext uri="{BB962C8B-B14F-4D97-AF65-F5344CB8AC3E}">
        <p14:creationId xmlns:p14="http://schemas.microsoft.com/office/powerpoint/2010/main" val="590382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9</a:t>
            </a:fld>
            <a:endParaRPr lang="en-GB"/>
          </a:p>
        </p:txBody>
      </p:sp>
    </p:spTree>
    <p:extLst>
      <p:ext uri="{BB962C8B-B14F-4D97-AF65-F5344CB8AC3E}">
        <p14:creationId xmlns:p14="http://schemas.microsoft.com/office/powerpoint/2010/main" val="74938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9/13/2021</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9/13/2021</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6.jf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chathamhouse.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Cryptography</a:t>
            </a:r>
          </a:p>
          <a:p>
            <a:pPr marL="0" indent="0" algn="ctr">
              <a:buNone/>
            </a:pPr>
            <a:r>
              <a:rPr lang="en-GB" dirty="0">
                <a:solidFill>
                  <a:srgbClr val="000000"/>
                </a:solidFill>
                <a:latin typeface="Arial" panose="020B0604020202020204" pitchFamily="34" charset="0"/>
              </a:rPr>
              <a:t>UFCFGU-30-2</a:t>
            </a:r>
          </a:p>
          <a:p>
            <a:pPr marL="0" indent="0" algn="ctr">
              <a:buNone/>
            </a:pPr>
            <a:endParaRPr lang="en-GB" dirty="0">
              <a:solidFill>
                <a:srgbClr val="000000"/>
              </a:solidFill>
              <a:latin typeface="Arial" panose="020B0604020202020204" pitchFamily="34" charset="0"/>
            </a:endParaRPr>
          </a:p>
          <a:p>
            <a:pPr marL="0" indent="0" algn="ctr">
              <a:buNone/>
            </a:pPr>
            <a:r>
              <a:rPr lang="en-GB">
                <a:solidFill>
                  <a:srgbClr val="000000"/>
                </a:solidFill>
                <a:latin typeface="Arial" panose="020B0604020202020204" pitchFamily="34" charset="0"/>
              </a:rPr>
              <a:t>Level 5</a:t>
            </a:r>
            <a:endParaRPr lang="en-GB" dirty="0">
              <a:solidFill>
                <a:srgbClr val="000000"/>
              </a:solidFill>
              <a:latin typeface="Arial" panose="020B0604020202020204" pitchFamily="34" charset="0"/>
            </a:endParaRP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3</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r>
              <a:rPr lang="en-US" sz="18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Assignment 1 due</a:t>
            </a:r>
          </a:p>
          <a:p>
            <a:r>
              <a:rPr lang="en-GB" sz="1800" b="0" i="0" u="none" strike="noStrike" baseline="0" dirty="0">
                <a:solidFill>
                  <a:srgbClr val="000000"/>
                </a:solidFill>
                <a:latin typeface="Arial" panose="020B0604020202020204" pitchFamily="34" charset="0"/>
              </a:rPr>
              <a:t>Tuesday</a:t>
            </a:r>
          </a:p>
          <a:p>
            <a:pPr lvl="1"/>
            <a:r>
              <a:rPr lang="en-GB" sz="1400" b="0" i="0" u="none" strike="noStrike" baseline="0" dirty="0">
                <a:solidFill>
                  <a:srgbClr val="000000"/>
                </a:solidFill>
                <a:latin typeface="Arial" panose="020B0604020202020204" pitchFamily="34" charset="0"/>
              </a:rPr>
              <a:t>Self </a:t>
            </a:r>
            <a:r>
              <a:rPr lang="en-GB" sz="1400" dirty="0">
                <a:solidFill>
                  <a:srgbClr val="000000"/>
                </a:solidFill>
                <a:latin typeface="Arial" panose="020B0604020202020204" pitchFamily="34" charset="0"/>
              </a:rPr>
              <a:t>study time</a:t>
            </a:r>
            <a:endParaRPr lang="en-GB" sz="14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Wednesday</a:t>
            </a:r>
          </a:p>
          <a:p>
            <a:pPr lvl="1"/>
            <a:r>
              <a:rPr lang="en-US" sz="1400" b="0" i="0" u="none" strike="noStrike" baseline="0" dirty="0">
                <a:solidFill>
                  <a:srgbClr val="000000"/>
                </a:solidFill>
                <a:latin typeface="Arial" panose="020B0604020202020204" pitchFamily="34" charset="0"/>
              </a:rPr>
              <a:t>Self study time</a:t>
            </a:r>
          </a:p>
          <a:p>
            <a:r>
              <a:rPr lang="en-GB" sz="1800" dirty="0">
                <a:solidFill>
                  <a:srgbClr val="000000"/>
                </a:solidFill>
                <a:latin typeface="Arial" panose="020B0604020202020204" pitchFamily="34" charset="0"/>
              </a:rPr>
              <a:t>Thursday</a:t>
            </a:r>
          </a:p>
          <a:p>
            <a:pPr lvl="1"/>
            <a:r>
              <a:rPr lang="en-US" sz="1400" dirty="0">
                <a:solidFill>
                  <a:srgbClr val="000000"/>
                </a:solidFill>
                <a:latin typeface="Arial" panose="020B0604020202020204" pitchFamily="34" charset="0"/>
              </a:rPr>
              <a:t>Self study time</a:t>
            </a:r>
          </a:p>
          <a:p>
            <a:r>
              <a:rPr lang="en-US" sz="2200" dirty="0">
                <a:solidFill>
                  <a:srgbClr val="000000"/>
                </a:solidFill>
                <a:latin typeface="Arial" panose="020B0604020202020204" pitchFamily="34" charset="0"/>
              </a:rPr>
              <a:t>Friday</a:t>
            </a:r>
          </a:p>
          <a:p>
            <a:pPr lvl="1"/>
            <a:r>
              <a:rPr lang="en-GB" sz="1400" dirty="0">
                <a:solidFill>
                  <a:srgbClr val="000000"/>
                </a:solidFill>
                <a:latin typeface="Arial" panose="020B0604020202020204" pitchFamily="34" charset="0"/>
              </a:rPr>
              <a:t>Issue Assignment 2</a:t>
            </a:r>
            <a:endParaRPr lang="en-GB" sz="14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174211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F7095-154A-4FCE-BC2F-BF71331207EE}"/>
              </a:ext>
            </a:extLst>
          </p:cNvPr>
          <p:cNvSpPr>
            <a:spLocks noGrp="1"/>
          </p:cNvSpPr>
          <p:nvPr>
            <p:ph type="title"/>
          </p:nvPr>
        </p:nvSpPr>
        <p:spPr>
          <a:xfrm>
            <a:off x="839788" y="365125"/>
            <a:ext cx="10515600" cy="1325563"/>
          </a:xfrm>
        </p:spPr>
        <p:txBody>
          <a:bodyPr anchor="ctr">
            <a:normAutofit/>
          </a:bodyPr>
          <a:lstStyle/>
          <a:p>
            <a:r>
              <a:rPr lang="en-GB" dirty="0"/>
              <a:t>Essential Reading</a:t>
            </a:r>
          </a:p>
        </p:txBody>
      </p:sp>
      <p:sp>
        <p:nvSpPr>
          <p:cNvPr id="10" name="Text Placeholder 2">
            <a:extLst>
              <a:ext uri="{FF2B5EF4-FFF2-40B4-BE49-F238E27FC236}">
                <a16:creationId xmlns:a16="http://schemas.microsoft.com/office/drawing/2014/main" id="{FFD1252B-8CDE-4CDF-84EE-A60BE7BB8D89}"/>
              </a:ext>
            </a:extLst>
          </p:cNvPr>
          <p:cNvSpPr>
            <a:spLocks noGrp="1"/>
          </p:cNvSpPr>
          <p:nvPr>
            <p:ph type="body" idx="1"/>
          </p:nvPr>
        </p:nvSpPr>
        <p:spPr>
          <a:xfrm>
            <a:off x="839788" y="1681163"/>
            <a:ext cx="5157787" cy="823912"/>
          </a:xfrm>
        </p:spPr>
        <p:txBody>
          <a:bodyPr>
            <a:normAutofit/>
          </a:bodyPr>
          <a:lstStyle/>
          <a:p>
            <a:pPr algn="ctr"/>
            <a:r>
              <a:rPr lang="en-US" sz="2000" dirty="0"/>
              <a:t>Serious Cryptography</a:t>
            </a:r>
          </a:p>
        </p:txBody>
      </p:sp>
      <p:sp>
        <p:nvSpPr>
          <p:cNvPr id="14" name="Text Placeholder 4">
            <a:extLst>
              <a:ext uri="{FF2B5EF4-FFF2-40B4-BE49-F238E27FC236}">
                <a16:creationId xmlns:a16="http://schemas.microsoft.com/office/drawing/2014/main" id="{48C61FE2-2E7A-454A-BAF0-E108F7755431}"/>
              </a:ext>
            </a:extLst>
          </p:cNvPr>
          <p:cNvSpPr>
            <a:spLocks noGrp="1"/>
          </p:cNvSpPr>
          <p:nvPr>
            <p:ph type="body" sz="quarter" idx="3"/>
          </p:nvPr>
        </p:nvSpPr>
        <p:spPr>
          <a:xfrm>
            <a:off x="6172200" y="1681163"/>
            <a:ext cx="5183188" cy="823912"/>
          </a:xfrm>
        </p:spPr>
        <p:txBody>
          <a:bodyPr>
            <a:normAutofit/>
          </a:bodyPr>
          <a:lstStyle/>
          <a:p>
            <a:pPr algn="ctr"/>
            <a:r>
              <a:rPr lang="en-US" sz="2000" dirty="0"/>
              <a:t>Introduction to Public Key Infrastructures</a:t>
            </a:r>
          </a:p>
        </p:txBody>
      </p:sp>
      <p:pic>
        <p:nvPicPr>
          <p:cNvPr id="5" name="Content Placeholder 4" descr="A picture containing text, book&#10;&#10;Description automatically generated">
            <a:extLst>
              <a:ext uri="{FF2B5EF4-FFF2-40B4-BE49-F238E27FC236}">
                <a16:creationId xmlns:a16="http://schemas.microsoft.com/office/drawing/2014/main" id="{8282DF8B-133C-425B-8347-25DEA65E969C}"/>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2002530" y="2544194"/>
            <a:ext cx="2795204" cy="3684588"/>
          </a:xfrm>
          <a:noFill/>
        </p:spPr>
      </p:pic>
      <p:pic>
        <p:nvPicPr>
          <p:cNvPr id="7" name="Picture 6" descr="Graphical user interface, application, website&#10;&#10;Description automatically generated">
            <a:extLst>
              <a:ext uri="{FF2B5EF4-FFF2-40B4-BE49-F238E27FC236}">
                <a16:creationId xmlns:a16="http://schemas.microsoft.com/office/drawing/2014/main" id="{48B5E487-10D0-4C54-AFC9-9BA50C13C4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6764" y="2544194"/>
            <a:ext cx="2414059" cy="3676312"/>
          </a:xfrm>
          <a:prstGeom prst="rect">
            <a:avLst/>
          </a:prstGeom>
        </p:spPr>
      </p:pic>
    </p:spTree>
    <p:extLst>
      <p:ext uri="{BB962C8B-B14F-4D97-AF65-F5344CB8AC3E}">
        <p14:creationId xmlns:p14="http://schemas.microsoft.com/office/powerpoint/2010/main" val="1845766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r>
              <a:rPr lang="en-GB" dirty="0"/>
              <a:t>This module is assessed by a combination of: </a:t>
            </a:r>
          </a:p>
          <a:p>
            <a:endParaRPr lang="en-GB" dirty="0"/>
          </a:p>
          <a:p>
            <a:pPr marL="0" indent="0">
              <a:buNone/>
            </a:pPr>
            <a:r>
              <a:rPr lang="en-GB" dirty="0"/>
              <a:t>	Component A: Presentation (30 minutes) </a:t>
            </a:r>
          </a:p>
          <a:p>
            <a:pPr marL="0" indent="0">
              <a:buNone/>
            </a:pPr>
            <a:r>
              <a:rPr lang="en-US" sz="2000" b="0" i="0" dirty="0">
                <a:solidFill>
                  <a:srgbClr val="333333"/>
                </a:solidFill>
                <a:effectLst/>
                <a:latin typeface="Arial" panose="020B0604020202020204" pitchFamily="34" charset="0"/>
              </a:rPr>
              <a:t>	Issued: End of block release week 1</a:t>
            </a:r>
          </a:p>
          <a:p>
            <a:pPr marL="0" indent="0">
              <a:buNone/>
            </a:pPr>
            <a:r>
              <a:rPr lang="en-US" sz="2000" b="0" i="0" dirty="0">
                <a:solidFill>
                  <a:srgbClr val="333333"/>
                </a:solidFill>
                <a:effectLst/>
                <a:latin typeface="Arial" panose="020B0604020202020204" pitchFamily="34" charset="0"/>
              </a:rPr>
              <a:t>	Due: 	Start of block release week 3</a:t>
            </a:r>
          </a:p>
          <a:p>
            <a:pPr marL="0" indent="0">
              <a:buNone/>
            </a:pPr>
            <a:endParaRPr lang="en-US" sz="2000" b="0" i="0" dirty="0">
              <a:solidFill>
                <a:srgbClr val="333333"/>
              </a:solidFill>
              <a:effectLst/>
              <a:latin typeface="Arial" panose="020B0604020202020204" pitchFamily="34" charset="0"/>
            </a:endParaRPr>
          </a:p>
          <a:p>
            <a:pPr marL="0" indent="0" algn="l">
              <a:buNone/>
            </a:pPr>
            <a:r>
              <a:rPr lang="en-GB" dirty="0"/>
              <a:t>	Component B: Course Workbook</a:t>
            </a:r>
          </a:p>
          <a:p>
            <a:pPr marL="0" indent="0" algn="l">
              <a:buNone/>
            </a:pPr>
            <a:r>
              <a:rPr lang="en-US" sz="2000" b="0" i="0" dirty="0">
                <a:solidFill>
                  <a:srgbClr val="333333"/>
                </a:solidFill>
                <a:effectLst/>
                <a:latin typeface="Arial" panose="020B0604020202020204" pitchFamily="34" charset="0"/>
              </a:rPr>
              <a:t>	Issued: End of block release week 3</a:t>
            </a:r>
          </a:p>
          <a:p>
            <a:pPr marL="0" indent="0" algn="l">
              <a:buNone/>
            </a:pPr>
            <a:r>
              <a:rPr lang="en-US" sz="2000" b="0" i="0" dirty="0">
                <a:solidFill>
                  <a:srgbClr val="333333"/>
                </a:solidFill>
                <a:effectLst/>
                <a:latin typeface="Arial" panose="020B0604020202020204" pitchFamily="34" charset="0"/>
              </a:rPr>
              <a:t>	Due: 	Start of block release week 1 of next module</a:t>
            </a:r>
          </a:p>
          <a:p>
            <a:pPr marL="0" indent="0">
              <a:buNone/>
            </a:pPr>
            <a:endParaRPr lang="en-GB" dirty="0"/>
          </a:p>
        </p:txBody>
      </p:sp>
    </p:spTree>
    <p:extLst>
      <p:ext uri="{BB962C8B-B14F-4D97-AF65-F5344CB8AC3E}">
        <p14:creationId xmlns:p14="http://schemas.microsoft.com/office/powerpoint/2010/main" val="1015055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Component A - Presentation</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pPr marL="0" indent="0">
              <a:buNone/>
            </a:pPr>
            <a:r>
              <a:rPr lang="en-GB" dirty="0"/>
              <a:t>Component A (50%):</a:t>
            </a:r>
          </a:p>
          <a:p>
            <a:pPr marL="457200" lvl="1" indent="0">
              <a:buNone/>
            </a:pPr>
            <a:endParaRPr lang="en-GB" dirty="0"/>
          </a:p>
          <a:p>
            <a:pPr lvl="1"/>
            <a:r>
              <a:rPr lang="en-US" dirty="0"/>
              <a:t>A 30 minute demonstration where apprentices will show how they have chosen an appropriate algorithm and technique to solve a given requirement. </a:t>
            </a:r>
          </a:p>
          <a:p>
            <a:pPr lvl="1"/>
            <a:endParaRPr lang="en-US" dirty="0"/>
          </a:p>
          <a:p>
            <a:pPr lvl="1"/>
            <a:r>
              <a:rPr lang="en-US" dirty="0"/>
              <a:t>They will demonstrate the solution and satisfactorily explain its operation to an audience without </a:t>
            </a:r>
            <a:r>
              <a:rPr lang="en-US" dirty="0" err="1"/>
              <a:t>specialised</a:t>
            </a:r>
            <a:r>
              <a:rPr lang="en-US" dirty="0"/>
              <a:t> expertise. </a:t>
            </a:r>
          </a:p>
          <a:p>
            <a:pPr lvl="1"/>
            <a:endParaRPr lang="en-US" dirty="0"/>
          </a:p>
          <a:p>
            <a:pPr lvl="1"/>
            <a:r>
              <a:rPr lang="en-US" dirty="0"/>
              <a:t>In addition to demonstrating their grasp of the module outcomes, the demonstration will give the students the opportunity to practice their oral skills, particularly in speaking to a non-expert audience. </a:t>
            </a:r>
          </a:p>
          <a:p>
            <a:pPr lvl="1"/>
            <a:endParaRPr lang="en-GB" dirty="0"/>
          </a:p>
        </p:txBody>
      </p:sp>
    </p:spTree>
    <p:extLst>
      <p:ext uri="{BB962C8B-B14F-4D97-AF65-F5344CB8AC3E}">
        <p14:creationId xmlns:p14="http://schemas.microsoft.com/office/powerpoint/2010/main" val="2229582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Component B - Workbook </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pPr marL="0" indent="0">
              <a:buNone/>
            </a:pPr>
            <a:r>
              <a:rPr lang="en-GB" dirty="0"/>
              <a:t>Component B (50%): </a:t>
            </a:r>
          </a:p>
          <a:p>
            <a:pPr marL="457200" lvl="1" indent="0">
              <a:buNone/>
            </a:pPr>
            <a:endParaRPr lang="en-GB" dirty="0"/>
          </a:p>
          <a:p>
            <a:pPr lvl="1"/>
            <a:r>
              <a:rPr lang="en-US" dirty="0"/>
              <a:t>Students will build up a portfolio from tasks undertaken during classroom sessions. </a:t>
            </a:r>
          </a:p>
          <a:p>
            <a:pPr lvl="1"/>
            <a:endParaRPr lang="en-US" dirty="0"/>
          </a:p>
          <a:p>
            <a:pPr lvl="1"/>
            <a:r>
              <a:rPr lang="en-US" dirty="0"/>
              <a:t>The short tasks will require some research and will require them to demonstrate their understanding of how cryptographic techniques are applied to protect systems.</a:t>
            </a:r>
          </a:p>
          <a:p>
            <a:pPr lvl="1"/>
            <a:endParaRPr lang="en-GB" dirty="0"/>
          </a:p>
          <a:p>
            <a:pPr marL="0" indent="0">
              <a:buNone/>
            </a:pPr>
            <a:r>
              <a:rPr lang="en-GB" dirty="0"/>
              <a:t>At referral, students will rework any deficiencies from the main sit, using feedback to guide them.</a:t>
            </a:r>
          </a:p>
        </p:txBody>
      </p:sp>
    </p:spTree>
    <p:extLst>
      <p:ext uri="{BB962C8B-B14F-4D97-AF65-F5344CB8AC3E}">
        <p14:creationId xmlns:p14="http://schemas.microsoft.com/office/powerpoint/2010/main" val="610349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 Submission - Considerations</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fontScale="85000" lnSpcReduction="20000"/>
          </a:bodyPr>
          <a:lstStyle/>
          <a:p>
            <a:pPr marL="0" indent="0">
              <a:buNone/>
            </a:pPr>
            <a:r>
              <a:rPr lang="en-GB" sz="2400" b="1" i="0" dirty="0">
                <a:solidFill>
                  <a:srgbClr val="333333"/>
                </a:solidFill>
                <a:effectLst/>
                <a:latin typeface="Arial" panose="020B0604020202020204" pitchFamily="34" charset="0"/>
              </a:rPr>
              <a:t>When </a:t>
            </a:r>
            <a:r>
              <a:rPr lang="en-GB" sz="2400" b="1" dirty="0">
                <a:solidFill>
                  <a:srgbClr val="333333"/>
                </a:solidFill>
                <a:latin typeface="Arial" panose="020B0604020202020204" pitchFamily="34" charset="0"/>
              </a:rPr>
              <a:t>completing written Assessments consider the following prior to submitting:</a:t>
            </a:r>
          </a:p>
          <a:p>
            <a:pPr marL="0" indent="0">
              <a:buNone/>
            </a:pPr>
            <a:endParaRPr lang="en-GB" sz="2000" dirty="0">
              <a:solidFill>
                <a:srgbClr val="333333"/>
              </a:solidFill>
              <a:latin typeface="Arial" panose="020B0604020202020204" pitchFamily="34" charset="0"/>
            </a:endParaRPr>
          </a:p>
          <a:p>
            <a:pPr marL="0" indent="0">
              <a:buNone/>
            </a:pPr>
            <a:r>
              <a:rPr lang="en-GB" sz="2400" b="1" dirty="0">
                <a:solidFill>
                  <a:srgbClr val="333333"/>
                </a:solidFill>
                <a:latin typeface="Arial" panose="020B0604020202020204" pitchFamily="34" charset="0"/>
              </a:rPr>
              <a:t>Show - </a:t>
            </a:r>
            <a:endParaRPr lang="en-GB" sz="2400" dirty="0">
              <a:solidFill>
                <a:srgbClr val="333333"/>
              </a:solidFill>
              <a:latin typeface="Arial" panose="020B0604020202020204" pitchFamily="34" charset="0"/>
            </a:endParaRPr>
          </a:p>
          <a:p>
            <a:pPr marL="0" indent="0">
              <a:buNone/>
            </a:pPr>
            <a:r>
              <a:rPr lang="en-GB" sz="2000" dirty="0">
                <a:solidFill>
                  <a:srgbClr val="333333"/>
                </a:solidFill>
                <a:latin typeface="Arial" panose="020B0604020202020204" pitchFamily="34" charset="0"/>
              </a:rPr>
              <a:t>Are your responses clear? Consider using screenshots and / or supporting documents where appropriate</a:t>
            </a:r>
          </a:p>
          <a:p>
            <a:pPr marL="0" indent="0">
              <a:buNone/>
            </a:pPr>
            <a:endParaRPr lang="en-GB" sz="2000" dirty="0">
              <a:solidFill>
                <a:srgbClr val="333333"/>
              </a:solidFill>
              <a:latin typeface="Arial" panose="020B0604020202020204" pitchFamily="34" charset="0"/>
            </a:endParaRPr>
          </a:p>
          <a:p>
            <a:pPr marL="0" indent="0">
              <a:buNone/>
            </a:pPr>
            <a:r>
              <a:rPr lang="en-GB" sz="2400" b="1" dirty="0">
                <a:solidFill>
                  <a:srgbClr val="333333"/>
                </a:solidFill>
                <a:latin typeface="Arial" panose="020B0604020202020204" pitchFamily="34" charset="0"/>
              </a:rPr>
              <a:t>Describe -</a:t>
            </a:r>
            <a:endParaRPr lang="en-GB" sz="2400" dirty="0">
              <a:solidFill>
                <a:srgbClr val="333333"/>
              </a:solidFill>
              <a:latin typeface="Arial" panose="020B0604020202020204" pitchFamily="34" charset="0"/>
            </a:endParaRPr>
          </a:p>
          <a:p>
            <a:pPr marL="0" indent="0">
              <a:buNone/>
            </a:pPr>
            <a:r>
              <a:rPr lang="en-GB" sz="2000" dirty="0">
                <a:solidFill>
                  <a:srgbClr val="333333"/>
                </a:solidFill>
                <a:latin typeface="Arial" panose="020B0604020202020204" pitchFamily="34" charset="0"/>
              </a:rPr>
              <a:t>Have you provided clear and concise descriptions to explain each element or aspect of your response? For example, if computing / security terms are used, have you expanded on the terms to ensure there can be no doubt in their meaning? 	</a:t>
            </a:r>
          </a:p>
          <a:p>
            <a:pPr marL="0" indent="0">
              <a:buNone/>
            </a:pPr>
            <a:r>
              <a:rPr lang="en-GB" sz="2000" b="1" dirty="0">
                <a:solidFill>
                  <a:srgbClr val="333333"/>
                </a:solidFill>
                <a:latin typeface="Arial" panose="020B0604020202020204" pitchFamily="34" charset="0"/>
              </a:rPr>
              <a:t>Don’t </a:t>
            </a:r>
            <a:r>
              <a:rPr lang="en-GB" sz="2000" dirty="0">
                <a:solidFill>
                  <a:srgbClr val="333333"/>
                </a:solidFill>
                <a:latin typeface="Arial" panose="020B0604020202020204" pitchFamily="34" charset="0"/>
              </a:rPr>
              <a:t>take the approach that the assessor or reviewer will “fill in the blanks” and / or "understand what you mean”!</a:t>
            </a:r>
          </a:p>
          <a:p>
            <a:pPr marL="0" indent="0">
              <a:buNone/>
            </a:pPr>
            <a:endParaRPr lang="en-GB" sz="2000" dirty="0">
              <a:solidFill>
                <a:srgbClr val="333333"/>
              </a:solidFill>
              <a:latin typeface="Arial" panose="020B0604020202020204" pitchFamily="34" charset="0"/>
            </a:endParaRPr>
          </a:p>
          <a:p>
            <a:pPr marL="0" indent="0">
              <a:buNone/>
            </a:pPr>
            <a:r>
              <a:rPr lang="en-GB" sz="2400" b="1" dirty="0">
                <a:solidFill>
                  <a:srgbClr val="333333"/>
                </a:solidFill>
                <a:latin typeface="Arial" panose="020B0604020202020204" pitchFamily="34" charset="0"/>
              </a:rPr>
              <a:t>Justify - </a:t>
            </a:r>
            <a:r>
              <a:rPr lang="en-GB" sz="2400" dirty="0">
                <a:solidFill>
                  <a:srgbClr val="333333"/>
                </a:solidFill>
                <a:latin typeface="Arial" panose="020B0604020202020204" pitchFamily="34" charset="0"/>
              </a:rPr>
              <a:t> </a:t>
            </a:r>
          </a:p>
          <a:p>
            <a:pPr marL="0" indent="0">
              <a:buNone/>
            </a:pPr>
            <a:r>
              <a:rPr lang="en-GB" sz="2000" dirty="0">
                <a:solidFill>
                  <a:srgbClr val="333333"/>
                </a:solidFill>
                <a:latin typeface="Arial" panose="020B0604020202020204" pitchFamily="34" charset="0"/>
              </a:rPr>
              <a:t>Are there several potential options open to you in your response, if so, consider providing additional context and reasoning to support your choice   </a:t>
            </a:r>
            <a:endParaRPr lang="en-US" sz="2000" b="0" i="0" dirty="0">
              <a:solidFill>
                <a:srgbClr val="333333"/>
              </a:solidFill>
              <a:effectLst/>
              <a:latin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68296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 Submission - Considerations</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pPr marL="0" indent="0">
              <a:buNone/>
            </a:pPr>
            <a:r>
              <a:rPr lang="en-GB" sz="2000" b="1" i="0" dirty="0">
                <a:solidFill>
                  <a:srgbClr val="333333"/>
                </a:solidFill>
                <a:effectLst/>
                <a:latin typeface="Arial" panose="020B0604020202020204" pitchFamily="34" charset="0"/>
              </a:rPr>
              <a:t>When </a:t>
            </a:r>
            <a:r>
              <a:rPr lang="en-GB" sz="2000" b="1" dirty="0">
                <a:solidFill>
                  <a:srgbClr val="333333"/>
                </a:solidFill>
                <a:latin typeface="Arial" panose="020B0604020202020204" pitchFamily="34" charset="0"/>
              </a:rPr>
              <a:t>completing written Assessments consider the following prior to submitting:</a:t>
            </a:r>
          </a:p>
          <a:p>
            <a:pPr marL="0" indent="0">
              <a:buNone/>
            </a:pPr>
            <a:endParaRPr lang="en-GB" sz="2000" dirty="0">
              <a:solidFill>
                <a:srgbClr val="333333"/>
              </a:solidFill>
              <a:latin typeface="Arial" panose="020B0604020202020204" pitchFamily="34" charset="0"/>
            </a:endParaRPr>
          </a:p>
          <a:p>
            <a:pPr marL="0" indent="0">
              <a:buNone/>
            </a:pPr>
            <a:r>
              <a:rPr lang="en-GB" sz="2000" b="1" dirty="0">
                <a:solidFill>
                  <a:srgbClr val="333333"/>
                </a:solidFill>
                <a:latin typeface="Arial" panose="020B0604020202020204" pitchFamily="34" charset="0"/>
              </a:rPr>
              <a:t>Output - </a:t>
            </a:r>
            <a:r>
              <a:rPr lang="en-GB" sz="2000" dirty="0">
                <a:solidFill>
                  <a:srgbClr val="333333"/>
                </a:solidFill>
                <a:latin typeface="Arial" panose="020B0604020202020204" pitchFamily="34" charset="0"/>
              </a:rPr>
              <a:t> </a:t>
            </a:r>
          </a:p>
          <a:p>
            <a:pPr marL="0" indent="0">
              <a:buNone/>
            </a:pPr>
            <a:r>
              <a:rPr lang="en-GB" sz="2000" dirty="0">
                <a:solidFill>
                  <a:srgbClr val="333333"/>
                </a:solidFill>
                <a:latin typeface="Arial" panose="020B0604020202020204" pitchFamily="34" charset="0"/>
              </a:rPr>
              <a:t>Are the results of any calculations clearly marked and obvious to the assessor / reviewer? </a:t>
            </a:r>
            <a:r>
              <a:rPr lang="en-GB" sz="2000" b="1" dirty="0">
                <a:solidFill>
                  <a:srgbClr val="333333"/>
                </a:solidFill>
                <a:latin typeface="Arial" panose="020B0604020202020204" pitchFamily="34" charset="0"/>
              </a:rPr>
              <a:t>Don’t</a:t>
            </a:r>
            <a:r>
              <a:rPr lang="en-GB" sz="2000" dirty="0">
                <a:solidFill>
                  <a:srgbClr val="333333"/>
                </a:solidFill>
                <a:latin typeface="Arial" panose="020B0604020202020204" pitchFamily="34" charset="0"/>
              </a:rPr>
              <a:t> assume that the assessor or reviewer will hunt through your document to try to find what appears to be the correct answer!</a:t>
            </a:r>
          </a:p>
          <a:p>
            <a:pPr marL="0" indent="0">
              <a:buNone/>
            </a:pPr>
            <a:endParaRPr lang="en-GB" sz="2000" dirty="0">
              <a:solidFill>
                <a:srgbClr val="333333"/>
              </a:solidFill>
              <a:latin typeface="Arial" panose="020B0604020202020204" pitchFamily="34" charset="0"/>
            </a:endParaRPr>
          </a:p>
          <a:p>
            <a:pPr marL="0" indent="0">
              <a:buNone/>
            </a:pPr>
            <a:r>
              <a:rPr lang="en-GB" sz="2000" b="1" dirty="0">
                <a:solidFill>
                  <a:srgbClr val="333333"/>
                </a:solidFill>
                <a:latin typeface="Arial" panose="020B0604020202020204" pitchFamily="34" charset="0"/>
              </a:rPr>
              <a:t>Sources - </a:t>
            </a:r>
            <a:r>
              <a:rPr lang="en-GB" sz="2000" dirty="0">
                <a:solidFill>
                  <a:srgbClr val="333333"/>
                </a:solidFill>
                <a:latin typeface="Arial" panose="020B0604020202020204" pitchFamily="34" charset="0"/>
              </a:rPr>
              <a:t> </a:t>
            </a:r>
          </a:p>
          <a:p>
            <a:pPr marL="0" indent="0">
              <a:buNone/>
            </a:pPr>
            <a:r>
              <a:rPr lang="en-GB" sz="2000" dirty="0">
                <a:solidFill>
                  <a:srgbClr val="333333"/>
                </a:solidFill>
                <a:latin typeface="Arial" panose="020B0604020202020204" pitchFamily="34" charset="0"/>
              </a:rPr>
              <a:t>Have you clearly referenced, included and / or provided links to external sources 	i.e. documents, websites, articles etc.? if so, consider whether it’s clear to the assessor or reviewer how and where you are using the information being referred to</a:t>
            </a:r>
            <a:endParaRPr lang="en-GB" dirty="0"/>
          </a:p>
        </p:txBody>
      </p:sp>
    </p:spTree>
    <p:extLst>
      <p:ext uri="{BB962C8B-B14F-4D97-AF65-F5344CB8AC3E}">
        <p14:creationId xmlns:p14="http://schemas.microsoft.com/office/powerpoint/2010/main" val="3807821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33A2942E-21B7-4D5A-9B05-2C9B05681AAD}"/>
              </a:ext>
            </a:extLst>
          </p:cNvPr>
          <p:cNvSpPr/>
          <p:nvPr/>
        </p:nvSpPr>
        <p:spPr>
          <a:xfrm>
            <a:off x="1367615" y="1343767"/>
            <a:ext cx="9183757" cy="5085494"/>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 Submission – In Summary</a:t>
            </a:r>
          </a:p>
        </p:txBody>
      </p:sp>
      <p:sp>
        <p:nvSpPr>
          <p:cNvPr id="4" name="Rectangle 3">
            <a:extLst>
              <a:ext uri="{FF2B5EF4-FFF2-40B4-BE49-F238E27FC236}">
                <a16:creationId xmlns:a16="http://schemas.microsoft.com/office/drawing/2014/main" id="{B7FCCCC8-6BB7-4115-B173-47A90EA53E26}"/>
              </a:ext>
            </a:extLst>
          </p:cNvPr>
          <p:cNvSpPr/>
          <p:nvPr/>
        </p:nvSpPr>
        <p:spPr>
          <a:xfrm>
            <a:off x="1816868" y="1586285"/>
            <a:ext cx="2735249" cy="2894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Show</a:t>
            </a:r>
          </a:p>
        </p:txBody>
      </p:sp>
      <p:sp>
        <p:nvSpPr>
          <p:cNvPr id="9" name="Rectangle 8">
            <a:extLst>
              <a:ext uri="{FF2B5EF4-FFF2-40B4-BE49-F238E27FC236}">
                <a16:creationId xmlns:a16="http://schemas.microsoft.com/office/drawing/2014/main" id="{7A43A0CA-EC93-4B62-ADEA-A4AECD1A75E8}"/>
              </a:ext>
            </a:extLst>
          </p:cNvPr>
          <p:cNvSpPr/>
          <p:nvPr/>
        </p:nvSpPr>
        <p:spPr>
          <a:xfrm>
            <a:off x="4568020" y="1586284"/>
            <a:ext cx="2735249" cy="37371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b="1" dirty="0"/>
              <a:t>Describe</a:t>
            </a:r>
          </a:p>
        </p:txBody>
      </p:sp>
      <p:sp>
        <p:nvSpPr>
          <p:cNvPr id="11" name="Rectangle 10">
            <a:extLst>
              <a:ext uri="{FF2B5EF4-FFF2-40B4-BE49-F238E27FC236}">
                <a16:creationId xmlns:a16="http://schemas.microsoft.com/office/drawing/2014/main" id="{A13F518A-C4E8-4C3D-AC1C-37BB5A2EE38B}"/>
              </a:ext>
            </a:extLst>
          </p:cNvPr>
          <p:cNvSpPr/>
          <p:nvPr/>
        </p:nvSpPr>
        <p:spPr>
          <a:xfrm>
            <a:off x="1816867" y="4500440"/>
            <a:ext cx="2735249" cy="16964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a:t>Output</a:t>
            </a:r>
          </a:p>
        </p:txBody>
      </p:sp>
      <p:sp>
        <p:nvSpPr>
          <p:cNvPr id="12" name="Rectangle 11">
            <a:extLst>
              <a:ext uri="{FF2B5EF4-FFF2-40B4-BE49-F238E27FC236}">
                <a16:creationId xmlns:a16="http://schemas.microsoft.com/office/drawing/2014/main" id="{DC90D49B-F981-414A-8117-A5BA2E1BA53E}"/>
              </a:ext>
            </a:extLst>
          </p:cNvPr>
          <p:cNvSpPr/>
          <p:nvPr/>
        </p:nvSpPr>
        <p:spPr>
          <a:xfrm>
            <a:off x="7319172" y="1586284"/>
            <a:ext cx="2735249" cy="373711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b="1" dirty="0"/>
              <a:t>Justify</a:t>
            </a:r>
          </a:p>
        </p:txBody>
      </p:sp>
      <p:sp>
        <p:nvSpPr>
          <p:cNvPr id="13" name="Rectangle 12">
            <a:extLst>
              <a:ext uri="{FF2B5EF4-FFF2-40B4-BE49-F238E27FC236}">
                <a16:creationId xmlns:a16="http://schemas.microsoft.com/office/drawing/2014/main" id="{6678F976-09B1-40E2-BC66-3F612D969C77}"/>
              </a:ext>
            </a:extLst>
          </p:cNvPr>
          <p:cNvSpPr/>
          <p:nvPr/>
        </p:nvSpPr>
        <p:spPr>
          <a:xfrm>
            <a:off x="4568019" y="5338702"/>
            <a:ext cx="5486402" cy="8581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t>Sources</a:t>
            </a:r>
          </a:p>
        </p:txBody>
      </p:sp>
    </p:spTree>
    <p:extLst>
      <p:ext uri="{BB962C8B-B14F-4D97-AF65-F5344CB8AC3E}">
        <p14:creationId xmlns:p14="http://schemas.microsoft.com/office/powerpoint/2010/main" val="3909159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21C1-3E2C-40D2-B276-5E1F79D95BD0}"/>
              </a:ext>
            </a:extLst>
          </p:cNvPr>
          <p:cNvSpPr>
            <a:spLocks noGrp="1"/>
          </p:cNvSpPr>
          <p:nvPr>
            <p:ph type="title"/>
          </p:nvPr>
        </p:nvSpPr>
        <p:spPr/>
        <p:txBody>
          <a:bodyPr/>
          <a:lstStyle/>
          <a:p>
            <a:r>
              <a:rPr lang="en-GB" dirty="0"/>
              <a:t>Apprenticeship IT Training Environments</a:t>
            </a:r>
          </a:p>
        </p:txBody>
      </p:sp>
      <p:sp>
        <p:nvSpPr>
          <p:cNvPr id="3" name="Content Placeholder 2">
            <a:extLst>
              <a:ext uri="{FF2B5EF4-FFF2-40B4-BE49-F238E27FC236}">
                <a16:creationId xmlns:a16="http://schemas.microsoft.com/office/drawing/2014/main" id="{F4B35A80-C9B8-4630-B944-3B10E079D0A8}"/>
              </a:ext>
            </a:extLst>
          </p:cNvPr>
          <p:cNvSpPr>
            <a:spLocks noGrp="1"/>
          </p:cNvSpPr>
          <p:nvPr>
            <p:ph idx="1"/>
          </p:nvPr>
        </p:nvSpPr>
        <p:spPr/>
        <p:txBody>
          <a:bodyPr>
            <a:normAutofit lnSpcReduction="10000"/>
          </a:bodyPr>
          <a:lstStyle/>
          <a:p>
            <a:pPr marL="0" indent="0">
              <a:buNone/>
            </a:pPr>
            <a:r>
              <a:rPr lang="en-GB" dirty="0"/>
              <a:t>Please note:</a:t>
            </a:r>
          </a:p>
          <a:p>
            <a:r>
              <a:rPr lang="en-GB" dirty="0"/>
              <a:t>IT training environments are shared by different apprenticeships</a:t>
            </a:r>
          </a:p>
          <a:p>
            <a:endParaRPr lang="en-GB" dirty="0"/>
          </a:p>
          <a:p>
            <a:r>
              <a:rPr lang="en-GB" dirty="0"/>
              <a:t>You do not have a dedicated PC during the apprenticeship</a:t>
            </a:r>
          </a:p>
          <a:p>
            <a:endParaRPr lang="en-GB" dirty="0"/>
          </a:p>
          <a:p>
            <a:r>
              <a:rPr lang="en-GB" dirty="0"/>
              <a:t>PC’s can be re-installed without prior notice</a:t>
            </a:r>
          </a:p>
          <a:p>
            <a:endParaRPr lang="en-GB" dirty="0"/>
          </a:p>
          <a:p>
            <a:r>
              <a:rPr lang="en-GB" dirty="0"/>
              <a:t>You are responsible for backing up your own work </a:t>
            </a:r>
          </a:p>
          <a:p>
            <a:pPr marL="0" indent="0">
              <a:buNone/>
            </a:pPr>
            <a:r>
              <a:rPr lang="en-GB" dirty="0"/>
              <a:t>(Use of personally owned USB sticks are permitted for backups)</a:t>
            </a:r>
          </a:p>
          <a:p>
            <a:endParaRPr lang="en-GB" dirty="0"/>
          </a:p>
          <a:p>
            <a:endParaRPr lang="en-GB" dirty="0"/>
          </a:p>
        </p:txBody>
      </p:sp>
    </p:spTree>
    <p:extLst>
      <p:ext uri="{BB962C8B-B14F-4D97-AF65-F5344CB8AC3E}">
        <p14:creationId xmlns:p14="http://schemas.microsoft.com/office/powerpoint/2010/main" val="3845661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6A0F-ACD7-440E-8DE8-F5DF6EF0C66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280CEAA-C30B-41EB-BCBA-3995AED1C48B}"/>
              </a:ext>
            </a:extLst>
          </p:cNvPr>
          <p:cNvSpPr>
            <a:spLocks noGrp="1"/>
          </p:cNvSpPr>
          <p:nvPr>
            <p:ph idx="1"/>
          </p:nvPr>
        </p:nvSpPr>
        <p:spPr/>
        <p:txBody>
          <a:bodyPr>
            <a:normAutofit/>
          </a:bodyPr>
          <a:lstStyle/>
          <a:p>
            <a:pPr marL="0" indent="0" algn="ctr">
              <a:buNone/>
            </a:pPr>
            <a:endParaRPr lang="en-US" sz="4800" dirty="0"/>
          </a:p>
          <a:p>
            <a:pPr marL="0" indent="0" algn="ctr">
              <a:buNone/>
            </a:pPr>
            <a:endParaRPr lang="en-US" sz="4800" dirty="0"/>
          </a:p>
        </p:txBody>
      </p:sp>
      <p:sp>
        <p:nvSpPr>
          <p:cNvPr id="4" name="Rectangle: Rounded Corners 3">
            <a:extLst>
              <a:ext uri="{FF2B5EF4-FFF2-40B4-BE49-F238E27FC236}">
                <a16:creationId xmlns:a16="http://schemas.microsoft.com/office/drawing/2014/main" id="{F7A5BD4F-F210-406F-BDA3-5D496D0DBA1D}"/>
              </a:ext>
            </a:extLst>
          </p:cNvPr>
          <p:cNvSpPr/>
          <p:nvPr/>
        </p:nvSpPr>
        <p:spPr>
          <a:xfrm>
            <a:off x="2115552" y="2852238"/>
            <a:ext cx="7960895" cy="19531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indent="0" algn="ctr">
              <a:buNone/>
            </a:pPr>
            <a:r>
              <a:rPr lang="en-US" sz="4800" dirty="0"/>
              <a:t>Main Section</a:t>
            </a:r>
            <a:endParaRPr lang="en-GB" sz="4800" dirty="0"/>
          </a:p>
        </p:txBody>
      </p:sp>
    </p:spTree>
    <p:extLst>
      <p:ext uri="{BB962C8B-B14F-4D97-AF65-F5344CB8AC3E}">
        <p14:creationId xmlns:p14="http://schemas.microsoft.com/office/powerpoint/2010/main" val="93431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Cryptography</a:t>
            </a:r>
          </a:p>
          <a:p>
            <a:pPr algn="ct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chemeClr val="accent2"/>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6A0F-ACD7-440E-8DE8-F5DF6EF0C66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280CEAA-C30B-41EB-BCBA-3995AED1C48B}"/>
              </a:ext>
            </a:extLst>
          </p:cNvPr>
          <p:cNvSpPr>
            <a:spLocks noGrp="1"/>
          </p:cNvSpPr>
          <p:nvPr>
            <p:ph idx="1"/>
          </p:nvPr>
        </p:nvSpPr>
        <p:spPr/>
        <p:txBody>
          <a:bodyPr>
            <a:normAutofit/>
          </a:bodyPr>
          <a:lstStyle/>
          <a:p>
            <a:pPr marL="0" indent="0" algn="ctr">
              <a:buNone/>
            </a:pPr>
            <a:endParaRPr lang="en-US" sz="4800" dirty="0"/>
          </a:p>
          <a:p>
            <a:pPr marL="0" indent="0" algn="ctr">
              <a:buNone/>
            </a:pPr>
            <a:endParaRPr lang="en-US" sz="4800" dirty="0"/>
          </a:p>
        </p:txBody>
      </p:sp>
      <p:sp>
        <p:nvSpPr>
          <p:cNvPr id="4" name="Rectangle: Rounded Corners 3">
            <a:extLst>
              <a:ext uri="{FF2B5EF4-FFF2-40B4-BE49-F238E27FC236}">
                <a16:creationId xmlns:a16="http://schemas.microsoft.com/office/drawing/2014/main" id="{F7A5BD4F-F210-406F-BDA3-5D496D0DBA1D}"/>
              </a:ext>
            </a:extLst>
          </p:cNvPr>
          <p:cNvSpPr/>
          <p:nvPr/>
        </p:nvSpPr>
        <p:spPr>
          <a:xfrm>
            <a:off x="2115552" y="2852238"/>
            <a:ext cx="7960895" cy="195312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indent="0" algn="ctr">
              <a:buNone/>
            </a:pPr>
            <a:r>
              <a:rPr lang="en-US" sz="4800" dirty="0"/>
              <a:t>Sub-Section</a:t>
            </a:r>
            <a:endParaRPr lang="en-GB" sz="4800" dirty="0"/>
          </a:p>
        </p:txBody>
      </p:sp>
    </p:spTree>
    <p:extLst>
      <p:ext uri="{BB962C8B-B14F-4D97-AF65-F5344CB8AC3E}">
        <p14:creationId xmlns:p14="http://schemas.microsoft.com/office/powerpoint/2010/main" val="2901114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lgn="ctr">
              <a:buNone/>
            </a:pPr>
            <a:endParaRPr lang="en-GB" sz="8800" dirty="0"/>
          </a:p>
          <a:p>
            <a:pPr marL="0" indent="0">
              <a:buNone/>
            </a:pPr>
            <a:r>
              <a:rPr lang="en-GB" sz="6000" dirty="0"/>
              <a:t>Exercises &amp; Labs = </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1441771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CBFC-338C-40A5-B7AC-492C1C0E8364}"/>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4DAEBBF3-2856-436A-B0DD-43FEC7543E1B}"/>
              </a:ext>
            </a:extLst>
          </p:cNvPr>
          <p:cNvSpPr>
            <a:spLocks noGrp="1"/>
          </p:cNvSpPr>
          <p:nvPr>
            <p:ph idx="1"/>
          </p:nvPr>
        </p:nvSpPr>
        <p:spPr>
          <a:xfrm>
            <a:off x="838201" y="1825625"/>
            <a:ext cx="5451281" cy="4351338"/>
          </a:xfrm>
        </p:spPr>
        <p:txBody>
          <a:bodyPr>
            <a:normAutofit/>
          </a:bodyPr>
          <a:lstStyle/>
          <a:p>
            <a:pPr marL="0" indent="0">
              <a:buNone/>
            </a:pPr>
            <a:endParaRPr lang="en-GB" dirty="0"/>
          </a:p>
          <a:p>
            <a:pPr marL="0" indent="0">
              <a:buNone/>
            </a:pPr>
            <a:endParaRPr lang="en-GB" dirty="0"/>
          </a:p>
          <a:p>
            <a:pPr marL="0" indent="0" algn="ctr">
              <a:buNone/>
            </a:pPr>
            <a:r>
              <a:rPr lang="en-GB" sz="6000" dirty="0"/>
              <a:t>Important Information = </a:t>
            </a:r>
          </a:p>
        </p:txBody>
      </p:sp>
      <p:pic>
        <p:nvPicPr>
          <p:cNvPr id="5" name="Graphic 4" descr="Information with solid fill">
            <a:extLst>
              <a:ext uri="{FF2B5EF4-FFF2-40B4-BE49-F238E27FC236}">
                <a16:creationId xmlns:a16="http://schemas.microsoft.com/office/drawing/2014/main" id="{7DD09E31-BBC3-47D8-A8AD-F71C1F4D61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71996" y="1741649"/>
            <a:ext cx="3911057" cy="3911057"/>
          </a:xfrm>
          <a:prstGeom prst="rect">
            <a:avLst/>
          </a:prstGeom>
        </p:spPr>
      </p:pic>
    </p:spTree>
    <p:extLst>
      <p:ext uri="{BB962C8B-B14F-4D97-AF65-F5344CB8AC3E}">
        <p14:creationId xmlns:p14="http://schemas.microsoft.com/office/powerpoint/2010/main" val="3260383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3A05-A85A-4F39-A17A-31C81C308C6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421EFF9-B23E-435F-9494-23D7F728533C}"/>
              </a:ext>
            </a:extLst>
          </p:cNvPr>
          <p:cNvSpPr>
            <a:spLocks noGrp="1"/>
          </p:cNvSpPr>
          <p:nvPr>
            <p:ph idx="1"/>
          </p:nvPr>
        </p:nvSpPr>
        <p:spPr>
          <a:xfrm>
            <a:off x="838201" y="1825625"/>
            <a:ext cx="5463208" cy="4351338"/>
          </a:xfrm>
        </p:spPr>
        <p:txBody>
          <a:bodyPr>
            <a:normAutofit/>
          </a:bodyPr>
          <a:lstStyle/>
          <a:p>
            <a:pPr marL="0" indent="0" algn="ctr">
              <a:buNone/>
            </a:pPr>
            <a:endParaRPr lang="en-GB" sz="5400" dirty="0"/>
          </a:p>
          <a:p>
            <a:pPr marL="0" indent="0" algn="ctr">
              <a:buNone/>
            </a:pPr>
            <a:r>
              <a:rPr lang="en-GB" sz="5400" dirty="0"/>
              <a:t>Please Keep Your Phone On Mute!</a:t>
            </a:r>
          </a:p>
        </p:txBody>
      </p:sp>
      <p:grpSp>
        <p:nvGrpSpPr>
          <p:cNvPr id="18" name="Group 17">
            <a:extLst>
              <a:ext uri="{FF2B5EF4-FFF2-40B4-BE49-F238E27FC236}">
                <a16:creationId xmlns:a16="http://schemas.microsoft.com/office/drawing/2014/main" id="{87B42AEC-962D-47CA-B9C0-ED82DA519F95}"/>
              </a:ext>
            </a:extLst>
          </p:cNvPr>
          <p:cNvGrpSpPr/>
          <p:nvPr/>
        </p:nvGrpSpPr>
        <p:grpSpPr>
          <a:xfrm>
            <a:off x="7425618" y="2210263"/>
            <a:ext cx="2422973" cy="3582062"/>
            <a:chOff x="7425618" y="2210263"/>
            <a:chExt cx="2422973" cy="3582062"/>
          </a:xfrm>
        </p:grpSpPr>
        <p:sp>
          <p:nvSpPr>
            <p:cNvPr id="5" name="Rectangle: Rounded Corners 4">
              <a:extLst>
                <a:ext uri="{FF2B5EF4-FFF2-40B4-BE49-F238E27FC236}">
                  <a16:creationId xmlns:a16="http://schemas.microsoft.com/office/drawing/2014/main" id="{5E249B85-2C08-4D99-8D13-41B386E69B42}"/>
                </a:ext>
              </a:extLst>
            </p:cNvPr>
            <p:cNvSpPr/>
            <p:nvPr/>
          </p:nvSpPr>
          <p:spPr>
            <a:xfrm>
              <a:off x="7605423" y="2210263"/>
              <a:ext cx="2063364" cy="358206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quot;Not Allowed&quot; Symbol 15">
              <a:extLst>
                <a:ext uri="{FF2B5EF4-FFF2-40B4-BE49-F238E27FC236}">
                  <a16:creationId xmlns:a16="http://schemas.microsoft.com/office/drawing/2014/main" id="{FAB1C628-2C93-47FB-BE66-4F268B6D1843}"/>
                </a:ext>
              </a:extLst>
            </p:cNvPr>
            <p:cNvSpPr/>
            <p:nvPr/>
          </p:nvSpPr>
          <p:spPr>
            <a:xfrm>
              <a:off x="7425618" y="2675509"/>
              <a:ext cx="2422973" cy="2480807"/>
            </a:xfrm>
            <a:prstGeom prst="noSmoking">
              <a:avLst/>
            </a:prstGeom>
            <a:solidFill>
              <a:srgbClr val="C0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Rectangle: Rounded Corners 5">
              <a:extLst>
                <a:ext uri="{FF2B5EF4-FFF2-40B4-BE49-F238E27FC236}">
                  <a16:creationId xmlns:a16="http://schemas.microsoft.com/office/drawing/2014/main" id="{7ED29A8D-9AE1-4E74-9D0A-CA8AFB53833D}"/>
                </a:ext>
              </a:extLst>
            </p:cNvPr>
            <p:cNvSpPr/>
            <p:nvPr/>
          </p:nvSpPr>
          <p:spPr>
            <a:xfrm>
              <a:off x="8384651" y="2349611"/>
              <a:ext cx="504908" cy="7156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6C0CD992-FA2A-4A33-A824-7834512128BC}"/>
                </a:ext>
              </a:extLst>
            </p:cNvPr>
            <p:cNvSpPr/>
            <p:nvPr/>
          </p:nvSpPr>
          <p:spPr>
            <a:xfrm>
              <a:off x="8321040" y="5450619"/>
              <a:ext cx="644055" cy="2544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0520B1F9-A50E-4A48-80D4-67933248FE26}"/>
                </a:ext>
              </a:extLst>
            </p:cNvPr>
            <p:cNvGrpSpPr/>
            <p:nvPr/>
          </p:nvGrpSpPr>
          <p:grpSpPr>
            <a:xfrm>
              <a:off x="8052684" y="3466767"/>
              <a:ext cx="956140" cy="636104"/>
              <a:chOff x="8052684" y="3466767"/>
              <a:chExt cx="956140" cy="636104"/>
            </a:xfrm>
          </p:grpSpPr>
          <p:sp>
            <p:nvSpPr>
              <p:cNvPr id="8" name="Isosceles Triangle 7">
                <a:extLst>
                  <a:ext uri="{FF2B5EF4-FFF2-40B4-BE49-F238E27FC236}">
                    <a16:creationId xmlns:a16="http://schemas.microsoft.com/office/drawing/2014/main" id="{A2BBDA8A-E4A2-4305-9B89-93946A9CC493}"/>
                  </a:ext>
                </a:extLst>
              </p:cNvPr>
              <p:cNvSpPr/>
              <p:nvPr/>
            </p:nvSpPr>
            <p:spPr>
              <a:xfrm rot="1879917">
                <a:off x="8237548" y="3466767"/>
                <a:ext cx="771276" cy="636104"/>
              </a:xfrm>
              <a:prstGeom prst="triangle">
                <a:avLst/>
              </a:prstGeom>
              <a:ln/>
            </p:spPr>
            <p:style>
              <a:lnRef idx="3">
                <a:schemeClr val="lt1"/>
              </a:lnRef>
              <a:fillRef idx="1">
                <a:schemeClr val="accent5"/>
              </a:fillRef>
              <a:effectRef idx="1">
                <a:schemeClr val="accent5"/>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976F356-3331-41D5-9F50-9AE419D63336}"/>
                  </a:ext>
                </a:extLst>
              </p:cNvPr>
              <p:cNvSpPr/>
              <p:nvPr/>
            </p:nvSpPr>
            <p:spPr>
              <a:xfrm>
                <a:off x="8052684" y="3685427"/>
                <a:ext cx="411479" cy="373713"/>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endParaRPr lang="en-GB"/>
              </a:p>
            </p:txBody>
          </p:sp>
        </p:grpSp>
        <p:sp>
          <p:nvSpPr>
            <p:cNvPr id="11" name="Block Arc 10">
              <a:extLst>
                <a:ext uri="{FF2B5EF4-FFF2-40B4-BE49-F238E27FC236}">
                  <a16:creationId xmlns:a16="http://schemas.microsoft.com/office/drawing/2014/main" id="{3F0C780F-F798-4A52-84A5-8A1E99B3D723}"/>
                </a:ext>
              </a:extLst>
            </p:cNvPr>
            <p:cNvSpPr/>
            <p:nvPr/>
          </p:nvSpPr>
          <p:spPr>
            <a:xfrm rot="5400000">
              <a:off x="8828779" y="3767485"/>
              <a:ext cx="526318" cy="209596"/>
            </a:xfrm>
            <a:prstGeom prst="blockArc">
              <a:avLst>
                <a:gd name="adj1" fmla="val 10800013"/>
                <a:gd name="adj2" fmla="val 0"/>
                <a:gd name="adj3" fmla="val 25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Block Arc 12">
              <a:extLst>
                <a:ext uri="{FF2B5EF4-FFF2-40B4-BE49-F238E27FC236}">
                  <a16:creationId xmlns:a16="http://schemas.microsoft.com/office/drawing/2014/main" id="{768C1DEE-4C63-42A2-BAEB-EF5D76A7C535}"/>
                </a:ext>
              </a:extLst>
            </p:cNvPr>
            <p:cNvSpPr/>
            <p:nvPr/>
          </p:nvSpPr>
          <p:spPr>
            <a:xfrm rot="5400000">
              <a:off x="8800181" y="3767383"/>
              <a:ext cx="373918" cy="209596"/>
            </a:xfrm>
            <a:prstGeom prst="blockArc">
              <a:avLst>
                <a:gd name="adj1" fmla="val 10800013"/>
                <a:gd name="adj2" fmla="val 0"/>
                <a:gd name="adj3" fmla="val 25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Block Arc 14">
              <a:extLst>
                <a:ext uri="{FF2B5EF4-FFF2-40B4-BE49-F238E27FC236}">
                  <a16:creationId xmlns:a16="http://schemas.microsoft.com/office/drawing/2014/main" id="{1E8487A5-28CB-480A-8E7B-A6D58115FDAF}"/>
                </a:ext>
              </a:extLst>
            </p:cNvPr>
            <p:cNvSpPr/>
            <p:nvPr/>
          </p:nvSpPr>
          <p:spPr>
            <a:xfrm rot="5400000">
              <a:off x="8707434" y="3756361"/>
              <a:ext cx="292353" cy="231641"/>
            </a:xfrm>
            <a:prstGeom prst="blockArc">
              <a:avLst>
                <a:gd name="adj1" fmla="val 10800013"/>
                <a:gd name="adj2" fmla="val 0"/>
                <a:gd name="adj3" fmla="val 25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Tree>
    <p:extLst>
      <p:ext uri="{BB962C8B-B14F-4D97-AF65-F5344CB8AC3E}">
        <p14:creationId xmlns:p14="http://schemas.microsoft.com/office/powerpoint/2010/main" val="2951057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92B0F-221B-4509-BDA1-E703AEB526D2}"/>
              </a:ext>
            </a:extLst>
          </p:cNvPr>
          <p:cNvSpPr>
            <a:spLocks noGrp="1"/>
          </p:cNvSpPr>
          <p:nvPr>
            <p:ph type="title"/>
          </p:nvPr>
        </p:nvSpPr>
        <p:spPr/>
        <p:txBody>
          <a:bodyPr/>
          <a:lstStyle/>
          <a:p>
            <a:r>
              <a:rPr lang="en-GB" dirty="0"/>
              <a:t>“Chatham House” Rule</a:t>
            </a:r>
          </a:p>
        </p:txBody>
      </p:sp>
      <p:sp>
        <p:nvSpPr>
          <p:cNvPr id="3" name="Content Placeholder 2">
            <a:extLst>
              <a:ext uri="{FF2B5EF4-FFF2-40B4-BE49-F238E27FC236}">
                <a16:creationId xmlns:a16="http://schemas.microsoft.com/office/drawing/2014/main" id="{E5B33CB9-DEA5-4D2E-89A6-B8DAB51BF9F4}"/>
              </a:ext>
            </a:extLst>
          </p:cNvPr>
          <p:cNvSpPr>
            <a:spLocks noGrp="1"/>
          </p:cNvSpPr>
          <p:nvPr>
            <p:ph idx="1"/>
          </p:nvPr>
        </p:nvSpPr>
        <p:spPr>
          <a:xfrm>
            <a:off x="838200" y="1825625"/>
            <a:ext cx="5471160" cy="4351338"/>
          </a:xfrm>
        </p:spPr>
        <p:txBody>
          <a:bodyPr>
            <a:normAutofit fontScale="92500"/>
          </a:bodyPr>
          <a:lstStyle/>
          <a:p>
            <a:r>
              <a:rPr lang="en-GB" dirty="0"/>
              <a:t>Throughout this module and the entire apprenticeship there will no-doubt be times when we discuss real-world commercial examples in order to provide additional context to a given topic or challenge.</a:t>
            </a:r>
          </a:p>
          <a:p>
            <a:endParaRPr lang="en-GB" dirty="0"/>
          </a:p>
          <a:p>
            <a:r>
              <a:rPr lang="en-GB" dirty="0"/>
              <a:t>Please note that anything discussed by either the Apprentices or Trainer relating to real-world examples will respect the “Chatham House Rule”</a:t>
            </a:r>
          </a:p>
        </p:txBody>
      </p:sp>
      <p:sp>
        <p:nvSpPr>
          <p:cNvPr id="4" name="Content Placeholder 2">
            <a:extLst>
              <a:ext uri="{FF2B5EF4-FFF2-40B4-BE49-F238E27FC236}">
                <a16:creationId xmlns:a16="http://schemas.microsoft.com/office/drawing/2014/main" id="{E05663FD-5377-4D88-9FD6-FD9A306379F0}"/>
              </a:ext>
            </a:extLst>
          </p:cNvPr>
          <p:cNvSpPr txBox="1">
            <a:spLocks/>
          </p:cNvSpPr>
          <p:nvPr/>
        </p:nvSpPr>
        <p:spPr>
          <a:xfrm>
            <a:off x="6381585" y="1690688"/>
            <a:ext cx="547116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None/>
            </a:pPr>
            <a:r>
              <a:rPr lang="en-US" i="1" dirty="0">
                <a:solidFill>
                  <a:srgbClr val="7030A0"/>
                </a:solidFill>
              </a:rPr>
              <a:t>Chatham House Rule:</a:t>
            </a:r>
          </a:p>
          <a:p>
            <a:pPr marL="0" indent="0">
              <a:buNone/>
            </a:pPr>
            <a:endParaRPr lang="en-US" i="1" dirty="0">
              <a:solidFill>
                <a:srgbClr val="7030A0"/>
              </a:solidFill>
            </a:endParaRPr>
          </a:p>
          <a:p>
            <a:pPr marL="0" indent="0">
              <a:buNone/>
            </a:pPr>
            <a:r>
              <a:rPr lang="en-US" i="1" dirty="0">
                <a:solidFill>
                  <a:srgbClr val="7030A0"/>
                </a:solidFill>
              </a:rPr>
              <a:t>“When a meeting, or part thereof, is held under the Chatham House Rule, participants are free to use the information received, but neither the identity nor the affiliation of the speaker(s), nor that of any other participant, may be revealed”</a:t>
            </a:r>
            <a:br>
              <a:rPr lang="en-US" dirty="0"/>
            </a:br>
            <a:endParaRPr lang="en-US"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Source: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https://www.chathamhouse.org/</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3700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DD94A-D9AE-484B-A7BA-62E5A0F4F3F1}"/>
              </a:ext>
            </a:extLst>
          </p:cNvPr>
          <p:cNvSpPr>
            <a:spLocks noGrp="1"/>
          </p:cNvSpPr>
          <p:nvPr>
            <p:ph type="title"/>
          </p:nvPr>
        </p:nvSpPr>
        <p:spPr/>
        <p:txBody>
          <a:bodyPr/>
          <a:lstStyle/>
          <a:p>
            <a:r>
              <a:rPr lang="en-GB" dirty="0"/>
              <a:t>Introduction &amp; Goals – Martin Webley</a:t>
            </a:r>
          </a:p>
        </p:txBody>
      </p:sp>
      <p:sp>
        <p:nvSpPr>
          <p:cNvPr id="3" name="Content Placeholder 2">
            <a:extLst>
              <a:ext uri="{FF2B5EF4-FFF2-40B4-BE49-F238E27FC236}">
                <a16:creationId xmlns:a16="http://schemas.microsoft.com/office/drawing/2014/main" id="{C8CFA2FE-17AE-48CD-8094-DAFF5721226F}"/>
              </a:ext>
            </a:extLst>
          </p:cNvPr>
          <p:cNvSpPr>
            <a:spLocks noGrp="1"/>
          </p:cNvSpPr>
          <p:nvPr>
            <p:ph idx="1"/>
          </p:nvPr>
        </p:nvSpPr>
        <p:spPr/>
        <p:txBody>
          <a:bodyPr>
            <a:normAutofit fontScale="92500"/>
          </a:bodyPr>
          <a:lstStyle/>
          <a:p>
            <a:r>
              <a:rPr lang="en-GB" dirty="0"/>
              <a:t>Career covering the majority of specialist areas in IT, over the last 35+ years</a:t>
            </a:r>
          </a:p>
          <a:p>
            <a:r>
              <a:rPr lang="en-GB" dirty="0"/>
              <a:t>20+ years Security / IT Security / Information Security / Cyber Security</a:t>
            </a:r>
          </a:p>
          <a:p>
            <a:r>
              <a:rPr lang="en-GB" dirty="0"/>
              <a:t>Built, matured, delivered security solutions in:</a:t>
            </a:r>
          </a:p>
          <a:p>
            <a:pPr lvl="1"/>
            <a:r>
              <a:rPr lang="en-GB" dirty="0"/>
              <a:t>Private, </a:t>
            </a:r>
          </a:p>
          <a:p>
            <a:pPr lvl="1"/>
            <a:r>
              <a:rPr lang="en-GB" dirty="0"/>
              <a:t>Public</a:t>
            </a:r>
          </a:p>
          <a:p>
            <a:pPr lvl="1"/>
            <a:r>
              <a:rPr lang="en-GB" dirty="0"/>
              <a:t>3</a:t>
            </a:r>
            <a:r>
              <a:rPr lang="en-GB" baseline="30000" dirty="0"/>
              <a:t>rd</a:t>
            </a:r>
            <a:r>
              <a:rPr lang="en-GB" dirty="0"/>
              <a:t> Sector Organisations</a:t>
            </a:r>
          </a:p>
          <a:p>
            <a:r>
              <a:rPr lang="en-GB" dirty="0"/>
              <a:t>Career successes includes: Head of Cyber Security for NHS Wales</a:t>
            </a:r>
          </a:p>
          <a:p>
            <a:pPr marL="0" indent="0">
              <a:buNone/>
            </a:pPr>
            <a:r>
              <a:rPr lang="en-GB" dirty="0"/>
              <a:t>(Leading national security at Operational, Tactical and Strategic levels, working with NHS Bodies, Welsh Government and the National Cyber Security Centre)</a:t>
            </a:r>
          </a:p>
          <a:p>
            <a:pPr lvl="1"/>
            <a:endParaRPr lang="en-GB" dirty="0"/>
          </a:p>
        </p:txBody>
      </p:sp>
    </p:spTree>
    <p:extLst>
      <p:ext uri="{BB962C8B-B14F-4D97-AF65-F5344CB8AC3E}">
        <p14:creationId xmlns:p14="http://schemas.microsoft.com/office/powerpoint/2010/main" val="3718193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DD94A-D9AE-484B-A7BA-62E5A0F4F3F1}"/>
              </a:ext>
            </a:extLst>
          </p:cNvPr>
          <p:cNvSpPr>
            <a:spLocks noGrp="1"/>
          </p:cNvSpPr>
          <p:nvPr>
            <p:ph type="title"/>
          </p:nvPr>
        </p:nvSpPr>
        <p:spPr/>
        <p:txBody>
          <a:bodyPr/>
          <a:lstStyle/>
          <a:p>
            <a:r>
              <a:rPr lang="en-GB" dirty="0"/>
              <a:t>Introduction &amp; Goals – Martin Webley</a:t>
            </a:r>
          </a:p>
        </p:txBody>
      </p:sp>
      <p:sp>
        <p:nvSpPr>
          <p:cNvPr id="3" name="Content Placeholder 2">
            <a:extLst>
              <a:ext uri="{FF2B5EF4-FFF2-40B4-BE49-F238E27FC236}">
                <a16:creationId xmlns:a16="http://schemas.microsoft.com/office/drawing/2014/main" id="{C8CFA2FE-17AE-48CD-8094-DAFF5721226F}"/>
              </a:ext>
            </a:extLst>
          </p:cNvPr>
          <p:cNvSpPr>
            <a:spLocks noGrp="1"/>
          </p:cNvSpPr>
          <p:nvPr>
            <p:ph idx="1"/>
          </p:nvPr>
        </p:nvSpPr>
        <p:spPr/>
        <p:txBody>
          <a:bodyPr>
            <a:normAutofit/>
          </a:bodyPr>
          <a:lstStyle/>
          <a:p>
            <a:pPr marL="0" indent="0">
              <a:buNone/>
            </a:pPr>
            <a:r>
              <a:rPr lang="en-GB" dirty="0"/>
              <a:t>Certifications include: </a:t>
            </a:r>
          </a:p>
          <a:p>
            <a:pPr marL="0" indent="0">
              <a:buNone/>
            </a:pPr>
            <a:r>
              <a:rPr lang="en-GB" dirty="0"/>
              <a:t>CISSP, CEH,CHFI, Lead Auditor, Prince 2 Practitioner</a:t>
            </a:r>
          </a:p>
          <a:p>
            <a:pPr lvl="1"/>
            <a:endParaRPr lang="en-GB" dirty="0"/>
          </a:p>
          <a:p>
            <a:pPr marL="0" indent="0">
              <a:buNone/>
            </a:pPr>
            <a:r>
              <a:rPr lang="en-GB" dirty="0"/>
              <a:t>Goals: </a:t>
            </a:r>
          </a:p>
          <a:p>
            <a:r>
              <a:rPr lang="en-GB" dirty="0"/>
              <a:t>Provide you with necessary information to gain a robust understanding of the topic, successfully pass this module and provide value added commercial context and background</a:t>
            </a:r>
          </a:p>
          <a:p>
            <a:endParaRPr lang="en-GB" dirty="0"/>
          </a:p>
          <a:p>
            <a:r>
              <a:rPr lang="en-GB" dirty="0"/>
              <a:t>Make GC Apprenticeships and ADA the best in the UK!</a:t>
            </a:r>
          </a:p>
        </p:txBody>
      </p:sp>
    </p:spTree>
    <p:extLst>
      <p:ext uri="{BB962C8B-B14F-4D97-AF65-F5344CB8AC3E}">
        <p14:creationId xmlns:p14="http://schemas.microsoft.com/office/powerpoint/2010/main" val="1465708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70A74-AAAC-49AB-81AF-D59209BF3B73}"/>
              </a:ext>
            </a:extLst>
          </p:cNvPr>
          <p:cNvSpPr>
            <a:spLocks noGrp="1"/>
          </p:cNvSpPr>
          <p:nvPr>
            <p:ph type="title"/>
          </p:nvPr>
        </p:nvSpPr>
        <p:spPr/>
        <p:txBody>
          <a:bodyPr/>
          <a:lstStyle/>
          <a:p>
            <a:r>
              <a:rPr lang="en-GB" dirty="0"/>
              <a:t>Introductions &amp; Aspirations - Apprentices</a:t>
            </a:r>
          </a:p>
        </p:txBody>
      </p:sp>
      <p:sp>
        <p:nvSpPr>
          <p:cNvPr id="3" name="Content Placeholder 2">
            <a:extLst>
              <a:ext uri="{FF2B5EF4-FFF2-40B4-BE49-F238E27FC236}">
                <a16:creationId xmlns:a16="http://schemas.microsoft.com/office/drawing/2014/main" id="{E15E1C95-311E-43F5-B10A-5E46A0F991B2}"/>
              </a:ext>
            </a:extLst>
          </p:cNvPr>
          <p:cNvSpPr>
            <a:spLocks noGrp="1"/>
          </p:cNvSpPr>
          <p:nvPr>
            <p:ph idx="1"/>
          </p:nvPr>
        </p:nvSpPr>
        <p:spPr/>
        <p:txBody>
          <a:bodyPr>
            <a:normAutofit lnSpcReduction="10000"/>
          </a:bodyPr>
          <a:lstStyle/>
          <a:p>
            <a:r>
              <a:rPr lang="en-GB" dirty="0"/>
              <a:t>Name</a:t>
            </a:r>
          </a:p>
          <a:p>
            <a:endParaRPr lang="en-GB" dirty="0"/>
          </a:p>
          <a:p>
            <a:r>
              <a:rPr lang="en-GB" dirty="0"/>
              <a:t>Apprenticeship company placement</a:t>
            </a:r>
          </a:p>
          <a:p>
            <a:endParaRPr lang="en-GB" dirty="0"/>
          </a:p>
          <a:p>
            <a:r>
              <a:rPr lang="en-GB" dirty="0"/>
              <a:t>Module Goals, Including any workplace challenges / questions</a:t>
            </a:r>
          </a:p>
          <a:p>
            <a:endParaRPr lang="en-GB" dirty="0"/>
          </a:p>
          <a:p>
            <a:r>
              <a:rPr lang="en-GB" dirty="0"/>
              <a:t>Career aspirations</a:t>
            </a:r>
          </a:p>
          <a:p>
            <a:endParaRPr lang="en-GB" dirty="0"/>
          </a:p>
          <a:p>
            <a:r>
              <a:rPr lang="en-GB" dirty="0"/>
              <a:t>How will you consider this module a success</a:t>
            </a:r>
          </a:p>
        </p:txBody>
      </p:sp>
    </p:spTree>
    <p:extLst>
      <p:ext uri="{BB962C8B-B14F-4D97-AF65-F5344CB8AC3E}">
        <p14:creationId xmlns:p14="http://schemas.microsoft.com/office/powerpoint/2010/main" val="475258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Cryptography</a:t>
            </a:r>
          </a:p>
          <a:p>
            <a:pPr algn="ct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rgbClr val="92D050"/>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347429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A714-46A4-4E76-8548-D57251EC7880}"/>
              </a:ext>
            </a:extLst>
          </p:cNvPr>
          <p:cNvSpPr>
            <a:spLocks noGrp="1"/>
          </p:cNvSpPr>
          <p:nvPr>
            <p:ph type="title"/>
          </p:nvPr>
        </p:nvSpPr>
        <p:spPr/>
        <p:txBody>
          <a:bodyPr/>
          <a:lstStyle/>
          <a:p>
            <a:r>
              <a:rPr lang="en-GB" dirty="0"/>
              <a:t>Degree Apprenticeship – Training Levels</a:t>
            </a:r>
          </a:p>
        </p:txBody>
      </p:sp>
      <p:sp>
        <p:nvSpPr>
          <p:cNvPr id="3" name="Content Placeholder 2">
            <a:extLst>
              <a:ext uri="{FF2B5EF4-FFF2-40B4-BE49-F238E27FC236}">
                <a16:creationId xmlns:a16="http://schemas.microsoft.com/office/drawing/2014/main" id="{5E390638-6CBB-4D59-AC8D-0A1693D53E21}"/>
              </a:ext>
            </a:extLst>
          </p:cNvPr>
          <p:cNvSpPr>
            <a:spLocks noGrp="1"/>
          </p:cNvSpPr>
          <p:nvPr>
            <p:ph idx="1"/>
          </p:nvPr>
        </p:nvSpPr>
        <p:spPr/>
        <p:txBody>
          <a:bodyPr>
            <a:normAutofit lnSpcReduction="10000"/>
          </a:bodyPr>
          <a:lstStyle/>
          <a:p>
            <a:pPr marL="0" indent="0">
              <a:buNone/>
            </a:pPr>
            <a:endParaRPr lang="en-GB" dirty="0"/>
          </a:p>
          <a:p>
            <a:pPr marL="0" indent="0">
              <a:buNone/>
            </a:pPr>
            <a:r>
              <a:rPr lang="en-GB" dirty="0"/>
              <a:t>The Cyber Security Technical Professional (integrated degree) apprenticeship is delivered at the following Levels:</a:t>
            </a:r>
          </a:p>
          <a:p>
            <a:pPr marL="0" indent="0">
              <a:buNone/>
            </a:pPr>
            <a:endParaRPr lang="en-GB" dirty="0"/>
          </a:p>
          <a:p>
            <a:pPr marL="0" indent="0" algn="ctr">
              <a:buNone/>
            </a:pPr>
            <a:r>
              <a:rPr lang="en-GB" dirty="0"/>
              <a:t>Year 1 – Level 4</a:t>
            </a:r>
          </a:p>
          <a:p>
            <a:pPr marL="0" indent="0" algn="ctr">
              <a:buNone/>
            </a:pPr>
            <a:r>
              <a:rPr lang="en-GB" dirty="0">
                <a:highlight>
                  <a:srgbClr val="00FF00"/>
                </a:highlight>
              </a:rPr>
              <a:t>Year 2 – Level 5</a:t>
            </a:r>
          </a:p>
          <a:p>
            <a:pPr marL="0" indent="0" algn="ctr">
              <a:buNone/>
            </a:pPr>
            <a:r>
              <a:rPr lang="en-GB" dirty="0"/>
              <a:t>Year 3 – Level 6</a:t>
            </a:r>
          </a:p>
          <a:p>
            <a:pPr marL="0" indent="0" algn="ctr">
              <a:buNone/>
            </a:pPr>
            <a:endParaRPr lang="en-GB" dirty="0"/>
          </a:p>
          <a:p>
            <a:pPr marL="0" indent="0" algn="ctr">
              <a:buNone/>
            </a:pPr>
            <a:r>
              <a:rPr lang="en-GB" dirty="0"/>
              <a:t>Note: There is not “step-off” certification if you don’t finish the degree!</a:t>
            </a:r>
          </a:p>
        </p:txBody>
      </p:sp>
    </p:spTree>
    <p:extLst>
      <p:ext uri="{BB962C8B-B14F-4D97-AF65-F5344CB8AC3E}">
        <p14:creationId xmlns:p14="http://schemas.microsoft.com/office/powerpoint/2010/main" val="400750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95C-D793-4D63-8174-A3C5D86253E6}"/>
              </a:ext>
            </a:extLst>
          </p:cNvPr>
          <p:cNvSpPr>
            <a:spLocks noGrp="1"/>
          </p:cNvSpPr>
          <p:nvPr>
            <p:ph type="title"/>
          </p:nvPr>
        </p:nvSpPr>
        <p:spPr/>
        <p:txBody>
          <a:bodyPr/>
          <a:lstStyle/>
          <a:p>
            <a:r>
              <a:rPr lang="en-GB" dirty="0"/>
              <a:t>Degree Apprenticeship – Training Levels</a:t>
            </a:r>
          </a:p>
        </p:txBody>
      </p:sp>
      <p:pic>
        <p:nvPicPr>
          <p:cNvPr id="5" name="Content Placeholder 4">
            <a:extLst>
              <a:ext uri="{FF2B5EF4-FFF2-40B4-BE49-F238E27FC236}">
                <a16:creationId xmlns:a16="http://schemas.microsoft.com/office/drawing/2014/main" id="{EFBCC65F-A18C-4D00-9918-0949778544CB}"/>
              </a:ext>
            </a:extLst>
          </p:cNvPr>
          <p:cNvPicPr>
            <a:picLocks noGrp="1" noChangeAspect="1"/>
          </p:cNvPicPr>
          <p:nvPr>
            <p:ph idx="1"/>
          </p:nvPr>
        </p:nvPicPr>
        <p:blipFill rotWithShape="1">
          <a:blip r:embed="rId3"/>
          <a:srcRect l="28601" t="11648" r="30312" b="39402"/>
          <a:stretch/>
        </p:blipFill>
        <p:spPr>
          <a:xfrm>
            <a:off x="2482408" y="1395943"/>
            <a:ext cx="7227183" cy="5381375"/>
          </a:xfrm>
        </p:spPr>
      </p:pic>
      <p:sp>
        <p:nvSpPr>
          <p:cNvPr id="3" name="Rectangle 2">
            <a:extLst>
              <a:ext uri="{FF2B5EF4-FFF2-40B4-BE49-F238E27FC236}">
                <a16:creationId xmlns:a16="http://schemas.microsoft.com/office/drawing/2014/main" id="{A4CA8453-9CAE-4AB5-92E2-DB3F4DC1D022}"/>
              </a:ext>
            </a:extLst>
          </p:cNvPr>
          <p:cNvSpPr/>
          <p:nvPr/>
        </p:nvSpPr>
        <p:spPr>
          <a:xfrm>
            <a:off x="3319670" y="3073179"/>
            <a:ext cx="5617595" cy="489006"/>
          </a:xfrm>
          <a:prstGeom prst="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GB"/>
          </a:p>
        </p:txBody>
      </p:sp>
    </p:spTree>
    <p:extLst>
      <p:ext uri="{BB962C8B-B14F-4D97-AF65-F5344CB8AC3E}">
        <p14:creationId xmlns:p14="http://schemas.microsoft.com/office/powerpoint/2010/main" val="401410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95C-D793-4D63-8174-A3C5D86253E6}"/>
              </a:ext>
            </a:extLst>
          </p:cNvPr>
          <p:cNvSpPr>
            <a:spLocks noGrp="1"/>
          </p:cNvSpPr>
          <p:nvPr>
            <p:ph type="title"/>
          </p:nvPr>
        </p:nvSpPr>
        <p:spPr/>
        <p:txBody>
          <a:bodyPr/>
          <a:lstStyle/>
          <a:p>
            <a:r>
              <a:rPr lang="en-GB" dirty="0"/>
              <a:t>Degree Apprenticeship – Training Levels</a:t>
            </a:r>
          </a:p>
        </p:txBody>
      </p:sp>
      <p:pic>
        <p:nvPicPr>
          <p:cNvPr id="5" name="Content Placeholder 4">
            <a:extLst>
              <a:ext uri="{FF2B5EF4-FFF2-40B4-BE49-F238E27FC236}">
                <a16:creationId xmlns:a16="http://schemas.microsoft.com/office/drawing/2014/main" id="{EFBCC65F-A18C-4D00-9918-0949778544CB}"/>
              </a:ext>
            </a:extLst>
          </p:cNvPr>
          <p:cNvPicPr>
            <a:picLocks noGrp="1" noChangeAspect="1"/>
          </p:cNvPicPr>
          <p:nvPr>
            <p:ph idx="1"/>
          </p:nvPr>
        </p:nvPicPr>
        <p:blipFill rotWithShape="1">
          <a:blip r:embed="rId3"/>
          <a:srcRect l="28601" t="60598" r="30312" b="10700"/>
          <a:stretch/>
        </p:blipFill>
        <p:spPr>
          <a:xfrm>
            <a:off x="2482408" y="2327590"/>
            <a:ext cx="7227183" cy="3155351"/>
          </a:xfrm>
        </p:spPr>
      </p:pic>
    </p:spTree>
    <p:extLst>
      <p:ext uri="{BB962C8B-B14F-4D97-AF65-F5344CB8AC3E}">
        <p14:creationId xmlns:p14="http://schemas.microsoft.com/office/powerpoint/2010/main" val="35953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Module Overview</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pPr marL="0" indent="0">
              <a:buNone/>
            </a:pPr>
            <a:r>
              <a:rPr lang="en-US" sz="1800" b="0" i="0" u="none" strike="noStrike" baseline="0" dirty="0">
                <a:solidFill>
                  <a:srgbClr val="000000"/>
                </a:solidFill>
                <a:latin typeface="Arial" panose="020B0604020202020204" pitchFamily="34" charset="0"/>
              </a:rPr>
              <a:t>This module introduces students to the principles of cryptography and looks at practical </a:t>
            </a:r>
          </a:p>
          <a:p>
            <a:pPr marL="0" indent="0">
              <a:buNone/>
            </a:pPr>
            <a:r>
              <a:rPr lang="en-US" sz="1800" b="0" i="0" u="none" strike="noStrike" baseline="0" dirty="0">
                <a:solidFill>
                  <a:srgbClr val="000000"/>
                </a:solidFill>
                <a:latin typeface="Arial" panose="020B0604020202020204" pitchFamily="34" charset="0"/>
              </a:rPr>
              <a:t>applications, many of which are used daily. Apprentices are expected to investigate the inner </a:t>
            </a:r>
          </a:p>
          <a:p>
            <a:pPr marL="0" indent="0">
              <a:buNone/>
            </a:pPr>
            <a:r>
              <a:rPr lang="en-US" sz="1800" b="0" i="0" u="none" strike="noStrike" baseline="0" dirty="0">
                <a:solidFill>
                  <a:srgbClr val="000000"/>
                </a:solidFill>
                <a:latin typeface="Arial" panose="020B0604020202020204" pitchFamily="34" charset="0"/>
              </a:rPr>
              <a:t>workings of cryptographic systems and how to correctly use them in real-world applications.</a:t>
            </a:r>
          </a:p>
          <a:p>
            <a:pPr marL="0" indent="0">
              <a:buNone/>
            </a:pPr>
            <a:r>
              <a:rPr lang="en-US" sz="1800" b="0" i="0" u="none" strike="noStrike" baseline="0" dirty="0">
                <a:solidFill>
                  <a:srgbClr val="000000"/>
                </a:solidFill>
                <a:latin typeface="Arial" panose="020B0604020202020204" pitchFamily="34" charset="0"/>
              </a:rPr>
              <a:t> </a:t>
            </a:r>
          </a:p>
          <a:p>
            <a:pPr marL="0" indent="0">
              <a:buNone/>
            </a:pPr>
            <a:r>
              <a:rPr lang="en-US" sz="1800" b="0" i="0" u="none" strike="noStrike" baseline="0" dirty="0">
                <a:solidFill>
                  <a:srgbClr val="000000"/>
                </a:solidFill>
                <a:latin typeface="Arial" panose="020B0604020202020204" pitchFamily="34" charset="0"/>
              </a:rPr>
              <a:t>Apprentices are expected to compare and contrast the symmetric encryption methods and </a:t>
            </a:r>
          </a:p>
          <a:p>
            <a:pPr marL="0" indent="0">
              <a:buNone/>
            </a:pPr>
            <a:r>
              <a:rPr lang="en-US" sz="1800" b="0" i="0" u="none" strike="noStrike" baseline="0" dirty="0">
                <a:solidFill>
                  <a:srgbClr val="000000"/>
                </a:solidFill>
                <a:latin typeface="Arial" panose="020B0604020202020204" pitchFamily="34" charset="0"/>
              </a:rPr>
              <a:t>ciphers, public key cryptography and the security issues related to their implementation. In </a:t>
            </a:r>
          </a:p>
          <a:p>
            <a:pPr marL="0" indent="0">
              <a:buNone/>
            </a:pPr>
            <a:r>
              <a:rPr lang="en-US" sz="1800" b="0" i="0" u="none" strike="noStrike" baseline="0" dirty="0">
                <a:solidFill>
                  <a:srgbClr val="000000"/>
                </a:solidFill>
                <a:latin typeface="Arial" panose="020B0604020202020204" pitchFamily="34" charset="0"/>
              </a:rPr>
              <a:t>addition, apprentices are expected to investigate advanced encryption protocols and their </a:t>
            </a:r>
          </a:p>
          <a:p>
            <a:pPr marL="0" indent="0">
              <a:buNone/>
            </a:pPr>
            <a:r>
              <a:rPr lang="en-US" sz="1800" b="0" i="0" u="none" strike="noStrike" baseline="0" dirty="0">
                <a:solidFill>
                  <a:srgbClr val="000000"/>
                </a:solidFill>
                <a:latin typeface="Arial" panose="020B0604020202020204" pitchFamily="34" charset="0"/>
              </a:rPr>
              <a:t>applications. </a:t>
            </a:r>
          </a:p>
          <a:p>
            <a:pPr marL="0" indent="0">
              <a:buNone/>
            </a:pPr>
            <a:endParaRPr lang="en-US" sz="1800" b="0" i="0" u="none" strike="noStrike" baseline="0" dirty="0">
              <a:solidFill>
                <a:srgbClr val="000000"/>
              </a:solidFill>
              <a:latin typeface="Arial" panose="020B0604020202020204" pitchFamily="34" charset="0"/>
            </a:endParaRPr>
          </a:p>
          <a:p>
            <a:pPr marL="0" indent="0">
              <a:buNone/>
            </a:pPr>
            <a:r>
              <a:rPr lang="en-US" sz="1800" b="0" i="0" u="none" strike="noStrike" baseline="0" dirty="0">
                <a:solidFill>
                  <a:srgbClr val="000000"/>
                </a:solidFill>
                <a:latin typeface="Arial" panose="020B0604020202020204" pitchFamily="34" charset="0"/>
              </a:rPr>
              <a:t>The module covers some of the mathematical principles and theory that underpin computing.</a:t>
            </a:r>
            <a:endParaRPr lang="en-GB" sz="14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6524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Module Learning Outcomes</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pPr marL="0" indent="0">
              <a:buNone/>
            </a:pPr>
            <a:r>
              <a:rPr lang="en-US" sz="1800" b="0" i="0" u="none" strike="noStrike" baseline="0" dirty="0">
                <a:solidFill>
                  <a:srgbClr val="000000"/>
                </a:solidFill>
                <a:latin typeface="Arial" panose="020B0604020202020204" pitchFamily="34" charset="0"/>
              </a:rPr>
              <a:t>MO1 - Implement and </a:t>
            </a:r>
            <a:r>
              <a:rPr lang="en-US" sz="1800" b="0" i="0" u="none" strike="noStrike" baseline="0" dirty="0" err="1">
                <a:solidFill>
                  <a:srgbClr val="000000"/>
                </a:solidFill>
                <a:latin typeface="Arial" panose="020B0604020202020204" pitchFamily="34" charset="0"/>
              </a:rPr>
              <a:t>analyse</a:t>
            </a:r>
            <a:r>
              <a:rPr lang="en-US" sz="1800" b="0" i="0" u="none" strike="noStrike" baseline="0" dirty="0">
                <a:solidFill>
                  <a:srgbClr val="000000"/>
                </a:solidFill>
                <a:latin typeface="Arial" panose="020B0604020202020204" pitchFamily="34" charset="0"/>
              </a:rPr>
              <a:t> algorithms</a:t>
            </a:r>
          </a:p>
          <a:p>
            <a:pPr marL="0" indent="0">
              <a:buNone/>
            </a:pPr>
            <a:endParaRPr lang="en-US" sz="1800" b="0" i="0" u="none" strike="noStrike" baseline="0" dirty="0">
              <a:solidFill>
                <a:srgbClr val="000000"/>
              </a:solidFill>
              <a:latin typeface="Arial" panose="020B0604020202020204" pitchFamily="34" charset="0"/>
            </a:endParaRPr>
          </a:p>
          <a:p>
            <a:pPr marL="0" indent="0">
              <a:buNone/>
            </a:pPr>
            <a:r>
              <a:rPr lang="en-US" sz="1800" b="0" i="0" u="none" strike="noStrike" baseline="0" dirty="0">
                <a:solidFill>
                  <a:srgbClr val="000000"/>
                </a:solidFill>
                <a:latin typeface="Arial" panose="020B0604020202020204" pitchFamily="34" charset="0"/>
              </a:rPr>
              <a:t>MO2 - Configure and use security technology components and key management</a:t>
            </a:r>
          </a:p>
          <a:p>
            <a:pPr marL="0" indent="0">
              <a:buNone/>
            </a:pPr>
            <a:endParaRPr lang="en-US" sz="1800" b="0" i="0" u="none" strike="noStrike" baseline="0" dirty="0">
              <a:solidFill>
                <a:srgbClr val="000000"/>
              </a:solidFill>
              <a:latin typeface="Arial" panose="020B0604020202020204" pitchFamily="34" charset="0"/>
            </a:endParaRPr>
          </a:p>
          <a:p>
            <a:pPr marL="0" indent="0">
              <a:buNone/>
            </a:pPr>
            <a:r>
              <a:rPr lang="en-US" sz="1800" b="0" i="0" u="none" strike="noStrike" baseline="0" dirty="0">
                <a:solidFill>
                  <a:srgbClr val="000000"/>
                </a:solidFill>
                <a:latin typeface="Arial" panose="020B0604020202020204" pitchFamily="34" charset="0"/>
              </a:rPr>
              <a:t>MO3 - </a:t>
            </a:r>
            <a:r>
              <a:rPr lang="en-US" sz="1800" b="0" i="0" u="none" strike="noStrike" baseline="0" dirty="0" err="1">
                <a:solidFill>
                  <a:srgbClr val="000000"/>
                </a:solidFill>
                <a:latin typeface="Arial" panose="020B0604020202020204" pitchFamily="34" charset="0"/>
              </a:rPr>
              <a:t>Analyse</a:t>
            </a:r>
            <a:r>
              <a:rPr lang="en-US" sz="1800" b="0" i="0" u="none" strike="noStrike" baseline="0" dirty="0">
                <a:solidFill>
                  <a:srgbClr val="000000"/>
                </a:solidFill>
                <a:latin typeface="Arial" panose="020B0604020202020204" pitchFamily="34" charset="0"/>
              </a:rPr>
              <a:t> well-established mathematical techniques relevant to practical computing </a:t>
            </a:r>
          </a:p>
          <a:p>
            <a:pPr marL="0" indent="0">
              <a:buNone/>
            </a:pPr>
            <a:r>
              <a:rPr lang="en-US" sz="1800" b="0" i="0" u="none" strike="noStrike" baseline="0" dirty="0">
                <a:solidFill>
                  <a:srgbClr val="000000"/>
                </a:solidFill>
                <a:latin typeface="Arial" panose="020B0604020202020204" pitchFamily="34" charset="0"/>
              </a:rPr>
              <a:t>Scenarios</a:t>
            </a:r>
          </a:p>
          <a:p>
            <a:pPr marL="0" indent="0">
              <a:buNone/>
            </a:pPr>
            <a:endParaRPr lang="en-US" sz="1800" b="0" i="0" u="none" strike="noStrike" baseline="0" dirty="0">
              <a:solidFill>
                <a:srgbClr val="000000"/>
              </a:solidFill>
              <a:latin typeface="Arial" panose="020B0604020202020204" pitchFamily="34" charset="0"/>
            </a:endParaRPr>
          </a:p>
          <a:p>
            <a:pPr marL="0" indent="0">
              <a:buNone/>
            </a:pPr>
            <a:r>
              <a:rPr lang="en-US" sz="1800" b="0" i="0" u="none" strike="noStrike" baseline="0" dirty="0">
                <a:solidFill>
                  <a:srgbClr val="000000"/>
                </a:solidFill>
                <a:latin typeface="Arial" panose="020B0604020202020204" pitchFamily="34" charset="0"/>
              </a:rPr>
              <a:t>MO4 - Research and explain how hardware and cryptographic techniques are used to </a:t>
            </a:r>
          </a:p>
          <a:p>
            <a:pPr marL="0" indent="0">
              <a:buNone/>
            </a:pPr>
            <a:r>
              <a:rPr lang="en-US" sz="1800" b="0" i="0" u="none" strike="noStrike" baseline="0" dirty="0">
                <a:solidFill>
                  <a:srgbClr val="000000"/>
                </a:solidFill>
                <a:latin typeface="Arial" panose="020B0604020202020204" pitchFamily="34" charset="0"/>
              </a:rPr>
              <a:t>protect systems</a:t>
            </a:r>
          </a:p>
          <a:p>
            <a:pPr marL="0" indent="0">
              <a:buNone/>
            </a:pPr>
            <a:endParaRPr lang="en-US" sz="1800" b="0" i="0" u="none" strike="noStrike" baseline="0" dirty="0">
              <a:solidFill>
                <a:srgbClr val="000000"/>
              </a:solidFill>
              <a:latin typeface="Arial" panose="020B0604020202020204" pitchFamily="34" charset="0"/>
            </a:endParaRPr>
          </a:p>
          <a:p>
            <a:pPr marL="0" indent="0">
              <a:buNone/>
            </a:pPr>
            <a:r>
              <a:rPr lang="en-US" sz="1800" b="0" i="0" u="none" strike="noStrike" baseline="0" dirty="0">
                <a:solidFill>
                  <a:srgbClr val="000000"/>
                </a:solidFill>
                <a:latin typeface="Arial" panose="020B0604020202020204" pitchFamily="34" charset="0"/>
              </a:rPr>
              <a:t>MO5 - Communicate complex cryptographic concepts in a manner appropriate to a non-expert audience</a:t>
            </a:r>
          </a:p>
        </p:txBody>
      </p:sp>
    </p:spTree>
    <p:extLst>
      <p:ext uri="{BB962C8B-B14F-4D97-AF65-F5344CB8AC3E}">
        <p14:creationId xmlns:p14="http://schemas.microsoft.com/office/powerpoint/2010/main" val="69342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1</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r>
              <a:rPr lang="en-US" sz="18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Module introduction</a:t>
            </a:r>
          </a:p>
          <a:p>
            <a:pPr lvl="1"/>
            <a:r>
              <a:rPr lang="en-US" sz="1400" dirty="0">
                <a:solidFill>
                  <a:srgbClr val="000000"/>
                </a:solidFill>
                <a:latin typeface="Arial" panose="020B0604020202020204" pitchFamily="34" charset="0"/>
              </a:rPr>
              <a:t>Sets, Relations and Functions</a:t>
            </a:r>
          </a:p>
          <a:p>
            <a:r>
              <a:rPr lang="en-GB" sz="1800" b="0" i="0" u="none" strike="noStrike" baseline="0" dirty="0">
                <a:solidFill>
                  <a:srgbClr val="000000"/>
                </a:solidFill>
                <a:latin typeface="Arial" panose="020B0604020202020204" pitchFamily="34" charset="0"/>
              </a:rPr>
              <a:t>Tuesday</a:t>
            </a:r>
          </a:p>
          <a:p>
            <a:pPr lvl="1"/>
            <a:r>
              <a:rPr lang="en-GB" sz="1400" b="0" i="0" u="none" strike="noStrike" baseline="0" dirty="0">
                <a:solidFill>
                  <a:srgbClr val="000000"/>
                </a:solidFill>
                <a:latin typeface="Arial" panose="020B0604020202020204" pitchFamily="34" charset="0"/>
              </a:rPr>
              <a:t>Graphs and trees</a:t>
            </a:r>
          </a:p>
          <a:p>
            <a:pPr lvl="1"/>
            <a:r>
              <a:rPr lang="en-GB" sz="1400" dirty="0">
                <a:solidFill>
                  <a:srgbClr val="000000"/>
                </a:solidFill>
                <a:latin typeface="Arial" panose="020B0604020202020204" pitchFamily="34" charset="0"/>
              </a:rPr>
              <a:t>Automata</a:t>
            </a:r>
          </a:p>
          <a:p>
            <a:r>
              <a:rPr lang="en-GB" sz="1800" b="0" i="0" u="none" strike="noStrike" baseline="0" dirty="0">
                <a:solidFill>
                  <a:srgbClr val="000000"/>
                </a:solidFill>
                <a:latin typeface="Arial" panose="020B0604020202020204" pitchFamily="34" charset="0"/>
              </a:rPr>
              <a:t>Wednesday</a:t>
            </a:r>
          </a:p>
          <a:p>
            <a:pPr lvl="1"/>
            <a:r>
              <a:rPr lang="en-GB" sz="1400" b="0" i="0" u="none" strike="noStrike" baseline="0" dirty="0">
                <a:solidFill>
                  <a:srgbClr val="000000"/>
                </a:solidFill>
                <a:latin typeface="Arial" panose="020B0604020202020204" pitchFamily="34" charset="0"/>
              </a:rPr>
              <a:t>Computability and Complexity</a:t>
            </a:r>
          </a:p>
          <a:p>
            <a:pPr lvl="1"/>
            <a:r>
              <a:rPr lang="en-GB" sz="1400" dirty="0">
                <a:solidFill>
                  <a:srgbClr val="000000"/>
                </a:solidFill>
                <a:latin typeface="Arial" panose="020B0604020202020204" pitchFamily="34" charset="0"/>
              </a:rPr>
              <a:t>Main Cryptographic Techniques</a:t>
            </a:r>
          </a:p>
          <a:p>
            <a:r>
              <a:rPr lang="en-GB" sz="1800" dirty="0">
                <a:solidFill>
                  <a:srgbClr val="000000"/>
                </a:solidFill>
                <a:latin typeface="Arial" panose="020B0604020202020204" pitchFamily="34" charset="0"/>
              </a:rPr>
              <a:t>Thursday</a:t>
            </a:r>
          </a:p>
          <a:p>
            <a:pPr lvl="1"/>
            <a:r>
              <a:rPr lang="en-US" sz="1400" dirty="0">
                <a:solidFill>
                  <a:srgbClr val="000000"/>
                </a:solidFill>
                <a:latin typeface="Arial" panose="020B0604020202020204" pitchFamily="34" charset="0"/>
              </a:rPr>
              <a:t>Concepts of Authentication, Integrity and Non-repudiation</a:t>
            </a:r>
          </a:p>
          <a:p>
            <a:pPr lvl="1"/>
            <a:r>
              <a:rPr lang="en-US" sz="1400" dirty="0">
                <a:solidFill>
                  <a:srgbClr val="000000"/>
                </a:solidFill>
                <a:latin typeface="Arial" panose="020B0604020202020204" pitchFamily="34" charset="0"/>
              </a:rPr>
              <a:t>Symmetric</a:t>
            </a:r>
          </a:p>
          <a:p>
            <a:r>
              <a:rPr lang="en-US" sz="1800" dirty="0">
                <a:solidFill>
                  <a:srgbClr val="000000"/>
                </a:solidFill>
                <a:latin typeface="Arial" panose="020B0604020202020204" pitchFamily="34" charset="0"/>
              </a:rPr>
              <a:t>Friday</a:t>
            </a:r>
          </a:p>
          <a:p>
            <a:pPr lvl="1"/>
            <a:r>
              <a:rPr lang="en-GB" sz="1400" dirty="0">
                <a:solidFill>
                  <a:srgbClr val="000000"/>
                </a:solidFill>
                <a:latin typeface="Arial" panose="020B0604020202020204" pitchFamily="34" charset="0"/>
              </a:rPr>
              <a:t>Public Key</a:t>
            </a:r>
          </a:p>
          <a:p>
            <a:pPr lvl="1"/>
            <a:r>
              <a:rPr lang="en-GB" sz="1400" dirty="0">
                <a:solidFill>
                  <a:srgbClr val="000000"/>
                </a:solidFill>
                <a:latin typeface="Arial" panose="020B0604020202020204" pitchFamily="34" charset="0"/>
              </a:rPr>
              <a:t>Review and Q&amp;A</a:t>
            </a:r>
          </a:p>
          <a:p>
            <a:pPr lvl="1"/>
            <a:r>
              <a:rPr lang="en-GB" sz="1400" dirty="0">
                <a:solidFill>
                  <a:srgbClr val="000000"/>
                </a:solidFill>
                <a:latin typeface="Arial" panose="020B0604020202020204" pitchFamily="34" charset="0"/>
              </a:rPr>
              <a:t>Issue assignment 1</a:t>
            </a:r>
          </a:p>
          <a:p>
            <a:pPr lvl="1"/>
            <a:endParaRPr lang="en-GB" sz="1400" dirty="0">
              <a:solidFill>
                <a:srgbClr val="000000"/>
              </a:solidFill>
              <a:latin typeface="Arial" panose="020B0604020202020204" pitchFamily="34" charset="0"/>
            </a:endParaRPr>
          </a:p>
          <a:p>
            <a:pPr lvl="1"/>
            <a:endParaRPr lang="en-GB" sz="14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65341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2</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r>
              <a:rPr lang="en-US" sz="18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Secure Hash</a:t>
            </a:r>
          </a:p>
          <a:p>
            <a:pPr lvl="1"/>
            <a:r>
              <a:rPr lang="en-US" sz="1400" dirty="0">
                <a:solidFill>
                  <a:srgbClr val="000000"/>
                </a:solidFill>
                <a:latin typeface="Arial" panose="020B0604020202020204" pitchFamily="34" charset="0"/>
              </a:rPr>
              <a:t>Digital Signing, Certificate Authorities</a:t>
            </a:r>
            <a:endParaRPr lang="en-US" sz="14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Tuesday</a:t>
            </a:r>
          </a:p>
          <a:p>
            <a:pPr lvl="1"/>
            <a:r>
              <a:rPr lang="en-US" sz="1400" b="0" i="0" u="none" strike="noStrike" baseline="0" dirty="0">
                <a:solidFill>
                  <a:srgbClr val="000000"/>
                </a:solidFill>
                <a:latin typeface="Arial" panose="020B0604020202020204" pitchFamily="34" charset="0"/>
              </a:rPr>
              <a:t>Public Key Ciphers – Examples &amp; Analysis</a:t>
            </a:r>
          </a:p>
          <a:p>
            <a:pPr lvl="1"/>
            <a:r>
              <a:rPr lang="en-US" sz="1400" b="0" i="0" u="none" strike="noStrike" baseline="0" dirty="0">
                <a:solidFill>
                  <a:srgbClr val="000000"/>
                </a:solidFill>
                <a:latin typeface="Arial" panose="020B0604020202020204" pitchFamily="34" charset="0"/>
              </a:rPr>
              <a:t>Block Ciphers – Examples &amp; Analysis</a:t>
            </a:r>
          </a:p>
          <a:p>
            <a:r>
              <a:rPr lang="en-GB" sz="1800" b="0" i="0" u="none" strike="noStrike" baseline="0" dirty="0">
                <a:solidFill>
                  <a:srgbClr val="000000"/>
                </a:solidFill>
                <a:latin typeface="Arial" panose="020B0604020202020204" pitchFamily="34" charset="0"/>
              </a:rPr>
              <a:t>Wednesday</a:t>
            </a:r>
          </a:p>
          <a:p>
            <a:pPr lvl="1"/>
            <a:r>
              <a:rPr lang="en-US" sz="1400" b="0" i="0" u="none" strike="noStrike" baseline="0" dirty="0">
                <a:solidFill>
                  <a:srgbClr val="000000"/>
                </a:solidFill>
                <a:latin typeface="Arial" panose="020B0604020202020204" pitchFamily="34" charset="0"/>
              </a:rPr>
              <a:t>How cryptographic techniques are applied and to what end and their limitations</a:t>
            </a:r>
          </a:p>
          <a:p>
            <a:r>
              <a:rPr lang="en-GB" sz="1800" dirty="0">
                <a:solidFill>
                  <a:srgbClr val="000000"/>
                </a:solidFill>
                <a:latin typeface="Arial" panose="020B0604020202020204" pitchFamily="34" charset="0"/>
              </a:rPr>
              <a:t>Thursday</a:t>
            </a:r>
          </a:p>
          <a:p>
            <a:pPr lvl="1"/>
            <a:r>
              <a:rPr lang="en-US" sz="1400" dirty="0">
                <a:solidFill>
                  <a:srgbClr val="000000"/>
                </a:solidFill>
                <a:latin typeface="Arial" panose="020B0604020202020204" pitchFamily="34" charset="0"/>
              </a:rPr>
              <a:t>Examples of badly applied or implemented cryptographic techniques</a:t>
            </a:r>
          </a:p>
          <a:p>
            <a:r>
              <a:rPr lang="en-US" sz="2200" dirty="0">
                <a:solidFill>
                  <a:srgbClr val="000000"/>
                </a:solidFill>
                <a:latin typeface="Arial" panose="020B0604020202020204" pitchFamily="34" charset="0"/>
              </a:rPr>
              <a:t>Friday</a:t>
            </a:r>
          </a:p>
          <a:p>
            <a:pPr lvl="1"/>
            <a:r>
              <a:rPr lang="en-GB" sz="1400" dirty="0">
                <a:solidFill>
                  <a:srgbClr val="000000"/>
                </a:solidFill>
                <a:latin typeface="Arial" panose="020B0604020202020204" pitchFamily="34" charset="0"/>
              </a:rPr>
              <a:t>Review, Q&amp;A</a:t>
            </a:r>
          </a:p>
          <a:p>
            <a:pPr lvl="1"/>
            <a:endParaRPr lang="en-GB" sz="14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851725395"/>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0</TotalTime>
  <Words>1270</Words>
  <Application>Microsoft Office PowerPoint</Application>
  <PresentationFormat>Widescreen</PresentationFormat>
  <Paragraphs>249</Paragraphs>
  <Slides>28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EuroStyle</vt:lpstr>
      <vt:lpstr>degree2</vt:lpstr>
      <vt:lpstr>Introduction</vt:lpstr>
      <vt:lpstr>PowerPoint Presentation</vt:lpstr>
      <vt:lpstr>Degree Apprenticeship – Training Levels</vt:lpstr>
      <vt:lpstr>Degree Apprenticeship – Training Levels</vt:lpstr>
      <vt:lpstr>Degree Apprenticeship – Training Levels</vt:lpstr>
      <vt:lpstr>Module Overview</vt:lpstr>
      <vt:lpstr>Module Learning Outcomes</vt:lpstr>
      <vt:lpstr>Syllabus – Week 1</vt:lpstr>
      <vt:lpstr>Syllabus – Week 2</vt:lpstr>
      <vt:lpstr>Syllabus – Week 3</vt:lpstr>
      <vt:lpstr>Essential Reading</vt:lpstr>
      <vt:lpstr>Assessment</vt:lpstr>
      <vt:lpstr>Component A - Presentation</vt:lpstr>
      <vt:lpstr>Component B - Workbook </vt:lpstr>
      <vt:lpstr>Assessment Submission - Considerations</vt:lpstr>
      <vt:lpstr>Assessment Submission - Considerations</vt:lpstr>
      <vt:lpstr>Assessment Submission – In Summary</vt:lpstr>
      <vt:lpstr>Apprenticeship IT Training Environments</vt:lpstr>
      <vt:lpstr>PowerPoint Presentation</vt:lpstr>
      <vt:lpstr>PowerPoint Presentation</vt:lpstr>
      <vt:lpstr>If you see a slide with this background…</vt:lpstr>
      <vt:lpstr>If you see a slide with this background…</vt:lpstr>
      <vt:lpstr>PowerPoint Presentation</vt:lpstr>
      <vt:lpstr>“Chatham House” Rule</vt:lpstr>
      <vt:lpstr>Introduction &amp; Goals – Martin Webley</vt:lpstr>
      <vt:lpstr>Introduction &amp; Goals – Martin Webley</vt:lpstr>
      <vt:lpstr>Introductions &amp; Aspirations - Apprentices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Martin Webley</cp:lastModifiedBy>
  <cp:revision>6</cp:revision>
  <cp:lastPrinted>2021-09-12T14:13:10Z</cp:lastPrinted>
  <dcterms:created xsi:type="dcterms:W3CDTF">2021-01-18T11:18:24Z</dcterms:created>
  <dcterms:modified xsi:type="dcterms:W3CDTF">2021-09-13T09:35:42Z</dcterms:modified>
</cp:coreProperties>
</file>