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handoutMasterIdLst>
    <p:handoutMasterId r:id="rId17"/>
  </p:handoutMasterIdLst>
  <p:sldIdLst>
    <p:sldId id="256" r:id="rId2"/>
    <p:sldId id="276" r:id="rId3"/>
    <p:sldId id="264" r:id="rId4"/>
    <p:sldId id="323" r:id="rId5"/>
    <p:sldId id="265" r:id="rId6"/>
    <p:sldId id="266" r:id="rId7"/>
    <p:sldId id="258" r:id="rId8"/>
    <p:sldId id="322" r:id="rId9"/>
    <p:sldId id="260" r:id="rId10"/>
    <p:sldId id="261" r:id="rId11"/>
    <p:sldId id="262" r:id="rId12"/>
    <p:sldId id="263" r:id="rId13"/>
    <p:sldId id="267" r:id="rId14"/>
    <p:sldId id="268" r:id="rId15"/>
    <p:sldId id="324" r:id="rId16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6E39072-33CE-607C-D671-7D3E88932D23}" v="12" dt="2020-08-03T10:58:05.80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5" autoAdjust="0"/>
    <p:restoredTop sz="94660"/>
  </p:normalViewPr>
  <p:slideViewPr>
    <p:cSldViewPr snapToGrid="0">
      <p:cViewPr varScale="1">
        <p:scale>
          <a:sx n="58" d="100"/>
          <a:sy n="58" d="100"/>
        </p:scale>
        <p:origin x="172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26" Type="http://schemas.openxmlformats.org/officeDocument/2006/relationships/customXml" Target="../customXml/item3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5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mma Littlefair" userId="S::little@gloscol.ac.uk::ed9df16f-e30c-4e06-b991-f0f994870ca3" providerId="AD" clId="Web-{96E39072-33CE-607C-D671-7D3E88932D23}"/>
    <pc:docChg chg="modSld">
      <pc:chgData name="Emma Littlefair" userId="S::little@gloscol.ac.uk::ed9df16f-e30c-4e06-b991-f0f994870ca3" providerId="AD" clId="Web-{96E39072-33CE-607C-D671-7D3E88932D23}" dt="2020-08-03T10:58:05.801" v="11" actId="1076"/>
      <pc:docMkLst>
        <pc:docMk/>
      </pc:docMkLst>
      <pc:sldChg chg="modSp">
        <pc:chgData name="Emma Littlefair" userId="S::little@gloscol.ac.uk::ed9df16f-e30c-4e06-b991-f0f994870ca3" providerId="AD" clId="Web-{96E39072-33CE-607C-D671-7D3E88932D23}" dt="2020-08-03T10:57:10.362" v="0" actId="20577"/>
        <pc:sldMkLst>
          <pc:docMk/>
          <pc:sldMk cId="469288883" sldId="256"/>
        </pc:sldMkLst>
        <pc:spChg chg="mod">
          <ac:chgData name="Emma Littlefair" userId="S::little@gloscol.ac.uk::ed9df16f-e30c-4e06-b991-f0f994870ca3" providerId="AD" clId="Web-{96E39072-33CE-607C-D671-7D3E88932D23}" dt="2020-08-03T10:57:10.362" v="0" actId="20577"/>
          <ac:spMkLst>
            <pc:docMk/>
            <pc:sldMk cId="469288883" sldId="256"/>
            <ac:spMk id="2" creationId="{00000000-0000-0000-0000-000000000000}"/>
          </ac:spMkLst>
        </pc:spChg>
      </pc:sldChg>
      <pc:sldChg chg="modSp">
        <pc:chgData name="Emma Littlefair" userId="S::little@gloscol.ac.uk::ed9df16f-e30c-4e06-b991-f0f994870ca3" providerId="AD" clId="Web-{96E39072-33CE-607C-D671-7D3E88932D23}" dt="2020-08-03T10:58:05.801" v="11" actId="1076"/>
        <pc:sldMkLst>
          <pc:docMk/>
          <pc:sldMk cId="1791260751" sldId="268"/>
        </pc:sldMkLst>
        <pc:picChg chg="mod">
          <ac:chgData name="Emma Littlefair" userId="S::little@gloscol.ac.uk::ed9df16f-e30c-4e06-b991-f0f994870ca3" providerId="AD" clId="Web-{96E39072-33CE-607C-D671-7D3E88932D23}" dt="2020-08-03T10:58:05.801" v="11" actId="1076"/>
          <ac:picMkLst>
            <pc:docMk/>
            <pc:sldMk cId="1791260751" sldId="268"/>
            <ac:picMk id="3" creationId="{00000000-0000-0000-0000-000000000000}"/>
          </ac:picMkLst>
        </pc:picChg>
      </pc:sldChg>
      <pc:sldChg chg="addSp delSp modSp">
        <pc:chgData name="Emma Littlefair" userId="S::little@gloscol.ac.uk::ed9df16f-e30c-4e06-b991-f0f994870ca3" providerId="AD" clId="Web-{96E39072-33CE-607C-D671-7D3E88932D23}" dt="2020-08-03T10:57:55.879" v="8" actId="1076"/>
        <pc:sldMkLst>
          <pc:docMk/>
          <pc:sldMk cId="253323560" sldId="324"/>
        </pc:sldMkLst>
        <pc:picChg chg="add del mod modCrop">
          <ac:chgData name="Emma Littlefair" userId="S::little@gloscol.ac.uk::ed9df16f-e30c-4e06-b991-f0f994870ca3" providerId="AD" clId="Web-{96E39072-33CE-607C-D671-7D3E88932D23}" dt="2020-08-03T10:57:55.879" v="8" actId="1076"/>
          <ac:picMkLst>
            <pc:docMk/>
            <pc:sldMk cId="253323560" sldId="324"/>
            <ac:picMk id="5" creationId="{B8D21EEB-0F60-4502-A21A-14E9D3AA22EA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9B480C-EDC9-4E81-816D-1ED8C4B09BDA}" type="datetimeFigureOut">
              <a:rPr lang="en-GB" smtClean="0"/>
              <a:t>03/08/2020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276E2E-7A8E-42A0-ACBA-129AF2B3D4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89167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439599-BA86-AD4D-BFB8-3A0ADAC2DD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1EC698-B0F6-0348-83A8-27CCA45509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26D9B1-D72D-D645-A3B8-5B16CB64D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9894E-EBB1-FD48-9BBC-B56B05B3E990}" type="datetimeFigureOut">
              <a:rPr lang="en-US" smtClean="0"/>
              <a:t>8/3/2020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5B73F5-602B-1B45-A7C3-620CFA860B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E9BC5D-29BC-B540-B4E9-D2DFCEC9AB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574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9E6053-683B-944E-90AC-12911C50AD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830CFC-6F21-4D42-8B64-BF258FD3C9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99C3B1-07AD-0247-A663-E070CB3612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CAFFC-F874-4F28-AF7B-8A4145702905}" type="datetimeFigureOut">
              <a:rPr lang="en-GB" smtClean="0"/>
              <a:t>03/08/2020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F457D1-DA7C-A048-84DC-8A55F5990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9149D0-9CAF-3F4D-9022-C4F1752851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490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E331164-5A17-DD41-971A-71F6A30570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22F257-1B0E-AD4B-87BE-97BB51AC8E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207CA0-BB1D-8D4B-B304-E472BCBD7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CAFFC-F874-4F28-AF7B-8A4145702905}" type="datetimeFigureOut">
              <a:rPr lang="en-GB" smtClean="0"/>
              <a:t>03/08/2020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5EB8FB-9DF5-0D48-9856-E579DEBDFA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6353C1-1792-4649-AF64-312ED230C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3530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D98DBE-3DA6-6843-B18A-0C12EA895A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BE8B26-06BF-3C49-AE1E-D1247D2CC9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E8B8A8-DA48-AB40-BD95-C703792110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9894E-EBB1-FD48-9BBC-B56B05B3E990}" type="datetimeFigureOut">
              <a:rPr lang="en-US" smtClean="0"/>
              <a:t>8/3/2020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63D902-AFC6-C742-A5D2-1210F1C778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A8D8A7-1165-4443-A122-FEB769458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9612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E98D1D-FF20-444E-BAE0-E4434AE4EA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2B2670-B233-E640-8A79-E073D46BC1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82AA90-1FE8-9148-B13F-37A85BA18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9894E-EBB1-FD48-9BBC-B56B05B3E990}" type="datetimeFigureOut">
              <a:rPr lang="en-US" smtClean="0"/>
              <a:t>8/3/2020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121276-7BB3-0D4C-8EBA-8D22BE2C80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310E87-1B9A-BA46-BFE2-1DCC271A6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6256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B87B1D-DE33-264E-9202-BFE9E45F06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C5D7BC-4BE9-9444-9485-C81A371CBE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CA21DF-400D-E44E-B45A-8C8E2ED000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8CA67C-5156-C243-A007-5FEFAB7666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9894E-EBB1-FD48-9BBC-B56B05B3E990}" type="datetimeFigureOut">
              <a:rPr lang="en-US" smtClean="0"/>
              <a:t>8/3/2020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5AA0E9-DA14-5B42-AA64-DAD9E311FF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1608D6-99A5-9848-A505-A3337182D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978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A53BA0-F92A-1D4F-B601-47CF0DC512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EE6B93-ED99-9343-B5E6-DAF24985E6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F208CF-AEB2-D743-BDCA-7AE684CC9D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EAE64CC-B022-3844-A885-C6E7411952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3A225BD-7E09-E24B-9464-14D10B0E00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946A4DB-702E-4944-8018-108715BE5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9894E-EBB1-FD48-9BBC-B56B05B3E990}" type="datetimeFigureOut">
              <a:rPr lang="en-US" smtClean="0"/>
              <a:t>8/3/2020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23182C0-1D7A-5E40-B5E3-B6594C22C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9422B6E-CFEF-BF42-9985-05AC748F7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769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9635FB-9CF8-054A-A97C-BF4C4D62F3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38B957-892B-AA44-B91F-7E5E301E6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9894E-EBB1-FD48-9BBC-B56B05B3E990}" type="datetimeFigureOut">
              <a:rPr lang="en-US" smtClean="0"/>
              <a:t>8/3/2020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BBDF29-4B1A-7849-93B4-C39AA38B58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318F2A-ABB2-5449-A885-14BD88E7A8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900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A5F7AED-F6B6-1E46-945E-B9C27ECC84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9894E-EBB1-FD48-9BBC-B56B05B3E990}" type="datetimeFigureOut">
              <a:rPr lang="en-US" smtClean="0"/>
              <a:t>8/3/2020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903A227-2590-E644-AF99-9F0501B54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5DE034-408D-1E45-A854-F55103817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489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BD678E-4376-CF4F-8FFC-03E5C6C8FD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D614E4-B276-644A-9E53-1B9DDC1D3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B17942-DAA2-3C4C-8CAA-3A3A4CD50F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273C32-4092-6642-B01E-8674DEA6A0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9894E-EBB1-FD48-9BBC-B56B05B3E990}" type="datetimeFigureOut">
              <a:rPr lang="en-US" smtClean="0"/>
              <a:t>8/3/2020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7F48E4-092C-2B40-9E25-B8DE12CFE1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A1786A-D6A8-A842-9F5F-9105143276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446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B529E0-01E3-6C4F-A2ED-E57E57A0DC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2B8CC20-B95D-864F-9EBD-70BB244563B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486A8F-E198-B242-AA23-067420B974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B9F4C1-930F-BB44-BFA1-C63AC40EE3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CAFFC-F874-4F28-AF7B-8A4145702905}" type="datetimeFigureOut">
              <a:rPr lang="en-GB" smtClean="0"/>
              <a:t>03/08/2020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FDFADA-F33E-D646-AA52-D1A1F4C007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EC9086-E381-B54A-9760-1F84E09B3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9059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A9BC3D9-A340-5A4C-A6DD-23B56FA195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F31BA7-432B-2A42-872D-2D20269675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6CA2EE-C32C-4545-9827-59FAC7EE73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9894E-EBB1-FD48-9BBC-B56B05B3E990}" type="datetimeFigureOut">
              <a:rPr lang="en-US" smtClean="0"/>
              <a:t>8/3/2020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E61985-3447-184A-9458-48F72D4D18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53E3E0-694C-D643-ADEC-2A6A68210A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426DEB-07F5-4B2D-AA1D-0AAC3D8AD7EF}" type="slidenum">
              <a:rPr lang="en-GB" smtClean="0"/>
              <a:t>‹#›</a:t>
            </a:fld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7EA4655-CB46-0544-B73D-859810E0A0E7}"/>
              </a:ext>
            </a:extLst>
          </p:cNvPr>
          <p:cNvSpPr/>
          <p:nvPr/>
        </p:nvSpPr>
        <p:spPr>
          <a:xfrm rot="5400000">
            <a:off x="5740435" y="-5770529"/>
            <a:ext cx="711130" cy="12192001"/>
          </a:xfrm>
          <a:prstGeom prst="rect">
            <a:avLst/>
          </a:prstGeom>
          <a:solidFill>
            <a:srgbClr val="22334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336AD38-66E3-C448-AF96-49668BAB046C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55" t="3290" r="1579" b="6172"/>
          <a:stretch/>
        </p:blipFill>
        <p:spPr>
          <a:xfrm>
            <a:off x="12500" y="-22917"/>
            <a:ext cx="834793" cy="697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829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 Programming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3600" dirty="0"/>
              <a:t>Selection statements </a:t>
            </a:r>
          </a:p>
          <a:p>
            <a:r>
              <a:rPr lang="en-GB" sz="3600" dirty="0"/>
              <a:t>IF &amp; SWITCH</a:t>
            </a:r>
          </a:p>
        </p:txBody>
      </p:sp>
    </p:spTree>
    <p:extLst>
      <p:ext uri="{BB962C8B-B14F-4D97-AF65-F5344CB8AC3E}">
        <p14:creationId xmlns:p14="http://schemas.microsoft.com/office/powerpoint/2010/main" val="4692888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3698" t="23708" r="24529" b="14359"/>
          <a:stretch/>
        </p:blipFill>
        <p:spPr>
          <a:xfrm>
            <a:off x="618564" y="531223"/>
            <a:ext cx="8681501" cy="5841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928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2372" t="26531" r="23834" b="17182"/>
          <a:stretch/>
        </p:blipFill>
        <p:spPr>
          <a:xfrm>
            <a:off x="399907" y="635725"/>
            <a:ext cx="10102629" cy="5946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2644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/>
              <a:t>Create a Membership Card</a:t>
            </a:r>
            <a:br>
              <a:rPr lang="en-GB" dirty="0"/>
            </a:b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12822" y="1163773"/>
            <a:ext cx="11590421" cy="4935956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GB" b="1" u="sng" dirty="0"/>
              <a:t>Create a Membership Card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err="1"/>
              <a:t>Milbury</a:t>
            </a:r>
            <a:r>
              <a:rPr lang="en-GB" dirty="0"/>
              <a:t> Sports Centre has asked you to create a simple program to handle membership cards.</a:t>
            </a:r>
          </a:p>
          <a:p>
            <a:pPr marL="0" indent="0">
              <a:buNone/>
            </a:pPr>
            <a:r>
              <a:rPr lang="en-GB" dirty="0"/>
              <a:t>The system should take in the name, date of birth and age of the member.</a:t>
            </a:r>
          </a:p>
          <a:p>
            <a:pPr marL="0" indent="0">
              <a:buNone/>
            </a:pPr>
            <a:r>
              <a:rPr lang="en-GB" dirty="0"/>
              <a:t>The membership type should be allocated based on age:</a:t>
            </a:r>
          </a:p>
          <a:p>
            <a:pPr marL="0" indent="0">
              <a:buNone/>
            </a:pPr>
            <a:r>
              <a:rPr lang="en-GB" dirty="0"/>
              <a:t> </a:t>
            </a:r>
          </a:p>
          <a:p>
            <a:pPr marL="0" indent="0">
              <a:buNone/>
            </a:pPr>
            <a:r>
              <a:rPr lang="en-GB" dirty="0"/>
              <a:t>&lt;18		Junior</a:t>
            </a:r>
          </a:p>
          <a:p>
            <a:pPr marL="0" indent="0">
              <a:buNone/>
            </a:pPr>
            <a:r>
              <a:rPr lang="en-GB" dirty="0"/>
              <a:t>18-65 inclusive	Adult</a:t>
            </a:r>
          </a:p>
          <a:p>
            <a:pPr marL="0" indent="0">
              <a:buNone/>
            </a:pPr>
            <a:r>
              <a:rPr lang="en-GB" dirty="0"/>
              <a:t>66+		Concession</a:t>
            </a:r>
          </a:p>
          <a:p>
            <a:pPr marL="0" indent="0">
              <a:buNone/>
            </a:pPr>
            <a:r>
              <a:rPr lang="en-GB" dirty="0"/>
              <a:t> </a:t>
            </a:r>
          </a:p>
          <a:p>
            <a:pPr marL="0" indent="0">
              <a:buNone/>
            </a:pPr>
            <a:r>
              <a:rPr lang="en-GB" dirty="0"/>
              <a:t>Once calculated the system should output the representation of the membership card.</a:t>
            </a:r>
          </a:p>
          <a:p>
            <a:pPr marL="0" indent="0">
              <a:buNone/>
            </a:pPr>
            <a:r>
              <a:rPr lang="en-GB" b="1" dirty="0"/>
              <a:t>… look at this code to help you with formatting the output!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b="1" dirty="0"/>
              <a:t>Console .</a:t>
            </a:r>
            <a:r>
              <a:rPr lang="en-GB" b="1" dirty="0" err="1"/>
              <a:t>SetCursorPosition</a:t>
            </a:r>
            <a:r>
              <a:rPr lang="en-GB" b="1" dirty="0"/>
              <a:t>(34, 3);</a:t>
            </a:r>
            <a:endParaRPr lang="en-GB" dirty="0"/>
          </a:p>
          <a:p>
            <a:pPr marL="0" indent="0">
              <a:buNone/>
            </a:pPr>
            <a:r>
              <a:rPr lang="en-GB" b="1" dirty="0"/>
              <a:t>Console .</a:t>
            </a:r>
            <a:r>
              <a:rPr lang="en-GB" b="1" dirty="0" err="1"/>
              <a:t>WriteLine</a:t>
            </a:r>
            <a:r>
              <a:rPr lang="en-GB" b="1" dirty="0"/>
              <a:t>( "MEMBERSHIP CARD" ); </a:t>
            </a:r>
            <a:endParaRPr lang="en-GB" dirty="0"/>
          </a:p>
          <a:p>
            <a:pPr marL="0" indent="0">
              <a:buNone/>
            </a:pPr>
            <a:r>
              <a:rPr lang="en-GB" b="1" dirty="0"/>
              <a:t>Console .</a:t>
            </a:r>
            <a:r>
              <a:rPr lang="en-GB" b="1" dirty="0" err="1"/>
              <a:t>SetCursorPosition</a:t>
            </a:r>
            <a:r>
              <a:rPr lang="en-GB" b="1" dirty="0"/>
              <a:t>(15, 5); </a:t>
            </a:r>
            <a:endParaRPr lang="en-GB" dirty="0"/>
          </a:p>
          <a:p>
            <a:pPr marL="0" indent="0">
              <a:buNone/>
            </a:pPr>
            <a:r>
              <a:rPr lang="en-GB" b="1" dirty="0"/>
              <a:t>Console .</a:t>
            </a:r>
            <a:r>
              <a:rPr lang="en-GB" b="1" dirty="0" err="1"/>
              <a:t>WriteLine</a:t>
            </a:r>
            <a:r>
              <a:rPr lang="en-GB" b="1" dirty="0"/>
              <a:t>( "Name: {0}" , </a:t>
            </a:r>
            <a:r>
              <a:rPr lang="en-GB" b="1" dirty="0" err="1"/>
              <a:t>sName</a:t>
            </a:r>
            <a:r>
              <a:rPr lang="en-GB" b="1" dirty="0"/>
              <a:t>); 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44653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Switch 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1548" t="24954" r="20767" b="12140"/>
          <a:stretch/>
        </p:blipFill>
        <p:spPr>
          <a:xfrm>
            <a:off x="1237673" y="1493509"/>
            <a:ext cx="8543635" cy="4560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8469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Switch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01985" y="1271443"/>
            <a:ext cx="11590421" cy="4935956"/>
          </a:xfrm>
        </p:spPr>
        <p:txBody>
          <a:bodyPr/>
          <a:lstStyle/>
          <a:p>
            <a:r>
              <a:rPr lang="en-GB" dirty="0"/>
              <a:t>Each </a:t>
            </a:r>
            <a:r>
              <a:rPr lang="en-GB" i="1" dirty="0" err="1"/>
              <a:t>expressionlist</a:t>
            </a:r>
            <a:r>
              <a:rPr lang="en-GB" dirty="0"/>
              <a:t> is a list of one or more values. If there is more than one value in a single list, the values are separated by commas. Each </a:t>
            </a:r>
            <a:r>
              <a:rPr lang="en-GB" i="1" dirty="0" err="1"/>
              <a:t>statementblock</a:t>
            </a:r>
            <a:r>
              <a:rPr lang="en-GB" dirty="0"/>
              <a:t> contains zero or more statements. If more than one Case matches the test expression, only the statement block associated with the first matching Case will execute. C Sharp executes statements in the Case Else clause (which is optional) if none of the values in the expression lists matches the test expression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3457" t="36127" r="22017" b="21192"/>
          <a:stretch/>
        </p:blipFill>
        <p:spPr>
          <a:xfrm>
            <a:off x="4779817" y="3872035"/>
            <a:ext cx="6928319" cy="3053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2607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8D21EEB-0F60-4502-A21A-14E9D3AA22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7835" t="27226" r="10018" b="17515"/>
          <a:stretch/>
        </p:blipFill>
        <p:spPr>
          <a:xfrm>
            <a:off x="-19050" y="1060450"/>
            <a:ext cx="11128970" cy="5525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235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Decisions Structures C#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2600" t="26265" r="20872" b="8237"/>
          <a:stretch/>
        </p:blipFill>
        <p:spPr>
          <a:xfrm>
            <a:off x="1712964" y="1369609"/>
            <a:ext cx="7232073" cy="471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3289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Decision Structures C#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1758" t="13164" r="19714" b="31817"/>
          <a:stretch/>
        </p:blipFill>
        <p:spPr>
          <a:xfrm>
            <a:off x="312822" y="1930400"/>
            <a:ext cx="8562109" cy="4527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747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If statements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312822" y="2175821"/>
            <a:ext cx="7870596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Use an If... structure to execute one or more statements </a:t>
            </a:r>
            <a:r>
              <a:rPr kumimoji="0" lang="en-GB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conditionally </a:t>
            </a:r>
            <a:r>
              <a:rPr kumimoji="0" lang="en-GB" altLang="en-US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eg</a:t>
            </a:r>
            <a:r>
              <a:rPr kumimoji="0" lang="en-GB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&gt; or &lt; </a:t>
            </a:r>
            <a:endParaRPr kumimoji="0" lang="en-GB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</a:t>
            </a:r>
            <a:r>
              <a:rPr kumimoji="0" lang="en-GB" altLang="en-US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condition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is usually a comparison, but it can be any expression that evaluates to a numeric value:</a:t>
            </a:r>
            <a:endParaRPr kumimoji="0" lang="en-GB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C# interprets this value as True or False; a zero numeric value is False, and any nonzero numeric value is considered True. </a:t>
            </a:r>
            <a:endParaRPr kumimoji="0" lang="en-GB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If </a:t>
            </a:r>
            <a:r>
              <a:rPr kumimoji="0" lang="en-GB" altLang="en-US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condition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is True, C # executes all the </a:t>
            </a:r>
            <a:r>
              <a:rPr kumimoji="0" lang="en-GB" altLang="en-US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statements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following the {………..remember there must be a closing }. </a:t>
            </a:r>
            <a:endParaRPr kumimoji="0" lang="en-GB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16374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If else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0179" t="23270" r="19925" b="11792"/>
          <a:stretch/>
        </p:blipFill>
        <p:spPr>
          <a:xfrm>
            <a:off x="951345" y="1425112"/>
            <a:ext cx="7795491" cy="4754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125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Else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9022" t="24018" r="22345" b="7489"/>
          <a:stretch/>
        </p:blipFill>
        <p:spPr>
          <a:xfrm>
            <a:off x="1690254" y="1126837"/>
            <a:ext cx="7610764" cy="5000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7506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Exercise 1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0510" t="17003" r="33759" b="29357"/>
          <a:stretch/>
        </p:blipFill>
        <p:spPr>
          <a:xfrm>
            <a:off x="2401888" y="545306"/>
            <a:ext cx="7043171" cy="5947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5671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Exercise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Now add the extra code for the calculator to work for  </a:t>
            </a:r>
          </a:p>
          <a:p>
            <a:r>
              <a:rPr lang="en-GB" dirty="0"/>
              <a:t>Divide</a:t>
            </a:r>
          </a:p>
          <a:p>
            <a:r>
              <a:rPr lang="en-GB" dirty="0"/>
              <a:t>Multiply</a:t>
            </a:r>
          </a:p>
          <a:p>
            <a:r>
              <a:rPr lang="en-GB" dirty="0"/>
              <a:t>Subtract</a:t>
            </a:r>
          </a:p>
        </p:txBody>
      </p:sp>
    </p:spTree>
    <p:extLst>
      <p:ext uri="{BB962C8B-B14F-4D97-AF65-F5344CB8AC3E}">
        <p14:creationId xmlns:p14="http://schemas.microsoft.com/office/powerpoint/2010/main" val="35408735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3066" t="23884" r="23437" b="18595"/>
          <a:stretch/>
        </p:blipFill>
        <p:spPr>
          <a:xfrm>
            <a:off x="651305" y="711865"/>
            <a:ext cx="9657806" cy="5841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171318"/>
      </p:ext>
    </p:extLst>
  </p:cSld>
  <p:clrMapOvr>
    <a:masterClrMapping/>
  </p:clrMapOvr>
</p:sld>
</file>

<file path=ppt/theme/theme1.xml><?xml version="1.0" encoding="utf-8"?>
<a:theme xmlns:a="http://schemas.openxmlformats.org/drawingml/2006/main" name="DataStructuresArray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yberDegreeIntro" id="{1F94E012-6D9F-4876-B6BF-F13DA6D6732A}" vid="{20DE8D24-B8FA-4EFA-8435-C534F6D9830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B71502E175D4041AD5498D9462EEF6D" ma:contentTypeVersion="11" ma:contentTypeDescription="Create a new document." ma:contentTypeScope="" ma:versionID="9513faf5fc17fb33e47043d9f4aecf4e">
  <xsd:schema xmlns:xsd="http://www.w3.org/2001/XMLSchema" xmlns:xs="http://www.w3.org/2001/XMLSchema" xmlns:p="http://schemas.microsoft.com/office/2006/metadata/properties" xmlns:ns2="97cb88b6-6f55-437d-af73-4cb2e3d1be32" xmlns:ns3="4a02df82-8de1-40de-837c-d16ad8d3d107" targetNamespace="http://schemas.microsoft.com/office/2006/metadata/properties" ma:root="true" ma:fieldsID="fe52720b6bd63e4542cfd51ab209b0a8" ns2:_="" ns3:_="">
    <xsd:import namespace="97cb88b6-6f55-437d-af73-4cb2e3d1be32"/>
    <xsd:import namespace="4a02df82-8de1-40de-837c-d16ad8d3d10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cb88b6-6f55-437d-af73-4cb2e3d1be3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02df82-8de1-40de-837c-d16ad8d3d107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4a02df82-8de1-40de-837c-d16ad8d3d107">
      <UserInfo>
        <DisplayName/>
        <AccountId xsi:nil="true"/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C6A38B5F-438F-4297-B578-57D71E7F73C5}"/>
</file>

<file path=customXml/itemProps2.xml><?xml version="1.0" encoding="utf-8"?>
<ds:datastoreItem xmlns:ds="http://schemas.openxmlformats.org/officeDocument/2006/customXml" ds:itemID="{0D3F79A5-94CC-4B7D-912A-ADDA0D786BAB}"/>
</file>

<file path=customXml/itemProps3.xml><?xml version="1.0" encoding="utf-8"?>
<ds:datastoreItem xmlns:ds="http://schemas.openxmlformats.org/officeDocument/2006/customXml" ds:itemID="{9C5679C4-B544-4DB7-BB0D-1D864A973B6A}"/>
</file>

<file path=docProps/app.xml><?xml version="1.0" encoding="utf-8"?>
<Properties xmlns="http://schemas.openxmlformats.org/officeDocument/2006/extended-properties" xmlns:vt="http://schemas.openxmlformats.org/officeDocument/2006/docPropsVTypes">
  <Template>DataStructuresArrays</Template>
  <TotalTime>866</TotalTime>
  <Words>347</Words>
  <Application>Microsoft Office PowerPoint</Application>
  <PresentationFormat>Widescreen</PresentationFormat>
  <Paragraphs>39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DataStructuresArrays</vt:lpstr>
      <vt:lpstr> Programming</vt:lpstr>
      <vt:lpstr>Decisions Structures C#</vt:lpstr>
      <vt:lpstr>Decision Structures C#</vt:lpstr>
      <vt:lpstr>If statements</vt:lpstr>
      <vt:lpstr>If else</vt:lpstr>
      <vt:lpstr>Else</vt:lpstr>
      <vt:lpstr>Exercise 1</vt:lpstr>
      <vt:lpstr>Exercise 2</vt:lpstr>
      <vt:lpstr>PowerPoint Presentation</vt:lpstr>
      <vt:lpstr>PowerPoint Presentation</vt:lpstr>
      <vt:lpstr>PowerPoint Presentation</vt:lpstr>
      <vt:lpstr>Create a Membership Card </vt:lpstr>
      <vt:lpstr>Switch </vt:lpstr>
      <vt:lpstr>Switch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Len</dc:creator>
  <cp:lastModifiedBy>Emma Littlefair</cp:lastModifiedBy>
  <cp:revision>35</cp:revision>
  <cp:lastPrinted>2019-12-02T09:15:33Z</cp:lastPrinted>
  <dcterms:created xsi:type="dcterms:W3CDTF">2018-07-19T10:49:55Z</dcterms:created>
  <dcterms:modified xsi:type="dcterms:W3CDTF">2020-08-03T10:58:07Z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0x010100DB71502E175D4041AD5498D9462EEF6D</vt:lpwstr>
  </property>
  <property fmtid="{D5CDD505-2E9C-101B-9397-08002B2CF9AE}" pid="3" name="Order">
    <vt:r8>79500</vt:r8>
  </property>
  <property fmtid="{D5CDD505-2E9C-101B-9397-08002B2CF9AE}" pid="4" name="_ExtendedDescription">
    <vt:lpwstr/>
  </property>
  <property fmtid="{D5CDD505-2E9C-101B-9397-08002B2CF9AE}" pid="5" name="_SourceUrl">
    <vt:lpwstr/>
  </property>
  <property fmtid="{D5CDD505-2E9C-101B-9397-08002B2CF9AE}" pid="6" name="_SharedFileIndex">
    <vt:lpwstr/>
  </property>
  <property fmtid="{D5CDD505-2E9C-101B-9397-08002B2CF9AE}" pid="7" name="ComplianceAssetId">
    <vt:lpwstr/>
  </property>
</Properties>
</file>