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notesMasterIdLst>
    <p:notesMasterId r:id="rId21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Other common events include the following:
&lt;Button&gt;
&lt;ButtonRelease&gt;
&lt;Configure&gt; 
Destroy
&lt;Enter&gt;
&lt;return&gt;
&lt;Expose&gt;
&lt;Focus In&gt;
&lt;Focus Out&gt;
&lt;Key Press&gt;
&lt;KeyRelease&gt;
&lt;Leave&gt;
&lt;Map&gt;
&lt;Motion&gt;
&lt;Unmap&gt;
&lt;Visibility&gt;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0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1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2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3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4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5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6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7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8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9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3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Slide-4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Slide-5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Slide-6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Slide-7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Slide-8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Slide-9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Company>Created by Marp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Created by Marp</dc:creator>
  <cp:lastModifiedBy>Created by Marp</cp:lastModifiedBy>
  <cp:revision>1</cp:revision>
  <dcterms:created xsi:type="dcterms:W3CDTF">2023-01-22T18:14:00Z</dcterms:created>
  <dcterms:modified xsi:type="dcterms:W3CDTF">2023-01-22T18:14:00Z</dcterms:modified>
</cp:coreProperties>
</file>