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77" r:id="rId7"/>
    <p:sldId id="258" r:id="rId8"/>
    <p:sldId id="259" r:id="rId9"/>
    <p:sldId id="260" r:id="rId10"/>
    <p:sldId id="261" r:id="rId11"/>
    <p:sldId id="265" r:id="rId12"/>
    <p:sldId id="273" r:id="rId13"/>
    <p:sldId id="275" r:id="rId14"/>
    <p:sldId id="274" r:id="rId15"/>
    <p:sldId id="279" r:id="rId16"/>
    <p:sldId id="266" r:id="rId17"/>
    <p:sldId id="267" r:id="rId18"/>
    <p:sldId id="268" r:id="rId19"/>
    <p:sldId id="271"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Littlefair" initials="EL" lastIdx="2" clrIdx="0">
    <p:extLst>
      <p:ext uri="{19B8F6BF-5375-455C-9EA6-DF929625EA0E}">
        <p15:presenceInfo xmlns:p15="http://schemas.microsoft.com/office/powerpoint/2012/main" userId="S-1-5-21-1371977903-376263547-3714372827-11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1FE4F-4E7E-4680-90E0-5F3491AA2551}" v="14" dt="2021-01-19T15:42:31.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ttlefair" userId="ed9df16f-e30c-4e06-b991-f0f994870ca3" providerId="ADAL" clId="{8E81FE4F-4E7E-4680-90E0-5F3491AA2551}"/>
    <pc:docChg chg="undo custSel addSld delSld modSld sldOrd">
      <pc:chgData name="Emma Littlefair" userId="ed9df16f-e30c-4e06-b991-f0f994870ca3" providerId="ADAL" clId="{8E81FE4F-4E7E-4680-90E0-5F3491AA2551}" dt="2021-01-19T15:42:31.402" v="366" actId="20577"/>
      <pc:docMkLst>
        <pc:docMk/>
      </pc:docMkLst>
      <pc:sldChg chg="modSp mod">
        <pc:chgData name="Emma Littlefair" userId="ed9df16f-e30c-4e06-b991-f0f994870ca3" providerId="ADAL" clId="{8E81FE4F-4E7E-4680-90E0-5F3491AA2551}" dt="2021-01-19T14:34:11.678" v="141" actId="313"/>
        <pc:sldMkLst>
          <pc:docMk/>
          <pc:sldMk cId="4289092654" sldId="258"/>
        </pc:sldMkLst>
        <pc:spChg chg="mod">
          <ac:chgData name="Emma Littlefair" userId="ed9df16f-e30c-4e06-b991-f0f994870ca3" providerId="ADAL" clId="{8E81FE4F-4E7E-4680-90E0-5F3491AA2551}" dt="2021-01-19T14:34:11.678" v="141" actId="313"/>
          <ac:spMkLst>
            <pc:docMk/>
            <pc:sldMk cId="4289092654" sldId="258"/>
            <ac:spMk id="3" creationId="{CD7DB761-CC63-4E8A-A281-0E0597A283DA}"/>
          </ac:spMkLst>
        </pc:spChg>
        <pc:picChg chg="mod">
          <ac:chgData name="Emma Littlefair" userId="ed9df16f-e30c-4e06-b991-f0f994870ca3" providerId="ADAL" clId="{8E81FE4F-4E7E-4680-90E0-5F3491AA2551}" dt="2021-01-19T14:33:52.642" v="129" actId="1076"/>
          <ac:picMkLst>
            <pc:docMk/>
            <pc:sldMk cId="4289092654" sldId="258"/>
            <ac:picMk id="4" creationId="{847A435B-B16D-4D6F-8AA1-9D84A73351DB}"/>
          </ac:picMkLst>
        </pc:picChg>
      </pc:sldChg>
      <pc:sldChg chg="delSp modSp mod">
        <pc:chgData name="Emma Littlefair" userId="ed9df16f-e30c-4e06-b991-f0f994870ca3" providerId="ADAL" clId="{8E81FE4F-4E7E-4680-90E0-5F3491AA2551}" dt="2021-01-19T14:26:47.356" v="103" actId="255"/>
        <pc:sldMkLst>
          <pc:docMk/>
          <pc:sldMk cId="2617462590" sldId="260"/>
        </pc:sldMkLst>
        <pc:spChg chg="mod">
          <ac:chgData name="Emma Littlefair" userId="ed9df16f-e30c-4e06-b991-f0f994870ca3" providerId="ADAL" clId="{8E81FE4F-4E7E-4680-90E0-5F3491AA2551}" dt="2021-01-19T14:26:47.356" v="103" actId="255"/>
          <ac:spMkLst>
            <pc:docMk/>
            <pc:sldMk cId="2617462590" sldId="260"/>
            <ac:spMk id="3" creationId="{0F725B51-05BA-418D-AD2D-41D354BC5F7C}"/>
          </ac:spMkLst>
        </pc:spChg>
        <pc:graphicFrameChg chg="del">
          <ac:chgData name="Emma Littlefair" userId="ed9df16f-e30c-4e06-b991-f0f994870ca3" providerId="ADAL" clId="{8E81FE4F-4E7E-4680-90E0-5F3491AA2551}" dt="2021-01-19T14:23:53.332" v="62" actId="478"/>
          <ac:graphicFrameMkLst>
            <pc:docMk/>
            <pc:sldMk cId="2617462590" sldId="260"/>
            <ac:graphicFrameMk id="5" creationId="{CD3B623A-0D17-4C8B-9172-A9688D1CA6E7}"/>
          </ac:graphicFrameMkLst>
        </pc:graphicFrameChg>
        <pc:picChg chg="mod">
          <ac:chgData name="Emma Littlefair" userId="ed9df16f-e30c-4e06-b991-f0f994870ca3" providerId="ADAL" clId="{8E81FE4F-4E7E-4680-90E0-5F3491AA2551}" dt="2021-01-19T14:25:47.826" v="96" actId="1076"/>
          <ac:picMkLst>
            <pc:docMk/>
            <pc:sldMk cId="2617462590" sldId="260"/>
            <ac:picMk id="4" creationId="{1540193E-7808-4C48-97E6-63B45E28510F}"/>
          </ac:picMkLst>
        </pc:picChg>
      </pc:sldChg>
      <pc:sldChg chg="modSp mod">
        <pc:chgData name="Emma Littlefair" userId="ed9df16f-e30c-4e06-b991-f0f994870ca3" providerId="ADAL" clId="{8E81FE4F-4E7E-4680-90E0-5F3491AA2551}" dt="2021-01-19T14:26:14.354" v="102" actId="27636"/>
        <pc:sldMkLst>
          <pc:docMk/>
          <pc:sldMk cId="2338402992" sldId="261"/>
        </pc:sldMkLst>
        <pc:spChg chg="mod">
          <ac:chgData name="Emma Littlefair" userId="ed9df16f-e30c-4e06-b991-f0f994870ca3" providerId="ADAL" clId="{8E81FE4F-4E7E-4680-90E0-5F3491AA2551}" dt="2021-01-19T14:26:14.354" v="102" actId="27636"/>
          <ac:spMkLst>
            <pc:docMk/>
            <pc:sldMk cId="2338402992" sldId="261"/>
            <ac:spMk id="3" creationId="{7FD07834-5622-4A53-B5FE-1D75F37EB767}"/>
          </ac:spMkLst>
        </pc:spChg>
        <pc:picChg chg="mod">
          <ac:chgData name="Emma Littlefair" userId="ed9df16f-e30c-4e06-b991-f0f994870ca3" providerId="ADAL" clId="{8E81FE4F-4E7E-4680-90E0-5F3491AA2551}" dt="2021-01-19T14:26:10.522" v="100" actId="14100"/>
          <ac:picMkLst>
            <pc:docMk/>
            <pc:sldMk cId="2338402992" sldId="261"/>
            <ac:picMk id="4" creationId="{01F6D830-BD9C-465A-BFE0-410396BBAABA}"/>
          </ac:picMkLst>
        </pc:picChg>
      </pc:sldChg>
      <pc:sldChg chg="addSp modSp mod ord">
        <pc:chgData name="Emma Littlefair" userId="ed9df16f-e30c-4e06-b991-f0f994870ca3" providerId="ADAL" clId="{8E81FE4F-4E7E-4680-90E0-5F3491AA2551}" dt="2021-01-19T15:37:19.040" v="166" actId="14100"/>
        <pc:sldMkLst>
          <pc:docMk/>
          <pc:sldMk cId="852623628" sldId="265"/>
        </pc:sldMkLst>
        <pc:spChg chg="mod">
          <ac:chgData name="Emma Littlefair" userId="ed9df16f-e30c-4e06-b991-f0f994870ca3" providerId="ADAL" clId="{8E81FE4F-4E7E-4680-90E0-5F3491AA2551}" dt="2021-01-19T15:36:56.815" v="161" actId="1076"/>
          <ac:spMkLst>
            <pc:docMk/>
            <pc:sldMk cId="852623628" sldId="265"/>
            <ac:spMk id="3" creationId="{C5E0D113-D9F0-4BE6-8529-2CE3D27A3938}"/>
          </ac:spMkLst>
        </pc:spChg>
        <pc:picChg chg="add mod modCrop">
          <ac:chgData name="Emma Littlefair" userId="ed9df16f-e30c-4e06-b991-f0f994870ca3" providerId="ADAL" clId="{8E81FE4F-4E7E-4680-90E0-5F3491AA2551}" dt="2021-01-19T15:37:19.040" v="166" actId="14100"/>
          <ac:picMkLst>
            <pc:docMk/>
            <pc:sldMk cId="852623628" sldId="265"/>
            <ac:picMk id="4" creationId="{133956BE-3EE8-4120-B45A-2EF09938E2E3}"/>
          </ac:picMkLst>
        </pc:picChg>
      </pc:sldChg>
      <pc:sldChg chg="modSp mod">
        <pc:chgData name="Emma Littlefair" userId="ed9df16f-e30c-4e06-b991-f0f994870ca3" providerId="ADAL" clId="{8E81FE4F-4E7E-4680-90E0-5F3491AA2551}" dt="2021-01-19T15:37:53.432" v="167" actId="1076"/>
        <pc:sldMkLst>
          <pc:docMk/>
          <pc:sldMk cId="2639478889" sldId="266"/>
        </pc:sldMkLst>
        <pc:picChg chg="mod">
          <ac:chgData name="Emma Littlefair" userId="ed9df16f-e30c-4e06-b991-f0f994870ca3" providerId="ADAL" clId="{8E81FE4F-4E7E-4680-90E0-5F3491AA2551}" dt="2021-01-19T15:37:53.432" v="167" actId="1076"/>
          <ac:picMkLst>
            <pc:docMk/>
            <pc:sldMk cId="2639478889" sldId="266"/>
            <ac:picMk id="7" creationId="{8735E869-078C-4301-8CA1-028139CAABC3}"/>
          </ac:picMkLst>
        </pc:picChg>
      </pc:sldChg>
      <pc:sldChg chg="modSp mod">
        <pc:chgData name="Emma Littlefair" userId="ed9df16f-e30c-4e06-b991-f0f994870ca3" providerId="ADAL" clId="{8E81FE4F-4E7E-4680-90E0-5F3491AA2551}" dt="2021-01-19T14:37:17.501" v="142" actId="14100"/>
        <pc:sldMkLst>
          <pc:docMk/>
          <pc:sldMk cId="2195484278" sldId="267"/>
        </pc:sldMkLst>
        <pc:spChg chg="mod">
          <ac:chgData name="Emma Littlefair" userId="ed9df16f-e30c-4e06-b991-f0f994870ca3" providerId="ADAL" clId="{8E81FE4F-4E7E-4680-90E0-5F3491AA2551}" dt="2021-01-19T14:37:17.501" v="142" actId="14100"/>
          <ac:spMkLst>
            <pc:docMk/>
            <pc:sldMk cId="2195484278" sldId="267"/>
            <ac:spMk id="7" creationId="{F5DBFCF1-CA9D-4D4E-8D42-9CE3F3879654}"/>
          </ac:spMkLst>
        </pc:spChg>
      </pc:sldChg>
      <pc:sldChg chg="addSp delSp modSp">
        <pc:chgData name="Emma Littlefair" userId="ed9df16f-e30c-4e06-b991-f0f994870ca3" providerId="ADAL" clId="{8E81FE4F-4E7E-4680-90E0-5F3491AA2551}" dt="2021-01-19T14:18:13.086" v="31"/>
        <pc:sldMkLst>
          <pc:docMk/>
          <pc:sldMk cId="491832623" sldId="272"/>
        </pc:sldMkLst>
        <pc:spChg chg="del">
          <ac:chgData name="Emma Littlefair" userId="ed9df16f-e30c-4e06-b991-f0f994870ca3" providerId="ADAL" clId="{8E81FE4F-4E7E-4680-90E0-5F3491AA2551}" dt="2021-01-19T14:18:13.086" v="31"/>
          <ac:spMkLst>
            <pc:docMk/>
            <pc:sldMk cId="491832623" sldId="272"/>
            <ac:spMk id="3" creationId="{F49E4C2E-7B93-449E-9315-3762E61FFD19}"/>
          </ac:spMkLst>
        </pc:spChg>
        <pc:spChg chg="add mod">
          <ac:chgData name="Emma Littlefair" userId="ed9df16f-e30c-4e06-b991-f0f994870ca3" providerId="ADAL" clId="{8E81FE4F-4E7E-4680-90E0-5F3491AA2551}" dt="2021-01-19T14:18:13.086" v="31"/>
          <ac:spMkLst>
            <pc:docMk/>
            <pc:sldMk cId="491832623" sldId="272"/>
            <ac:spMk id="4" creationId="{F15E1233-9A64-4F71-8CC5-7C173B82EE4A}"/>
          </ac:spMkLst>
        </pc:spChg>
      </pc:sldChg>
      <pc:sldChg chg="addSp modSp add del mod">
        <pc:chgData name="Emma Littlefair" userId="ed9df16f-e30c-4e06-b991-f0f994870ca3" providerId="ADAL" clId="{8E81FE4F-4E7E-4680-90E0-5F3491AA2551}" dt="2021-01-19T14:29:50.921" v="115" actId="47"/>
        <pc:sldMkLst>
          <pc:docMk/>
          <pc:sldMk cId="2502977180" sldId="272"/>
        </pc:sldMkLst>
        <pc:spChg chg="mod">
          <ac:chgData name="Emma Littlefair" userId="ed9df16f-e30c-4e06-b991-f0f994870ca3" providerId="ADAL" clId="{8E81FE4F-4E7E-4680-90E0-5F3491AA2551}" dt="2021-01-19T14:19:49.423" v="48" actId="14100"/>
          <ac:spMkLst>
            <pc:docMk/>
            <pc:sldMk cId="2502977180" sldId="272"/>
            <ac:spMk id="4" creationId="{F15E1233-9A64-4F71-8CC5-7C173B82EE4A}"/>
          </ac:spMkLst>
        </pc:spChg>
        <pc:picChg chg="add mod">
          <ac:chgData name="Emma Littlefair" userId="ed9df16f-e30c-4e06-b991-f0f994870ca3" providerId="ADAL" clId="{8E81FE4F-4E7E-4680-90E0-5F3491AA2551}" dt="2021-01-19T14:19:51.827" v="49" actId="1076"/>
          <ac:picMkLst>
            <pc:docMk/>
            <pc:sldMk cId="2502977180" sldId="272"/>
            <ac:picMk id="5" creationId="{1B36C66A-19BA-4AF6-A2B2-CF8B79A3AB52}"/>
          </ac:picMkLst>
        </pc:picChg>
      </pc:sldChg>
      <pc:sldChg chg="modSp mod ord">
        <pc:chgData name="Emma Littlefair" userId="ed9df16f-e30c-4e06-b991-f0f994870ca3" providerId="ADAL" clId="{8E81FE4F-4E7E-4680-90E0-5F3491AA2551}" dt="2021-01-19T14:28:09.506" v="112" actId="14100"/>
        <pc:sldMkLst>
          <pc:docMk/>
          <pc:sldMk cId="827824489" sldId="273"/>
        </pc:sldMkLst>
        <pc:spChg chg="mod">
          <ac:chgData name="Emma Littlefair" userId="ed9df16f-e30c-4e06-b991-f0f994870ca3" providerId="ADAL" clId="{8E81FE4F-4E7E-4680-90E0-5F3491AA2551}" dt="2021-01-19T14:25:05.998" v="90" actId="20577"/>
          <ac:spMkLst>
            <pc:docMk/>
            <pc:sldMk cId="827824489" sldId="273"/>
            <ac:spMk id="2" creationId="{5732EEF7-C5A0-4719-9DCF-49875B0619A9}"/>
          </ac:spMkLst>
        </pc:spChg>
        <pc:spChg chg="mod">
          <ac:chgData name="Emma Littlefair" userId="ed9df16f-e30c-4e06-b991-f0f994870ca3" providerId="ADAL" clId="{8E81FE4F-4E7E-4680-90E0-5F3491AA2551}" dt="2021-01-19T14:28:02.336" v="111" actId="20577"/>
          <ac:spMkLst>
            <pc:docMk/>
            <pc:sldMk cId="827824489" sldId="273"/>
            <ac:spMk id="6" creationId="{28A8CB63-C5CB-4194-8FC0-5367D4EECE64}"/>
          </ac:spMkLst>
        </pc:spChg>
        <pc:graphicFrameChg chg="mod modGraphic">
          <ac:chgData name="Emma Littlefair" userId="ed9df16f-e30c-4e06-b991-f0f994870ca3" providerId="ADAL" clId="{8E81FE4F-4E7E-4680-90E0-5F3491AA2551}" dt="2021-01-19T14:28:09.506" v="112" actId="14100"/>
          <ac:graphicFrameMkLst>
            <pc:docMk/>
            <pc:sldMk cId="827824489" sldId="273"/>
            <ac:graphicFrameMk id="5" creationId="{882D30DC-738E-49B9-B8B5-3531E64242C6}"/>
          </ac:graphicFrameMkLst>
        </pc:graphicFrameChg>
      </pc:sldChg>
      <pc:sldChg chg="addSp modSp mod ord">
        <pc:chgData name="Emma Littlefair" userId="ed9df16f-e30c-4e06-b991-f0f994870ca3" providerId="ADAL" clId="{8E81FE4F-4E7E-4680-90E0-5F3491AA2551}" dt="2021-01-19T14:27:49.482" v="108"/>
        <pc:sldMkLst>
          <pc:docMk/>
          <pc:sldMk cId="301823494" sldId="274"/>
        </pc:sldMkLst>
        <pc:picChg chg="mod modCrop">
          <ac:chgData name="Emma Littlefair" userId="ed9df16f-e30c-4e06-b991-f0f994870ca3" providerId="ADAL" clId="{8E81FE4F-4E7E-4680-90E0-5F3491AA2551}" dt="2021-01-19T14:15:53.586" v="3" actId="18131"/>
          <ac:picMkLst>
            <pc:docMk/>
            <pc:sldMk cId="301823494" sldId="274"/>
            <ac:picMk id="4" creationId="{6097EA65-608A-471F-8EBB-FEF1B0B814AB}"/>
          </ac:picMkLst>
        </pc:picChg>
        <pc:picChg chg="add mod">
          <ac:chgData name="Emma Littlefair" userId="ed9df16f-e30c-4e06-b991-f0f994870ca3" providerId="ADAL" clId="{8E81FE4F-4E7E-4680-90E0-5F3491AA2551}" dt="2021-01-19T14:16:20.366" v="8" actId="1076"/>
          <ac:picMkLst>
            <pc:docMk/>
            <pc:sldMk cId="301823494" sldId="274"/>
            <ac:picMk id="6" creationId="{1540BEDC-CD39-4499-AB2E-F83B9AD15525}"/>
          </ac:picMkLst>
        </pc:picChg>
      </pc:sldChg>
      <pc:sldChg chg="addSp delSp modSp new mod ord">
        <pc:chgData name="Emma Littlefair" userId="ed9df16f-e30c-4e06-b991-f0f994870ca3" providerId="ADAL" clId="{8E81FE4F-4E7E-4680-90E0-5F3491AA2551}" dt="2021-01-19T14:28:21.475" v="114"/>
        <pc:sldMkLst>
          <pc:docMk/>
          <pc:sldMk cId="3598133258" sldId="275"/>
        </pc:sldMkLst>
        <pc:spChg chg="mod">
          <ac:chgData name="Emma Littlefair" userId="ed9df16f-e30c-4e06-b991-f0f994870ca3" providerId="ADAL" clId="{8E81FE4F-4E7E-4680-90E0-5F3491AA2551}" dt="2021-01-19T14:17:24.771" v="26" actId="20577"/>
          <ac:spMkLst>
            <pc:docMk/>
            <pc:sldMk cId="3598133258" sldId="275"/>
            <ac:spMk id="2" creationId="{05A34232-0F90-46DB-8AA2-95CB37F79B50}"/>
          </ac:spMkLst>
        </pc:spChg>
        <pc:spChg chg="del">
          <ac:chgData name="Emma Littlefair" userId="ed9df16f-e30c-4e06-b991-f0f994870ca3" providerId="ADAL" clId="{8E81FE4F-4E7E-4680-90E0-5F3491AA2551}" dt="2021-01-19T14:17:30.081" v="27" actId="22"/>
          <ac:spMkLst>
            <pc:docMk/>
            <pc:sldMk cId="3598133258" sldId="275"/>
            <ac:spMk id="3" creationId="{A2CC8426-64C9-4521-AC78-783A9F32FD12}"/>
          </ac:spMkLst>
        </pc:spChg>
        <pc:picChg chg="add mod ord">
          <ac:chgData name="Emma Littlefair" userId="ed9df16f-e30c-4e06-b991-f0f994870ca3" providerId="ADAL" clId="{8E81FE4F-4E7E-4680-90E0-5F3491AA2551}" dt="2021-01-19T14:17:39.303" v="30" actId="1076"/>
          <ac:picMkLst>
            <pc:docMk/>
            <pc:sldMk cId="3598133258" sldId="275"/>
            <ac:picMk id="5" creationId="{2360985A-63B9-4C25-9532-4D41104364E7}"/>
          </ac:picMkLst>
        </pc:picChg>
      </pc:sldChg>
      <pc:sldChg chg="new del">
        <pc:chgData name="Emma Littlefair" userId="ed9df16f-e30c-4e06-b991-f0f994870ca3" providerId="ADAL" clId="{8E81FE4F-4E7E-4680-90E0-5F3491AA2551}" dt="2021-01-19T14:29:52.307" v="116" actId="47"/>
        <pc:sldMkLst>
          <pc:docMk/>
          <pc:sldMk cId="2986109260" sldId="276"/>
        </pc:sldMkLst>
      </pc:sldChg>
      <pc:sldChg chg="addSp delSp modSp new mod ord">
        <pc:chgData name="Emma Littlefair" userId="ed9df16f-e30c-4e06-b991-f0f994870ca3" providerId="ADAL" clId="{8E81FE4F-4E7E-4680-90E0-5F3491AA2551}" dt="2021-01-19T14:21:44.860" v="58" actId="1076"/>
        <pc:sldMkLst>
          <pc:docMk/>
          <pc:sldMk cId="1075223668" sldId="277"/>
        </pc:sldMkLst>
        <pc:spChg chg="del">
          <ac:chgData name="Emma Littlefair" userId="ed9df16f-e30c-4e06-b991-f0f994870ca3" providerId="ADAL" clId="{8E81FE4F-4E7E-4680-90E0-5F3491AA2551}" dt="2021-01-19T14:21:38.114" v="55" actId="478"/>
          <ac:spMkLst>
            <pc:docMk/>
            <pc:sldMk cId="1075223668" sldId="277"/>
            <ac:spMk id="2" creationId="{06771363-EAA4-45EB-B161-753E629CC865}"/>
          </ac:spMkLst>
        </pc:spChg>
        <pc:spChg chg="del">
          <ac:chgData name="Emma Littlefair" userId="ed9df16f-e30c-4e06-b991-f0f994870ca3" providerId="ADAL" clId="{8E81FE4F-4E7E-4680-90E0-5F3491AA2551}" dt="2021-01-19T14:21:35.464" v="54" actId="22"/>
          <ac:spMkLst>
            <pc:docMk/>
            <pc:sldMk cId="1075223668" sldId="277"/>
            <ac:spMk id="3" creationId="{D6651056-2A82-4372-A424-09AF0970024D}"/>
          </ac:spMkLst>
        </pc:spChg>
        <pc:picChg chg="add mod ord">
          <ac:chgData name="Emma Littlefair" userId="ed9df16f-e30c-4e06-b991-f0f994870ca3" providerId="ADAL" clId="{8E81FE4F-4E7E-4680-90E0-5F3491AA2551}" dt="2021-01-19T14:21:44.860" v="58" actId="1076"/>
          <ac:picMkLst>
            <pc:docMk/>
            <pc:sldMk cId="1075223668" sldId="277"/>
            <ac:picMk id="5" creationId="{B3ECAF03-46D3-40CA-881F-FC6D56B70D5E}"/>
          </ac:picMkLst>
        </pc:picChg>
      </pc:sldChg>
      <pc:sldChg chg="modSp new del mod">
        <pc:chgData name="Emma Littlefair" userId="ed9df16f-e30c-4e06-b991-f0f994870ca3" providerId="ADAL" clId="{8E81FE4F-4E7E-4680-90E0-5F3491AA2551}" dt="2021-01-19T15:38:42.594" v="192" actId="47"/>
        <pc:sldMkLst>
          <pc:docMk/>
          <pc:sldMk cId="2938382066" sldId="278"/>
        </pc:sldMkLst>
        <pc:spChg chg="mod">
          <ac:chgData name="Emma Littlefair" userId="ed9df16f-e30c-4e06-b991-f0f994870ca3" providerId="ADAL" clId="{8E81FE4F-4E7E-4680-90E0-5F3491AA2551}" dt="2021-01-19T15:34:57.486" v="154" actId="20577"/>
          <ac:spMkLst>
            <pc:docMk/>
            <pc:sldMk cId="2938382066" sldId="278"/>
            <ac:spMk id="2" creationId="{3EFC22A4-F8A3-4CDB-9265-CE8E5DCE01E8}"/>
          </ac:spMkLst>
        </pc:spChg>
      </pc:sldChg>
      <pc:sldChg chg="addSp delSp modSp new mod ord modClrScheme chgLayout">
        <pc:chgData name="Emma Littlefair" userId="ed9df16f-e30c-4e06-b991-f0f994870ca3" providerId="ADAL" clId="{8E81FE4F-4E7E-4680-90E0-5F3491AA2551}" dt="2021-01-19T15:38:18.953" v="191" actId="478"/>
        <pc:sldMkLst>
          <pc:docMk/>
          <pc:sldMk cId="341447174" sldId="279"/>
        </pc:sldMkLst>
        <pc:spChg chg="del mod ord">
          <ac:chgData name="Emma Littlefair" userId="ed9df16f-e30c-4e06-b991-f0f994870ca3" providerId="ADAL" clId="{8E81FE4F-4E7E-4680-90E0-5F3491AA2551}" dt="2021-01-19T15:38:06.779" v="169" actId="700"/>
          <ac:spMkLst>
            <pc:docMk/>
            <pc:sldMk cId="341447174" sldId="279"/>
            <ac:spMk id="2" creationId="{7E571AAC-9CD2-40C3-9827-494D629821B2}"/>
          </ac:spMkLst>
        </pc:spChg>
        <pc:spChg chg="del mod ord">
          <ac:chgData name="Emma Littlefair" userId="ed9df16f-e30c-4e06-b991-f0f994870ca3" providerId="ADAL" clId="{8E81FE4F-4E7E-4680-90E0-5F3491AA2551}" dt="2021-01-19T15:38:06.779" v="169" actId="700"/>
          <ac:spMkLst>
            <pc:docMk/>
            <pc:sldMk cId="341447174" sldId="279"/>
            <ac:spMk id="3" creationId="{4CCE8F1C-000E-4214-82BA-1710E0FE8A0C}"/>
          </ac:spMkLst>
        </pc:spChg>
        <pc:spChg chg="add mod ord">
          <ac:chgData name="Emma Littlefair" userId="ed9df16f-e30c-4e06-b991-f0f994870ca3" providerId="ADAL" clId="{8E81FE4F-4E7E-4680-90E0-5F3491AA2551}" dt="2021-01-19T15:38:13.282" v="188" actId="20577"/>
          <ac:spMkLst>
            <pc:docMk/>
            <pc:sldMk cId="341447174" sldId="279"/>
            <ac:spMk id="4" creationId="{C221A175-31CB-427B-8102-7EFCB6871BBF}"/>
          </ac:spMkLst>
        </pc:spChg>
        <pc:spChg chg="add del mod ord">
          <ac:chgData name="Emma Littlefair" userId="ed9df16f-e30c-4e06-b991-f0f994870ca3" providerId="ADAL" clId="{8E81FE4F-4E7E-4680-90E0-5F3491AA2551}" dt="2021-01-19T15:38:18.953" v="191" actId="478"/>
          <ac:spMkLst>
            <pc:docMk/>
            <pc:sldMk cId="341447174" sldId="279"/>
            <ac:spMk id="5" creationId="{F50A4FB7-A38E-4DD3-A29B-B31E3FC0DC9F}"/>
          </ac:spMkLst>
        </pc:spChg>
      </pc:sldChg>
      <pc:sldChg chg="modSp new mod">
        <pc:chgData name="Emma Littlefair" userId="ed9df16f-e30c-4e06-b991-f0f994870ca3" providerId="ADAL" clId="{8E81FE4F-4E7E-4680-90E0-5F3491AA2551}" dt="2021-01-19T15:42:31.402" v="366" actId="20577"/>
        <pc:sldMkLst>
          <pc:docMk/>
          <pc:sldMk cId="2673802245" sldId="280"/>
        </pc:sldMkLst>
        <pc:spChg chg="mod">
          <ac:chgData name="Emma Littlefair" userId="ed9df16f-e30c-4e06-b991-f0f994870ca3" providerId="ADAL" clId="{8E81FE4F-4E7E-4680-90E0-5F3491AA2551}" dt="2021-01-19T15:41:08.989" v="322" actId="20577"/>
          <ac:spMkLst>
            <pc:docMk/>
            <pc:sldMk cId="2673802245" sldId="280"/>
            <ac:spMk id="2" creationId="{0CD5AB0A-8883-499B-92C3-DC875713117B}"/>
          </ac:spMkLst>
        </pc:spChg>
        <pc:spChg chg="mod">
          <ac:chgData name="Emma Littlefair" userId="ed9df16f-e30c-4e06-b991-f0f994870ca3" providerId="ADAL" clId="{8E81FE4F-4E7E-4680-90E0-5F3491AA2551}" dt="2021-01-19T15:42:31.402" v="366" actId="20577"/>
          <ac:spMkLst>
            <pc:docMk/>
            <pc:sldMk cId="2673802245" sldId="280"/>
            <ac:spMk id="3" creationId="{CA1BD7B4-5BAE-4627-A345-35FC2FDE345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62689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3362F31B-99E9-4C87-ADA0-43AD0208588A}" type="datetimeFigureOut">
              <a:rPr lang="en-GB" smtClean="0"/>
              <a:t>17/06/2021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48013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3362F31B-99E9-4C87-ADA0-43AD0208588A}" type="datetimeFigureOut">
              <a:rPr lang="en-GB" smtClean="0"/>
              <a:t>17/06/2021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1091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18356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62570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330282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153293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45189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83194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6/17/2021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17334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3362F31B-99E9-4C87-ADA0-43AD0208588A}" type="datetimeFigureOut">
              <a:rPr lang="en-GB" smtClean="0"/>
              <a:t>17/06/2021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983CDA1D-0C11-4D85-A879-AEA2808E3932}" type="slidenum">
              <a:rPr lang="en-GB" smtClean="0"/>
              <a:t>‹#›</a:t>
            </a:fld>
            <a:endParaRPr lang="en-GB"/>
          </a:p>
        </p:txBody>
      </p:sp>
    </p:spTree>
    <p:extLst>
      <p:ext uri="{BB962C8B-B14F-4D97-AF65-F5344CB8AC3E}">
        <p14:creationId xmlns:p14="http://schemas.microsoft.com/office/powerpoint/2010/main" val="283253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6/17/2021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CDA1D-0C11-4D85-A879-AEA2808E3932}"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2734914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cs/cs_polymorphism.asp" TargetMode="External"/><Relationship Id="rId2" Type="http://schemas.openxmlformats.org/officeDocument/2006/relationships/hyperlink" Target="https://www.w3schools.com/cs/cs_inheritance.asp" TargetMode="External"/><Relationship Id="rId1" Type="http://schemas.openxmlformats.org/officeDocument/2006/relationships/slideLayout" Target="../slideLayouts/slideLayout2.xml"/><Relationship Id="rId4" Type="http://schemas.openxmlformats.org/officeDocument/2006/relationships/hyperlink" Target="https://www.w3schools.com/cs/cs_abstract.as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dotnet/csharp/language-reference/keywords/set" TargetMode="External"/><Relationship Id="rId2" Type="http://schemas.openxmlformats.org/officeDocument/2006/relationships/hyperlink" Target="https://docs.microsoft.com/en-us/dotnet/csharp/language-reference/keywords/ge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B7D1-21F5-4713-A124-2D476F33E77C}"/>
              </a:ext>
            </a:extLst>
          </p:cNvPr>
          <p:cNvSpPr>
            <a:spLocks noGrp="1"/>
          </p:cNvSpPr>
          <p:nvPr>
            <p:ph type="ctrTitle"/>
          </p:nvPr>
        </p:nvSpPr>
        <p:spPr/>
        <p:txBody>
          <a:bodyPr/>
          <a:lstStyle/>
          <a:p>
            <a:r>
              <a:rPr lang="en-GB" dirty="0"/>
              <a:t>Object Orientated</a:t>
            </a:r>
          </a:p>
        </p:txBody>
      </p:sp>
      <p:sp>
        <p:nvSpPr>
          <p:cNvPr id="3" name="Subtitle 2">
            <a:extLst>
              <a:ext uri="{FF2B5EF4-FFF2-40B4-BE49-F238E27FC236}">
                <a16:creationId xmlns:a16="http://schemas.microsoft.com/office/drawing/2014/main" id="{E2F44FE0-AE35-4075-824E-CAC987FD16E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2530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4232-0F90-46DB-8AA2-95CB37F79B50}"/>
              </a:ext>
            </a:extLst>
          </p:cNvPr>
          <p:cNvSpPr>
            <a:spLocks noGrp="1"/>
          </p:cNvSpPr>
          <p:nvPr>
            <p:ph type="title"/>
          </p:nvPr>
        </p:nvSpPr>
        <p:spPr/>
        <p:txBody>
          <a:bodyPr/>
          <a:lstStyle/>
          <a:p>
            <a:r>
              <a:rPr lang="en-GB" dirty="0"/>
              <a:t>Public Modifier</a:t>
            </a:r>
          </a:p>
        </p:txBody>
      </p:sp>
      <p:pic>
        <p:nvPicPr>
          <p:cNvPr id="5" name="Content Placeholder 4">
            <a:extLst>
              <a:ext uri="{FF2B5EF4-FFF2-40B4-BE49-F238E27FC236}">
                <a16:creationId xmlns:a16="http://schemas.microsoft.com/office/drawing/2014/main" id="{2360985A-63B9-4C25-9532-4D41104364E7}"/>
              </a:ext>
            </a:extLst>
          </p:cNvPr>
          <p:cNvPicPr>
            <a:picLocks noGrp="1" noChangeAspect="1"/>
          </p:cNvPicPr>
          <p:nvPr>
            <p:ph idx="1"/>
          </p:nvPr>
        </p:nvPicPr>
        <p:blipFill>
          <a:blip r:embed="rId2"/>
          <a:stretch>
            <a:fillRect/>
          </a:stretch>
        </p:blipFill>
        <p:spPr>
          <a:xfrm>
            <a:off x="1554481" y="1294895"/>
            <a:ext cx="7210724" cy="4679185"/>
          </a:xfrm>
        </p:spPr>
      </p:pic>
    </p:spTree>
    <p:extLst>
      <p:ext uri="{BB962C8B-B14F-4D97-AF65-F5344CB8AC3E}">
        <p14:creationId xmlns:p14="http://schemas.microsoft.com/office/powerpoint/2010/main" val="359813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B58A-55AB-4C63-9B78-41BC383AA5EA}"/>
              </a:ext>
            </a:extLst>
          </p:cNvPr>
          <p:cNvSpPr>
            <a:spLocks noGrp="1"/>
          </p:cNvSpPr>
          <p:nvPr>
            <p:ph type="title"/>
          </p:nvPr>
        </p:nvSpPr>
        <p:spPr/>
        <p:txBody>
          <a:bodyPr/>
          <a:lstStyle/>
          <a:p>
            <a:r>
              <a:rPr lang="en-US" b="0" dirty="0">
                <a:ea typeface="+mn-lt"/>
                <a:cs typeface="+mn-lt"/>
              </a:rPr>
              <a:t>Private Modifier</a:t>
            </a:r>
            <a:endParaRPr lang="en-US" dirty="0"/>
          </a:p>
        </p:txBody>
      </p:sp>
      <p:sp>
        <p:nvSpPr>
          <p:cNvPr id="3" name="Content Placeholder 2">
            <a:extLst>
              <a:ext uri="{FF2B5EF4-FFF2-40B4-BE49-F238E27FC236}">
                <a16:creationId xmlns:a16="http://schemas.microsoft.com/office/drawing/2014/main" id="{3B1C1657-00CB-42C8-B01B-BE2CB8C2C0E9}"/>
              </a:ext>
            </a:extLst>
          </p:cNvPr>
          <p:cNvSpPr>
            <a:spLocks noGrp="1"/>
          </p:cNvSpPr>
          <p:nvPr>
            <p:ph idx="1"/>
          </p:nvPr>
        </p:nvSpPr>
        <p:spPr/>
        <p:txBody>
          <a:bodyPr vert="horz" lIns="91440" tIns="45720" rIns="91440" bIns="45720" rtlCol="0" anchor="t">
            <a:normAutofit/>
          </a:bodyPr>
          <a:lstStyle/>
          <a:p>
            <a:r>
              <a:rPr lang="en-US" dirty="0"/>
              <a:t>Private Modifier</a:t>
            </a:r>
            <a:endParaRPr lang="en-US" dirty="0">
              <a:cs typeface="Calibri" panose="020F0502020204030204"/>
            </a:endParaRPr>
          </a:p>
          <a:p>
            <a:r>
              <a:rPr lang="en-US" dirty="0">
                <a:ea typeface="+mn-lt"/>
                <a:cs typeface="+mn-lt"/>
              </a:rPr>
              <a:t>If you declare a field with a </a:t>
            </a:r>
            <a:r>
              <a:rPr lang="en-US" dirty="0">
                <a:latin typeface="Consolas"/>
              </a:rPr>
              <a:t>private</a:t>
            </a:r>
            <a:r>
              <a:rPr lang="en-US" dirty="0">
                <a:ea typeface="+mn-lt"/>
                <a:cs typeface="+mn-lt"/>
              </a:rPr>
              <a:t> access modifier, it can only be accessed within the same class:</a:t>
            </a:r>
            <a:endParaRPr lang="en-US" dirty="0"/>
          </a:p>
          <a:p>
            <a:endParaRPr lang="en-US" dirty="0">
              <a:cs typeface="Calibri"/>
            </a:endParaRPr>
          </a:p>
          <a:p>
            <a:endParaRPr lang="en-US" dirty="0">
              <a:cs typeface="Calibri"/>
            </a:endParaRPr>
          </a:p>
        </p:txBody>
      </p:sp>
      <p:pic>
        <p:nvPicPr>
          <p:cNvPr id="4" name="Picture 4" descr="Graphical user interface, text, application&#10;&#10;Description automatically generated">
            <a:extLst>
              <a:ext uri="{FF2B5EF4-FFF2-40B4-BE49-F238E27FC236}">
                <a16:creationId xmlns:a16="http://schemas.microsoft.com/office/drawing/2014/main" id="{6097EA65-608A-471F-8EBB-FEF1B0B814AB}"/>
              </a:ext>
            </a:extLst>
          </p:cNvPr>
          <p:cNvPicPr>
            <a:picLocks noChangeAspect="1"/>
          </p:cNvPicPr>
          <p:nvPr/>
        </p:nvPicPr>
        <p:blipFill rotWithShape="1">
          <a:blip r:embed="rId2"/>
          <a:srcRect l="665" t="-2977" r="37148" b="2977"/>
          <a:stretch/>
        </p:blipFill>
        <p:spPr>
          <a:xfrm>
            <a:off x="1132115" y="2575034"/>
            <a:ext cx="3918057" cy="3944450"/>
          </a:xfrm>
          <a:prstGeom prst="rect">
            <a:avLst/>
          </a:prstGeom>
        </p:spPr>
      </p:pic>
      <p:pic>
        <p:nvPicPr>
          <p:cNvPr id="6" name="Picture 5">
            <a:extLst>
              <a:ext uri="{FF2B5EF4-FFF2-40B4-BE49-F238E27FC236}">
                <a16:creationId xmlns:a16="http://schemas.microsoft.com/office/drawing/2014/main" id="{1540BEDC-CD39-4499-AB2E-F83B9AD15525}"/>
              </a:ext>
            </a:extLst>
          </p:cNvPr>
          <p:cNvPicPr>
            <a:picLocks noChangeAspect="1"/>
          </p:cNvPicPr>
          <p:nvPr/>
        </p:nvPicPr>
        <p:blipFill>
          <a:blip r:embed="rId3"/>
          <a:stretch>
            <a:fillRect/>
          </a:stretch>
        </p:blipFill>
        <p:spPr>
          <a:xfrm>
            <a:off x="6498374" y="2715695"/>
            <a:ext cx="4561511" cy="3663128"/>
          </a:xfrm>
          <a:prstGeom prst="rect">
            <a:avLst/>
          </a:prstGeom>
        </p:spPr>
      </p:pic>
    </p:spTree>
    <p:extLst>
      <p:ext uri="{BB962C8B-B14F-4D97-AF65-F5344CB8AC3E}">
        <p14:creationId xmlns:p14="http://schemas.microsoft.com/office/powerpoint/2010/main" val="301823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21A175-31CB-427B-8102-7EFCB6871BBF}"/>
              </a:ext>
            </a:extLst>
          </p:cNvPr>
          <p:cNvSpPr>
            <a:spLocks noGrp="1"/>
          </p:cNvSpPr>
          <p:nvPr>
            <p:ph type="ctrTitle"/>
          </p:nvPr>
        </p:nvSpPr>
        <p:spPr/>
        <p:txBody>
          <a:bodyPr/>
          <a:lstStyle/>
          <a:p>
            <a:r>
              <a:rPr lang="en-GB" dirty="0"/>
              <a:t>The payroll program</a:t>
            </a:r>
          </a:p>
        </p:txBody>
      </p:sp>
    </p:spTree>
    <p:extLst>
      <p:ext uri="{BB962C8B-B14F-4D97-AF65-F5344CB8AC3E}">
        <p14:creationId xmlns:p14="http://schemas.microsoft.com/office/powerpoint/2010/main" val="3414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35E869-078C-4301-8CA1-028139CAABC3}"/>
              </a:ext>
            </a:extLst>
          </p:cNvPr>
          <p:cNvPicPr>
            <a:picLocks noGrp="1" noChangeAspect="1"/>
          </p:cNvPicPr>
          <p:nvPr>
            <p:ph idx="1"/>
          </p:nvPr>
        </p:nvPicPr>
        <p:blipFill rotWithShape="1">
          <a:blip r:embed="rId2"/>
          <a:srcRect l="49897" t="18646" r="33385" b="30809"/>
          <a:stretch/>
        </p:blipFill>
        <p:spPr>
          <a:xfrm>
            <a:off x="610259" y="203406"/>
            <a:ext cx="6858025" cy="5831633"/>
          </a:xfrm>
          <a:prstGeom prst="rect">
            <a:avLst/>
          </a:prstGeom>
        </p:spPr>
      </p:pic>
      <p:sp>
        <p:nvSpPr>
          <p:cNvPr id="11" name="Speech Bubble: Rectangle 10">
            <a:extLst>
              <a:ext uri="{FF2B5EF4-FFF2-40B4-BE49-F238E27FC236}">
                <a16:creationId xmlns:a16="http://schemas.microsoft.com/office/drawing/2014/main" id="{A73EEE45-AAC2-41BE-900F-6F744557185F}"/>
              </a:ext>
            </a:extLst>
          </p:cNvPr>
          <p:cNvSpPr/>
          <p:nvPr/>
        </p:nvSpPr>
        <p:spPr>
          <a:xfrm>
            <a:off x="5643418" y="711201"/>
            <a:ext cx="4849091" cy="1200726"/>
          </a:xfrm>
          <a:prstGeom prst="wedgeRectCallout">
            <a:avLst>
              <a:gd name="adj1" fmla="val -108833"/>
              <a:gd name="adj2" fmla="val 55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hours worked in the Class Staff are GET and SET here from the Main program</a:t>
            </a:r>
          </a:p>
        </p:txBody>
      </p:sp>
      <p:sp>
        <p:nvSpPr>
          <p:cNvPr id="12" name="Speech Bubble: Rectangle 11">
            <a:extLst>
              <a:ext uri="{FF2B5EF4-FFF2-40B4-BE49-F238E27FC236}">
                <a16:creationId xmlns:a16="http://schemas.microsoft.com/office/drawing/2014/main" id="{022D9542-15C2-4868-87E8-9C4FF899B048}"/>
              </a:ext>
            </a:extLst>
          </p:cNvPr>
          <p:cNvSpPr/>
          <p:nvPr/>
        </p:nvSpPr>
        <p:spPr>
          <a:xfrm>
            <a:off x="6479309" y="3579092"/>
            <a:ext cx="4849091" cy="1200726"/>
          </a:xfrm>
          <a:prstGeom prst="wedgeRectCallout">
            <a:avLst>
              <a:gd name="adj1" fmla="val -108833"/>
              <a:gd name="adj2" fmla="val 55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an example of a method Calculate Pay</a:t>
            </a:r>
          </a:p>
          <a:p>
            <a:pPr algn="ctr"/>
            <a:r>
              <a:rPr lang="en-GB" dirty="0"/>
              <a:t>This calculates hours worked by hourly rate and hours worked</a:t>
            </a:r>
          </a:p>
        </p:txBody>
      </p:sp>
    </p:spTree>
    <p:extLst>
      <p:ext uri="{BB962C8B-B14F-4D97-AF65-F5344CB8AC3E}">
        <p14:creationId xmlns:p14="http://schemas.microsoft.com/office/powerpoint/2010/main" val="263947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685770-970A-4787-9324-B6DEB302DC6D}"/>
              </a:ext>
            </a:extLst>
          </p:cNvPr>
          <p:cNvPicPr>
            <a:picLocks noGrp="1" noChangeAspect="1"/>
          </p:cNvPicPr>
          <p:nvPr>
            <p:ph idx="1"/>
          </p:nvPr>
        </p:nvPicPr>
        <p:blipFill rotWithShape="1">
          <a:blip r:embed="rId2"/>
          <a:srcRect l="49897" t="13354" r="30957" b="74042"/>
          <a:stretch/>
        </p:blipFill>
        <p:spPr>
          <a:xfrm>
            <a:off x="945501" y="559838"/>
            <a:ext cx="8899204" cy="1647654"/>
          </a:xfrm>
          <a:prstGeom prst="rect">
            <a:avLst/>
          </a:prstGeom>
        </p:spPr>
      </p:pic>
      <p:pic>
        <p:nvPicPr>
          <p:cNvPr id="5" name="Content Placeholder 3">
            <a:extLst>
              <a:ext uri="{FF2B5EF4-FFF2-40B4-BE49-F238E27FC236}">
                <a16:creationId xmlns:a16="http://schemas.microsoft.com/office/drawing/2014/main" id="{CF2F8D9C-F0A0-4799-8D47-DF2536D7DB2F}"/>
              </a:ext>
            </a:extLst>
          </p:cNvPr>
          <p:cNvPicPr>
            <a:picLocks noChangeAspect="1"/>
          </p:cNvPicPr>
          <p:nvPr/>
        </p:nvPicPr>
        <p:blipFill rotWithShape="1">
          <a:blip r:embed="rId2"/>
          <a:srcRect l="49897" t="32063" r="30957" b="46819"/>
          <a:stretch/>
        </p:blipFill>
        <p:spPr>
          <a:xfrm>
            <a:off x="945501" y="2937164"/>
            <a:ext cx="8899204" cy="2760636"/>
          </a:xfrm>
          <a:prstGeom prst="rect">
            <a:avLst/>
          </a:prstGeom>
        </p:spPr>
      </p:pic>
      <p:sp>
        <p:nvSpPr>
          <p:cNvPr id="7" name="Speech Bubble: Rectangle 6">
            <a:extLst>
              <a:ext uri="{FF2B5EF4-FFF2-40B4-BE49-F238E27FC236}">
                <a16:creationId xmlns:a16="http://schemas.microsoft.com/office/drawing/2014/main" id="{F5DBFCF1-CA9D-4D4E-8D42-9CE3F3879654}"/>
              </a:ext>
            </a:extLst>
          </p:cNvPr>
          <p:cNvSpPr/>
          <p:nvPr/>
        </p:nvSpPr>
        <p:spPr>
          <a:xfrm>
            <a:off x="7296150" y="835378"/>
            <a:ext cx="4173361" cy="1231547"/>
          </a:xfrm>
          <a:prstGeom prst="wedgeRectCallout">
            <a:avLst>
              <a:gd name="adj1" fmla="val -130426"/>
              <a:gd name="adj2" fmla="val -43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Notice you can call a class the same name as long as it has a different signature </a:t>
            </a:r>
            <a:r>
              <a:rPr lang="en-GB" dirty="0" err="1"/>
              <a:t>i.e</a:t>
            </a:r>
            <a:r>
              <a:rPr lang="en-GB" dirty="0"/>
              <a:t> parameters. This is called overloading</a:t>
            </a:r>
          </a:p>
        </p:txBody>
      </p:sp>
    </p:spTree>
    <p:extLst>
      <p:ext uri="{BB962C8B-B14F-4D97-AF65-F5344CB8AC3E}">
        <p14:creationId xmlns:p14="http://schemas.microsoft.com/office/powerpoint/2010/main" val="219548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059-EB28-41FD-8509-C981A6622C6E}"/>
              </a:ext>
            </a:extLst>
          </p:cNvPr>
          <p:cNvSpPr>
            <a:spLocks noGrp="1"/>
          </p:cNvSpPr>
          <p:nvPr>
            <p:ph type="title"/>
          </p:nvPr>
        </p:nvSpPr>
        <p:spPr/>
        <p:txBody>
          <a:bodyPr/>
          <a:lstStyle/>
          <a:p>
            <a:r>
              <a:rPr lang="en-GB" dirty="0"/>
              <a:t>The main program creates the objects in this case “staff”</a:t>
            </a:r>
          </a:p>
        </p:txBody>
      </p:sp>
      <p:pic>
        <p:nvPicPr>
          <p:cNvPr id="4" name="Content Placeholder 3">
            <a:extLst>
              <a:ext uri="{FF2B5EF4-FFF2-40B4-BE49-F238E27FC236}">
                <a16:creationId xmlns:a16="http://schemas.microsoft.com/office/drawing/2014/main" id="{D17CDCE6-1589-4B21-905C-8027B2E5989C}"/>
              </a:ext>
            </a:extLst>
          </p:cNvPr>
          <p:cNvPicPr>
            <a:picLocks noGrp="1" noChangeAspect="1"/>
          </p:cNvPicPr>
          <p:nvPr>
            <p:ph idx="1"/>
          </p:nvPr>
        </p:nvPicPr>
        <p:blipFill rotWithShape="1">
          <a:blip r:embed="rId2"/>
          <a:srcRect l="50836" t="8169" r="28394" b="46319"/>
          <a:stretch/>
        </p:blipFill>
        <p:spPr>
          <a:xfrm>
            <a:off x="1082351" y="1690690"/>
            <a:ext cx="6923314" cy="4266698"/>
          </a:xfrm>
          <a:prstGeom prst="rect">
            <a:avLst/>
          </a:prstGeom>
        </p:spPr>
      </p:pic>
    </p:spTree>
    <p:extLst>
      <p:ext uri="{BB962C8B-B14F-4D97-AF65-F5344CB8AC3E}">
        <p14:creationId xmlns:p14="http://schemas.microsoft.com/office/powerpoint/2010/main" val="423130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081D-E4F5-4228-B537-47D26DD33790}"/>
              </a:ext>
            </a:extLst>
          </p:cNvPr>
          <p:cNvSpPr>
            <a:spLocks noGrp="1"/>
          </p:cNvSpPr>
          <p:nvPr>
            <p:ph type="title"/>
          </p:nvPr>
        </p:nvSpPr>
        <p:spPr/>
        <p:txBody>
          <a:bodyPr/>
          <a:lstStyle/>
          <a:p>
            <a:r>
              <a:rPr lang="en-GB" dirty="0"/>
              <a:t>Create the payroll program task</a:t>
            </a:r>
          </a:p>
        </p:txBody>
      </p:sp>
      <p:sp>
        <p:nvSpPr>
          <p:cNvPr id="3" name="Content Placeholder 2">
            <a:extLst>
              <a:ext uri="{FF2B5EF4-FFF2-40B4-BE49-F238E27FC236}">
                <a16:creationId xmlns:a16="http://schemas.microsoft.com/office/drawing/2014/main" id="{FE26A8A1-5F17-4C2C-9C37-67CAE00B1514}"/>
              </a:ext>
            </a:extLst>
          </p:cNvPr>
          <p:cNvSpPr>
            <a:spLocks noGrp="1"/>
          </p:cNvSpPr>
          <p:nvPr>
            <p:ph idx="1"/>
          </p:nvPr>
        </p:nvSpPr>
        <p:spPr/>
        <p:txBody>
          <a:bodyPr vert="horz" lIns="91440" tIns="45720" rIns="91440" bIns="45720" rtlCol="0" anchor="t">
            <a:normAutofit fontScale="70000" lnSpcReduction="20000"/>
          </a:bodyPr>
          <a:lstStyle/>
          <a:p>
            <a:r>
              <a:rPr lang="en-GB" dirty="0"/>
              <a:t>Recreate the payroll program - handout located on wiki SDT programming theory page, programming practical tasks then </a:t>
            </a:r>
            <a:r>
              <a:rPr lang="en-GB" dirty="0">
                <a:solidFill>
                  <a:srgbClr val="FF0000"/>
                </a:solidFill>
              </a:rPr>
              <a:t>Class Demo Task</a:t>
            </a:r>
            <a:endParaRPr lang="en-GB" dirty="0">
              <a:solidFill>
                <a:srgbClr val="FF0000"/>
              </a:solidFill>
              <a:cs typeface="Calibri"/>
            </a:endParaRPr>
          </a:p>
          <a:p>
            <a:endParaRPr lang="en-GB" dirty="0">
              <a:cs typeface="Calibri"/>
            </a:endParaRPr>
          </a:p>
          <a:p>
            <a:endParaRPr lang="en-GB" dirty="0">
              <a:cs typeface="Calibri"/>
            </a:endParaRPr>
          </a:p>
          <a:p>
            <a:endParaRPr lang="en-GB" dirty="0"/>
          </a:p>
          <a:p>
            <a:endParaRPr lang="en-GB" dirty="0"/>
          </a:p>
          <a:p>
            <a:pPr marL="0" indent="0">
              <a:buNone/>
            </a:pPr>
            <a:endParaRPr lang="en-GB" dirty="0">
              <a:cs typeface="Calibri"/>
            </a:endParaRPr>
          </a:p>
          <a:p>
            <a:r>
              <a:rPr lang="en-GB" dirty="0"/>
              <a:t>Lets add 2 more members of staff, yourself and another peer.</a:t>
            </a:r>
            <a:endParaRPr lang="en-GB" dirty="0">
              <a:cs typeface="Calibri" panose="020F0502020204030204"/>
            </a:endParaRPr>
          </a:p>
          <a:p>
            <a:pPr marL="0" indent="0">
              <a:buNone/>
            </a:pPr>
            <a:endParaRPr lang="en-GB" dirty="0">
              <a:cs typeface="Calibri" panose="020F0502020204030204"/>
            </a:endParaRPr>
          </a:p>
          <a:p>
            <a:r>
              <a:rPr lang="en-GB" dirty="0"/>
              <a:t>Change the code so that is displays the surname for every member of staff</a:t>
            </a:r>
          </a:p>
          <a:p>
            <a:pPr marL="0" indent="0">
              <a:buNone/>
            </a:pPr>
            <a:endParaRPr lang="en-GB" dirty="0">
              <a:cs typeface="Calibri" panose="020F0502020204030204"/>
            </a:endParaRPr>
          </a:p>
          <a:p>
            <a:r>
              <a:rPr lang="en-GB" dirty="0"/>
              <a:t>Extension task create another method  -  you could calculate who earns over a specific amount or something else …... get creative</a:t>
            </a:r>
            <a:endParaRPr lang="en-GB" dirty="0">
              <a:cs typeface="Calibri"/>
            </a:endParaRPr>
          </a:p>
        </p:txBody>
      </p:sp>
    </p:spTree>
    <p:extLst>
      <p:ext uri="{BB962C8B-B14F-4D97-AF65-F5344CB8AC3E}">
        <p14:creationId xmlns:p14="http://schemas.microsoft.com/office/powerpoint/2010/main" val="358212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AB0A-8883-499B-92C3-DC875713117B}"/>
              </a:ext>
            </a:extLst>
          </p:cNvPr>
          <p:cNvSpPr>
            <a:spLocks noGrp="1"/>
          </p:cNvSpPr>
          <p:nvPr>
            <p:ph type="title"/>
          </p:nvPr>
        </p:nvSpPr>
        <p:spPr/>
        <p:txBody>
          <a:bodyPr/>
          <a:lstStyle/>
          <a:p>
            <a:r>
              <a:rPr lang="en-GB" dirty="0"/>
              <a:t>Extra Work (only if time left, not in exam)</a:t>
            </a:r>
          </a:p>
        </p:txBody>
      </p:sp>
      <p:sp>
        <p:nvSpPr>
          <p:cNvPr id="3" name="Content Placeholder 2">
            <a:extLst>
              <a:ext uri="{FF2B5EF4-FFF2-40B4-BE49-F238E27FC236}">
                <a16:creationId xmlns:a16="http://schemas.microsoft.com/office/drawing/2014/main" id="{CA1BD7B4-5BAE-4627-A345-35FC2FDE3455}"/>
              </a:ext>
            </a:extLst>
          </p:cNvPr>
          <p:cNvSpPr>
            <a:spLocks noGrp="1"/>
          </p:cNvSpPr>
          <p:nvPr>
            <p:ph idx="1"/>
          </p:nvPr>
        </p:nvSpPr>
        <p:spPr/>
        <p:txBody>
          <a:bodyPr/>
          <a:lstStyle/>
          <a:p>
            <a:r>
              <a:rPr lang="en-GB" dirty="0"/>
              <a:t>Research and complete the examples</a:t>
            </a:r>
          </a:p>
          <a:p>
            <a:pPr marL="0" indent="0">
              <a:buNone/>
            </a:pPr>
            <a:r>
              <a:rPr lang="en-GB" dirty="0"/>
              <a:t>Inheritance </a:t>
            </a:r>
            <a:r>
              <a:rPr lang="en-GB" dirty="0">
                <a:hlinkClick r:id="rId2"/>
              </a:rPr>
              <a:t>https://www.w3schools.com/cs/cs_inheritance.asp</a:t>
            </a:r>
            <a:endParaRPr lang="en-GB" dirty="0"/>
          </a:p>
          <a:p>
            <a:pPr marL="0" indent="0">
              <a:buNone/>
            </a:pPr>
            <a:endParaRPr lang="en-GB" dirty="0"/>
          </a:p>
          <a:p>
            <a:pPr marL="0" indent="0">
              <a:buNone/>
            </a:pPr>
            <a:r>
              <a:rPr lang="en-GB" dirty="0"/>
              <a:t>Polymorphism </a:t>
            </a:r>
            <a:r>
              <a:rPr lang="en-GB" dirty="0">
                <a:hlinkClick r:id="rId3"/>
              </a:rPr>
              <a:t>https://www.w3schools.com/cs/cs_polymorphism.asp</a:t>
            </a:r>
            <a:endParaRPr lang="en-GB" dirty="0"/>
          </a:p>
          <a:p>
            <a:pPr marL="0" indent="0">
              <a:buNone/>
            </a:pPr>
            <a:endParaRPr lang="en-GB" dirty="0"/>
          </a:p>
          <a:p>
            <a:pPr marL="0" indent="0">
              <a:buNone/>
            </a:pPr>
            <a:r>
              <a:rPr lang="en-GB" dirty="0"/>
              <a:t>Abstraction </a:t>
            </a:r>
            <a:r>
              <a:rPr lang="en-GB" dirty="0">
                <a:hlinkClick r:id="rId4"/>
              </a:rPr>
              <a:t>https://www.w3schools.com/cs/cs_abstract.asp</a:t>
            </a:r>
            <a:endParaRPr lang="en-GB" dirty="0"/>
          </a:p>
          <a:p>
            <a:pPr marL="0" indent="0">
              <a:buNone/>
            </a:pPr>
            <a:endParaRPr lang="en-GB" dirty="0"/>
          </a:p>
        </p:txBody>
      </p:sp>
    </p:spTree>
    <p:extLst>
      <p:ext uri="{BB962C8B-B14F-4D97-AF65-F5344CB8AC3E}">
        <p14:creationId xmlns:p14="http://schemas.microsoft.com/office/powerpoint/2010/main" val="26738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F9B3-634B-43E6-B724-526F10A506A2}"/>
              </a:ext>
            </a:extLst>
          </p:cNvPr>
          <p:cNvSpPr>
            <a:spLocks noGrp="1"/>
          </p:cNvSpPr>
          <p:nvPr>
            <p:ph type="title"/>
          </p:nvPr>
        </p:nvSpPr>
        <p:spPr/>
        <p:txBody>
          <a:bodyPr/>
          <a:lstStyle/>
          <a:p>
            <a:r>
              <a:rPr lang="en-GB" dirty="0"/>
              <a:t>What is Object Orientated </a:t>
            </a:r>
          </a:p>
        </p:txBody>
      </p:sp>
      <p:sp>
        <p:nvSpPr>
          <p:cNvPr id="3" name="Content Placeholder 2">
            <a:extLst>
              <a:ext uri="{FF2B5EF4-FFF2-40B4-BE49-F238E27FC236}">
                <a16:creationId xmlns:a16="http://schemas.microsoft.com/office/drawing/2014/main" id="{60216917-2AF4-4CA6-BF40-9340B3749E50}"/>
              </a:ext>
            </a:extLst>
          </p:cNvPr>
          <p:cNvSpPr>
            <a:spLocks noGrp="1"/>
          </p:cNvSpPr>
          <p:nvPr>
            <p:ph idx="1"/>
          </p:nvPr>
        </p:nvSpPr>
        <p:spPr>
          <a:xfrm>
            <a:off x="312822" y="1825625"/>
            <a:ext cx="9108015" cy="4935956"/>
          </a:xfrm>
        </p:spPr>
        <p:txBody>
          <a:bodyPr>
            <a:normAutofit/>
          </a:bodyPr>
          <a:lstStyle/>
          <a:p>
            <a:r>
              <a:rPr lang="en-GB" sz="2800" dirty="0"/>
              <a:t>Simply stated object-oriented programming is an approach to programming that breaks a programming problem into objects that interact with each other.</a:t>
            </a:r>
          </a:p>
          <a:p>
            <a:endParaRPr lang="en-GB" sz="2800" dirty="0"/>
          </a:p>
          <a:p>
            <a:r>
              <a:rPr lang="en-GB" sz="2800" dirty="0"/>
              <a:t>Objects are created from templates known as classes. You can think of a class as the blueprint of a building.</a:t>
            </a:r>
          </a:p>
          <a:p>
            <a:pPr marL="0" indent="0">
              <a:buNone/>
            </a:pPr>
            <a:endParaRPr lang="en-GB" sz="2800" dirty="0"/>
          </a:p>
          <a:p>
            <a:r>
              <a:rPr lang="en-GB" sz="2800" dirty="0"/>
              <a:t>An Object is the actual “building” that we build based on the blueprint.</a:t>
            </a:r>
          </a:p>
        </p:txBody>
      </p:sp>
    </p:spTree>
    <p:extLst>
      <p:ext uri="{BB962C8B-B14F-4D97-AF65-F5344CB8AC3E}">
        <p14:creationId xmlns:p14="http://schemas.microsoft.com/office/powerpoint/2010/main" val="106678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ECAF03-46D3-40CA-881F-FC6D56B70D5E}"/>
              </a:ext>
            </a:extLst>
          </p:cNvPr>
          <p:cNvPicPr>
            <a:picLocks noGrp="1" noChangeAspect="1"/>
          </p:cNvPicPr>
          <p:nvPr>
            <p:ph idx="1"/>
          </p:nvPr>
        </p:nvPicPr>
        <p:blipFill>
          <a:blip r:embed="rId2"/>
          <a:stretch>
            <a:fillRect/>
          </a:stretch>
        </p:blipFill>
        <p:spPr>
          <a:xfrm>
            <a:off x="838392" y="694554"/>
            <a:ext cx="10305858" cy="5468892"/>
          </a:xfrm>
        </p:spPr>
      </p:pic>
    </p:spTree>
    <p:extLst>
      <p:ext uri="{BB962C8B-B14F-4D97-AF65-F5344CB8AC3E}">
        <p14:creationId xmlns:p14="http://schemas.microsoft.com/office/powerpoint/2010/main" val="107522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CD9E-3E31-48B8-A286-3A850B06441F}"/>
              </a:ext>
            </a:extLst>
          </p:cNvPr>
          <p:cNvSpPr>
            <a:spLocks noGrp="1"/>
          </p:cNvSpPr>
          <p:nvPr>
            <p:ph type="title"/>
          </p:nvPr>
        </p:nvSpPr>
        <p:spPr/>
        <p:txBody>
          <a:bodyPr/>
          <a:lstStyle/>
          <a:p>
            <a:r>
              <a:rPr lang="en-GB" dirty="0"/>
              <a:t>Classes</a:t>
            </a:r>
          </a:p>
        </p:txBody>
      </p:sp>
      <p:sp>
        <p:nvSpPr>
          <p:cNvPr id="3" name="Content Placeholder 2">
            <a:extLst>
              <a:ext uri="{FF2B5EF4-FFF2-40B4-BE49-F238E27FC236}">
                <a16:creationId xmlns:a16="http://schemas.microsoft.com/office/drawing/2014/main" id="{CD7DB761-CC63-4E8A-A281-0E0597A283DA}"/>
              </a:ext>
            </a:extLst>
          </p:cNvPr>
          <p:cNvSpPr>
            <a:spLocks noGrp="1"/>
          </p:cNvSpPr>
          <p:nvPr>
            <p:ph idx="1"/>
          </p:nvPr>
        </p:nvSpPr>
        <p:spPr>
          <a:xfrm>
            <a:off x="312822" y="1825625"/>
            <a:ext cx="4725903" cy="4935956"/>
          </a:xfrm>
        </p:spPr>
        <p:txBody>
          <a:bodyPr/>
          <a:lstStyle/>
          <a:p>
            <a:r>
              <a:rPr lang="en-GB" dirty="0"/>
              <a:t>To write our class, we use the </a:t>
            </a:r>
            <a:r>
              <a:rPr lang="en-GB" dirty="0">
                <a:latin typeface="Courier New" panose="02070309020205020404" pitchFamily="49" charset="0"/>
                <a:cs typeface="Courier New" panose="02070309020205020404" pitchFamily="49" charset="0"/>
              </a:rPr>
              <a:t>class</a:t>
            </a:r>
            <a:r>
              <a:rPr lang="en-GB" dirty="0"/>
              <a:t> keyword , following by the name of the class “Staff”</a:t>
            </a:r>
          </a:p>
          <a:p>
            <a:r>
              <a:rPr lang="en-GB" dirty="0"/>
              <a:t>It is common practice to use </a:t>
            </a:r>
            <a:r>
              <a:rPr lang="en-GB" dirty="0" err="1"/>
              <a:t>PascalCasing</a:t>
            </a:r>
            <a:r>
              <a:rPr lang="en-GB" dirty="0"/>
              <a:t> when naming our classes. Pascal casing refers to the practice of </a:t>
            </a:r>
            <a:r>
              <a:rPr lang="en-GB" dirty="0" err="1"/>
              <a:t>capitalzing</a:t>
            </a:r>
            <a:r>
              <a:rPr lang="en-GB" dirty="0"/>
              <a:t> the first letter of each word. Including the first word (</a:t>
            </a:r>
            <a:r>
              <a:rPr lang="en-GB" dirty="0" err="1"/>
              <a:t>e.g.ThisIsAClassname</a:t>
            </a:r>
            <a:r>
              <a:rPr lang="en-GB" dirty="0"/>
              <a:t>)</a:t>
            </a:r>
          </a:p>
          <a:p>
            <a:endParaRPr lang="en-GB" dirty="0"/>
          </a:p>
        </p:txBody>
      </p:sp>
      <p:pic>
        <p:nvPicPr>
          <p:cNvPr id="4" name="Picture 3">
            <a:extLst>
              <a:ext uri="{FF2B5EF4-FFF2-40B4-BE49-F238E27FC236}">
                <a16:creationId xmlns:a16="http://schemas.microsoft.com/office/drawing/2014/main" id="{847A435B-B16D-4D6F-8AA1-9D84A73351DB}"/>
              </a:ext>
            </a:extLst>
          </p:cNvPr>
          <p:cNvPicPr>
            <a:picLocks noChangeAspect="1"/>
          </p:cNvPicPr>
          <p:nvPr/>
        </p:nvPicPr>
        <p:blipFill rotWithShape="1">
          <a:blip r:embed="rId2"/>
          <a:srcRect l="1531" t="10136" r="84311" b="55620"/>
          <a:stretch/>
        </p:blipFill>
        <p:spPr>
          <a:xfrm>
            <a:off x="5038725" y="1325800"/>
            <a:ext cx="6840453" cy="4653179"/>
          </a:xfrm>
          <a:prstGeom prst="rect">
            <a:avLst/>
          </a:prstGeom>
        </p:spPr>
      </p:pic>
    </p:spTree>
    <p:extLst>
      <p:ext uri="{BB962C8B-B14F-4D97-AF65-F5344CB8AC3E}">
        <p14:creationId xmlns:p14="http://schemas.microsoft.com/office/powerpoint/2010/main" val="42890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1E1-408B-4DC1-9F86-FDB251B5571F}"/>
              </a:ext>
            </a:extLst>
          </p:cNvPr>
          <p:cNvSpPr>
            <a:spLocks noGrp="1"/>
          </p:cNvSpPr>
          <p:nvPr>
            <p:ph type="title"/>
          </p:nvPr>
        </p:nvSpPr>
        <p:spPr/>
        <p:txBody>
          <a:bodyPr/>
          <a:lstStyle/>
          <a:p>
            <a:r>
              <a:rPr lang="en-GB" dirty="0"/>
              <a:t>Classes</a:t>
            </a:r>
          </a:p>
        </p:txBody>
      </p:sp>
      <p:sp>
        <p:nvSpPr>
          <p:cNvPr id="3" name="Content Placeholder 2">
            <a:extLst>
              <a:ext uri="{FF2B5EF4-FFF2-40B4-BE49-F238E27FC236}">
                <a16:creationId xmlns:a16="http://schemas.microsoft.com/office/drawing/2014/main" id="{F5BEF3B7-BCD6-4F02-8D36-09A5E0768684}"/>
              </a:ext>
            </a:extLst>
          </p:cNvPr>
          <p:cNvSpPr>
            <a:spLocks noGrp="1"/>
          </p:cNvSpPr>
          <p:nvPr>
            <p:ph idx="1"/>
          </p:nvPr>
        </p:nvSpPr>
        <p:spPr/>
        <p:txBody>
          <a:bodyPr/>
          <a:lstStyle/>
          <a:p>
            <a:r>
              <a:rPr lang="en-GB" dirty="0"/>
              <a:t>Contents of classes include constructors, destructors, constants, </a:t>
            </a:r>
            <a:r>
              <a:rPr lang="en-GB" dirty="0" err="1"/>
              <a:t>fields,methods,properties</a:t>
            </a:r>
            <a:r>
              <a:rPr lang="en-GB" dirty="0"/>
              <a:t>, </a:t>
            </a:r>
            <a:r>
              <a:rPr lang="en-GB" dirty="0" err="1"/>
              <a:t>indexers,operators,events,delegates,interfaces</a:t>
            </a:r>
            <a:r>
              <a:rPr lang="en-GB" dirty="0"/>
              <a:t>, structs and other classes</a:t>
            </a:r>
          </a:p>
          <a:p>
            <a:r>
              <a:rPr lang="en-GB" dirty="0"/>
              <a:t>By default the Main() method is put in the Program class created by Visual Studio. </a:t>
            </a:r>
          </a:p>
          <a:p>
            <a:r>
              <a:rPr lang="en-GB" dirty="0"/>
              <a:t>The main method must be present in all </a:t>
            </a:r>
            <a:r>
              <a:rPr lang="en-GB" dirty="0" err="1"/>
              <a:t>c#</a:t>
            </a:r>
            <a:r>
              <a:rPr lang="en-GB" dirty="0"/>
              <a:t> programs however you can change the name of the “program class” it is in.</a:t>
            </a:r>
          </a:p>
          <a:p>
            <a:pPr marL="0" indent="0">
              <a:buNone/>
            </a:pPr>
            <a:endParaRPr lang="en-GB" dirty="0"/>
          </a:p>
        </p:txBody>
      </p:sp>
    </p:spTree>
    <p:extLst>
      <p:ext uri="{BB962C8B-B14F-4D97-AF65-F5344CB8AC3E}">
        <p14:creationId xmlns:p14="http://schemas.microsoft.com/office/powerpoint/2010/main" val="317356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D772-9E62-4EF3-8DD3-E38E225154C2}"/>
              </a:ext>
            </a:extLst>
          </p:cNvPr>
          <p:cNvSpPr>
            <a:spLocks noGrp="1"/>
          </p:cNvSpPr>
          <p:nvPr>
            <p:ph type="title"/>
          </p:nvPr>
        </p:nvSpPr>
        <p:spPr/>
        <p:txBody>
          <a:bodyPr/>
          <a:lstStyle/>
          <a:p>
            <a:r>
              <a:rPr lang="en-GB" dirty="0"/>
              <a:t>Fields</a:t>
            </a:r>
          </a:p>
        </p:txBody>
      </p:sp>
      <p:sp>
        <p:nvSpPr>
          <p:cNvPr id="3" name="Content Placeholder 2">
            <a:extLst>
              <a:ext uri="{FF2B5EF4-FFF2-40B4-BE49-F238E27FC236}">
                <a16:creationId xmlns:a16="http://schemas.microsoft.com/office/drawing/2014/main" id="{0F725B51-05BA-418D-AD2D-41D354BC5F7C}"/>
              </a:ext>
            </a:extLst>
          </p:cNvPr>
          <p:cNvSpPr>
            <a:spLocks noGrp="1"/>
          </p:cNvSpPr>
          <p:nvPr>
            <p:ph idx="1"/>
          </p:nvPr>
        </p:nvSpPr>
        <p:spPr>
          <a:xfrm>
            <a:off x="312822" y="1825625"/>
            <a:ext cx="3963903" cy="4935956"/>
          </a:xfrm>
        </p:spPr>
        <p:txBody>
          <a:bodyPr/>
          <a:lstStyle/>
          <a:p>
            <a:r>
              <a:rPr lang="en-GB" sz="1600" dirty="0"/>
              <a:t>A field is basically a variable that is declared inside a class </a:t>
            </a:r>
          </a:p>
          <a:p>
            <a:r>
              <a:rPr lang="en-GB" sz="1600" dirty="0"/>
              <a:t>Notice the word private in front of each declaration statement. This is known as the access modifier.  </a:t>
            </a:r>
            <a:r>
              <a:rPr lang="en-GB" sz="2000" dirty="0"/>
              <a:t>Access modifier </a:t>
            </a:r>
            <a:r>
              <a:rPr lang="en-GB" sz="1600" dirty="0"/>
              <a:t>are like gatekeepers, they control who has access to that field (</a:t>
            </a:r>
            <a:r>
              <a:rPr lang="en-GB" sz="1600" dirty="0" err="1"/>
              <a:t>i.e</a:t>
            </a:r>
            <a:r>
              <a:rPr lang="en-GB" sz="1600" dirty="0"/>
              <a:t> who can read and modify the value of the field.</a:t>
            </a:r>
          </a:p>
          <a:p>
            <a:r>
              <a:rPr lang="en-GB" sz="1600" dirty="0"/>
              <a:t>A field can either be </a:t>
            </a:r>
            <a:r>
              <a:rPr lang="en-GB" sz="1600" dirty="0">
                <a:latin typeface="Courier New" panose="02070309020205020404" pitchFamily="49" charset="0"/>
                <a:cs typeface="Courier New" panose="02070309020205020404" pitchFamily="49" charset="0"/>
              </a:rPr>
              <a:t>private</a:t>
            </a:r>
            <a:r>
              <a:rPr lang="en-GB" sz="1600" dirty="0"/>
              <a:t>, </a:t>
            </a:r>
            <a:r>
              <a:rPr lang="en-GB" sz="1600" dirty="0">
                <a:latin typeface="Courier New" panose="02070309020205020404" pitchFamily="49" charset="0"/>
                <a:cs typeface="Courier New" panose="02070309020205020404" pitchFamily="49" charset="0"/>
              </a:rPr>
              <a:t>public</a:t>
            </a:r>
            <a:r>
              <a:rPr lang="en-GB" sz="1600" dirty="0"/>
              <a:t>, </a:t>
            </a:r>
            <a:r>
              <a:rPr lang="en-GB" sz="1600" dirty="0">
                <a:latin typeface="Courier New" panose="02070309020205020404" pitchFamily="49" charset="0"/>
                <a:cs typeface="Courier New" panose="02070309020205020404" pitchFamily="49" charset="0"/>
              </a:rPr>
              <a:t>protected </a:t>
            </a:r>
            <a:r>
              <a:rPr lang="en-GB" sz="1600" dirty="0"/>
              <a:t>or </a:t>
            </a:r>
            <a:r>
              <a:rPr lang="en-GB" sz="1600" dirty="0">
                <a:latin typeface="Courier New" panose="02070309020205020404" pitchFamily="49" charset="0"/>
                <a:cs typeface="Courier New" panose="02070309020205020404" pitchFamily="49" charset="0"/>
              </a:rPr>
              <a:t>internal</a:t>
            </a:r>
            <a:r>
              <a:rPr lang="en-GB" sz="1600" dirty="0"/>
              <a:t>.</a:t>
            </a:r>
          </a:p>
          <a:p>
            <a:endParaRPr lang="en-GB" sz="1200"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1540193E-7808-4C48-97E6-63B45E28510F}"/>
              </a:ext>
            </a:extLst>
          </p:cNvPr>
          <p:cNvPicPr>
            <a:picLocks noChangeAspect="1"/>
          </p:cNvPicPr>
          <p:nvPr/>
        </p:nvPicPr>
        <p:blipFill rotWithShape="1">
          <a:blip r:embed="rId2"/>
          <a:srcRect l="1531" t="10136" r="84311" b="55620"/>
          <a:stretch/>
        </p:blipFill>
        <p:spPr>
          <a:xfrm>
            <a:off x="4631848" y="1027908"/>
            <a:ext cx="7026752" cy="4779909"/>
          </a:xfrm>
          <a:prstGeom prst="rect">
            <a:avLst/>
          </a:prstGeom>
        </p:spPr>
      </p:pic>
    </p:spTree>
    <p:extLst>
      <p:ext uri="{BB962C8B-B14F-4D97-AF65-F5344CB8AC3E}">
        <p14:creationId xmlns:p14="http://schemas.microsoft.com/office/powerpoint/2010/main" val="261746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F271-6638-49B1-BC5D-6AC021014ADD}"/>
              </a:ext>
            </a:extLst>
          </p:cNvPr>
          <p:cNvSpPr>
            <a:spLocks noGrp="1"/>
          </p:cNvSpPr>
          <p:nvPr>
            <p:ph type="title"/>
          </p:nvPr>
        </p:nvSpPr>
        <p:spPr/>
        <p:txBody>
          <a:bodyPr/>
          <a:lstStyle/>
          <a:p>
            <a:r>
              <a:rPr lang="en-GB" dirty="0"/>
              <a:t>Fields and Encapsulation</a:t>
            </a:r>
          </a:p>
        </p:txBody>
      </p:sp>
      <p:sp>
        <p:nvSpPr>
          <p:cNvPr id="3" name="Content Placeholder 2">
            <a:extLst>
              <a:ext uri="{FF2B5EF4-FFF2-40B4-BE49-F238E27FC236}">
                <a16:creationId xmlns:a16="http://schemas.microsoft.com/office/drawing/2014/main" id="{7FD07834-5622-4A53-B5FE-1D75F37EB767}"/>
              </a:ext>
            </a:extLst>
          </p:cNvPr>
          <p:cNvSpPr>
            <a:spLocks noGrp="1"/>
          </p:cNvSpPr>
          <p:nvPr>
            <p:ph idx="1"/>
          </p:nvPr>
        </p:nvSpPr>
        <p:spPr>
          <a:xfrm>
            <a:off x="288757" y="1284449"/>
            <a:ext cx="5711994" cy="4935956"/>
          </a:xfrm>
        </p:spPr>
        <p:txBody>
          <a:bodyPr>
            <a:normAutofit fontScale="55000" lnSpcReduction="20000"/>
          </a:bodyPr>
          <a:lstStyle/>
          <a:p>
            <a:r>
              <a:rPr lang="en-GB" sz="2400" dirty="0"/>
              <a:t>A field can either be </a:t>
            </a:r>
            <a:r>
              <a:rPr lang="en-GB" sz="2400" dirty="0">
                <a:latin typeface="Courier New" panose="02070309020205020404" pitchFamily="49" charset="0"/>
                <a:cs typeface="Courier New" panose="02070309020205020404" pitchFamily="49" charset="0"/>
              </a:rPr>
              <a:t>private</a:t>
            </a:r>
            <a:r>
              <a:rPr lang="en-GB" sz="2400" dirty="0"/>
              <a:t>, </a:t>
            </a:r>
            <a:r>
              <a:rPr lang="en-GB" sz="2400" dirty="0">
                <a:latin typeface="Courier New" panose="02070309020205020404" pitchFamily="49" charset="0"/>
                <a:cs typeface="Courier New" panose="02070309020205020404" pitchFamily="49" charset="0"/>
              </a:rPr>
              <a:t>public</a:t>
            </a:r>
            <a:r>
              <a:rPr lang="en-GB" sz="2400" dirty="0"/>
              <a:t>, </a:t>
            </a:r>
            <a:r>
              <a:rPr lang="en-GB" sz="2400" dirty="0">
                <a:latin typeface="Courier New" panose="02070309020205020404" pitchFamily="49" charset="0"/>
                <a:cs typeface="Courier New" panose="02070309020205020404" pitchFamily="49" charset="0"/>
              </a:rPr>
              <a:t>protected </a:t>
            </a:r>
            <a:r>
              <a:rPr lang="en-GB" sz="2400" dirty="0"/>
              <a:t>or </a:t>
            </a:r>
            <a:r>
              <a:rPr lang="en-GB" sz="2400" dirty="0">
                <a:latin typeface="Courier New" panose="02070309020205020404" pitchFamily="49" charset="0"/>
                <a:cs typeface="Courier New" panose="02070309020205020404" pitchFamily="49" charset="0"/>
              </a:rPr>
              <a:t>internal</a:t>
            </a:r>
            <a:r>
              <a:rPr lang="en-GB" sz="2400" dirty="0"/>
              <a:t>.</a:t>
            </a:r>
          </a:p>
          <a:p>
            <a:r>
              <a:rPr lang="en-GB" dirty="0"/>
              <a:t>A private field means that they can only be accessed inside the class</a:t>
            </a:r>
          </a:p>
          <a:p>
            <a:r>
              <a:rPr lang="en-GB" dirty="0"/>
              <a:t>There a two reasons why we do not want fields accessible by other classes</a:t>
            </a:r>
          </a:p>
          <a:p>
            <a:r>
              <a:rPr lang="en-GB" dirty="0"/>
              <a:t>The first reason is that there is no need for other classes to know about those fields. We have a method inside the staff class that uses the field hourly rate to calculate the monthly salary of an employee. Other classes do not use the </a:t>
            </a:r>
            <a:r>
              <a:rPr lang="en-GB" dirty="0" err="1"/>
              <a:t>hourlyRate</a:t>
            </a:r>
            <a:r>
              <a:rPr lang="en-GB" dirty="0"/>
              <a:t> field at all.  Hence, it is appropriate to declare </a:t>
            </a:r>
            <a:r>
              <a:rPr lang="en-GB" dirty="0" err="1"/>
              <a:t>hourlyRate</a:t>
            </a:r>
            <a:r>
              <a:rPr lang="en-GB" dirty="0"/>
              <a:t> as  private so as to hide this field from other classes.</a:t>
            </a:r>
          </a:p>
          <a:p>
            <a:r>
              <a:rPr lang="en-GB" dirty="0"/>
              <a:t>Secondly declaring a field as private stops other classes modify them and helps fields being corrupted</a:t>
            </a:r>
          </a:p>
          <a:p>
            <a:endParaRPr lang="en-GB" dirty="0"/>
          </a:p>
          <a:p>
            <a:r>
              <a:rPr lang="en-GB" dirty="0"/>
              <a:t>This is known as </a:t>
            </a:r>
            <a:r>
              <a:rPr lang="en-GB" b="1" dirty="0">
                <a:solidFill>
                  <a:schemeClr val="accent1">
                    <a:lumMod val="75000"/>
                  </a:schemeClr>
                </a:solidFill>
              </a:rPr>
              <a:t>ENCAPSULATION</a:t>
            </a:r>
          </a:p>
          <a:p>
            <a:endParaRPr lang="en-GB" dirty="0"/>
          </a:p>
          <a:p>
            <a:r>
              <a:rPr lang="en-GB" dirty="0"/>
              <a:t>Encapsulation enables an object to hide data and behaviour from other classes that do not need to know about them. This makes live easier for us to make changes to our code in the future. YOU can safely change values without effecting others. </a:t>
            </a:r>
          </a:p>
        </p:txBody>
      </p:sp>
      <p:pic>
        <p:nvPicPr>
          <p:cNvPr id="4" name="Picture 3">
            <a:extLst>
              <a:ext uri="{FF2B5EF4-FFF2-40B4-BE49-F238E27FC236}">
                <a16:creationId xmlns:a16="http://schemas.microsoft.com/office/drawing/2014/main" id="{01F6D830-BD9C-465A-BFE0-410396BBAABA}"/>
              </a:ext>
            </a:extLst>
          </p:cNvPr>
          <p:cNvPicPr>
            <a:picLocks noChangeAspect="1"/>
          </p:cNvPicPr>
          <p:nvPr/>
        </p:nvPicPr>
        <p:blipFill rotWithShape="1">
          <a:blip r:embed="rId2"/>
          <a:srcRect l="1531" t="10136" r="84311" b="55620"/>
          <a:stretch/>
        </p:blipFill>
        <p:spPr>
          <a:xfrm>
            <a:off x="6000751" y="1428750"/>
            <a:ext cx="5727832" cy="4552949"/>
          </a:xfrm>
          <a:prstGeom prst="rect">
            <a:avLst/>
          </a:prstGeom>
        </p:spPr>
      </p:pic>
    </p:spTree>
    <p:extLst>
      <p:ext uri="{BB962C8B-B14F-4D97-AF65-F5344CB8AC3E}">
        <p14:creationId xmlns:p14="http://schemas.microsoft.com/office/powerpoint/2010/main" val="233840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5D18-C940-4861-8A44-0F55B4246E1D}"/>
              </a:ext>
            </a:extLst>
          </p:cNvPr>
          <p:cNvSpPr>
            <a:spLocks noGrp="1"/>
          </p:cNvSpPr>
          <p:nvPr>
            <p:ph type="title"/>
          </p:nvPr>
        </p:nvSpPr>
        <p:spPr/>
        <p:txBody>
          <a:bodyPr/>
          <a:lstStyle/>
          <a:p>
            <a:r>
              <a:rPr lang="en-GB" dirty="0"/>
              <a:t>Properties – Getters &amp; Setters</a:t>
            </a:r>
          </a:p>
        </p:txBody>
      </p:sp>
      <p:sp>
        <p:nvSpPr>
          <p:cNvPr id="3" name="Content Placeholder 2">
            <a:extLst>
              <a:ext uri="{FF2B5EF4-FFF2-40B4-BE49-F238E27FC236}">
                <a16:creationId xmlns:a16="http://schemas.microsoft.com/office/drawing/2014/main" id="{C5E0D113-D9F0-4BE6-8529-2CE3D27A3938}"/>
              </a:ext>
            </a:extLst>
          </p:cNvPr>
          <p:cNvSpPr>
            <a:spLocks noGrp="1"/>
          </p:cNvSpPr>
          <p:nvPr>
            <p:ph idx="1"/>
          </p:nvPr>
        </p:nvSpPr>
        <p:spPr>
          <a:xfrm>
            <a:off x="288757" y="1260804"/>
            <a:ext cx="5132938" cy="4935956"/>
          </a:xfrm>
        </p:spPr>
        <p:txBody>
          <a:bodyPr>
            <a:normAutofit fontScale="70000" lnSpcReduction="20000"/>
          </a:bodyPr>
          <a:lstStyle/>
          <a:p>
            <a:r>
              <a:rPr lang="en-GB" dirty="0"/>
              <a:t>A property is commonly used to provide access to a private field (variables).</a:t>
            </a:r>
          </a:p>
          <a:p>
            <a:endParaRPr lang="en-GB" dirty="0"/>
          </a:p>
          <a:p>
            <a:r>
              <a:rPr lang="en-GB" dirty="0"/>
              <a:t>Properties enable a class to expose a public way of getting and setting values, </a:t>
            </a:r>
          </a:p>
          <a:p>
            <a:r>
              <a:rPr lang="en-GB" dirty="0"/>
              <a:t>A </a:t>
            </a:r>
            <a:r>
              <a:rPr lang="en-GB" u="sng" dirty="0">
                <a:hlinkClick r:id="rId2"/>
              </a:rPr>
              <a:t>get</a:t>
            </a:r>
            <a:r>
              <a:rPr lang="en-GB" dirty="0"/>
              <a:t> property accessor is used to return the property value, and a </a:t>
            </a:r>
            <a:r>
              <a:rPr lang="en-GB" u="sng" dirty="0">
                <a:hlinkClick r:id="rId3"/>
              </a:rPr>
              <a:t>set</a:t>
            </a:r>
            <a:r>
              <a:rPr lang="en-GB" dirty="0"/>
              <a:t> property accessor is used to assign a new value. These accessors can have different access level.</a:t>
            </a:r>
          </a:p>
          <a:p>
            <a:endParaRPr lang="en-GB" dirty="0"/>
          </a:p>
          <a:p>
            <a:r>
              <a:rPr lang="en-GB" dirty="0"/>
              <a:t>The value keyword is used to define the value being assigned by the set accessor.</a:t>
            </a:r>
          </a:p>
          <a:p>
            <a:r>
              <a:rPr lang="en-GB" dirty="0"/>
              <a:t>Properties can be read-write (they have both a get and a set accessor), read-only (they have a get accessor but no set accessor), or write-only (they have a set accessor, but no get accessor).</a:t>
            </a:r>
          </a:p>
          <a:p>
            <a:pPr marL="0" indent="0">
              <a:buNone/>
            </a:pPr>
            <a:endParaRPr lang="en-GB" dirty="0"/>
          </a:p>
        </p:txBody>
      </p:sp>
      <p:pic>
        <p:nvPicPr>
          <p:cNvPr id="4" name="Content Placeholder 6">
            <a:extLst>
              <a:ext uri="{FF2B5EF4-FFF2-40B4-BE49-F238E27FC236}">
                <a16:creationId xmlns:a16="http://schemas.microsoft.com/office/drawing/2014/main" id="{133956BE-3EE8-4120-B45A-2EF09938E2E3}"/>
              </a:ext>
            </a:extLst>
          </p:cNvPr>
          <p:cNvPicPr>
            <a:picLocks noChangeAspect="1"/>
          </p:cNvPicPr>
          <p:nvPr/>
        </p:nvPicPr>
        <p:blipFill rotWithShape="1">
          <a:blip r:embed="rId4"/>
          <a:srcRect l="49897" t="18646" r="38948" b="51633"/>
          <a:stretch/>
        </p:blipFill>
        <p:spPr>
          <a:xfrm>
            <a:off x="5769814" y="1432560"/>
            <a:ext cx="5638885" cy="4225665"/>
          </a:xfrm>
          <a:prstGeom prst="rect">
            <a:avLst/>
          </a:prstGeom>
        </p:spPr>
      </p:pic>
    </p:spTree>
    <p:extLst>
      <p:ext uri="{BB962C8B-B14F-4D97-AF65-F5344CB8AC3E}">
        <p14:creationId xmlns:p14="http://schemas.microsoft.com/office/powerpoint/2010/main" val="85262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EEF7-C5A0-4719-9DCF-49875B0619A9}"/>
              </a:ext>
            </a:extLst>
          </p:cNvPr>
          <p:cNvSpPr>
            <a:spLocks noGrp="1"/>
          </p:cNvSpPr>
          <p:nvPr>
            <p:ph type="title"/>
          </p:nvPr>
        </p:nvSpPr>
        <p:spPr/>
        <p:txBody>
          <a:bodyPr/>
          <a:lstStyle/>
          <a:p>
            <a:r>
              <a:rPr lang="en-US" dirty="0"/>
              <a:t>More on Access Modifiers</a:t>
            </a:r>
          </a:p>
        </p:txBody>
      </p:sp>
      <p:graphicFrame>
        <p:nvGraphicFramePr>
          <p:cNvPr id="5" name="Content Placeholder 4">
            <a:extLst>
              <a:ext uri="{FF2B5EF4-FFF2-40B4-BE49-F238E27FC236}">
                <a16:creationId xmlns:a16="http://schemas.microsoft.com/office/drawing/2014/main" id="{882D30DC-738E-49B9-B8B5-3531E64242C6}"/>
              </a:ext>
            </a:extLst>
          </p:cNvPr>
          <p:cNvGraphicFramePr>
            <a:graphicFrameLocks noGrp="1"/>
          </p:cNvGraphicFramePr>
          <p:nvPr>
            <p:ph idx="1"/>
            <p:extLst>
              <p:ext uri="{D42A27DB-BD31-4B8C-83A1-F6EECF244321}">
                <p14:modId xmlns:p14="http://schemas.microsoft.com/office/powerpoint/2010/main" val="1037436198"/>
              </p:ext>
            </p:extLst>
          </p:nvPr>
        </p:nvGraphicFramePr>
        <p:xfrm>
          <a:off x="312822" y="3067050"/>
          <a:ext cx="11491290" cy="3056344"/>
        </p:xfrm>
        <a:graphic>
          <a:graphicData uri="http://schemas.openxmlformats.org/drawingml/2006/table">
            <a:tbl>
              <a:tblPr firstRow="1" bandRow="1">
                <a:tableStyleId>{5C22544A-7EE6-4342-B048-85BDC9FD1C3A}</a:tableStyleId>
              </a:tblPr>
              <a:tblGrid>
                <a:gridCol w="2529358">
                  <a:extLst>
                    <a:ext uri="{9D8B030D-6E8A-4147-A177-3AD203B41FA5}">
                      <a16:colId xmlns:a16="http://schemas.microsoft.com/office/drawing/2014/main" val="2633992676"/>
                    </a:ext>
                  </a:extLst>
                </a:gridCol>
                <a:gridCol w="8961932">
                  <a:extLst>
                    <a:ext uri="{9D8B030D-6E8A-4147-A177-3AD203B41FA5}">
                      <a16:colId xmlns:a16="http://schemas.microsoft.com/office/drawing/2014/main" val="2428896795"/>
                    </a:ext>
                  </a:extLst>
                </a:gridCol>
              </a:tblGrid>
              <a:tr h="588826">
                <a:tc>
                  <a:txBody>
                    <a:bodyPr/>
                    <a:lstStyle/>
                    <a:p>
                      <a:pPr algn="l" fontAlgn="t"/>
                      <a:r>
                        <a:rPr lang="en-US" dirty="0">
                          <a:effectLst/>
                        </a:rPr>
                        <a:t>Modifier</a:t>
                      </a:r>
                    </a:p>
                  </a:txBody>
                  <a:tcPr marL="152400" marR="76200" marT="76200" marB="76200"/>
                </a:tc>
                <a:tc>
                  <a:txBody>
                    <a:bodyPr/>
                    <a:lstStyle/>
                    <a:p>
                      <a:pPr algn="l" fontAlgn="t"/>
                      <a:r>
                        <a:rPr lang="en-US" dirty="0">
                          <a:effectLst/>
                        </a:rPr>
                        <a:t>Description</a:t>
                      </a:r>
                    </a:p>
                  </a:txBody>
                  <a:tcPr marL="76200" marR="76200" marT="76200" marB="76200"/>
                </a:tc>
                <a:extLst>
                  <a:ext uri="{0D108BD9-81ED-4DB2-BD59-A6C34878D82A}">
                    <a16:rowId xmlns:a16="http://schemas.microsoft.com/office/drawing/2014/main" val="2482713112"/>
                  </a:ext>
                </a:extLst>
              </a:tr>
              <a:tr h="588826">
                <a:tc>
                  <a:txBody>
                    <a:bodyPr/>
                    <a:lstStyle/>
                    <a:p>
                      <a:pPr algn="l" fontAlgn="t"/>
                      <a:r>
                        <a:rPr lang="en-US" dirty="0">
                          <a:effectLst/>
                        </a:rPr>
                        <a:t>public</a:t>
                      </a:r>
                    </a:p>
                  </a:txBody>
                  <a:tcPr marL="152400" marR="76200" marT="76200" marB="76200"/>
                </a:tc>
                <a:tc>
                  <a:txBody>
                    <a:bodyPr/>
                    <a:lstStyle/>
                    <a:p>
                      <a:pPr algn="l" fontAlgn="t"/>
                      <a:r>
                        <a:rPr lang="en-US" dirty="0">
                          <a:effectLst/>
                        </a:rPr>
                        <a:t>The code is accessible for all classes</a:t>
                      </a:r>
                    </a:p>
                  </a:txBody>
                  <a:tcPr marL="76200" marR="76200" marT="76200" marB="76200"/>
                </a:tc>
                <a:extLst>
                  <a:ext uri="{0D108BD9-81ED-4DB2-BD59-A6C34878D82A}">
                    <a16:rowId xmlns:a16="http://schemas.microsoft.com/office/drawing/2014/main" val="1745892611"/>
                  </a:ext>
                </a:extLst>
              </a:tr>
              <a:tr h="588826">
                <a:tc>
                  <a:txBody>
                    <a:bodyPr/>
                    <a:lstStyle/>
                    <a:p>
                      <a:pPr algn="l" fontAlgn="t"/>
                      <a:r>
                        <a:rPr lang="en-US" dirty="0">
                          <a:effectLst/>
                        </a:rPr>
                        <a:t>private</a:t>
                      </a:r>
                    </a:p>
                  </a:txBody>
                  <a:tcPr marL="152400" marR="76200" marT="76200" marB="76200"/>
                </a:tc>
                <a:tc>
                  <a:txBody>
                    <a:bodyPr/>
                    <a:lstStyle/>
                    <a:p>
                      <a:pPr algn="l" fontAlgn="t"/>
                      <a:r>
                        <a:rPr lang="en-US" dirty="0">
                          <a:effectLst/>
                        </a:rPr>
                        <a:t>The code is only accessible within the same class</a:t>
                      </a:r>
                    </a:p>
                  </a:txBody>
                  <a:tcPr marL="76200" marR="76200" marT="76200" marB="76200"/>
                </a:tc>
                <a:extLst>
                  <a:ext uri="{0D108BD9-81ED-4DB2-BD59-A6C34878D82A}">
                    <a16:rowId xmlns:a16="http://schemas.microsoft.com/office/drawing/2014/main" val="3146605819"/>
                  </a:ext>
                </a:extLst>
              </a:tr>
              <a:tr h="588826">
                <a:tc>
                  <a:txBody>
                    <a:bodyPr/>
                    <a:lstStyle/>
                    <a:p>
                      <a:pPr algn="l" fontAlgn="t"/>
                      <a:r>
                        <a:rPr lang="en-US" dirty="0">
                          <a:effectLst/>
                        </a:rPr>
                        <a:t>protected</a:t>
                      </a:r>
                    </a:p>
                  </a:txBody>
                  <a:tcPr marL="152400" marR="76200" marT="76200" marB="76200"/>
                </a:tc>
                <a:tc>
                  <a:txBody>
                    <a:bodyPr/>
                    <a:lstStyle/>
                    <a:p>
                      <a:pPr algn="l" fontAlgn="t"/>
                      <a:r>
                        <a:rPr lang="en-US" dirty="0">
                          <a:effectLst/>
                        </a:rPr>
                        <a:t>The code is accessible within the same class, or in a class that is inherited from that class. You will learn more about inheritance </a:t>
                      </a:r>
                    </a:p>
                  </a:txBody>
                  <a:tcPr marL="76200" marR="76200" marT="76200" marB="76200"/>
                </a:tc>
                <a:extLst>
                  <a:ext uri="{0D108BD9-81ED-4DB2-BD59-A6C34878D82A}">
                    <a16:rowId xmlns:a16="http://schemas.microsoft.com/office/drawing/2014/main" val="279568633"/>
                  </a:ext>
                </a:extLst>
              </a:tr>
              <a:tr h="588826">
                <a:tc>
                  <a:txBody>
                    <a:bodyPr/>
                    <a:lstStyle/>
                    <a:p>
                      <a:pPr algn="l" fontAlgn="t"/>
                      <a:r>
                        <a:rPr lang="en-US" dirty="0">
                          <a:effectLst/>
                        </a:rPr>
                        <a:t>internal</a:t>
                      </a:r>
                    </a:p>
                  </a:txBody>
                  <a:tcPr marL="152400" marR="76200" marT="76200" marB="76200"/>
                </a:tc>
                <a:tc>
                  <a:txBody>
                    <a:bodyPr/>
                    <a:lstStyle/>
                    <a:p>
                      <a:pPr algn="l" fontAlgn="t"/>
                      <a:r>
                        <a:rPr lang="en-US" dirty="0">
                          <a:effectLst/>
                        </a:rPr>
                        <a:t>The code is only accessible within its own assembly, but not from another assembly. </a:t>
                      </a:r>
                    </a:p>
                  </a:txBody>
                  <a:tcPr marL="76200" marR="76200" marT="76200" marB="76200"/>
                </a:tc>
                <a:extLst>
                  <a:ext uri="{0D108BD9-81ED-4DB2-BD59-A6C34878D82A}">
                    <a16:rowId xmlns:a16="http://schemas.microsoft.com/office/drawing/2014/main" val="1686745100"/>
                  </a:ext>
                </a:extLst>
              </a:tr>
            </a:tbl>
          </a:graphicData>
        </a:graphic>
      </p:graphicFrame>
      <p:sp>
        <p:nvSpPr>
          <p:cNvPr id="6" name="TextBox 5">
            <a:extLst>
              <a:ext uri="{FF2B5EF4-FFF2-40B4-BE49-F238E27FC236}">
                <a16:creationId xmlns:a16="http://schemas.microsoft.com/office/drawing/2014/main" id="{28A8CB63-C5CB-4194-8FC0-5367D4EECE64}"/>
              </a:ext>
            </a:extLst>
          </p:cNvPr>
          <p:cNvSpPr txBox="1"/>
          <p:nvPr/>
        </p:nvSpPr>
        <p:spPr>
          <a:xfrm>
            <a:off x="399803" y="1468583"/>
            <a:ext cx="114121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erdana"/>
                <a:ea typeface="Verdana"/>
                <a:cs typeface="Verdana"/>
              </a:rPr>
              <a:t>C# has the following access modifiers:</a:t>
            </a:r>
          </a:p>
          <a:p>
            <a:endParaRPr lang="en-US" dirty="0">
              <a:latin typeface="Verdana"/>
              <a:ea typeface="Verdana"/>
              <a:cs typeface="Verdana"/>
            </a:endParaRPr>
          </a:p>
        </p:txBody>
      </p:sp>
    </p:spTree>
    <p:extLst>
      <p:ext uri="{BB962C8B-B14F-4D97-AF65-F5344CB8AC3E}">
        <p14:creationId xmlns:p14="http://schemas.microsoft.com/office/powerpoint/2010/main" val="827824489"/>
      </p:ext>
    </p:extLst>
  </p:cSld>
  <p:clrMapOvr>
    <a:masterClrMapping/>
  </p:clrMapOvr>
</p:sld>
</file>

<file path=ppt/theme/theme1.xml><?xml version="1.0" encoding="utf-8"?>
<a:theme xmlns:a="http://schemas.openxmlformats.org/drawingml/2006/main" name="5_DataStructures_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_object_orientated2" id="{8692D2D4-2E8B-48B1-B100-75D2A4E306D6}" vid="{EF29DF92-5D70-4A42-BC1E-0C4A0B55382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2633410656F428C1AAD2FE02DF887" ma:contentTypeVersion="12" ma:contentTypeDescription="Create a new document." ma:contentTypeScope="" ma:versionID="2c653803d7a7abe0ddf1e455b79e1175">
  <xsd:schema xmlns:xsd="http://www.w3.org/2001/XMLSchema" xmlns:xs="http://www.w3.org/2001/XMLSchema" xmlns:p="http://schemas.microsoft.com/office/2006/metadata/properties" xmlns:ns3="b325a8c8-a475-42f0-a623-de315f41b46a" xmlns:ns4="8e6a303f-1997-4351-b1fa-44871d50ad95" targetNamespace="http://schemas.microsoft.com/office/2006/metadata/properties" ma:root="true" ma:fieldsID="38225336cae86463d9711333dfcb5f43" ns3:_="" ns4:_="">
    <xsd:import namespace="b325a8c8-a475-42f0-a623-de315f41b46a"/>
    <xsd:import namespace="8e6a303f-1997-4351-b1fa-44871d50ad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a8c8-a475-42f0-a623-de315f41b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a303f-1997-4351-b1fa-44871d50a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96293F-42BA-4387-BA37-0B893A64B5BB}">
  <ds:schemaRefs>
    <ds:schemaRef ds:uri="http://schemas.microsoft.com/sharepoint/v3/contenttype/forms"/>
  </ds:schemaRefs>
</ds:datastoreItem>
</file>

<file path=customXml/itemProps2.xml><?xml version="1.0" encoding="utf-8"?>
<ds:datastoreItem xmlns:ds="http://schemas.openxmlformats.org/officeDocument/2006/customXml" ds:itemID="{33BF4059-EEA0-4F36-B947-2C1E3813C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5a8c8-a475-42f0-a623-de315f41b46a"/>
    <ds:schemaRef ds:uri="8e6a303f-1997-4351-b1fa-44871d50a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DDB4E7-AF7F-4E7A-B246-BD3EC7AC6293}">
  <ds:schemaRefs>
    <ds:schemaRef ds:uri="http://schemas.openxmlformats.org/package/2006/metadata/core-properties"/>
    <ds:schemaRef ds:uri="8e6a303f-1997-4351-b1fa-44871d50ad95"/>
    <ds:schemaRef ds:uri="http://schemas.microsoft.com/office/2006/documentManagement/types"/>
    <ds:schemaRef ds:uri="http://purl.org/dc/terms/"/>
    <ds:schemaRef ds:uri="http://www.w3.org/XML/1998/namespace"/>
    <ds:schemaRef ds:uri="http://purl.org/dc/elements/1.1/"/>
    <ds:schemaRef ds:uri="b325a8c8-a475-42f0-a623-de315f41b46a"/>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1388</TotalTime>
  <Words>674</Words>
  <Application>Microsoft Office PowerPoint</Application>
  <PresentationFormat>Widescreen</PresentationFormat>
  <Paragraphs>78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Consolas</vt:lpstr>
      <vt:lpstr>Courier New</vt:lpstr>
      <vt:lpstr>Verdana</vt:lpstr>
      <vt:lpstr>5_DataStructures_Arrays</vt:lpstr>
      <vt:lpstr>Object Orientated</vt:lpstr>
      <vt:lpstr>What is Object Orientated </vt:lpstr>
      <vt:lpstr>PowerPoint Presentation</vt:lpstr>
      <vt:lpstr>Classes</vt:lpstr>
      <vt:lpstr>Classes</vt:lpstr>
      <vt:lpstr>Fields</vt:lpstr>
      <vt:lpstr>Fields and Encapsulation</vt:lpstr>
      <vt:lpstr>Properties – Getters &amp; Setters</vt:lpstr>
      <vt:lpstr>More on Access Modifiers</vt:lpstr>
      <vt:lpstr>Public Modifier</vt:lpstr>
      <vt:lpstr>Private Modifier</vt:lpstr>
      <vt:lpstr>The payroll program</vt:lpstr>
      <vt:lpstr>PowerPoint Presentation</vt:lpstr>
      <vt:lpstr>PowerPoint Presentation</vt:lpstr>
      <vt:lpstr>The main program creates the objects in this case “staff”</vt:lpstr>
      <vt:lpstr>Create the payroll program task</vt:lpstr>
      <vt:lpstr>Extra Work (only if time left, not in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Orientated</dc:title>
  <dc:creator>Emma Littlefair</dc:creator>
  <cp:lastModifiedBy>Emma Littlefair</cp:lastModifiedBy>
  <cp:revision>118</cp:revision>
  <dcterms:created xsi:type="dcterms:W3CDTF">2019-12-06T11:02:57Z</dcterms:created>
  <dcterms:modified xsi:type="dcterms:W3CDTF">2021-06-17T09:03:03Z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0x0101007272633410656F428C1AAD2FE02DF887</vt:lpwstr>
  </property>
</Properties>
</file>