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14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1F55-55AE-492C-B52B-542AF4A55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39F43-92DA-41CA-AEC7-B859CE381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9142E-840C-4D73-950A-D9BA846D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EC53-5138-46AA-A0B8-0CE9A6EEF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A674-5B2A-48AA-97EA-B7529C4A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31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C622-CE64-4C4B-8D32-D8A16140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F632A-F7E7-4BBD-A0B9-D6B79CE24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6E122-A057-49EC-84D0-224BB532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AB982-EB6B-4151-AC18-F81FA81B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547C-BDD8-4BA0-B839-870B01E7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2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5AD02-59A0-4804-89F4-56A198182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3A62C-AE93-4FFA-A555-E2A5F45E6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27AED-BF44-4AB9-B6DB-939F934D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203DA-D8EC-476F-BF45-A99979BA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1FCFE-1D4B-4953-8231-4099726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0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3FCB-6A2F-4C26-8545-51E30C34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A96C-C143-4878-AD42-AB39F39B9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5EC0-D16D-4DA6-A21A-24DB1789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0D245-FAFD-4ADA-8B15-695BDB0F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ED1B5-7521-4B7D-8127-15BE0769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2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843D-5631-4296-BC3D-F33B9C4E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C9727-B832-4D95-9526-66E57590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6BED0-228A-4341-B2B0-5C4FCCB1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CB19A-1EF3-4686-9F91-C15F142A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2293A-3F4B-46E5-8C11-3545454F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356B-C913-492F-B86E-101145A5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04B8-A3CB-4B16-8B4C-F4FCBA5A4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728B1-69EE-4CD8-9965-4EFAFE833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529B1-DD47-4BC0-B836-246383B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DA4C6-BBD5-4F6D-88FA-9D5754C9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3A0EF-862B-460C-9652-BFF3C1A5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5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F874-86F0-42A4-856D-2DB9EA0B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CC8BD-1CBB-4DA9-BCD6-13D37A5B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419D9-8237-4CF3-9618-2C245188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58E50-FF88-4CD5-BC99-A726C7342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76639-9F2A-4372-AC4F-07AA8D1E5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1C0472-6324-470F-95BF-3BBFDB15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22D2D-61AC-4E6E-9F4E-F5882C76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91E31-0CF4-40E9-A31D-7AE616DD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54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F94D4-F8E9-4989-A3C5-BF08864B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FEB74-9955-49C3-8A2A-23FDC577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4BFC8-5BB9-4BBE-9D67-4BA006E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FF88C-5AAD-4F5E-9E11-295AA46B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2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1C83A-316F-4D15-A0FE-35C98788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44DCC-4C05-4CF6-B464-4CF6C97B8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AEBC0-667D-4EED-B227-E2544043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9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781C-9C95-45B9-B343-2AAEB2E37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6BB0-CBE2-457E-851E-D8E7B6DC9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092E8-D75C-4585-B2B2-F07FB347E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3522F-BFF7-40F0-92D9-71C0C101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92132-49AF-401B-B65F-398DEF17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F2039-0FB6-4C8C-BE75-3382E159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FCA67-F8CE-449B-AAEA-7E17CD11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C0038-626C-4E7A-B8FB-C226E64D6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23584-6BA8-4756-88EB-4D1B83E67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54BA7-B762-4678-B6FC-D81BF3FB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AFDAF-9381-41B7-A35D-A8F3F1A8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34ABA-D57A-40C3-ABAE-86ECD7F7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83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6D6D9-4069-4DD0-A06B-CCB6E2A2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DB69C-ED38-498B-BEA5-82E4410AC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11DAC-ECCD-4089-B7C5-C03C0E93E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62D4-C75A-4345-814B-ADB017036A2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0D853-E648-4EE4-9040-D65632E95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582D4-88BD-4AEB-8750-183201C70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5088-E0BF-4C29-92EF-304E1C708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6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D059-76D6-417B-A169-67697E122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Demilitarized Zones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6A6C7-98F4-442D-B538-76B66C494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3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F1EF355A-2ABA-4FE8-83A7-D6AE5641A704}"/>
              </a:ext>
            </a:extLst>
          </p:cNvPr>
          <p:cNvGrpSpPr/>
          <p:nvPr/>
        </p:nvGrpSpPr>
        <p:grpSpPr>
          <a:xfrm>
            <a:off x="1329743" y="365789"/>
            <a:ext cx="8980118" cy="6126422"/>
            <a:chOff x="1061827" y="1634461"/>
            <a:chExt cx="7656669" cy="522353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15FFE2-6CFA-49A0-B357-25D63B302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9211" y="2161829"/>
              <a:ext cx="796494" cy="520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083B67B-CD41-465D-9E97-929E2BCD5555}"/>
                </a:ext>
              </a:extLst>
            </p:cNvPr>
            <p:cNvCxnSpPr>
              <a:cxnSpLocks/>
            </p:cNvCxnSpPr>
            <p:nvPr/>
          </p:nvCxnSpPr>
          <p:spPr>
            <a:xfrm>
              <a:off x="2101734" y="3077867"/>
              <a:ext cx="2475681" cy="759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6045171-3CDE-44A7-B04E-CB8842034F60}"/>
                </a:ext>
              </a:extLst>
            </p:cNvPr>
            <p:cNvCxnSpPr>
              <a:cxnSpLocks/>
            </p:cNvCxnSpPr>
            <p:nvPr/>
          </p:nvCxnSpPr>
          <p:spPr>
            <a:xfrm>
              <a:off x="1988515" y="3100755"/>
              <a:ext cx="0" cy="5309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938C8D-DC33-4C57-8744-FF0C250D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2593" y="4901386"/>
              <a:ext cx="4981170" cy="4430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152F13-9158-4553-A6AB-524CBDF3D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4754" y="3043787"/>
              <a:ext cx="5169009" cy="22453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7C0327-5317-494F-AA46-1E3222A11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2008" y="4166906"/>
              <a:ext cx="4930010" cy="105560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7B9BA4-F6AA-4425-B959-830AE640900F}"/>
                </a:ext>
              </a:extLst>
            </p:cNvPr>
            <p:cNvCxnSpPr>
              <a:cxnSpLocks/>
            </p:cNvCxnSpPr>
            <p:nvPr/>
          </p:nvCxnSpPr>
          <p:spPr>
            <a:xfrm>
              <a:off x="3254229" y="5333372"/>
              <a:ext cx="1036380" cy="11567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C62B14-E771-4F13-A410-94A230571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2404" y="5333372"/>
              <a:ext cx="1193680" cy="9836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5C83A5-0C47-49F9-91C7-4DD952E0E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1629" y="5355424"/>
              <a:ext cx="554990" cy="9616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7FA1A9-86F0-4433-BEB8-FD556476D661}"/>
                </a:ext>
              </a:extLst>
            </p:cNvPr>
            <p:cNvCxnSpPr>
              <a:cxnSpLocks/>
            </p:cNvCxnSpPr>
            <p:nvPr/>
          </p:nvCxnSpPr>
          <p:spPr>
            <a:xfrm>
              <a:off x="2934279" y="5379912"/>
              <a:ext cx="0" cy="10471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5B8B24-628E-4274-B101-71702AC48208}"/>
                </a:ext>
              </a:extLst>
            </p:cNvPr>
            <p:cNvCxnSpPr>
              <a:cxnSpLocks/>
            </p:cNvCxnSpPr>
            <p:nvPr/>
          </p:nvCxnSpPr>
          <p:spPr>
            <a:xfrm>
              <a:off x="3157949" y="5355424"/>
              <a:ext cx="358140" cy="9616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6A8D76-1E2A-47CF-AA9F-383EBA22FA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4671" y="3973602"/>
              <a:ext cx="828478" cy="12335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8AB82-2CEB-421E-BDDA-E82E6B27CBE5}"/>
                </a:ext>
              </a:extLst>
            </p:cNvPr>
            <p:cNvCxnSpPr>
              <a:cxnSpLocks/>
            </p:cNvCxnSpPr>
            <p:nvPr/>
          </p:nvCxnSpPr>
          <p:spPr>
            <a:xfrm>
              <a:off x="1969244" y="2234472"/>
              <a:ext cx="0" cy="583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E8F53-F121-473C-90CC-CC2F5CAAD8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8515" y="2434743"/>
              <a:ext cx="2569630" cy="5827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0" descr="C:\Users\ecoffey\AppData\Local\Temp\Rar$DRa0.386\30067_Device_router_default_256.png">
              <a:extLst>
                <a:ext uri="{FF2B5EF4-FFF2-40B4-BE49-F238E27FC236}">
                  <a16:creationId xmlns:a16="http://schemas.microsoft.com/office/drawing/2014/main" id="{B6273F3A-153C-4171-A78E-9AE69B1D4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1" t="28931" r="8368" b="21666"/>
            <a:stretch/>
          </p:blipFill>
          <p:spPr bwMode="auto">
            <a:xfrm>
              <a:off x="1668829" y="2027645"/>
              <a:ext cx="669110" cy="39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 descr="C:\Users\ecoffey\AppData\Local\Temp\Rar$DRa0.608\30080_Device_switch_unreachable_256.png">
              <a:extLst>
                <a:ext uri="{FF2B5EF4-FFF2-40B4-BE49-F238E27FC236}">
                  <a16:creationId xmlns:a16="http://schemas.microsoft.com/office/drawing/2014/main" id="{41118CA6-D5C0-44EF-B559-ACA020941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9" b="28161"/>
            <a:stretch/>
          </p:blipFill>
          <p:spPr bwMode="auto">
            <a:xfrm>
              <a:off x="2486754" y="5033994"/>
              <a:ext cx="876000" cy="42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C3FCA079-B4D8-4E64-861B-0B1AF65CD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729" y="6185309"/>
              <a:ext cx="609600" cy="609600"/>
            </a:xfrm>
            <a:prstGeom prst="rect">
              <a:avLst/>
            </a:prstGeom>
          </p:spPr>
        </p:pic>
        <p:pic>
          <p:nvPicPr>
            <p:cNvPr id="16" name="Picture 15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C7683C12-4E9D-4609-9D4A-C9E5E388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349" y="6185309"/>
              <a:ext cx="609600" cy="609600"/>
            </a:xfrm>
            <a:prstGeom prst="rect">
              <a:avLst/>
            </a:prstGeom>
          </p:spPr>
        </p:pic>
        <p:pic>
          <p:nvPicPr>
            <p:cNvPr id="17" name="Picture 16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3EF71632-4424-42BA-A86F-E332C435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409" y="6185309"/>
              <a:ext cx="609600" cy="609600"/>
            </a:xfrm>
            <a:prstGeom prst="rect">
              <a:avLst/>
            </a:prstGeom>
          </p:spPr>
        </p:pic>
        <p:pic>
          <p:nvPicPr>
            <p:cNvPr id="19" name="Picture 26" descr="C:\Users\ecoffey\AppData\Local\Temp\Rar$DRa1.653\30059_Device_laptop_3145_unreachable_256.png">
              <a:extLst>
                <a:ext uri="{FF2B5EF4-FFF2-40B4-BE49-F238E27FC236}">
                  <a16:creationId xmlns:a16="http://schemas.microsoft.com/office/drawing/2014/main" id="{E1B7CA05-B727-4092-B842-DF4ACD480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27" y="6278218"/>
              <a:ext cx="423782" cy="42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ecoffey\AppData\Local\Temp\Rar$DRa1.410\30062_Device_printer_default_256.png">
              <a:extLst>
                <a:ext uri="{FF2B5EF4-FFF2-40B4-BE49-F238E27FC236}">
                  <a16:creationId xmlns:a16="http://schemas.microsoft.com/office/drawing/2014/main" id="{6092AC11-BD87-4E8F-879B-B22B2A3A3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419" y="6122218"/>
              <a:ext cx="735782" cy="73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9230CA-25EE-43F3-99F4-95B62ADCE021}"/>
                </a:ext>
              </a:extLst>
            </p:cNvPr>
            <p:cNvGrpSpPr/>
            <p:nvPr/>
          </p:nvGrpSpPr>
          <p:grpSpPr>
            <a:xfrm>
              <a:off x="4323719" y="1739257"/>
              <a:ext cx="968400" cy="968400"/>
              <a:chOff x="6221065" y="1701962"/>
              <a:chExt cx="968400" cy="968400"/>
            </a:xfrm>
          </p:grpSpPr>
          <p:pic>
            <p:nvPicPr>
              <p:cNvPr id="18" name="Picture 26" descr="C:\Users\ecoffey\AppData\Local\Temp\Rar$DRa0.376\30028_Device_file_server_unreachable_256.png">
                <a:extLst>
                  <a:ext uri="{FF2B5EF4-FFF2-40B4-BE49-F238E27FC236}">
                    <a16:creationId xmlns:a16="http://schemas.microsoft.com/office/drawing/2014/main" id="{87FD748A-BFF8-4F72-A2AF-7A3E067796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1065" y="1701962"/>
                <a:ext cx="968400" cy="96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8033D-B96B-431E-9097-8559CC38A162}"/>
                  </a:ext>
                </a:extLst>
              </p:cNvPr>
              <p:cNvSpPr txBox="1"/>
              <p:nvPr/>
            </p:nvSpPr>
            <p:spPr>
              <a:xfrm>
                <a:off x="6419286" y="1802056"/>
                <a:ext cx="5597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b="1" dirty="0"/>
                  <a:t>Web</a:t>
                </a:r>
              </a:p>
              <a:p>
                <a:pPr algn="ctr"/>
                <a:r>
                  <a:rPr lang="en-GB" sz="1100" b="1" dirty="0"/>
                  <a:t>Server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141A7D-61FE-4611-B5E4-F7DB650EBF5C}"/>
                </a:ext>
              </a:extLst>
            </p:cNvPr>
            <p:cNvGrpSpPr/>
            <p:nvPr/>
          </p:nvGrpSpPr>
          <p:grpSpPr>
            <a:xfrm>
              <a:off x="7742699" y="3414378"/>
              <a:ext cx="967542" cy="967542"/>
              <a:chOff x="5454950" y="1701962"/>
              <a:chExt cx="967542" cy="967542"/>
            </a:xfrm>
          </p:grpSpPr>
          <p:pic>
            <p:nvPicPr>
              <p:cNvPr id="13" name="Picture 26" descr="C:\Users\ecoffey\AppData\Local\Temp\Rar$DRa0.324\30072_Device_server_unreachable_256.png">
                <a:extLst>
                  <a:ext uri="{FF2B5EF4-FFF2-40B4-BE49-F238E27FC236}">
                    <a16:creationId xmlns:a16="http://schemas.microsoft.com/office/drawing/2014/main" id="{DF5A42D9-6073-4BEE-9016-D2B53D84DB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4950" y="1701962"/>
                <a:ext cx="967542" cy="967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06D6C14-06F2-48CA-9225-42C0765C8C43}"/>
                  </a:ext>
                </a:extLst>
              </p:cNvPr>
              <p:cNvSpPr txBox="1"/>
              <p:nvPr/>
            </p:nvSpPr>
            <p:spPr>
              <a:xfrm>
                <a:off x="5641993" y="2023603"/>
                <a:ext cx="5597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b="1" dirty="0"/>
                  <a:t>File</a:t>
                </a:r>
              </a:p>
              <a:p>
                <a:pPr algn="ctr"/>
                <a:r>
                  <a:rPr lang="en-GB" sz="1100" b="1" dirty="0"/>
                  <a:t>Server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5D41F7-B21D-46F3-882B-CA57992C81BC}"/>
                </a:ext>
              </a:extLst>
            </p:cNvPr>
            <p:cNvGrpSpPr/>
            <p:nvPr/>
          </p:nvGrpSpPr>
          <p:grpSpPr>
            <a:xfrm>
              <a:off x="7750954" y="4365159"/>
              <a:ext cx="967542" cy="967542"/>
              <a:chOff x="7784634" y="1690688"/>
              <a:chExt cx="967542" cy="967542"/>
            </a:xfrm>
          </p:grpSpPr>
          <p:pic>
            <p:nvPicPr>
              <p:cNvPr id="29" name="Picture 26" descr="C:\Users\ecoffey\AppData\Local\Temp\Rar$DRa0.324\30072_Device_server_unreachable_256.png">
                <a:extLst>
                  <a:ext uri="{FF2B5EF4-FFF2-40B4-BE49-F238E27FC236}">
                    <a16:creationId xmlns:a16="http://schemas.microsoft.com/office/drawing/2014/main" id="{3F1BB10B-DF26-42DA-B123-289A17F5F9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4634" y="1690688"/>
                <a:ext cx="967542" cy="9675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4F22AF-129C-478B-AE6D-28E323438F14}"/>
                  </a:ext>
                </a:extLst>
              </p:cNvPr>
              <p:cNvSpPr txBox="1"/>
              <p:nvPr/>
            </p:nvSpPr>
            <p:spPr>
              <a:xfrm>
                <a:off x="7971677" y="2012329"/>
                <a:ext cx="5597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b="1" dirty="0"/>
                  <a:t>AD</a:t>
                </a:r>
              </a:p>
              <a:p>
                <a:pPr algn="ctr"/>
                <a:r>
                  <a:rPr lang="en-GB" sz="1100" b="1" dirty="0"/>
                  <a:t>Server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51DA120-7964-486F-AD9A-5952A81A3A24}"/>
                </a:ext>
              </a:extLst>
            </p:cNvPr>
            <p:cNvGrpSpPr/>
            <p:nvPr/>
          </p:nvGrpSpPr>
          <p:grpSpPr>
            <a:xfrm>
              <a:off x="7704448" y="2346666"/>
              <a:ext cx="962122" cy="962122"/>
              <a:chOff x="7017661" y="1707382"/>
              <a:chExt cx="962122" cy="962122"/>
            </a:xfrm>
          </p:grpSpPr>
          <p:pic>
            <p:nvPicPr>
              <p:cNvPr id="25" name="Picture 26" descr="C:\Users\ecoffey\AppData\Local\Temp\Rar$DRa0.727\30078_Device_storage_array_unreachable_256.png">
                <a:extLst>
                  <a:ext uri="{FF2B5EF4-FFF2-40B4-BE49-F238E27FC236}">
                    <a16:creationId xmlns:a16="http://schemas.microsoft.com/office/drawing/2014/main" id="{1B216983-DE81-4F07-8DF1-FE72041D84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7661" y="1707382"/>
                <a:ext cx="962122" cy="962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2676F1-DDE9-468C-9E65-171F231B0480}"/>
                  </a:ext>
                </a:extLst>
              </p:cNvPr>
              <p:cNvSpPr txBox="1"/>
              <p:nvPr/>
            </p:nvSpPr>
            <p:spPr>
              <a:xfrm>
                <a:off x="7250495" y="2174459"/>
                <a:ext cx="5597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b="1" dirty="0"/>
                  <a:t>DB</a:t>
                </a:r>
              </a:p>
              <a:p>
                <a:pPr algn="ctr"/>
                <a:r>
                  <a:rPr lang="en-GB" sz="1100" b="1" dirty="0"/>
                  <a:t>Server</a:t>
                </a:r>
              </a:p>
            </p:txBody>
          </p:sp>
        </p:grpSp>
        <p:pic>
          <p:nvPicPr>
            <p:cNvPr id="24" name="Picture 23" descr="C:\Users\ecoffey\AppData\Local\Temp\Rar$DRa0.963\Cisco Icons November\30029_Device_firewall_3130\Png_256\30029_Device_firewall_3130_critical_256.png">
              <a:extLst>
                <a:ext uri="{FF2B5EF4-FFF2-40B4-BE49-F238E27FC236}">
                  <a16:creationId xmlns:a16="http://schemas.microsoft.com/office/drawing/2014/main" id="{80677BBF-C9BF-44D5-91F9-15D7CD119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548" y="2565627"/>
              <a:ext cx="419934" cy="57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ecoffey\AppData\Local\Temp\Rar$DRa0.400\30009_Device_cloud_white_default_256.png">
              <a:extLst>
                <a:ext uri="{FF2B5EF4-FFF2-40B4-BE49-F238E27FC236}">
                  <a16:creationId xmlns:a16="http://schemas.microsoft.com/office/drawing/2014/main" id="{A7D0D2CE-82BC-4460-9B08-BB5BFE2EA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8349" y="1634461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C:\Users\ecoffey\AppData\Local\Temp\Rar$DRa0.963\Cisco Icons November\30029_Device_firewall_3130\Png_256\30029_Device_firewall_3130_critical_256.png">
              <a:extLst>
                <a:ext uri="{FF2B5EF4-FFF2-40B4-BE49-F238E27FC236}">
                  <a16:creationId xmlns:a16="http://schemas.microsoft.com/office/drawing/2014/main" id="{092011DD-B0FE-4FA5-9925-57BCA1A32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277" y="3591298"/>
              <a:ext cx="419934" cy="57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6" descr="C:\Users\ecoffey\AppData\Local\Temp\Rar$DRa0.376\30028_Device_file_server_unreachable_256.png">
              <a:extLst>
                <a:ext uri="{FF2B5EF4-FFF2-40B4-BE49-F238E27FC236}">
                  <a16:creationId xmlns:a16="http://schemas.microsoft.com/office/drawing/2014/main" id="{20DB052F-211C-4E23-A75B-424C6542F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779" y="2719535"/>
              <a:ext cx="968400" cy="96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45A1C3-032E-41DA-988A-EE70AADD4759}"/>
                </a:ext>
              </a:extLst>
            </p:cNvPr>
            <p:cNvSpPr txBox="1"/>
            <p:nvPr/>
          </p:nvSpPr>
          <p:spPr>
            <a:xfrm>
              <a:off x="4403210" y="2819629"/>
              <a:ext cx="7633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Honeypot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773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3420-58A8-4889-9874-F2ECB65B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DMZ?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3312-C409-41DF-888F-25EAA8034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demilitarized zone, DMZ or DZ is an area in which treaties or agreements between nations, military powers or contending groups forbid military installations, activities or personnel</a:t>
            </a:r>
          </a:p>
          <a:p>
            <a:endParaRPr lang="en-GB" dirty="0"/>
          </a:p>
        </p:txBody>
      </p:sp>
      <p:pic>
        <p:nvPicPr>
          <p:cNvPr id="7" name="Picture 6" descr="A picture containing text, tree, outdoor, ground&#10;&#10;Description automatically generated">
            <a:extLst>
              <a:ext uri="{FF2B5EF4-FFF2-40B4-BE49-F238E27FC236}">
                <a16:creationId xmlns:a16="http://schemas.microsoft.com/office/drawing/2014/main" id="{C71527FB-D10C-4A30-8FCE-482B402A2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395663"/>
            <a:ext cx="4953000" cy="27813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F6E60648-2688-45EC-AD8E-6A53EEE02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97225"/>
            <a:ext cx="6096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8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084F40-228B-4893-8F8A-9F1CD91F9DCE}"/>
              </a:ext>
            </a:extLst>
          </p:cNvPr>
          <p:cNvCxnSpPr>
            <a:cxnSpLocks/>
          </p:cNvCxnSpPr>
          <p:nvPr/>
        </p:nvCxnSpPr>
        <p:spPr>
          <a:xfrm>
            <a:off x="7681475" y="3484586"/>
            <a:ext cx="2573262" cy="4635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413B80-144F-4C26-AC7F-D3F02954DA25}"/>
              </a:ext>
            </a:extLst>
          </p:cNvPr>
          <p:cNvCxnSpPr>
            <a:cxnSpLocks/>
          </p:cNvCxnSpPr>
          <p:nvPr/>
        </p:nvCxnSpPr>
        <p:spPr>
          <a:xfrm>
            <a:off x="7606693" y="3948113"/>
            <a:ext cx="1561370" cy="1325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616DFE-5F4D-42E2-9F29-B1F137430B5F}"/>
              </a:ext>
            </a:extLst>
          </p:cNvPr>
          <p:cNvCxnSpPr>
            <a:cxnSpLocks/>
          </p:cNvCxnSpPr>
          <p:nvPr/>
        </p:nvCxnSpPr>
        <p:spPr>
          <a:xfrm flipV="1">
            <a:off x="7606693" y="2298422"/>
            <a:ext cx="2323370" cy="824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79085F-904B-4DA9-9613-CF84AB8FB35C}"/>
              </a:ext>
            </a:extLst>
          </p:cNvPr>
          <p:cNvCxnSpPr/>
          <p:nvPr/>
        </p:nvCxnSpPr>
        <p:spPr>
          <a:xfrm>
            <a:off x="4999850" y="3347878"/>
            <a:ext cx="1842108" cy="811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5D211-7CDB-48FE-A5A8-13D337A9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07" y="3347878"/>
            <a:ext cx="1306343" cy="1491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05307B-F59E-43FD-A8E9-E791F1D6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035627"/>
            <a:ext cx="1306343" cy="1491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642CF-2A4C-4CDC-823E-2670A6680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1495745"/>
            <a:ext cx="1306343" cy="1491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C5481-3A34-4D3E-A5A9-530AACC4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 to Networks</a:t>
            </a:r>
          </a:p>
        </p:txBody>
      </p:sp>
      <p:pic>
        <p:nvPicPr>
          <p:cNvPr id="5" name="Content Placeholder 4" descr="A white circl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E1BB047-E7EA-4376-AA8D-C2623A39D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9" y="2035649"/>
            <a:ext cx="3751302" cy="19881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9DD52-D616-4DA1-8966-4F0EC6AB84FC}"/>
              </a:ext>
            </a:extLst>
          </p:cNvPr>
          <p:cNvSpPr txBox="1"/>
          <p:nvPr/>
        </p:nvSpPr>
        <p:spPr>
          <a:xfrm>
            <a:off x="2651666" y="291465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Internet</a:t>
            </a:r>
          </a:p>
        </p:txBody>
      </p:sp>
      <p:pic>
        <p:nvPicPr>
          <p:cNvPr id="8" name="Picture 7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B85534D5-79AB-46A9-93EA-D0C96EE94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1690688"/>
            <a:ext cx="1219200" cy="1219200"/>
          </a:xfrm>
          <a:prstGeom prst="rect">
            <a:avLst/>
          </a:prstGeom>
        </p:spPr>
      </p:pic>
      <p:pic>
        <p:nvPicPr>
          <p:cNvPr id="9" name="Picture 8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1285BB82-AF96-4A66-8E0D-3080085AD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5273675"/>
            <a:ext cx="1219200" cy="1219200"/>
          </a:xfrm>
          <a:prstGeom prst="rect">
            <a:avLst/>
          </a:prstGeom>
        </p:spPr>
      </p:pic>
      <p:pic>
        <p:nvPicPr>
          <p:cNvPr id="10" name="Picture 9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35E5F1BF-3F5B-4508-94BF-F0C25E238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3544094"/>
            <a:ext cx="1219200" cy="1219200"/>
          </a:xfrm>
          <a:prstGeom prst="rect">
            <a:avLst/>
          </a:prstGeom>
        </p:spPr>
      </p:pic>
      <p:pic>
        <p:nvPicPr>
          <p:cNvPr id="19" name="Picture 18" descr="A picture containing text, remote, controller, game&#10;&#10;Description automatically generated">
            <a:extLst>
              <a:ext uri="{FF2B5EF4-FFF2-40B4-BE49-F238E27FC236}">
                <a16:creationId xmlns:a16="http://schemas.microsoft.com/office/drawing/2014/main" id="{63C39203-C1E7-4AD8-8D5D-BBACEEFAA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35" y="2335553"/>
            <a:ext cx="2293257" cy="2293257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5160490-1B20-4828-A814-3054FC70C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34" y="1591071"/>
            <a:ext cx="1219200" cy="1219200"/>
          </a:xfrm>
          <a:prstGeom prst="rect">
            <a:avLst/>
          </a:prstGeom>
        </p:spPr>
      </p:pic>
      <p:pic>
        <p:nvPicPr>
          <p:cNvPr id="30" name="Picture 29" descr="A white computer with a blue screen&#10;&#10;Description automatically generated with medium confidence">
            <a:extLst>
              <a:ext uri="{FF2B5EF4-FFF2-40B4-BE49-F238E27FC236}">
                <a16:creationId xmlns:a16="http://schemas.microsoft.com/office/drawing/2014/main" id="{E0638B86-9DAD-4053-BF54-D1C5A0328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1" y="1393061"/>
            <a:ext cx="898644" cy="5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084F40-228B-4893-8F8A-9F1CD91F9DCE}"/>
              </a:ext>
            </a:extLst>
          </p:cNvPr>
          <p:cNvCxnSpPr>
            <a:cxnSpLocks/>
          </p:cNvCxnSpPr>
          <p:nvPr/>
        </p:nvCxnSpPr>
        <p:spPr>
          <a:xfrm>
            <a:off x="7681475" y="3484586"/>
            <a:ext cx="2573262" cy="4635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413B80-144F-4C26-AC7F-D3F02954DA25}"/>
              </a:ext>
            </a:extLst>
          </p:cNvPr>
          <p:cNvCxnSpPr>
            <a:cxnSpLocks/>
          </p:cNvCxnSpPr>
          <p:nvPr/>
        </p:nvCxnSpPr>
        <p:spPr>
          <a:xfrm>
            <a:off x="7606693" y="3948113"/>
            <a:ext cx="1561370" cy="1325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616DFE-5F4D-42E2-9F29-B1F137430B5F}"/>
              </a:ext>
            </a:extLst>
          </p:cNvPr>
          <p:cNvCxnSpPr>
            <a:cxnSpLocks/>
          </p:cNvCxnSpPr>
          <p:nvPr/>
        </p:nvCxnSpPr>
        <p:spPr>
          <a:xfrm flipV="1">
            <a:off x="7606693" y="2298422"/>
            <a:ext cx="2323370" cy="8240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79085F-904B-4DA9-9613-CF84AB8FB35C}"/>
              </a:ext>
            </a:extLst>
          </p:cNvPr>
          <p:cNvCxnSpPr/>
          <p:nvPr/>
        </p:nvCxnSpPr>
        <p:spPr>
          <a:xfrm>
            <a:off x="4999850" y="3347878"/>
            <a:ext cx="1842108" cy="811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5D211-7CDB-48FE-A5A8-13D337A9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507" y="3347878"/>
            <a:ext cx="1306343" cy="1491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05307B-F59E-43FD-A8E9-E791F1D63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035627"/>
            <a:ext cx="1306343" cy="1491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642CF-2A4C-4CDC-823E-2670A6680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1495745"/>
            <a:ext cx="1306343" cy="1491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8C5481-3A34-4D3E-A5A9-530AACC4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 to Networks - Business</a:t>
            </a:r>
          </a:p>
        </p:txBody>
      </p:sp>
      <p:pic>
        <p:nvPicPr>
          <p:cNvPr id="5" name="Content Placeholder 4" descr="A white circl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E1BB047-E7EA-4376-AA8D-C2623A39D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9" y="2035649"/>
            <a:ext cx="3751302" cy="19881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9DD52-D616-4DA1-8966-4F0EC6AB84FC}"/>
              </a:ext>
            </a:extLst>
          </p:cNvPr>
          <p:cNvSpPr txBox="1"/>
          <p:nvPr/>
        </p:nvSpPr>
        <p:spPr>
          <a:xfrm>
            <a:off x="2651666" y="291465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Internet</a:t>
            </a:r>
          </a:p>
        </p:txBody>
      </p:sp>
      <p:pic>
        <p:nvPicPr>
          <p:cNvPr id="8" name="Picture 7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B85534D5-79AB-46A9-93EA-D0C96EE94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1690688"/>
            <a:ext cx="1219200" cy="1219200"/>
          </a:xfrm>
          <a:prstGeom prst="rect">
            <a:avLst/>
          </a:prstGeom>
        </p:spPr>
      </p:pic>
      <p:pic>
        <p:nvPicPr>
          <p:cNvPr id="9" name="Picture 8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1285BB82-AF96-4A66-8E0D-3080085AD9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5273675"/>
            <a:ext cx="1219200" cy="1219200"/>
          </a:xfrm>
          <a:prstGeom prst="rect">
            <a:avLst/>
          </a:prstGeom>
        </p:spPr>
      </p:pic>
      <p:pic>
        <p:nvPicPr>
          <p:cNvPr id="10" name="Picture 9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35E5F1BF-3F5B-4508-94BF-F0C25E238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25" y="3544094"/>
            <a:ext cx="1219200" cy="1219200"/>
          </a:xfrm>
          <a:prstGeom prst="rect">
            <a:avLst/>
          </a:prstGeom>
        </p:spPr>
      </p:pic>
      <p:pic>
        <p:nvPicPr>
          <p:cNvPr id="19" name="Picture 18" descr="A picture containing text, remote, controller, game&#10;&#10;Description automatically generated">
            <a:extLst>
              <a:ext uri="{FF2B5EF4-FFF2-40B4-BE49-F238E27FC236}">
                <a16:creationId xmlns:a16="http://schemas.microsoft.com/office/drawing/2014/main" id="{63C39203-C1E7-4AD8-8D5D-BBACEEFAA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35" y="2335553"/>
            <a:ext cx="2293257" cy="2293257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5160490-1B20-4828-A814-3054FC70C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34" y="1591071"/>
            <a:ext cx="1219200" cy="1219200"/>
          </a:xfrm>
          <a:prstGeom prst="rect">
            <a:avLst/>
          </a:prstGeom>
        </p:spPr>
      </p:pic>
      <p:pic>
        <p:nvPicPr>
          <p:cNvPr id="30" name="Picture 29" descr="A white computer with a blue screen&#10;&#10;Description automatically generated with medium confidence">
            <a:extLst>
              <a:ext uri="{FF2B5EF4-FFF2-40B4-BE49-F238E27FC236}">
                <a16:creationId xmlns:a16="http://schemas.microsoft.com/office/drawing/2014/main" id="{E0638B86-9DAD-4053-BF54-D1C5A0328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71" y="1393061"/>
            <a:ext cx="898644" cy="59525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C05FA10-B8B0-4328-93C9-17C729135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54" y="-65672"/>
            <a:ext cx="7791450" cy="77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3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A4280A-E13E-4347-9892-EE25FD01EECE}"/>
              </a:ext>
            </a:extLst>
          </p:cNvPr>
          <p:cNvCxnSpPr>
            <a:cxnSpLocks/>
          </p:cNvCxnSpPr>
          <p:nvPr/>
        </p:nvCxnSpPr>
        <p:spPr>
          <a:xfrm flipV="1">
            <a:off x="4251343" y="3172971"/>
            <a:ext cx="601394" cy="13009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79085F-904B-4DA9-9613-CF84AB8FB35C}"/>
              </a:ext>
            </a:extLst>
          </p:cNvPr>
          <p:cNvCxnSpPr>
            <a:cxnSpLocks/>
          </p:cNvCxnSpPr>
          <p:nvPr/>
        </p:nvCxnSpPr>
        <p:spPr>
          <a:xfrm>
            <a:off x="3186302" y="3108084"/>
            <a:ext cx="1008665" cy="1568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8C5481-3A34-4D3E-A5A9-530AACC4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 to Networks - Business</a:t>
            </a:r>
          </a:p>
        </p:txBody>
      </p:sp>
      <p:pic>
        <p:nvPicPr>
          <p:cNvPr id="5" name="Content Placeholder 4" descr="A white circl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E1BB047-E7EA-4376-AA8D-C2623A39D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49" y="2035649"/>
            <a:ext cx="2300377" cy="1219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9DD52-D616-4DA1-8966-4F0EC6AB84FC}"/>
              </a:ext>
            </a:extLst>
          </p:cNvPr>
          <p:cNvSpPr txBox="1"/>
          <p:nvPr/>
        </p:nvSpPr>
        <p:spPr>
          <a:xfrm>
            <a:off x="1926203" y="2460583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Internet</a:t>
            </a: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D5160490-1B20-4828-A814-3054FC70C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09" y="1670601"/>
            <a:ext cx="1219200" cy="1219200"/>
          </a:xfrm>
          <a:prstGeom prst="rect">
            <a:avLst/>
          </a:prstGeom>
        </p:spPr>
      </p:pic>
      <p:pic>
        <p:nvPicPr>
          <p:cNvPr id="30" name="Picture 29" descr="A white computer with a blue screen&#10;&#10;Description automatically generated with medium confidence">
            <a:extLst>
              <a:ext uri="{FF2B5EF4-FFF2-40B4-BE49-F238E27FC236}">
                <a16:creationId xmlns:a16="http://schemas.microsoft.com/office/drawing/2014/main" id="{E0638B86-9DAD-4053-BF54-D1C5A0328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9" y="1661170"/>
            <a:ext cx="898644" cy="595254"/>
          </a:xfrm>
          <a:prstGeom prst="rect">
            <a:avLst/>
          </a:prstGeom>
        </p:spPr>
      </p:pic>
      <p:pic>
        <p:nvPicPr>
          <p:cNvPr id="17" name="Picture 16" descr="A white circle with a green circle&#10;&#10;Description automatically generated with low confidence">
            <a:extLst>
              <a:ext uri="{FF2B5EF4-FFF2-40B4-BE49-F238E27FC236}">
                <a16:creationId xmlns:a16="http://schemas.microsoft.com/office/drawing/2014/main" id="{2209F702-1ECC-4D02-8BC9-476BDF3C6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55" y="2651211"/>
            <a:ext cx="774807" cy="774807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508FBD4F-E7CD-4FC1-A38C-9024FD1DA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02" y="4582104"/>
            <a:ext cx="2432570" cy="105533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616DFE-5F4D-42E2-9F29-B1F137430B5F}"/>
              </a:ext>
            </a:extLst>
          </p:cNvPr>
          <p:cNvCxnSpPr>
            <a:cxnSpLocks/>
          </p:cNvCxnSpPr>
          <p:nvPr/>
        </p:nvCxnSpPr>
        <p:spPr>
          <a:xfrm flipV="1">
            <a:off x="1628274" y="5145622"/>
            <a:ext cx="1965981" cy="7376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9642CF-2A4C-4CDC-823E-2670A6680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22" y="5113017"/>
            <a:ext cx="1306343" cy="1491533"/>
          </a:xfrm>
          <a:prstGeom prst="rect">
            <a:avLst/>
          </a:prstGeom>
        </p:spPr>
      </p:pic>
      <p:pic>
        <p:nvPicPr>
          <p:cNvPr id="8" name="Picture 7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B85534D5-79AB-46A9-93EA-D0C96EE94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22" y="5307960"/>
            <a:ext cx="1219200" cy="12192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413B80-144F-4C26-AC7F-D3F02954DA25}"/>
              </a:ext>
            </a:extLst>
          </p:cNvPr>
          <p:cNvCxnSpPr>
            <a:cxnSpLocks/>
          </p:cNvCxnSpPr>
          <p:nvPr/>
        </p:nvCxnSpPr>
        <p:spPr>
          <a:xfrm>
            <a:off x="3876180" y="5132989"/>
            <a:ext cx="1561370" cy="1325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A05307B-F59E-43FD-A8E9-E791F1D635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12" y="5507441"/>
            <a:ext cx="1306343" cy="1491533"/>
          </a:xfrm>
          <a:prstGeom prst="rect">
            <a:avLst/>
          </a:prstGeom>
        </p:spPr>
      </p:pic>
      <p:pic>
        <p:nvPicPr>
          <p:cNvPr id="9" name="Picture 8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1285BB82-AF96-4A66-8E0D-3080085AD9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37" y="5745489"/>
            <a:ext cx="1219200" cy="12192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084F40-228B-4893-8F8A-9F1CD91F9DCE}"/>
              </a:ext>
            </a:extLst>
          </p:cNvPr>
          <p:cNvCxnSpPr>
            <a:cxnSpLocks/>
          </p:cNvCxnSpPr>
          <p:nvPr/>
        </p:nvCxnSpPr>
        <p:spPr>
          <a:xfrm>
            <a:off x="5048313" y="5141546"/>
            <a:ext cx="2573262" cy="4635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5D211-7CDB-48FE-A5A8-13D337A9C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57" y="4831618"/>
            <a:ext cx="1306343" cy="1491533"/>
          </a:xfrm>
          <a:prstGeom prst="rect">
            <a:avLst/>
          </a:prstGeom>
        </p:spPr>
      </p:pic>
      <p:pic>
        <p:nvPicPr>
          <p:cNvPr id="10" name="Picture 9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35E5F1BF-3F5B-4508-94BF-F0C25E238F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75" y="5027834"/>
            <a:ext cx="1219200" cy="12192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9E719D-0057-4857-999B-ED127B3B83B5}"/>
              </a:ext>
            </a:extLst>
          </p:cNvPr>
          <p:cNvCxnSpPr>
            <a:cxnSpLocks/>
          </p:cNvCxnSpPr>
          <p:nvPr/>
        </p:nvCxnSpPr>
        <p:spPr>
          <a:xfrm flipV="1">
            <a:off x="4880057" y="3172971"/>
            <a:ext cx="3971217" cy="1984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picture containing text, indoor, shelf&#10;&#10;Description automatically generated">
            <a:extLst>
              <a:ext uri="{FF2B5EF4-FFF2-40B4-BE49-F238E27FC236}">
                <a16:creationId xmlns:a16="http://schemas.microsoft.com/office/drawing/2014/main" id="{1A9B040F-3C41-4DD0-81ED-D07A16C3E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49" y="1021846"/>
            <a:ext cx="3458344" cy="41197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36D27B-9CF5-417A-894E-DA1E0CB71D03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4219051" y="4582104"/>
            <a:ext cx="183536" cy="557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11172C6-8637-4BBF-A447-5C5B771A47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32" y="3743952"/>
            <a:ext cx="2600826" cy="17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605CF1B-5A51-4E98-81C7-FFA31452769F}"/>
              </a:ext>
            </a:extLst>
          </p:cNvPr>
          <p:cNvCxnSpPr>
            <a:cxnSpLocks/>
          </p:cNvCxnSpPr>
          <p:nvPr/>
        </p:nvCxnSpPr>
        <p:spPr>
          <a:xfrm flipH="1">
            <a:off x="6438900" y="4585728"/>
            <a:ext cx="554990" cy="961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941886-8F6D-4B06-84BB-C75819F95768}"/>
              </a:ext>
            </a:extLst>
          </p:cNvPr>
          <p:cNvCxnSpPr>
            <a:cxnSpLocks/>
          </p:cNvCxnSpPr>
          <p:nvPr/>
        </p:nvCxnSpPr>
        <p:spPr>
          <a:xfrm>
            <a:off x="7251550" y="4610216"/>
            <a:ext cx="0" cy="10471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84340E7-6D86-4A9C-B975-3137567CACA1}"/>
              </a:ext>
            </a:extLst>
          </p:cNvPr>
          <p:cNvCxnSpPr>
            <a:cxnSpLocks/>
          </p:cNvCxnSpPr>
          <p:nvPr/>
        </p:nvCxnSpPr>
        <p:spPr>
          <a:xfrm>
            <a:off x="7475220" y="4585728"/>
            <a:ext cx="358140" cy="961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8C7650B-FA4C-45D8-95A3-5A2C761E16B0}"/>
              </a:ext>
            </a:extLst>
          </p:cNvPr>
          <p:cNvCxnSpPr>
            <a:cxnSpLocks/>
          </p:cNvCxnSpPr>
          <p:nvPr/>
        </p:nvCxnSpPr>
        <p:spPr>
          <a:xfrm flipV="1">
            <a:off x="7571500" y="3429000"/>
            <a:ext cx="1321040" cy="10459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519966-0D62-4C64-B960-5F97D2181B57}"/>
              </a:ext>
            </a:extLst>
          </p:cNvPr>
          <p:cNvCxnSpPr>
            <a:cxnSpLocks/>
          </p:cNvCxnSpPr>
          <p:nvPr/>
        </p:nvCxnSpPr>
        <p:spPr>
          <a:xfrm>
            <a:off x="7214870" y="3809608"/>
            <a:ext cx="0" cy="5830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A5FDD3-7B2E-4070-AE45-EC392605E718}"/>
              </a:ext>
            </a:extLst>
          </p:cNvPr>
          <p:cNvCxnSpPr>
            <a:cxnSpLocks/>
          </p:cNvCxnSpPr>
          <p:nvPr/>
        </p:nvCxnSpPr>
        <p:spPr>
          <a:xfrm>
            <a:off x="7223125" y="3085897"/>
            <a:ext cx="0" cy="5309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B8C5481-3A34-4D3E-A5A9-530AACC4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 to Networks - Business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A1AD2C-523C-4136-B055-95F5CB8FE025}"/>
              </a:ext>
            </a:extLst>
          </p:cNvPr>
          <p:cNvGrpSpPr/>
          <p:nvPr/>
        </p:nvGrpSpPr>
        <p:grpSpPr>
          <a:xfrm>
            <a:off x="1101228" y="2645249"/>
            <a:ext cx="3578524" cy="2133368"/>
            <a:chOff x="1446822" y="1021846"/>
            <a:chExt cx="10026071" cy="59771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866D108-8502-428A-9777-445D12A9C044}"/>
                </a:ext>
              </a:extLst>
            </p:cNvPr>
            <p:cNvGrpSpPr/>
            <p:nvPr/>
          </p:nvGrpSpPr>
          <p:grpSpPr>
            <a:xfrm>
              <a:off x="1628274" y="3108084"/>
              <a:ext cx="7223000" cy="3350467"/>
              <a:chOff x="1628274" y="3108084"/>
              <a:chExt cx="7223000" cy="335046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BA4280A-E13E-4347-9892-EE25FD01EE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1343" y="3172971"/>
                <a:ext cx="601394" cy="130093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679085F-904B-4DA9-9613-CF84AB8FB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6302" y="3108084"/>
                <a:ext cx="1008665" cy="156819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C616DFE-5F4D-42E2-9F29-B1F137430B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28274" y="5145622"/>
                <a:ext cx="1965981" cy="7376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7413B80-144F-4C26-AC7F-D3F02954DA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6180" y="5132989"/>
                <a:ext cx="1561370" cy="132556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F084F40-228B-4893-8F8A-9F1CD91F9D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313" y="5141546"/>
                <a:ext cx="2573262" cy="4635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19E719D-0057-4857-999B-ED127B3B83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0057" y="3172971"/>
                <a:ext cx="3971217" cy="19847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736D27B-9CF5-417A-894E-DA1E0CB71D03}"/>
                  </a:ext>
                </a:extLst>
              </p:cNvPr>
              <p:cNvCxnSpPr>
                <a:cxnSpLocks/>
                <a:endCxn id="23" idx="0"/>
              </p:cNvCxnSpPr>
              <p:nvPr/>
            </p:nvCxnSpPr>
            <p:spPr>
              <a:xfrm flipV="1">
                <a:off x="4219051" y="4582104"/>
                <a:ext cx="183536" cy="5570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ED273F-EF3F-4906-832D-E6865B08C080}"/>
                </a:ext>
              </a:extLst>
            </p:cNvPr>
            <p:cNvGrpSpPr/>
            <p:nvPr/>
          </p:nvGrpSpPr>
          <p:grpSpPr>
            <a:xfrm>
              <a:off x="1446822" y="1021846"/>
              <a:ext cx="10026071" cy="5977128"/>
              <a:chOff x="1446822" y="1021846"/>
              <a:chExt cx="10026071" cy="597712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B2D0DA4-C256-467A-BD7A-33C601DD6605}"/>
                  </a:ext>
                </a:extLst>
              </p:cNvPr>
              <p:cNvGrpSpPr/>
              <p:nvPr/>
            </p:nvGrpSpPr>
            <p:grpSpPr>
              <a:xfrm>
                <a:off x="4606955" y="1661170"/>
                <a:ext cx="1941708" cy="1764848"/>
                <a:chOff x="4606955" y="1661170"/>
                <a:chExt cx="1941708" cy="176484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CB6E446-FC06-4406-A796-2595F1C7C431}"/>
                    </a:ext>
                  </a:extLst>
                </p:cNvPr>
                <p:cNvGrpSpPr/>
                <p:nvPr/>
              </p:nvGrpSpPr>
              <p:grpSpPr>
                <a:xfrm>
                  <a:off x="4968209" y="1661170"/>
                  <a:ext cx="1580454" cy="1228631"/>
                  <a:chOff x="4968209" y="1661170"/>
                  <a:chExt cx="1580454" cy="1228631"/>
                </a:xfrm>
              </p:grpSpPr>
              <p:pic>
                <p:nvPicPr>
                  <p:cNvPr id="32" name="Picture 31" descr="Icon&#10;&#10;Description automatically generated">
                    <a:extLst>
                      <a:ext uri="{FF2B5EF4-FFF2-40B4-BE49-F238E27FC236}">
                        <a16:creationId xmlns:a16="http://schemas.microsoft.com/office/drawing/2014/main" id="{D5160490-1B20-4828-A814-3054FC70CF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68209" y="1670601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 descr="A white computer with a blue screen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E0638B86-9DAD-4053-BF54-D1C5A0328F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50019" y="1661170"/>
                    <a:ext cx="898644" cy="59525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Picture 16" descr="A white circle with a green circle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209F702-1ECC-4D02-8BC9-476BDF3C60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06955" y="2651211"/>
                  <a:ext cx="774807" cy="774807"/>
                </a:xfrm>
                <a:prstGeom prst="rect">
                  <a:avLst/>
                </a:prstGeom>
              </p:spPr>
            </p:pic>
          </p:grpSp>
          <p:pic>
            <p:nvPicPr>
              <p:cNvPr id="23" name="Picture 2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08FBD4F-E7CD-4FC1-A38C-9024FD1DA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6302" y="4582104"/>
                <a:ext cx="2432570" cy="1055330"/>
              </a:xfrm>
              <a:prstGeom prst="rect">
                <a:avLst/>
              </a:prstGeom>
            </p:spPr>
          </p:pic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0E42880-9EA5-470C-B906-B4E4CF5D73E9}"/>
                  </a:ext>
                </a:extLst>
              </p:cNvPr>
              <p:cNvGrpSpPr/>
              <p:nvPr/>
            </p:nvGrpSpPr>
            <p:grpSpPr>
              <a:xfrm>
                <a:off x="1446822" y="5113017"/>
                <a:ext cx="1306343" cy="1491533"/>
                <a:chOff x="1446822" y="5113017"/>
                <a:chExt cx="1306343" cy="1491533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E29642CF-2A4C-4CDC-823E-2670A66807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6822" y="5113017"/>
                  <a:ext cx="1306343" cy="1491533"/>
                </a:xfrm>
                <a:prstGeom prst="rect">
                  <a:avLst/>
                </a:prstGeom>
              </p:spPr>
            </p:pic>
            <p:pic>
              <p:nvPicPr>
                <p:cNvPr id="8" name="Picture 7" descr="A picture containing text, electronics, display, computer&#10;&#10;Description automatically generated">
                  <a:extLst>
                    <a:ext uri="{FF2B5EF4-FFF2-40B4-BE49-F238E27FC236}">
                      <a16:creationId xmlns:a16="http://schemas.microsoft.com/office/drawing/2014/main" id="{B85534D5-79AB-46A9-93EA-D0C96EE94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6822" y="5307960"/>
                  <a:ext cx="1219200" cy="1219200"/>
                </a:xfrm>
                <a:prstGeom prst="rect">
                  <a:avLst/>
                </a:prstGeom>
              </p:spPr>
            </p:pic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986C5BB-B53F-4622-BB0B-AA4D9F2F452B}"/>
                  </a:ext>
                </a:extLst>
              </p:cNvPr>
              <p:cNvGrpSpPr/>
              <p:nvPr/>
            </p:nvGrpSpPr>
            <p:grpSpPr>
              <a:xfrm>
                <a:off x="4852737" y="5507441"/>
                <a:ext cx="1334918" cy="1491533"/>
                <a:chOff x="4852737" y="5507441"/>
                <a:chExt cx="1334918" cy="1491533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A05307B-F59E-43FD-A8E9-E791F1D635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81312" y="5507441"/>
                  <a:ext cx="1306343" cy="1491533"/>
                </a:xfrm>
                <a:prstGeom prst="rect">
                  <a:avLst/>
                </a:prstGeom>
              </p:spPr>
            </p:pic>
            <p:pic>
              <p:nvPicPr>
                <p:cNvPr id="9" name="Picture 8" descr="A picture containing text, electronics, display, computer&#10;&#10;Description automatically generated">
                  <a:extLst>
                    <a:ext uri="{FF2B5EF4-FFF2-40B4-BE49-F238E27FC236}">
                      <a16:creationId xmlns:a16="http://schemas.microsoft.com/office/drawing/2014/main" id="{1285BB82-AF96-4A66-8E0D-3080085AD9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2737" y="5745489"/>
                  <a:ext cx="1219200" cy="121920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511E689-AC59-47CA-BF7C-923724F46168}"/>
                  </a:ext>
                </a:extLst>
              </p:cNvPr>
              <p:cNvGrpSpPr/>
              <p:nvPr/>
            </p:nvGrpSpPr>
            <p:grpSpPr>
              <a:xfrm>
                <a:off x="7011975" y="4831618"/>
                <a:ext cx="1381125" cy="1491533"/>
                <a:chOff x="7011975" y="4831618"/>
                <a:chExt cx="1381125" cy="1491533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58B5D211-7CDB-48FE-A5A8-13D337A9CF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6757" y="4831618"/>
                  <a:ext cx="1306343" cy="1491533"/>
                </a:xfrm>
                <a:prstGeom prst="rect">
                  <a:avLst/>
                </a:prstGeom>
              </p:spPr>
            </p:pic>
            <p:pic>
              <p:nvPicPr>
                <p:cNvPr id="10" name="Picture 9" descr="A picture containing text, electronics, display, computer&#10;&#10;Description automatically generated">
                  <a:extLst>
                    <a:ext uri="{FF2B5EF4-FFF2-40B4-BE49-F238E27FC236}">
                      <a16:creationId xmlns:a16="http://schemas.microsoft.com/office/drawing/2014/main" id="{35E5F1BF-3F5B-4508-94BF-F0C25E238F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1975" y="5027834"/>
                  <a:ext cx="1219200" cy="1219200"/>
                </a:xfrm>
                <a:prstGeom prst="rect">
                  <a:avLst/>
                </a:prstGeom>
              </p:spPr>
            </p:pic>
          </p:grpSp>
          <p:pic>
            <p:nvPicPr>
              <p:cNvPr id="33" name="Picture 32" descr="A picture containing text, indoor, shelf&#10;&#10;Description automatically generated">
                <a:extLst>
                  <a:ext uri="{FF2B5EF4-FFF2-40B4-BE49-F238E27FC236}">
                    <a16:creationId xmlns:a16="http://schemas.microsoft.com/office/drawing/2014/main" id="{1A9B040F-3C41-4DD0-81ED-D07A16C3E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4549" y="1021846"/>
                <a:ext cx="3458344" cy="4119700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F11172C6-8637-4BBF-A447-5C5B771A4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232" y="3743952"/>
                <a:ext cx="2600826" cy="1733884"/>
              </a:xfrm>
              <a:prstGeom prst="rect">
                <a:avLst/>
              </a:prstGeom>
            </p:spPr>
          </p:pic>
        </p:grpSp>
      </p:grpSp>
      <p:pic>
        <p:nvPicPr>
          <p:cNvPr id="5" name="Content Placeholder 4" descr="A white circl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E1BB047-E7EA-4376-AA8D-C2623A39D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71" y="3173690"/>
            <a:ext cx="521785" cy="2765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9DD52-D616-4DA1-8966-4F0EC6AB84FC}"/>
              </a:ext>
            </a:extLst>
          </p:cNvPr>
          <p:cNvSpPr txBox="1"/>
          <p:nvPr/>
        </p:nvSpPr>
        <p:spPr>
          <a:xfrm>
            <a:off x="1396430" y="3218323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Internet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6E8905D-D3DB-4DD8-B875-462C0C540F95}"/>
              </a:ext>
            </a:extLst>
          </p:cNvPr>
          <p:cNvSpPr/>
          <p:nvPr/>
        </p:nvSpPr>
        <p:spPr>
          <a:xfrm>
            <a:off x="4922520" y="3616828"/>
            <a:ext cx="1631496" cy="583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4" descr="C:\Users\ecoffey\AppData\Local\Temp\Rar$DRa0.400\30009_Device_cloud_white_default_256.png">
            <a:extLst>
              <a:ext uri="{FF2B5EF4-FFF2-40B4-BE49-F238E27FC236}">
                <a16:creationId xmlns:a16="http://schemas.microsoft.com/office/drawing/2014/main" id="{1E73F7CE-1C50-4B0C-A7E3-63A48E59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54338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6BF98709-C247-47C3-AEDC-A8739E6D8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6888570" y="3497229"/>
            <a:ext cx="669110" cy="3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6" descr="C:\Users\ecoffey\AppData\Local\Temp\Rar$DRa0.324\30072_Device_server_unreachable_256.png">
            <a:extLst>
              <a:ext uri="{FF2B5EF4-FFF2-40B4-BE49-F238E27FC236}">
                <a16:creationId xmlns:a16="http://schemas.microsoft.com/office/drawing/2014/main" id="{BAFB0A70-DDFF-4E90-A816-C8CC29DE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730" y="2602126"/>
            <a:ext cx="967542" cy="9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6" descr="C:\Users\ecoffey\AppData\Local\Temp\Rar$DRa0.608\30080_Device_switch_unreachable_256.png">
            <a:extLst>
              <a:ext uri="{FF2B5EF4-FFF2-40B4-BE49-F238E27FC236}">
                <a16:creationId xmlns:a16="http://schemas.microsoft.com/office/drawing/2014/main" id="{ACB48AA0-C37D-40F0-A981-528FE522A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9" b="28161"/>
          <a:stretch/>
        </p:blipFill>
        <p:spPr bwMode="auto">
          <a:xfrm>
            <a:off x="6804025" y="4264298"/>
            <a:ext cx="876000" cy="42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E9C02801-9C47-41E5-B41E-52F41CE790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52522"/>
            <a:ext cx="609600" cy="609600"/>
          </a:xfrm>
          <a:prstGeom prst="rect">
            <a:avLst/>
          </a:prstGeom>
        </p:spPr>
      </p:pic>
      <p:pic>
        <p:nvPicPr>
          <p:cNvPr id="55" name="Picture 54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96A0E901-4ED2-43E4-8C69-6A65C769A0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620" y="5393640"/>
            <a:ext cx="609600" cy="609600"/>
          </a:xfrm>
          <a:prstGeom prst="rect">
            <a:avLst/>
          </a:prstGeom>
        </p:spPr>
      </p:pic>
      <p:pic>
        <p:nvPicPr>
          <p:cNvPr id="56" name="Picture 55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E85C4499-E6F2-4514-B547-7DABACAAA0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80" y="53525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B932237-3D7D-4002-8EBF-120483AB5338}"/>
              </a:ext>
            </a:extLst>
          </p:cNvPr>
          <p:cNvSpPr/>
          <p:nvPr/>
        </p:nvSpPr>
        <p:spPr>
          <a:xfrm>
            <a:off x="457200" y="1104900"/>
            <a:ext cx="4701540" cy="55854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1F2AF1F-1AC1-4E8B-BBEB-F1E5C819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9" y="2191153"/>
            <a:ext cx="3523342" cy="1658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0526B-480C-4B6C-B4ED-DE22AE36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Firewall</a:t>
            </a:r>
          </a:p>
        </p:txBody>
      </p:sp>
      <p:pic>
        <p:nvPicPr>
          <p:cNvPr id="4" name="Picture 3" descr="C:\Users\ecoffey\AppData\Local\Temp\Rar$DRa0.963\Cisco Icons November\30029_Device_firewall_3130\Png_256\30029_Device_firewall_3130_critical_256.png">
            <a:extLst>
              <a:ext uri="{FF2B5EF4-FFF2-40B4-BE49-F238E27FC236}">
                <a16:creationId xmlns:a16="http://schemas.microsoft.com/office/drawing/2014/main" id="{CD87D388-D640-4521-ABDE-6B94769C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888" y="3323420"/>
            <a:ext cx="834231" cy="11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C:\Users\ecoffey\AppData\Local\Temp\Rar$DRa0.324\30072_Device_server_unreachable_256.png">
            <a:extLst>
              <a:ext uri="{FF2B5EF4-FFF2-40B4-BE49-F238E27FC236}">
                <a16:creationId xmlns:a16="http://schemas.microsoft.com/office/drawing/2014/main" id="{46D793C6-42E8-47DF-8B76-AE14928D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95" y="4420028"/>
            <a:ext cx="1822150" cy="18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A51E5E02-3559-451F-B64A-BE65C0ADB5B7}"/>
              </a:ext>
            </a:extLst>
          </p:cNvPr>
          <p:cNvSpPr/>
          <p:nvPr/>
        </p:nvSpPr>
        <p:spPr>
          <a:xfrm>
            <a:off x="1531620" y="3869860"/>
            <a:ext cx="2552700" cy="647700"/>
          </a:xfrm>
          <a:prstGeom prst="flowChartMerg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CB308D7-6F1B-4F95-9B24-ED9EBAAF2368}"/>
              </a:ext>
            </a:extLst>
          </p:cNvPr>
          <p:cNvSpPr/>
          <p:nvPr/>
        </p:nvSpPr>
        <p:spPr>
          <a:xfrm>
            <a:off x="5187236" y="3655400"/>
            <a:ext cx="2808127" cy="64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5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F014E9AF-AAA6-49B1-8D1D-42C72741C824}"/>
              </a:ext>
            </a:extLst>
          </p:cNvPr>
          <p:cNvGrpSpPr/>
          <p:nvPr/>
        </p:nvGrpSpPr>
        <p:grpSpPr>
          <a:xfrm>
            <a:off x="1500518" y="815340"/>
            <a:ext cx="7948282" cy="4930064"/>
            <a:chOff x="2407298" y="1928558"/>
            <a:chExt cx="5793465" cy="363396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152F13-9158-4553-A6AB-524CBDF3D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9371" y="2881168"/>
              <a:ext cx="2356874" cy="11567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7C0327-5317-494F-AA46-1E3222A11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9700" y="2903220"/>
              <a:ext cx="3141846" cy="11346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7B9BA4-F6AA-4425-B959-830AE640900F}"/>
                </a:ext>
              </a:extLst>
            </p:cNvPr>
            <p:cNvCxnSpPr>
              <a:cxnSpLocks/>
            </p:cNvCxnSpPr>
            <p:nvPr/>
          </p:nvCxnSpPr>
          <p:spPr>
            <a:xfrm>
              <a:off x="4599700" y="4037896"/>
              <a:ext cx="1036380" cy="11567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C62B14-E771-4F13-A410-94A230571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7875" y="4037896"/>
              <a:ext cx="1193680" cy="9836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5C83A5-0C47-49F9-91C7-4DD952E0E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7100" y="4059948"/>
              <a:ext cx="554990" cy="9616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7FA1A9-86F0-4433-BEB8-FD556476D661}"/>
                </a:ext>
              </a:extLst>
            </p:cNvPr>
            <p:cNvCxnSpPr>
              <a:cxnSpLocks/>
            </p:cNvCxnSpPr>
            <p:nvPr/>
          </p:nvCxnSpPr>
          <p:spPr>
            <a:xfrm>
              <a:off x="4279750" y="4084436"/>
              <a:ext cx="0" cy="10471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5B8B24-628E-4274-B101-71702AC48208}"/>
                </a:ext>
              </a:extLst>
            </p:cNvPr>
            <p:cNvCxnSpPr>
              <a:cxnSpLocks/>
            </p:cNvCxnSpPr>
            <p:nvPr/>
          </p:nvCxnSpPr>
          <p:spPr>
            <a:xfrm>
              <a:off x="4503420" y="4059948"/>
              <a:ext cx="358140" cy="9616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6A8D76-1E2A-47CF-AA9F-383EBA22FA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9700" y="2903220"/>
              <a:ext cx="1321040" cy="10459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8AB82-2CEB-421E-BDDA-E82E6B27CBE5}"/>
                </a:ext>
              </a:extLst>
            </p:cNvPr>
            <p:cNvCxnSpPr>
              <a:cxnSpLocks/>
            </p:cNvCxnSpPr>
            <p:nvPr/>
          </p:nvCxnSpPr>
          <p:spPr>
            <a:xfrm>
              <a:off x="4243070" y="3283828"/>
              <a:ext cx="0" cy="583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E8F53-F121-473C-90CC-CC2F5CAAD80C}"/>
                </a:ext>
              </a:extLst>
            </p:cNvPr>
            <p:cNvCxnSpPr>
              <a:cxnSpLocks/>
            </p:cNvCxnSpPr>
            <p:nvPr/>
          </p:nvCxnSpPr>
          <p:spPr>
            <a:xfrm>
              <a:off x="4251325" y="2560117"/>
              <a:ext cx="0" cy="5309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4" descr="C:\Users\ecoffey\AppData\Local\Temp\Rar$DRa0.400\30009_Device_cloud_white_default_256.png">
              <a:extLst>
                <a:ext uri="{FF2B5EF4-FFF2-40B4-BE49-F238E27FC236}">
                  <a16:creationId xmlns:a16="http://schemas.microsoft.com/office/drawing/2014/main" id="{A7D0D2CE-82BC-4460-9B08-BB5BFE2EA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225" y="1928558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C:\Users\ecoffey\AppData\Local\Temp\Rar$DRa0.386\30067_Device_router_default_256.png">
              <a:extLst>
                <a:ext uri="{FF2B5EF4-FFF2-40B4-BE49-F238E27FC236}">
                  <a16:creationId xmlns:a16="http://schemas.microsoft.com/office/drawing/2014/main" id="{B6273F3A-153C-4171-A78E-9AE69B1D4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1" t="28931" r="8368" b="21666"/>
            <a:stretch/>
          </p:blipFill>
          <p:spPr bwMode="auto">
            <a:xfrm>
              <a:off x="3916770" y="2971449"/>
              <a:ext cx="669110" cy="39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C:\Users\ecoffey\AppData\Local\Temp\Rar$DRa0.324\30072_Device_server_unreachable_256.png">
              <a:extLst>
                <a:ext uri="{FF2B5EF4-FFF2-40B4-BE49-F238E27FC236}">
                  <a16:creationId xmlns:a16="http://schemas.microsoft.com/office/drawing/2014/main" id="{DF5A42D9-6073-4BEE-9016-D2B53D84D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930" y="2076346"/>
              <a:ext cx="967542" cy="96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 descr="C:\Users\ecoffey\AppData\Local\Temp\Rar$DRa0.608\30080_Device_switch_unreachable_256.png">
              <a:extLst>
                <a:ext uri="{FF2B5EF4-FFF2-40B4-BE49-F238E27FC236}">
                  <a16:creationId xmlns:a16="http://schemas.microsoft.com/office/drawing/2014/main" id="{41118CA6-D5C0-44EF-B559-ACA020941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9" b="28161"/>
            <a:stretch/>
          </p:blipFill>
          <p:spPr bwMode="auto">
            <a:xfrm>
              <a:off x="3832225" y="3738518"/>
              <a:ext cx="876000" cy="42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C3FCA079-B4D8-4E64-861B-0B1AF65CD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4889833"/>
              <a:ext cx="609600" cy="609600"/>
            </a:xfrm>
            <a:prstGeom prst="rect">
              <a:avLst/>
            </a:prstGeom>
          </p:spPr>
        </p:pic>
        <p:pic>
          <p:nvPicPr>
            <p:cNvPr id="16" name="Picture 15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C7683C12-4E9D-4609-9D4A-C9E5E388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820" y="4889833"/>
              <a:ext cx="609600" cy="609600"/>
            </a:xfrm>
            <a:prstGeom prst="rect">
              <a:avLst/>
            </a:prstGeom>
          </p:spPr>
        </p:pic>
        <p:pic>
          <p:nvPicPr>
            <p:cNvPr id="17" name="Picture 16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3EF71632-4424-42BA-A86F-E332C435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880" y="4889833"/>
              <a:ext cx="609600" cy="609600"/>
            </a:xfrm>
            <a:prstGeom prst="rect">
              <a:avLst/>
            </a:prstGeom>
          </p:spPr>
        </p:pic>
        <p:pic>
          <p:nvPicPr>
            <p:cNvPr id="18" name="Picture 26" descr="C:\Users\ecoffey\AppData\Local\Temp\Rar$DRa0.376\30028_Device_file_server_unreachable_256.png">
              <a:extLst>
                <a:ext uri="{FF2B5EF4-FFF2-40B4-BE49-F238E27FC236}">
                  <a16:creationId xmlns:a16="http://schemas.microsoft.com/office/drawing/2014/main" id="{87FD748A-BFF8-4F72-A2AF-7A3E06779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045" y="2076346"/>
              <a:ext cx="968400" cy="96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C:\Users\ecoffey\AppData\Local\Temp\Rar$DRa1.653\30059_Device_laptop_3145_unreachable_256.png">
              <a:extLst>
                <a:ext uri="{FF2B5EF4-FFF2-40B4-BE49-F238E27FC236}">
                  <a16:creationId xmlns:a16="http://schemas.microsoft.com/office/drawing/2014/main" id="{E1B7CA05-B727-4092-B842-DF4ACD480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298" y="4982742"/>
              <a:ext cx="423782" cy="42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ecoffey\AppData\Local\Temp\Rar$DRa1.410\30062_Device_printer_default_256.png">
              <a:extLst>
                <a:ext uri="{FF2B5EF4-FFF2-40B4-BE49-F238E27FC236}">
                  <a16:creationId xmlns:a16="http://schemas.microsoft.com/office/drawing/2014/main" id="{6092AC11-BD87-4E8F-879B-B22B2A3A3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890" y="4826742"/>
              <a:ext cx="735782" cy="73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C:\Users\ecoffey\AppData\Local\Temp\Rar$DRa0.727\30078_Device_storage_array_unreachable_256.png">
              <a:extLst>
                <a:ext uri="{FF2B5EF4-FFF2-40B4-BE49-F238E27FC236}">
                  <a16:creationId xmlns:a16="http://schemas.microsoft.com/office/drawing/2014/main" id="{1B216983-DE81-4F07-8DF1-FE72041D8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641" y="2081766"/>
              <a:ext cx="962122" cy="96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820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2F4B0-8615-4224-B15A-E02B6613A2C3}"/>
              </a:ext>
            </a:extLst>
          </p:cNvPr>
          <p:cNvGrpSpPr/>
          <p:nvPr/>
        </p:nvGrpSpPr>
        <p:grpSpPr>
          <a:xfrm>
            <a:off x="983821" y="708660"/>
            <a:ext cx="9572832" cy="5653012"/>
            <a:chOff x="1447178" y="1690688"/>
            <a:chExt cx="7304998" cy="431379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938C8D-DC33-4C57-8744-FF0C250D4F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5214" y="2528136"/>
              <a:ext cx="4686306" cy="196954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152F13-9158-4553-A6AB-524CBDF3DB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9251" y="2525986"/>
              <a:ext cx="2919958" cy="1953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7C0327-5317-494F-AA46-1E3222A11A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9251" y="2583181"/>
              <a:ext cx="3815403" cy="19144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F7B9BA4-F6AA-4425-B959-830AE640900F}"/>
                </a:ext>
              </a:extLst>
            </p:cNvPr>
            <p:cNvCxnSpPr>
              <a:cxnSpLocks/>
            </p:cNvCxnSpPr>
            <p:nvPr/>
          </p:nvCxnSpPr>
          <p:spPr>
            <a:xfrm>
              <a:off x="3639580" y="4479856"/>
              <a:ext cx="1036380" cy="11567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C62B14-E771-4F13-A410-94A230571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7755" y="4479856"/>
              <a:ext cx="1193680" cy="9836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85C83A5-0C47-49F9-91C7-4DD952E0E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6980" y="4501908"/>
              <a:ext cx="554990" cy="9616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7FA1A9-86F0-4433-BEB8-FD556476D661}"/>
                </a:ext>
              </a:extLst>
            </p:cNvPr>
            <p:cNvCxnSpPr>
              <a:cxnSpLocks/>
            </p:cNvCxnSpPr>
            <p:nvPr/>
          </p:nvCxnSpPr>
          <p:spPr>
            <a:xfrm>
              <a:off x="3319630" y="4526396"/>
              <a:ext cx="0" cy="10471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F5B8B24-628E-4274-B101-71702AC48208}"/>
                </a:ext>
              </a:extLst>
            </p:cNvPr>
            <p:cNvCxnSpPr>
              <a:cxnSpLocks/>
            </p:cNvCxnSpPr>
            <p:nvPr/>
          </p:nvCxnSpPr>
          <p:spPr>
            <a:xfrm>
              <a:off x="3543300" y="4501908"/>
              <a:ext cx="358140" cy="9616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6A8D76-1E2A-47CF-AA9F-383EBA22FA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9580" y="2569587"/>
              <a:ext cx="2223058" cy="18215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38AB82-2CEB-421E-BDDA-E82E6B27CBE5}"/>
                </a:ext>
              </a:extLst>
            </p:cNvPr>
            <p:cNvCxnSpPr>
              <a:cxnSpLocks/>
            </p:cNvCxnSpPr>
            <p:nvPr/>
          </p:nvCxnSpPr>
          <p:spPr>
            <a:xfrm>
              <a:off x="3282950" y="3725788"/>
              <a:ext cx="0" cy="5830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E8F53-F121-473C-90CC-CC2F5CAAD80C}"/>
                </a:ext>
              </a:extLst>
            </p:cNvPr>
            <p:cNvCxnSpPr>
              <a:cxnSpLocks/>
            </p:cNvCxnSpPr>
            <p:nvPr/>
          </p:nvCxnSpPr>
          <p:spPr>
            <a:xfrm>
              <a:off x="3291205" y="3002077"/>
              <a:ext cx="0" cy="5309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0" descr="C:\Users\ecoffey\AppData\Local\Temp\Rar$DRa0.386\30067_Device_router_default_256.png">
              <a:extLst>
                <a:ext uri="{FF2B5EF4-FFF2-40B4-BE49-F238E27FC236}">
                  <a16:creationId xmlns:a16="http://schemas.microsoft.com/office/drawing/2014/main" id="{B6273F3A-153C-4171-A78E-9AE69B1D4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1" t="28931" r="8368" b="21666"/>
            <a:stretch/>
          </p:blipFill>
          <p:spPr bwMode="auto">
            <a:xfrm>
              <a:off x="2956650" y="3413409"/>
              <a:ext cx="669110" cy="39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6" descr="C:\Users\ecoffey\AppData\Local\Temp\Rar$DRa0.324\30072_Device_server_unreachable_256.png">
              <a:extLst>
                <a:ext uri="{FF2B5EF4-FFF2-40B4-BE49-F238E27FC236}">
                  <a16:creationId xmlns:a16="http://schemas.microsoft.com/office/drawing/2014/main" id="{DF5A42D9-6073-4BEE-9016-D2B53D84D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950" y="1701962"/>
              <a:ext cx="967542" cy="96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6" descr="C:\Users\ecoffey\AppData\Local\Temp\Rar$DRa0.608\30080_Device_switch_unreachable_256.png">
              <a:extLst>
                <a:ext uri="{FF2B5EF4-FFF2-40B4-BE49-F238E27FC236}">
                  <a16:creationId xmlns:a16="http://schemas.microsoft.com/office/drawing/2014/main" id="{41118CA6-D5C0-44EF-B559-ACA020941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9" b="28161"/>
            <a:stretch/>
          </p:blipFill>
          <p:spPr bwMode="auto">
            <a:xfrm>
              <a:off x="2872105" y="4180478"/>
              <a:ext cx="876000" cy="42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C3FCA079-B4D8-4E64-861B-0B1AF65CD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80" y="5331793"/>
              <a:ext cx="609600" cy="609600"/>
            </a:xfrm>
            <a:prstGeom prst="rect">
              <a:avLst/>
            </a:prstGeom>
          </p:spPr>
        </p:pic>
        <p:pic>
          <p:nvPicPr>
            <p:cNvPr id="16" name="Picture 15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C7683C12-4E9D-4609-9D4A-C9E5E388B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0" y="5331793"/>
              <a:ext cx="609600" cy="609600"/>
            </a:xfrm>
            <a:prstGeom prst="rect">
              <a:avLst/>
            </a:prstGeom>
          </p:spPr>
        </p:pic>
        <p:pic>
          <p:nvPicPr>
            <p:cNvPr id="17" name="Picture 16" descr="A picture containing text, electronics, display, computer&#10;&#10;Description automatically generated">
              <a:extLst>
                <a:ext uri="{FF2B5EF4-FFF2-40B4-BE49-F238E27FC236}">
                  <a16:creationId xmlns:a16="http://schemas.microsoft.com/office/drawing/2014/main" id="{3EF71632-4424-42BA-A86F-E332C435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760" y="5331793"/>
              <a:ext cx="609600" cy="609600"/>
            </a:xfrm>
            <a:prstGeom prst="rect">
              <a:avLst/>
            </a:prstGeom>
          </p:spPr>
        </p:pic>
        <p:pic>
          <p:nvPicPr>
            <p:cNvPr id="18" name="Picture 26" descr="C:\Users\ecoffey\AppData\Local\Temp\Rar$DRa0.376\30028_Device_file_server_unreachable_256.png">
              <a:extLst>
                <a:ext uri="{FF2B5EF4-FFF2-40B4-BE49-F238E27FC236}">
                  <a16:creationId xmlns:a16="http://schemas.microsoft.com/office/drawing/2014/main" id="{87FD748A-BFF8-4F72-A2AF-7A3E06779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065" y="1701962"/>
              <a:ext cx="968400" cy="96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C:\Users\ecoffey\AppData\Local\Temp\Rar$DRa1.653\30059_Device_laptop_3145_unreachable_256.png">
              <a:extLst>
                <a:ext uri="{FF2B5EF4-FFF2-40B4-BE49-F238E27FC236}">
                  <a16:creationId xmlns:a16="http://schemas.microsoft.com/office/drawing/2014/main" id="{E1B7CA05-B727-4092-B842-DF4ACD480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178" y="5424702"/>
              <a:ext cx="423782" cy="42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ecoffey\AppData\Local\Temp\Rar$DRa1.410\30062_Device_printer_default_256.png">
              <a:extLst>
                <a:ext uri="{FF2B5EF4-FFF2-40B4-BE49-F238E27FC236}">
                  <a16:creationId xmlns:a16="http://schemas.microsoft.com/office/drawing/2014/main" id="{6092AC11-BD87-4E8F-879B-B22B2A3A3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770" y="5268702"/>
              <a:ext cx="735782" cy="735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6" descr="C:\Users\ecoffey\AppData\Local\Temp\Rar$DRa0.727\30078_Device_storage_array_unreachable_256.png">
              <a:extLst>
                <a:ext uri="{FF2B5EF4-FFF2-40B4-BE49-F238E27FC236}">
                  <a16:creationId xmlns:a16="http://schemas.microsoft.com/office/drawing/2014/main" id="{1B216983-DE81-4F07-8DF1-FE72041D8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7661" y="1707382"/>
              <a:ext cx="962122" cy="962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08033D-B96B-431E-9097-8559CC38A162}"/>
                </a:ext>
              </a:extLst>
            </p:cNvPr>
            <p:cNvSpPr txBox="1"/>
            <p:nvPr/>
          </p:nvSpPr>
          <p:spPr>
            <a:xfrm>
              <a:off x="6419286" y="1802056"/>
              <a:ext cx="5597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Web</a:t>
              </a:r>
            </a:p>
            <a:p>
              <a:pPr algn="ctr"/>
              <a:r>
                <a:rPr lang="en-GB" sz="1100" b="1" dirty="0"/>
                <a:t>Server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6D6C14-06F2-48CA-9225-42C0765C8C43}"/>
                </a:ext>
              </a:extLst>
            </p:cNvPr>
            <p:cNvSpPr txBox="1"/>
            <p:nvPr/>
          </p:nvSpPr>
          <p:spPr>
            <a:xfrm>
              <a:off x="5641993" y="2023603"/>
              <a:ext cx="5597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File</a:t>
              </a:r>
            </a:p>
            <a:p>
              <a:pPr algn="ctr"/>
              <a:r>
                <a:rPr lang="en-GB" sz="1100" b="1" dirty="0"/>
                <a:t>Server</a:t>
              </a:r>
            </a:p>
          </p:txBody>
        </p:sp>
        <p:pic>
          <p:nvPicPr>
            <p:cNvPr id="29" name="Picture 26" descr="C:\Users\ecoffey\AppData\Local\Temp\Rar$DRa0.324\30072_Device_server_unreachable_256.png">
              <a:extLst>
                <a:ext uri="{FF2B5EF4-FFF2-40B4-BE49-F238E27FC236}">
                  <a16:creationId xmlns:a16="http://schemas.microsoft.com/office/drawing/2014/main" id="{3F1BB10B-DF26-42DA-B123-289A17F5F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634" y="1690688"/>
              <a:ext cx="967542" cy="96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4F22AF-129C-478B-AE6D-28E323438F14}"/>
                </a:ext>
              </a:extLst>
            </p:cNvPr>
            <p:cNvSpPr txBox="1"/>
            <p:nvPr/>
          </p:nvSpPr>
          <p:spPr>
            <a:xfrm>
              <a:off x="7971677" y="2012329"/>
              <a:ext cx="5597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AD</a:t>
              </a:r>
            </a:p>
            <a:p>
              <a:pPr algn="ctr"/>
              <a:r>
                <a:rPr lang="en-GB" sz="1100" b="1" dirty="0"/>
                <a:t>Server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2676F1-DDE9-468C-9E65-171F231B0480}"/>
                </a:ext>
              </a:extLst>
            </p:cNvPr>
            <p:cNvSpPr txBox="1"/>
            <p:nvPr/>
          </p:nvSpPr>
          <p:spPr>
            <a:xfrm>
              <a:off x="7250495" y="2174459"/>
              <a:ext cx="5597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DB</a:t>
              </a:r>
            </a:p>
            <a:p>
              <a:pPr algn="ctr"/>
              <a:r>
                <a:rPr lang="en-GB" sz="1100" b="1" dirty="0"/>
                <a:t>Server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15FFE2-6CFA-49A0-B357-25D63B302F5D}"/>
                </a:ext>
              </a:extLst>
            </p:cNvPr>
            <p:cNvCxnSpPr>
              <a:cxnSpLocks/>
            </p:cNvCxnSpPr>
            <p:nvPr/>
          </p:nvCxnSpPr>
          <p:spPr>
            <a:xfrm>
              <a:off x="3291205" y="2227772"/>
              <a:ext cx="0" cy="5309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C:\Users\ecoffey\AppData\Local\Temp\Rar$DRa0.963\Cisco Icons November\30029_Device_firewall_3130\Png_256\30029_Device_firewall_3130_critical_256.png">
              <a:extLst>
                <a:ext uri="{FF2B5EF4-FFF2-40B4-BE49-F238E27FC236}">
                  <a16:creationId xmlns:a16="http://schemas.microsoft.com/office/drawing/2014/main" id="{80677BBF-C9BF-44D5-91F9-15D7CD119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449" y="2619020"/>
              <a:ext cx="419934" cy="578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ecoffey\AppData\Local\Temp\Rar$DRa0.400\30009_Device_cloud_white_default_256.png">
              <a:extLst>
                <a:ext uri="{FF2B5EF4-FFF2-40B4-BE49-F238E27FC236}">
                  <a16:creationId xmlns:a16="http://schemas.microsoft.com/office/drawing/2014/main" id="{A7D0D2CE-82BC-4460-9B08-BB5BFE2EA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850" y="1700404"/>
              <a:ext cx="838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234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77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Demilitarized Zones</vt:lpstr>
      <vt:lpstr>What is a DMZ?</vt:lpstr>
      <vt:lpstr>Apply to Networks</vt:lpstr>
      <vt:lpstr>Apply to Networks - Business</vt:lpstr>
      <vt:lpstr>Apply to Networks - Business</vt:lpstr>
      <vt:lpstr>Apply to Networks - Business</vt:lpstr>
      <vt:lpstr>Firewall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Demilitarized Zones</dc:title>
  <dc:creator>Leonard Shand</dc:creator>
  <cp:lastModifiedBy>Leonard Shand</cp:lastModifiedBy>
  <cp:revision>1</cp:revision>
  <dcterms:created xsi:type="dcterms:W3CDTF">2021-01-13T06:48:34Z</dcterms:created>
  <dcterms:modified xsi:type="dcterms:W3CDTF">2021-01-13T09:30:28Z</dcterms:modified>
</cp:coreProperties>
</file>