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the older format function syntax
message = 'The movie {0} was released in {}.'.format(title, year)
Variables replace placeholders in the string denoted by {&lt;number&gt;}  relating to the position of the argument passed to the format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2023-01-22T18:13:24Z</dcterms:created>
  <dcterms:modified xsi:type="dcterms:W3CDTF">2023-01-22T18:13:24Z</dcterms:modified>
</cp:coreProperties>
</file>