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6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F2B29F-50F5-B000-D1A6-B501CFC32BFF}" v="77" dt="2021-03-10T16:39:35.397"/>
    <p1510:client id="{D6ADF6FC-2589-B896-21FD-95D49DC5B52D}" v="53" dt="2021-03-10T16:11:52.469"/>
    <p1510:client id="{E4F53A0E-1490-C751-D08C-DA118909010D}" v="13" dt="2021-03-10T14:16:39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Littlefair" userId="S::little@gloscol.ac.uk::ed9df16f-e30c-4e06-b991-f0f994870ca3" providerId="AD" clId="Web-{D6ADF6FC-2589-B896-21FD-95D49DC5B52D}"/>
    <pc:docChg chg="delSld modSld sldOrd">
      <pc:chgData name="Emma Littlefair" userId="S::little@gloscol.ac.uk::ed9df16f-e30c-4e06-b991-f0f994870ca3" providerId="AD" clId="Web-{D6ADF6FC-2589-B896-21FD-95D49DC5B52D}" dt="2021-03-10T16:11:48.250" v="25" actId="20577"/>
      <pc:docMkLst>
        <pc:docMk/>
      </pc:docMkLst>
      <pc:sldChg chg="modSp del">
        <pc:chgData name="Emma Littlefair" userId="S::little@gloscol.ac.uk::ed9df16f-e30c-4e06-b991-f0f994870ca3" providerId="AD" clId="Web-{D6ADF6FC-2589-B896-21FD-95D49DC5B52D}" dt="2021-03-10T15:10:20.929" v="13"/>
        <pc:sldMkLst>
          <pc:docMk/>
          <pc:sldMk cId="270024016" sldId="258"/>
        </pc:sldMkLst>
        <pc:spChg chg="mod">
          <ac:chgData name="Emma Littlefair" userId="S::little@gloscol.ac.uk::ed9df16f-e30c-4e06-b991-f0f994870ca3" providerId="AD" clId="Web-{D6ADF6FC-2589-B896-21FD-95D49DC5B52D}" dt="2021-03-10T15:10:08.991" v="12" actId="20577"/>
          <ac:spMkLst>
            <pc:docMk/>
            <pc:sldMk cId="270024016" sldId="258"/>
            <ac:spMk id="3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D6ADF6FC-2589-B896-21FD-95D49DC5B52D}" dt="2021-03-10T15:57:56.373" v="17" actId="20577"/>
        <pc:sldMkLst>
          <pc:docMk/>
          <pc:sldMk cId="4190859478" sldId="259"/>
        </pc:sldMkLst>
        <pc:spChg chg="mod">
          <ac:chgData name="Emma Littlefair" userId="S::little@gloscol.ac.uk::ed9df16f-e30c-4e06-b991-f0f994870ca3" providerId="AD" clId="Web-{D6ADF6FC-2589-B896-21FD-95D49DC5B52D}" dt="2021-03-10T15:57:56.373" v="17" actId="20577"/>
          <ac:spMkLst>
            <pc:docMk/>
            <pc:sldMk cId="4190859478" sldId="259"/>
            <ac:spMk id="3" creationId="{00000000-0000-0000-0000-000000000000}"/>
          </ac:spMkLst>
        </pc:spChg>
      </pc:sldChg>
      <pc:sldChg chg="modSp ord">
        <pc:chgData name="Emma Littlefair" userId="S::little@gloscol.ac.uk::ed9df16f-e30c-4e06-b991-f0f994870ca3" providerId="AD" clId="Web-{D6ADF6FC-2589-B896-21FD-95D49DC5B52D}" dt="2021-03-10T16:11:48.250" v="25" actId="20577"/>
        <pc:sldMkLst>
          <pc:docMk/>
          <pc:sldMk cId="1869090532" sldId="263"/>
        </pc:sldMkLst>
        <pc:spChg chg="mod">
          <ac:chgData name="Emma Littlefair" userId="S::little@gloscol.ac.uk::ed9df16f-e30c-4e06-b991-f0f994870ca3" providerId="AD" clId="Web-{D6ADF6FC-2589-B896-21FD-95D49DC5B52D}" dt="2021-03-10T16:11:48.250" v="25" actId="20577"/>
          <ac:spMkLst>
            <pc:docMk/>
            <pc:sldMk cId="1869090532" sldId="263"/>
            <ac:spMk id="2" creationId="{00000000-0000-0000-0000-000000000000}"/>
          </ac:spMkLst>
        </pc:spChg>
      </pc:sldChg>
      <pc:sldChg chg="ord">
        <pc:chgData name="Emma Littlefair" userId="S::little@gloscol.ac.uk::ed9df16f-e30c-4e06-b991-f0f994870ca3" providerId="AD" clId="Web-{D6ADF6FC-2589-B896-21FD-95D49DC5B52D}" dt="2021-03-10T15:11:46.447" v="15"/>
        <pc:sldMkLst>
          <pc:docMk/>
          <pc:sldMk cId="2628112808" sldId="266"/>
        </pc:sldMkLst>
      </pc:sldChg>
    </pc:docChg>
  </pc:docChgLst>
  <pc:docChgLst>
    <pc:chgData name="Emma Littlefair" userId="S::little@gloscol.ac.uk::ed9df16f-e30c-4e06-b991-f0f994870ca3" providerId="AD" clId="Web-{E4F53A0E-1490-C751-D08C-DA118909010D}"/>
    <pc:docChg chg="modSld">
      <pc:chgData name="Emma Littlefair" userId="S::little@gloscol.ac.uk::ed9df16f-e30c-4e06-b991-f0f994870ca3" providerId="AD" clId="Web-{E4F53A0E-1490-C751-D08C-DA118909010D}" dt="2021-03-10T14:16:39.379" v="6"/>
      <pc:docMkLst>
        <pc:docMk/>
      </pc:docMkLst>
      <pc:sldChg chg="addSp delSp modSp">
        <pc:chgData name="Emma Littlefair" userId="S::little@gloscol.ac.uk::ed9df16f-e30c-4e06-b991-f0f994870ca3" providerId="AD" clId="Web-{E4F53A0E-1490-C751-D08C-DA118909010D}" dt="2021-03-10T14:16:39.379" v="6"/>
        <pc:sldMkLst>
          <pc:docMk/>
          <pc:sldMk cId="2353558584" sldId="268"/>
        </pc:sldMkLst>
        <pc:spChg chg="add del mod">
          <ac:chgData name="Emma Littlefair" userId="S::little@gloscol.ac.uk::ed9df16f-e30c-4e06-b991-f0f994870ca3" providerId="AD" clId="Web-{E4F53A0E-1490-C751-D08C-DA118909010D}" dt="2021-03-10T14:16:39.379" v="6"/>
          <ac:spMkLst>
            <pc:docMk/>
            <pc:sldMk cId="2353558584" sldId="268"/>
            <ac:spMk id="3" creationId="{00000000-0000-0000-0000-000000000000}"/>
          </ac:spMkLst>
        </pc:spChg>
        <pc:picChg chg="add del mod ord">
          <ac:chgData name="Emma Littlefair" userId="S::little@gloscol.ac.uk::ed9df16f-e30c-4e06-b991-f0f994870ca3" providerId="AD" clId="Web-{E4F53A0E-1490-C751-D08C-DA118909010D}" dt="2021-03-10T14:16:39.379" v="6"/>
          <ac:picMkLst>
            <pc:docMk/>
            <pc:sldMk cId="2353558584" sldId="268"/>
            <ac:picMk id="4" creationId="{CF36764A-C01B-4A98-B710-5C0CC1B07D14}"/>
          </ac:picMkLst>
        </pc:picChg>
      </pc:sldChg>
    </pc:docChg>
  </pc:docChgLst>
  <pc:docChgLst>
    <pc:chgData name="Emma Littlefair" userId="S::little@gloscol.ac.uk::ed9df16f-e30c-4e06-b991-f0f994870ca3" providerId="AD" clId="Web-{68F2B29F-50F5-B000-D1A6-B501CFC32BFF}"/>
    <pc:docChg chg="delSld modSld">
      <pc:chgData name="Emma Littlefair" userId="S::little@gloscol.ac.uk::ed9df16f-e30c-4e06-b991-f0f994870ca3" providerId="AD" clId="Web-{68F2B29F-50F5-B000-D1A6-B501CFC32BFF}" dt="2021-03-10T16:39:31.272" v="40" actId="20577"/>
      <pc:docMkLst>
        <pc:docMk/>
      </pc:docMkLst>
      <pc:sldChg chg="modSp">
        <pc:chgData name="Emma Littlefair" userId="S::little@gloscol.ac.uk::ed9df16f-e30c-4e06-b991-f0f994870ca3" providerId="AD" clId="Web-{68F2B29F-50F5-B000-D1A6-B501CFC32BFF}" dt="2021-03-10T16:39:31.272" v="40" actId="20577"/>
        <pc:sldMkLst>
          <pc:docMk/>
          <pc:sldMk cId="3946992036" sldId="256"/>
        </pc:sldMkLst>
        <pc:spChg chg="mod">
          <ac:chgData name="Emma Littlefair" userId="S::little@gloscol.ac.uk::ed9df16f-e30c-4e06-b991-f0f994870ca3" providerId="AD" clId="Web-{68F2B29F-50F5-B000-D1A6-B501CFC32BFF}" dt="2021-03-10T16:39:31.272" v="40" actId="20577"/>
          <ac:spMkLst>
            <pc:docMk/>
            <pc:sldMk cId="3946992036" sldId="256"/>
            <ac:spMk id="3" creationId="{00000000-0000-0000-0000-000000000000}"/>
          </ac:spMkLst>
        </pc:spChg>
      </pc:sldChg>
      <pc:sldChg chg="addSp delSp modSp">
        <pc:chgData name="Emma Littlefair" userId="S::little@gloscol.ac.uk::ed9df16f-e30c-4e06-b991-f0f994870ca3" providerId="AD" clId="Web-{68F2B29F-50F5-B000-D1A6-B501CFC32BFF}" dt="2021-03-10T16:31:31.037" v="1"/>
        <pc:sldMkLst>
          <pc:docMk/>
          <pc:sldMk cId="2628112808" sldId="266"/>
        </pc:sldMkLst>
        <pc:spChg chg="add del mod">
          <ac:chgData name="Emma Littlefair" userId="S::little@gloscol.ac.uk::ed9df16f-e30c-4e06-b991-f0f994870ca3" providerId="AD" clId="Web-{68F2B29F-50F5-B000-D1A6-B501CFC32BFF}" dt="2021-03-10T16:31:31.037" v="1"/>
          <ac:spMkLst>
            <pc:docMk/>
            <pc:sldMk cId="2628112808" sldId="266"/>
            <ac:spMk id="5" creationId="{AADA1BC8-FC99-453C-B170-FB4353F4CF94}"/>
          </ac:spMkLst>
        </pc:spChg>
        <pc:picChg chg="del">
          <ac:chgData name="Emma Littlefair" userId="S::little@gloscol.ac.uk::ed9df16f-e30c-4e06-b991-f0f994870ca3" providerId="AD" clId="Web-{68F2B29F-50F5-B000-D1A6-B501CFC32BFF}" dt="2021-03-10T16:30:59.333" v="0"/>
          <ac:picMkLst>
            <pc:docMk/>
            <pc:sldMk cId="2628112808" sldId="266"/>
            <ac:picMk id="4" creationId="{00000000-0000-0000-0000-000000000000}"/>
          </ac:picMkLst>
        </pc:picChg>
        <pc:picChg chg="add mod ord">
          <ac:chgData name="Emma Littlefair" userId="S::little@gloscol.ac.uk::ed9df16f-e30c-4e06-b991-f0f994870ca3" providerId="AD" clId="Web-{68F2B29F-50F5-B000-D1A6-B501CFC32BFF}" dt="2021-03-10T16:31:31.037" v="1"/>
          <ac:picMkLst>
            <pc:docMk/>
            <pc:sldMk cId="2628112808" sldId="266"/>
            <ac:picMk id="6" creationId="{CB26CC22-BE3C-4C43-A565-EE4C451DC1DA}"/>
          </ac:picMkLst>
        </pc:picChg>
      </pc:sldChg>
      <pc:sldChg chg="addSp delSp modSp">
        <pc:chgData name="Emma Littlefair" userId="S::little@gloscol.ac.uk::ed9df16f-e30c-4e06-b991-f0f994870ca3" providerId="AD" clId="Web-{68F2B29F-50F5-B000-D1A6-B501CFC32BFF}" dt="2021-03-10T16:38:26.239" v="29" actId="14100"/>
        <pc:sldMkLst>
          <pc:docMk/>
          <pc:sldMk cId="2353558584" sldId="268"/>
        </pc:sldMkLst>
        <pc:spChg chg="mod">
          <ac:chgData name="Emma Littlefair" userId="S::little@gloscol.ac.uk::ed9df16f-e30c-4e06-b991-f0f994870ca3" providerId="AD" clId="Web-{68F2B29F-50F5-B000-D1A6-B501CFC32BFF}" dt="2021-03-10T16:36:37.264" v="3" actId="20577"/>
          <ac:spMkLst>
            <pc:docMk/>
            <pc:sldMk cId="2353558584" sldId="268"/>
            <ac:spMk id="2" creationId="{00000000-0000-0000-0000-000000000000}"/>
          </ac:spMkLst>
        </pc:spChg>
        <pc:spChg chg="add del mod">
          <ac:chgData name="Emma Littlefair" userId="S::little@gloscol.ac.uk::ed9df16f-e30c-4e06-b991-f0f994870ca3" providerId="AD" clId="Web-{68F2B29F-50F5-B000-D1A6-B501CFC32BFF}" dt="2021-03-10T16:36:59.937" v="5"/>
          <ac:spMkLst>
            <pc:docMk/>
            <pc:sldMk cId="2353558584" sldId="268"/>
            <ac:spMk id="5" creationId="{3DF79D5E-8EB2-446C-AD02-CF166C640BFC}"/>
          </ac:spMkLst>
        </pc:spChg>
        <pc:spChg chg="add mod">
          <ac:chgData name="Emma Littlefair" userId="S::little@gloscol.ac.uk::ed9df16f-e30c-4e06-b991-f0f994870ca3" providerId="AD" clId="Web-{68F2B29F-50F5-B000-D1A6-B501CFC32BFF}" dt="2021-03-10T16:37:25.657" v="9" actId="1076"/>
          <ac:spMkLst>
            <pc:docMk/>
            <pc:sldMk cId="2353558584" sldId="268"/>
            <ac:spMk id="8" creationId="{08800CD9-2D0A-47A6-9A70-51CA7F58792A}"/>
          </ac:spMkLst>
        </pc:spChg>
        <pc:spChg chg="add mod">
          <ac:chgData name="Emma Littlefair" userId="S::little@gloscol.ac.uk::ed9df16f-e30c-4e06-b991-f0f994870ca3" providerId="AD" clId="Web-{68F2B29F-50F5-B000-D1A6-B501CFC32BFF}" dt="2021-03-10T16:38:26.239" v="29" actId="14100"/>
          <ac:spMkLst>
            <pc:docMk/>
            <pc:sldMk cId="2353558584" sldId="268"/>
            <ac:spMk id="9" creationId="{218EEAD8-677D-4336-B97D-86E20C7D408C}"/>
          </ac:spMkLst>
        </pc:spChg>
        <pc:picChg chg="del">
          <ac:chgData name="Emma Littlefair" userId="S::little@gloscol.ac.uk::ed9df16f-e30c-4e06-b991-f0f994870ca3" providerId="AD" clId="Web-{68F2B29F-50F5-B000-D1A6-B501CFC32BFF}" dt="2021-03-10T16:36:40.530" v="4"/>
          <ac:picMkLst>
            <pc:docMk/>
            <pc:sldMk cId="2353558584" sldId="268"/>
            <ac:picMk id="4" creationId="{00000000-0000-0000-0000-000000000000}"/>
          </ac:picMkLst>
        </pc:picChg>
        <pc:picChg chg="add mod ord">
          <ac:chgData name="Emma Littlefair" userId="S::little@gloscol.ac.uk::ed9df16f-e30c-4e06-b991-f0f994870ca3" providerId="AD" clId="Web-{68F2B29F-50F5-B000-D1A6-B501CFC32BFF}" dt="2021-03-10T16:37:15.157" v="8" actId="1076"/>
          <ac:picMkLst>
            <pc:docMk/>
            <pc:sldMk cId="2353558584" sldId="268"/>
            <ac:picMk id="6" creationId="{C4DFAA9C-371D-422A-9AB4-E1063331A98B}"/>
          </ac:picMkLst>
        </pc:picChg>
      </pc:sldChg>
      <pc:sldChg chg="del">
        <pc:chgData name="Emma Littlefair" userId="S::little@gloscol.ac.uk::ed9df16f-e30c-4e06-b991-f0f994870ca3" providerId="AD" clId="Web-{68F2B29F-50F5-B000-D1A6-B501CFC32BFF}" dt="2021-03-10T16:34:06.572" v="2"/>
        <pc:sldMkLst>
          <pc:docMk/>
          <pc:sldMk cId="3052704971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0486" y="6348330"/>
            <a:ext cx="378080" cy="365125"/>
          </a:xfrm>
        </p:spPr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71" y="738533"/>
            <a:ext cx="841295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84" y="32516"/>
            <a:ext cx="1323782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18346"/>
            <a:ext cx="315302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5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EBF841-674F-410A-A70E-EC1203B6BE6C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57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EBF841-674F-410A-A70E-EC1203B6BE6C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35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27660" y="1380490"/>
            <a:ext cx="2626519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5653" y="1946910"/>
            <a:ext cx="2630328" cy="1869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BF841-674F-410A-A70E-EC1203B6BE6C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75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6" y="365126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6" y="1825625"/>
            <a:ext cx="8692816" cy="49359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4" y="6396457"/>
            <a:ext cx="345908" cy="365125"/>
          </a:xfrm>
        </p:spPr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425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1" y="1709739"/>
            <a:ext cx="8506327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1" y="4589464"/>
            <a:ext cx="8506327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1"/>
            <a:ext cx="327860" cy="365125"/>
          </a:xfrm>
        </p:spPr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83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50106" cy="48550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7"/>
            <a:ext cx="400050" cy="365125"/>
          </a:xfrm>
        </p:spPr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04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2471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421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1"/>
            <a:ext cx="378080" cy="365125"/>
          </a:xfrm>
        </p:spPr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70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12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84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14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EBF841-674F-410A-A70E-EC1203B6BE6C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06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0486" y="6356351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7A4C1-710E-42B9-B312-CF5B23656E5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71" y="738533"/>
            <a:ext cx="841295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84" y="32516"/>
            <a:ext cx="1323782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18346"/>
            <a:ext cx="315302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4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Editing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cs typeface="Calibri"/>
              </a:rPr>
              <a:t>xampp2/</a:t>
            </a:r>
            <a:r>
              <a:rPr lang="en-GB" dirty="0" err="1">
                <a:cs typeface="Calibri"/>
              </a:rPr>
              <a:t>htdocs</a:t>
            </a:r>
            <a:r>
              <a:rPr lang="en-GB" dirty="0">
                <a:cs typeface="Calibri"/>
              </a:rPr>
              <a:t>/test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99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data from a 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already have developed pages to –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records (</a:t>
            </a:r>
            <a:r>
              <a:rPr lang="en-US" dirty="0" err="1"/>
              <a:t>create_user</a:t>
            </a:r>
            <a:r>
              <a:rPr lang="en-US" dirty="0"/>
              <a:t> and </a:t>
            </a:r>
            <a:r>
              <a:rPr lang="en-US" dirty="0" err="1"/>
              <a:t>insert_user</a:t>
            </a:r>
            <a:r>
              <a:rPr lang="en-US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Delete records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Update records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Now we need to know how to show/view data for editing. </a:t>
            </a:r>
          </a:p>
          <a:p>
            <a:pPr marL="0" indent="0">
              <a:buNone/>
            </a:pPr>
            <a:r>
              <a:rPr lang="en-US" dirty="0"/>
              <a:t>This will complete the </a:t>
            </a:r>
            <a:r>
              <a:rPr lang="en-US" dirty="0">
                <a:solidFill>
                  <a:srgbClr val="FF0000"/>
                </a:solidFill>
              </a:rPr>
              <a:t>CRUD</a:t>
            </a:r>
            <a:r>
              <a:rPr lang="en-US" dirty="0"/>
              <a:t> operations common to most applications.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/>
              <a:t>reate     </a:t>
            </a: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/>
              <a:t>ead     </a:t>
            </a:r>
            <a:r>
              <a:rPr lang="en-US" dirty="0">
                <a:solidFill>
                  <a:srgbClr val="FF0000"/>
                </a:solidFill>
              </a:rPr>
              <a:t>U</a:t>
            </a:r>
            <a:r>
              <a:rPr lang="en-US" dirty="0"/>
              <a:t>pdate    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elete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84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and edit entries in a 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This example will use a table called users with five fields: </a:t>
            </a:r>
            <a:r>
              <a:rPr lang="en-US" err="1"/>
              <a:t>userID</a:t>
            </a:r>
            <a:r>
              <a:rPr lang="en-US" dirty="0"/>
              <a:t>, username </a:t>
            </a:r>
            <a:r>
              <a:rPr lang="en-US"/>
              <a:t>and password, email, last Logged in.</a:t>
            </a:r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90859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 users page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225" r="44649" b="74809"/>
          <a:stretch/>
        </p:blipFill>
        <p:spPr>
          <a:xfrm>
            <a:off x="683568" y="2060848"/>
            <a:ext cx="8069443" cy="1728192"/>
          </a:xfrm>
          <a:prstGeom prst="rect">
            <a:avLst/>
          </a:prstGeom>
        </p:spPr>
      </p:pic>
      <p:sp>
        <p:nvSpPr>
          <p:cNvPr id="10" name="Up Arrow 9"/>
          <p:cNvSpPr/>
          <p:nvPr/>
        </p:nvSpPr>
        <p:spPr>
          <a:xfrm>
            <a:off x="7740352" y="2924944"/>
            <a:ext cx="576064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465500" y="4401108"/>
            <a:ext cx="2308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Updates users table</a:t>
            </a:r>
          </a:p>
        </p:txBody>
      </p:sp>
    </p:spTree>
    <p:extLst>
      <p:ext uri="{BB962C8B-B14F-4D97-AF65-F5344CB8AC3E}">
        <p14:creationId xmlns:p14="http://schemas.microsoft.com/office/powerpoint/2010/main" val="319606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 to </a:t>
            </a:r>
            <a:r>
              <a:rPr lang="en-GB" dirty="0" err="1"/>
              <a:t>myphpadmin</a:t>
            </a:r>
            <a:r>
              <a:rPr lang="en-GB" dirty="0"/>
              <a:t> – editing1.php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287" t="25985" r="51032" b="33958"/>
          <a:stretch/>
        </p:blipFill>
        <p:spPr>
          <a:xfrm>
            <a:off x="812239" y="1945214"/>
            <a:ext cx="6480720" cy="363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82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 rows in a table editing1.php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4929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Create table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326" t="22309" r="61419" b="10211"/>
          <a:stretch/>
        </p:blipFill>
        <p:spPr>
          <a:xfrm>
            <a:off x="395536" y="1916832"/>
            <a:ext cx="3672408" cy="452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90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to update – editing2.php</a:t>
            </a:r>
          </a:p>
        </p:txBody>
      </p:sp>
      <p:pic>
        <p:nvPicPr>
          <p:cNvPr id="6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B26CC22-BE3C-4C43-A565-EE4C451DC1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616" y="2764409"/>
            <a:ext cx="8692816" cy="3058387"/>
          </a:xfrm>
        </p:spPr>
      </p:pic>
    </p:spTree>
    <p:extLst>
      <p:ext uri="{BB962C8B-B14F-4D97-AF65-F5344CB8AC3E}">
        <p14:creationId xmlns:p14="http://schemas.microsoft.com/office/powerpoint/2010/main" val="262811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rows in a table editing1.php code</a:t>
            </a:r>
            <a:endParaRPr lang="en-GB" dirty="0"/>
          </a:p>
        </p:txBody>
      </p:sp>
      <p:sp>
        <p:nvSpPr>
          <p:cNvPr id="7" name="Right Arrow 6"/>
          <p:cNvSpPr/>
          <p:nvPr/>
        </p:nvSpPr>
        <p:spPr>
          <a:xfrm>
            <a:off x="221559" y="5589240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7" descr="Text&#10;&#10;Description automatically generated">
            <a:extLst>
              <a:ext uri="{FF2B5EF4-FFF2-40B4-BE49-F238E27FC236}">
                <a16:creationId xmlns:a16="http://schemas.microsoft.com/office/drawing/2014/main" id="{C4DFAA9C-371D-422A-9AB4-E1063331A9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7531" y="1199323"/>
            <a:ext cx="7749451" cy="4935956"/>
          </a:xfrm>
        </p:spPr>
      </p:pic>
      <p:sp>
        <p:nvSpPr>
          <p:cNvPr id="8" name="Arrow: Left 7">
            <a:extLst>
              <a:ext uri="{FF2B5EF4-FFF2-40B4-BE49-F238E27FC236}">
                <a16:creationId xmlns:a16="http://schemas.microsoft.com/office/drawing/2014/main" id="{08800CD9-2D0A-47A6-9A70-51CA7F58792A}"/>
              </a:ext>
            </a:extLst>
          </p:cNvPr>
          <p:cNvSpPr/>
          <p:nvPr/>
        </p:nvSpPr>
        <p:spPr>
          <a:xfrm>
            <a:off x="5742494" y="3604218"/>
            <a:ext cx="981205" cy="4801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8EEAD8-677D-4336-B97D-86E20C7D408C}"/>
              </a:ext>
            </a:extLst>
          </p:cNvPr>
          <p:cNvSpPr txBox="1"/>
          <p:nvPr/>
        </p:nvSpPr>
        <p:spPr>
          <a:xfrm>
            <a:off x="6787932" y="3604234"/>
            <a:ext cx="226303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Add the following and remove the &lt;!----&gt;</a:t>
            </a:r>
          </a:p>
        </p:txBody>
      </p:sp>
    </p:spTree>
    <p:extLst>
      <p:ext uri="{BB962C8B-B14F-4D97-AF65-F5344CB8AC3E}">
        <p14:creationId xmlns:p14="http://schemas.microsoft.com/office/powerpoint/2010/main" val="2353558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DeleteUser.php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950" y="2826824"/>
            <a:ext cx="8693150" cy="293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4033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E0AEA33-6216-40C2-9F9A-114F24EF03DB}" vid="{75F778CF-DCE9-4FDB-BEE6-9E574DC568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71</TotalTime>
  <Words>197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</vt:lpstr>
      <vt:lpstr>Editing</vt:lpstr>
      <vt:lpstr>Viewing data from a table</vt:lpstr>
      <vt:lpstr>View and edit entries in a table</vt:lpstr>
      <vt:lpstr>Manage users page</vt:lpstr>
      <vt:lpstr>Connect to myphpadmin – editing1.php</vt:lpstr>
      <vt:lpstr>View rows in a table editing1.php</vt:lpstr>
      <vt:lpstr>Query to update – editing2.php</vt:lpstr>
      <vt:lpstr>Delete rows in a table editing1.php code</vt:lpstr>
      <vt:lpstr>DeleteUser.php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Editing</dc:title>
  <dc:creator>Student User</dc:creator>
  <cp:lastModifiedBy>Emma Littlefair</cp:lastModifiedBy>
  <cp:revision>55</cp:revision>
  <dcterms:created xsi:type="dcterms:W3CDTF">2016-05-24T13:18:32Z</dcterms:created>
  <dcterms:modified xsi:type="dcterms:W3CDTF">2021-03-10T16:39:37Z</dcterms:modified>
</cp:coreProperties>
</file>