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87" r:id="rId5"/>
    <p:sldId id="302" r:id="rId6"/>
    <p:sldId id="304" r:id="rId7"/>
    <p:sldId id="305" r:id="rId8"/>
    <p:sldId id="303" r:id="rId9"/>
    <p:sldId id="306" r:id="rId10"/>
    <p:sldId id="308" r:id="rId11"/>
    <p:sldId id="307" r:id="rId12"/>
    <p:sldId id="309" r:id="rId13"/>
    <p:sldId id="311" r:id="rId14"/>
    <p:sldId id="312" r:id="rId15"/>
    <p:sldId id="313" r:id="rId16"/>
    <p:sldId id="314" r:id="rId17"/>
    <p:sldId id="320" r:id="rId18"/>
    <p:sldId id="321" r:id="rId19"/>
    <p:sldId id="316" r:id="rId20"/>
    <p:sldId id="315" r:id="rId21"/>
    <p:sldId id="323" r:id="rId22"/>
    <p:sldId id="322" r:id="rId23"/>
    <p:sldId id="324" r:id="rId24"/>
    <p:sldId id="325" r:id="rId25"/>
    <p:sldId id="317" r:id="rId26"/>
    <p:sldId id="318" r:id="rId27"/>
    <p:sldId id="31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6F1D2-8E77-1842-9D35-74E0DAF0318B}" v="6" dt="2021-06-14T19:43:27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5366" autoAdjust="0"/>
  </p:normalViewPr>
  <p:slideViewPr>
    <p:cSldViewPr snapToGrid="0" snapToObjects="1">
      <p:cViewPr varScale="1">
        <p:scale>
          <a:sx n="85" d="100"/>
          <a:sy n="85" d="100"/>
        </p:scale>
        <p:origin x="7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1E26F1D2-8E77-1842-9D35-74E0DAF0318B}"/>
    <pc:docChg chg="undo custSel addSld modSld sldOrd">
      <pc:chgData name="Bob Higgie" userId="ca96966e-c91b-46bf-80ae-a3ad686f5520" providerId="ADAL" clId="{1E26F1D2-8E77-1842-9D35-74E0DAF0318B}" dt="2021-06-14T19:46:38.582" v="1591" actId="20577"/>
      <pc:docMkLst>
        <pc:docMk/>
      </pc:docMkLst>
      <pc:sldChg chg="modSp mod">
        <pc:chgData name="Bob Higgie" userId="ca96966e-c91b-46bf-80ae-a3ad686f5520" providerId="ADAL" clId="{1E26F1D2-8E77-1842-9D35-74E0DAF0318B}" dt="2021-06-14T18:40:21.820" v="412" actId="20577"/>
        <pc:sldMkLst>
          <pc:docMk/>
          <pc:sldMk cId="4053111577" sldId="309"/>
        </pc:sldMkLst>
        <pc:spChg chg="mod">
          <ac:chgData name="Bob Higgie" userId="ca96966e-c91b-46bf-80ae-a3ad686f5520" providerId="ADAL" clId="{1E26F1D2-8E77-1842-9D35-74E0DAF0318B}" dt="2021-06-14T18:40:21.820" v="412" actId="20577"/>
          <ac:spMkLst>
            <pc:docMk/>
            <pc:sldMk cId="4053111577" sldId="309"/>
            <ac:spMk id="3" creationId="{5D417AE7-4056-EE47-985A-6A2604CFFEAE}"/>
          </ac:spMkLst>
        </pc:spChg>
      </pc:sldChg>
      <pc:sldChg chg="addSp delSp modSp add mod ord modClrScheme chgLayout modNotesTx">
        <pc:chgData name="Bob Higgie" userId="ca96966e-c91b-46bf-80ae-a3ad686f5520" providerId="ADAL" clId="{1E26F1D2-8E77-1842-9D35-74E0DAF0318B}" dt="2021-06-14T18:32:30.381" v="134" actId="20578"/>
        <pc:sldMkLst>
          <pc:docMk/>
          <pc:sldMk cId="1644634866" sldId="314"/>
        </pc:sldMkLst>
        <pc:spChg chg="add del mod ord">
          <ac:chgData name="Bob Higgie" userId="ca96966e-c91b-46bf-80ae-a3ad686f5520" providerId="ADAL" clId="{1E26F1D2-8E77-1842-9D35-74E0DAF0318B}" dt="2021-06-14T18:27:20.639" v="82" actId="478"/>
          <ac:spMkLst>
            <pc:docMk/>
            <pc:sldMk cId="1644634866" sldId="314"/>
            <ac:spMk id="2" creationId="{24734538-8EC9-FC43-BFE4-3300A07F481D}"/>
          </ac:spMkLst>
        </pc:spChg>
        <pc:spChg chg="mod ord">
          <ac:chgData name="Bob Higgie" userId="ca96966e-c91b-46bf-80ae-a3ad686f5520" providerId="ADAL" clId="{1E26F1D2-8E77-1842-9D35-74E0DAF0318B}" dt="2021-06-14T18:30:33.594" v="129" actId="255"/>
          <ac:spMkLst>
            <pc:docMk/>
            <pc:sldMk cId="1644634866" sldId="314"/>
            <ac:spMk id="3" creationId="{5D417AE7-4056-EE47-985A-6A2604CFFEAE}"/>
          </ac:spMkLst>
        </pc:spChg>
        <pc:spChg chg="add mod ord">
          <ac:chgData name="Bob Higgie" userId="ca96966e-c91b-46bf-80ae-a3ad686f5520" providerId="ADAL" clId="{1E26F1D2-8E77-1842-9D35-74E0DAF0318B}" dt="2021-06-14T18:31:01.526" v="131" actId="20577"/>
          <ac:spMkLst>
            <pc:docMk/>
            <pc:sldMk cId="1644634866" sldId="314"/>
            <ac:spMk id="5" creationId="{81B157C9-D571-3C4D-BF3D-0E7759A8C504}"/>
          </ac:spMkLst>
        </pc:spChg>
      </pc:sldChg>
      <pc:sldChg chg="modSp add mod modNotesTx">
        <pc:chgData name="Bob Higgie" userId="ca96966e-c91b-46bf-80ae-a3ad686f5520" providerId="ADAL" clId="{1E26F1D2-8E77-1842-9D35-74E0DAF0318B}" dt="2021-06-14T19:38:01.884" v="1350" actId="33524"/>
        <pc:sldMkLst>
          <pc:docMk/>
          <pc:sldMk cId="3315660547" sldId="315"/>
        </pc:sldMkLst>
        <pc:spChg chg="mod">
          <ac:chgData name="Bob Higgie" userId="ca96966e-c91b-46bf-80ae-a3ad686f5520" providerId="ADAL" clId="{1E26F1D2-8E77-1842-9D35-74E0DAF0318B}" dt="2021-06-14T19:38:01.884" v="1350" actId="33524"/>
          <ac:spMkLst>
            <pc:docMk/>
            <pc:sldMk cId="3315660547" sldId="315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37:32.213" v="1323" actId="20577"/>
          <ac:spMkLst>
            <pc:docMk/>
            <pc:sldMk cId="3315660547" sldId="315"/>
            <ac:spMk id="4" creationId="{7D3CEC35-7F80-8242-815C-295506DF092F}"/>
          </ac:spMkLst>
        </pc:spChg>
      </pc:sldChg>
      <pc:sldChg chg="add ord modNotesTx">
        <pc:chgData name="Bob Higgie" userId="ca96966e-c91b-46bf-80ae-a3ad686f5520" providerId="ADAL" clId="{1E26F1D2-8E77-1842-9D35-74E0DAF0318B}" dt="2021-06-14T19:45:50.393" v="1559" actId="6549"/>
        <pc:sldMkLst>
          <pc:docMk/>
          <pc:sldMk cId="2678239895" sldId="316"/>
        </pc:sldMkLst>
      </pc:sldChg>
      <pc:sldChg chg="modSp add mod">
        <pc:chgData name="Bob Higgie" userId="ca96966e-c91b-46bf-80ae-a3ad686f5520" providerId="ADAL" clId="{1E26F1D2-8E77-1842-9D35-74E0DAF0318B}" dt="2021-06-14T19:46:38.582" v="1591" actId="20577"/>
        <pc:sldMkLst>
          <pc:docMk/>
          <pc:sldMk cId="3943857941" sldId="317"/>
        </pc:sldMkLst>
        <pc:spChg chg="mod">
          <ac:chgData name="Bob Higgie" userId="ca96966e-c91b-46bf-80ae-a3ad686f5520" providerId="ADAL" clId="{1E26F1D2-8E77-1842-9D35-74E0DAF0318B}" dt="2021-06-14T19:46:38.582" v="1591" actId="20577"/>
          <ac:spMkLst>
            <pc:docMk/>
            <pc:sldMk cId="3943857941" sldId="317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38:37.470" v="1368" actId="20577"/>
          <ac:spMkLst>
            <pc:docMk/>
            <pc:sldMk cId="3943857941" sldId="317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1E26F1D2-8E77-1842-9D35-74E0DAF0318B}" dt="2021-06-14T19:41:47.106" v="1419" actId="20577"/>
        <pc:sldMkLst>
          <pc:docMk/>
          <pc:sldMk cId="1539506562" sldId="318"/>
        </pc:sldMkLst>
        <pc:spChg chg="mod">
          <ac:chgData name="Bob Higgie" userId="ca96966e-c91b-46bf-80ae-a3ad686f5520" providerId="ADAL" clId="{1E26F1D2-8E77-1842-9D35-74E0DAF0318B}" dt="2021-06-14T19:40:20.284" v="1386" actId="20577"/>
          <ac:spMkLst>
            <pc:docMk/>
            <pc:sldMk cId="1539506562" sldId="318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41:47.106" v="1419" actId="20577"/>
          <ac:spMkLst>
            <pc:docMk/>
            <pc:sldMk cId="1539506562" sldId="318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1E26F1D2-8E77-1842-9D35-74E0DAF0318B}" dt="2021-06-14T19:44:37.218" v="1558" actId="20577"/>
        <pc:sldMkLst>
          <pc:docMk/>
          <pc:sldMk cId="2869513050" sldId="319"/>
        </pc:sldMkLst>
        <pc:spChg chg="mod">
          <ac:chgData name="Bob Higgie" userId="ca96966e-c91b-46bf-80ae-a3ad686f5520" providerId="ADAL" clId="{1E26F1D2-8E77-1842-9D35-74E0DAF0318B}" dt="2021-06-14T19:44:37.218" v="1558" actId="20577"/>
          <ac:spMkLst>
            <pc:docMk/>
            <pc:sldMk cId="2869513050" sldId="319"/>
            <ac:spMk id="3" creationId="{5D417AE7-4056-EE47-985A-6A2604CFFEAE}"/>
          </ac:spMkLst>
        </pc:spChg>
        <pc:spChg chg="mod">
          <ac:chgData name="Bob Higgie" userId="ca96966e-c91b-46bf-80ae-a3ad686f5520" providerId="ADAL" clId="{1E26F1D2-8E77-1842-9D35-74E0DAF0318B}" dt="2021-06-14T19:41:36.225" v="1409" actId="20577"/>
          <ac:spMkLst>
            <pc:docMk/>
            <pc:sldMk cId="2869513050" sldId="319"/>
            <ac:spMk id="4" creationId="{7D3CEC35-7F80-8242-815C-295506DF092F}"/>
          </ac:spMkLst>
        </pc:spChg>
      </pc:sldChg>
    </pc:docChg>
  </pc:docChgLst>
  <pc:docChgLst>
    <pc:chgData name="Bob Higgie" userId="ca96966e-c91b-46bf-80ae-a3ad686f5520" providerId="ADAL" clId="{AA531CD2-E7CF-1D44-98DF-5E6F5E381CDF}"/>
    <pc:docChg chg="undo custSel addSld delSld modSld sldOrd">
      <pc:chgData name="Bob Higgie" userId="ca96966e-c91b-46bf-80ae-a3ad686f5520" providerId="ADAL" clId="{AA531CD2-E7CF-1D44-98DF-5E6F5E381CDF}" dt="2021-01-04T12:29:42.130" v="4560" actId="20577"/>
      <pc:docMkLst>
        <pc:docMk/>
      </pc:docMkLst>
      <pc:sldChg chg="modSp mod">
        <pc:chgData name="Bob Higgie" userId="ca96966e-c91b-46bf-80ae-a3ad686f5520" providerId="ADAL" clId="{AA531CD2-E7CF-1D44-98DF-5E6F5E381CDF}" dt="2020-11-28T19:33:28.566" v="33" actId="20577"/>
        <pc:sldMkLst>
          <pc:docMk/>
          <pc:sldMk cId="1775591666" sldId="302"/>
        </pc:sldMkLst>
        <pc:spChg chg="mod">
          <ac:chgData name="Bob Higgie" userId="ca96966e-c91b-46bf-80ae-a3ad686f5520" providerId="ADAL" clId="{AA531CD2-E7CF-1D44-98DF-5E6F5E381CDF}" dt="2020-11-28T19:33:28.566" v="33" actId="20577"/>
          <ac:spMkLst>
            <pc:docMk/>
            <pc:sldMk cId="1775591666" sldId="302"/>
            <ac:spMk id="3" creationId="{5D417AE7-4056-EE47-985A-6A2604CFFEAE}"/>
          </ac:spMkLst>
        </pc:spChg>
      </pc:sldChg>
      <pc:sldChg chg="addSp delSp modSp mod">
        <pc:chgData name="Bob Higgie" userId="ca96966e-c91b-46bf-80ae-a3ad686f5520" providerId="ADAL" clId="{AA531CD2-E7CF-1D44-98DF-5E6F5E381CDF}" dt="2020-12-10T11:34:19.802" v="1139" actId="20577"/>
        <pc:sldMkLst>
          <pc:docMk/>
          <pc:sldMk cId="1565038220" sldId="303"/>
        </pc:sldMkLst>
        <pc:spChg chg="mod">
          <ac:chgData name="Bob Higgie" userId="ca96966e-c91b-46bf-80ae-a3ad686f5520" providerId="ADAL" clId="{AA531CD2-E7CF-1D44-98DF-5E6F5E381CDF}" dt="2020-12-10T11:34:19.802" v="1139" actId="20577"/>
          <ac:spMkLst>
            <pc:docMk/>
            <pc:sldMk cId="1565038220" sldId="303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0:23:09.346" v="881" actId="20577"/>
          <ac:spMkLst>
            <pc:docMk/>
            <pc:sldMk cId="1565038220" sldId="303"/>
            <ac:spMk id="4" creationId="{7D3CEC35-7F80-8242-815C-295506DF092F}"/>
          </ac:spMkLst>
        </pc:spChg>
        <pc:picChg chg="add del mod">
          <ac:chgData name="Bob Higgie" userId="ca96966e-c91b-46bf-80ae-a3ad686f5520" providerId="ADAL" clId="{AA531CD2-E7CF-1D44-98DF-5E6F5E381CDF}" dt="2020-12-10T11:30:12.408" v="907" actId="478"/>
          <ac:picMkLst>
            <pc:docMk/>
            <pc:sldMk cId="1565038220" sldId="303"/>
            <ac:picMk id="2" creationId="{FA57683E-452A-F743-BD47-A2757D83E717}"/>
          </ac:picMkLst>
        </pc:picChg>
        <pc:picChg chg="del">
          <ac:chgData name="Bob Higgie" userId="ca96966e-c91b-46bf-80ae-a3ad686f5520" providerId="ADAL" clId="{AA531CD2-E7CF-1D44-98DF-5E6F5E381CDF}" dt="2020-12-10T11:30:15.303" v="908" actId="478"/>
          <ac:picMkLst>
            <pc:docMk/>
            <pc:sldMk cId="1565038220" sldId="303"/>
            <ac:picMk id="5" creationId="{A8678EFD-4953-E646-846E-CFEF036B69E7}"/>
          </ac:picMkLst>
        </pc:picChg>
        <pc:picChg chg="add mod">
          <ac:chgData name="Bob Higgie" userId="ca96966e-c91b-46bf-80ae-a3ad686f5520" providerId="ADAL" clId="{AA531CD2-E7CF-1D44-98DF-5E6F5E381CDF}" dt="2020-12-10T11:31:10.516" v="911" actId="1076"/>
          <ac:picMkLst>
            <pc:docMk/>
            <pc:sldMk cId="1565038220" sldId="303"/>
            <ac:picMk id="6" creationId="{99067000-C51D-AC4D-8999-032BB5D683CB}"/>
          </ac:picMkLst>
        </pc:picChg>
      </pc:sldChg>
      <pc:sldChg chg="modSp add mod">
        <pc:chgData name="Bob Higgie" userId="ca96966e-c91b-46bf-80ae-a3ad686f5520" providerId="ADAL" clId="{AA531CD2-E7CF-1D44-98DF-5E6F5E381CDF}" dt="2020-12-10T10:04:44.797" v="452" actId="20577"/>
        <pc:sldMkLst>
          <pc:docMk/>
          <pc:sldMk cId="3328167123" sldId="304"/>
        </pc:sldMkLst>
        <pc:spChg chg="mod">
          <ac:chgData name="Bob Higgie" userId="ca96966e-c91b-46bf-80ae-a3ad686f5520" providerId="ADAL" clId="{AA531CD2-E7CF-1D44-98DF-5E6F5E381CDF}" dt="2020-12-10T10:04:44.797" v="452" actId="20577"/>
          <ac:spMkLst>
            <pc:docMk/>
            <pc:sldMk cId="3328167123" sldId="304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09:59:36.492" v="50" actId="20577"/>
          <ac:spMkLst>
            <pc:docMk/>
            <pc:sldMk cId="3328167123" sldId="304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AA531CD2-E7CF-1D44-98DF-5E6F5E381CDF}" dt="2020-12-10T10:22:31.235" v="869" actId="20577"/>
        <pc:sldMkLst>
          <pc:docMk/>
          <pc:sldMk cId="3621161604" sldId="305"/>
        </pc:sldMkLst>
        <pc:spChg chg="mod">
          <ac:chgData name="Bob Higgie" userId="ca96966e-c91b-46bf-80ae-a3ad686f5520" providerId="ADAL" clId="{AA531CD2-E7CF-1D44-98DF-5E6F5E381CDF}" dt="2020-12-10T10:22:31.235" v="869" actId="20577"/>
          <ac:spMkLst>
            <pc:docMk/>
            <pc:sldMk cId="3621161604" sldId="305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0:15:58.015" v="479" actId="20577"/>
          <ac:spMkLst>
            <pc:docMk/>
            <pc:sldMk cId="3621161604" sldId="305"/>
            <ac:spMk id="4" creationId="{7D3CEC35-7F80-8242-815C-295506DF092F}"/>
          </ac:spMkLst>
        </pc:spChg>
      </pc:sldChg>
      <pc:sldChg chg="delSp modSp add mod modNotesTx">
        <pc:chgData name="Bob Higgie" userId="ca96966e-c91b-46bf-80ae-a3ad686f5520" providerId="ADAL" clId="{AA531CD2-E7CF-1D44-98DF-5E6F5E381CDF}" dt="2020-12-10T11:36:10.066" v="1350" actId="20577"/>
        <pc:sldMkLst>
          <pc:docMk/>
          <pc:sldMk cId="929410858" sldId="306"/>
        </pc:sldMkLst>
        <pc:spChg chg="mod">
          <ac:chgData name="Bob Higgie" userId="ca96966e-c91b-46bf-80ae-a3ad686f5520" providerId="ADAL" clId="{AA531CD2-E7CF-1D44-98DF-5E6F5E381CDF}" dt="2020-12-10T11:35:18.217" v="1194" actId="6549"/>
          <ac:spMkLst>
            <pc:docMk/>
            <pc:sldMk cId="929410858" sldId="306"/>
            <ac:spMk id="3" creationId="{5D417AE7-4056-EE47-985A-6A2604CFFEAE}"/>
          </ac:spMkLst>
        </pc:spChg>
        <pc:picChg chg="mod">
          <ac:chgData name="Bob Higgie" userId="ca96966e-c91b-46bf-80ae-a3ad686f5520" providerId="ADAL" clId="{AA531CD2-E7CF-1D44-98DF-5E6F5E381CDF}" dt="2020-12-10T11:35:24.003" v="1195" actId="1076"/>
          <ac:picMkLst>
            <pc:docMk/>
            <pc:sldMk cId="929410858" sldId="306"/>
            <ac:picMk id="2" creationId="{FA57683E-452A-F743-BD47-A2757D83E717}"/>
          </ac:picMkLst>
        </pc:picChg>
        <pc:picChg chg="del">
          <ac:chgData name="Bob Higgie" userId="ca96966e-c91b-46bf-80ae-a3ad686f5520" providerId="ADAL" clId="{AA531CD2-E7CF-1D44-98DF-5E6F5E381CDF}" dt="2020-12-10T11:34:28.605" v="1140" actId="478"/>
          <ac:picMkLst>
            <pc:docMk/>
            <pc:sldMk cId="929410858" sldId="306"/>
            <ac:picMk id="5" creationId="{A8678EFD-4953-E646-846E-CFEF036B69E7}"/>
          </ac:picMkLst>
        </pc:picChg>
      </pc:sldChg>
      <pc:sldChg chg="addSp delSp modSp add mod modNotesTx">
        <pc:chgData name="Bob Higgie" userId="ca96966e-c91b-46bf-80ae-a3ad686f5520" providerId="ADAL" clId="{AA531CD2-E7CF-1D44-98DF-5E6F5E381CDF}" dt="2020-12-10T12:08:19.475" v="2044" actId="20577"/>
        <pc:sldMkLst>
          <pc:docMk/>
          <pc:sldMk cId="3589142213" sldId="307"/>
        </pc:sldMkLst>
        <pc:spChg chg="mod">
          <ac:chgData name="Bob Higgie" userId="ca96966e-c91b-46bf-80ae-a3ad686f5520" providerId="ADAL" clId="{AA531CD2-E7CF-1D44-98DF-5E6F5E381CDF}" dt="2020-12-10T12:06:19.228" v="1875" actId="20577"/>
          <ac:spMkLst>
            <pc:docMk/>
            <pc:sldMk cId="3589142213" sldId="307"/>
            <ac:spMk id="3" creationId="{5D417AE7-4056-EE47-985A-6A2604CFFEAE}"/>
          </ac:spMkLst>
        </pc:spChg>
        <pc:picChg chg="del">
          <ac:chgData name="Bob Higgie" userId="ca96966e-c91b-46bf-80ae-a3ad686f5520" providerId="ADAL" clId="{AA531CD2-E7CF-1D44-98DF-5E6F5E381CDF}" dt="2020-12-10T11:57:49.038" v="1352" actId="478"/>
          <ac:picMkLst>
            <pc:docMk/>
            <pc:sldMk cId="3589142213" sldId="307"/>
            <ac:picMk id="2" creationId="{FA57683E-452A-F743-BD47-A2757D83E717}"/>
          </ac:picMkLst>
        </pc:picChg>
        <pc:picChg chg="add mod">
          <ac:chgData name="Bob Higgie" userId="ca96966e-c91b-46bf-80ae-a3ad686f5520" providerId="ADAL" clId="{AA531CD2-E7CF-1D44-98DF-5E6F5E381CDF}" dt="2020-12-10T12:02:31.874" v="1517" actId="1076"/>
          <ac:picMkLst>
            <pc:docMk/>
            <pc:sldMk cId="3589142213" sldId="307"/>
            <ac:picMk id="5" creationId="{1AB816EF-2145-A949-85CB-CE7CE53CAE43}"/>
          </ac:picMkLst>
        </pc:picChg>
      </pc:sldChg>
      <pc:sldChg chg="addSp delSp modSp add mod ord">
        <pc:chgData name="Bob Higgie" userId="ca96966e-c91b-46bf-80ae-a3ad686f5520" providerId="ADAL" clId="{AA531CD2-E7CF-1D44-98DF-5E6F5E381CDF}" dt="2020-12-10T12:03:49.336" v="1609" actId="20577"/>
        <pc:sldMkLst>
          <pc:docMk/>
          <pc:sldMk cId="2246877449" sldId="308"/>
        </pc:sldMkLst>
        <pc:spChg chg="mod">
          <ac:chgData name="Bob Higgie" userId="ca96966e-c91b-46bf-80ae-a3ad686f5520" providerId="ADAL" clId="{AA531CD2-E7CF-1D44-98DF-5E6F5E381CDF}" dt="2020-12-10T12:03:49.336" v="1609" actId="20577"/>
          <ac:spMkLst>
            <pc:docMk/>
            <pc:sldMk cId="2246877449" sldId="308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2:00:19.302" v="1367" actId="20577"/>
          <ac:spMkLst>
            <pc:docMk/>
            <pc:sldMk cId="2246877449" sldId="308"/>
            <ac:spMk id="4" creationId="{7D3CEC35-7F80-8242-815C-295506DF092F}"/>
          </ac:spMkLst>
        </pc:spChg>
        <pc:picChg chg="add mod">
          <ac:chgData name="Bob Higgie" userId="ca96966e-c91b-46bf-80ae-a3ad686f5520" providerId="ADAL" clId="{AA531CD2-E7CF-1D44-98DF-5E6F5E381CDF}" dt="2020-12-10T12:00:13.724" v="1359" actId="1076"/>
          <ac:picMkLst>
            <pc:docMk/>
            <pc:sldMk cId="2246877449" sldId="308"/>
            <ac:picMk id="2" creationId="{7E269F39-83E9-6649-BE88-0BA316DEEA32}"/>
          </ac:picMkLst>
        </pc:picChg>
        <pc:picChg chg="del">
          <ac:chgData name="Bob Higgie" userId="ca96966e-c91b-46bf-80ae-a3ad686f5520" providerId="ADAL" clId="{AA531CD2-E7CF-1D44-98DF-5E6F5E381CDF}" dt="2020-12-10T11:59:57.235" v="1356" actId="478"/>
          <ac:picMkLst>
            <pc:docMk/>
            <pc:sldMk cId="2246877449" sldId="308"/>
            <ac:picMk id="6" creationId="{99067000-C51D-AC4D-8999-032BB5D683CB}"/>
          </ac:picMkLst>
        </pc:picChg>
      </pc:sldChg>
      <pc:sldChg chg="modSp add mod ord">
        <pc:chgData name="Bob Higgie" userId="ca96966e-c91b-46bf-80ae-a3ad686f5520" providerId="ADAL" clId="{AA531CD2-E7CF-1D44-98DF-5E6F5E381CDF}" dt="2020-12-10T21:17:02.530" v="4425" actId="20577"/>
        <pc:sldMkLst>
          <pc:docMk/>
          <pc:sldMk cId="4053111577" sldId="309"/>
        </pc:sldMkLst>
        <pc:spChg chg="mod">
          <ac:chgData name="Bob Higgie" userId="ca96966e-c91b-46bf-80ae-a3ad686f5520" providerId="ADAL" clId="{AA531CD2-E7CF-1D44-98DF-5E6F5E381CDF}" dt="2020-12-10T21:17:02.530" v="4425" actId="20577"/>
          <ac:spMkLst>
            <pc:docMk/>
            <pc:sldMk cId="4053111577" sldId="309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2:09:35.167" v="2092" actId="20577"/>
          <ac:spMkLst>
            <pc:docMk/>
            <pc:sldMk cId="4053111577" sldId="309"/>
            <ac:spMk id="4" creationId="{7D3CEC35-7F80-8242-815C-295506DF092F}"/>
          </ac:spMkLst>
        </pc:spChg>
      </pc:sldChg>
      <pc:sldChg chg="addSp modSp add del mod modNotesTx">
        <pc:chgData name="Bob Higgie" userId="ca96966e-c91b-46bf-80ae-a3ad686f5520" providerId="ADAL" clId="{AA531CD2-E7CF-1D44-98DF-5E6F5E381CDF}" dt="2020-12-16T10:29:14.735" v="4553" actId="2696"/>
        <pc:sldMkLst>
          <pc:docMk/>
          <pc:sldMk cId="1567712900" sldId="310"/>
        </pc:sldMkLst>
        <pc:spChg chg="mod">
          <ac:chgData name="Bob Higgie" userId="ca96966e-c91b-46bf-80ae-a3ad686f5520" providerId="ADAL" clId="{AA531CD2-E7CF-1D44-98DF-5E6F5E381CDF}" dt="2020-12-10T14:44:13.403" v="2627" actId="5793"/>
          <ac:spMkLst>
            <pc:docMk/>
            <pc:sldMk cId="1567712900" sldId="310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4:44:05.161" v="2624" actId="20577"/>
          <ac:spMkLst>
            <pc:docMk/>
            <pc:sldMk cId="1567712900" sldId="310"/>
            <ac:spMk id="4" creationId="{7D3CEC35-7F80-8242-815C-295506DF092F}"/>
          </ac:spMkLst>
        </pc:spChg>
        <pc:spChg chg="add mod">
          <ac:chgData name="Bob Higgie" userId="ca96966e-c91b-46bf-80ae-a3ad686f5520" providerId="ADAL" clId="{AA531CD2-E7CF-1D44-98DF-5E6F5E381CDF}" dt="2020-12-10T21:17:25.511" v="4429" actId="20577"/>
          <ac:spMkLst>
            <pc:docMk/>
            <pc:sldMk cId="1567712900" sldId="310"/>
            <ac:spMk id="6" creationId="{63E7BFC0-D83C-CE46-A5CC-FA9DBA12A941}"/>
          </ac:spMkLst>
        </pc:spChg>
        <pc:picChg chg="add mod">
          <ac:chgData name="Bob Higgie" userId="ca96966e-c91b-46bf-80ae-a3ad686f5520" providerId="ADAL" clId="{AA531CD2-E7CF-1D44-98DF-5E6F5E381CDF}" dt="2020-12-10T15:20:45.182" v="2632" actId="1076"/>
          <ac:picMkLst>
            <pc:docMk/>
            <pc:sldMk cId="1567712900" sldId="310"/>
            <ac:picMk id="2" creationId="{02EE1F1C-807A-1045-903A-B2E8E6D47BD5}"/>
          </ac:picMkLst>
        </pc:picChg>
        <pc:picChg chg="add mod">
          <ac:chgData name="Bob Higgie" userId="ca96966e-c91b-46bf-80ae-a3ad686f5520" providerId="ADAL" clId="{AA531CD2-E7CF-1D44-98DF-5E6F5E381CDF}" dt="2020-12-10T15:20:40.471" v="2631" actId="1076"/>
          <ac:picMkLst>
            <pc:docMk/>
            <pc:sldMk cId="1567712900" sldId="310"/>
            <ac:picMk id="5" creationId="{5603FB68-90C9-A247-A49D-01FC179C16AD}"/>
          </ac:picMkLst>
        </pc:picChg>
      </pc:sldChg>
      <pc:sldChg chg="addSp delSp modSp add mod modNotesTx">
        <pc:chgData name="Bob Higgie" userId="ca96966e-c91b-46bf-80ae-a3ad686f5520" providerId="ADAL" clId="{AA531CD2-E7CF-1D44-98DF-5E6F5E381CDF}" dt="2021-01-04T12:29:42.130" v="4560" actId="20577"/>
        <pc:sldMkLst>
          <pc:docMk/>
          <pc:sldMk cId="3402805804" sldId="311"/>
        </pc:sldMkLst>
        <pc:spChg chg="mod">
          <ac:chgData name="Bob Higgie" userId="ca96966e-c91b-46bf-80ae-a3ad686f5520" providerId="ADAL" clId="{AA531CD2-E7CF-1D44-98DF-5E6F5E381CDF}" dt="2020-12-10T21:18:20.675" v="4443" actId="20577"/>
          <ac:spMkLst>
            <pc:docMk/>
            <pc:sldMk cId="3402805804" sldId="311"/>
            <ac:spMk id="6" creationId="{63E7BFC0-D83C-CE46-A5CC-FA9DBA12A941}"/>
          </ac:spMkLst>
        </pc:spChg>
        <pc:picChg chg="del">
          <ac:chgData name="Bob Higgie" userId="ca96966e-c91b-46bf-80ae-a3ad686f5520" providerId="ADAL" clId="{AA531CD2-E7CF-1D44-98DF-5E6F5E381CDF}" dt="2020-12-10T16:06:28.625" v="2824" actId="478"/>
          <ac:picMkLst>
            <pc:docMk/>
            <pc:sldMk cId="3402805804" sldId="311"/>
            <ac:picMk id="2" creationId="{02EE1F1C-807A-1045-903A-B2E8E6D47BD5}"/>
          </ac:picMkLst>
        </pc:picChg>
        <pc:picChg chg="del">
          <ac:chgData name="Bob Higgie" userId="ca96966e-c91b-46bf-80ae-a3ad686f5520" providerId="ADAL" clId="{AA531CD2-E7CF-1D44-98DF-5E6F5E381CDF}" dt="2020-12-10T16:05:28.853" v="2814" actId="478"/>
          <ac:picMkLst>
            <pc:docMk/>
            <pc:sldMk cId="3402805804" sldId="311"/>
            <ac:picMk id="5" creationId="{5603FB68-90C9-A247-A49D-01FC179C16AD}"/>
          </ac:picMkLst>
        </pc:picChg>
        <pc:picChg chg="add mod">
          <ac:chgData name="Bob Higgie" userId="ca96966e-c91b-46bf-80ae-a3ad686f5520" providerId="ADAL" clId="{AA531CD2-E7CF-1D44-98DF-5E6F5E381CDF}" dt="2020-12-10T16:05:36.885" v="2816" actId="1076"/>
          <ac:picMkLst>
            <pc:docMk/>
            <pc:sldMk cId="3402805804" sldId="311"/>
            <ac:picMk id="7" creationId="{3BF1F0FB-40FA-4648-83C7-17D21373B13C}"/>
          </ac:picMkLst>
        </pc:picChg>
        <pc:picChg chg="add mod">
          <ac:chgData name="Bob Higgie" userId="ca96966e-c91b-46bf-80ae-a3ad686f5520" providerId="ADAL" clId="{AA531CD2-E7CF-1D44-98DF-5E6F5E381CDF}" dt="2020-12-10T16:09:03.232" v="2826" actId="1076"/>
          <ac:picMkLst>
            <pc:docMk/>
            <pc:sldMk cId="3402805804" sldId="311"/>
            <ac:picMk id="8" creationId="{BFD2C342-96D3-3141-B2D5-88DE71806595}"/>
          </ac:picMkLst>
        </pc:picChg>
      </pc:sldChg>
      <pc:sldChg chg="modSp add mod ord modNotesTx">
        <pc:chgData name="Bob Higgie" userId="ca96966e-c91b-46bf-80ae-a3ad686f5520" providerId="ADAL" clId="{AA531CD2-E7CF-1D44-98DF-5E6F5E381CDF}" dt="2020-12-14T18:43:32.630" v="4552" actId="20577"/>
        <pc:sldMkLst>
          <pc:docMk/>
          <pc:sldMk cId="1356293726" sldId="312"/>
        </pc:sldMkLst>
        <pc:spChg chg="mod">
          <ac:chgData name="Bob Higgie" userId="ca96966e-c91b-46bf-80ae-a3ad686f5520" providerId="ADAL" clId="{AA531CD2-E7CF-1D44-98DF-5E6F5E381CDF}" dt="2020-12-10T17:38:09.056" v="3534" actId="5793"/>
          <ac:spMkLst>
            <pc:docMk/>
            <pc:sldMk cId="1356293726" sldId="312"/>
            <ac:spMk id="3" creationId="{5D417AE7-4056-EE47-985A-6A2604CFFEAE}"/>
          </ac:spMkLst>
        </pc:spChg>
        <pc:spChg chg="mod">
          <ac:chgData name="Bob Higgie" userId="ca96966e-c91b-46bf-80ae-a3ad686f5520" providerId="ADAL" clId="{AA531CD2-E7CF-1D44-98DF-5E6F5E381CDF}" dt="2020-12-10T16:14:10.338" v="3017" actId="20577"/>
          <ac:spMkLst>
            <pc:docMk/>
            <pc:sldMk cId="1356293726" sldId="312"/>
            <ac:spMk id="4" creationId="{7D3CEC35-7F80-8242-815C-295506DF092F}"/>
          </ac:spMkLst>
        </pc:spChg>
      </pc:sldChg>
      <pc:sldChg chg="modSp add mod modNotesTx">
        <pc:chgData name="Bob Higgie" userId="ca96966e-c91b-46bf-80ae-a3ad686f5520" providerId="ADAL" clId="{AA531CD2-E7CF-1D44-98DF-5E6F5E381CDF}" dt="2020-12-10T21:13:34.305" v="4424" actId="20577"/>
        <pc:sldMkLst>
          <pc:docMk/>
          <pc:sldMk cId="1024629598" sldId="313"/>
        </pc:sldMkLst>
        <pc:spChg chg="mod">
          <ac:chgData name="Bob Higgie" userId="ca96966e-c91b-46bf-80ae-a3ad686f5520" providerId="ADAL" clId="{AA531CD2-E7CF-1D44-98DF-5E6F5E381CDF}" dt="2020-12-10T21:13:34.305" v="4424" actId="20577"/>
          <ac:spMkLst>
            <pc:docMk/>
            <pc:sldMk cId="1024629598" sldId="313"/>
            <ac:spMk id="3" creationId="{5D417AE7-4056-EE47-985A-6A2604CFFE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E1043-222F-FF4B-9426-B1E5345BD97A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7858-3925-F24E-83CC-23A3F7842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1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get them to mentally try this out with other numbers after you work this one out on the whiteboard.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9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 you use the whiteboard to step through this, drawing the stack, to see how it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05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6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6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1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1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3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8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6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3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892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7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9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1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they are not. It is reading ASCII codes. This will become apparent when we try some addition.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3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the inputs have line feeds. So we are adding x310A to x310A to get x6214 which is way outside the ASCII 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3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4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ASCII 00 is NUL, hence the output. By adding 48 decimal you get ASCII 0.  When the integer is 10, they should get a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7858-3925-F24E-83CC-23A3F7842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icrosoft Sans Serif"/>
                <a:ea typeface="Microsoft Sans Serif"/>
                <a:cs typeface="Microsoft Sans Serif"/>
              </a:rPr>
              <a:t>Programming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(UFCFEU-30-1)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1993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programming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533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output conversion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E7BFC0-D83C-CE46-A5CC-FA9DBA12A941}"/>
              </a:ext>
            </a:extLst>
          </p:cNvPr>
          <p:cNvSpPr txBox="1">
            <a:spLocks/>
          </p:cNvSpPr>
          <p:nvPr/>
        </p:nvSpPr>
        <p:spPr>
          <a:xfrm>
            <a:off x="838201" y="957328"/>
            <a:ext cx="3463636" cy="56512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demo program attempts to print the integer 0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it to produce the output shown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decimal difference between ASCII NUL and ASCII 0?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Add that value to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eax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the program again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Now run it to print 10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1F0FB-40FA-4648-83C7-17D21373B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91" y="747995"/>
            <a:ext cx="7683500" cy="436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2C342-96D3-3141-B2D5-88DE71806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191" y="5297421"/>
            <a:ext cx="63627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0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0903527" cy="526249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With 2 or more decimal places, adding 48 alone isn’t enough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can address each place value by dividing by 10 using integer division –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idiv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/>
              <a:t>mov	</a:t>
            </a:r>
            <a:r>
              <a:rPr lang="en-GB" dirty="0" err="1"/>
              <a:t>eax</a:t>
            </a:r>
            <a:r>
              <a:rPr lang="en-GB" dirty="0"/>
              <a:t>, 10    ; move 10 into </a:t>
            </a:r>
            <a:r>
              <a:rPr lang="en-GB" dirty="0" err="1"/>
              <a:t>eax</a:t>
            </a:r>
            <a:endParaRPr lang="en-GB" dirty="0"/>
          </a:p>
          <a:p>
            <a:pPr lvl="1" fontAlgn="base"/>
            <a:r>
              <a:rPr lang="en-GB" dirty="0"/>
              <a:t>mov	</a:t>
            </a:r>
            <a:r>
              <a:rPr lang="en-GB" dirty="0" err="1"/>
              <a:t>esi</a:t>
            </a:r>
            <a:r>
              <a:rPr lang="en-GB" dirty="0"/>
              <a:t>, 10     ; move 10 into </a:t>
            </a:r>
            <a:r>
              <a:rPr lang="en-GB" dirty="0" err="1"/>
              <a:t>esi</a:t>
            </a:r>
            <a:r>
              <a:rPr lang="en-GB" dirty="0"/>
              <a:t> (another general purpose register)</a:t>
            </a:r>
          </a:p>
          <a:p>
            <a:pPr lvl="1" fontAlgn="base"/>
            <a:r>
              <a:rPr lang="en-GB" dirty="0" err="1"/>
              <a:t>idiv</a:t>
            </a:r>
            <a:r>
              <a:rPr lang="en-GB" dirty="0"/>
              <a:t>	</a:t>
            </a:r>
            <a:r>
              <a:rPr lang="en-GB" dirty="0" err="1"/>
              <a:t>esi</a:t>
            </a:r>
            <a:r>
              <a:rPr lang="en-GB" dirty="0"/>
              <a:t>            ; divide </a:t>
            </a:r>
            <a:r>
              <a:rPr lang="en-GB" dirty="0" err="1"/>
              <a:t>eax</a:t>
            </a:r>
            <a:r>
              <a:rPr lang="en-GB" dirty="0"/>
              <a:t> by </a:t>
            </a:r>
            <a:r>
              <a:rPr lang="en-GB" dirty="0" err="1"/>
              <a:t>esi</a:t>
            </a:r>
            <a:r>
              <a:rPr lang="en-GB" dirty="0"/>
              <a:t> (</a:t>
            </a:r>
            <a:r>
              <a:rPr lang="en-GB" dirty="0" err="1"/>
              <a:t>eax</a:t>
            </a:r>
            <a:r>
              <a:rPr lang="en-GB" dirty="0"/>
              <a:t> will equal 1 and </a:t>
            </a:r>
            <a:r>
              <a:rPr lang="en-GB" dirty="0" err="1"/>
              <a:t>edx</a:t>
            </a:r>
            <a:r>
              <a:rPr lang="en-GB" dirty="0"/>
              <a:t> will equal 0)</a:t>
            </a:r>
          </a:p>
          <a:p>
            <a:pPr lvl="1" fontAlgn="base"/>
            <a:r>
              <a:rPr lang="en-GB" dirty="0" err="1"/>
              <a:t>idiv</a:t>
            </a:r>
            <a:r>
              <a:rPr lang="en-GB" dirty="0"/>
              <a:t>    	</a:t>
            </a:r>
            <a:r>
              <a:rPr lang="en-GB" dirty="0" err="1"/>
              <a:t>esi</a:t>
            </a:r>
            <a:r>
              <a:rPr lang="en-GB" dirty="0"/>
              <a:t>            ; divide </a:t>
            </a:r>
            <a:r>
              <a:rPr lang="en-GB" dirty="0" err="1"/>
              <a:t>eax</a:t>
            </a:r>
            <a:r>
              <a:rPr lang="en-GB" dirty="0"/>
              <a:t> by </a:t>
            </a:r>
            <a:r>
              <a:rPr lang="en-GB" dirty="0" err="1"/>
              <a:t>esi</a:t>
            </a:r>
            <a:r>
              <a:rPr lang="en-GB" dirty="0"/>
              <a:t> again (</a:t>
            </a:r>
            <a:r>
              <a:rPr lang="en-GB" dirty="0" err="1"/>
              <a:t>eax</a:t>
            </a:r>
            <a:r>
              <a:rPr lang="en-GB" dirty="0"/>
              <a:t> will equal 0 and </a:t>
            </a:r>
            <a:r>
              <a:rPr lang="en-GB" dirty="0" err="1"/>
              <a:t>edx</a:t>
            </a:r>
            <a:r>
              <a:rPr lang="en-GB" dirty="0"/>
              <a:t> will equal 1)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works because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idiv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Divides the content of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eax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by the value given (in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esi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in this case)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leaves the quotient in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eax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 remainder is put in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edx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29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need an algorithm to apply this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Load the integer into register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Count  = 0 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Loop1:	Increment count by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Divide register 1 by 10 (quotient in register 1, remainder in register 2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Add 48 to register 2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Push register 2 onto the stack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If register 1 ≠ 0 jump to loop1</a:t>
            </a:r>
          </a:p>
          <a:p>
            <a:pPr marL="457200" lvl="1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Loop2:	Decrement count by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Move the stack pointer into register 1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Call the print function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Pop the last character from the stack to move the stack pointer forward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If the count ≠  0 jump to loop2</a:t>
            </a:r>
          </a:p>
          <a:p>
            <a:pPr marL="457200" lvl="1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End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62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921734"/>
            <a:ext cx="5181600" cy="5686883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GB" dirty="0"/>
              <a:t>;------------------------------------------</a:t>
            </a:r>
          </a:p>
          <a:p>
            <a:pPr marL="0" indent="0" fontAlgn="base">
              <a:buNone/>
            </a:pPr>
            <a:r>
              <a:rPr lang="en-GB" dirty="0"/>
              <a:t>; void </a:t>
            </a:r>
            <a:r>
              <a:rPr lang="en-GB" dirty="0" err="1"/>
              <a:t>iprint</a:t>
            </a:r>
            <a:r>
              <a:rPr lang="en-GB" dirty="0"/>
              <a:t>(Integer number)</a:t>
            </a:r>
          </a:p>
          <a:p>
            <a:pPr marL="0" indent="0" fontAlgn="base">
              <a:buNone/>
            </a:pPr>
            <a:r>
              <a:rPr lang="en-GB" dirty="0"/>
              <a:t>; Integer printing function (</a:t>
            </a:r>
            <a:r>
              <a:rPr lang="en-GB" dirty="0" err="1"/>
              <a:t>itoa</a:t>
            </a:r>
            <a:r>
              <a:rPr lang="en-GB" dirty="0"/>
              <a:t>)</a:t>
            </a:r>
          </a:p>
          <a:p>
            <a:pPr marL="0" indent="0" fontAlgn="base">
              <a:buNone/>
            </a:pPr>
            <a:r>
              <a:rPr lang="en-GB" dirty="0" err="1"/>
              <a:t>iprint</a:t>
            </a:r>
            <a:r>
              <a:rPr lang="en-GB" dirty="0"/>
              <a:t>: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eax</a:t>
            </a:r>
            <a:r>
              <a:rPr lang="en-GB" dirty="0"/>
              <a:t>            ; preserve </a:t>
            </a:r>
            <a:r>
              <a:rPr lang="en-GB" dirty="0" err="1"/>
              <a:t>eax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ecx</a:t>
            </a:r>
            <a:r>
              <a:rPr lang="en-GB" dirty="0"/>
              <a:t>            ; preserve </a:t>
            </a:r>
            <a:r>
              <a:rPr lang="en-GB" dirty="0" err="1"/>
              <a:t>ecx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edx</a:t>
            </a:r>
            <a:r>
              <a:rPr lang="en-GB" dirty="0"/>
              <a:t>            ; preserve </a:t>
            </a:r>
            <a:r>
              <a:rPr lang="en-GB" dirty="0" err="1"/>
              <a:t>edx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esi</a:t>
            </a:r>
            <a:r>
              <a:rPr lang="en-GB" dirty="0"/>
              <a:t>            ; preserve </a:t>
            </a:r>
            <a:r>
              <a:rPr lang="en-GB" dirty="0" err="1"/>
              <a:t>esi</a:t>
            </a:r>
            <a:r>
              <a:rPr lang="en-GB" dirty="0"/>
              <a:t> on the stack to be restored after function runs</a:t>
            </a:r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ecx</a:t>
            </a:r>
            <a:r>
              <a:rPr lang="en-GB" dirty="0"/>
              <a:t>, 0          ; counter of how many bytes we need to print in the end</a:t>
            </a:r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marL="0" indent="0" fontAlgn="base">
              <a:buNone/>
            </a:pPr>
            <a:r>
              <a:rPr lang="en-GB" dirty="0" err="1"/>
              <a:t>divideLoop</a:t>
            </a:r>
            <a:r>
              <a:rPr lang="en-GB" dirty="0"/>
              <a:t>: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inc</a:t>
            </a:r>
            <a:r>
              <a:rPr lang="en-GB" dirty="0"/>
              <a:t>     </a:t>
            </a:r>
            <a:r>
              <a:rPr lang="en-GB" dirty="0" err="1"/>
              <a:t>ecx</a:t>
            </a:r>
            <a:r>
              <a:rPr lang="en-GB" dirty="0"/>
              <a:t>            ; count each byte to print - number of characters</a:t>
            </a:r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edx</a:t>
            </a:r>
            <a:r>
              <a:rPr lang="en-GB" dirty="0"/>
              <a:t>, 0          ; empty </a:t>
            </a:r>
            <a:r>
              <a:rPr lang="en-GB" dirty="0" err="1"/>
              <a:t>edx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esi</a:t>
            </a:r>
            <a:r>
              <a:rPr lang="en-GB" dirty="0"/>
              <a:t>, 10         ; mov 10 into </a:t>
            </a:r>
            <a:r>
              <a:rPr lang="en-GB" dirty="0" err="1"/>
              <a:t>esi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idiv</a:t>
            </a:r>
            <a:r>
              <a:rPr lang="en-GB" dirty="0"/>
              <a:t>    </a:t>
            </a:r>
            <a:r>
              <a:rPr lang="en-GB" dirty="0" err="1"/>
              <a:t>esi</a:t>
            </a:r>
            <a:r>
              <a:rPr lang="en-GB" dirty="0"/>
              <a:t>            ; divide </a:t>
            </a:r>
            <a:r>
              <a:rPr lang="en-GB" dirty="0" err="1"/>
              <a:t>eax</a:t>
            </a:r>
            <a:r>
              <a:rPr lang="en-GB" dirty="0"/>
              <a:t> by </a:t>
            </a:r>
            <a:r>
              <a:rPr lang="en-GB" dirty="0" err="1"/>
              <a:t>esi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   add     </a:t>
            </a:r>
            <a:r>
              <a:rPr lang="en-GB" dirty="0" err="1"/>
              <a:t>edx</a:t>
            </a:r>
            <a:r>
              <a:rPr lang="en-GB" dirty="0"/>
              <a:t>, 48         ; convert </a:t>
            </a:r>
            <a:r>
              <a:rPr lang="en-GB" dirty="0" err="1"/>
              <a:t>edx</a:t>
            </a:r>
            <a:r>
              <a:rPr lang="en-GB" dirty="0"/>
              <a:t> to it's ascii representation </a:t>
            </a:r>
          </a:p>
          <a:p>
            <a:pPr marL="0" indent="0" fontAlgn="base">
              <a:buNone/>
            </a:pPr>
            <a:r>
              <a:rPr lang="en-GB" dirty="0"/>
              <a:t>    push    </a:t>
            </a:r>
            <a:r>
              <a:rPr lang="en-GB" dirty="0" err="1"/>
              <a:t>edx</a:t>
            </a:r>
            <a:r>
              <a:rPr lang="en-GB" dirty="0"/>
              <a:t>            ; push </a:t>
            </a:r>
            <a:r>
              <a:rPr lang="en-GB" dirty="0" err="1"/>
              <a:t>edx</a:t>
            </a:r>
            <a:r>
              <a:rPr lang="en-GB" dirty="0"/>
              <a:t> (string representation of an </a:t>
            </a:r>
            <a:r>
              <a:rPr lang="en-GB" dirty="0" err="1"/>
              <a:t>intger</a:t>
            </a:r>
            <a:r>
              <a:rPr lang="en-GB" dirty="0"/>
              <a:t>) onto the stack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cmp</a:t>
            </a:r>
            <a:r>
              <a:rPr lang="en-GB" dirty="0"/>
              <a:t>     </a:t>
            </a:r>
            <a:r>
              <a:rPr lang="en-GB" dirty="0" err="1"/>
              <a:t>eax</a:t>
            </a:r>
            <a:r>
              <a:rPr lang="en-GB" dirty="0"/>
              <a:t>, 0          ; can the integer be divided anymore?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jnz</a:t>
            </a:r>
            <a:r>
              <a:rPr lang="en-GB" dirty="0"/>
              <a:t>     </a:t>
            </a:r>
            <a:r>
              <a:rPr lang="en-GB" dirty="0" err="1"/>
              <a:t>divideLoop</a:t>
            </a:r>
            <a:r>
              <a:rPr lang="en-GB" dirty="0"/>
              <a:t>      ; jump if not zero to the label </a:t>
            </a:r>
            <a:r>
              <a:rPr lang="en-GB" dirty="0" err="1"/>
              <a:t>divideLoop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157C9-D571-3C4D-BF3D-0E7759A8C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21735"/>
            <a:ext cx="5181600" cy="5686882"/>
          </a:xfrm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en-GB" dirty="0" err="1"/>
              <a:t>printLoop</a:t>
            </a:r>
            <a:r>
              <a:rPr lang="en-GB" dirty="0"/>
              <a:t>:</a:t>
            </a:r>
          </a:p>
          <a:p>
            <a:pPr marL="0" indent="0" fontAlgn="base">
              <a:buNone/>
            </a:pPr>
            <a:r>
              <a:rPr lang="en-GB" dirty="0"/>
              <a:t>    dec     </a:t>
            </a:r>
            <a:r>
              <a:rPr lang="en-GB" dirty="0" err="1"/>
              <a:t>ecx</a:t>
            </a:r>
            <a:r>
              <a:rPr lang="en-GB" dirty="0"/>
              <a:t>            ; count down each byte that we put on the stack</a:t>
            </a:r>
          </a:p>
          <a:p>
            <a:pPr marL="0" indent="0" fontAlgn="base">
              <a:buNone/>
            </a:pPr>
            <a:r>
              <a:rPr lang="en-GB" dirty="0"/>
              <a:t>    mov     </a:t>
            </a:r>
            <a:r>
              <a:rPr lang="en-GB" dirty="0" err="1"/>
              <a:t>eax</a:t>
            </a:r>
            <a:r>
              <a:rPr lang="en-GB" dirty="0"/>
              <a:t>, </a:t>
            </a:r>
            <a:r>
              <a:rPr lang="en-GB" dirty="0" err="1"/>
              <a:t>esp</a:t>
            </a:r>
            <a:r>
              <a:rPr lang="en-GB" dirty="0"/>
              <a:t>       ; mov the stack pointer into </a:t>
            </a:r>
            <a:r>
              <a:rPr lang="en-GB" dirty="0" err="1"/>
              <a:t>eax</a:t>
            </a:r>
            <a:r>
              <a:rPr lang="en-GB" dirty="0"/>
              <a:t> for printing</a:t>
            </a:r>
          </a:p>
          <a:p>
            <a:pPr marL="0" indent="0" fontAlgn="base">
              <a:buNone/>
            </a:pPr>
            <a:r>
              <a:rPr lang="en-GB" dirty="0"/>
              <a:t>    call    sprint          ; call our string print function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eax</a:t>
            </a:r>
            <a:r>
              <a:rPr lang="en-GB" dirty="0"/>
              <a:t>            ; remove last character from the stack to move </a:t>
            </a:r>
            <a:r>
              <a:rPr lang="en-GB" dirty="0" err="1"/>
              <a:t>esp</a:t>
            </a:r>
            <a:r>
              <a:rPr lang="en-GB" dirty="0"/>
              <a:t> forward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cmp</a:t>
            </a:r>
            <a:r>
              <a:rPr lang="en-GB" dirty="0"/>
              <a:t>     </a:t>
            </a:r>
            <a:r>
              <a:rPr lang="en-GB" dirty="0" err="1"/>
              <a:t>ecx</a:t>
            </a:r>
            <a:r>
              <a:rPr lang="en-GB" dirty="0"/>
              <a:t>, 0          ; have we printed all bytes we pushed onto the stack?</a:t>
            </a:r>
          </a:p>
          <a:p>
            <a:pPr marL="0" indent="0" fontAlgn="base">
              <a:buNone/>
            </a:pPr>
            <a:r>
              <a:rPr lang="en-GB" dirty="0"/>
              <a:t>    </a:t>
            </a:r>
            <a:r>
              <a:rPr lang="en-GB" dirty="0" err="1"/>
              <a:t>jnz</a:t>
            </a:r>
            <a:r>
              <a:rPr lang="en-GB" dirty="0"/>
              <a:t>     </a:t>
            </a:r>
            <a:r>
              <a:rPr lang="en-GB" dirty="0" err="1"/>
              <a:t>printLoop</a:t>
            </a:r>
            <a:r>
              <a:rPr lang="en-GB" dirty="0"/>
              <a:t>       ; jump is not zero to the label </a:t>
            </a:r>
            <a:r>
              <a:rPr lang="en-GB" dirty="0" err="1"/>
              <a:t>printLoop</a:t>
            </a:r>
            <a:endParaRPr lang="en-GB" dirty="0"/>
          </a:p>
          <a:p>
            <a:pPr marL="0" indent="0" fontAlgn="base">
              <a:buNone/>
            </a:pPr>
            <a:r>
              <a:rPr lang="en-GB" dirty="0"/>
              <a:t> 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esi</a:t>
            </a:r>
            <a:r>
              <a:rPr lang="en-GB" dirty="0"/>
              <a:t>            ; restore </a:t>
            </a:r>
            <a:r>
              <a:rPr lang="en-GB" dirty="0" err="1"/>
              <a:t>esi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edx</a:t>
            </a:r>
            <a:r>
              <a:rPr lang="en-GB" dirty="0"/>
              <a:t>            ; restore </a:t>
            </a:r>
            <a:r>
              <a:rPr lang="en-GB" dirty="0" err="1"/>
              <a:t>edx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ecx</a:t>
            </a:r>
            <a:r>
              <a:rPr lang="en-GB" dirty="0"/>
              <a:t>            ; restore </a:t>
            </a:r>
            <a:r>
              <a:rPr lang="en-GB" dirty="0" err="1"/>
              <a:t>ecx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pop     </a:t>
            </a:r>
            <a:r>
              <a:rPr lang="en-GB" dirty="0" err="1"/>
              <a:t>eax</a:t>
            </a:r>
            <a:r>
              <a:rPr lang="en-GB" dirty="0"/>
              <a:t>            ; restore </a:t>
            </a:r>
            <a:r>
              <a:rPr lang="en-GB" dirty="0" err="1"/>
              <a:t>eax</a:t>
            </a:r>
            <a:r>
              <a:rPr lang="en-GB" dirty="0"/>
              <a:t> from the value we pushed onto the stack at the start</a:t>
            </a:r>
          </a:p>
          <a:p>
            <a:pPr marL="0" indent="0" fontAlgn="base">
              <a:buNone/>
            </a:pPr>
            <a:r>
              <a:rPr lang="en-GB" dirty="0"/>
              <a:t>    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463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32" y="939054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dirty="0" smtClean="0"/>
              <a:t>This is the uncommented code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568" y="939054"/>
            <a:ext cx="3866984" cy="54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would you add to the preceding code to make an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iprintLF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function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 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282" y="1970129"/>
            <a:ext cx="4694736" cy="29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6510868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is the calculator program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When it runs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he output is: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problem is that have added two ASCII codes, not integers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calculator</a:t>
            </a:r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00" y="747995"/>
            <a:ext cx="3760023" cy="599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03" y="2914577"/>
            <a:ext cx="5230466" cy="16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Let’s look at what we have done so far as a high level pseudo code design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alculator.asm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the library “functions.asm”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three messages (msg1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)for input and output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Reserve storage for two inputs (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sinput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input messages on the console calling “sprint”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the inputs in sinput1 and 2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msg3 to the console calling “sprint”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sinput2 to sinput1 </a:t>
            </a:r>
            <a:endParaRPr lang="en-GB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the sum calling “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iprintLF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endParaRPr lang="en-GB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pseudocode</a:t>
            </a:r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5660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library design is: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functions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.asm</a:t>
            </a:r>
          </a:p>
          <a:p>
            <a:pPr marL="0" indent="0" fontAlgn="base">
              <a:buNone/>
            </a:pP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integer printing function</a:t>
            </a:r>
          </a:p>
          <a:p>
            <a:pPr marL="0" indent="0" fontAlgn="base">
              <a:buNone/>
            </a:pP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iprintLF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iprint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line feed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sprint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printing function</a:t>
            </a:r>
          </a:p>
          <a:p>
            <a:pPr marL="0" indent="0" fontAlgn="base">
              <a:buNone/>
            </a:pP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sprintLF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sprint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 line 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feed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uit – exits programs gracefully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endParaRPr lang="en-GB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functions could be expanded in pseudocode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1146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pseudocode</a:t>
            </a:r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920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Simila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r to integer to ASCII, needs a new function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atoi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(asci to integer)</a:t>
            </a:r>
            <a:endParaRPr lang="en-GB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the input string </a:t>
            </a:r>
          </a:p>
          <a:p>
            <a:pPr marL="0" indent="0" fontAlgn="base">
              <a:buNone/>
            </a:pP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 along the string byte by byte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 each digit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 between 48 and 57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then subtract 48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multiply by 10 (for next decimal place)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 last digit 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then divide by 10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finish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43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</a:t>
            </a:r>
            <a:r>
              <a:rPr lang="en-GB" sz="3200" b="1" baseline="30000" dirty="0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 to integer</a:t>
            </a:r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565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previous part you: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Fixed the segmentation fault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subroutines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an include file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Used new commands :</a:t>
            </a:r>
            <a:r>
              <a:rPr lang="en-US" dirty="0"/>
              <a:t> </a:t>
            </a:r>
            <a:r>
              <a:rPr lang="en-US" dirty="0" err="1"/>
              <a:t>cmp</a:t>
            </a:r>
            <a:r>
              <a:rPr lang="en-US" dirty="0"/>
              <a:t>, </a:t>
            </a:r>
            <a:r>
              <a:rPr lang="en-US" dirty="0" err="1"/>
              <a:t>jz</a:t>
            </a:r>
            <a:r>
              <a:rPr lang="en-US" dirty="0"/>
              <a:t>, </a:t>
            </a:r>
            <a:r>
              <a:rPr lang="en-US" dirty="0" err="1"/>
              <a:t>jmp</a:t>
            </a:r>
            <a:r>
              <a:rPr lang="en-US" dirty="0"/>
              <a:t>, sub, call, ret and the stack pointer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this part you will: 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Read user input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Perform mathematical operations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Perform data conversions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2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summary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559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628509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code is: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Note: the </a:t>
            </a:r>
            <a:r>
              <a:rPr lang="en-GB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bl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 register is the lower 8 bits of the 32 byte EBX register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As an ASCII character is a single byte, we don’t want to work with “rubbish” bytes in the other part of the EBX register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43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ascii</a:t>
            </a:r>
            <a:r>
              <a:rPr lang="en-GB" sz="3200" b="1" baseline="30000" dirty="0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 to integer</a:t>
            </a:r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855" y="747995"/>
            <a:ext cx="2991267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46" y="957329"/>
            <a:ext cx="628509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This program takes ASCII input arguments from the command lin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 and adds them together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smtClean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adder with input arguments</a:t>
            </a:r>
            <a:r>
              <a:rPr lang="en-GB" sz="3200" b="1" baseline="30000" dirty="0" smtClean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027" y="747995"/>
            <a:ext cx="4114142" cy="5381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790" y="2555998"/>
            <a:ext cx="6050639" cy="10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4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Design, in pseudocode, how to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make a calculator that: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Takes 2 inputs from the console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Adds them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Outputs the answer to the console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Implement and test your design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Design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, in pseudocode, how you could add a third input to select the required +, -, * and / functions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6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calculator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3857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calculator should support integer arithmetic, and include the four basic operations (addition, subtraction, multiplication, and division). </a:t>
            </a:r>
            <a:endParaRPr lang="en-GB" dirty="0"/>
          </a:p>
          <a:p>
            <a:endParaRPr lang="en-GB" dirty="0"/>
          </a:p>
          <a:p>
            <a:r>
              <a:rPr lang="en-US" dirty="0"/>
              <a:t>It must be able to calculate and display correct answers to the screen</a:t>
            </a:r>
            <a:endParaRPr lang="en-GB" dirty="0"/>
          </a:p>
          <a:p>
            <a:endParaRPr lang="en-GB" dirty="0"/>
          </a:p>
          <a:p>
            <a:r>
              <a:rPr lang="en-US" dirty="0"/>
              <a:t>A backspace to allow a user to "undo" input characters or clear the screen.</a:t>
            </a:r>
            <a:endParaRPr lang="en-GB" dirty="0"/>
          </a:p>
          <a:p>
            <a:endParaRPr lang="en-GB" dirty="0"/>
          </a:p>
          <a:p>
            <a:r>
              <a:rPr lang="en-US" dirty="0"/>
              <a:t>It should support real numbers (having digits following a decimal point) and be able to calculate percentages.</a:t>
            </a:r>
            <a:endParaRPr lang="en-GB" dirty="0"/>
          </a:p>
          <a:p>
            <a:endParaRPr lang="en-GB" dirty="0"/>
          </a:p>
          <a:p>
            <a:r>
              <a:rPr lang="en-US" dirty="0"/>
              <a:t>A function to save and retrieve a specific calculation, either locally or in the cloud</a:t>
            </a:r>
            <a:endParaRPr lang="en-GB" dirty="0"/>
          </a:p>
          <a:p>
            <a:endParaRPr lang="en-GB" dirty="0"/>
          </a:p>
          <a:p>
            <a:r>
              <a:rPr lang="en-US" dirty="0"/>
              <a:t>Square root and powers operations</a:t>
            </a:r>
            <a:endParaRPr lang="en-GB" dirty="0"/>
          </a:p>
          <a:p>
            <a:endParaRPr lang="en-GB" dirty="0"/>
          </a:p>
          <a:p>
            <a:r>
              <a:rPr lang="en-US" dirty="0"/>
              <a:t>Appropriate error handling. If a user enters a non-valid key, an appropriate error message is displayed.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93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requirements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9506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57329"/>
            <a:ext cx="11121737" cy="5262496"/>
          </a:xfrm>
        </p:spPr>
        <p:txBody>
          <a:bodyPr>
            <a:normAutofit/>
          </a:bodyPr>
          <a:lstStyle/>
          <a:p>
            <a:r>
              <a:rPr lang="en-US" dirty="0"/>
              <a:t>Evaluate the success of the implementations with respect to the requirements and the factors influencing choices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/>
              <a:t>The factors that will influence the final choice are memory efficiency, execution time, complexity, ease of use and portability.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How does your assembler calculator perform?</a:t>
            </a: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25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review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951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Input from the console will need to be stored in memory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Variables will be declared in a new .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bss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section (block started by symbol)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For example: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SECTION		.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bss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variableName1:	RESB		1	;reserve space for 1 byte</a:t>
            </a:r>
          </a:p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variableName2:	RESB		255	;reserve space for 255 bytes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533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reserving memory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816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Input from the console is read using the system call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needs three arguments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EDX contains the maximum space in memory in bytes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ECX contains the address of the variable in the .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bss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section</a:t>
            </a:r>
          </a:p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EBX contains the code (0) for the STDIF file to write to</a:t>
            </a:r>
          </a:p>
          <a:p>
            <a:pPr lvl="1"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kernel opcode in EAX is 3  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50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>
                <a:solidFill>
                  <a:srgbClr val="F1307C"/>
                </a:solidFill>
                <a:latin typeface="Helvetica "/>
                <a:cs typeface="Gotham Book" pitchFamily="50" charset="0"/>
              </a:rPr>
              <a:t>sys_read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116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4066309" cy="5651289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Start a new program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When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sys_read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detects a line feed it returns control to this program and the input contents are in the buffer at the memory address in ECX (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sinput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the program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console 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67000-C51D-AC4D-8999-032BB5D68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870" y="873517"/>
            <a:ext cx="7005851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3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612582" cy="5651289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 the example are integers being read? 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console 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7683E-452A-F743-BD47-A2757D83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83481"/>
            <a:ext cx="7378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1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022273" cy="565128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Modify the program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Reserve memory for two variables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Prompt and input for two numbers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Add them together and then output them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 the program with 1 for both inputs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addition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269F39-83E9-6649-BE88-0BA316DEE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470" y="677898"/>
            <a:ext cx="5506684" cy="621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612582" cy="5651289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 we get a segmentation fault?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the input an integer?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ASCII code for 1?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ASCII code for 2?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What is the hex value for the addition of ASCII 1 and 1?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Why don’t we get b as an output? 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03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console read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816EF-2145-A949-85CB-CE7CE53CA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91" y="1717386"/>
            <a:ext cx="49784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Three things need to be done</a:t>
            </a:r>
          </a:p>
          <a:p>
            <a:pPr fontAlgn="base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Strip the line feed from the inputs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 the inputs to the correct ASCII codes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 the output to decimal</a:t>
            </a: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There will be functions for the ASCII conversions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10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addition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3111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44590-9FAE-44C6-8226-04074169D818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4a02df82-8de1-40de-837c-d16ad8d3d107"/>
    <ds:schemaRef ds:uri="97cb88b6-6f55-437d-af73-4cb2e3d1be3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70CF3D0-C4ED-4098-87C8-DC78FE45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29502</TotalTime>
  <Words>1095</Words>
  <Application>Microsoft Office PowerPoint</Application>
  <PresentationFormat>Widescreen</PresentationFormat>
  <Paragraphs>272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Gotham Book</vt:lpstr>
      <vt:lpstr>Helvetica </vt:lpstr>
      <vt:lpstr>Microsoft Sans Serif</vt:lpstr>
      <vt:lpstr>Office Theme</vt:lpstr>
      <vt:lpstr>Programming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Bob Higgie</cp:lastModifiedBy>
  <cp:revision>34</cp:revision>
  <dcterms:created xsi:type="dcterms:W3CDTF">2020-06-12T21:21:17Z</dcterms:created>
  <dcterms:modified xsi:type="dcterms:W3CDTF">2021-06-30T15:44:57Z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