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610" r:id="rId2"/>
    <p:sldId id="262" r:id="rId3"/>
    <p:sldId id="611" r:id="rId4"/>
    <p:sldId id="612" r:id="rId5"/>
    <p:sldId id="6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8C1D2-D56F-45A4-B7E6-8DEB0422A3C3}" v="1" dt="2022-04-14T07:23:11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66392" autoAdjust="0"/>
  </p:normalViewPr>
  <p:slideViewPr>
    <p:cSldViewPr snapToGrid="0" showGuides="1">
      <p:cViewPr varScale="1">
        <p:scale>
          <a:sx n="102" d="100"/>
          <a:sy n="102" d="100"/>
        </p:scale>
        <p:origin x="1293" y="5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f99148ad-7e67-4304-8c11-27c7a53efd31" providerId="ADAL" clId="{5F18C1D2-D56F-45A4-B7E6-8DEB0422A3C3}"/>
    <pc:docChg chg="custSel addSld delSld modSld">
      <pc:chgData name="Mark Higgins" userId="f99148ad-7e67-4304-8c11-27c7a53efd31" providerId="ADAL" clId="{5F18C1D2-D56F-45A4-B7E6-8DEB0422A3C3}" dt="2022-04-14T07:24:06.892" v="227" actId="1076"/>
      <pc:docMkLst>
        <pc:docMk/>
      </pc:docMkLst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5F18C1D2-D56F-45A4-B7E6-8DEB0422A3C3}" dt="2022-04-14T07:20:32.600" v="1" actId="207"/>
        <pc:sldMkLst>
          <pc:docMk/>
          <pc:sldMk cId="1120319146" sldId="262"/>
        </pc:sldMkLst>
        <pc:spChg chg="mod">
          <ac:chgData name="Mark Higgins" userId="f99148ad-7e67-4304-8c11-27c7a53efd31" providerId="ADAL" clId="{5F18C1D2-D56F-45A4-B7E6-8DEB0422A3C3}" dt="2022-04-14T07:20:32.600" v="1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5F18C1D2-D56F-45A4-B7E6-8DEB0422A3C3}" dt="2022-04-14T07:20:27.749" v="0" actId="207"/>
          <ac:spMkLst>
            <pc:docMk/>
            <pc:sldMk cId="1120319146" sldId="262"/>
            <ac:spMk id="62" creationId="{E55572B0-0A45-4057-94BB-B759D0F7135D}"/>
          </ac:spMkLst>
        </pc:spChg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1441771244" sldId="272"/>
        </pc:sldMkLst>
      </pc:sldChg>
      <pc:sldChg chg="addSp delSp modSp new mod modClrScheme chgLayout">
        <pc:chgData name="Mark Higgins" userId="f99148ad-7e67-4304-8c11-27c7a53efd31" providerId="ADAL" clId="{5F18C1D2-D56F-45A4-B7E6-8DEB0422A3C3}" dt="2022-04-14T07:21:21.449" v="23" actId="700"/>
        <pc:sldMkLst>
          <pc:docMk/>
          <pc:sldMk cId="3094789385" sldId="611"/>
        </pc:sldMkLst>
        <pc:spChg chg="mod ord">
          <ac:chgData name="Mark Higgins" userId="f99148ad-7e67-4304-8c11-27c7a53efd31" providerId="ADAL" clId="{5F18C1D2-D56F-45A4-B7E6-8DEB0422A3C3}" dt="2022-04-14T07:21:21.449" v="23" actId="700"/>
          <ac:spMkLst>
            <pc:docMk/>
            <pc:sldMk cId="3094789385" sldId="611"/>
            <ac:spMk id="2" creationId="{6BBF9EFC-5684-4C9A-B8AF-3D24DD5CA46C}"/>
          </ac:spMkLst>
        </pc:spChg>
        <pc:spChg chg="del mod ord">
          <ac:chgData name="Mark Higgins" userId="f99148ad-7e67-4304-8c11-27c7a53efd31" providerId="ADAL" clId="{5F18C1D2-D56F-45A4-B7E6-8DEB0422A3C3}" dt="2022-04-14T07:21:21.449" v="23" actId="700"/>
          <ac:spMkLst>
            <pc:docMk/>
            <pc:sldMk cId="3094789385" sldId="611"/>
            <ac:spMk id="3" creationId="{63063E16-B33C-4BB6-91F1-CC73FEF4F18C}"/>
          </ac:spMkLst>
        </pc:spChg>
        <pc:spChg chg="add mod ord">
          <ac:chgData name="Mark Higgins" userId="f99148ad-7e67-4304-8c11-27c7a53efd31" providerId="ADAL" clId="{5F18C1D2-D56F-45A4-B7E6-8DEB0422A3C3}" dt="2022-04-14T07:21:21.449" v="23" actId="700"/>
          <ac:spMkLst>
            <pc:docMk/>
            <pc:sldMk cId="3094789385" sldId="611"/>
            <ac:spMk id="4" creationId="{12E6DD58-57E2-4B45-87C8-811D72CA940F}"/>
          </ac:spMkLst>
        </pc:spChg>
      </pc:sldChg>
      <pc:sldChg chg="modSp new mod">
        <pc:chgData name="Mark Higgins" userId="f99148ad-7e67-4304-8c11-27c7a53efd31" providerId="ADAL" clId="{5F18C1D2-D56F-45A4-B7E6-8DEB0422A3C3}" dt="2022-04-14T07:22:19.021" v="147" actId="5793"/>
        <pc:sldMkLst>
          <pc:docMk/>
          <pc:sldMk cId="4060486875" sldId="612"/>
        </pc:sldMkLst>
        <pc:spChg chg="mod">
          <ac:chgData name="Mark Higgins" userId="f99148ad-7e67-4304-8c11-27c7a53efd31" providerId="ADAL" clId="{5F18C1D2-D56F-45A4-B7E6-8DEB0422A3C3}" dt="2022-04-14T07:21:30.808" v="29" actId="20577"/>
          <ac:spMkLst>
            <pc:docMk/>
            <pc:sldMk cId="4060486875" sldId="612"/>
            <ac:spMk id="2" creationId="{4E79AB37-A67F-4695-94BA-B253FA58743B}"/>
          </ac:spMkLst>
        </pc:spChg>
        <pc:spChg chg="mod">
          <ac:chgData name="Mark Higgins" userId="f99148ad-7e67-4304-8c11-27c7a53efd31" providerId="ADAL" clId="{5F18C1D2-D56F-45A4-B7E6-8DEB0422A3C3}" dt="2022-04-14T07:22:19.021" v="147" actId="5793"/>
          <ac:spMkLst>
            <pc:docMk/>
            <pc:sldMk cId="4060486875" sldId="612"/>
            <ac:spMk id="3" creationId="{63D386B9-C6B6-4A52-804A-8373DAB3B250}"/>
          </ac:spMkLst>
        </pc:spChg>
      </pc:sldChg>
      <pc:sldChg chg="addSp modSp new mod">
        <pc:chgData name="Mark Higgins" userId="f99148ad-7e67-4304-8c11-27c7a53efd31" providerId="ADAL" clId="{5F18C1D2-D56F-45A4-B7E6-8DEB0422A3C3}" dt="2022-04-14T07:24:06.892" v="227" actId="1076"/>
        <pc:sldMkLst>
          <pc:docMk/>
          <pc:sldMk cId="514522771" sldId="613"/>
        </pc:sldMkLst>
        <pc:spChg chg="mod">
          <ac:chgData name="Mark Higgins" userId="f99148ad-7e67-4304-8c11-27c7a53efd31" providerId="ADAL" clId="{5F18C1D2-D56F-45A4-B7E6-8DEB0422A3C3}" dt="2022-04-14T07:22:32.766" v="202" actId="20577"/>
          <ac:spMkLst>
            <pc:docMk/>
            <pc:sldMk cId="514522771" sldId="613"/>
            <ac:spMk id="2" creationId="{BED74A34-1BBA-4487-A7F4-6CECC921014D}"/>
          </ac:spMkLst>
        </pc:spChg>
        <pc:spChg chg="mod">
          <ac:chgData name="Mark Higgins" userId="f99148ad-7e67-4304-8c11-27c7a53efd31" providerId="ADAL" clId="{5F18C1D2-D56F-45A4-B7E6-8DEB0422A3C3}" dt="2022-04-14T07:23:54.307" v="221" actId="14100"/>
          <ac:spMkLst>
            <pc:docMk/>
            <pc:sldMk cId="514522771" sldId="613"/>
            <ac:spMk id="3" creationId="{331993EC-C147-4D1E-9640-1E81EE37367B}"/>
          </ac:spMkLst>
        </pc:spChg>
        <pc:picChg chg="add mod">
          <ac:chgData name="Mark Higgins" userId="f99148ad-7e67-4304-8c11-27c7a53efd31" providerId="ADAL" clId="{5F18C1D2-D56F-45A4-B7E6-8DEB0422A3C3}" dt="2022-04-14T07:24:06.892" v="227" actId="1076"/>
          <ac:picMkLst>
            <pc:docMk/>
            <pc:sldMk cId="514522771" sldId="613"/>
            <ac:picMk id="5" creationId="{5AF03FF7-3D6B-4B15-9518-E8EA03C1CECA}"/>
          </ac:picMkLst>
        </pc:picChg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5F18C1D2-D56F-45A4-B7E6-8DEB0422A3C3}" dt="2022-04-14T07:20:40.581" v="2" actId="47"/>
        <pc:sldMkLst>
          <pc:docMk/>
          <pc:sldMk cId="2369055837" sldId="755"/>
        </pc:sldMkLst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dbdiagram.io/ho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632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Friday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F9EFC-5684-4C9A-B8AF-3D24DD5C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Assignment workshop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6DD58-57E2-4B45-87C8-811D72CA94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8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AB37-A67F-4695-94BA-B253FA58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86B9-C6B6-4A52-804A-8373DAB3B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 on yesterdays slides to prepare for the assignment.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048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74A34-1BBA-4487-A7F4-6CECC921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tools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993EC-C147-4D1E-9640-1E81EE373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1771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DB Diagram</a:t>
            </a:r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https://dbdiagram.io/home</a:t>
            </a:r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F03FF7-3D6B-4B15-9518-E8EA03C1CE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259" y="1518652"/>
            <a:ext cx="5334445" cy="485494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14522771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0</TotalTime>
  <Words>54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EuroStyle</vt:lpstr>
      <vt:lpstr>degree2</vt:lpstr>
      <vt:lpstr>Introduction</vt:lpstr>
      <vt:lpstr>PowerPoint Presentation</vt:lpstr>
      <vt:lpstr>Assignment workshop</vt:lpstr>
      <vt:lpstr>Today</vt:lpstr>
      <vt:lpstr>Additional tools to consider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2022-04-14T07:24:12Z</dcterms:modified>
</cp:coreProperties>
</file>