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 id="2147483684" r:id="rId3"/>
    <p:sldMasterId id="2147483696" r:id="rId4"/>
  </p:sldMasterIdLst>
  <p:sldIdLst>
    <p:sldId id="256" r:id="rId5"/>
    <p:sldId id="257" r:id="rId6"/>
    <p:sldId id="258"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9"/>
            <a:ext cx="9144000" cy="1655762"/>
          </a:xfrm>
        </p:spPr>
        <p:txBody>
          <a:bodyPr/>
          <a:lstStyle>
            <a:lvl1pPr marL="0" indent="0" algn="ctr">
              <a:buNone/>
              <a:defRPr sz="2400"/>
            </a:lvl1pPr>
            <a:lvl2pPr marL="457194" indent="0" algn="ctr">
              <a:buNone/>
              <a:defRPr sz="2000"/>
            </a:lvl2pPr>
            <a:lvl3pPr marL="914388" indent="0" algn="ctr">
              <a:buNone/>
              <a:defRPr sz="1800"/>
            </a:lvl3pPr>
            <a:lvl4pPr marL="1371582" indent="0" algn="ctr">
              <a:buNone/>
              <a:defRPr sz="1600"/>
            </a:lvl4pPr>
            <a:lvl5pPr marL="1828776" indent="0" algn="ctr">
              <a:buNone/>
              <a:defRPr sz="1600"/>
            </a:lvl5pPr>
            <a:lvl6pPr marL="2285970" indent="0" algn="ctr">
              <a:buNone/>
              <a:defRPr sz="1600"/>
            </a:lvl6pPr>
            <a:lvl7pPr marL="2743164" indent="0" algn="ctr">
              <a:buNone/>
              <a:defRPr sz="1600"/>
            </a:lvl7pPr>
            <a:lvl8pPr marL="3200358" indent="0" algn="ctr">
              <a:buNone/>
              <a:defRPr sz="1600"/>
            </a:lvl8pPr>
            <a:lvl9pPr marL="3657552"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395E5A9-D778-44B2-97DE-EBF37A6D242A}"/>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D0F96AB2-FB0B-49FD-B58E-97C45DF789CB}"/>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F92FCA7E-1575-457B-ABDE-7663DE2D4F71}"/>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3079040400"/>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64E7C8F-5845-417D-9944-EDE529B582BC}"/>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282C1FC2-C91B-4277-A414-0475A5A5D3A6}"/>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5C022D2A-E6CE-4EE5-B3F8-F68C83DC6D3D}"/>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1755838621"/>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05568B0-C6A5-4B6C-8338-26EC1EA4ED32}"/>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574DFAB4-34A9-4E7D-B76D-C2546BF9F711}"/>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00CA8CB1-02C8-4166-9809-B265A3589E37}"/>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2877585780"/>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48163-8683-1B44-958B-3DD07D70C3A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9D9E6B8-5815-9343-B128-796D50F3E2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730EF94-AF64-774C-95F3-42E02E90A59D}"/>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6E837CB4-3055-2B4E-A599-DC9FA53961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81E0DE-931F-D644-99FA-35F8B42A2C7A}"/>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209881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BEBF0-62C3-7B48-8E36-14E1FB0239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4FCCB11-41C5-DE4E-B00D-02F2D80420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A4D609A-E451-3746-8D05-D561404D33BC}"/>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19ACA600-9894-514C-A074-C80D036230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824A1-B862-7340-BBF7-CD3664E601A5}"/>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804270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35B03-9C13-7B4B-B10B-58013991BAE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2D4B682-5751-A044-B1C0-1201474241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C42BF6D-2CEC-C34B-A1B2-00310779F233}"/>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1FDD6F67-19E0-B149-A363-2646C1246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567CE0-A16D-C640-95EC-856A8F808021}"/>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2479744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D90E4-D856-3042-8E67-5BB54BE485A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C0196FB-D975-7448-BF10-D59AE598A39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0DC6FC3-3D0C-AC42-9713-3A4182FCC03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BC91522-6FE7-7246-81A9-1ADDCE8A411A}"/>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6" name="Footer Placeholder 5">
            <a:extLst>
              <a:ext uri="{FF2B5EF4-FFF2-40B4-BE49-F238E27FC236}">
                <a16:creationId xmlns:a16="http://schemas.microsoft.com/office/drawing/2014/main" id="{87F90830-8875-234D-87C0-90F6B0A9C6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D18C83-7460-1942-AC64-91E1E9212926}"/>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217062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2E3CF-0BAD-6B49-A021-7178AF520435}"/>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0F27C74-CC9F-554B-B803-FEFE39EF97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E3426A3-A1EE-CB48-A77E-305FFE0B3A0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D30CE6-D1EA-CA4C-8A0A-27CDB1888D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C3EB5B6-071A-4B4B-84C6-AF83494E0A1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6764E92-7AB8-694E-911A-1DEA0DF492F2}"/>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8" name="Footer Placeholder 7">
            <a:extLst>
              <a:ext uri="{FF2B5EF4-FFF2-40B4-BE49-F238E27FC236}">
                <a16:creationId xmlns:a16="http://schemas.microsoft.com/office/drawing/2014/main" id="{0AEB8142-0C0F-794C-8851-5B4C3ED006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02697B-97AF-9744-A7DE-6AB8B43A1A29}"/>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720812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8E9AA-2FBD-0F47-A1AB-CFFCA20F50E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B573017-3B54-614E-868D-59F2FB476F99}"/>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4" name="Footer Placeholder 3">
            <a:extLst>
              <a:ext uri="{FF2B5EF4-FFF2-40B4-BE49-F238E27FC236}">
                <a16:creationId xmlns:a16="http://schemas.microsoft.com/office/drawing/2014/main" id="{F62F1579-643B-344B-B725-51B038E7F2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A6830F-87B8-F846-BA5E-5737CB5A2960}"/>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1907597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37D78-393E-C049-94CC-F4B9262AB7D9}"/>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3" name="Footer Placeholder 2">
            <a:extLst>
              <a:ext uri="{FF2B5EF4-FFF2-40B4-BE49-F238E27FC236}">
                <a16:creationId xmlns:a16="http://schemas.microsoft.com/office/drawing/2014/main" id="{AA12E0F4-B510-1C44-A629-2A1AB91C92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6C7A70-A930-4A4E-8BC0-C2B4EE98FF3C}"/>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8272020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F3607-68DD-F940-8C01-59A2BD75E80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C0D39D2-B8A5-9D44-BBDB-7CEF2E693B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1111F37-C6F6-2E4E-83C9-145D1A2753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25530E5-BD13-7E46-BF68-6EB371BF3AB1}"/>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6" name="Footer Placeholder 5">
            <a:extLst>
              <a:ext uri="{FF2B5EF4-FFF2-40B4-BE49-F238E27FC236}">
                <a16:creationId xmlns:a16="http://schemas.microsoft.com/office/drawing/2014/main" id="{2707340E-B269-9D48-8FA1-EBDF47644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658D0C-766F-FC47-B23D-38779BAE1AE2}"/>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207743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4AEB3CC-2B34-4496-B183-CCD9228F5353}"/>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C118BDEB-6FA9-4EFE-8FCF-C216A8750BFA}"/>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F392A879-6C3D-495E-8BAE-CB6BC017457C}"/>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3407044514"/>
      </p:ext>
    </p:extLst>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0D1CD-63E2-004B-B673-7CF890C7992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3935167-A579-0E4F-BECD-E4FB39CF97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43F11050-B86B-2144-A94B-D94F0D825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2C6523-C8DA-264F-9C5D-CA9509032FE3}"/>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6" name="Footer Placeholder 5">
            <a:extLst>
              <a:ext uri="{FF2B5EF4-FFF2-40B4-BE49-F238E27FC236}">
                <a16:creationId xmlns:a16="http://schemas.microsoft.com/office/drawing/2014/main" id="{4537F3F1-D87F-1C4F-A447-5A79C9F564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6D6C5-FBA5-E549-BB80-3A46C5480660}"/>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3104514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B9F37-3E03-3544-8FB1-D5D5BCF8E79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92C3BF8-C03A-3049-B0F4-711781C11A4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B551564-EDEA-454F-A489-A4CA02F7F7CE}"/>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1AD224E2-1C64-A24D-9D13-38EB30AC1F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D643-6C93-BF4E-93F7-5C8B76C30056}"/>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9505287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233182-870D-8342-8FA6-54FDC740D9D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4D5526C-D5C3-324D-A3F0-D98E41E9117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BE7D33F-CD8A-844E-A9A1-F551A54F14D9}"/>
              </a:ext>
            </a:extLst>
          </p:cNvPr>
          <p:cNvSpPr>
            <a:spLocks noGrp="1"/>
          </p:cNvSpPr>
          <p:nvPr>
            <p:ph type="dt" sz="half" idx="10"/>
          </p:nvPr>
        </p:nvSpPr>
        <p:spPr/>
        <p:txBody>
          <a:body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79EEF64E-E29D-4342-81B9-D6CE212B41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D203AA-F960-994A-8671-964972C1FFB1}"/>
              </a:ext>
            </a:extLst>
          </p:cNvPr>
          <p:cNvSpPr>
            <a:spLocks noGrp="1"/>
          </p:cNvSpPr>
          <p:nvPr>
            <p:ph type="sldNum" sz="quarter" idx="12"/>
          </p:nvPr>
        </p:nvSpPr>
        <p:spPr/>
        <p:txBody>
          <a:bodyPr/>
          <a:lstStyle/>
          <a:p>
            <a:fld id="{5A261775-A6EA-6445-B973-E0382F58B05F}" type="slidenum">
              <a:rPr lang="en-US" smtClean="0"/>
              <a:t>‹#›</a:t>
            </a:fld>
            <a:endParaRPr lang="en-US"/>
          </a:p>
        </p:txBody>
      </p:sp>
    </p:spTree>
    <p:extLst>
      <p:ext uri="{BB962C8B-B14F-4D97-AF65-F5344CB8AC3E}">
        <p14:creationId xmlns:p14="http://schemas.microsoft.com/office/powerpoint/2010/main" val="31681445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820954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2139390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1" y="1709740"/>
            <a:ext cx="10515600" cy="2852737"/>
          </a:xfr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14223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241555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7"/>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1"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62318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523293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508506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194" indent="0">
              <a:buNone/>
              <a:defRPr sz="2000">
                <a:solidFill>
                  <a:schemeClr val="tx1">
                    <a:tint val="75000"/>
                  </a:schemeClr>
                </a:solidFill>
              </a:defRPr>
            </a:lvl2pPr>
            <a:lvl3pPr marL="914388" indent="0">
              <a:buNone/>
              <a:defRPr sz="1800">
                <a:solidFill>
                  <a:schemeClr val="tx1">
                    <a:tint val="75000"/>
                  </a:schemeClr>
                </a:solidFill>
              </a:defRPr>
            </a:lvl3pPr>
            <a:lvl4pPr marL="1371582" indent="0">
              <a:buNone/>
              <a:defRPr sz="1600">
                <a:solidFill>
                  <a:schemeClr val="tx1">
                    <a:tint val="75000"/>
                  </a:schemeClr>
                </a:solidFill>
              </a:defRPr>
            </a:lvl4pPr>
            <a:lvl5pPr marL="1828776" indent="0">
              <a:buNone/>
              <a:defRPr sz="1600">
                <a:solidFill>
                  <a:schemeClr val="tx1">
                    <a:tint val="75000"/>
                  </a:schemeClr>
                </a:solidFill>
              </a:defRPr>
            </a:lvl5pPr>
            <a:lvl6pPr marL="2285970" indent="0">
              <a:buNone/>
              <a:defRPr sz="1600">
                <a:solidFill>
                  <a:schemeClr val="tx1">
                    <a:tint val="75000"/>
                  </a:schemeClr>
                </a:solidFill>
              </a:defRPr>
            </a:lvl6pPr>
            <a:lvl7pPr marL="2743164" indent="0">
              <a:buNone/>
              <a:defRPr sz="1600">
                <a:solidFill>
                  <a:schemeClr val="tx1">
                    <a:tint val="75000"/>
                  </a:schemeClr>
                </a:solidFill>
              </a:defRPr>
            </a:lvl7pPr>
            <a:lvl8pPr marL="3200358" indent="0">
              <a:buNone/>
              <a:defRPr sz="1600">
                <a:solidFill>
                  <a:schemeClr val="tx1">
                    <a:tint val="75000"/>
                  </a:schemeClr>
                </a:solidFill>
              </a:defRPr>
            </a:lvl8pPr>
            <a:lvl9pPr marL="3657552"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B0BB5EA-6E0C-4ACD-970E-523F3C57E3E3}"/>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34BAB8A5-413C-4F4B-9763-39F5F4EC60AE}"/>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896F4EC4-516C-4048-A779-6D94D80BF747}"/>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833415410"/>
      </p:ext>
    </p:extLst>
  </p:cSld>
  <p:clrMapOvr>
    <a:masterClrMapping/>
  </p:clrMapOvr>
  <p:transition>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GB"/>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502454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GB"/>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061384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1681638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1"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5815531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4151006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583670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114922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4581948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6439087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31884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a:extLst>
              <a:ext uri="{FF2B5EF4-FFF2-40B4-BE49-F238E27FC236}">
                <a16:creationId xmlns:a16="http://schemas.microsoft.com/office/drawing/2014/main" id="{03119912-0CAA-4CFD-9A11-2D9B9E633AA3}"/>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6" name="Footer Placeholder 4">
            <a:extLst>
              <a:ext uri="{FF2B5EF4-FFF2-40B4-BE49-F238E27FC236}">
                <a16:creationId xmlns:a16="http://schemas.microsoft.com/office/drawing/2014/main" id="{D69CC854-94C9-4B3B-878B-626701B6A342}"/>
              </a:ext>
            </a:extLst>
          </p:cNvPr>
          <p:cNvSpPr>
            <a:spLocks noGrp="1"/>
          </p:cNvSpPr>
          <p:nvPr>
            <p:ph type="ftr" sz="quarter" idx="11"/>
          </p:nvPr>
        </p:nvSpPr>
        <p:spPr/>
        <p:txBody>
          <a:bodyPr/>
          <a:lstStyle>
            <a:lvl1pPr>
              <a:defRPr/>
            </a:lvl1pPr>
          </a:lstStyle>
          <a:p>
            <a:endParaRPr lang="en-US"/>
          </a:p>
        </p:txBody>
      </p:sp>
      <p:sp>
        <p:nvSpPr>
          <p:cNvPr id="7" name="Slide Number Placeholder 5">
            <a:extLst>
              <a:ext uri="{FF2B5EF4-FFF2-40B4-BE49-F238E27FC236}">
                <a16:creationId xmlns:a16="http://schemas.microsoft.com/office/drawing/2014/main" id="{27FDDF83-5E5B-4EF9-A42A-7CDE360D30DD}"/>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1521866191"/>
      </p:ext>
    </p:extLst>
  </p:cSld>
  <p:clrMapOvr>
    <a:masterClrMapping/>
  </p:clrMapOvr>
  <p:transition>
    <p:fade thruBlk="1"/>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310451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6/30/22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9721492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50340339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6254984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25F90B5A-9AF8-4AEA-9133-124376A4E123}" type="datetimeFigureOut">
              <a:rPr lang="en-GB" smtClean="0"/>
              <a:t>30/06/2022</a:t>
            </a:fld>
            <a:endParaRPr lang="en-GB"/>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175565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4"/>
            <a:ext cx="5157787" cy="823912"/>
          </a:xfrm>
        </p:spPr>
        <p:txBody>
          <a:bodyPr anchor="b"/>
          <a:lstStyle>
            <a:lvl1pPr marL="0" indent="0">
              <a:buNone/>
              <a:defRPr sz="2400" b="1"/>
            </a:lvl1pPr>
            <a:lvl2pPr marL="457194" indent="0">
              <a:buNone/>
              <a:defRPr sz="2000" b="1"/>
            </a:lvl2pPr>
            <a:lvl3pPr marL="914388" indent="0">
              <a:buNone/>
              <a:defRPr sz="1800" b="1"/>
            </a:lvl3pPr>
            <a:lvl4pPr marL="1371582" indent="0">
              <a:buNone/>
              <a:defRPr sz="1600" b="1"/>
            </a:lvl4pPr>
            <a:lvl5pPr marL="1828776" indent="0">
              <a:buNone/>
              <a:defRPr sz="1600" b="1"/>
            </a:lvl5pPr>
            <a:lvl6pPr marL="2285970" indent="0">
              <a:buNone/>
              <a:defRPr sz="1600" b="1"/>
            </a:lvl6pPr>
            <a:lvl7pPr marL="2743164" indent="0">
              <a:buNone/>
              <a:defRPr sz="1600" b="1"/>
            </a:lvl7pPr>
            <a:lvl8pPr marL="3200358" indent="0">
              <a:buNone/>
              <a:defRPr sz="1600" b="1"/>
            </a:lvl8pPr>
            <a:lvl9pPr marL="3657552"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6"/>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4" indent="0">
              <a:buNone/>
              <a:defRPr sz="2000" b="1"/>
            </a:lvl2pPr>
            <a:lvl3pPr marL="914388" indent="0">
              <a:buNone/>
              <a:defRPr sz="1800" b="1"/>
            </a:lvl3pPr>
            <a:lvl4pPr marL="1371582" indent="0">
              <a:buNone/>
              <a:defRPr sz="1600" b="1"/>
            </a:lvl4pPr>
            <a:lvl5pPr marL="1828776" indent="0">
              <a:buNone/>
              <a:defRPr sz="1600" b="1"/>
            </a:lvl5pPr>
            <a:lvl6pPr marL="2285970" indent="0">
              <a:buNone/>
              <a:defRPr sz="1600" b="1"/>
            </a:lvl6pPr>
            <a:lvl7pPr marL="2743164" indent="0">
              <a:buNone/>
              <a:defRPr sz="1600" b="1"/>
            </a:lvl7pPr>
            <a:lvl8pPr marL="3200358" indent="0">
              <a:buNone/>
              <a:defRPr sz="1600" b="1"/>
            </a:lvl8pPr>
            <a:lvl9pPr marL="3657552"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1" y="2505076"/>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a:extLst>
              <a:ext uri="{FF2B5EF4-FFF2-40B4-BE49-F238E27FC236}">
                <a16:creationId xmlns:a16="http://schemas.microsoft.com/office/drawing/2014/main" id="{EF758712-D16C-4F7B-9731-904BF7B9E04A}"/>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8" name="Footer Placeholder 4">
            <a:extLst>
              <a:ext uri="{FF2B5EF4-FFF2-40B4-BE49-F238E27FC236}">
                <a16:creationId xmlns:a16="http://schemas.microsoft.com/office/drawing/2014/main" id="{A4399406-CD19-4F77-BBC7-D683DBD2E0F7}"/>
              </a:ext>
            </a:extLst>
          </p:cNvPr>
          <p:cNvSpPr>
            <a:spLocks noGrp="1"/>
          </p:cNvSpPr>
          <p:nvPr>
            <p:ph type="ftr" sz="quarter" idx="11"/>
          </p:nvPr>
        </p:nvSpPr>
        <p:spPr/>
        <p:txBody>
          <a:bodyPr/>
          <a:lstStyle>
            <a:lvl1pPr>
              <a:defRPr/>
            </a:lvl1pPr>
          </a:lstStyle>
          <a:p>
            <a:endParaRPr lang="en-US"/>
          </a:p>
        </p:txBody>
      </p:sp>
      <p:sp>
        <p:nvSpPr>
          <p:cNvPr id="9" name="Slide Number Placeholder 5">
            <a:extLst>
              <a:ext uri="{FF2B5EF4-FFF2-40B4-BE49-F238E27FC236}">
                <a16:creationId xmlns:a16="http://schemas.microsoft.com/office/drawing/2014/main" id="{858A3BD4-B2EC-4F87-91A3-608DFA08CFD8}"/>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2215041588"/>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a:extLst>
              <a:ext uri="{FF2B5EF4-FFF2-40B4-BE49-F238E27FC236}">
                <a16:creationId xmlns:a16="http://schemas.microsoft.com/office/drawing/2014/main" id="{8EA39C53-0A72-4F2B-8A40-1D289CDB9A75}"/>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4" name="Footer Placeholder 4">
            <a:extLst>
              <a:ext uri="{FF2B5EF4-FFF2-40B4-BE49-F238E27FC236}">
                <a16:creationId xmlns:a16="http://schemas.microsoft.com/office/drawing/2014/main" id="{45A29C92-ADB7-476F-853A-B5CEF5922FC2}"/>
              </a:ext>
            </a:extLst>
          </p:cNvPr>
          <p:cNvSpPr>
            <a:spLocks noGrp="1"/>
          </p:cNvSpPr>
          <p:nvPr>
            <p:ph type="ftr" sz="quarter" idx="11"/>
          </p:nvPr>
        </p:nvSpPr>
        <p:spPr/>
        <p:txBody>
          <a:bodyPr/>
          <a:lstStyle>
            <a:lvl1pPr>
              <a:defRPr/>
            </a:lvl1pPr>
          </a:lstStyle>
          <a:p>
            <a:endParaRPr lang="en-US"/>
          </a:p>
        </p:txBody>
      </p:sp>
      <p:sp>
        <p:nvSpPr>
          <p:cNvPr id="5" name="Slide Number Placeholder 5">
            <a:extLst>
              <a:ext uri="{FF2B5EF4-FFF2-40B4-BE49-F238E27FC236}">
                <a16:creationId xmlns:a16="http://schemas.microsoft.com/office/drawing/2014/main" id="{FE27DC14-18A3-481B-B328-2744CA7CADD5}"/>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1203035561"/>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1ACD4B1-6722-4663-9BDA-D64F95E09989}"/>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3" name="Footer Placeholder 4">
            <a:extLst>
              <a:ext uri="{FF2B5EF4-FFF2-40B4-BE49-F238E27FC236}">
                <a16:creationId xmlns:a16="http://schemas.microsoft.com/office/drawing/2014/main" id="{C0474931-741F-45A4-AB90-A424BADEB9A5}"/>
              </a:ext>
            </a:extLst>
          </p:cNvPr>
          <p:cNvSpPr>
            <a:spLocks noGrp="1"/>
          </p:cNvSpPr>
          <p:nvPr>
            <p:ph type="ftr" sz="quarter" idx="11"/>
          </p:nvPr>
        </p:nvSpPr>
        <p:spPr/>
        <p:txBody>
          <a:bodyPr/>
          <a:lstStyle>
            <a:lvl1pPr>
              <a:defRPr/>
            </a:lvl1pPr>
          </a:lstStyle>
          <a:p>
            <a:endParaRPr lang="en-US"/>
          </a:p>
        </p:txBody>
      </p:sp>
      <p:sp>
        <p:nvSpPr>
          <p:cNvPr id="4" name="Slide Number Placeholder 5">
            <a:extLst>
              <a:ext uri="{FF2B5EF4-FFF2-40B4-BE49-F238E27FC236}">
                <a16:creationId xmlns:a16="http://schemas.microsoft.com/office/drawing/2014/main" id="{499786E6-6358-4F0F-B3D4-20AEA204000F}"/>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3459070233"/>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1"/>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94" indent="0">
              <a:buNone/>
              <a:defRPr sz="1400"/>
            </a:lvl2pPr>
            <a:lvl3pPr marL="914388" indent="0">
              <a:buNone/>
              <a:defRPr sz="1200"/>
            </a:lvl3pPr>
            <a:lvl4pPr marL="1371582" indent="0">
              <a:buNone/>
              <a:defRPr sz="1000"/>
            </a:lvl4pPr>
            <a:lvl5pPr marL="1828776" indent="0">
              <a:buNone/>
              <a:defRPr sz="1000"/>
            </a:lvl5pPr>
            <a:lvl6pPr marL="2285970" indent="0">
              <a:buNone/>
              <a:defRPr sz="1000"/>
            </a:lvl6pPr>
            <a:lvl7pPr marL="2743164" indent="0">
              <a:buNone/>
              <a:defRPr sz="1000"/>
            </a:lvl7pPr>
            <a:lvl8pPr marL="3200358" indent="0">
              <a:buNone/>
              <a:defRPr sz="1000"/>
            </a:lvl8pPr>
            <a:lvl9pPr marL="3657552" indent="0">
              <a:buNone/>
              <a:defRPr sz="1000"/>
            </a:lvl9pPr>
          </a:lstStyle>
          <a:p>
            <a:pPr lvl="0"/>
            <a:r>
              <a:rPr lang="en-GB"/>
              <a:t>Click to edit Master text styles</a:t>
            </a:r>
          </a:p>
        </p:txBody>
      </p:sp>
      <p:sp>
        <p:nvSpPr>
          <p:cNvPr id="5" name="Date Placeholder 3">
            <a:extLst>
              <a:ext uri="{FF2B5EF4-FFF2-40B4-BE49-F238E27FC236}">
                <a16:creationId xmlns:a16="http://schemas.microsoft.com/office/drawing/2014/main" id="{BC593CA7-342E-4619-B7FE-9EA3026718B8}"/>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6" name="Footer Placeholder 4">
            <a:extLst>
              <a:ext uri="{FF2B5EF4-FFF2-40B4-BE49-F238E27FC236}">
                <a16:creationId xmlns:a16="http://schemas.microsoft.com/office/drawing/2014/main" id="{23CF1AC1-C3FC-4BBD-8446-058D2E887563}"/>
              </a:ext>
            </a:extLst>
          </p:cNvPr>
          <p:cNvSpPr>
            <a:spLocks noGrp="1"/>
          </p:cNvSpPr>
          <p:nvPr>
            <p:ph type="ftr" sz="quarter" idx="11"/>
          </p:nvPr>
        </p:nvSpPr>
        <p:spPr/>
        <p:txBody>
          <a:bodyPr/>
          <a:lstStyle>
            <a:lvl1pPr>
              <a:defRPr/>
            </a:lvl1pPr>
          </a:lstStyle>
          <a:p>
            <a:endParaRPr lang="en-US"/>
          </a:p>
        </p:txBody>
      </p:sp>
      <p:sp>
        <p:nvSpPr>
          <p:cNvPr id="7" name="Slide Number Placeholder 5">
            <a:extLst>
              <a:ext uri="{FF2B5EF4-FFF2-40B4-BE49-F238E27FC236}">
                <a16:creationId xmlns:a16="http://schemas.microsoft.com/office/drawing/2014/main" id="{70131773-9C46-448D-B8F0-2CE15DB60981}"/>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1262707503"/>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1"/>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6"/>
            <a:ext cx="6172200" cy="4873625"/>
          </a:xfrm>
        </p:spPr>
        <p:txBody>
          <a:bodyPr/>
          <a:lstStyle>
            <a:lvl1pPr marL="0" indent="0">
              <a:buNone/>
              <a:defRPr sz="3200"/>
            </a:lvl1pPr>
            <a:lvl2pPr marL="457194" indent="0">
              <a:buNone/>
              <a:defRPr sz="2800"/>
            </a:lvl2pPr>
            <a:lvl3pPr marL="914388" indent="0">
              <a:buNone/>
              <a:defRPr sz="2400"/>
            </a:lvl3pPr>
            <a:lvl4pPr marL="1371582" indent="0">
              <a:buNone/>
              <a:defRPr sz="2000"/>
            </a:lvl4pPr>
            <a:lvl5pPr marL="1828776" indent="0">
              <a:buNone/>
              <a:defRPr sz="2000"/>
            </a:lvl5pPr>
            <a:lvl6pPr marL="2285970" indent="0">
              <a:buNone/>
              <a:defRPr sz="2000"/>
            </a:lvl6pPr>
            <a:lvl7pPr marL="2743164" indent="0">
              <a:buNone/>
              <a:defRPr sz="2000"/>
            </a:lvl7pPr>
            <a:lvl8pPr marL="3200358" indent="0">
              <a:buNone/>
              <a:defRPr sz="2000"/>
            </a:lvl8pPr>
            <a:lvl9pPr marL="3657552" indent="0">
              <a:buNone/>
              <a:defRPr sz="2000"/>
            </a:lvl9pPr>
          </a:lstStyle>
          <a:p>
            <a:pPr lvl="0"/>
            <a:r>
              <a:rPr lang="en-GB" noProof="0"/>
              <a:t>Click icon to add picture</a:t>
            </a:r>
            <a:endParaRPr lang="en-US" noProof="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194" indent="0">
              <a:buNone/>
              <a:defRPr sz="1400"/>
            </a:lvl2pPr>
            <a:lvl3pPr marL="914388" indent="0">
              <a:buNone/>
              <a:defRPr sz="1200"/>
            </a:lvl3pPr>
            <a:lvl4pPr marL="1371582" indent="0">
              <a:buNone/>
              <a:defRPr sz="1000"/>
            </a:lvl4pPr>
            <a:lvl5pPr marL="1828776" indent="0">
              <a:buNone/>
              <a:defRPr sz="1000"/>
            </a:lvl5pPr>
            <a:lvl6pPr marL="2285970" indent="0">
              <a:buNone/>
              <a:defRPr sz="1000"/>
            </a:lvl6pPr>
            <a:lvl7pPr marL="2743164" indent="0">
              <a:buNone/>
              <a:defRPr sz="1000"/>
            </a:lvl7pPr>
            <a:lvl8pPr marL="3200358" indent="0">
              <a:buNone/>
              <a:defRPr sz="1000"/>
            </a:lvl8pPr>
            <a:lvl9pPr marL="3657552"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682298D-36B5-4FB4-A4BB-1C7DBD59C21A}"/>
              </a:ext>
            </a:extLst>
          </p:cNvPr>
          <p:cNvSpPr>
            <a:spLocks noGrp="1"/>
          </p:cNvSpPr>
          <p:nvPr>
            <p:ph type="dt" sz="half" idx="10"/>
          </p:nvPr>
        </p:nvSpPr>
        <p:spPr/>
        <p:txBody>
          <a:bodyPr/>
          <a:lstStyle>
            <a:lvl1pPr>
              <a:defRPr/>
            </a:lvl1pPr>
          </a:lstStyle>
          <a:p>
            <a:fld id="{209EDBFA-81C3-854C-8CAA-9D0958E67A12}" type="datetimeFigureOut">
              <a:rPr lang="en-US" smtClean="0"/>
              <a:t>6/30/22</a:t>
            </a:fld>
            <a:endParaRPr lang="en-US"/>
          </a:p>
        </p:txBody>
      </p:sp>
      <p:sp>
        <p:nvSpPr>
          <p:cNvPr id="6" name="Footer Placeholder 5">
            <a:extLst>
              <a:ext uri="{FF2B5EF4-FFF2-40B4-BE49-F238E27FC236}">
                <a16:creationId xmlns:a16="http://schemas.microsoft.com/office/drawing/2014/main" id="{B0F1CDA4-DEEB-4770-B458-210450B8DB09}"/>
              </a:ext>
            </a:extLst>
          </p:cNvPr>
          <p:cNvSpPr>
            <a:spLocks noGrp="1"/>
          </p:cNvSpPr>
          <p:nvPr>
            <p:ph type="ftr" sz="quarter" idx="11"/>
          </p:nvPr>
        </p:nvSpPr>
        <p:spPr/>
        <p:txBody>
          <a:bodyPr/>
          <a:lstStyle>
            <a:lvl1pPr>
              <a:defRPr/>
            </a:lvl1pPr>
          </a:lstStyle>
          <a:p>
            <a:endParaRPr lang="en-US"/>
          </a:p>
        </p:txBody>
      </p:sp>
      <p:sp>
        <p:nvSpPr>
          <p:cNvPr id="7" name="Slide Number Placeholder 6">
            <a:extLst>
              <a:ext uri="{FF2B5EF4-FFF2-40B4-BE49-F238E27FC236}">
                <a16:creationId xmlns:a16="http://schemas.microsoft.com/office/drawing/2014/main" id="{A0346333-5CD8-4F14-A04E-DF2BB42C470E}"/>
              </a:ext>
            </a:extLst>
          </p:cNvPr>
          <p:cNvSpPr>
            <a:spLocks noGrp="1"/>
          </p:cNvSpPr>
          <p:nvPr>
            <p:ph type="sldNum" sz="quarter" idx="12"/>
          </p:nvPr>
        </p:nvSpPr>
        <p:spPr/>
        <p:txBody>
          <a:bodyPr/>
          <a:lstStyle>
            <a:lvl1pPr>
              <a:defRPr/>
            </a:lvl1pPr>
          </a:lstStyle>
          <a:p>
            <a:fld id="{5D485BCF-7E0C-9A4F-9580-EE39FBC8EC5C}" type="slidenum">
              <a:rPr lang="en-US" smtClean="0"/>
              <a:t>‹#›</a:t>
            </a:fld>
            <a:endParaRPr lang="en-US"/>
          </a:p>
        </p:txBody>
      </p:sp>
    </p:spTree>
    <p:extLst>
      <p:ext uri="{BB962C8B-B14F-4D97-AF65-F5344CB8AC3E}">
        <p14:creationId xmlns:p14="http://schemas.microsoft.com/office/powerpoint/2010/main" val="312353623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6A2032-988E-44F2-9739-AABCE9428C29}"/>
              </a:ext>
            </a:extLst>
          </p:cNvPr>
          <p:cNvSpPr>
            <a:spLocks noGrp="1"/>
          </p:cNvSpPr>
          <p:nvPr>
            <p:ph type="title"/>
          </p:nvPr>
        </p:nvSpPr>
        <p:spPr>
          <a:xfrm>
            <a:off x="838837" y="364706"/>
            <a:ext cx="10514327" cy="132662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F837725-47E1-4A09-9A33-44C7BC543B43}"/>
              </a:ext>
            </a:extLst>
          </p:cNvPr>
          <p:cNvSpPr>
            <a:spLocks noGrp="1"/>
          </p:cNvSpPr>
          <p:nvPr>
            <p:ph type="body" idx="1"/>
          </p:nvPr>
        </p:nvSpPr>
        <p:spPr>
          <a:xfrm>
            <a:off x="838837" y="1825052"/>
            <a:ext cx="10514327" cy="43521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71EA927-1A89-47BE-86E6-2D02FB78AB40}"/>
              </a:ext>
            </a:extLst>
          </p:cNvPr>
          <p:cNvSpPr>
            <a:spLocks noGrp="1"/>
          </p:cNvSpPr>
          <p:nvPr>
            <p:ph type="dt" sz="half" idx="2"/>
          </p:nvPr>
        </p:nvSpPr>
        <p:spPr>
          <a:xfrm>
            <a:off x="838837" y="6356529"/>
            <a:ext cx="2742934" cy="364706"/>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fld id="{209EDBFA-81C3-854C-8CAA-9D0958E67A12}" type="datetimeFigureOut">
              <a:rPr lang="en-US" smtClean="0"/>
              <a:t>6/30/22</a:t>
            </a:fld>
            <a:endParaRPr lang="en-US"/>
          </a:p>
        </p:txBody>
      </p:sp>
      <p:sp>
        <p:nvSpPr>
          <p:cNvPr id="5" name="Footer Placeholder 4">
            <a:extLst>
              <a:ext uri="{FF2B5EF4-FFF2-40B4-BE49-F238E27FC236}">
                <a16:creationId xmlns:a16="http://schemas.microsoft.com/office/drawing/2014/main" id="{5B29918E-3BAC-4E6C-8293-97C54D4BA97E}"/>
              </a:ext>
            </a:extLst>
          </p:cNvPr>
          <p:cNvSpPr>
            <a:spLocks noGrp="1"/>
          </p:cNvSpPr>
          <p:nvPr>
            <p:ph type="ftr" sz="quarter" idx="3"/>
          </p:nvPr>
        </p:nvSpPr>
        <p:spPr>
          <a:xfrm>
            <a:off x="4039179" y="6356529"/>
            <a:ext cx="4113642" cy="364706"/>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2BE71099-4297-4618-8560-F49F202895DA}"/>
              </a:ext>
            </a:extLst>
          </p:cNvPr>
          <p:cNvSpPr>
            <a:spLocks noGrp="1"/>
          </p:cNvSpPr>
          <p:nvPr>
            <p:ph type="sldNum" sz="quarter" idx="4"/>
          </p:nvPr>
        </p:nvSpPr>
        <p:spPr>
          <a:xfrm>
            <a:off x="8610229" y="6356529"/>
            <a:ext cx="2742934" cy="364706"/>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fld id="{5D485BCF-7E0C-9A4F-9580-EE39FBC8EC5C}" type="slidenum">
              <a:rPr lang="en-US" smtClean="0"/>
              <a:t>‹#›</a:t>
            </a:fld>
            <a:endParaRPr lang="en-US"/>
          </a:p>
        </p:txBody>
      </p:sp>
      <p:sp>
        <p:nvSpPr>
          <p:cNvPr id="7" name="Rectangle 6">
            <a:extLst>
              <a:ext uri="{FF2B5EF4-FFF2-40B4-BE49-F238E27FC236}">
                <a16:creationId xmlns:a16="http://schemas.microsoft.com/office/drawing/2014/main" id="{08E48212-B9B2-47FB-A26B-D0AC8FA27FEB}"/>
              </a:ext>
            </a:extLst>
          </p:cNvPr>
          <p:cNvSpPr/>
          <p:nvPr/>
        </p:nvSpPr>
        <p:spPr>
          <a:xfrm rot="5400000">
            <a:off x="5740412" y="-5770803"/>
            <a:ext cx="711177" cy="12192000"/>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723"/>
          </a:p>
        </p:txBody>
      </p:sp>
      <p:pic>
        <p:nvPicPr>
          <p:cNvPr id="1032" name="Picture 7">
            <a:extLst>
              <a:ext uri="{FF2B5EF4-FFF2-40B4-BE49-F238E27FC236}">
                <a16:creationId xmlns:a16="http://schemas.microsoft.com/office/drawing/2014/main" id="{8A532FE5-9A5D-43B2-A1AD-BDA552E696D7}"/>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l="63754" t="3290" r="1579" b="6172"/>
          <a:stretch>
            <a:fillRect/>
          </a:stretch>
        </p:blipFill>
        <p:spPr bwMode="auto">
          <a:xfrm>
            <a:off x="12158" y="-22794"/>
            <a:ext cx="835797" cy="697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2447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thruBlk="1"/>
  </p:transition>
  <p:txStyles>
    <p:titleStyle>
      <a:lvl1pPr algn="l" defTabSz="913253" rtl="0" eaLnBrk="1" fontAlgn="base" hangingPunct="1">
        <a:lnSpc>
          <a:spcPct val="90000"/>
        </a:lnSpc>
        <a:spcBef>
          <a:spcPct val="0"/>
        </a:spcBef>
        <a:spcAft>
          <a:spcPct val="0"/>
        </a:spcAft>
        <a:defRPr sz="4307" kern="1200">
          <a:solidFill>
            <a:schemeClr val="tx1"/>
          </a:solidFill>
          <a:latin typeface="+mj-lt"/>
          <a:ea typeface="+mj-ea"/>
          <a:cs typeface="+mj-cs"/>
        </a:defRPr>
      </a:lvl1pPr>
      <a:lvl2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2pPr>
      <a:lvl3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3pPr>
      <a:lvl4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4pPr>
      <a:lvl5pPr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5pPr>
      <a:lvl6pPr marL="437632"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6pPr>
      <a:lvl7pPr marL="875264"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7pPr>
      <a:lvl8pPr marL="1312896"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8pPr>
      <a:lvl9pPr marL="1750527" algn="l" defTabSz="913253" rtl="0" eaLnBrk="1" fontAlgn="base" hangingPunct="1">
        <a:lnSpc>
          <a:spcPct val="90000"/>
        </a:lnSpc>
        <a:spcBef>
          <a:spcPct val="0"/>
        </a:spcBef>
        <a:spcAft>
          <a:spcPct val="0"/>
        </a:spcAft>
        <a:defRPr sz="4307">
          <a:solidFill>
            <a:schemeClr val="tx1"/>
          </a:solidFill>
          <a:latin typeface="Calibri Light" panose="020F0302020204030204" pitchFamily="34" charset="0"/>
        </a:defRPr>
      </a:lvl9pPr>
    </p:titleStyle>
    <p:bodyStyle>
      <a:lvl1pPr marL="227933" indent="-227933" algn="l" defTabSz="913253" rtl="0" eaLnBrk="1" fontAlgn="base" hangingPunct="1">
        <a:lnSpc>
          <a:spcPct val="90000"/>
        </a:lnSpc>
        <a:spcBef>
          <a:spcPts val="1005"/>
        </a:spcBef>
        <a:spcAft>
          <a:spcPct val="0"/>
        </a:spcAft>
        <a:buFont typeface="Arial" panose="020B0604020202020204" pitchFamily="34" charset="0"/>
        <a:buChar char="•"/>
        <a:defRPr sz="2776" kern="1200">
          <a:solidFill>
            <a:schemeClr val="tx1"/>
          </a:solidFill>
          <a:latin typeface="+mn-lt"/>
          <a:ea typeface="+mn-ea"/>
          <a:cs typeface="+mn-cs"/>
        </a:defRPr>
      </a:lvl1pPr>
      <a:lvl2pPr marL="685320" indent="-227933" algn="l" defTabSz="913253" rtl="0" eaLnBrk="1" fontAlgn="base" hangingPunct="1">
        <a:lnSpc>
          <a:spcPct val="90000"/>
        </a:lnSpc>
        <a:spcBef>
          <a:spcPts val="503"/>
        </a:spcBef>
        <a:spcAft>
          <a:spcPct val="0"/>
        </a:spcAft>
        <a:buFont typeface="Arial" panose="020B0604020202020204" pitchFamily="34" charset="0"/>
        <a:buChar char="•"/>
        <a:defRPr sz="2393" kern="1200">
          <a:solidFill>
            <a:schemeClr val="tx1"/>
          </a:solidFill>
          <a:latin typeface="+mn-lt"/>
          <a:ea typeface="+mn-ea"/>
          <a:cs typeface="+mn-cs"/>
        </a:defRPr>
      </a:lvl2pPr>
      <a:lvl3pPr marL="1142705" indent="-227933" algn="l" defTabSz="913253" rtl="0" eaLnBrk="1" fontAlgn="base" hangingPunct="1">
        <a:lnSpc>
          <a:spcPct val="90000"/>
        </a:lnSpc>
        <a:spcBef>
          <a:spcPts val="503"/>
        </a:spcBef>
        <a:spcAft>
          <a:spcPct val="0"/>
        </a:spcAft>
        <a:buFont typeface="Arial" panose="020B0604020202020204" pitchFamily="34" charset="0"/>
        <a:buChar char="•"/>
        <a:defRPr sz="1914" kern="1200">
          <a:solidFill>
            <a:schemeClr val="tx1"/>
          </a:solidFill>
          <a:latin typeface="+mn-lt"/>
          <a:ea typeface="+mn-ea"/>
          <a:cs typeface="+mn-cs"/>
        </a:defRPr>
      </a:lvl3pPr>
      <a:lvl4pPr marL="1600092" indent="-227933" algn="l" defTabSz="913253" rtl="0" eaLnBrk="1" fontAlgn="base" hangingPunct="1">
        <a:lnSpc>
          <a:spcPct val="90000"/>
        </a:lnSpc>
        <a:spcBef>
          <a:spcPts val="503"/>
        </a:spcBef>
        <a:spcAft>
          <a:spcPct val="0"/>
        </a:spcAft>
        <a:buFont typeface="Arial" panose="020B0604020202020204" pitchFamily="34" charset="0"/>
        <a:buChar char="•"/>
        <a:defRPr kern="1200">
          <a:solidFill>
            <a:schemeClr val="tx1"/>
          </a:solidFill>
          <a:latin typeface="+mn-lt"/>
          <a:ea typeface="+mn-ea"/>
          <a:cs typeface="+mn-cs"/>
        </a:defRPr>
      </a:lvl4pPr>
      <a:lvl5pPr marL="2055958" indent="-227933" algn="l" defTabSz="913253" rtl="0" eaLnBrk="1" fontAlgn="base" hangingPunct="1">
        <a:lnSpc>
          <a:spcPct val="90000"/>
        </a:lnSpc>
        <a:spcBef>
          <a:spcPts val="503"/>
        </a:spcBef>
        <a:spcAft>
          <a:spcPct val="0"/>
        </a:spcAft>
        <a:buFont typeface="Arial" panose="020B0604020202020204" pitchFamily="34" charset="0"/>
        <a:buChar char="•"/>
        <a:defRPr kern="1200">
          <a:solidFill>
            <a:schemeClr val="tx1"/>
          </a:solidFill>
          <a:latin typeface="+mn-lt"/>
          <a:ea typeface="+mn-ea"/>
          <a:cs typeface="+mn-cs"/>
        </a:defRPr>
      </a:lvl5pPr>
      <a:lvl6pPr marL="2514567"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60"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55"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49" indent="-228597" algn="l" defTabSz="91438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2" algn="l" defTabSz="914388" rtl="0" eaLnBrk="1" latinLnBrk="0" hangingPunct="1">
        <a:defRPr sz="1800" kern="1200">
          <a:solidFill>
            <a:schemeClr val="tx1"/>
          </a:solidFill>
          <a:latin typeface="+mn-lt"/>
          <a:ea typeface="+mn-ea"/>
          <a:cs typeface="+mn-cs"/>
        </a:defRPr>
      </a:lvl4pPr>
      <a:lvl5pPr marL="1828776" algn="l" defTabSz="914388" rtl="0" eaLnBrk="1" latinLnBrk="0" hangingPunct="1">
        <a:defRPr sz="1800" kern="1200">
          <a:solidFill>
            <a:schemeClr val="tx1"/>
          </a:solidFill>
          <a:latin typeface="+mn-lt"/>
          <a:ea typeface="+mn-ea"/>
          <a:cs typeface="+mn-cs"/>
        </a:defRPr>
      </a:lvl5pPr>
      <a:lvl6pPr marL="2285970" algn="l" defTabSz="914388" rtl="0" eaLnBrk="1" latinLnBrk="0" hangingPunct="1">
        <a:defRPr sz="1800" kern="1200">
          <a:solidFill>
            <a:schemeClr val="tx1"/>
          </a:solidFill>
          <a:latin typeface="+mn-lt"/>
          <a:ea typeface="+mn-ea"/>
          <a:cs typeface="+mn-cs"/>
        </a:defRPr>
      </a:lvl6pPr>
      <a:lvl7pPr marL="2743164" algn="l" defTabSz="914388" rtl="0" eaLnBrk="1" latinLnBrk="0" hangingPunct="1">
        <a:defRPr sz="1800" kern="1200">
          <a:solidFill>
            <a:schemeClr val="tx1"/>
          </a:solidFill>
          <a:latin typeface="+mn-lt"/>
          <a:ea typeface="+mn-ea"/>
          <a:cs typeface="+mn-cs"/>
        </a:defRPr>
      </a:lvl7pPr>
      <a:lvl8pPr marL="3200358" algn="l" defTabSz="914388" rtl="0" eaLnBrk="1" latinLnBrk="0" hangingPunct="1">
        <a:defRPr sz="1800" kern="1200">
          <a:solidFill>
            <a:schemeClr val="tx1"/>
          </a:solidFill>
          <a:latin typeface="+mn-lt"/>
          <a:ea typeface="+mn-ea"/>
          <a:cs typeface="+mn-cs"/>
        </a:defRPr>
      </a:lvl8pPr>
      <a:lvl9pPr marL="3657552" algn="l" defTabSz="9143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830F1-8A24-1248-B07E-DD2D3A5F9F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645A2B6-8C1A-7245-9DBC-1346AF3D8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DDE83F-1127-6941-A649-66D7089B84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6289B-8C99-5141-9A95-36F64D8AEC5D}" type="datetimeFigureOut">
              <a:rPr lang="en-US" smtClean="0"/>
              <a:t>6/30/22</a:t>
            </a:fld>
            <a:endParaRPr lang="en-US"/>
          </a:p>
        </p:txBody>
      </p:sp>
      <p:sp>
        <p:nvSpPr>
          <p:cNvPr id="5" name="Footer Placeholder 4">
            <a:extLst>
              <a:ext uri="{FF2B5EF4-FFF2-40B4-BE49-F238E27FC236}">
                <a16:creationId xmlns:a16="http://schemas.microsoft.com/office/drawing/2014/main" id="{F2959AB6-525E-8745-BF35-EC791B75CF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DFADD9-3524-1948-896A-9C54599FD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261775-A6EA-6445-B973-E0382F58B05F}" type="slidenum">
              <a:rPr lang="en-US" smtClean="0"/>
              <a:t>‹#›</a:t>
            </a:fld>
            <a:endParaRPr lang="en-US"/>
          </a:p>
        </p:txBody>
      </p:sp>
    </p:spTree>
    <p:extLst>
      <p:ext uri="{BB962C8B-B14F-4D97-AF65-F5344CB8AC3E}">
        <p14:creationId xmlns:p14="http://schemas.microsoft.com/office/powerpoint/2010/main" val="11470024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879894E-EBB1-FD48-9BBC-B56B05B3E990}" type="datetimeFigureOut">
              <a:rPr lang="en-US" smtClean="0"/>
              <a:t>6/30/22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2931A0-FD84-40E0-BB2F-B6C3805ED98E}"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63755" t="3290" r="1579" b="6172"/>
          <a:stretch/>
        </p:blipFill>
        <p:spPr>
          <a:xfrm>
            <a:off x="12501" y="-22917"/>
            <a:ext cx="834793" cy="697668"/>
          </a:xfrm>
          <a:prstGeom prst="rect">
            <a:avLst/>
          </a:prstGeom>
        </p:spPr>
      </p:pic>
    </p:spTree>
    <p:extLst>
      <p:ext uri="{BB962C8B-B14F-4D97-AF65-F5344CB8AC3E}">
        <p14:creationId xmlns:p14="http://schemas.microsoft.com/office/powerpoint/2010/main" val="41103783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6/30/22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3579496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academicskills.uwe.ac.uk/general/workbooks/how-to-write-critically/51652/elements-of-an-argument" TargetMode="External"/><Relationship Id="rId3" Type="http://schemas.openxmlformats.org/officeDocument/2006/relationships/hyperlink" Target="https://academicskills.uwe.ac.uk/general/workbooks/how-to-write-critically/45204/introduction" TargetMode="External"/><Relationship Id="rId7" Type="http://schemas.openxmlformats.org/officeDocument/2006/relationships/hyperlink" Target="https://academicskills.uwe.ac.uk/general/workbooks/how-to-write-critically/49108/building-your-argument" TargetMode="External"/><Relationship Id="rId2" Type="http://schemas.openxmlformats.org/officeDocument/2006/relationships/hyperlink" Target="https://academicskills.uwe.ac.uk/general/workbooks/how-to-write-critically/49106/what-is-critical-writing" TargetMode="External"/><Relationship Id="rId1" Type="http://schemas.openxmlformats.org/officeDocument/2006/relationships/slideLayout" Target="../slideLayouts/slideLayout2.xml"/><Relationship Id="rId6" Type="http://schemas.openxmlformats.org/officeDocument/2006/relationships/hyperlink" Target="https://academicskills.uwe.ac.uk/general/workbooks/how-to-write-critically/50144/other-things-to-look-for" TargetMode="External"/><Relationship Id="rId5" Type="http://schemas.openxmlformats.org/officeDocument/2006/relationships/hyperlink" Target="https://academicskills.uwe.ac.uk/general/workbooks/how-to-write-critically/49107/looking-at-the-evidence" TargetMode="External"/><Relationship Id="rId10" Type="http://schemas.openxmlformats.org/officeDocument/2006/relationships/hyperlink" Target="https://academicskills.uwe.ac.uk/general/workbooks/how-to-write-critically/49109/putting-your-critical-thoughts-into-your-writing" TargetMode="External"/><Relationship Id="rId4" Type="http://schemas.openxmlformats.org/officeDocument/2006/relationships/hyperlink" Target="https://academicskills.uwe.ac.uk/general/workbooks/how-to-write-critically/50010/critical-thinking-and-reading" TargetMode="External"/><Relationship Id="rId9" Type="http://schemas.openxmlformats.org/officeDocument/2006/relationships/hyperlink" Target="https://academicskills.uwe.ac.uk/general/workbooks/how-to-write-critically/54151/language-for-critical-writ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uwe.ac.uk/study/study-support/study-skills/referencing/uwe-bristol-harvar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academicskills.uwe.ac.uk/general/workbooks/report-writing" TargetMode="External"/><Relationship Id="rId3" Type="http://schemas.openxmlformats.org/officeDocument/2006/relationships/hyperlink" Target="https://academicskills.uwe.ac.uk/general/workbooks/how-to-improve-your-work-before-submitting" TargetMode="External"/><Relationship Id="rId7" Type="http://schemas.openxmlformats.org/officeDocument/2006/relationships/hyperlink" Target="https://academicskills.uwe.ac.uk/general/workbooks/reflective-writing" TargetMode="External"/><Relationship Id="rId2" Type="http://schemas.openxmlformats.org/officeDocument/2006/relationships/hyperlink" Target="https://academicskills.uwe.ac.uk/general/workbooks/assignment-planner" TargetMode="External"/><Relationship Id="rId1" Type="http://schemas.openxmlformats.org/officeDocument/2006/relationships/slideLayout" Target="../slideLayouts/slideLayout2.xml"/><Relationship Id="rId6" Type="http://schemas.openxmlformats.org/officeDocument/2006/relationships/hyperlink" Target="https://academicskills.uwe.ac.uk/general/workbooks/literature-reviews" TargetMode="External"/><Relationship Id="rId11" Type="http://schemas.openxmlformats.org/officeDocument/2006/relationships/hyperlink" Target="https://learningonscreen.ac.uk/guidance/introductory-guide-to-video-essays/" TargetMode="External"/><Relationship Id="rId5" Type="http://schemas.openxmlformats.org/officeDocument/2006/relationships/hyperlink" Target="https://academicskills.uwe.ac.uk/general/workbooks/how-to-put-your-reading-into-your-writing" TargetMode="External"/><Relationship Id="rId10" Type="http://schemas.openxmlformats.org/officeDocument/2006/relationships/hyperlink" Target="https://academicskills.uwe.ac.uk/general/workbooks/writing-in-an-academic-style" TargetMode="External"/><Relationship Id="rId4" Type="http://schemas.openxmlformats.org/officeDocument/2006/relationships/hyperlink" Target="https://academicskills.uwe.ac.uk/general/workbooks/how-to-plan-and-structure-your-writing" TargetMode="External"/><Relationship Id="rId9" Type="http://schemas.openxmlformats.org/officeDocument/2006/relationships/hyperlink" Target="https://academicskills.uwe.ac.uk/general/workbooks/technical-report-writ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09C74-6FD4-A953-3C5A-29AC6D10EF6F}"/>
              </a:ext>
            </a:extLst>
          </p:cNvPr>
          <p:cNvSpPr>
            <a:spLocks noGrp="1"/>
          </p:cNvSpPr>
          <p:nvPr>
            <p:ph type="ctrTitle"/>
          </p:nvPr>
        </p:nvSpPr>
        <p:spPr>
          <a:xfrm>
            <a:off x="-949124" y="1113662"/>
            <a:ext cx="9144000" cy="2387600"/>
          </a:xfrm>
        </p:spPr>
        <p:txBody>
          <a:bodyPr/>
          <a:lstStyle/>
          <a:p>
            <a:r>
              <a:rPr lang="en-US" dirty="0"/>
              <a:t>Critical Writing</a:t>
            </a:r>
          </a:p>
        </p:txBody>
      </p:sp>
      <p:pic>
        <p:nvPicPr>
          <p:cNvPr id="2050" name="Picture 2" descr="Wordcloud featuring words relating to critical writing">
            <a:extLst>
              <a:ext uri="{FF2B5EF4-FFF2-40B4-BE49-F238E27FC236}">
                <a16:creationId xmlns:a16="http://schemas.microsoft.com/office/drawing/2014/main" id="{3D881E08-F55B-9C0B-3578-901F935ACF6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956" t="19177" r="17951" b="15860"/>
          <a:stretch/>
        </p:blipFill>
        <p:spPr bwMode="auto">
          <a:xfrm>
            <a:off x="7525037" y="2199191"/>
            <a:ext cx="4165394" cy="332193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uwe logo">
            <a:extLst>
              <a:ext uri="{FF2B5EF4-FFF2-40B4-BE49-F238E27FC236}">
                <a16:creationId xmlns:a16="http://schemas.microsoft.com/office/drawing/2014/main" id="{901B31F3-EDB1-C9D4-0FCC-633E1444D4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5614" y="4803333"/>
            <a:ext cx="3111500" cy="16256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Gloucestershire College | Brands of the World™ | Download vector logos and  logotypes">
            <a:extLst>
              <a:ext uri="{FF2B5EF4-FFF2-40B4-BE49-F238E27FC236}">
                <a16:creationId xmlns:a16="http://schemas.microsoft.com/office/drawing/2014/main" id="{8613EB14-10D8-BFE4-0C73-2B5F02A7B5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6964" y="4346133"/>
            <a:ext cx="2540000" cy="25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380041"/>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480EEB-60FA-46A0-E690-E821782B9B85}"/>
              </a:ext>
            </a:extLst>
          </p:cNvPr>
          <p:cNvSpPr>
            <a:spLocks noGrp="1"/>
          </p:cNvSpPr>
          <p:nvPr>
            <p:ph idx="1"/>
          </p:nvPr>
        </p:nvSpPr>
        <p:spPr>
          <a:xfrm>
            <a:off x="503171" y="1252918"/>
            <a:ext cx="10514327" cy="4352163"/>
          </a:xfrm>
        </p:spPr>
        <p:txBody>
          <a:bodyPr/>
          <a:lstStyle/>
          <a:p>
            <a:pPr marL="0" indent="0">
              <a:buNone/>
            </a:pPr>
            <a:r>
              <a:rPr lang="en-GB" sz="3200" b="1" dirty="0"/>
              <a:t>What is critical writing?</a:t>
            </a:r>
          </a:p>
          <a:p>
            <a:r>
              <a:rPr lang="en-GB" dirty="0"/>
              <a:t>In everyday life, you often have to look at various pieces of information and make choices. For example,  when planning a holiday, you will probably investigate a place you've heard good things about. You will consider the best way to travel, the most suitable place to stay and how much money you'll need. You may talk to friends; look at travel guides and read reviews online. However, would you fully trust all the glossy images? Would you consider who had written the reviews and why? Are the people who recommend the accommodation in the same financial </a:t>
            </a:r>
            <a:r>
              <a:rPr lang="en-GB" dirty="0" err="1"/>
              <a:t>cirumstances</a:t>
            </a:r>
            <a:r>
              <a:rPr lang="en-GB" dirty="0"/>
              <a:t> as you?</a:t>
            </a:r>
          </a:p>
          <a:p>
            <a:endParaRPr lang="en-US" dirty="0"/>
          </a:p>
        </p:txBody>
      </p:sp>
    </p:spTree>
    <p:extLst>
      <p:ext uri="{BB962C8B-B14F-4D97-AF65-F5344CB8AC3E}">
        <p14:creationId xmlns:p14="http://schemas.microsoft.com/office/powerpoint/2010/main" val="454273320"/>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27437-BFE3-596E-87F4-378505BB7C6F}"/>
              </a:ext>
            </a:extLst>
          </p:cNvPr>
          <p:cNvSpPr>
            <a:spLocks noGrp="1"/>
          </p:cNvSpPr>
          <p:nvPr>
            <p:ph idx="1"/>
          </p:nvPr>
        </p:nvSpPr>
        <p:spPr/>
        <p:txBody>
          <a:bodyPr>
            <a:normAutofit fontScale="85000" lnSpcReduction="20000"/>
          </a:bodyPr>
          <a:lstStyle/>
          <a:p>
            <a:r>
              <a:rPr lang="en-GB" dirty="0"/>
              <a:t>When you are making those choices, based on the available information, and asking yourself questions, you are thinking and reading critically. At university, these skills are crucial. You need to decide whether to  accept, reject or challenge  other people' s viewpoints on issues by looking carefully at the evidence they offer to support their viewpoints. </a:t>
            </a:r>
          </a:p>
          <a:p>
            <a:endParaRPr lang="en-GB" dirty="0"/>
          </a:p>
          <a:p>
            <a:r>
              <a:rPr lang="en-GB" dirty="0"/>
              <a:t>Thinking and writing critically involves asking  the question: "What do I  think about this  - and why?"  Being ‘critical’ does not necessarily mean you should focus only on flaws or simply be negative about someone's position or evidence. Instead, it involves thinking analytically in order to explain how much you agree or disagree with something: it involves assessing the accuracy, usefulness and validity of what you read, hear or see. </a:t>
            </a:r>
          </a:p>
          <a:p>
            <a:pPr marL="0" indent="0">
              <a:buNone/>
            </a:pPr>
            <a:br>
              <a:rPr lang="en-GB" dirty="0"/>
            </a:br>
            <a:endParaRPr lang="en-US" dirty="0"/>
          </a:p>
        </p:txBody>
      </p:sp>
    </p:spTree>
    <p:extLst>
      <p:ext uri="{BB962C8B-B14F-4D97-AF65-F5344CB8AC3E}">
        <p14:creationId xmlns:p14="http://schemas.microsoft.com/office/powerpoint/2010/main" val="645135630"/>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1DE1A-3C86-DB21-6477-F974AB2B1467}"/>
              </a:ext>
            </a:extLst>
          </p:cNvPr>
          <p:cNvSpPr>
            <a:spLocks noGrp="1"/>
          </p:cNvSpPr>
          <p:nvPr>
            <p:ph type="title"/>
          </p:nvPr>
        </p:nvSpPr>
        <p:spPr>
          <a:xfrm>
            <a:off x="642067" y="1065591"/>
            <a:ext cx="10514327" cy="1326620"/>
          </a:xfrm>
        </p:spPr>
        <p:txBody>
          <a:bodyPr>
            <a:normAutofit fontScale="90000"/>
          </a:bodyPr>
          <a:lstStyle/>
          <a:p>
            <a:r>
              <a:rPr lang="en-US" dirty="0"/>
              <a:t>Please click on the following link to the UWE booklet</a:t>
            </a:r>
            <a:br>
              <a:rPr lang="en-US" dirty="0"/>
            </a:br>
            <a:r>
              <a:rPr lang="en-US" sz="2700" dirty="0">
                <a:hlinkClick r:id="rId2"/>
              </a:rPr>
              <a:t>https://academicskills.uwe.ac.uk/general/workbooks/how-to-write-critically/49106/what-is-critical-writing</a:t>
            </a:r>
            <a:br>
              <a:rPr lang="en-US" sz="2700" dirty="0"/>
            </a:br>
            <a:endParaRPr lang="en-US" sz="2700" dirty="0"/>
          </a:p>
        </p:txBody>
      </p:sp>
      <p:sp>
        <p:nvSpPr>
          <p:cNvPr id="3" name="Content Placeholder 2">
            <a:extLst>
              <a:ext uri="{FF2B5EF4-FFF2-40B4-BE49-F238E27FC236}">
                <a16:creationId xmlns:a16="http://schemas.microsoft.com/office/drawing/2014/main" id="{2F83F168-386C-8370-7C5F-0EC3D9DEF0D4}"/>
              </a:ext>
            </a:extLst>
          </p:cNvPr>
          <p:cNvSpPr>
            <a:spLocks noGrp="1"/>
          </p:cNvSpPr>
          <p:nvPr>
            <p:ph idx="1"/>
          </p:nvPr>
        </p:nvSpPr>
        <p:spPr>
          <a:xfrm>
            <a:off x="642067" y="2392211"/>
            <a:ext cx="10514327" cy="4352163"/>
          </a:xfrm>
        </p:spPr>
        <p:txBody>
          <a:bodyPr>
            <a:normAutofit lnSpcReduction="10000"/>
          </a:bodyPr>
          <a:lstStyle/>
          <a:p>
            <a:pPr marL="0" indent="0">
              <a:buNone/>
            </a:pPr>
            <a:br>
              <a:rPr lang="en-US" dirty="0"/>
            </a:br>
            <a:r>
              <a:rPr lang="en-US" dirty="0"/>
              <a:t>Topics covered</a:t>
            </a:r>
            <a:br>
              <a:rPr lang="en-GB" sz="2800" dirty="0"/>
            </a:br>
            <a:r>
              <a:rPr lang="en-GB" sz="2800" b="1" dirty="0">
                <a:solidFill>
                  <a:srgbClr val="0070C0"/>
                </a:solidFill>
                <a:hlinkClick r:id="rId3">
                  <a:extLst>
                    <a:ext uri="{A12FA001-AC4F-418D-AE19-62706E023703}">
                      <ahyp:hlinkClr xmlns:ahyp="http://schemas.microsoft.com/office/drawing/2018/hyperlinkcolor" val="tx"/>
                    </a:ext>
                  </a:extLst>
                </a:hlinkClick>
              </a:rPr>
              <a:t>Introduction</a:t>
            </a:r>
            <a:br>
              <a:rPr lang="en-GB" sz="2800" b="1" dirty="0">
                <a:solidFill>
                  <a:srgbClr val="0070C0"/>
                </a:solidFill>
              </a:rPr>
            </a:br>
            <a:r>
              <a:rPr lang="en-GB" sz="2800" b="1" dirty="0">
                <a:solidFill>
                  <a:srgbClr val="0070C0"/>
                </a:solidFill>
                <a:hlinkClick r:id="rId2">
                  <a:extLst>
                    <a:ext uri="{A12FA001-AC4F-418D-AE19-62706E023703}">
                      <ahyp:hlinkClr xmlns:ahyp="http://schemas.microsoft.com/office/drawing/2018/hyperlinkcolor" val="tx"/>
                    </a:ext>
                  </a:extLst>
                </a:hlinkClick>
              </a:rPr>
              <a:t>What is critical writing? </a:t>
            </a:r>
            <a:br>
              <a:rPr lang="en-GB" sz="2800" b="1" dirty="0">
                <a:solidFill>
                  <a:srgbClr val="0070C0"/>
                </a:solidFill>
              </a:rPr>
            </a:br>
            <a:r>
              <a:rPr lang="en-GB" sz="2800" b="1" dirty="0">
                <a:solidFill>
                  <a:srgbClr val="0070C0"/>
                </a:solidFill>
                <a:hlinkClick r:id="rId4">
                  <a:extLst>
                    <a:ext uri="{A12FA001-AC4F-418D-AE19-62706E023703}">
                      <ahyp:hlinkClr xmlns:ahyp="http://schemas.microsoft.com/office/drawing/2018/hyperlinkcolor" val="tx"/>
                    </a:ext>
                  </a:extLst>
                </a:hlinkClick>
              </a:rPr>
              <a:t>Critical thinking and reading</a:t>
            </a:r>
            <a:br>
              <a:rPr lang="en-GB" sz="2800" b="1" dirty="0">
                <a:solidFill>
                  <a:srgbClr val="0070C0"/>
                </a:solidFill>
              </a:rPr>
            </a:br>
            <a:r>
              <a:rPr lang="en-GB" sz="2800" b="1" dirty="0">
                <a:solidFill>
                  <a:srgbClr val="0070C0"/>
                </a:solidFill>
                <a:hlinkClick r:id="rId5">
                  <a:extLst>
                    <a:ext uri="{A12FA001-AC4F-418D-AE19-62706E023703}">
                      <ahyp:hlinkClr xmlns:ahyp="http://schemas.microsoft.com/office/drawing/2018/hyperlinkcolor" val="tx"/>
                    </a:ext>
                  </a:extLst>
                </a:hlinkClick>
              </a:rPr>
              <a:t>Looking at the evidence</a:t>
            </a:r>
            <a:br>
              <a:rPr lang="en-GB" sz="2800" b="1" dirty="0">
                <a:solidFill>
                  <a:srgbClr val="0070C0"/>
                </a:solidFill>
                <a:hlinkClick r:id="rId5">
                  <a:extLst>
                    <a:ext uri="{A12FA001-AC4F-418D-AE19-62706E023703}">
                      <ahyp:hlinkClr xmlns:ahyp="http://schemas.microsoft.com/office/drawing/2018/hyperlinkcolor" val="tx"/>
                    </a:ext>
                  </a:extLst>
                </a:hlinkClick>
              </a:rPr>
            </a:br>
            <a:r>
              <a:rPr lang="en-GB" sz="2800" b="1" dirty="0">
                <a:solidFill>
                  <a:srgbClr val="0070C0"/>
                </a:solidFill>
                <a:hlinkClick r:id="rId5">
                  <a:extLst>
                    <a:ext uri="{A12FA001-AC4F-418D-AE19-62706E023703}">
                      <ahyp:hlinkClr xmlns:ahyp="http://schemas.microsoft.com/office/drawing/2018/hyperlinkcolor" val="tx"/>
                    </a:ext>
                  </a:extLst>
                </a:hlinkClick>
              </a:rPr>
              <a:t> </a:t>
            </a:r>
            <a:r>
              <a:rPr lang="en-GB" sz="2800" b="1" dirty="0">
                <a:solidFill>
                  <a:srgbClr val="0070C0"/>
                </a:solidFill>
                <a:hlinkClick r:id="rId6">
                  <a:extLst>
                    <a:ext uri="{A12FA001-AC4F-418D-AE19-62706E023703}">
                      <ahyp:hlinkClr xmlns:ahyp="http://schemas.microsoft.com/office/drawing/2018/hyperlinkcolor" val="tx"/>
                    </a:ext>
                  </a:extLst>
                </a:hlinkClick>
              </a:rPr>
              <a:t>Other things to look for</a:t>
            </a:r>
            <a:br>
              <a:rPr lang="en-GB" sz="2800" b="1" dirty="0">
                <a:solidFill>
                  <a:srgbClr val="0070C0"/>
                </a:solidFill>
              </a:rPr>
            </a:br>
            <a:r>
              <a:rPr lang="en-GB" sz="2800" b="1" dirty="0">
                <a:solidFill>
                  <a:srgbClr val="0070C0"/>
                </a:solidFill>
                <a:hlinkClick r:id="rId7">
                  <a:extLst>
                    <a:ext uri="{A12FA001-AC4F-418D-AE19-62706E023703}">
                      <ahyp:hlinkClr xmlns:ahyp="http://schemas.microsoft.com/office/drawing/2018/hyperlinkcolor" val="tx"/>
                    </a:ext>
                  </a:extLst>
                </a:hlinkClick>
              </a:rPr>
              <a:t>Building your argument</a:t>
            </a:r>
            <a:br>
              <a:rPr lang="en-GB" sz="2800" b="1" dirty="0">
                <a:solidFill>
                  <a:srgbClr val="0070C0"/>
                </a:solidFill>
              </a:rPr>
            </a:br>
            <a:r>
              <a:rPr lang="en-GB" sz="2800" b="1" dirty="0">
                <a:solidFill>
                  <a:srgbClr val="0070C0"/>
                </a:solidFill>
                <a:hlinkClick r:id="rId8">
                  <a:extLst>
                    <a:ext uri="{A12FA001-AC4F-418D-AE19-62706E023703}">
                      <ahyp:hlinkClr xmlns:ahyp="http://schemas.microsoft.com/office/drawing/2018/hyperlinkcolor" val="tx"/>
                    </a:ext>
                  </a:extLst>
                </a:hlinkClick>
              </a:rPr>
              <a:t>Elements of an argument</a:t>
            </a:r>
            <a:br>
              <a:rPr lang="en-GB" sz="2800" b="1" dirty="0">
                <a:solidFill>
                  <a:srgbClr val="0070C0"/>
                </a:solidFill>
              </a:rPr>
            </a:br>
            <a:r>
              <a:rPr lang="en-GB" sz="2800" b="1" dirty="0">
                <a:solidFill>
                  <a:srgbClr val="0070C0"/>
                </a:solidFill>
                <a:hlinkClick r:id="rId9">
                  <a:extLst>
                    <a:ext uri="{A12FA001-AC4F-418D-AE19-62706E023703}">
                      <ahyp:hlinkClr xmlns:ahyp="http://schemas.microsoft.com/office/drawing/2018/hyperlinkcolor" val="tx"/>
                    </a:ext>
                  </a:extLst>
                </a:hlinkClick>
              </a:rPr>
              <a:t>Language for critical writing</a:t>
            </a:r>
            <a:br>
              <a:rPr lang="en-GB" sz="2800" b="1" dirty="0">
                <a:solidFill>
                  <a:srgbClr val="0070C0"/>
                </a:solidFill>
              </a:rPr>
            </a:br>
            <a:r>
              <a:rPr lang="en-GB" sz="2800" b="1" dirty="0">
                <a:solidFill>
                  <a:srgbClr val="0070C0"/>
                </a:solidFill>
                <a:hlinkClick r:id="rId10">
                  <a:extLst>
                    <a:ext uri="{A12FA001-AC4F-418D-AE19-62706E023703}">
                      <ahyp:hlinkClr xmlns:ahyp="http://schemas.microsoft.com/office/drawing/2018/hyperlinkcolor" val="tx"/>
                    </a:ext>
                  </a:extLst>
                </a:hlinkClick>
              </a:rPr>
              <a:t>Putting your critical thoughts into your writing</a:t>
            </a:r>
            <a:br>
              <a:rPr lang="en-GB" dirty="0"/>
            </a:br>
            <a:endParaRPr lang="en-US" dirty="0"/>
          </a:p>
        </p:txBody>
      </p:sp>
    </p:spTree>
    <p:extLst>
      <p:ext uri="{BB962C8B-B14F-4D97-AF65-F5344CB8AC3E}">
        <p14:creationId xmlns:p14="http://schemas.microsoft.com/office/powerpoint/2010/main" val="769809150"/>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5029D-433E-48E1-766D-6B312C8B5076}"/>
              </a:ext>
            </a:extLst>
          </p:cNvPr>
          <p:cNvSpPr>
            <a:spLocks noGrp="1"/>
          </p:cNvSpPr>
          <p:nvPr>
            <p:ph type="title"/>
          </p:nvPr>
        </p:nvSpPr>
        <p:spPr/>
        <p:txBody>
          <a:bodyPr/>
          <a:lstStyle/>
          <a:p>
            <a:r>
              <a:rPr lang="en-US" dirty="0"/>
              <a:t>Referencing</a:t>
            </a:r>
          </a:p>
        </p:txBody>
      </p:sp>
      <p:sp>
        <p:nvSpPr>
          <p:cNvPr id="3" name="Content Placeholder 2">
            <a:extLst>
              <a:ext uri="{FF2B5EF4-FFF2-40B4-BE49-F238E27FC236}">
                <a16:creationId xmlns:a16="http://schemas.microsoft.com/office/drawing/2014/main" id="{A200B6DE-9C4F-55B0-998C-E1B8AA26E2CF}"/>
              </a:ext>
            </a:extLst>
          </p:cNvPr>
          <p:cNvSpPr>
            <a:spLocks noGrp="1"/>
          </p:cNvSpPr>
          <p:nvPr>
            <p:ph idx="1"/>
          </p:nvPr>
        </p:nvSpPr>
        <p:spPr/>
        <p:txBody>
          <a:bodyPr>
            <a:normAutofit fontScale="70000" lnSpcReduction="20000"/>
          </a:bodyPr>
          <a:lstStyle/>
          <a:p>
            <a:pPr marL="0" indent="0">
              <a:buNone/>
            </a:pPr>
            <a:r>
              <a:rPr lang="en-GB" dirty="0"/>
              <a:t>What is referencing</a:t>
            </a:r>
          </a:p>
          <a:p>
            <a:r>
              <a:rPr lang="en-GB" dirty="0"/>
              <a:t>You are expected to acknowledge the books, journal articles and other sources of information that you use when preparing and completing your university work. This is done by briefly referring to (citing) the sources of information in the text of your work, and by producing a corresponding, alphabetical list of references (or a bibliography) at the end of your work.</a:t>
            </a:r>
          </a:p>
          <a:p>
            <a:r>
              <a:rPr lang="en-GB" dirty="0"/>
              <a:t>Referencing demonstrates that you have done the following:</a:t>
            </a:r>
          </a:p>
          <a:p>
            <a:pPr marL="0" indent="0">
              <a:buNone/>
            </a:pPr>
            <a:r>
              <a:rPr lang="en-GB" dirty="0"/>
              <a:t>acknowledged your sources of information</a:t>
            </a:r>
          </a:p>
          <a:p>
            <a:pPr marL="0" indent="0">
              <a:buNone/>
            </a:pPr>
            <a:r>
              <a:rPr lang="en-GB" dirty="0"/>
              <a:t>read around the subject</a:t>
            </a:r>
          </a:p>
          <a:p>
            <a:pPr marL="0" indent="0">
              <a:buNone/>
            </a:pPr>
            <a:r>
              <a:rPr lang="en-GB" dirty="0"/>
              <a:t>taken on board related research</a:t>
            </a:r>
          </a:p>
          <a:p>
            <a:pPr marL="0" indent="0">
              <a:buNone/>
            </a:pPr>
            <a:r>
              <a:rPr lang="en-GB" dirty="0"/>
              <a:t>explored others' opinions</a:t>
            </a:r>
          </a:p>
          <a:p>
            <a:pPr marL="0" indent="0">
              <a:buNone/>
            </a:pPr>
            <a:r>
              <a:rPr lang="en-GB" dirty="0"/>
              <a:t>checked your facts</a:t>
            </a:r>
          </a:p>
          <a:p>
            <a:pPr marL="0" indent="0">
              <a:buNone/>
            </a:pPr>
            <a:r>
              <a:rPr lang="en-GB" dirty="0"/>
              <a:t>substantiated your arguments</a:t>
            </a:r>
          </a:p>
          <a:p>
            <a:pPr marL="0" indent="0">
              <a:buNone/>
            </a:pPr>
            <a:r>
              <a:rPr lang="en-GB" dirty="0"/>
              <a:t>come to your own conclusions</a:t>
            </a:r>
          </a:p>
          <a:p>
            <a:r>
              <a:rPr lang="en-GB" dirty="0"/>
              <a:t>References also enable the reader to find your sources of information for themselves</a:t>
            </a:r>
          </a:p>
          <a:p>
            <a:endParaRPr lang="en-US" dirty="0"/>
          </a:p>
        </p:txBody>
      </p:sp>
    </p:spTree>
    <p:extLst>
      <p:ext uri="{BB962C8B-B14F-4D97-AF65-F5344CB8AC3E}">
        <p14:creationId xmlns:p14="http://schemas.microsoft.com/office/powerpoint/2010/main" val="669375258"/>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C54F3-E1E7-1595-E1FE-48315FEEE87A}"/>
              </a:ext>
            </a:extLst>
          </p:cNvPr>
          <p:cNvSpPr>
            <a:spLocks noGrp="1"/>
          </p:cNvSpPr>
          <p:nvPr>
            <p:ph type="title"/>
          </p:nvPr>
        </p:nvSpPr>
        <p:spPr/>
        <p:txBody>
          <a:bodyPr/>
          <a:lstStyle/>
          <a:p>
            <a:r>
              <a:rPr lang="en-US" dirty="0"/>
              <a:t>Referencing UWE Harvard Standard</a:t>
            </a:r>
          </a:p>
        </p:txBody>
      </p:sp>
      <p:sp>
        <p:nvSpPr>
          <p:cNvPr id="3" name="Content Placeholder 2">
            <a:extLst>
              <a:ext uri="{FF2B5EF4-FFF2-40B4-BE49-F238E27FC236}">
                <a16:creationId xmlns:a16="http://schemas.microsoft.com/office/drawing/2014/main" id="{4178C1AF-A123-30EF-4832-3D1BD1194FA3}"/>
              </a:ext>
            </a:extLst>
          </p:cNvPr>
          <p:cNvSpPr>
            <a:spLocks noGrp="1"/>
          </p:cNvSpPr>
          <p:nvPr>
            <p:ph idx="1"/>
          </p:nvPr>
        </p:nvSpPr>
        <p:spPr/>
        <p:txBody>
          <a:bodyPr/>
          <a:lstStyle/>
          <a:p>
            <a:r>
              <a:rPr lang="en-US" dirty="0"/>
              <a:t>Please see below link</a:t>
            </a:r>
          </a:p>
          <a:p>
            <a:endParaRPr lang="en-US" dirty="0"/>
          </a:p>
          <a:p>
            <a:r>
              <a:rPr lang="en-US" dirty="0">
                <a:hlinkClick r:id="rId2"/>
              </a:rPr>
              <a:t>https://www.uwe.ac.uk/study/study-support/study-skills/referencing/uwe-bristol-harvard</a:t>
            </a:r>
            <a:endParaRPr lang="en-US" dirty="0"/>
          </a:p>
          <a:p>
            <a:endParaRPr lang="en-US" dirty="0"/>
          </a:p>
          <a:p>
            <a:endParaRPr lang="en-US" dirty="0"/>
          </a:p>
          <a:p>
            <a:r>
              <a:rPr lang="en-US" dirty="0"/>
              <a:t>Referencing is a must at degree level and it is very important you read and implement this standard</a:t>
            </a:r>
          </a:p>
        </p:txBody>
      </p:sp>
    </p:spTree>
    <p:extLst>
      <p:ext uri="{BB962C8B-B14F-4D97-AF65-F5344CB8AC3E}">
        <p14:creationId xmlns:p14="http://schemas.microsoft.com/office/powerpoint/2010/main" val="718036170"/>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2F819-4D12-74DD-1D80-9032A3E58E6E}"/>
              </a:ext>
            </a:extLst>
          </p:cNvPr>
          <p:cNvSpPr>
            <a:spLocks noGrp="1"/>
          </p:cNvSpPr>
          <p:nvPr>
            <p:ph type="title"/>
          </p:nvPr>
        </p:nvSpPr>
        <p:spPr>
          <a:xfrm>
            <a:off x="838836" y="677037"/>
            <a:ext cx="10514327" cy="1326620"/>
          </a:xfrm>
        </p:spPr>
        <p:txBody>
          <a:bodyPr/>
          <a:lstStyle/>
          <a:p>
            <a:r>
              <a:rPr lang="en-GB" sz="2800" b="1" dirty="0"/>
              <a:t>Planning, writing and editing your work</a:t>
            </a:r>
            <a:br>
              <a:rPr lang="en-GB" b="1" dirty="0"/>
            </a:br>
            <a:endParaRPr lang="en-US" dirty="0"/>
          </a:p>
        </p:txBody>
      </p:sp>
      <p:sp>
        <p:nvSpPr>
          <p:cNvPr id="3" name="Content Placeholder 2">
            <a:extLst>
              <a:ext uri="{FF2B5EF4-FFF2-40B4-BE49-F238E27FC236}">
                <a16:creationId xmlns:a16="http://schemas.microsoft.com/office/drawing/2014/main" id="{9FAC6007-84CF-9C6F-8202-58F1D1DFE8E3}"/>
              </a:ext>
            </a:extLst>
          </p:cNvPr>
          <p:cNvSpPr>
            <a:spLocks noGrp="1"/>
          </p:cNvSpPr>
          <p:nvPr>
            <p:ph idx="1"/>
          </p:nvPr>
        </p:nvSpPr>
        <p:spPr/>
        <p:txBody>
          <a:bodyPr>
            <a:normAutofit fontScale="55000" lnSpcReduction="20000"/>
          </a:bodyPr>
          <a:lstStyle/>
          <a:p>
            <a:r>
              <a:rPr lang="en-GB" b="1" dirty="0"/>
              <a:t>Planning, writing and editing your work</a:t>
            </a:r>
          </a:p>
          <a:p>
            <a:r>
              <a:rPr lang="en-GB" u="sng" dirty="0">
                <a:hlinkClick r:id="rId2"/>
              </a:rPr>
              <a:t>Assignment planner</a:t>
            </a:r>
            <a:r>
              <a:rPr lang="en-GB" dirty="0"/>
              <a:t>: Use this tool to create a personalised schedule for each of your written assignments.</a:t>
            </a:r>
          </a:p>
          <a:p>
            <a:r>
              <a:rPr lang="en-GB" u="sng" dirty="0">
                <a:hlinkClick r:id="rId3"/>
              </a:rPr>
              <a:t>How to improve your work before submitting</a:t>
            </a:r>
            <a:r>
              <a:rPr lang="en-GB" dirty="0"/>
              <a:t>: tips, tools and areas to focus on to help you improve your work before you hand it in.</a:t>
            </a:r>
          </a:p>
          <a:p>
            <a:r>
              <a:rPr lang="en-GB" u="sng" dirty="0">
                <a:hlinkClick r:id="rId4"/>
              </a:rPr>
              <a:t>How to plan and structure your writing</a:t>
            </a:r>
            <a:r>
              <a:rPr lang="en-GB" dirty="0"/>
              <a:t>: Analyse your assignment title, organise your thoughts and structure your paragraphs.</a:t>
            </a:r>
          </a:p>
          <a:p>
            <a:r>
              <a:rPr lang="en-GB" u="sng" dirty="0">
                <a:hlinkClick r:id="rId5"/>
              </a:rPr>
              <a:t>How to put your reading into your writing</a:t>
            </a:r>
            <a:r>
              <a:rPr lang="en-GB" dirty="0"/>
              <a:t>: Summarise your research, identify themes in your reading and bring it all together in a structured paragraph.</a:t>
            </a:r>
          </a:p>
          <a:p>
            <a:r>
              <a:rPr lang="en-GB" u="sng" dirty="0">
                <a:hlinkClick r:id="rId6"/>
              </a:rPr>
              <a:t>Literature reviews workbook</a:t>
            </a:r>
            <a:r>
              <a:rPr lang="en-GB" dirty="0"/>
              <a:t>: An introduction to the process of writing a literature review that includes video guidance with perspectives from each faculty.</a:t>
            </a:r>
          </a:p>
          <a:p>
            <a:r>
              <a:rPr lang="en-GB" u="sng" dirty="0">
                <a:hlinkClick r:id="rId7"/>
              </a:rPr>
              <a:t>Reflective writing</a:t>
            </a:r>
            <a:r>
              <a:rPr lang="en-GB" dirty="0"/>
              <a:t>: How reflective writing can help you with your learning, and methods to achieve this. </a:t>
            </a:r>
          </a:p>
          <a:p>
            <a:r>
              <a:rPr lang="en-GB" u="sng" dirty="0">
                <a:hlinkClick r:id="rId8"/>
              </a:rPr>
              <a:t>Report writing</a:t>
            </a:r>
            <a:r>
              <a:rPr lang="en-GB" dirty="0"/>
              <a:t>: Understand the techniques of report writing, an important academic and workplace skill</a:t>
            </a:r>
            <a:r>
              <a:rPr lang="en-GB" sz="2200" dirty="0"/>
              <a:t>.  </a:t>
            </a:r>
            <a:r>
              <a:rPr lang="en-GB" sz="2200" b="1" dirty="0">
                <a:solidFill>
                  <a:srgbClr val="FF0000"/>
                </a:solidFill>
              </a:rPr>
              <a:t>(Report Structure Very Useful )</a:t>
            </a:r>
          </a:p>
          <a:p>
            <a:r>
              <a:rPr lang="en-GB" u="sng" dirty="0">
                <a:hlinkClick r:id="rId9"/>
              </a:rPr>
              <a:t>Technical report writing guide</a:t>
            </a:r>
            <a:r>
              <a:rPr lang="en-GB" dirty="0"/>
              <a:t>: Understand some of the conventions of technical report writing, such as formatting and the use of technical data and language.</a:t>
            </a:r>
          </a:p>
          <a:p>
            <a:r>
              <a:rPr lang="en-GB" u="sng" dirty="0">
                <a:hlinkClick r:id="rId10"/>
              </a:rPr>
              <a:t>Writing in an academic style</a:t>
            </a:r>
            <a:r>
              <a:rPr lang="en-GB" dirty="0"/>
              <a:t>: common features of academic writing style including being cautious, being formal and being concise and precise</a:t>
            </a:r>
          </a:p>
          <a:p>
            <a:r>
              <a:rPr lang="en-GB" u="sng" dirty="0">
                <a:hlinkClick r:id="rId11"/>
              </a:rPr>
              <a:t>Video essays guide</a:t>
            </a:r>
            <a:r>
              <a:rPr lang="en-GB" dirty="0"/>
              <a:t>: Provides guidance for those who would like to produce a video essay as part of their assignments</a:t>
            </a:r>
          </a:p>
          <a:p>
            <a:endParaRPr lang="en-US" dirty="0"/>
          </a:p>
        </p:txBody>
      </p:sp>
    </p:spTree>
    <p:extLst>
      <p:ext uri="{BB962C8B-B14F-4D97-AF65-F5344CB8AC3E}">
        <p14:creationId xmlns:p14="http://schemas.microsoft.com/office/powerpoint/2010/main" val="1997496703"/>
      </p:ext>
    </p:extLst>
  </p:cSld>
  <p:clrMapOvr>
    <a:masterClrMapping/>
  </p:clrMapOvr>
  <p:transition>
    <p:fade thruBlk="1"/>
  </p:transition>
</p:sld>
</file>

<file path=ppt/theme/theme1.xml><?xml version="1.0" encoding="utf-8"?>
<a:theme xmlns:a="http://schemas.openxmlformats.org/drawingml/2006/main" name="DataStructuresArray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reatingAppAzur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ppt/theme/theme4.xml><?xml version="1.0" encoding="utf-8"?>
<a:theme xmlns:a="http://schemas.openxmlformats.org/drawingml/2006/main" name="4_CreatingAppAzur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DegreeIntro" id="{1F94E012-6D9F-4876-B6BF-F13DA6D6732A}" vid="{20DE8D24-B8FA-4EFA-8435-C534F6D9830B}"/>
    </a:ext>
  </a:extLst>
</a:theme>
</file>

<file path=docProps/app.xml><?xml version="1.0" encoding="utf-8"?>
<Properties xmlns="http://schemas.openxmlformats.org/officeDocument/2006/extended-properties" xmlns:vt="http://schemas.openxmlformats.org/officeDocument/2006/docPropsVTypes">
  <Template>Testing</Template>
  <TotalTime>118</TotalTime>
  <Words>763</Words>
  <Application>Microsoft Macintosh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7</vt:i4>
      </vt:variant>
    </vt:vector>
  </HeadingPairs>
  <TitlesOfParts>
    <vt:vector size="14" baseType="lpstr">
      <vt:lpstr>Arial</vt:lpstr>
      <vt:lpstr>Calibri</vt:lpstr>
      <vt:lpstr>Calibri Light</vt:lpstr>
      <vt:lpstr>DataStructuresArrays</vt:lpstr>
      <vt:lpstr>Custom Design</vt:lpstr>
      <vt:lpstr>3_CreatingAppAzure</vt:lpstr>
      <vt:lpstr>4_CreatingAppAzure</vt:lpstr>
      <vt:lpstr>Critical Writing</vt:lpstr>
      <vt:lpstr>PowerPoint Presentation</vt:lpstr>
      <vt:lpstr>PowerPoint Presentation</vt:lpstr>
      <vt:lpstr>Please click on the following link to the UWE booklet https://academicskills.uwe.ac.uk/general/workbooks/how-to-write-critically/49106/what-is-critical-writing </vt:lpstr>
      <vt:lpstr>Referencing</vt:lpstr>
      <vt:lpstr>Referencing UWE Harvard Standard</vt:lpstr>
      <vt:lpstr>Planning, writing and editing your 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Writing</dc:title>
  <dc:creator>Emma Littlefair</dc:creator>
  <cp:lastModifiedBy>Emma Littlefair</cp:lastModifiedBy>
  <cp:revision>2</cp:revision>
  <dcterms:created xsi:type="dcterms:W3CDTF">2022-06-30T13:35:07Z</dcterms:created>
  <dcterms:modified xsi:type="dcterms:W3CDTF">2022-06-30T15:33:33Z</dcterms:modified>
</cp:coreProperties>
</file>