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1"/>
  </p:notesMasterIdLst>
  <p:sldIdLst>
    <p:sldId id="610" r:id="rId2"/>
    <p:sldId id="262" r:id="rId3"/>
    <p:sldId id="611" r:id="rId4"/>
    <p:sldId id="617" r:id="rId5"/>
    <p:sldId id="618" r:id="rId6"/>
    <p:sldId id="628" r:id="rId7"/>
    <p:sldId id="629" r:id="rId8"/>
    <p:sldId id="630" r:id="rId9"/>
    <p:sldId id="631" r:id="rId10"/>
    <p:sldId id="634" r:id="rId11"/>
    <p:sldId id="658" r:id="rId12"/>
    <p:sldId id="619" r:id="rId13"/>
    <p:sldId id="632" r:id="rId14"/>
    <p:sldId id="646" r:id="rId15"/>
    <p:sldId id="620" r:id="rId16"/>
    <p:sldId id="647" r:id="rId17"/>
    <p:sldId id="648" r:id="rId18"/>
    <p:sldId id="621" r:id="rId19"/>
    <p:sldId id="640" r:id="rId20"/>
    <p:sldId id="641" r:id="rId21"/>
    <p:sldId id="642" r:id="rId22"/>
    <p:sldId id="643" r:id="rId23"/>
    <p:sldId id="644" r:id="rId24"/>
    <p:sldId id="645" r:id="rId25"/>
    <p:sldId id="633" r:id="rId26"/>
    <p:sldId id="614" r:id="rId27"/>
    <p:sldId id="622" r:id="rId28"/>
    <p:sldId id="649" r:id="rId29"/>
    <p:sldId id="650" r:id="rId30"/>
    <p:sldId id="613" r:id="rId31"/>
    <p:sldId id="651" r:id="rId32"/>
    <p:sldId id="615" r:id="rId33"/>
    <p:sldId id="635" r:id="rId34"/>
    <p:sldId id="624" r:id="rId35"/>
    <p:sldId id="652" r:id="rId36"/>
    <p:sldId id="623" r:id="rId37"/>
    <p:sldId id="636" r:id="rId38"/>
    <p:sldId id="637" r:id="rId39"/>
    <p:sldId id="638" r:id="rId40"/>
    <p:sldId id="625" r:id="rId41"/>
    <p:sldId id="653" r:id="rId42"/>
    <p:sldId id="639" r:id="rId43"/>
    <p:sldId id="626" r:id="rId44"/>
    <p:sldId id="654" r:id="rId45"/>
    <p:sldId id="655" r:id="rId46"/>
    <p:sldId id="627" r:id="rId47"/>
    <p:sldId id="656" r:id="rId48"/>
    <p:sldId id="657" r:id="rId49"/>
    <p:sldId id="61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1" autoAdjust="0"/>
    <p:restoredTop sz="97264" autoAdjust="0"/>
  </p:normalViewPr>
  <p:slideViewPr>
    <p:cSldViewPr snapToGrid="0" showGuides="1">
      <p:cViewPr varScale="1">
        <p:scale>
          <a:sx n="76" d="100"/>
          <a:sy n="76" d="100"/>
        </p:scale>
        <p:origin x="126" y="654"/>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Higgins" userId="ad4ee43bd0f7a961" providerId="LiveId" clId="{DCCC9893-0BD5-4F09-8A2F-8145371C946C}"/>
    <pc:docChg chg="custSel modSld">
      <pc:chgData name="Mark Higgins" userId="ad4ee43bd0f7a961" providerId="LiveId" clId="{DCCC9893-0BD5-4F09-8A2F-8145371C946C}" dt="2021-10-13T13:42:12.210" v="720" actId="20577"/>
      <pc:docMkLst>
        <pc:docMk/>
      </pc:docMkLst>
      <pc:sldChg chg="modSp mod">
        <pc:chgData name="Mark Higgins" userId="ad4ee43bd0f7a961" providerId="LiveId" clId="{DCCC9893-0BD5-4F09-8A2F-8145371C946C}" dt="2021-10-13T13:34:13.967" v="342" actId="20577"/>
        <pc:sldMkLst>
          <pc:docMk/>
          <pc:sldMk cId="653415081" sldId="257"/>
        </pc:sldMkLst>
        <pc:spChg chg="mod">
          <ac:chgData name="Mark Higgins" userId="ad4ee43bd0f7a961" providerId="LiveId" clId="{DCCC9893-0BD5-4F09-8A2F-8145371C946C}" dt="2021-10-13T13:34:13.967" v="342" actId="20577"/>
          <ac:spMkLst>
            <pc:docMk/>
            <pc:sldMk cId="653415081" sldId="257"/>
            <ac:spMk id="3" creationId="{93E1A0CE-437E-4089-AE73-03BEE8D4C05A}"/>
          </ac:spMkLst>
        </pc:spChg>
      </pc:sldChg>
      <pc:sldChg chg="modSp mod">
        <pc:chgData name="Mark Higgins" userId="ad4ee43bd0f7a961" providerId="LiveId" clId="{DCCC9893-0BD5-4F09-8A2F-8145371C946C}" dt="2021-10-13T13:36:39.077" v="419" actId="20577"/>
        <pc:sldMkLst>
          <pc:docMk/>
          <pc:sldMk cId="2851725395" sldId="263"/>
        </pc:sldMkLst>
        <pc:spChg chg="mod">
          <ac:chgData name="Mark Higgins" userId="ad4ee43bd0f7a961" providerId="LiveId" clId="{DCCC9893-0BD5-4F09-8A2F-8145371C946C}" dt="2021-10-13T13:36:39.077" v="419" actId="20577"/>
          <ac:spMkLst>
            <pc:docMk/>
            <pc:sldMk cId="2851725395" sldId="263"/>
            <ac:spMk id="3" creationId="{93E1A0CE-437E-4089-AE73-03BEE8D4C05A}"/>
          </ac:spMkLst>
        </pc:spChg>
      </pc:sldChg>
      <pc:sldChg chg="modSp mod">
        <pc:chgData name="Mark Higgins" userId="ad4ee43bd0f7a961" providerId="LiveId" clId="{DCCC9893-0BD5-4F09-8A2F-8145371C946C}" dt="2021-10-13T13:42:12.210" v="720" actId="20577"/>
        <pc:sldMkLst>
          <pc:docMk/>
          <pc:sldMk cId="174211072" sldId="264"/>
        </pc:sldMkLst>
        <pc:spChg chg="mod">
          <ac:chgData name="Mark Higgins" userId="ad4ee43bd0f7a961" providerId="LiveId" clId="{DCCC9893-0BD5-4F09-8A2F-8145371C946C}" dt="2021-10-13T13:42:12.210" v="720" actId="20577"/>
          <ac:spMkLst>
            <pc:docMk/>
            <pc:sldMk cId="174211072" sldId="264"/>
            <ac:spMk id="3" creationId="{93E1A0CE-437E-4089-AE73-03BEE8D4C05A}"/>
          </ac:spMkLst>
        </pc:spChg>
      </pc:sldChg>
    </pc:docChg>
  </pc:docChgLst>
  <pc:docChgLst>
    <pc:chgData name="Mark Higgins" userId="ad4ee43bd0f7a961" providerId="LiveId" clId="{7B3C12DC-8600-4E20-806B-96FB228C8506}"/>
    <pc:docChg chg="undo custSel addSld delSld modSld sldOrd">
      <pc:chgData name="Mark Higgins" userId="ad4ee43bd0f7a961" providerId="LiveId" clId="{7B3C12DC-8600-4E20-806B-96FB228C8506}" dt="2021-09-06T10:37:23.513" v="2710" actId="20578"/>
      <pc:docMkLst>
        <pc:docMk/>
      </pc:docMkLst>
      <pc:sldChg chg="modSp mod">
        <pc:chgData name="Mark Higgins" userId="ad4ee43bd0f7a961" providerId="LiveId" clId="{7B3C12DC-8600-4E20-806B-96FB228C8506}" dt="2021-09-06T07:38:18.412" v="2709" actId="20577"/>
        <pc:sldMkLst>
          <pc:docMk/>
          <pc:sldMk cId="653415081" sldId="257"/>
        </pc:sldMkLst>
        <pc:spChg chg="mod">
          <ac:chgData name="Mark Higgins" userId="ad4ee43bd0f7a961" providerId="LiveId" clId="{7B3C12DC-8600-4E20-806B-96FB228C8506}" dt="2021-09-06T07:38:18.412" v="2709" actId="20577"/>
          <ac:spMkLst>
            <pc:docMk/>
            <pc:sldMk cId="653415081" sldId="257"/>
            <ac:spMk id="3" creationId="{93E1A0CE-437E-4089-AE73-03BEE8D4C05A}"/>
          </ac:spMkLst>
        </pc:spChg>
      </pc:sldChg>
      <pc:sldChg chg="modSp mod">
        <pc:chgData name="Mark Higgins" userId="ad4ee43bd0f7a961" providerId="LiveId" clId="{7B3C12DC-8600-4E20-806B-96FB228C8506}" dt="2021-09-02T09:29:40.658" v="470" actId="20577"/>
        <pc:sldMkLst>
          <pc:docMk/>
          <pc:sldMk cId="2851725395" sldId="263"/>
        </pc:sldMkLst>
        <pc:spChg chg="mod">
          <ac:chgData name="Mark Higgins" userId="ad4ee43bd0f7a961" providerId="LiveId" clId="{7B3C12DC-8600-4E20-806B-96FB228C8506}" dt="2021-09-02T09:29:40.658" v="470" actId="20577"/>
          <ac:spMkLst>
            <pc:docMk/>
            <pc:sldMk cId="2851725395" sldId="263"/>
            <ac:spMk id="3" creationId="{93E1A0CE-437E-4089-AE73-03BEE8D4C05A}"/>
          </ac:spMkLst>
        </pc:spChg>
      </pc:sldChg>
      <pc:sldChg chg="modSp mod">
        <pc:chgData name="Mark Higgins" userId="ad4ee43bd0f7a961" providerId="LiveId" clId="{7B3C12DC-8600-4E20-806B-96FB228C8506}" dt="2021-09-02T13:29:19.563" v="1109" actId="20577"/>
        <pc:sldMkLst>
          <pc:docMk/>
          <pc:sldMk cId="3474297635" sldId="268"/>
        </pc:sldMkLst>
        <pc:spChg chg="mod">
          <ac:chgData name="Mark Higgins" userId="ad4ee43bd0f7a961" providerId="LiveId" clId="{7B3C12DC-8600-4E20-806B-96FB228C8506}" dt="2021-09-02T13:29:19.563" v="1109" actId="20577"/>
          <ac:spMkLst>
            <pc:docMk/>
            <pc:sldMk cId="3474297635" sldId="268"/>
            <ac:spMk id="57" creationId="{C511BFB5-EEAD-4CA1-979C-CC71A3834622}"/>
          </ac:spMkLst>
        </pc:spChg>
      </pc:sldChg>
      <pc:sldChg chg="addSp modSp new mod modClrScheme chgLayout">
        <pc:chgData name="Mark Higgins" userId="ad4ee43bd0f7a961" providerId="LiveId" clId="{7B3C12DC-8600-4E20-806B-96FB228C8506}" dt="2021-08-31T15:08:04.352" v="380" actId="20577"/>
        <pc:sldMkLst>
          <pc:docMk/>
          <pc:sldMk cId="162881234" sldId="688"/>
        </pc:sldMkLst>
        <pc:spChg chg="add mod">
          <ac:chgData name="Mark Higgins" userId="ad4ee43bd0f7a961" providerId="LiveId" clId="{7B3C12DC-8600-4E20-806B-96FB228C8506}" dt="2021-08-31T15:04:49.074" v="37" actId="20577"/>
          <ac:spMkLst>
            <pc:docMk/>
            <pc:sldMk cId="162881234" sldId="688"/>
            <ac:spMk id="2" creationId="{3C7980E3-0EE6-4C5B-AFFA-DAA9DC8F3954}"/>
          </ac:spMkLst>
        </pc:spChg>
        <pc:spChg chg="add mod">
          <ac:chgData name="Mark Higgins" userId="ad4ee43bd0f7a961" providerId="LiveId" clId="{7B3C12DC-8600-4E20-806B-96FB228C8506}" dt="2021-08-31T15:08:04.352" v="380" actId="20577"/>
          <ac:spMkLst>
            <pc:docMk/>
            <pc:sldMk cId="162881234" sldId="688"/>
            <ac:spMk id="3" creationId="{18505FD1-CDB0-486D-9380-51AA02B060F4}"/>
          </ac:spMkLst>
        </pc:spChg>
      </pc:sldChg>
      <pc:sldChg chg="modSp new mod">
        <pc:chgData name="Mark Higgins" userId="ad4ee43bd0f7a961" providerId="LiveId" clId="{7B3C12DC-8600-4E20-806B-96FB228C8506}" dt="2021-08-31T15:14:00.507" v="405" actId="20577"/>
        <pc:sldMkLst>
          <pc:docMk/>
          <pc:sldMk cId="116519343" sldId="689"/>
        </pc:sldMkLst>
        <pc:spChg chg="mod">
          <ac:chgData name="Mark Higgins" userId="ad4ee43bd0f7a961" providerId="LiveId" clId="{7B3C12DC-8600-4E20-806B-96FB228C8506}" dt="2021-08-31T15:14:00.507" v="405" actId="20577"/>
          <ac:spMkLst>
            <pc:docMk/>
            <pc:sldMk cId="116519343" sldId="689"/>
            <ac:spMk id="2" creationId="{9E110F69-0966-4622-AED3-9BC52FB22C17}"/>
          </ac:spMkLst>
        </pc:spChg>
        <pc:spChg chg="mod">
          <ac:chgData name="Mark Higgins" userId="ad4ee43bd0f7a961" providerId="LiveId" clId="{7B3C12DC-8600-4E20-806B-96FB228C8506}" dt="2021-08-31T15:13:51.500" v="386" actId="12"/>
          <ac:spMkLst>
            <pc:docMk/>
            <pc:sldMk cId="116519343" sldId="689"/>
            <ac:spMk id="3" creationId="{09131163-B45F-4BE2-828A-91FC58F41A68}"/>
          </ac:spMkLst>
        </pc:spChg>
      </pc:sldChg>
      <pc:sldChg chg="modSp new del mod">
        <pc:chgData name="Mark Higgins" userId="ad4ee43bd0f7a961" providerId="LiveId" clId="{7B3C12DC-8600-4E20-806B-96FB228C8506}" dt="2021-09-02T13:17:28.917" v="730" actId="47"/>
        <pc:sldMkLst>
          <pc:docMk/>
          <pc:sldMk cId="3064485875" sldId="690"/>
        </pc:sldMkLst>
        <pc:spChg chg="mod">
          <ac:chgData name="Mark Higgins" userId="ad4ee43bd0f7a961" providerId="LiveId" clId="{7B3C12DC-8600-4E20-806B-96FB228C8506}" dt="2021-09-02T09:27:13.745" v="421" actId="20577"/>
          <ac:spMkLst>
            <pc:docMk/>
            <pc:sldMk cId="3064485875" sldId="690"/>
            <ac:spMk id="2" creationId="{8C354346-84C1-4DD7-8567-53955776F4DF}"/>
          </ac:spMkLst>
        </pc:spChg>
        <pc:spChg chg="mod">
          <ac:chgData name="Mark Higgins" userId="ad4ee43bd0f7a961" providerId="LiveId" clId="{7B3C12DC-8600-4E20-806B-96FB228C8506}" dt="2021-09-02T09:27:53.773" v="468" actId="20577"/>
          <ac:spMkLst>
            <pc:docMk/>
            <pc:sldMk cId="3064485875" sldId="690"/>
            <ac:spMk id="3" creationId="{0DF5B948-8EA0-45C1-83AF-41C9D55535B1}"/>
          </ac:spMkLst>
        </pc:spChg>
      </pc:sldChg>
      <pc:sldChg chg="addSp delSp modSp new del mod modClrScheme chgLayout">
        <pc:chgData name="Mark Higgins" userId="ad4ee43bd0f7a961" providerId="LiveId" clId="{7B3C12DC-8600-4E20-806B-96FB228C8506}" dt="2021-09-02T13:17:27.502" v="729" actId="47"/>
        <pc:sldMkLst>
          <pc:docMk/>
          <pc:sldMk cId="940422249" sldId="691"/>
        </pc:sldMkLst>
        <pc:spChg chg="del mod ord">
          <ac:chgData name="Mark Higgins" userId="ad4ee43bd0f7a961" providerId="LiveId" clId="{7B3C12DC-8600-4E20-806B-96FB228C8506}" dt="2021-09-02T09:27:22.823" v="423" actId="700"/>
          <ac:spMkLst>
            <pc:docMk/>
            <pc:sldMk cId="940422249" sldId="691"/>
            <ac:spMk id="2" creationId="{2C977287-6116-4F8D-B6DC-67F8F1CD77C3}"/>
          </ac:spMkLst>
        </pc:spChg>
        <pc:spChg chg="del mod ord">
          <ac:chgData name="Mark Higgins" userId="ad4ee43bd0f7a961" providerId="LiveId" clId="{7B3C12DC-8600-4E20-806B-96FB228C8506}" dt="2021-09-02T09:27:22.823" v="423" actId="700"/>
          <ac:spMkLst>
            <pc:docMk/>
            <pc:sldMk cId="940422249" sldId="691"/>
            <ac:spMk id="3" creationId="{0530D1CD-4A99-4E65-8B1D-4C3E0F06956A}"/>
          </ac:spMkLst>
        </pc:spChg>
        <pc:spChg chg="add mod ord">
          <ac:chgData name="Mark Higgins" userId="ad4ee43bd0f7a961" providerId="LiveId" clId="{7B3C12DC-8600-4E20-806B-96FB228C8506}" dt="2021-09-02T09:27:28.431" v="438" actId="20577"/>
          <ac:spMkLst>
            <pc:docMk/>
            <pc:sldMk cId="940422249" sldId="691"/>
            <ac:spMk id="4" creationId="{5A960BC8-E4FC-4059-8946-042FA3E00F0A}"/>
          </ac:spMkLst>
        </pc:spChg>
        <pc:spChg chg="add mod ord">
          <ac:chgData name="Mark Higgins" userId="ad4ee43bd0f7a961" providerId="LiveId" clId="{7B3C12DC-8600-4E20-806B-96FB228C8506}" dt="2021-09-02T09:27:22.823" v="423" actId="700"/>
          <ac:spMkLst>
            <pc:docMk/>
            <pc:sldMk cId="940422249" sldId="691"/>
            <ac:spMk id="5" creationId="{9908692F-8927-4638-B7ED-B4169BFE2084}"/>
          </ac:spMkLst>
        </pc:spChg>
      </pc:sldChg>
      <pc:sldChg chg="modSp new del mod">
        <pc:chgData name="Mark Higgins" userId="ad4ee43bd0f7a961" providerId="LiveId" clId="{7B3C12DC-8600-4E20-806B-96FB228C8506}" dt="2021-09-02T13:17:24.913" v="728" actId="47"/>
        <pc:sldMkLst>
          <pc:docMk/>
          <pc:sldMk cId="732828431" sldId="692"/>
        </pc:sldMkLst>
        <pc:spChg chg="mod">
          <ac:chgData name="Mark Higgins" userId="ad4ee43bd0f7a961" providerId="LiveId" clId="{7B3C12DC-8600-4E20-806B-96FB228C8506}" dt="2021-09-02T09:27:44.686" v="456" actId="20577"/>
          <ac:spMkLst>
            <pc:docMk/>
            <pc:sldMk cId="732828431" sldId="692"/>
            <ac:spMk id="2" creationId="{94801735-E090-4CCE-B9A1-F59FC5B1D327}"/>
          </ac:spMkLst>
        </pc:spChg>
      </pc:sldChg>
      <pc:sldChg chg="addSp delSp modSp new mod">
        <pc:chgData name="Mark Higgins" userId="ad4ee43bd0f7a961" providerId="LiveId" clId="{7B3C12DC-8600-4E20-806B-96FB228C8506}" dt="2021-09-02T13:14:20.566" v="727" actId="20577"/>
        <pc:sldMkLst>
          <pc:docMk/>
          <pc:sldMk cId="1637030846" sldId="693"/>
        </pc:sldMkLst>
        <pc:spChg chg="mod">
          <ac:chgData name="Mark Higgins" userId="ad4ee43bd0f7a961" providerId="LiveId" clId="{7B3C12DC-8600-4E20-806B-96FB228C8506}" dt="2021-09-02T13:11:30.617" v="542" actId="20577"/>
          <ac:spMkLst>
            <pc:docMk/>
            <pc:sldMk cId="1637030846" sldId="693"/>
            <ac:spMk id="2" creationId="{2EF52883-B499-4376-9815-3C46047A0A2F}"/>
          </ac:spMkLst>
        </pc:spChg>
        <pc:spChg chg="del mod">
          <ac:chgData name="Mark Higgins" userId="ad4ee43bd0f7a961" providerId="LiveId" clId="{7B3C12DC-8600-4E20-806B-96FB228C8506}" dt="2021-09-02T13:12:17.665" v="594" actId="3680"/>
          <ac:spMkLst>
            <pc:docMk/>
            <pc:sldMk cId="1637030846" sldId="693"/>
            <ac:spMk id="3" creationId="{6A0C9F5E-534E-469B-805F-FD485FA1EFC5}"/>
          </ac:spMkLst>
        </pc:spChg>
        <pc:graphicFrameChg chg="add mod ord modGraphic">
          <ac:chgData name="Mark Higgins" userId="ad4ee43bd0f7a961" providerId="LiveId" clId="{7B3C12DC-8600-4E20-806B-96FB228C8506}" dt="2021-09-02T13:14:20.566" v="727" actId="20577"/>
          <ac:graphicFrameMkLst>
            <pc:docMk/>
            <pc:sldMk cId="1637030846" sldId="693"/>
            <ac:graphicFrameMk id="4" creationId="{E030EAED-58A5-4164-A2E2-5394113E1482}"/>
          </ac:graphicFrameMkLst>
        </pc:graphicFrameChg>
      </pc:sldChg>
      <pc:sldChg chg="addSp delSp modSp new mod modClrScheme chgLayout">
        <pc:chgData name="Mark Higgins" userId="ad4ee43bd0f7a961" providerId="LiveId" clId="{7B3C12DC-8600-4E20-806B-96FB228C8506}" dt="2021-09-02T13:18:03.404" v="785" actId="20577"/>
        <pc:sldMkLst>
          <pc:docMk/>
          <pc:sldMk cId="550359697" sldId="694"/>
        </pc:sldMkLst>
        <pc:spChg chg="del mod ord">
          <ac:chgData name="Mark Higgins" userId="ad4ee43bd0f7a961" providerId="LiveId" clId="{7B3C12DC-8600-4E20-806B-96FB228C8506}" dt="2021-09-02T13:17:39.254" v="732" actId="700"/>
          <ac:spMkLst>
            <pc:docMk/>
            <pc:sldMk cId="550359697" sldId="694"/>
            <ac:spMk id="2" creationId="{7AD203C2-6969-407B-ACF3-FEE9E7B64B89}"/>
          </ac:spMkLst>
        </pc:spChg>
        <pc:spChg chg="del mod ord">
          <ac:chgData name="Mark Higgins" userId="ad4ee43bd0f7a961" providerId="LiveId" clId="{7B3C12DC-8600-4E20-806B-96FB228C8506}" dt="2021-09-02T13:17:39.254" v="732" actId="700"/>
          <ac:spMkLst>
            <pc:docMk/>
            <pc:sldMk cId="550359697" sldId="694"/>
            <ac:spMk id="3" creationId="{8F9D8F73-1196-4FF7-AC2E-428B26AEE99A}"/>
          </ac:spMkLst>
        </pc:spChg>
        <pc:spChg chg="add mod ord">
          <ac:chgData name="Mark Higgins" userId="ad4ee43bd0f7a961" providerId="LiveId" clId="{7B3C12DC-8600-4E20-806B-96FB228C8506}" dt="2021-09-02T13:17:44.877" v="738" actId="20577"/>
          <ac:spMkLst>
            <pc:docMk/>
            <pc:sldMk cId="550359697" sldId="694"/>
            <ac:spMk id="4" creationId="{978B8C4E-AF22-437A-81FB-CB7B59C12767}"/>
          </ac:spMkLst>
        </pc:spChg>
        <pc:spChg chg="add mod ord">
          <ac:chgData name="Mark Higgins" userId="ad4ee43bd0f7a961" providerId="LiveId" clId="{7B3C12DC-8600-4E20-806B-96FB228C8506}" dt="2021-09-02T13:18:03.404" v="785" actId="20577"/>
          <ac:spMkLst>
            <pc:docMk/>
            <pc:sldMk cId="550359697" sldId="694"/>
            <ac:spMk id="5" creationId="{69B94D9C-A8CC-4D81-8AF9-23A6DFC412A1}"/>
          </ac:spMkLst>
        </pc:spChg>
      </pc:sldChg>
      <pc:sldChg chg="modSp new mod">
        <pc:chgData name="Mark Higgins" userId="ad4ee43bd0f7a961" providerId="LiveId" clId="{7B3C12DC-8600-4E20-806B-96FB228C8506}" dt="2021-09-02T13:18:39.542" v="849" actId="20577"/>
        <pc:sldMkLst>
          <pc:docMk/>
          <pc:sldMk cId="247146181" sldId="695"/>
        </pc:sldMkLst>
        <pc:spChg chg="mod">
          <ac:chgData name="Mark Higgins" userId="ad4ee43bd0f7a961" providerId="LiveId" clId="{7B3C12DC-8600-4E20-806B-96FB228C8506}" dt="2021-09-02T13:18:39.542" v="849" actId="20577"/>
          <ac:spMkLst>
            <pc:docMk/>
            <pc:sldMk cId="247146181" sldId="695"/>
            <ac:spMk id="2" creationId="{6517ADE2-0A50-4DFE-85F5-C1E1371D6EA4}"/>
          </ac:spMkLst>
        </pc:spChg>
      </pc:sldChg>
      <pc:sldChg chg="modSp new mod ord">
        <pc:chgData name="Mark Higgins" userId="ad4ee43bd0f7a961" providerId="LiveId" clId="{7B3C12DC-8600-4E20-806B-96FB228C8506}" dt="2021-09-02T13:19:08.162" v="867"/>
        <pc:sldMkLst>
          <pc:docMk/>
          <pc:sldMk cId="961037850" sldId="696"/>
        </pc:sldMkLst>
        <pc:spChg chg="mod">
          <ac:chgData name="Mark Higgins" userId="ad4ee43bd0f7a961" providerId="LiveId" clId="{7B3C12DC-8600-4E20-806B-96FB228C8506}" dt="2021-09-02T13:18:59.270" v="865" actId="20577"/>
          <ac:spMkLst>
            <pc:docMk/>
            <pc:sldMk cId="961037850" sldId="696"/>
            <ac:spMk id="2" creationId="{E0F2F5B7-3BD1-40E6-8619-7C3D586FAA6F}"/>
          </ac:spMkLst>
        </pc:spChg>
      </pc:sldChg>
      <pc:sldChg chg="modSp new mod">
        <pc:chgData name="Mark Higgins" userId="ad4ee43bd0f7a961" providerId="LiveId" clId="{7B3C12DC-8600-4E20-806B-96FB228C8506}" dt="2021-09-02T13:19:41.437" v="889" actId="20577"/>
        <pc:sldMkLst>
          <pc:docMk/>
          <pc:sldMk cId="2382590890" sldId="697"/>
        </pc:sldMkLst>
        <pc:spChg chg="mod">
          <ac:chgData name="Mark Higgins" userId="ad4ee43bd0f7a961" providerId="LiveId" clId="{7B3C12DC-8600-4E20-806B-96FB228C8506}" dt="2021-09-02T13:19:41.437" v="889" actId="20577"/>
          <ac:spMkLst>
            <pc:docMk/>
            <pc:sldMk cId="2382590890" sldId="697"/>
            <ac:spMk id="2" creationId="{2E144EA4-3BA7-44CE-A85C-9619B006399F}"/>
          </ac:spMkLst>
        </pc:spChg>
      </pc:sldChg>
      <pc:sldChg chg="modSp new mod">
        <pc:chgData name="Mark Higgins" userId="ad4ee43bd0f7a961" providerId="LiveId" clId="{7B3C12DC-8600-4E20-806B-96FB228C8506}" dt="2021-09-02T13:19:58.524" v="910" actId="20577"/>
        <pc:sldMkLst>
          <pc:docMk/>
          <pc:sldMk cId="2816790370" sldId="698"/>
        </pc:sldMkLst>
        <pc:spChg chg="mod">
          <ac:chgData name="Mark Higgins" userId="ad4ee43bd0f7a961" providerId="LiveId" clId="{7B3C12DC-8600-4E20-806B-96FB228C8506}" dt="2021-09-02T13:19:58.524" v="910" actId="20577"/>
          <ac:spMkLst>
            <pc:docMk/>
            <pc:sldMk cId="2816790370" sldId="698"/>
            <ac:spMk id="2" creationId="{209669A0-8379-4B62-A887-00CF5775A344}"/>
          </ac:spMkLst>
        </pc:spChg>
      </pc:sldChg>
      <pc:sldChg chg="modSp new mod">
        <pc:chgData name="Mark Higgins" userId="ad4ee43bd0f7a961" providerId="LiveId" clId="{7B3C12DC-8600-4E20-806B-96FB228C8506}" dt="2021-09-02T13:21:05.799" v="958" actId="20577"/>
        <pc:sldMkLst>
          <pc:docMk/>
          <pc:sldMk cId="4291132042" sldId="699"/>
        </pc:sldMkLst>
        <pc:spChg chg="mod">
          <ac:chgData name="Mark Higgins" userId="ad4ee43bd0f7a961" providerId="LiveId" clId="{7B3C12DC-8600-4E20-806B-96FB228C8506}" dt="2021-09-02T13:20:46.293" v="927" actId="20577"/>
          <ac:spMkLst>
            <pc:docMk/>
            <pc:sldMk cId="4291132042" sldId="699"/>
            <ac:spMk id="2" creationId="{81FC3673-9079-4D64-B67A-90E485736989}"/>
          </ac:spMkLst>
        </pc:spChg>
        <pc:spChg chg="mod">
          <ac:chgData name="Mark Higgins" userId="ad4ee43bd0f7a961" providerId="LiveId" clId="{7B3C12DC-8600-4E20-806B-96FB228C8506}" dt="2021-09-02T13:21:05.799" v="958" actId="20577"/>
          <ac:spMkLst>
            <pc:docMk/>
            <pc:sldMk cId="4291132042" sldId="699"/>
            <ac:spMk id="3" creationId="{A2B44A85-0027-42D7-999F-F7D112C5EA7E}"/>
          </ac:spMkLst>
        </pc:spChg>
      </pc:sldChg>
      <pc:sldChg chg="modSp new mod">
        <pc:chgData name="Mark Higgins" userId="ad4ee43bd0f7a961" providerId="LiveId" clId="{7B3C12DC-8600-4E20-806B-96FB228C8506}" dt="2021-09-02T13:21:22.567" v="975" actId="20577"/>
        <pc:sldMkLst>
          <pc:docMk/>
          <pc:sldMk cId="2299538971" sldId="700"/>
        </pc:sldMkLst>
        <pc:spChg chg="mod">
          <ac:chgData name="Mark Higgins" userId="ad4ee43bd0f7a961" providerId="LiveId" clId="{7B3C12DC-8600-4E20-806B-96FB228C8506}" dt="2021-09-02T13:21:22.567" v="975" actId="20577"/>
          <ac:spMkLst>
            <pc:docMk/>
            <pc:sldMk cId="2299538971" sldId="700"/>
            <ac:spMk id="2" creationId="{E8F27E77-B677-4EC4-896A-15CB00C3CF04}"/>
          </ac:spMkLst>
        </pc:spChg>
      </pc:sldChg>
      <pc:sldChg chg="modSp new mod">
        <pc:chgData name="Mark Higgins" userId="ad4ee43bd0f7a961" providerId="LiveId" clId="{7B3C12DC-8600-4E20-806B-96FB228C8506}" dt="2021-09-02T13:22:55.728" v="1038" actId="20577"/>
        <pc:sldMkLst>
          <pc:docMk/>
          <pc:sldMk cId="3647801122" sldId="701"/>
        </pc:sldMkLst>
        <pc:spChg chg="mod">
          <ac:chgData name="Mark Higgins" userId="ad4ee43bd0f7a961" providerId="LiveId" clId="{7B3C12DC-8600-4E20-806B-96FB228C8506}" dt="2021-09-02T13:22:38.199" v="981" actId="20577"/>
          <ac:spMkLst>
            <pc:docMk/>
            <pc:sldMk cId="3647801122" sldId="701"/>
            <ac:spMk id="2" creationId="{13E505DE-2040-48D9-9703-FAF4F6DF914C}"/>
          </ac:spMkLst>
        </pc:spChg>
        <pc:spChg chg="mod">
          <ac:chgData name="Mark Higgins" userId="ad4ee43bd0f7a961" providerId="LiveId" clId="{7B3C12DC-8600-4E20-806B-96FB228C8506}" dt="2021-09-02T13:22:55.728" v="1038" actId="20577"/>
          <ac:spMkLst>
            <pc:docMk/>
            <pc:sldMk cId="3647801122" sldId="701"/>
            <ac:spMk id="3" creationId="{31F98659-4FB7-4E33-9613-8E718FF9FB09}"/>
          </ac:spMkLst>
        </pc:spChg>
      </pc:sldChg>
      <pc:sldChg chg="modSp new mod">
        <pc:chgData name="Mark Higgins" userId="ad4ee43bd0f7a961" providerId="LiveId" clId="{7B3C12DC-8600-4E20-806B-96FB228C8506}" dt="2021-09-02T14:42:42.800" v="1397" actId="20577"/>
        <pc:sldMkLst>
          <pc:docMk/>
          <pc:sldMk cId="1124660872" sldId="702"/>
        </pc:sldMkLst>
        <pc:spChg chg="mod">
          <ac:chgData name="Mark Higgins" userId="ad4ee43bd0f7a961" providerId="LiveId" clId="{7B3C12DC-8600-4E20-806B-96FB228C8506}" dt="2021-09-02T13:24:41.459" v="1044" actId="20577"/>
          <ac:spMkLst>
            <pc:docMk/>
            <pc:sldMk cId="1124660872" sldId="702"/>
            <ac:spMk id="2" creationId="{02CC0FA7-F787-44AB-B5BE-14E4E8C3A307}"/>
          </ac:spMkLst>
        </pc:spChg>
        <pc:spChg chg="mod">
          <ac:chgData name="Mark Higgins" userId="ad4ee43bd0f7a961" providerId="LiveId" clId="{7B3C12DC-8600-4E20-806B-96FB228C8506}" dt="2021-09-02T14:42:42.800" v="1397" actId="20577"/>
          <ac:spMkLst>
            <pc:docMk/>
            <pc:sldMk cId="1124660872" sldId="702"/>
            <ac:spMk id="3" creationId="{492CB42C-1481-4724-8EF8-CB22236A5125}"/>
          </ac:spMkLst>
        </pc:spChg>
      </pc:sldChg>
      <pc:sldChg chg="modSp add mod ord">
        <pc:chgData name="Mark Higgins" userId="ad4ee43bd0f7a961" providerId="LiveId" clId="{7B3C12DC-8600-4E20-806B-96FB228C8506}" dt="2021-09-02T13:29:39.605" v="1118" actId="20577"/>
        <pc:sldMkLst>
          <pc:docMk/>
          <pc:sldMk cId="3031805303" sldId="703"/>
        </pc:sldMkLst>
        <pc:spChg chg="mod">
          <ac:chgData name="Mark Higgins" userId="ad4ee43bd0f7a961" providerId="LiveId" clId="{7B3C12DC-8600-4E20-806B-96FB228C8506}" dt="2021-09-02T13:29:39.605" v="1118" actId="20577"/>
          <ac:spMkLst>
            <pc:docMk/>
            <pc:sldMk cId="3031805303" sldId="703"/>
            <ac:spMk id="57" creationId="{C511BFB5-EEAD-4CA1-979C-CC71A3834622}"/>
          </ac:spMkLst>
        </pc:spChg>
      </pc:sldChg>
      <pc:sldChg chg="modSp add mod">
        <pc:chgData name="Mark Higgins" userId="ad4ee43bd0f7a961" providerId="LiveId" clId="{7B3C12DC-8600-4E20-806B-96FB228C8506}" dt="2021-09-02T13:29:48.077" v="1121" actId="20577"/>
        <pc:sldMkLst>
          <pc:docMk/>
          <pc:sldMk cId="140445724" sldId="704"/>
        </pc:sldMkLst>
        <pc:spChg chg="mod">
          <ac:chgData name="Mark Higgins" userId="ad4ee43bd0f7a961" providerId="LiveId" clId="{7B3C12DC-8600-4E20-806B-96FB228C8506}" dt="2021-09-02T13:29:48.077" v="1121" actId="20577"/>
          <ac:spMkLst>
            <pc:docMk/>
            <pc:sldMk cId="140445724" sldId="704"/>
            <ac:spMk id="57" creationId="{C511BFB5-EEAD-4CA1-979C-CC71A3834622}"/>
          </ac:spMkLst>
        </pc:spChg>
      </pc:sldChg>
      <pc:sldChg chg="modSp new mod">
        <pc:chgData name="Mark Higgins" userId="ad4ee43bd0f7a961" providerId="LiveId" clId="{7B3C12DC-8600-4E20-806B-96FB228C8506}" dt="2021-09-02T13:30:09.958" v="1127" actId="20577"/>
        <pc:sldMkLst>
          <pc:docMk/>
          <pc:sldMk cId="68695730" sldId="705"/>
        </pc:sldMkLst>
        <pc:spChg chg="mod">
          <ac:chgData name="Mark Higgins" userId="ad4ee43bd0f7a961" providerId="LiveId" clId="{7B3C12DC-8600-4E20-806B-96FB228C8506}" dt="2021-09-02T13:30:09.958" v="1127" actId="20577"/>
          <ac:spMkLst>
            <pc:docMk/>
            <pc:sldMk cId="68695730" sldId="705"/>
            <ac:spMk id="2" creationId="{F7E9CFC5-72DE-4A72-93D6-A2402CD95D37}"/>
          </ac:spMkLst>
        </pc:spChg>
      </pc:sldChg>
      <pc:sldChg chg="modSp new mod">
        <pc:chgData name="Mark Higgins" userId="ad4ee43bd0f7a961" providerId="LiveId" clId="{7B3C12DC-8600-4E20-806B-96FB228C8506}" dt="2021-09-02T14:04:32.237" v="1330" actId="20577"/>
        <pc:sldMkLst>
          <pc:docMk/>
          <pc:sldMk cId="296084717" sldId="706"/>
        </pc:sldMkLst>
        <pc:spChg chg="mod">
          <ac:chgData name="Mark Higgins" userId="ad4ee43bd0f7a961" providerId="LiveId" clId="{7B3C12DC-8600-4E20-806B-96FB228C8506}" dt="2021-09-02T14:03:36.756" v="1142" actId="20577"/>
          <ac:spMkLst>
            <pc:docMk/>
            <pc:sldMk cId="296084717" sldId="706"/>
            <ac:spMk id="2" creationId="{6C9111C4-F75C-46E7-A994-F49B6A31C81F}"/>
          </ac:spMkLst>
        </pc:spChg>
        <pc:spChg chg="mod">
          <ac:chgData name="Mark Higgins" userId="ad4ee43bd0f7a961" providerId="LiveId" clId="{7B3C12DC-8600-4E20-806B-96FB228C8506}" dt="2021-09-02T14:04:32.237" v="1330" actId="20577"/>
          <ac:spMkLst>
            <pc:docMk/>
            <pc:sldMk cId="296084717" sldId="706"/>
            <ac:spMk id="3" creationId="{1AAEBC1C-4D11-45DA-A78B-8059ED5C863F}"/>
          </ac:spMkLst>
        </pc:spChg>
      </pc:sldChg>
      <pc:sldChg chg="modSp new mod">
        <pc:chgData name="Mark Higgins" userId="ad4ee43bd0f7a961" providerId="LiveId" clId="{7B3C12DC-8600-4E20-806B-96FB228C8506}" dt="2021-09-02T14:43:01.710" v="1405" actId="20577"/>
        <pc:sldMkLst>
          <pc:docMk/>
          <pc:sldMk cId="2510874112" sldId="707"/>
        </pc:sldMkLst>
        <pc:spChg chg="mod">
          <ac:chgData name="Mark Higgins" userId="ad4ee43bd0f7a961" providerId="LiveId" clId="{7B3C12DC-8600-4E20-806B-96FB228C8506}" dt="2021-09-02T14:43:01.710" v="1405" actId="20577"/>
          <ac:spMkLst>
            <pc:docMk/>
            <pc:sldMk cId="2510874112" sldId="707"/>
            <ac:spMk id="2" creationId="{756C7C0F-CDD1-4AF3-9883-A75EC6CA0C6F}"/>
          </ac:spMkLst>
        </pc:spChg>
      </pc:sldChg>
      <pc:sldChg chg="modSp new mod">
        <pc:chgData name="Mark Higgins" userId="ad4ee43bd0f7a961" providerId="LiveId" clId="{7B3C12DC-8600-4E20-806B-96FB228C8506}" dt="2021-09-02T14:43:34.623" v="1484" actId="20577"/>
        <pc:sldMkLst>
          <pc:docMk/>
          <pc:sldMk cId="197150763" sldId="708"/>
        </pc:sldMkLst>
        <pc:spChg chg="mod">
          <ac:chgData name="Mark Higgins" userId="ad4ee43bd0f7a961" providerId="LiveId" clId="{7B3C12DC-8600-4E20-806B-96FB228C8506}" dt="2021-09-02T14:43:11.274" v="1411" actId="20577"/>
          <ac:spMkLst>
            <pc:docMk/>
            <pc:sldMk cId="197150763" sldId="708"/>
            <ac:spMk id="2" creationId="{D0B98489-9094-4B50-81E2-E8ECBD06CD02}"/>
          </ac:spMkLst>
        </pc:spChg>
        <pc:spChg chg="mod">
          <ac:chgData name="Mark Higgins" userId="ad4ee43bd0f7a961" providerId="LiveId" clId="{7B3C12DC-8600-4E20-806B-96FB228C8506}" dt="2021-09-02T14:43:34.623" v="1484" actId="20577"/>
          <ac:spMkLst>
            <pc:docMk/>
            <pc:sldMk cId="197150763" sldId="708"/>
            <ac:spMk id="3" creationId="{F95DFA5F-F4B0-48B0-9AC6-E53277EE8324}"/>
          </ac:spMkLst>
        </pc:spChg>
      </pc:sldChg>
      <pc:sldChg chg="modSp new mod ord">
        <pc:chgData name="Mark Higgins" userId="ad4ee43bd0f7a961" providerId="LiveId" clId="{7B3C12DC-8600-4E20-806B-96FB228C8506}" dt="2021-09-06T10:37:23.513" v="2710" actId="20578"/>
        <pc:sldMkLst>
          <pc:docMk/>
          <pc:sldMk cId="2149614142" sldId="709"/>
        </pc:sldMkLst>
        <pc:spChg chg="mod">
          <ac:chgData name="Mark Higgins" userId="ad4ee43bd0f7a961" providerId="LiveId" clId="{7B3C12DC-8600-4E20-806B-96FB228C8506}" dt="2021-09-02T14:44:14.508" v="1511" actId="20577"/>
          <ac:spMkLst>
            <pc:docMk/>
            <pc:sldMk cId="2149614142" sldId="709"/>
            <ac:spMk id="2" creationId="{A9C75BA8-6A48-4376-A2D7-86A6BC57B3DD}"/>
          </ac:spMkLst>
        </pc:spChg>
        <pc:spChg chg="mod">
          <ac:chgData name="Mark Higgins" userId="ad4ee43bd0f7a961" providerId="LiveId" clId="{7B3C12DC-8600-4E20-806B-96FB228C8506}" dt="2021-09-06T10:37:23.513" v="2710" actId="20578"/>
          <ac:spMkLst>
            <pc:docMk/>
            <pc:sldMk cId="2149614142" sldId="709"/>
            <ac:spMk id="3" creationId="{4C17FE85-12AB-430C-A61C-16AE929CD02D}"/>
          </ac:spMkLst>
        </pc:spChg>
      </pc:sldChg>
      <pc:sldChg chg="modSp new mod">
        <pc:chgData name="Mark Higgins" userId="ad4ee43bd0f7a961" providerId="LiveId" clId="{7B3C12DC-8600-4E20-806B-96FB228C8506}" dt="2021-09-03T07:26:09.082" v="1875" actId="20577"/>
        <pc:sldMkLst>
          <pc:docMk/>
          <pc:sldMk cId="3350938539" sldId="710"/>
        </pc:sldMkLst>
        <pc:spChg chg="mod">
          <ac:chgData name="Mark Higgins" userId="ad4ee43bd0f7a961" providerId="LiveId" clId="{7B3C12DC-8600-4E20-806B-96FB228C8506}" dt="2021-09-03T07:25:47.626" v="1822" actId="20577"/>
          <ac:spMkLst>
            <pc:docMk/>
            <pc:sldMk cId="3350938539" sldId="710"/>
            <ac:spMk id="2" creationId="{152EBD53-9A75-44A4-90E7-893A77B25089}"/>
          </ac:spMkLst>
        </pc:spChg>
        <pc:spChg chg="mod">
          <ac:chgData name="Mark Higgins" userId="ad4ee43bd0f7a961" providerId="LiveId" clId="{7B3C12DC-8600-4E20-806B-96FB228C8506}" dt="2021-09-03T07:26:09.082" v="1875" actId="20577"/>
          <ac:spMkLst>
            <pc:docMk/>
            <pc:sldMk cId="3350938539" sldId="710"/>
            <ac:spMk id="3" creationId="{199CB72E-FF2C-473D-B7E7-E4C48B38C8B8}"/>
          </ac:spMkLst>
        </pc:spChg>
      </pc:sldChg>
      <pc:sldChg chg="modSp new mod modNotesTx">
        <pc:chgData name="Mark Higgins" userId="ad4ee43bd0f7a961" providerId="LiveId" clId="{7B3C12DC-8600-4E20-806B-96FB228C8506}" dt="2021-09-03T07:26:51.852" v="1909" actId="20577"/>
        <pc:sldMkLst>
          <pc:docMk/>
          <pc:sldMk cId="3878494634" sldId="711"/>
        </pc:sldMkLst>
        <pc:spChg chg="mod">
          <ac:chgData name="Mark Higgins" userId="ad4ee43bd0f7a961" providerId="LiveId" clId="{7B3C12DC-8600-4E20-806B-96FB228C8506}" dt="2021-09-03T07:26:51.852" v="1909" actId="20577"/>
          <ac:spMkLst>
            <pc:docMk/>
            <pc:sldMk cId="3878494634" sldId="711"/>
            <ac:spMk id="2" creationId="{C6C46E45-1325-427A-81CC-E0E6418851C2}"/>
          </ac:spMkLst>
        </pc:spChg>
      </pc:sldChg>
      <pc:sldChg chg="modSp new mod">
        <pc:chgData name="Mark Higgins" userId="ad4ee43bd0f7a961" providerId="LiveId" clId="{7B3C12DC-8600-4E20-806B-96FB228C8506}" dt="2021-09-03T07:27:21.044" v="1960" actId="20577"/>
        <pc:sldMkLst>
          <pc:docMk/>
          <pc:sldMk cId="3216072036" sldId="712"/>
        </pc:sldMkLst>
        <pc:spChg chg="mod">
          <ac:chgData name="Mark Higgins" userId="ad4ee43bd0f7a961" providerId="LiveId" clId="{7B3C12DC-8600-4E20-806B-96FB228C8506}" dt="2021-09-03T07:27:21.044" v="1960" actId="20577"/>
          <ac:spMkLst>
            <pc:docMk/>
            <pc:sldMk cId="3216072036" sldId="712"/>
            <ac:spMk id="2" creationId="{61B8CA62-B38F-4CEB-B187-38DB524378D1}"/>
          </ac:spMkLst>
        </pc:spChg>
      </pc:sldChg>
      <pc:sldChg chg="modSp new mod">
        <pc:chgData name="Mark Higgins" userId="ad4ee43bd0f7a961" providerId="LiveId" clId="{7B3C12DC-8600-4E20-806B-96FB228C8506}" dt="2021-09-03T07:28:17.604" v="2022" actId="20577"/>
        <pc:sldMkLst>
          <pc:docMk/>
          <pc:sldMk cId="779021081" sldId="713"/>
        </pc:sldMkLst>
        <pc:spChg chg="mod">
          <ac:chgData name="Mark Higgins" userId="ad4ee43bd0f7a961" providerId="LiveId" clId="{7B3C12DC-8600-4E20-806B-96FB228C8506}" dt="2021-09-03T07:28:17.604" v="2022" actId="20577"/>
          <ac:spMkLst>
            <pc:docMk/>
            <pc:sldMk cId="779021081" sldId="713"/>
            <ac:spMk id="2" creationId="{EA9A251B-82B6-454F-B5B1-EF59737C9708}"/>
          </ac:spMkLst>
        </pc:spChg>
      </pc:sldChg>
      <pc:sldChg chg="modSp new mod">
        <pc:chgData name="Mark Higgins" userId="ad4ee43bd0f7a961" providerId="LiveId" clId="{7B3C12DC-8600-4E20-806B-96FB228C8506}" dt="2021-09-03T07:28:42.567" v="2084" actId="20577"/>
        <pc:sldMkLst>
          <pc:docMk/>
          <pc:sldMk cId="4245500416" sldId="714"/>
        </pc:sldMkLst>
        <pc:spChg chg="mod">
          <ac:chgData name="Mark Higgins" userId="ad4ee43bd0f7a961" providerId="LiveId" clId="{7B3C12DC-8600-4E20-806B-96FB228C8506}" dt="2021-09-03T07:28:42.567" v="2084" actId="20577"/>
          <ac:spMkLst>
            <pc:docMk/>
            <pc:sldMk cId="4245500416" sldId="714"/>
            <ac:spMk id="2" creationId="{0104DD9D-360E-4EF0-A433-CA249067D0C9}"/>
          </ac:spMkLst>
        </pc:spChg>
      </pc:sldChg>
      <pc:sldChg chg="modSp new mod">
        <pc:chgData name="Mark Higgins" userId="ad4ee43bd0f7a961" providerId="LiveId" clId="{7B3C12DC-8600-4E20-806B-96FB228C8506}" dt="2021-09-03T07:29:17.062" v="2130" actId="20577"/>
        <pc:sldMkLst>
          <pc:docMk/>
          <pc:sldMk cId="2036575152" sldId="715"/>
        </pc:sldMkLst>
        <pc:spChg chg="mod">
          <ac:chgData name="Mark Higgins" userId="ad4ee43bd0f7a961" providerId="LiveId" clId="{7B3C12DC-8600-4E20-806B-96FB228C8506}" dt="2021-09-03T07:29:17.062" v="2130" actId="20577"/>
          <ac:spMkLst>
            <pc:docMk/>
            <pc:sldMk cId="2036575152" sldId="715"/>
            <ac:spMk id="2" creationId="{485B26D3-76DA-4B2E-9802-D07A9A7170E6}"/>
          </ac:spMkLst>
        </pc:spChg>
      </pc:sldChg>
      <pc:sldChg chg="modSp new mod">
        <pc:chgData name="Mark Higgins" userId="ad4ee43bd0f7a961" providerId="LiveId" clId="{7B3C12DC-8600-4E20-806B-96FB228C8506}" dt="2021-09-03T07:29:38.432" v="2174" actId="20577"/>
        <pc:sldMkLst>
          <pc:docMk/>
          <pc:sldMk cId="3626110082" sldId="716"/>
        </pc:sldMkLst>
        <pc:spChg chg="mod">
          <ac:chgData name="Mark Higgins" userId="ad4ee43bd0f7a961" providerId="LiveId" clId="{7B3C12DC-8600-4E20-806B-96FB228C8506}" dt="2021-09-03T07:29:38.432" v="2174" actId="20577"/>
          <ac:spMkLst>
            <pc:docMk/>
            <pc:sldMk cId="3626110082" sldId="716"/>
            <ac:spMk id="2" creationId="{ABCFE2F7-A7F9-4FA8-AA00-657D44227B05}"/>
          </ac:spMkLst>
        </pc:spChg>
      </pc:sldChg>
      <pc:sldChg chg="modSp new mod">
        <pc:chgData name="Mark Higgins" userId="ad4ee43bd0f7a961" providerId="LiveId" clId="{7B3C12DC-8600-4E20-806B-96FB228C8506}" dt="2021-09-03T07:31:58.706" v="2207" actId="20577"/>
        <pc:sldMkLst>
          <pc:docMk/>
          <pc:sldMk cId="2046844614" sldId="717"/>
        </pc:sldMkLst>
        <pc:spChg chg="mod">
          <ac:chgData name="Mark Higgins" userId="ad4ee43bd0f7a961" providerId="LiveId" clId="{7B3C12DC-8600-4E20-806B-96FB228C8506}" dt="2021-09-03T07:31:58.706" v="2207" actId="20577"/>
          <ac:spMkLst>
            <pc:docMk/>
            <pc:sldMk cId="2046844614" sldId="717"/>
            <ac:spMk id="2" creationId="{F00E1C08-9226-4A0D-8F2B-46638B491956}"/>
          </ac:spMkLst>
        </pc:spChg>
      </pc:sldChg>
      <pc:sldChg chg="modSp new mod">
        <pc:chgData name="Mark Higgins" userId="ad4ee43bd0f7a961" providerId="LiveId" clId="{7B3C12DC-8600-4E20-806B-96FB228C8506}" dt="2021-09-03T07:38:08.310" v="2255" actId="20577"/>
        <pc:sldMkLst>
          <pc:docMk/>
          <pc:sldMk cId="2364488843" sldId="718"/>
        </pc:sldMkLst>
        <pc:spChg chg="mod">
          <ac:chgData name="Mark Higgins" userId="ad4ee43bd0f7a961" providerId="LiveId" clId="{7B3C12DC-8600-4E20-806B-96FB228C8506}" dt="2021-09-03T07:37:55.466" v="2225" actId="20577"/>
          <ac:spMkLst>
            <pc:docMk/>
            <pc:sldMk cId="2364488843" sldId="718"/>
            <ac:spMk id="2" creationId="{B4E6A346-583D-4A08-ACEE-1FA52C8A4E47}"/>
          </ac:spMkLst>
        </pc:spChg>
        <pc:spChg chg="mod">
          <ac:chgData name="Mark Higgins" userId="ad4ee43bd0f7a961" providerId="LiveId" clId="{7B3C12DC-8600-4E20-806B-96FB228C8506}" dt="2021-09-03T07:38:08.310" v="2255" actId="20577"/>
          <ac:spMkLst>
            <pc:docMk/>
            <pc:sldMk cId="2364488843" sldId="718"/>
            <ac:spMk id="3" creationId="{FF26F51F-86B6-468C-A0EE-79EEF77E9886}"/>
          </ac:spMkLst>
        </pc:spChg>
      </pc:sldChg>
      <pc:sldChg chg="new">
        <pc:chgData name="Mark Higgins" userId="ad4ee43bd0f7a961" providerId="LiveId" clId="{7B3C12DC-8600-4E20-806B-96FB228C8506}" dt="2021-09-03T07:38:20.569" v="2256" actId="680"/>
        <pc:sldMkLst>
          <pc:docMk/>
          <pc:sldMk cId="3837821357" sldId="719"/>
        </pc:sldMkLst>
      </pc:sldChg>
      <pc:sldChg chg="modSp new mod">
        <pc:chgData name="Mark Higgins" userId="ad4ee43bd0f7a961" providerId="LiveId" clId="{7B3C12DC-8600-4E20-806B-96FB228C8506}" dt="2021-09-03T07:40:24.730" v="2332" actId="20577"/>
        <pc:sldMkLst>
          <pc:docMk/>
          <pc:sldMk cId="2418004797" sldId="720"/>
        </pc:sldMkLst>
        <pc:spChg chg="mod">
          <ac:chgData name="Mark Higgins" userId="ad4ee43bd0f7a961" providerId="LiveId" clId="{7B3C12DC-8600-4E20-806B-96FB228C8506}" dt="2021-09-03T07:39:59.065" v="2285" actId="20577"/>
          <ac:spMkLst>
            <pc:docMk/>
            <pc:sldMk cId="2418004797" sldId="720"/>
            <ac:spMk id="2" creationId="{15DAC176-F679-450B-A448-86EF6AB8319D}"/>
          </ac:spMkLst>
        </pc:spChg>
        <pc:spChg chg="mod">
          <ac:chgData name="Mark Higgins" userId="ad4ee43bd0f7a961" providerId="LiveId" clId="{7B3C12DC-8600-4E20-806B-96FB228C8506}" dt="2021-09-03T07:40:24.730" v="2332" actId="20577"/>
          <ac:spMkLst>
            <pc:docMk/>
            <pc:sldMk cId="2418004797" sldId="720"/>
            <ac:spMk id="3" creationId="{6BE8BAD4-A032-49C7-81B5-0C1099F25D4F}"/>
          </ac:spMkLst>
        </pc:spChg>
      </pc:sldChg>
      <pc:sldChg chg="modSp new mod">
        <pc:chgData name="Mark Higgins" userId="ad4ee43bd0f7a961" providerId="LiveId" clId="{7B3C12DC-8600-4E20-806B-96FB228C8506}" dt="2021-09-03T13:51:57.586" v="2695" actId="15"/>
        <pc:sldMkLst>
          <pc:docMk/>
          <pc:sldMk cId="3209023164" sldId="721"/>
        </pc:sldMkLst>
        <pc:spChg chg="mod">
          <ac:chgData name="Mark Higgins" userId="ad4ee43bd0f7a961" providerId="LiveId" clId="{7B3C12DC-8600-4E20-806B-96FB228C8506}" dt="2021-09-03T07:47:34.229" v="2346" actId="20577"/>
          <ac:spMkLst>
            <pc:docMk/>
            <pc:sldMk cId="3209023164" sldId="721"/>
            <ac:spMk id="2" creationId="{5BA81E49-68D9-4F7A-932D-E56999EEAD59}"/>
          </ac:spMkLst>
        </pc:spChg>
        <pc:spChg chg="mod">
          <ac:chgData name="Mark Higgins" userId="ad4ee43bd0f7a961" providerId="LiveId" clId="{7B3C12DC-8600-4E20-806B-96FB228C8506}" dt="2021-09-03T13:51:57.586" v="2695" actId="15"/>
          <ac:spMkLst>
            <pc:docMk/>
            <pc:sldMk cId="3209023164" sldId="721"/>
            <ac:spMk id="3" creationId="{D58EEB7D-6C62-4412-9F24-E7EAC58CA6D2}"/>
          </ac:spMkLst>
        </pc:spChg>
      </pc:sldChg>
      <pc:sldChg chg="modSp new mod">
        <pc:chgData name="Mark Higgins" userId="ad4ee43bd0f7a961" providerId="LiveId" clId="{7B3C12DC-8600-4E20-806B-96FB228C8506}" dt="2021-09-03T13:37:51.990" v="2492" actId="20577"/>
        <pc:sldMkLst>
          <pc:docMk/>
          <pc:sldMk cId="630191231" sldId="722"/>
        </pc:sldMkLst>
        <pc:spChg chg="mod">
          <ac:chgData name="Mark Higgins" userId="ad4ee43bd0f7a961" providerId="LiveId" clId="{7B3C12DC-8600-4E20-806B-96FB228C8506}" dt="2021-09-03T13:37:51.990" v="2492" actId="20577"/>
          <ac:spMkLst>
            <pc:docMk/>
            <pc:sldMk cId="630191231" sldId="722"/>
            <ac:spMk id="2" creationId="{6E667076-F219-455D-8EAF-8096530104F4}"/>
          </ac:spMkLst>
        </pc:spChg>
        <pc:spChg chg="mod">
          <ac:chgData name="Mark Higgins" userId="ad4ee43bd0f7a961" providerId="LiveId" clId="{7B3C12DC-8600-4E20-806B-96FB228C8506}" dt="2021-09-03T13:37:48.525" v="2487" actId="20577"/>
          <ac:spMkLst>
            <pc:docMk/>
            <pc:sldMk cId="630191231" sldId="722"/>
            <ac:spMk id="3" creationId="{4958ED21-021C-40CF-8523-D90047E81597}"/>
          </ac:spMkLst>
        </pc:spChg>
      </pc:sldChg>
      <pc:sldChg chg="modSp new mod">
        <pc:chgData name="Mark Higgins" userId="ad4ee43bd0f7a961" providerId="LiveId" clId="{7B3C12DC-8600-4E20-806B-96FB228C8506}" dt="2021-09-03T07:49:50.311" v="2439" actId="20577"/>
        <pc:sldMkLst>
          <pc:docMk/>
          <pc:sldMk cId="2585457873" sldId="723"/>
        </pc:sldMkLst>
        <pc:spChg chg="mod">
          <ac:chgData name="Mark Higgins" userId="ad4ee43bd0f7a961" providerId="LiveId" clId="{7B3C12DC-8600-4E20-806B-96FB228C8506}" dt="2021-09-03T07:48:40.397" v="2401" actId="20577"/>
          <ac:spMkLst>
            <pc:docMk/>
            <pc:sldMk cId="2585457873" sldId="723"/>
            <ac:spMk id="2" creationId="{7A4B060A-2BFA-47ED-B6B9-0D9D37A6591F}"/>
          </ac:spMkLst>
        </pc:spChg>
        <pc:spChg chg="mod">
          <ac:chgData name="Mark Higgins" userId="ad4ee43bd0f7a961" providerId="LiveId" clId="{7B3C12DC-8600-4E20-806B-96FB228C8506}" dt="2021-09-03T07:49:50.311" v="2439" actId="20577"/>
          <ac:spMkLst>
            <pc:docMk/>
            <pc:sldMk cId="2585457873" sldId="723"/>
            <ac:spMk id="3" creationId="{5FF1ED6F-CC4E-450C-807D-5E0A8FA2A32D}"/>
          </ac:spMkLst>
        </pc:spChg>
      </pc:sldChg>
      <pc:sldChg chg="modSp new mod">
        <pc:chgData name="Mark Higgins" userId="ad4ee43bd0f7a961" providerId="LiveId" clId="{7B3C12DC-8600-4E20-806B-96FB228C8506}" dt="2021-09-03T07:52:02.419" v="2452" actId="20577"/>
        <pc:sldMkLst>
          <pc:docMk/>
          <pc:sldMk cId="2626823195" sldId="724"/>
        </pc:sldMkLst>
        <pc:spChg chg="mod">
          <ac:chgData name="Mark Higgins" userId="ad4ee43bd0f7a961" providerId="LiveId" clId="{7B3C12DC-8600-4E20-806B-96FB228C8506}" dt="2021-09-03T07:52:02.419" v="2452" actId="20577"/>
          <ac:spMkLst>
            <pc:docMk/>
            <pc:sldMk cId="2626823195" sldId="724"/>
            <ac:spMk id="2" creationId="{75E2DDF0-CFA3-493C-A8A1-B22A537AD6EF}"/>
          </ac:spMkLst>
        </pc:spChg>
        <pc:spChg chg="mod">
          <ac:chgData name="Mark Higgins" userId="ad4ee43bd0f7a961" providerId="LiveId" clId="{7B3C12DC-8600-4E20-806B-96FB228C8506}" dt="2021-09-03T07:51:48.516" v="2447" actId="20577"/>
          <ac:spMkLst>
            <pc:docMk/>
            <pc:sldMk cId="2626823195" sldId="724"/>
            <ac:spMk id="3" creationId="{DA8C4FE6-F025-47D6-A280-2D2F8013A576}"/>
          </ac:spMkLst>
        </pc:spChg>
      </pc:sldChg>
      <pc:sldChg chg="modSp new mod">
        <pc:chgData name="Mark Higgins" userId="ad4ee43bd0f7a961" providerId="LiveId" clId="{7B3C12DC-8600-4E20-806B-96FB228C8506}" dt="2021-09-03T13:48:07.597" v="2628" actId="20577"/>
        <pc:sldMkLst>
          <pc:docMk/>
          <pc:sldMk cId="1913810849" sldId="725"/>
        </pc:sldMkLst>
        <pc:spChg chg="mod">
          <ac:chgData name="Mark Higgins" userId="ad4ee43bd0f7a961" providerId="LiveId" clId="{7B3C12DC-8600-4E20-806B-96FB228C8506}" dt="2021-09-03T13:46:47.756" v="2521" actId="20577"/>
          <ac:spMkLst>
            <pc:docMk/>
            <pc:sldMk cId="1913810849" sldId="725"/>
            <ac:spMk id="2" creationId="{C13D9572-0D40-4CEA-B854-02D074333E64}"/>
          </ac:spMkLst>
        </pc:spChg>
        <pc:spChg chg="mod">
          <ac:chgData name="Mark Higgins" userId="ad4ee43bd0f7a961" providerId="LiveId" clId="{7B3C12DC-8600-4E20-806B-96FB228C8506}" dt="2021-09-03T13:48:07.597" v="2628" actId="20577"/>
          <ac:spMkLst>
            <pc:docMk/>
            <pc:sldMk cId="1913810849" sldId="725"/>
            <ac:spMk id="3" creationId="{3D4BF050-3D39-49BE-A1E1-7CA3E382C0FC}"/>
          </ac:spMkLst>
        </pc:spChg>
      </pc:sldChg>
      <pc:sldChg chg="new">
        <pc:chgData name="Mark Higgins" userId="ad4ee43bd0f7a961" providerId="LiveId" clId="{7B3C12DC-8600-4E20-806B-96FB228C8506}" dt="2021-09-03T13:47:13.481" v="2572" actId="680"/>
        <pc:sldMkLst>
          <pc:docMk/>
          <pc:sldMk cId="1326003313" sldId="726"/>
        </pc:sldMkLst>
      </pc:sldChg>
    </pc:docChg>
  </pc:docChgLst>
  <pc:docChgLst>
    <pc:chgData name="Mark Higgins" userId="f99148ad-7e67-4304-8c11-27c7a53efd31" providerId="ADAL" clId="{47DC10C3-81B3-4CBD-89BF-2B4D68781B8D}"/>
    <pc:docChg chg="undo redo custSel addSld delSld modSld sldOrd">
      <pc:chgData name="Mark Higgins" userId="f99148ad-7e67-4304-8c11-27c7a53efd31" providerId="ADAL" clId="{47DC10C3-81B3-4CBD-89BF-2B4D68781B8D}" dt="2021-11-07T20:59:39.033" v="32880" actId="47"/>
      <pc:docMkLst>
        <pc:docMk/>
      </pc:docMkLst>
      <pc:sldChg chg="addSp delSp modSp mod">
        <pc:chgData name="Mark Higgins" userId="f99148ad-7e67-4304-8c11-27c7a53efd31" providerId="ADAL" clId="{47DC10C3-81B3-4CBD-89BF-2B4D68781B8D}" dt="2021-11-07T16:02:44.249" v="32861" actId="20577"/>
        <pc:sldMkLst>
          <pc:docMk/>
          <pc:sldMk cId="653415081" sldId="257"/>
        </pc:sldMkLst>
        <pc:spChg chg="del">
          <ac:chgData name="Mark Higgins" userId="f99148ad-7e67-4304-8c11-27c7a53efd31" providerId="ADAL" clId="{47DC10C3-81B3-4CBD-89BF-2B4D68781B8D}" dt="2021-11-03T10:08:59.435" v="9" actId="21"/>
          <ac:spMkLst>
            <pc:docMk/>
            <pc:sldMk cId="653415081" sldId="257"/>
            <ac:spMk id="2" creationId="{6F72D086-A43B-4CDC-A095-32ECF695D0EB}"/>
          </ac:spMkLst>
        </pc:spChg>
        <pc:spChg chg="mod">
          <ac:chgData name="Mark Higgins" userId="f99148ad-7e67-4304-8c11-27c7a53efd31" providerId="ADAL" clId="{47DC10C3-81B3-4CBD-89BF-2B4D68781B8D}" dt="2021-11-07T16:02:44.249" v="32861" actId="20577"/>
          <ac:spMkLst>
            <pc:docMk/>
            <pc:sldMk cId="653415081" sldId="257"/>
            <ac:spMk id="3" creationId="{93E1A0CE-437E-4089-AE73-03BEE8D4C05A}"/>
          </ac:spMkLst>
        </pc:spChg>
        <pc:spChg chg="add mod">
          <ac:chgData name="Mark Higgins" userId="f99148ad-7e67-4304-8c11-27c7a53efd31" providerId="ADAL" clId="{47DC10C3-81B3-4CBD-89BF-2B4D68781B8D}" dt="2021-11-03T10:09:26.259" v="16" actId="1076"/>
          <ac:spMkLst>
            <pc:docMk/>
            <pc:sldMk cId="653415081" sldId="257"/>
            <ac:spMk id="4" creationId="{D5320410-ED88-4971-A4E2-E93173A47682}"/>
          </ac:spMkLst>
        </pc:spChg>
        <pc:spChg chg="add del mod">
          <ac:chgData name="Mark Higgins" userId="f99148ad-7e67-4304-8c11-27c7a53efd31" providerId="ADAL" clId="{47DC10C3-81B3-4CBD-89BF-2B4D68781B8D}" dt="2021-11-03T10:09:22.875" v="15" actId="478"/>
          <ac:spMkLst>
            <pc:docMk/>
            <pc:sldMk cId="653415081" sldId="257"/>
            <ac:spMk id="6" creationId="{2F1BE11E-A40A-4D76-9106-83BFCA47D0C9}"/>
          </ac:spMkLst>
        </pc:spChg>
      </pc:sldChg>
      <pc:sldChg chg="modSp mod">
        <pc:chgData name="Mark Higgins" userId="f99148ad-7e67-4304-8c11-27c7a53efd31" providerId="ADAL" clId="{47DC10C3-81B3-4CBD-89BF-2B4D68781B8D}" dt="2021-11-07T16:03:28.467" v="32868" actId="20577"/>
        <pc:sldMkLst>
          <pc:docMk/>
          <pc:sldMk cId="1015055181" sldId="258"/>
        </pc:sldMkLst>
        <pc:spChg chg="mod">
          <ac:chgData name="Mark Higgins" userId="f99148ad-7e67-4304-8c11-27c7a53efd31" providerId="ADAL" clId="{47DC10C3-81B3-4CBD-89BF-2B4D68781B8D}" dt="2021-11-07T16:03:28.467" v="32868" actId="20577"/>
          <ac:spMkLst>
            <pc:docMk/>
            <pc:sldMk cId="1015055181" sldId="258"/>
            <ac:spMk id="3" creationId="{AE492C01-75B6-409A-93EA-70DADA5312C3}"/>
          </ac:spMkLst>
        </pc:spChg>
      </pc:sldChg>
      <pc:sldChg chg="addSp delSp modSp mod ord">
        <pc:chgData name="Mark Higgins" userId="f99148ad-7e67-4304-8c11-27c7a53efd31" providerId="ADAL" clId="{47DC10C3-81B3-4CBD-89BF-2B4D68781B8D}" dt="2021-11-07T16:01:44.720" v="32836" actId="15"/>
        <pc:sldMkLst>
          <pc:docMk/>
          <pc:sldMk cId="2851725395" sldId="263"/>
        </pc:sldMkLst>
        <pc:spChg chg="del mod">
          <ac:chgData name="Mark Higgins" userId="f99148ad-7e67-4304-8c11-27c7a53efd31" providerId="ADAL" clId="{47DC10C3-81B3-4CBD-89BF-2B4D68781B8D}" dt="2021-11-03T10:09:05.990" v="10" actId="478"/>
          <ac:spMkLst>
            <pc:docMk/>
            <pc:sldMk cId="2851725395" sldId="263"/>
            <ac:spMk id="2" creationId="{6F72D086-A43B-4CDC-A095-32ECF695D0EB}"/>
          </ac:spMkLst>
        </pc:spChg>
        <pc:spChg chg="mod">
          <ac:chgData name="Mark Higgins" userId="f99148ad-7e67-4304-8c11-27c7a53efd31" providerId="ADAL" clId="{47DC10C3-81B3-4CBD-89BF-2B4D68781B8D}" dt="2021-11-07T15:59:47.351" v="32773" actId="20577"/>
          <ac:spMkLst>
            <pc:docMk/>
            <pc:sldMk cId="2851725395" sldId="263"/>
            <ac:spMk id="3" creationId="{93E1A0CE-437E-4089-AE73-03BEE8D4C05A}"/>
          </ac:spMkLst>
        </pc:spChg>
        <pc:spChg chg="add del mod">
          <ac:chgData name="Mark Higgins" userId="f99148ad-7e67-4304-8c11-27c7a53efd31" providerId="ADAL" clId="{47DC10C3-81B3-4CBD-89BF-2B4D68781B8D}" dt="2021-11-03T10:09:10.759" v="13" actId="478"/>
          <ac:spMkLst>
            <pc:docMk/>
            <pc:sldMk cId="2851725395" sldId="263"/>
            <ac:spMk id="5" creationId="{56E84042-8413-4241-B888-76F166264630}"/>
          </ac:spMkLst>
        </pc:spChg>
        <pc:spChg chg="add mod">
          <ac:chgData name="Mark Higgins" userId="f99148ad-7e67-4304-8c11-27c7a53efd31" providerId="ADAL" clId="{47DC10C3-81B3-4CBD-89BF-2B4D68781B8D}" dt="2021-11-03T10:09:15.509" v="14" actId="1076"/>
          <ac:spMkLst>
            <pc:docMk/>
            <pc:sldMk cId="2851725395" sldId="263"/>
            <ac:spMk id="6" creationId="{A696E764-ED5D-47A2-A9F9-4C808777F5D4}"/>
          </ac:spMkLst>
        </pc:spChg>
        <pc:spChg chg="add mod">
          <ac:chgData name="Mark Higgins" userId="f99148ad-7e67-4304-8c11-27c7a53efd31" providerId="ADAL" clId="{47DC10C3-81B3-4CBD-89BF-2B4D68781B8D}" dt="2021-11-07T16:01:44.720" v="32836" actId="15"/>
          <ac:spMkLst>
            <pc:docMk/>
            <pc:sldMk cId="2851725395" sldId="263"/>
            <ac:spMk id="7" creationId="{18128484-EA74-4207-8743-D6890E77D4AF}"/>
          </ac:spMkLst>
        </pc:spChg>
      </pc:sldChg>
      <pc:sldChg chg="modSp del mod">
        <pc:chgData name="Mark Higgins" userId="f99148ad-7e67-4304-8c11-27c7a53efd31" providerId="ADAL" clId="{47DC10C3-81B3-4CBD-89BF-2B4D68781B8D}" dt="2021-11-07T20:59:39.033" v="32880" actId="47"/>
        <pc:sldMkLst>
          <pc:docMk/>
          <pc:sldMk cId="174211072" sldId="264"/>
        </pc:sldMkLst>
        <pc:spChg chg="mod">
          <ac:chgData name="Mark Higgins" userId="f99148ad-7e67-4304-8c11-27c7a53efd31" providerId="ADAL" clId="{47DC10C3-81B3-4CBD-89BF-2B4D68781B8D}" dt="2021-11-07T20:59:17.129" v="32873" actId="21"/>
          <ac:spMkLst>
            <pc:docMk/>
            <pc:sldMk cId="174211072" sldId="264"/>
            <ac:spMk id="2" creationId="{6F72D086-A43B-4CDC-A095-32ECF695D0EB}"/>
          </ac:spMkLst>
        </pc:spChg>
        <pc:spChg chg="mod">
          <ac:chgData name="Mark Higgins" userId="f99148ad-7e67-4304-8c11-27c7a53efd31" providerId="ADAL" clId="{47DC10C3-81B3-4CBD-89BF-2B4D68781B8D}" dt="2021-11-07T20:59:34.481" v="32878" actId="21"/>
          <ac:spMkLst>
            <pc:docMk/>
            <pc:sldMk cId="174211072" sldId="264"/>
            <ac:spMk id="3" creationId="{93E1A0CE-437E-4089-AE73-03BEE8D4C05A}"/>
          </ac:spMkLst>
        </pc:spChg>
      </pc:sldChg>
      <pc:sldChg chg="del">
        <pc:chgData name="Mark Higgins" userId="f99148ad-7e67-4304-8c11-27c7a53efd31" providerId="ADAL" clId="{47DC10C3-81B3-4CBD-89BF-2B4D68781B8D}" dt="2021-11-07T16:04:10.168" v="32869" actId="2696"/>
        <pc:sldMkLst>
          <pc:docMk/>
          <pc:sldMk cId="1845766208" sldId="273"/>
        </pc:sldMkLst>
      </pc:sldChg>
      <pc:sldChg chg="del">
        <pc:chgData name="Mark Higgins" userId="f99148ad-7e67-4304-8c11-27c7a53efd31" providerId="ADAL" clId="{47DC10C3-81B3-4CBD-89BF-2B4D68781B8D}" dt="2021-11-03T10:08:03.385" v="0" actId="47"/>
        <pc:sldMkLst>
          <pc:docMk/>
          <pc:sldMk cId="2149614142" sldId="709"/>
        </pc:sldMkLst>
      </pc:sldChg>
      <pc:sldChg chg="modSp new del mod">
        <pc:chgData name="Mark Higgins" userId="f99148ad-7e67-4304-8c11-27c7a53efd31" providerId="ADAL" clId="{47DC10C3-81B3-4CBD-89BF-2B4D68781B8D}" dt="2021-11-07T16:04:36.021" v="32870" actId="47"/>
        <pc:sldMkLst>
          <pc:docMk/>
          <pc:sldMk cId="448120669" sldId="751"/>
        </pc:sldMkLst>
        <pc:spChg chg="mod">
          <ac:chgData name="Mark Higgins" userId="f99148ad-7e67-4304-8c11-27c7a53efd31" providerId="ADAL" clId="{47DC10C3-81B3-4CBD-89BF-2B4D68781B8D}" dt="2021-11-03T10:11:18.275" v="34" actId="20577"/>
          <ac:spMkLst>
            <pc:docMk/>
            <pc:sldMk cId="448120669" sldId="751"/>
            <ac:spMk id="2" creationId="{8AEF27D0-D0B1-4EC9-8D67-E9BA95D15C05}"/>
          </ac:spMkLst>
        </pc:spChg>
        <pc:spChg chg="mod">
          <ac:chgData name="Mark Higgins" userId="f99148ad-7e67-4304-8c11-27c7a53efd31" providerId="ADAL" clId="{47DC10C3-81B3-4CBD-89BF-2B4D68781B8D}" dt="2021-11-03T10:22:48.941" v="440" actId="20577"/>
          <ac:spMkLst>
            <pc:docMk/>
            <pc:sldMk cId="448120669" sldId="751"/>
            <ac:spMk id="3" creationId="{1724013F-FD33-483F-B6A1-487D1C081F19}"/>
          </ac:spMkLst>
        </pc:spChg>
      </pc:sldChg>
      <pc:sldChg chg="del">
        <pc:chgData name="Mark Higgins" userId="f99148ad-7e67-4304-8c11-27c7a53efd31" providerId="ADAL" clId="{47DC10C3-81B3-4CBD-89BF-2B4D68781B8D}" dt="2021-11-03T10:11:06.364" v="18" actId="47"/>
        <pc:sldMkLst>
          <pc:docMk/>
          <pc:sldMk cId="2594139224" sldId="751"/>
        </pc:sldMkLst>
      </pc:sldChg>
      <pc:sldChg chg="modSp new mod">
        <pc:chgData name="Mark Higgins" userId="f99148ad-7e67-4304-8c11-27c7a53efd31" providerId="ADAL" clId="{47DC10C3-81B3-4CBD-89BF-2B4D68781B8D}" dt="2021-11-07T20:59:36.957" v="32879"/>
        <pc:sldMkLst>
          <pc:docMk/>
          <pc:sldMk cId="3012017243" sldId="751"/>
        </pc:sldMkLst>
        <pc:spChg chg="mod">
          <ac:chgData name="Mark Higgins" userId="f99148ad-7e67-4304-8c11-27c7a53efd31" providerId="ADAL" clId="{47DC10C3-81B3-4CBD-89BF-2B4D68781B8D}" dt="2021-11-07T20:59:19.833" v="32874"/>
          <ac:spMkLst>
            <pc:docMk/>
            <pc:sldMk cId="3012017243" sldId="751"/>
            <ac:spMk id="2" creationId="{372F292C-D909-4287-8696-E17CC5C5AEAE}"/>
          </ac:spMkLst>
        </pc:spChg>
        <pc:spChg chg="mod">
          <ac:chgData name="Mark Higgins" userId="f99148ad-7e67-4304-8c11-27c7a53efd31" providerId="ADAL" clId="{47DC10C3-81B3-4CBD-89BF-2B4D68781B8D}" dt="2021-11-07T20:59:29.644" v="32877"/>
          <ac:spMkLst>
            <pc:docMk/>
            <pc:sldMk cId="3012017243" sldId="751"/>
            <ac:spMk id="3" creationId="{65EFF8C6-42AC-4A83-BF2F-E83C6EFB2852}"/>
          </ac:spMkLst>
        </pc:spChg>
        <pc:spChg chg="mod">
          <ac:chgData name="Mark Higgins" userId="f99148ad-7e67-4304-8c11-27c7a53efd31" providerId="ADAL" clId="{47DC10C3-81B3-4CBD-89BF-2B4D68781B8D}" dt="2021-11-07T20:59:36.957" v="32879"/>
          <ac:spMkLst>
            <pc:docMk/>
            <pc:sldMk cId="3012017243" sldId="751"/>
            <ac:spMk id="4" creationId="{329A02A2-A49E-472D-942E-0F21016C4BE1}"/>
          </ac:spMkLst>
        </pc:spChg>
      </pc:sldChg>
      <pc:sldChg chg="modSp add del mod">
        <pc:chgData name="Mark Higgins" userId="f99148ad-7e67-4304-8c11-27c7a53efd31" providerId="ADAL" clId="{47DC10C3-81B3-4CBD-89BF-2B4D68781B8D}" dt="2021-11-07T16:04:36.021" v="32870" actId="47"/>
        <pc:sldMkLst>
          <pc:docMk/>
          <pc:sldMk cId="1053663098" sldId="752"/>
        </pc:sldMkLst>
        <pc:spChg chg="mod">
          <ac:chgData name="Mark Higgins" userId="f99148ad-7e67-4304-8c11-27c7a53efd31" providerId="ADAL" clId="{47DC10C3-81B3-4CBD-89BF-2B4D68781B8D}" dt="2021-11-03T10:11:30.736" v="42" actId="20577"/>
          <ac:spMkLst>
            <pc:docMk/>
            <pc:sldMk cId="1053663098" sldId="752"/>
            <ac:spMk id="2" creationId="{8AEF27D0-D0B1-4EC9-8D67-E9BA95D15C05}"/>
          </ac:spMkLst>
        </pc:spChg>
      </pc:sldChg>
      <pc:sldChg chg="del">
        <pc:chgData name="Mark Higgins" userId="f99148ad-7e67-4304-8c11-27c7a53efd31" providerId="ADAL" clId="{47DC10C3-81B3-4CBD-89BF-2B4D68781B8D}" dt="2021-11-03T10:11:06.364" v="18" actId="47"/>
        <pc:sldMkLst>
          <pc:docMk/>
          <pc:sldMk cId="1261467683" sldId="752"/>
        </pc:sldMkLst>
      </pc:sldChg>
      <pc:sldChg chg="del">
        <pc:chgData name="Mark Higgins" userId="f99148ad-7e67-4304-8c11-27c7a53efd31" providerId="ADAL" clId="{47DC10C3-81B3-4CBD-89BF-2B4D68781B8D}" dt="2021-11-03T10:11:06.364" v="18" actId="47"/>
        <pc:sldMkLst>
          <pc:docMk/>
          <pc:sldMk cId="515646528" sldId="753"/>
        </pc:sldMkLst>
      </pc:sldChg>
      <pc:sldChg chg="modSp add del mod">
        <pc:chgData name="Mark Higgins" userId="f99148ad-7e67-4304-8c11-27c7a53efd31" providerId="ADAL" clId="{47DC10C3-81B3-4CBD-89BF-2B4D68781B8D}" dt="2021-11-07T16:04:36.021" v="32870" actId="47"/>
        <pc:sldMkLst>
          <pc:docMk/>
          <pc:sldMk cId="2247607445" sldId="753"/>
        </pc:sldMkLst>
        <pc:spChg chg="mod">
          <ac:chgData name="Mark Higgins" userId="f99148ad-7e67-4304-8c11-27c7a53efd31" providerId="ADAL" clId="{47DC10C3-81B3-4CBD-89BF-2B4D68781B8D}" dt="2021-11-03T10:11:38.013" v="52" actId="20577"/>
          <ac:spMkLst>
            <pc:docMk/>
            <pc:sldMk cId="2247607445" sldId="753"/>
            <ac:spMk id="2" creationId="{8AEF27D0-D0B1-4EC9-8D67-E9BA95D15C05}"/>
          </ac:spMkLst>
        </pc:spChg>
      </pc:sldChg>
      <pc:sldChg chg="del">
        <pc:chgData name="Mark Higgins" userId="f99148ad-7e67-4304-8c11-27c7a53efd31" providerId="ADAL" clId="{47DC10C3-81B3-4CBD-89BF-2B4D68781B8D}" dt="2021-11-03T10:11:06.364" v="18" actId="47"/>
        <pc:sldMkLst>
          <pc:docMk/>
          <pc:sldMk cId="373148995" sldId="754"/>
        </pc:sldMkLst>
      </pc:sldChg>
      <pc:sldChg chg="modSp add del mod">
        <pc:chgData name="Mark Higgins" userId="f99148ad-7e67-4304-8c11-27c7a53efd31" providerId="ADAL" clId="{47DC10C3-81B3-4CBD-89BF-2B4D68781B8D}" dt="2021-11-07T16:04:36.021" v="32870" actId="47"/>
        <pc:sldMkLst>
          <pc:docMk/>
          <pc:sldMk cId="3006557055" sldId="754"/>
        </pc:sldMkLst>
        <pc:spChg chg="mod">
          <ac:chgData name="Mark Higgins" userId="f99148ad-7e67-4304-8c11-27c7a53efd31" providerId="ADAL" clId="{47DC10C3-81B3-4CBD-89BF-2B4D68781B8D}" dt="2021-11-03T10:11:44.910" v="61" actId="20577"/>
          <ac:spMkLst>
            <pc:docMk/>
            <pc:sldMk cId="3006557055" sldId="754"/>
            <ac:spMk id="2" creationId="{8AEF27D0-D0B1-4EC9-8D67-E9BA95D15C05}"/>
          </ac:spMkLst>
        </pc:spChg>
      </pc:sldChg>
      <pc:sldChg chg="modSp add del mod">
        <pc:chgData name="Mark Higgins" userId="f99148ad-7e67-4304-8c11-27c7a53efd31" providerId="ADAL" clId="{47DC10C3-81B3-4CBD-89BF-2B4D68781B8D}" dt="2021-11-07T16:04:36.021" v="32870" actId="47"/>
        <pc:sldMkLst>
          <pc:docMk/>
          <pc:sldMk cId="1393377782" sldId="755"/>
        </pc:sldMkLst>
        <pc:spChg chg="mod">
          <ac:chgData name="Mark Higgins" userId="f99148ad-7e67-4304-8c11-27c7a53efd31" providerId="ADAL" clId="{47DC10C3-81B3-4CBD-89BF-2B4D68781B8D}" dt="2021-11-03T10:11:51.174" v="68" actId="20577"/>
          <ac:spMkLst>
            <pc:docMk/>
            <pc:sldMk cId="1393377782" sldId="755"/>
            <ac:spMk id="2" creationId="{8AEF27D0-D0B1-4EC9-8D67-E9BA95D15C05}"/>
          </ac:spMkLst>
        </pc:spChg>
      </pc:sldChg>
      <pc:sldChg chg="addSp modSp new del mod">
        <pc:chgData name="Mark Higgins" userId="f99148ad-7e67-4304-8c11-27c7a53efd31" providerId="ADAL" clId="{47DC10C3-81B3-4CBD-89BF-2B4D68781B8D}" dt="2021-11-07T16:04:36.021" v="32870" actId="47"/>
        <pc:sldMkLst>
          <pc:docMk/>
          <pc:sldMk cId="1075700081" sldId="756"/>
        </pc:sldMkLst>
        <pc:spChg chg="mod">
          <ac:chgData name="Mark Higgins" userId="f99148ad-7e67-4304-8c11-27c7a53efd31" providerId="ADAL" clId="{47DC10C3-81B3-4CBD-89BF-2B4D68781B8D}" dt="2021-11-03T10:20:48.011" v="417" actId="20577"/>
          <ac:spMkLst>
            <pc:docMk/>
            <pc:sldMk cId="1075700081" sldId="756"/>
            <ac:spMk id="2" creationId="{2134C352-E4A5-41FA-84BA-AB49D466F7E5}"/>
          </ac:spMkLst>
        </pc:spChg>
        <pc:spChg chg="mod">
          <ac:chgData name="Mark Higgins" userId="f99148ad-7e67-4304-8c11-27c7a53efd31" providerId="ADAL" clId="{47DC10C3-81B3-4CBD-89BF-2B4D68781B8D}" dt="2021-11-03T11:40:43.486" v="860" actId="15"/>
          <ac:spMkLst>
            <pc:docMk/>
            <pc:sldMk cId="1075700081" sldId="756"/>
            <ac:spMk id="3" creationId="{0D4F0188-F81C-4776-BD24-02146EB4F3A8}"/>
          </ac:spMkLst>
        </pc:spChg>
        <pc:picChg chg="add mod">
          <ac:chgData name="Mark Higgins" userId="f99148ad-7e67-4304-8c11-27c7a53efd31" providerId="ADAL" clId="{47DC10C3-81B3-4CBD-89BF-2B4D68781B8D}" dt="2021-11-03T11:38:50.006" v="678" actId="1076"/>
          <ac:picMkLst>
            <pc:docMk/>
            <pc:sldMk cId="1075700081" sldId="756"/>
            <ac:picMk id="5" creationId="{3B81153D-5349-40AA-A362-D71B74E117FB}"/>
          </ac:picMkLst>
        </pc:picChg>
      </pc:sldChg>
      <pc:sldChg chg="addSp modSp new del mod">
        <pc:chgData name="Mark Higgins" userId="f99148ad-7e67-4304-8c11-27c7a53efd31" providerId="ADAL" clId="{47DC10C3-81B3-4CBD-89BF-2B4D68781B8D}" dt="2021-11-07T16:04:36.021" v="32870" actId="47"/>
        <pc:sldMkLst>
          <pc:docMk/>
          <pc:sldMk cId="674505606" sldId="757"/>
        </pc:sldMkLst>
        <pc:spChg chg="mod">
          <ac:chgData name="Mark Higgins" userId="f99148ad-7e67-4304-8c11-27c7a53efd31" providerId="ADAL" clId="{47DC10C3-81B3-4CBD-89BF-2B4D68781B8D}" dt="2021-11-03T10:30:22.420" v="528" actId="20577"/>
          <ac:spMkLst>
            <pc:docMk/>
            <pc:sldMk cId="674505606" sldId="757"/>
            <ac:spMk id="2" creationId="{7D577F7F-2FA6-4CD4-9420-1AB686FBDE20}"/>
          </ac:spMkLst>
        </pc:spChg>
        <pc:spChg chg="mod">
          <ac:chgData name="Mark Higgins" userId="f99148ad-7e67-4304-8c11-27c7a53efd31" providerId="ADAL" clId="{47DC10C3-81B3-4CBD-89BF-2B4D68781B8D}" dt="2021-11-03T15:58:50.977" v="2140" actId="15"/>
          <ac:spMkLst>
            <pc:docMk/>
            <pc:sldMk cId="674505606" sldId="757"/>
            <ac:spMk id="3" creationId="{B7015CF0-2B28-4A27-945F-B8A50F91C9F6}"/>
          </ac:spMkLst>
        </pc:spChg>
        <pc:spChg chg="add mod">
          <ac:chgData name="Mark Higgins" userId="f99148ad-7e67-4304-8c11-27c7a53efd31" providerId="ADAL" clId="{47DC10C3-81B3-4CBD-89BF-2B4D68781B8D}" dt="2021-11-03T15:59:02.774" v="2151" actId="20577"/>
          <ac:spMkLst>
            <pc:docMk/>
            <pc:sldMk cId="674505606" sldId="757"/>
            <ac:spMk id="4" creationId="{7C9E946C-1D72-4714-AF57-74C4C4A2BE39}"/>
          </ac:spMkLst>
        </pc:spChg>
      </pc:sldChg>
      <pc:sldChg chg="delSp modSp add del mod">
        <pc:chgData name="Mark Higgins" userId="f99148ad-7e67-4304-8c11-27c7a53efd31" providerId="ADAL" clId="{47DC10C3-81B3-4CBD-89BF-2B4D68781B8D}" dt="2021-11-07T16:04:36.021" v="32870" actId="47"/>
        <pc:sldMkLst>
          <pc:docMk/>
          <pc:sldMk cId="1093601633" sldId="758"/>
        </pc:sldMkLst>
        <pc:spChg chg="mod">
          <ac:chgData name="Mark Higgins" userId="f99148ad-7e67-4304-8c11-27c7a53efd31" providerId="ADAL" clId="{47DC10C3-81B3-4CBD-89BF-2B4D68781B8D}" dt="2021-11-03T13:26:59.418" v="1460" actId="20577"/>
          <ac:spMkLst>
            <pc:docMk/>
            <pc:sldMk cId="1093601633" sldId="758"/>
            <ac:spMk id="3" creationId="{0D4F0188-F81C-4776-BD24-02146EB4F3A8}"/>
          </ac:spMkLst>
        </pc:spChg>
        <pc:picChg chg="del">
          <ac:chgData name="Mark Higgins" userId="f99148ad-7e67-4304-8c11-27c7a53efd31" providerId="ADAL" clId="{47DC10C3-81B3-4CBD-89BF-2B4D68781B8D}" dt="2021-11-03T11:39:32.587" v="694" actId="478"/>
          <ac:picMkLst>
            <pc:docMk/>
            <pc:sldMk cId="1093601633" sldId="758"/>
            <ac:picMk id="5" creationId="{3B81153D-5349-40AA-A362-D71B74E117FB}"/>
          </ac:picMkLst>
        </pc:picChg>
      </pc:sldChg>
      <pc:sldChg chg="modSp new del mod">
        <pc:chgData name="Mark Higgins" userId="f99148ad-7e67-4304-8c11-27c7a53efd31" providerId="ADAL" clId="{47DC10C3-81B3-4CBD-89BF-2B4D68781B8D}" dt="2021-11-07T16:04:36.021" v="32870" actId="47"/>
        <pc:sldMkLst>
          <pc:docMk/>
          <pc:sldMk cId="2040909276" sldId="759"/>
        </pc:sldMkLst>
        <pc:spChg chg="mod">
          <ac:chgData name="Mark Higgins" userId="f99148ad-7e67-4304-8c11-27c7a53efd31" providerId="ADAL" clId="{47DC10C3-81B3-4CBD-89BF-2B4D68781B8D}" dt="2021-11-03T13:27:08.510" v="1473" actId="20577"/>
          <ac:spMkLst>
            <pc:docMk/>
            <pc:sldMk cId="2040909276" sldId="759"/>
            <ac:spMk id="2" creationId="{C7F62CA8-5973-4BB5-A7D8-99F52CCA1B40}"/>
          </ac:spMkLst>
        </pc:spChg>
        <pc:spChg chg="mod">
          <ac:chgData name="Mark Higgins" userId="f99148ad-7e67-4304-8c11-27c7a53efd31" providerId="ADAL" clId="{47DC10C3-81B3-4CBD-89BF-2B4D68781B8D}" dt="2021-11-03T16:17:01.989" v="2190" actId="20577"/>
          <ac:spMkLst>
            <pc:docMk/>
            <pc:sldMk cId="2040909276" sldId="759"/>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2004826366" sldId="760"/>
        </pc:sldMkLst>
        <pc:spChg chg="mod">
          <ac:chgData name="Mark Higgins" userId="f99148ad-7e67-4304-8c11-27c7a53efd31" providerId="ADAL" clId="{47DC10C3-81B3-4CBD-89BF-2B4D68781B8D}" dt="2021-11-03T16:17:15.531" v="2196" actId="20577"/>
          <ac:spMkLst>
            <pc:docMk/>
            <pc:sldMk cId="2004826366" sldId="760"/>
            <ac:spMk id="2" creationId="{C7F62CA8-5973-4BB5-A7D8-99F52CCA1B40}"/>
          </ac:spMkLst>
        </pc:spChg>
        <pc:spChg chg="mod">
          <ac:chgData name="Mark Higgins" userId="f99148ad-7e67-4304-8c11-27c7a53efd31" providerId="ADAL" clId="{47DC10C3-81B3-4CBD-89BF-2B4D68781B8D}" dt="2021-11-03T16:18:30.219" v="2316" actId="15"/>
          <ac:spMkLst>
            <pc:docMk/>
            <pc:sldMk cId="2004826366" sldId="760"/>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4272030496" sldId="761"/>
        </pc:sldMkLst>
        <pc:spChg chg="mod">
          <ac:chgData name="Mark Higgins" userId="f99148ad-7e67-4304-8c11-27c7a53efd31" providerId="ADAL" clId="{47DC10C3-81B3-4CBD-89BF-2B4D68781B8D}" dt="2021-11-03T16:19:41.781" v="2321" actId="20577"/>
          <ac:spMkLst>
            <pc:docMk/>
            <pc:sldMk cId="4272030496" sldId="761"/>
            <ac:spMk id="2" creationId="{C7F62CA8-5973-4BB5-A7D8-99F52CCA1B40}"/>
          </ac:spMkLst>
        </pc:spChg>
        <pc:spChg chg="mod">
          <ac:chgData name="Mark Higgins" userId="f99148ad-7e67-4304-8c11-27c7a53efd31" providerId="ADAL" clId="{47DC10C3-81B3-4CBD-89BF-2B4D68781B8D}" dt="2021-11-03T16:20:08.976" v="2344" actId="20577"/>
          <ac:spMkLst>
            <pc:docMk/>
            <pc:sldMk cId="4272030496" sldId="761"/>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2760839303" sldId="762"/>
        </pc:sldMkLst>
        <pc:spChg chg="mod">
          <ac:chgData name="Mark Higgins" userId="f99148ad-7e67-4304-8c11-27c7a53efd31" providerId="ADAL" clId="{47DC10C3-81B3-4CBD-89BF-2B4D68781B8D}" dt="2021-11-03T16:19:52.447" v="2329" actId="20577"/>
          <ac:spMkLst>
            <pc:docMk/>
            <pc:sldMk cId="2760839303" sldId="762"/>
            <ac:spMk id="2" creationId="{C7F62CA8-5973-4BB5-A7D8-99F52CCA1B40}"/>
          </ac:spMkLst>
        </pc:spChg>
        <pc:spChg chg="mod">
          <ac:chgData name="Mark Higgins" userId="f99148ad-7e67-4304-8c11-27c7a53efd31" providerId="ADAL" clId="{47DC10C3-81B3-4CBD-89BF-2B4D68781B8D}" dt="2021-11-03T16:20:05.914" v="2343" actId="20577"/>
          <ac:spMkLst>
            <pc:docMk/>
            <pc:sldMk cId="2760839303" sldId="762"/>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1837961892" sldId="763"/>
        </pc:sldMkLst>
        <pc:spChg chg="mod">
          <ac:chgData name="Mark Higgins" userId="f99148ad-7e67-4304-8c11-27c7a53efd31" providerId="ADAL" clId="{47DC10C3-81B3-4CBD-89BF-2B4D68781B8D}" dt="2021-11-03T16:19:59.317" v="2341" actId="20577"/>
          <ac:spMkLst>
            <pc:docMk/>
            <pc:sldMk cId="1837961892" sldId="763"/>
            <ac:spMk id="2" creationId="{C7F62CA8-5973-4BB5-A7D8-99F52CCA1B40}"/>
          </ac:spMkLst>
        </pc:spChg>
        <pc:spChg chg="mod">
          <ac:chgData name="Mark Higgins" userId="f99148ad-7e67-4304-8c11-27c7a53efd31" providerId="ADAL" clId="{47DC10C3-81B3-4CBD-89BF-2B4D68781B8D}" dt="2021-11-05T13:26:34.719" v="28179" actId="20577"/>
          <ac:spMkLst>
            <pc:docMk/>
            <pc:sldMk cId="1837961892" sldId="763"/>
            <ac:spMk id="3" creationId="{40E3E3BB-94A6-4218-AE4A-102B7C9CC149}"/>
          </ac:spMkLst>
        </pc:spChg>
      </pc:sldChg>
      <pc:sldChg chg="addSp modSp add del mod ord">
        <pc:chgData name="Mark Higgins" userId="f99148ad-7e67-4304-8c11-27c7a53efd31" providerId="ADAL" clId="{47DC10C3-81B3-4CBD-89BF-2B4D68781B8D}" dt="2021-11-07T16:04:36.021" v="32870" actId="47"/>
        <pc:sldMkLst>
          <pc:docMk/>
          <pc:sldMk cId="2655191991" sldId="764"/>
        </pc:sldMkLst>
        <pc:spChg chg="mod">
          <ac:chgData name="Mark Higgins" userId="f99148ad-7e67-4304-8c11-27c7a53efd31" providerId="ADAL" clId="{47DC10C3-81B3-4CBD-89BF-2B4D68781B8D}" dt="2021-11-03T16:21:18.036" v="2383" actId="20577"/>
          <ac:spMkLst>
            <pc:docMk/>
            <pc:sldMk cId="2655191991" sldId="764"/>
            <ac:spMk id="2" creationId="{C7F62CA8-5973-4BB5-A7D8-99F52CCA1B40}"/>
          </ac:spMkLst>
        </pc:spChg>
        <pc:spChg chg="mod">
          <ac:chgData name="Mark Higgins" userId="f99148ad-7e67-4304-8c11-27c7a53efd31" providerId="ADAL" clId="{47DC10C3-81B3-4CBD-89BF-2B4D68781B8D}" dt="2021-11-03T16:22:20.182" v="2488" actId="6549"/>
          <ac:spMkLst>
            <pc:docMk/>
            <pc:sldMk cId="2655191991" sldId="764"/>
            <ac:spMk id="3" creationId="{40E3E3BB-94A6-4218-AE4A-102B7C9CC149}"/>
          </ac:spMkLst>
        </pc:spChg>
        <pc:picChg chg="add mod">
          <ac:chgData name="Mark Higgins" userId="f99148ad-7e67-4304-8c11-27c7a53efd31" providerId="ADAL" clId="{47DC10C3-81B3-4CBD-89BF-2B4D68781B8D}" dt="2021-11-03T16:21:45.583" v="2386" actId="1076"/>
          <ac:picMkLst>
            <pc:docMk/>
            <pc:sldMk cId="2655191991" sldId="764"/>
            <ac:picMk id="5" creationId="{36776A52-AFBA-41BE-88EB-06775FAF9AA2}"/>
          </ac:picMkLst>
        </pc:picChg>
      </pc:sldChg>
      <pc:sldChg chg="modSp new del mod">
        <pc:chgData name="Mark Higgins" userId="f99148ad-7e67-4304-8c11-27c7a53efd31" providerId="ADAL" clId="{47DC10C3-81B3-4CBD-89BF-2B4D68781B8D}" dt="2021-11-07T16:04:36.021" v="32870" actId="47"/>
        <pc:sldMkLst>
          <pc:docMk/>
          <pc:sldMk cId="501986438" sldId="765"/>
        </pc:sldMkLst>
        <pc:spChg chg="mod">
          <ac:chgData name="Mark Higgins" userId="f99148ad-7e67-4304-8c11-27c7a53efd31" providerId="ADAL" clId="{47DC10C3-81B3-4CBD-89BF-2B4D68781B8D}" dt="2021-11-03T16:20:42.877" v="2368" actId="20577"/>
          <ac:spMkLst>
            <pc:docMk/>
            <pc:sldMk cId="501986438" sldId="765"/>
            <ac:spMk id="2" creationId="{5EA970DC-D17C-4BFF-BBDB-9A187D494579}"/>
          </ac:spMkLst>
        </pc:spChg>
      </pc:sldChg>
      <pc:sldChg chg="modSp new del mod">
        <pc:chgData name="Mark Higgins" userId="f99148ad-7e67-4304-8c11-27c7a53efd31" providerId="ADAL" clId="{47DC10C3-81B3-4CBD-89BF-2B4D68781B8D}" dt="2021-11-07T16:04:36.021" v="32870" actId="47"/>
        <pc:sldMkLst>
          <pc:docMk/>
          <pc:sldMk cId="1834219082" sldId="766"/>
        </pc:sldMkLst>
        <pc:spChg chg="mod">
          <ac:chgData name="Mark Higgins" userId="f99148ad-7e67-4304-8c11-27c7a53efd31" providerId="ADAL" clId="{47DC10C3-81B3-4CBD-89BF-2B4D68781B8D}" dt="2021-11-03T16:28:04.548" v="2517" actId="20577"/>
          <ac:spMkLst>
            <pc:docMk/>
            <pc:sldMk cId="1834219082" sldId="766"/>
            <ac:spMk id="2" creationId="{E55F140D-EE0F-48BC-8808-033DD18EF9C1}"/>
          </ac:spMkLst>
        </pc:spChg>
      </pc:sldChg>
      <pc:sldChg chg="modSp add del mod">
        <pc:chgData name="Mark Higgins" userId="f99148ad-7e67-4304-8c11-27c7a53efd31" providerId="ADAL" clId="{47DC10C3-81B3-4CBD-89BF-2B4D68781B8D}" dt="2021-11-07T16:04:36.021" v="32870" actId="47"/>
        <pc:sldMkLst>
          <pc:docMk/>
          <pc:sldMk cId="1394071020" sldId="767"/>
        </pc:sldMkLst>
        <pc:spChg chg="mod">
          <ac:chgData name="Mark Higgins" userId="f99148ad-7e67-4304-8c11-27c7a53efd31" providerId="ADAL" clId="{47DC10C3-81B3-4CBD-89BF-2B4D68781B8D}" dt="2021-11-03T16:28:24.077" v="2535" actId="20577"/>
          <ac:spMkLst>
            <pc:docMk/>
            <pc:sldMk cId="1394071020" sldId="767"/>
            <ac:spMk id="2" creationId="{E55F140D-EE0F-48BC-8808-033DD18EF9C1}"/>
          </ac:spMkLst>
        </pc:spChg>
        <pc:spChg chg="mod">
          <ac:chgData name="Mark Higgins" userId="f99148ad-7e67-4304-8c11-27c7a53efd31" providerId="ADAL" clId="{47DC10C3-81B3-4CBD-89BF-2B4D68781B8D}" dt="2021-11-04T13:01:09.224" v="6120" actId="313"/>
          <ac:spMkLst>
            <pc:docMk/>
            <pc:sldMk cId="1394071020" sldId="767"/>
            <ac:spMk id="3" creationId="{637FF243-07DF-4207-B1DB-726973C81453}"/>
          </ac:spMkLst>
        </pc:spChg>
      </pc:sldChg>
      <pc:sldChg chg="addSp modSp add del mod modNotesTx">
        <pc:chgData name="Mark Higgins" userId="f99148ad-7e67-4304-8c11-27c7a53efd31" providerId="ADAL" clId="{47DC10C3-81B3-4CBD-89BF-2B4D68781B8D}" dt="2021-11-07T16:04:36.021" v="32870" actId="47"/>
        <pc:sldMkLst>
          <pc:docMk/>
          <pc:sldMk cId="1459537521" sldId="768"/>
        </pc:sldMkLst>
        <pc:spChg chg="mod">
          <ac:chgData name="Mark Higgins" userId="f99148ad-7e67-4304-8c11-27c7a53efd31" providerId="ADAL" clId="{47DC10C3-81B3-4CBD-89BF-2B4D68781B8D}" dt="2021-11-04T12:55:40.872" v="5677" actId="20577"/>
          <ac:spMkLst>
            <pc:docMk/>
            <pc:sldMk cId="1459537521" sldId="768"/>
            <ac:spMk id="2" creationId="{E55F140D-EE0F-48BC-8808-033DD18EF9C1}"/>
          </ac:spMkLst>
        </pc:spChg>
        <pc:spChg chg="mod">
          <ac:chgData name="Mark Higgins" userId="f99148ad-7e67-4304-8c11-27c7a53efd31" providerId="ADAL" clId="{47DC10C3-81B3-4CBD-89BF-2B4D68781B8D}" dt="2021-11-04T12:58:07.247" v="5853" actId="15"/>
          <ac:spMkLst>
            <pc:docMk/>
            <pc:sldMk cId="1459537521" sldId="768"/>
            <ac:spMk id="3" creationId="{637FF243-07DF-4207-B1DB-726973C81453}"/>
          </ac:spMkLst>
        </pc:spChg>
        <pc:picChg chg="add mod">
          <ac:chgData name="Mark Higgins" userId="f99148ad-7e67-4304-8c11-27c7a53efd31" providerId="ADAL" clId="{47DC10C3-81B3-4CBD-89BF-2B4D68781B8D}" dt="2021-11-04T12:58:12.025" v="5854" actId="14100"/>
          <ac:picMkLst>
            <pc:docMk/>
            <pc:sldMk cId="1459537521" sldId="768"/>
            <ac:picMk id="5" creationId="{3522892C-2F16-4FA8-BF13-507E0562F0E6}"/>
          </ac:picMkLst>
        </pc:picChg>
      </pc:sldChg>
      <pc:sldChg chg="modSp add del mod">
        <pc:chgData name="Mark Higgins" userId="f99148ad-7e67-4304-8c11-27c7a53efd31" providerId="ADAL" clId="{47DC10C3-81B3-4CBD-89BF-2B4D68781B8D}" dt="2021-11-07T16:04:36.021" v="32870" actId="47"/>
        <pc:sldMkLst>
          <pc:docMk/>
          <pc:sldMk cId="3828662389" sldId="769"/>
        </pc:sldMkLst>
        <pc:spChg chg="mod">
          <ac:chgData name="Mark Higgins" userId="f99148ad-7e67-4304-8c11-27c7a53efd31" providerId="ADAL" clId="{47DC10C3-81B3-4CBD-89BF-2B4D68781B8D}" dt="2021-11-03T16:29:02.679" v="2576" actId="313"/>
          <ac:spMkLst>
            <pc:docMk/>
            <pc:sldMk cId="3828662389" sldId="769"/>
            <ac:spMk id="2" creationId="{E55F140D-EE0F-48BC-8808-033DD18EF9C1}"/>
          </ac:spMkLst>
        </pc:spChg>
        <pc:spChg chg="mod">
          <ac:chgData name="Mark Higgins" userId="f99148ad-7e67-4304-8c11-27c7a53efd31" providerId="ADAL" clId="{47DC10C3-81B3-4CBD-89BF-2B4D68781B8D}" dt="2021-11-04T12:55:11.562" v="5674" actId="20577"/>
          <ac:spMkLst>
            <pc:docMk/>
            <pc:sldMk cId="3828662389" sldId="769"/>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848994891" sldId="770"/>
        </pc:sldMkLst>
        <pc:spChg chg="mod">
          <ac:chgData name="Mark Higgins" userId="f99148ad-7e67-4304-8c11-27c7a53efd31" providerId="ADAL" clId="{47DC10C3-81B3-4CBD-89BF-2B4D68781B8D}" dt="2021-11-03T16:29:13.764" v="2598" actId="20577"/>
          <ac:spMkLst>
            <pc:docMk/>
            <pc:sldMk cId="848994891" sldId="770"/>
            <ac:spMk id="2" creationId="{E55F140D-EE0F-48BC-8808-033DD18EF9C1}"/>
          </ac:spMkLst>
        </pc:spChg>
        <pc:spChg chg="mod">
          <ac:chgData name="Mark Higgins" userId="f99148ad-7e67-4304-8c11-27c7a53efd31" providerId="ADAL" clId="{47DC10C3-81B3-4CBD-89BF-2B4D68781B8D}" dt="2021-11-04T12:52:54.180" v="5442" actId="20577"/>
          <ac:spMkLst>
            <pc:docMk/>
            <pc:sldMk cId="848994891" sldId="770"/>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2310618842" sldId="771"/>
        </pc:sldMkLst>
        <pc:spChg chg="mod">
          <ac:chgData name="Mark Higgins" userId="f99148ad-7e67-4304-8c11-27c7a53efd31" providerId="ADAL" clId="{47DC10C3-81B3-4CBD-89BF-2B4D68781B8D}" dt="2021-11-03T16:29:26.402" v="2625" actId="20577"/>
          <ac:spMkLst>
            <pc:docMk/>
            <pc:sldMk cId="2310618842" sldId="771"/>
            <ac:spMk id="2" creationId="{E55F140D-EE0F-48BC-8808-033DD18EF9C1}"/>
          </ac:spMkLst>
        </pc:spChg>
        <pc:spChg chg="mod">
          <ac:chgData name="Mark Higgins" userId="f99148ad-7e67-4304-8c11-27c7a53efd31" providerId="ADAL" clId="{47DC10C3-81B3-4CBD-89BF-2B4D68781B8D}" dt="2021-11-04T12:46:59.355" v="4918" actId="20577"/>
          <ac:spMkLst>
            <pc:docMk/>
            <pc:sldMk cId="2310618842" sldId="771"/>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4126821666" sldId="772"/>
        </pc:sldMkLst>
        <pc:spChg chg="mod">
          <ac:chgData name="Mark Higgins" userId="f99148ad-7e67-4304-8c11-27c7a53efd31" providerId="ADAL" clId="{47DC10C3-81B3-4CBD-89BF-2B4D68781B8D}" dt="2021-11-03T16:29:40.854" v="2656" actId="20577"/>
          <ac:spMkLst>
            <pc:docMk/>
            <pc:sldMk cId="4126821666" sldId="772"/>
            <ac:spMk id="2" creationId="{E55F140D-EE0F-48BC-8808-033DD18EF9C1}"/>
          </ac:spMkLst>
        </pc:spChg>
        <pc:spChg chg="mod">
          <ac:chgData name="Mark Higgins" userId="f99148ad-7e67-4304-8c11-27c7a53efd31" providerId="ADAL" clId="{47DC10C3-81B3-4CBD-89BF-2B4D68781B8D}" dt="2021-11-04T12:44:48.545" v="4716" actId="20577"/>
          <ac:spMkLst>
            <pc:docMk/>
            <pc:sldMk cId="4126821666" sldId="772"/>
            <ac:spMk id="3" creationId="{637FF243-07DF-4207-B1DB-726973C81453}"/>
          </ac:spMkLst>
        </pc:spChg>
      </pc:sldChg>
      <pc:sldChg chg="modSp add del mod">
        <pc:chgData name="Mark Higgins" userId="f99148ad-7e67-4304-8c11-27c7a53efd31" providerId="ADAL" clId="{47DC10C3-81B3-4CBD-89BF-2B4D68781B8D}" dt="2021-11-04T12:42:45.182" v="4326" actId="47"/>
        <pc:sldMkLst>
          <pc:docMk/>
          <pc:sldMk cId="2932652462" sldId="773"/>
        </pc:sldMkLst>
        <pc:spChg chg="mod">
          <ac:chgData name="Mark Higgins" userId="f99148ad-7e67-4304-8c11-27c7a53efd31" providerId="ADAL" clId="{47DC10C3-81B3-4CBD-89BF-2B4D68781B8D}" dt="2021-11-03T16:29:51.571" v="2668" actId="20577"/>
          <ac:spMkLst>
            <pc:docMk/>
            <pc:sldMk cId="2932652462" sldId="773"/>
            <ac:spMk id="2" creationId="{E55F140D-EE0F-48BC-8808-033DD18EF9C1}"/>
          </ac:spMkLst>
        </pc:spChg>
      </pc:sldChg>
      <pc:sldChg chg="addSp modSp add del mod">
        <pc:chgData name="Mark Higgins" userId="f99148ad-7e67-4304-8c11-27c7a53efd31" providerId="ADAL" clId="{47DC10C3-81B3-4CBD-89BF-2B4D68781B8D}" dt="2021-11-07T16:04:36.021" v="32870" actId="47"/>
        <pc:sldMkLst>
          <pc:docMk/>
          <pc:sldMk cId="4180525082" sldId="774"/>
        </pc:sldMkLst>
        <pc:spChg chg="mod">
          <ac:chgData name="Mark Higgins" userId="f99148ad-7e67-4304-8c11-27c7a53efd31" providerId="ADAL" clId="{47DC10C3-81B3-4CBD-89BF-2B4D68781B8D}" dt="2021-11-03T16:30:12.796" v="2698" actId="115"/>
          <ac:spMkLst>
            <pc:docMk/>
            <pc:sldMk cId="4180525082" sldId="774"/>
            <ac:spMk id="2" creationId="{E55F140D-EE0F-48BC-8808-033DD18EF9C1}"/>
          </ac:spMkLst>
        </pc:spChg>
        <pc:spChg chg="mod">
          <ac:chgData name="Mark Higgins" userId="f99148ad-7e67-4304-8c11-27c7a53efd31" providerId="ADAL" clId="{47DC10C3-81B3-4CBD-89BF-2B4D68781B8D}" dt="2021-11-04T12:38:01.550" v="4063" actId="27636"/>
          <ac:spMkLst>
            <pc:docMk/>
            <pc:sldMk cId="4180525082" sldId="774"/>
            <ac:spMk id="3" creationId="{637FF243-07DF-4207-B1DB-726973C81453}"/>
          </ac:spMkLst>
        </pc:spChg>
        <pc:picChg chg="add mod">
          <ac:chgData name="Mark Higgins" userId="f99148ad-7e67-4304-8c11-27c7a53efd31" providerId="ADAL" clId="{47DC10C3-81B3-4CBD-89BF-2B4D68781B8D}" dt="2021-11-04T12:38:22.484" v="4065" actId="1076"/>
          <ac:picMkLst>
            <pc:docMk/>
            <pc:sldMk cId="4180525082" sldId="774"/>
            <ac:picMk id="5" creationId="{DD388562-C7D3-49CC-B0BD-EB3E545E0206}"/>
          </ac:picMkLst>
        </pc:picChg>
      </pc:sldChg>
      <pc:sldChg chg="addSp modSp add del mod">
        <pc:chgData name="Mark Higgins" userId="f99148ad-7e67-4304-8c11-27c7a53efd31" providerId="ADAL" clId="{47DC10C3-81B3-4CBD-89BF-2B4D68781B8D}" dt="2021-11-07T16:04:36.021" v="32870" actId="47"/>
        <pc:sldMkLst>
          <pc:docMk/>
          <pc:sldMk cId="3075322656" sldId="775"/>
        </pc:sldMkLst>
        <pc:spChg chg="mod">
          <ac:chgData name="Mark Higgins" userId="f99148ad-7e67-4304-8c11-27c7a53efd31" providerId="ADAL" clId="{47DC10C3-81B3-4CBD-89BF-2B4D68781B8D}" dt="2021-11-03T16:30:24.752" v="2714" actId="20577"/>
          <ac:spMkLst>
            <pc:docMk/>
            <pc:sldMk cId="3075322656" sldId="775"/>
            <ac:spMk id="2" creationId="{E55F140D-EE0F-48BC-8808-033DD18EF9C1}"/>
          </ac:spMkLst>
        </pc:spChg>
        <pc:spChg chg="mod">
          <ac:chgData name="Mark Higgins" userId="f99148ad-7e67-4304-8c11-27c7a53efd31" providerId="ADAL" clId="{47DC10C3-81B3-4CBD-89BF-2B4D68781B8D}" dt="2021-11-04T12:33:19.703" v="3555" actId="20577"/>
          <ac:spMkLst>
            <pc:docMk/>
            <pc:sldMk cId="3075322656" sldId="775"/>
            <ac:spMk id="3" creationId="{637FF243-07DF-4207-B1DB-726973C81453}"/>
          </ac:spMkLst>
        </pc:spChg>
        <pc:picChg chg="add mod">
          <ac:chgData name="Mark Higgins" userId="f99148ad-7e67-4304-8c11-27c7a53efd31" providerId="ADAL" clId="{47DC10C3-81B3-4CBD-89BF-2B4D68781B8D}" dt="2021-11-04T12:32:23.816" v="3464" actId="1076"/>
          <ac:picMkLst>
            <pc:docMk/>
            <pc:sldMk cId="3075322656" sldId="775"/>
            <ac:picMk id="5" creationId="{07CFD01F-0B6F-4DA1-836A-DD80AA60A4F1}"/>
          </ac:picMkLst>
        </pc:picChg>
      </pc:sldChg>
      <pc:sldChg chg="modSp add del mod">
        <pc:chgData name="Mark Higgins" userId="f99148ad-7e67-4304-8c11-27c7a53efd31" providerId="ADAL" clId="{47DC10C3-81B3-4CBD-89BF-2B4D68781B8D}" dt="2021-11-07T16:04:36.021" v="32870" actId="47"/>
        <pc:sldMkLst>
          <pc:docMk/>
          <pc:sldMk cId="2644101182" sldId="776"/>
        </pc:sldMkLst>
        <pc:spChg chg="mod">
          <ac:chgData name="Mark Higgins" userId="f99148ad-7e67-4304-8c11-27c7a53efd31" providerId="ADAL" clId="{47DC10C3-81B3-4CBD-89BF-2B4D68781B8D}" dt="2021-11-03T16:30:40.727" v="2741" actId="20577"/>
          <ac:spMkLst>
            <pc:docMk/>
            <pc:sldMk cId="2644101182" sldId="776"/>
            <ac:spMk id="2" creationId="{E55F140D-EE0F-48BC-8808-033DD18EF9C1}"/>
          </ac:spMkLst>
        </pc:spChg>
        <pc:spChg chg="mod">
          <ac:chgData name="Mark Higgins" userId="f99148ad-7e67-4304-8c11-27c7a53efd31" providerId="ADAL" clId="{47DC10C3-81B3-4CBD-89BF-2B4D68781B8D}" dt="2021-11-04T12:29:58.132" v="3228" actId="15"/>
          <ac:spMkLst>
            <pc:docMk/>
            <pc:sldMk cId="2644101182" sldId="776"/>
            <ac:spMk id="3" creationId="{637FF243-07DF-4207-B1DB-726973C81453}"/>
          </ac:spMkLst>
        </pc:spChg>
      </pc:sldChg>
      <pc:sldChg chg="modSp new del mod ord">
        <pc:chgData name="Mark Higgins" userId="f99148ad-7e67-4304-8c11-27c7a53efd31" providerId="ADAL" clId="{47DC10C3-81B3-4CBD-89BF-2B4D68781B8D}" dt="2021-11-07T16:04:36.021" v="32870" actId="47"/>
        <pc:sldMkLst>
          <pc:docMk/>
          <pc:sldMk cId="20185765" sldId="777"/>
        </pc:sldMkLst>
        <pc:spChg chg="mod">
          <ac:chgData name="Mark Higgins" userId="f99148ad-7e67-4304-8c11-27c7a53efd31" providerId="ADAL" clId="{47DC10C3-81B3-4CBD-89BF-2B4D68781B8D}" dt="2021-11-03T16:32:30.616" v="2767" actId="20577"/>
          <ac:spMkLst>
            <pc:docMk/>
            <pc:sldMk cId="20185765" sldId="777"/>
            <ac:spMk id="2" creationId="{4C64D302-202C-40EA-9939-E96C31EFB7CC}"/>
          </ac:spMkLst>
        </pc:spChg>
      </pc:sldChg>
      <pc:sldChg chg="modSp new del mod">
        <pc:chgData name="Mark Higgins" userId="f99148ad-7e67-4304-8c11-27c7a53efd31" providerId="ADAL" clId="{47DC10C3-81B3-4CBD-89BF-2B4D68781B8D}" dt="2021-11-07T16:04:36.021" v="32870" actId="47"/>
        <pc:sldMkLst>
          <pc:docMk/>
          <pc:sldMk cId="4198735718" sldId="778"/>
        </pc:sldMkLst>
        <pc:spChg chg="mod">
          <ac:chgData name="Mark Higgins" userId="f99148ad-7e67-4304-8c11-27c7a53efd31" providerId="ADAL" clId="{47DC10C3-81B3-4CBD-89BF-2B4D68781B8D}" dt="2021-11-03T16:32:48.990" v="2792" actId="20577"/>
          <ac:spMkLst>
            <pc:docMk/>
            <pc:sldMk cId="4198735718" sldId="778"/>
            <ac:spMk id="2" creationId="{1EC13C53-DB21-4043-B696-4BE1025334DE}"/>
          </ac:spMkLst>
        </pc:spChg>
      </pc:sldChg>
      <pc:sldChg chg="modSp new del mod">
        <pc:chgData name="Mark Higgins" userId="f99148ad-7e67-4304-8c11-27c7a53efd31" providerId="ADAL" clId="{47DC10C3-81B3-4CBD-89BF-2B4D68781B8D}" dt="2021-11-07T16:04:36.021" v="32870" actId="47"/>
        <pc:sldMkLst>
          <pc:docMk/>
          <pc:sldMk cId="3550930138" sldId="779"/>
        </pc:sldMkLst>
        <pc:spChg chg="mod">
          <ac:chgData name="Mark Higgins" userId="f99148ad-7e67-4304-8c11-27c7a53efd31" providerId="ADAL" clId="{47DC10C3-81B3-4CBD-89BF-2B4D68781B8D}" dt="2021-11-03T16:33:39.224" v="2811" actId="20577"/>
          <ac:spMkLst>
            <pc:docMk/>
            <pc:sldMk cId="3550930138" sldId="779"/>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2402439807" sldId="780"/>
        </pc:sldMkLst>
        <pc:spChg chg="mod">
          <ac:chgData name="Mark Higgins" userId="f99148ad-7e67-4304-8c11-27c7a53efd31" providerId="ADAL" clId="{47DC10C3-81B3-4CBD-89BF-2B4D68781B8D}" dt="2021-11-03T16:33:50.446" v="2816" actId="20577"/>
          <ac:spMkLst>
            <pc:docMk/>
            <pc:sldMk cId="2402439807" sldId="780"/>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94368716" sldId="781"/>
        </pc:sldMkLst>
        <pc:spChg chg="mod">
          <ac:chgData name="Mark Higgins" userId="f99148ad-7e67-4304-8c11-27c7a53efd31" providerId="ADAL" clId="{47DC10C3-81B3-4CBD-89BF-2B4D68781B8D}" dt="2021-11-03T16:34:35.911" v="2839" actId="20577"/>
          <ac:spMkLst>
            <pc:docMk/>
            <pc:sldMk cId="94368716" sldId="781"/>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3580167779" sldId="782"/>
        </pc:sldMkLst>
        <pc:spChg chg="mod">
          <ac:chgData name="Mark Higgins" userId="f99148ad-7e67-4304-8c11-27c7a53efd31" providerId="ADAL" clId="{47DC10C3-81B3-4CBD-89BF-2B4D68781B8D}" dt="2021-11-03T16:35:10.695" v="2864" actId="20577"/>
          <ac:spMkLst>
            <pc:docMk/>
            <pc:sldMk cId="3580167779" sldId="782"/>
            <ac:spMk id="2" creationId="{BF68AD0D-779B-4B4C-AF70-FAE9FC4F11F7}"/>
          </ac:spMkLst>
        </pc:spChg>
      </pc:sldChg>
      <pc:sldChg chg="addSp modSp new del mod">
        <pc:chgData name="Mark Higgins" userId="f99148ad-7e67-4304-8c11-27c7a53efd31" providerId="ADAL" clId="{47DC10C3-81B3-4CBD-89BF-2B4D68781B8D}" dt="2021-11-07T16:04:36.021" v="32870" actId="47"/>
        <pc:sldMkLst>
          <pc:docMk/>
          <pc:sldMk cId="3639021523" sldId="783"/>
        </pc:sldMkLst>
        <pc:spChg chg="mod">
          <ac:chgData name="Mark Higgins" userId="f99148ad-7e67-4304-8c11-27c7a53efd31" providerId="ADAL" clId="{47DC10C3-81B3-4CBD-89BF-2B4D68781B8D}" dt="2021-11-03T16:36:25.695" v="2893" actId="20577"/>
          <ac:spMkLst>
            <pc:docMk/>
            <pc:sldMk cId="3639021523" sldId="783"/>
            <ac:spMk id="2" creationId="{BDDF1BBA-AD47-40D7-9A64-3CAB62922152}"/>
          </ac:spMkLst>
        </pc:spChg>
        <pc:spChg chg="mod">
          <ac:chgData name="Mark Higgins" userId="f99148ad-7e67-4304-8c11-27c7a53efd31" providerId="ADAL" clId="{47DC10C3-81B3-4CBD-89BF-2B4D68781B8D}" dt="2021-11-04T13:13:08.705" v="6996" actId="20577"/>
          <ac:spMkLst>
            <pc:docMk/>
            <pc:sldMk cId="3639021523" sldId="783"/>
            <ac:spMk id="3" creationId="{4D7D2F95-411D-4FD9-A190-DAF4DCE44AA6}"/>
          </ac:spMkLst>
        </pc:spChg>
        <pc:picChg chg="add mod">
          <ac:chgData name="Mark Higgins" userId="f99148ad-7e67-4304-8c11-27c7a53efd31" providerId="ADAL" clId="{47DC10C3-81B3-4CBD-89BF-2B4D68781B8D}" dt="2021-11-04T13:13:03.948" v="6994" actId="1076"/>
          <ac:picMkLst>
            <pc:docMk/>
            <pc:sldMk cId="3639021523" sldId="783"/>
            <ac:picMk id="4" creationId="{F3C4E893-649B-443F-94E8-9606B1A7EBFD}"/>
          </ac:picMkLst>
        </pc:picChg>
      </pc:sldChg>
      <pc:sldChg chg="addSp modSp add del mod">
        <pc:chgData name="Mark Higgins" userId="f99148ad-7e67-4304-8c11-27c7a53efd31" providerId="ADAL" clId="{47DC10C3-81B3-4CBD-89BF-2B4D68781B8D}" dt="2021-11-07T16:04:36.021" v="32870" actId="47"/>
        <pc:sldMkLst>
          <pc:docMk/>
          <pc:sldMk cId="2078875398" sldId="784"/>
        </pc:sldMkLst>
        <pc:spChg chg="mod">
          <ac:chgData name="Mark Higgins" userId="f99148ad-7e67-4304-8c11-27c7a53efd31" providerId="ADAL" clId="{47DC10C3-81B3-4CBD-89BF-2B4D68781B8D}" dt="2021-11-03T16:36:53.670" v="2919" actId="20577"/>
          <ac:spMkLst>
            <pc:docMk/>
            <pc:sldMk cId="2078875398" sldId="784"/>
            <ac:spMk id="2" creationId="{BDDF1BBA-AD47-40D7-9A64-3CAB62922152}"/>
          </ac:spMkLst>
        </pc:spChg>
        <pc:spChg chg="mod">
          <ac:chgData name="Mark Higgins" userId="f99148ad-7e67-4304-8c11-27c7a53efd31" providerId="ADAL" clId="{47DC10C3-81B3-4CBD-89BF-2B4D68781B8D}" dt="2021-11-04T13:21:23.364" v="7616" actId="27636"/>
          <ac:spMkLst>
            <pc:docMk/>
            <pc:sldMk cId="2078875398" sldId="784"/>
            <ac:spMk id="3" creationId="{4D7D2F95-411D-4FD9-A190-DAF4DCE44AA6}"/>
          </ac:spMkLst>
        </pc:spChg>
        <pc:picChg chg="add mod ord">
          <ac:chgData name="Mark Higgins" userId="f99148ad-7e67-4304-8c11-27c7a53efd31" providerId="ADAL" clId="{47DC10C3-81B3-4CBD-89BF-2B4D68781B8D}" dt="2021-11-04T13:22:17.182" v="7625" actId="1076"/>
          <ac:picMkLst>
            <pc:docMk/>
            <pc:sldMk cId="2078875398" sldId="784"/>
            <ac:picMk id="5" creationId="{CDBEAD32-E808-4095-86EE-CF6A8B1C4478}"/>
          </ac:picMkLst>
        </pc:picChg>
      </pc:sldChg>
      <pc:sldChg chg="addSp delSp modSp add del mod">
        <pc:chgData name="Mark Higgins" userId="f99148ad-7e67-4304-8c11-27c7a53efd31" providerId="ADAL" clId="{47DC10C3-81B3-4CBD-89BF-2B4D68781B8D}" dt="2021-11-07T16:04:36.021" v="32870" actId="47"/>
        <pc:sldMkLst>
          <pc:docMk/>
          <pc:sldMk cId="4101521925" sldId="785"/>
        </pc:sldMkLst>
        <pc:spChg chg="mod">
          <ac:chgData name="Mark Higgins" userId="f99148ad-7e67-4304-8c11-27c7a53efd31" providerId="ADAL" clId="{47DC10C3-81B3-4CBD-89BF-2B4D68781B8D}" dt="2021-11-03T16:37:07.724" v="2942" actId="20577"/>
          <ac:spMkLst>
            <pc:docMk/>
            <pc:sldMk cId="4101521925" sldId="785"/>
            <ac:spMk id="2" creationId="{BDDF1BBA-AD47-40D7-9A64-3CAB62922152}"/>
          </ac:spMkLst>
        </pc:spChg>
        <pc:spChg chg="mod">
          <ac:chgData name="Mark Higgins" userId="f99148ad-7e67-4304-8c11-27c7a53efd31" providerId="ADAL" clId="{47DC10C3-81B3-4CBD-89BF-2B4D68781B8D}" dt="2021-11-04T13:32:35.847" v="7900" actId="20577"/>
          <ac:spMkLst>
            <pc:docMk/>
            <pc:sldMk cId="4101521925" sldId="785"/>
            <ac:spMk id="3" creationId="{4D7D2F95-411D-4FD9-A190-DAF4DCE44AA6}"/>
          </ac:spMkLst>
        </pc:spChg>
        <pc:spChg chg="add del">
          <ac:chgData name="Mark Higgins" userId="f99148ad-7e67-4304-8c11-27c7a53efd31" providerId="ADAL" clId="{47DC10C3-81B3-4CBD-89BF-2B4D68781B8D}" dt="2021-11-04T13:31:49.622" v="7876"/>
          <ac:spMkLst>
            <pc:docMk/>
            <pc:sldMk cId="4101521925" sldId="785"/>
            <ac:spMk id="4" creationId="{70B9A2B3-3A06-4FAB-8DD1-AD2CD2AEEACA}"/>
          </ac:spMkLst>
        </pc:spChg>
        <pc:spChg chg="add del">
          <ac:chgData name="Mark Higgins" userId="f99148ad-7e67-4304-8c11-27c7a53efd31" providerId="ADAL" clId="{47DC10C3-81B3-4CBD-89BF-2B4D68781B8D}" dt="2021-11-04T13:31:57.631" v="7882"/>
          <ac:spMkLst>
            <pc:docMk/>
            <pc:sldMk cId="4101521925" sldId="785"/>
            <ac:spMk id="5" creationId="{B6969430-E714-4663-9820-2191DB03A0F1}"/>
          </ac:spMkLst>
        </pc:spChg>
      </pc:sldChg>
      <pc:sldChg chg="modSp add del mod modNotesTx">
        <pc:chgData name="Mark Higgins" userId="f99148ad-7e67-4304-8c11-27c7a53efd31" providerId="ADAL" clId="{47DC10C3-81B3-4CBD-89BF-2B4D68781B8D}" dt="2021-11-07T16:04:36.021" v="32870" actId="47"/>
        <pc:sldMkLst>
          <pc:docMk/>
          <pc:sldMk cId="1707891961" sldId="786"/>
        </pc:sldMkLst>
        <pc:spChg chg="mod">
          <ac:chgData name="Mark Higgins" userId="f99148ad-7e67-4304-8c11-27c7a53efd31" providerId="ADAL" clId="{47DC10C3-81B3-4CBD-89BF-2B4D68781B8D}" dt="2021-11-04T14:40:28.049" v="7934" actId="20577"/>
          <ac:spMkLst>
            <pc:docMk/>
            <pc:sldMk cId="1707891961" sldId="786"/>
            <ac:spMk id="2" creationId="{BDDF1BBA-AD47-40D7-9A64-3CAB62922152}"/>
          </ac:spMkLst>
        </pc:spChg>
        <pc:spChg chg="mod">
          <ac:chgData name="Mark Higgins" userId="f99148ad-7e67-4304-8c11-27c7a53efd31" providerId="ADAL" clId="{47DC10C3-81B3-4CBD-89BF-2B4D68781B8D}" dt="2021-11-04T14:45:30.734" v="8463" actId="20577"/>
          <ac:spMkLst>
            <pc:docMk/>
            <pc:sldMk cId="1707891961" sldId="786"/>
            <ac:spMk id="3" creationId="{4D7D2F95-411D-4FD9-A190-DAF4DCE44AA6}"/>
          </ac:spMkLst>
        </pc:spChg>
      </pc:sldChg>
      <pc:sldChg chg="modSp new del mod">
        <pc:chgData name="Mark Higgins" userId="f99148ad-7e67-4304-8c11-27c7a53efd31" providerId="ADAL" clId="{47DC10C3-81B3-4CBD-89BF-2B4D68781B8D}" dt="2021-11-07T16:04:36.021" v="32870" actId="47"/>
        <pc:sldMkLst>
          <pc:docMk/>
          <pc:sldMk cId="587866261" sldId="787"/>
        </pc:sldMkLst>
        <pc:spChg chg="mod">
          <ac:chgData name="Mark Higgins" userId="f99148ad-7e67-4304-8c11-27c7a53efd31" providerId="ADAL" clId="{47DC10C3-81B3-4CBD-89BF-2B4D68781B8D}" dt="2021-11-04T13:02:13.897" v="6145" actId="20577"/>
          <ac:spMkLst>
            <pc:docMk/>
            <pc:sldMk cId="587866261" sldId="787"/>
            <ac:spMk id="2" creationId="{1CA19B7A-4B70-4030-8323-5FE8F3518749}"/>
          </ac:spMkLst>
        </pc:spChg>
        <pc:spChg chg="mod">
          <ac:chgData name="Mark Higgins" userId="f99148ad-7e67-4304-8c11-27c7a53efd31" providerId="ADAL" clId="{47DC10C3-81B3-4CBD-89BF-2B4D68781B8D}" dt="2021-11-04T13:06:07.869" v="6710" actId="20577"/>
          <ac:spMkLst>
            <pc:docMk/>
            <pc:sldMk cId="587866261" sldId="787"/>
            <ac:spMk id="3" creationId="{6138C104-CAF6-40C4-9AA7-B54B33254EAD}"/>
          </ac:spMkLst>
        </pc:spChg>
      </pc:sldChg>
      <pc:sldChg chg="modSp add del mod">
        <pc:chgData name="Mark Higgins" userId="f99148ad-7e67-4304-8c11-27c7a53efd31" providerId="ADAL" clId="{47DC10C3-81B3-4CBD-89BF-2B4D68781B8D}" dt="2021-11-07T16:04:36.021" v="32870" actId="47"/>
        <pc:sldMkLst>
          <pc:docMk/>
          <pc:sldMk cId="1557479678" sldId="788"/>
        </pc:sldMkLst>
        <pc:spChg chg="mod">
          <ac:chgData name="Mark Higgins" userId="f99148ad-7e67-4304-8c11-27c7a53efd31" providerId="ADAL" clId="{47DC10C3-81B3-4CBD-89BF-2B4D68781B8D}" dt="2021-11-04T13:30:01.009" v="7868" actId="12"/>
          <ac:spMkLst>
            <pc:docMk/>
            <pc:sldMk cId="1557479678" sldId="788"/>
            <ac:spMk id="3" creationId="{4D7D2F95-411D-4FD9-A190-DAF4DCE44AA6}"/>
          </ac:spMkLst>
        </pc:spChg>
      </pc:sldChg>
      <pc:sldChg chg="modSp add del mod">
        <pc:chgData name="Mark Higgins" userId="f99148ad-7e67-4304-8c11-27c7a53efd31" providerId="ADAL" clId="{47DC10C3-81B3-4CBD-89BF-2B4D68781B8D}" dt="2021-11-04T13:07:41.662" v="6711" actId="47"/>
        <pc:sldMkLst>
          <pc:docMk/>
          <pc:sldMk cId="4113528564" sldId="788"/>
        </pc:sldMkLst>
        <pc:spChg chg="mod">
          <ac:chgData name="Mark Higgins" userId="f99148ad-7e67-4304-8c11-27c7a53efd31" providerId="ADAL" clId="{47DC10C3-81B3-4CBD-89BF-2B4D68781B8D}" dt="2021-11-04T13:05:14.161" v="6605" actId="20577"/>
          <ac:spMkLst>
            <pc:docMk/>
            <pc:sldMk cId="4113528564" sldId="788"/>
            <ac:spMk id="3" creationId="{6138C104-CAF6-40C4-9AA7-B54B33254EAD}"/>
          </ac:spMkLst>
        </pc:spChg>
      </pc:sldChg>
      <pc:sldChg chg="modSp add del mod">
        <pc:chgData name="Mark Higgins" userId="f99148ad-7e67-4304-8c11-27c7a53efd31" providerId="ADAL" clId="{47DC10C3-81B3-4CBD-89BF-2B4D68781B8D}" dt="2021-11-07T16:04:36.021" v="32870" actId="47"/>
        <pc:sldMkLst>
          <pc:docMk/>
          <pc:sldMk cId="1702450550" sldId="789"/>
        </pc:sldMkLst>
        <pc:spChg chg="mod">
          <ac:chgData name="Mark Higgins" userId="f99148ad-7e67-4304-8c11-27c7a53efd31" providerId="ADAL" clId="{47DC10C3-81B3-4CBD-89BF-2B4D68781B8D}" dt="2021-11-04T14:45:47.355" v="8480" actId="20577"/>
          <ac:spMkLst>
            <pc:docMk/>
            <pc:sldMk cId="1702450550" sldId="789"/>
            <ac:spMk id="2" creationId="{BDDF1BBA-AD47-40D7-9A64-3CAB62922152}"/>
          </ac:spMkLst>
        </pc:spChg>
        <pc:spChg chg="mod">
          <ac:chgData name="Mark Higgins" userId="f99148ad-7e67-4304-8c11-27c7a53efd31" providerId="ADAL" clId="{47DC10C3-81B3-4CBD-89BF-2B4D68781B8D}" dt="2021-11-04T14:47:51.235" v="8604" actId="27636"/>
          <ac:spMkLst>
            <pc:docMk/>
            <pc:sldMk cId="1702450550" sldId="789"/>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3543625010" sldId="790"/>
        </pc:sldMkLst>
        <pc:spChg chg="mod">
          <ac:chgData name="Mark Higgins" userId="f99148ad-7e67-4304-8c11-27c7a53efd31" providerId="ADAL" clId="{47DC10C3-81B3-4CBD-89BF-2B4D68781B8D}" dt="2021-11-04T14:53:10.524" v="8630" actId="20577"/>
          <ac:spMkLst>
            <pc:docMk/>
            <pc:sldMk cId="3543625010" sldId="790"/>
            <ac:spMk id="2" creationId="{BDDF1BBA-AD47-40D7-9A64-3CAB62922152}"/>
          </ac:spMkLst>
        </pc:spChg>
        <pc:spChg chg="mod">
          <ac:chgData name="Mark Higgins" userId="f99148ad-7e67-4304-8c11-27c7a53efd31" providerId="ADAL" clId="{47DC10C3-81B3-4CBD-89BF-2B4D68781B8D}" dt="2021-11-04T14:54:28.301" v="8911" actId="20577"/>
          <ac:spMkLst>
            <pc:docMk/>
            <pc:sldMk cId="3543625010" sldId="790"/>
            <ac:spMk id="3" creationId="{4D7D2F95-411D-4FD9-A190-DAF4DCE44AA6}"/>
          </ac:spMkLst>
        </pc:spChg>
      </pc:sldChg>
      <pc:sldChg chg="add del">
        <pc:chgData name="Mark Higgins" userId="f99148ad-7e67-4304-8c11-27c7a53efd31" providerId="ADAL" clId="{47DC10C3-81B3-4CBD-89BF-2B4D68781B8D}" dt="2021-11-04T14:49:19.096" v="8622" actId="47"/>
        <pc:sldMkLst>
          <pc:docMk/>
          <pc:sldMk cId="365126653" sldId="791"/>
        </pc:sldMkLst>
      </pc:sldChg>
      <pc:sldChg chg="modSp add del mod">
        <pc:chgData name="Mark Higgins" userId="f99148ad-7e67-4304-8c11-27c7a53efd31" providerId="ADAL" clId="{47DC10C3-81B3-4CBD-89BF-2B4D68781B8D}" dt="2021-11-07T16:04:36.021" v="32870" actId="47"/>
        <pc:sldMkLst>
          <pc:docMk/>
          <pc:sldMk cId="2359952045" sldId="791"/>
        </pc:sldMkLst>
        <pc:spChg chg="mod">
          <ac:chgData name="Mark Higgins" userId="f99148ad-7e67-4304-8c11-27c7a53efd31" providerId="ADAL" clId="{47DC10C3-81B3-4CBD-89BF-2B4D68781B8D}" dt="2021-11-04T14:56:17.857" v="8987" actId="14100"/>
          <ac:spMkLst>
            <pc:docMk/>
            <pc:sldMk cId="2359952045" sldId="791"/>
            <ac:spMk id="2" creationId="{BDDF1BBA-AD47-40D7-9A64-3CAB62922152}"/>
          </ac:spMkLst>
        </pc:spChg>
        <pc:spChg chg="mod">
          <ac:chgData name="Mark Higgins" userId="f99148ad-7e67-4304-8c11-27c7a53efd31" providerId="ADAL" clId="{47DC10C3-81B3-4CBD-89BF-2B4D68781B8D}" dt="2021-11-04T14:56:25.538" v="9009" actId="20577"/>
          <ac:spMkLst>
            <pc:docMk/>
            <pc:sldMk cId="2359952045" sldId="791"/>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1054937364" sldId="792"/>
        </pc:sldMkLst>
        <pc:spChg chg="mod">
          <ac:chgData name="Mark Higgins" userId="f99148ad-7e67-4304-8c11-27c7a53efd31" providerId="ADAL" clId="{47DC10C3-81B3-4CBD-89BF-2B4D68781B8D}" dt="2021-11-04T15:00:21.369" v="9041" actId="20577"/>
          <ac:spMkLst>
            <pc:docMk/>
            <pc:sldMk cId="1054937364" sldId="792"/>
            <ac:spMk id="2" creationId="{BDDF1BBA-AD47-40D7-9A64-3CAB62922152}"/>
          </ac:spMkLst>
        </pc:spChg>
        <pc:spChg chg="mod">
          <ac:chgData name="Mark Higgins" userId="f99148ad-7e67-4304-8c11-27c7a53efd31" providerId="ADAL" clId="{47DC10C3-81B3-4CBD-89BF-2B4D68781B8D}" dt="2021-11-04T15:01:51.668" v="9249" actId="20577"/>
          <ac:spMkLst>
            <pc:docMk/>
            <pc:sldMk cId="1054937364" sldId="792"/>
            <ac:spMk id="3" creationId="{4D7D2F95-411D-4FD9-A190-DAF4DCE44AA6}"/>
          </ac:spMkLst>
        </pc:spChg>
      </pc:sldChg>
      <pc:sldChg chg="add del">
        <pc:chgData name="Mark Higgins" userId="f99148ad-7e67-4304-8c11-27c7a53efd31" providerId="ADAL" clId="{47DC10C3-81B3-4CBD-89BF-2B4D68781B8D}" dt="2021-11-04T14:49:17.818" v="8621" actId="47"/>
        <pc:sldMkLst>
          <pc:docMk/>
          <pc:sldMk cId="3994099967" sldId="792"/>
        </pc:sldMkLst>
      </pc:sldChg>
      <pc:sldChg chg="modSp add del mod">
        <pc:chgData name="Mark Higgins" userId="f99148ad-7e67-4304-8c11-27c7a53efd31" providerId="ADAL" clId="{47DC10C3-81B3-4CBD-89BF-2B4D68781B8D}" dt="2021-11-04T14:49:16.155" v="8620" actId="47"/>
        <pc:sldMkLst>
          <pc:docMk/>
          <pc:sldMk cId="955212835" sldId="793"/>
        </pc:sldMkLst>
        <pc:spChg chg="mod">
          <ac:chgData name="Mark Higgins" userId="f99148ad-7e67-4304-8c11-27c7a53efd31" providerId="ADAL" clId="{47DC10C3-81B3-4CBD-89BF-2B4D68781B8D}" dt="2021-11-04T14:48:21.564" v="8619" actId="20577"/>
          <ac:spMkLst>
            <pc:docMk/>
            <pc:sldMk cId="955212835" sldId="793"/>
            <ac:spMk id="2" creationId="{BDDF1BBA-AD47-40D7-9A64-3CAB62922152}"/>
          </ac:spMkLst>
        </pc:spChg>
      </pc:sldChg>
      <pc:sldChg chg="modSp add del mod">
        <pc:chgData name="Mark Higgins" userId="f99148ad-7e67-4304-8c11-27c7a53efd31" providerId="ADAL" clId="{47DC10C3-81B3-4CBD-89BF-2B4D68781B8D}" dt="2021-11-07T16:04:36.021" v="32870" actId="47"/>
        <pc:sldMkLst>
          <pc:docMk/>
          <pc:sldMk cId="2682385095" sldId="793"/>
        </pc:sldMkLst>
        <pc:spChg chg="mod">
          <ac:chgData name="Mark Higgins" userId="f99148ad-7e67-4304-8c11-27c7a53efd31" providerId="ADAL" clId="{47DC10C3-81B3-4CBD-89BF-2B4D68781B8D}" dt="2021-11-04T15:03:00.172" v="9306" actId="20577"/>
          <ac:spMkLst>
            <pc:docMk/>
            <pc:sldMk cId="2682385095" sldId="793"/>
            <ac:spMk id="2" creationId="{BDDF1BBA-AD47-40D7-9A64-3CAB62922152}"/>
          </ac:spMkLst>
        </pc:spChg>
        <pc:spChg chg="mod">
          <ac:chgData name="Mark Higgins" userId="f99148ad-7e67-4304-8c11-27c7a53efd31" providerId="ADAL" clId="{47DC10C3-81B3-4CBD-89BF-2B4D68781B8D}" dt="2021-11-04T15:03:42.726" v="9457" actId="20577"/>
          <ac:spMkLst>
            <pc:docMk/>
            <pc:sldMk cId="2682385095" sldId="793"/>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3975867134" sldId="794"/>
        </pc:sldMkLst>
        <pc:spChg chg="mod">
          <ac:chgData name="Mark Higgins" userId="f99148ad-7e67-4304-8c11-27c7a53efd31" providerId="ADAL" clId="{47DC10C3-81B3-4CBD-89BF-2B4D68781B8D}" dt="2021-11-04T15:04:44.691" v="9473" actId="20577"/>
          <ac:spMkLst>
            <pc:docMk/>
            <pc:sldMk cId="3975867134" sldId="794"/>
            <ac:spMk id="2" creationId="{BDDF1BBA-AD47-40D7-9A64-3CAB62922152}"/>
          </ac:spMkLst>
        </pc:spChg>
        <pc:spChg chg="mod">
          <ac:chgData name="Mark Higgins" userId="f99148ad-7e67-4304-8c11-27c7a53efd31" providerId="ADAL" clId="{47DC10C3-81B3-4CBD-89BF-2B4D68781B8D}" dt="2021-11-04T15:07:25.986" v="9883" actId="20577"/>
          <ac:spMkLst>
            <pc:docMk/>
            <pc:sldMk cId="3975867134" sldId="794"/>
            <ac:spMk id="3" creationId="{4D7D2F95-411D-4FD9-A190-DAF4DCE44AA6}"/>
          </ac:spMkLst>
        </pc:spChg>
      </pc:sldChg>
      <pc:sldChg chg="modSp new del mod">
        <pc:chgData name="Mark Higgins" userId="f99148ad-7e67-4304-8c11-27c7a53efd31" providerId="ADAL" clId="{47DC10C3-81B3-4CBD-89BF-2B4D68781B8D}" dt="2021-11-07T16:04:36.021" v="32870" actId="47"/>
        <pc:sldMkLst>
          <pc:docMk/>
          <pc:sldMk cId="2457915311" sldId="795"/>
        </pc:sldMkLst>
        <pc:spChg chg="mod">
          <ac:chgData name="Mark Higgins" userId="f99148ad-7e67-4304-8c11-27c7a53efd31" providerId="ADAL" clId="{47DC10C3-81B3-4CBD-89BF-2B4D68781B8D}" dt="2021-11-04T15:14:59.940" v="10133" actId="20577"/>
          <ac:spMkLst>
            <pc:docMk/>
            <pc:sldMk cId="2457915311" sldId="795"/>
            <ac:spMk id="2" creationId="{C4ED6C99-3222-435B-A08A-EA9335185C02}"/>
          </ac:spMkLst>
        </pc:spChg>
        <pc:spChg chg="mod">
          <ac:chgData name="Mark Higgins" userId="f99148ad-7e67-4304-8c11-27c7a53efd31" providerId="ADAL" clId="{47DC10C3-81B3-4CBD-89BF-2B4D68781B8D}" dt="2021-11-04T15:19:48.113" v="10618" actId="27636"/>
          <ac:spMkLst>
            <pc:docMk/>
            <pc:sldMk cId="2457915311" sldId="795"/>
            <ac:spMk id="3" creationId="{A2353FD4-3E44-4536-ABAC-D82650AEE307}"/>
          </ac:spMkLst>
        </pc:spChg>
      </pc:sldChg>
      <pc:sldChg chg="addSp modSp add del mod modClrScheme chgLayout">
        <pc:chgData name="Mark Higgins" userId="f99148ad-7e67-4304-8c11-27c7a53efd31" providerId="ADAL" clId="{47DC10C3-81B3-4CBD-89BF-2B4D68781B8D}" dt="2021-11-04T15:14:08.718" v="10101" actId="47"/>
        <pc:sldMkLst>
          <pc:docMk/>
          <pc:sldMk cId="2790928741" sldId="795"/>
        </pc:sldMkLst>
        <pc:spChg chg="mod ord">
          <ac:chgData name="Mark Higgins" userId="f99148ad-7e67-4304-8c11-27c7a53efd31" providerId="ADAL" clId="{47DC10C3-81B3-4CBD-89BF-2B4D68781B8D}" dt="2021-11-04T15:11:37.292" v="10020" actId="20577"/>
          <ac:spMkLst>
            <pc:docMk/>
            <pc:sldMk cId="2790928741" sldId="795"/>
            <ac:spMk id="2" creationId="{BDDF1BBA-AD47-40D7-9A64-3CAB62922152}"/>
          </ac:spMkLst>
        </pc:spChg>
        <pc:spChg chg="mod ord">
          <ac:chgData name="Mark Higgins" userId="f99148ad-7e67-4304-8c11-27c7a53efd31" providerId="ADAL" clId="{47DC10C3-81B3-4CBD-89BF-2B4D68781B8D}" dt="2021-11-04T15:09:52.283" v="9953" actId="27636"/>
          <ac:spMkLst>
            <pc:docMk/>
            <pc:sldMk cId="2790928741" sldId="795"/>
            <ac:spMk id="3" creationId="{4D7D2F95-411D-4FD9-A190-DAF4DCE44AA6}"/>
          </ac:spMkLst>
        </pc:spChg>
        <pc:spChg chg="add mod ord">
          <ac:chgData name="Mark Higgins" userId="f99148ad-7e67-4304-8c11-27c7a53efd31" providerId="ADAL" clId="{47DC10C3-81B3-4CBD-89BF-2B4D68781B8D}" dt="2021-11-04T15:10:10.053" v="9961" actId="20577"/>
          <ac:spMkLst>
            <pc:docMk/>
            <pc:sldMk cId="2790928741" sldId="795"/>
            <ac:spMk id="4" creationId="{091F82CB-8378-46AA-B0C8-39412A9FE060}"/>
          </ac:spMkLst>
        </pc:spChg>
      </pc:sldChg>
      <pc:sldChg chg="addSp modSp add del mod">
        <pc:chgData name="Mark Higgins" userId="f99148ad-7e67-4304-8c11-27c7a53efd31" providerId="ADAL" clId="{47DC10C3-81B3-4CBD-89BF-2B4D68781B8D}" dt="2021-11-07T16:04:36.021" v="32870" actId="47"/>
        <pc:sldMkLst>
          <pc:docMk/>
          <pc:sldMk cId="303869230" sldId="796"/>
        </pc:sldMkLst>
        <pc:spChg chg="mod">
          <ac:chgData name="Mark Higgins" userId="f99148ad-7e67-4304-8c11-27c7a53efd31" providerId="ADAL" clId="{47DC10C3-81B3-4CBD-89BF-2B4D68781B8D}" dt="2021-11-04T15:20:27.014" v="10626" actId="20577"/>
          <ac:spMkLst>
            <pc:docMk/>
            <pc:sldMk cId="303869230" sldId="796"/>
            <ac:spMk id="3" creationId="{A2353FD4-3E44-4536-ABAC-D82650AEE307}"/>
          </ac:spMkLst>
        </pc:spChg>
        <pc:spChg chg="add mod">
          <ac:chgData name="Mark Higgins" userId="f99148ad-7e67-4304-8c11-27c7a53efd31" providerId="ADAL" clId="{47DC10C3-81B3-4CBD-89BF-2B4D68781B8D}" dt="2021-11-04T15:21:37.185" v="10650" actId="20577"/>
          <ac:spMkLst>
            <pc:docMk/>
            <pc:sldMk cId="303869230" sldId="796"/>
            <ac:spMk id="6" creationId="{2AA08A95-89CD-490D-BCD0-D7A539C179E0}"/>
          </ac:spMkLst>
        </pc:spChg>
        <pc:picChg chg="add mod">
          <ac:chgData name="Mark Higgins" userId="f99148ad-7e67-4304-8c11-27c7a53efd31" providerId="ADAL" clId="{47DC10C3-81B3-4CBD-89BF-2B4D68781B8D}" dt="2021-11-04T15:20:19.985" v="10625" actId="1076"/>
          <ac:picMkLst>
            <pc:docMk/>
            <pc:sldMk cId="303869230" sldId="796"/>
            <ac:picMk id="5" creationId="{0CA3C560-09A7-4B68-BA4C-D90899C64E33}"/>
          </ac:picMkLst>
        </pc:picChg>
      </pc:sldChg>
      <pc:sldChg chg="addSp modSp add del mod modClrScheme chgLayout">
        <pc:chgData name="Mark Higgins" userId="f99148ad-7e67-4304-8c11-27c7a53efd31" providerId="ADAL" clId="{47DC10C3-81B3-4CBD-89BF-2B4D68781B8D}" dt="2021-11-04T15:14:10.396" v="10102" actId="47"/>
        <pc:sldMkLst>
          <pc:docMk/>
          <pc:sldMk cId="326437757" sldId="796"/>
        </pc:sldMkLst>
        <pc:spChg chg="mod ord">
          <ac:chgData name="Mark Higgins" userId="f99148ad-7e67-4304-8c11-27c7a53efd31" providerId="ADAL" clId="{47DC10C3-81B3-4CBD-89BF-2B4D68781B8D}" dt="2021-11-04T15:11:41.899" v="10023" actId="20577"/>
          <ac:spMkLst>
            <pc:docMk/>
            <pc:sldMk cId="326437757" sldId="796"/>
            <ac:spMk id="2" creationId="{BDDF1BBA-AD47-40D7-9A64-3CAB62922152}"/>
          </ac:spMkLst>
        </pc:spChg>
        <pc:spChg chg="mod ord">
          <ac:chgData name="Mark Higgins" userId="f99148ad-7e67-4304-8c11-27c7a53efd31" providerId="ADAL" clId="{47DC10C3-81B3-4CBD-89BF-2B4D68781B8D}" dt="2021-11-04T15:11:14.304" v="10012" actId="27636"/>
          <ac:spMkLst>
            <pc:docMk/>
            <pc:sldMk cId="326437757" sldId="796"/>
            <ac:spMk id="3" creationId="{4D7D2F95-411D-4FD9-A190-DAF4DCE44AA6}"/>
          </ac:spMkLst>
        </pc:spChg>
        <pc:spChg chg="add mod ord">
          <ac:chgData name="Mark Higgins" userId="f99148ad-7e67-4304-8c11-27c7a53efd31" providerId="ADAL" clId="{47DC10C3-81B3-4CBD-89BF-2B4D68781B8D}" dt="2021-11-04T15:11:18.814" v="10017" actId="20577"/>
          <ac:spMkLst>
            <pc:docMk/>
            <pc:sldMk cId="326437757" sldId="796"/>
            <ac:spMk id="4" creationId="{0E2C519D-DAD4-4C5D-8D6A-AFF9E89C22D3}"/>
          </ac:spMkLst>
        </pc:spChg>
      </pc:sldChg>
      <pc:sldChg chg="modSp new del mod">
        <pc:chgData name="Mark Higgins" userId="f99148ad-7e67-4304-8c11-27c7a53efd31" providerId="ADAL" clId="{47DC10C3-81B3-4CBD-89BF-2B4D68781B8D}" dt="2021-11-04T15:14:07.742" v="10100" actId="47"/>
        <pc:sldMkLst>
          <pc:docMk/>
          <pc:sldMk cId="3910097528" sldId="797"/>
        </pc:sldMkLst>
        <pc:spChg chg="mod">
          <ac:chgData name="Mark Higgins" userId="f99148ad-7e67-4304-8c11-27c7a53efd31" providerId="ADAL" clId="{47DC10C3-81B3-4CBD-89BF-2B4D68781B8D}" dt="2021-11-04T15:11:52.144" v="10026" actId="20577"/>
          <ac:spMkLst>
            <pc:docMk/>
            <pc:sldMk cId="3910097528" sldId="797"/>
            <ac:spMk id="2" creationId="{6FA8A6FE-BDE8-4882-B1B7-EB7770C51074}"/>
          </ac:spMkLst>
        </pc:spChg>
        <pc:spChg chg="mod">
          <ac:chgData name="Mark Higgins" userId="f99148ad-7e67-4304-8c11-27c7a53efd31" providerId="ADAL" clId="{47DC10C3-81B3-4CBD-89BF-2B4D68781B8D}" dt="2021-11-04T15:13:34.077" v="10091" actId="27636"/>
          <ac:spMkLst>
            <pc:docMk/>
            <pc:sldMk cId="3910097528" sldId="797"/>
            <ac:spMk id="3" creationId="{AD6DDC13-7270-44DB-9468-C9B614DA91E6}"/>
          </ac:spMkLst>
        </pc:spChg>
        <pc:spChg chg="mod">
          <ac:chgData name="Mark Higgins" userId="f99148ad-7e67-4304-8c11-27c7a53efd31" providerId="ADAL" clId="{47DC10C3-81B3-4CBD-89BF-2B4D68781B8D}" dt="2021-11-04T15:13:47.486" v="10099" actId="20577"/>
          <ac:spMkLst>
            <pc:docMk/>
            <pc:sldMk cId="3910097528" sldId="797"/>
            <ac:spMk id="4" creationId="{B088D075-6B4C-48B9-B318-F84F75C1F1A4}"/>
          </ac:spMkLst>
        </pc:spChg>
      </pc:sldChg>
      <pc:sldChg chg="add del">
        <pc:chgData name="Mark Higgins" userId="f99148ad-7e67-4304-8c11-27c7a53efd31" providerId="ADAL" clId="{47DC10C3-81B3-4CBD-89BF-2B4D68781B8D}" dt="2021-11-07T16:04:36.021" v="32870" actId="47"/>
        <pc:sldMkLst>
          <pc:docMk/>
          <pc:sldMk cId="3928847040" sldId="797"/>
        </pc:sldMkLst>
      </pc:sldChg>
      <pc:sldChg chg="modSp new del mod">
        <pc:chgData name="Mark Higgins" userId="f99148ad-7e67-4304-8c11-27c7a53efd31" providerId="ADAL" clId="{47DC10C3-81B3-4CBD-89BF-2B4D68781B8D}" dt="2021-11-07T16:04:36.021" v="32870" actId="47"/>
        <pc:sldMkLst>
          <pc:docMk/>
          <pc:sldMk cId="1396839363" sldId="798"/>
        </pc:sldMkLst>
        <pc:spChg chg="mod">
          <ac:chgData name="Mark Higgins" userId="f99148ad-7e67-4304-8c11-27c7a53efd31" providerId="ADAL" clId="{47DC10C3-81B3-4CBD-89BF-2B4D68781B8D}" dt="2021-11-04T15:38:20.513" v="10678" actId="20577"/>
          <ac:spMkLst>
            <pc:docMk/>
            <pc:sldMk cId="1396839363" sldId="798"/>
            <ac:spMk id="2" creationId="{37D79E6E-ECC5-43EB-A2E1-5DA2F6A6BBF6}"/>
          </ac:spMkLst>
        </pc:spChg>
        <pc:spChg chg="mod">
          <ac:chgData name="Mark Higgins" userId="f99148ad-7e67-4304-8c11-27c7a53efd31" providerId="ADAL" clId="{47DC10C3-81B3-4CBD-89BF-2B4D68781B8D}" dt="2021-11-04T15:44:33.726" v="11158" actId="20577"/>
          <ac:spMkLst>
            <pc:docMk/>
            <pc:sldMk cId="1396839363" sldId="798"/>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2552081327" sldId="799"/>
        </pc:sldMkLst>
        <pc:spChg chg="mod">
          <ac:chgData name="Mark Higgins" userId="f99148ad-7e67-4304-8c11-27c7a53efd31" providerId="ADAL" clId="{47DC10C3-81B3-4CBD-89BF-2B4D68781B8D}" dt="2021-11-04T15:48:15.891" v="11585" actId="20577"/>
          <ac:spMkLst>
            <pc:docMk/>
            <pc:sldMk cId="2552081327" sldId="799"/>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722898187" sldId="800"/>
        </pc:sldMkLst>
        <pc:spChg chg="mod">
          <ac:chgData name="Mark Higgins" userId="f99148ad-7e67-4304-8c11-27c7a53efd31" providerId="ADAL" clId="{47DC10C3-81B3-4CBD-89BF-2B4D68781B8D}" dt="2021-11-04T15:53:01.354" v="12166" actId="20577"/>
          <ac:spMkLst>
            <pc:docMk/>
            <pc:sldMk cId="722898187" sldId="800"/>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3552729967" sldId="801"/>
        </pc:sldMkLst>
        <pc:spChg chg="mod">
          <ac:chgData name="Mark Higgins" userId="f99148ad-7e67-4304-8c11-27c7a53efd31" providerId="ADAL" clId="{47DC10C3-81B3-4CBD-89BF-2B4D68781B8D}" dt="2021-11-04T16:04:17.694" v="12680" actId="12"/>
          <ac:spMkLst>
            <pc:docMk/>
            <pc:sldMk cId="3552729967" sldId="801"/>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3480944567" sldId="802"/>
        </pc:sldMkLst>
        <pc:spChg chg="mod">
          <ac:chgData name="Mark Higgins" userId="f99148ad-7e67-4304-8c11-27c7a53efd31" providerId="ADAL" clId="{47DC10C3-81B3-4CBD-89BF-2B4D68781B8D}" dt="2021-11-04T16:05:27.841" v="12851" actId="20577"/>
          <ac:spMkLst>
            <pc:docMk/>
            <pc:sldMk cId="3480944567" sldId="802"/>
            <ac:spMk id="3" creationId="{165B4980-64B0-4BA9-A5A9-25BF56C3D1AF}"/>
          </ac:spMkLst>
        </pc:spChg>
      </pc:sldChg>
      <pc:sldChg chg="modSp new del mod">
        <pc:chgData name="Mark Higgins" userId="f99148ad-7e67-4304-8c11-27c7a53efd31" providerId="ADAL" clId="{47DC10C3-81B3-4CBD-89BF-2B4D68781B8D}" dt="2021-11-07T16:04:36.021" v="32870" actId="47"/>
        <pc:sldMkLst>
          <pc:docMk/>
          <pc:sldMk cId="3332709110" sldId="803"/>
        </pc:sldMkLst>
        <pc:spChg chg="mod">
          <ac:chgData name="Mark Higgins" userId="f99148ad-7e67-4304-8c11-27c7a53efd31" providerId="ADAL" clId="{47DC10C3-81B3-4CBD-89BF-2B4D68781B8D}" dt="2021-11-04T16:07:46.825" v="12888" actId="20577"/>
          <ac:spMkLst>
            <pc:docMk/>
            <pc:sldMk cId="3332709110" sldId="803"/>
            <ac:spMk id="2" creationId="{395D77D5-3EAC-4FC3-8295-E5EC05E32A10}"/>
          </ac:spMkLst>
        </pc:spChg>
        <pc:spChg chg="mod">
          <ac:chgData name="Mark Higgins" userId="f99148ad-7e67-4304-8c11-27c7a53efd31" providerId="ADAL" clId="{47DC10C3-81B3-4CBD-89BF-2B4D68781B8D}" dt="2021-11-04T16:24:59.238" v="13380" actId="15"/>
          <ac:spMkLst>
            <pc:docMk/>
            <pc:sldMk cId="3332709110" sldId="803"/>
            <ac:spMk id="3" creationId="{71A9DBA3-9005-434A-91B8-7BE7167379C1}"/>
          </ac:spMkLst>
        </pc:spChg>
      </pc:sldChg>
      <pc:sldChg chg="modSp add del mod">
        <pc:chgData name="Mark Higgins" userId="f99148ad-7e67-4304-8c11-27c7a53efd31" providerId="ADAL" clId="{47DC10C3-81B3-4CBD-89BF-2B4D68781B8D}" dt="2021-11-07T16:04:36.021" v="32870" actId="47"/>
        <pc:sldMkLst>
          <pc:docMk/>
          <pc:sldMk cId="2823507175" sldId="804"/>
        </pc:sldMkLst>
        <pc:spChg chg="mod">
          <ac:chgData name="Mark Higgins" userId="f99148ad-7e67-4304-8c11-27c7a53efd31" providerId="ADAL" clId="{47DC10C3-81B3-4CBD-89BF-2B4D68781B8D}" dt="2021-11-04T16:27:12.243" v="13646" actId="20577"/>
          <ac:spMkLst>
            <pc:docMk/>
            <pc:sldMk cId="2823507175" sldId="804"/>
            <ac:spMk id="3" creationId="{71A9DBA3-9005-434A-91B8-7BE7167379C1}"/>
          </ac:spMkLst>
        </pc:spChg>
      </pc:sldChg>
      <pc:sldChg chg="modSp new del mod">
        <pc:chgData name="Mark Higgins" userId="f99148ad-7e67-4304-8c11-27c7a53efd31" providerId="ADAL" clId="{47DC10C3-81B3-4CBD-89BF-2B4D68781B8D}" dt="2021-11-07T16:04:36.021" v="32870" actId="47"/>
        <pc:sldMkLst>
          <pc:docMk/>
          <pc:sldMk cId="1589370958" sldId="805"/>
        </pc:sldMkLst>
        <pc:spChg chg="mod">
          <ac:chgData name="Mark Higgins" userId="f99148ad-7e67-4304-8c11-27c7a53efd31" providerId="ADAL" clId="{47DC10C3-81B3-4CBD-89BF-2B4D68781B8D}" dt="2021-11-04T16:27:48.932" v="13661" actId="20577"/>
          <ac:spMkLst>
            <pc:docMk/>
            <pc:sldMk cId="1589370958" sldId="805"/>
            <ac:spMk id="2" creationId="{BEB226A5-B7F5-4976-B797-41176B53888D}"/>
          </ac:spMkLst>
        </pc:spChg>
        <pc:spChg chg="mod">
          <ac:chgData name="Mark Higgins" userId="f99148ad-7e67-4304-8c11-27c7a53efd31" providerId="ADAL" clId="{47DC10C3-81B3-4CBD-89BF-2B4D68781B8D}" dt="2021-11-04T16:31:30.811" v="14098" actId="20577"/>
          <ac:spMkLst>
            <pc:docMk/>
            <pc:sldMk cId="1589370958" sldId="805"/>
            <ac:spMk id="3" creationId="{3A04F272-5F02-45D9-B409-85647324DA30}"/>
          </ac:spMkLst>
        </pc:spChg>
      </pc:sldChg>
      <pc:sldChg chg="modSp add del mod">
        <pc:chgData name="Mark Higgins" userId="f99148ad-7e67-4304-8c11-27c7a53efd31" providerId="ADAL" clId="{47DC10C3-81B3-4CBD-89BF-2B4D68781B8D}" dt="2021-11-07T16:04:36.021" v="32870" actId="47"/>
        <pc:sldMkLst>
          <pc:docMk/>
          <pc:sldMk cId="3305164382" sldId="806"/>
        </pc:sldMkLst>
        <pc:spChg chg="mod">
          <ac:chgData name="Mark Higgins" userId="f99148ad-7e67-4304-8c11-27c7a53efd31" providerId="ADAL" clId="{47DC10C3-81B3-4CBD-89BF-2B4D68781B8D}" dt="2021-11-04T16:32:23.671" v="14129" actId="20577"/>
          <ac:spMkLst>
            <pc:docMk/>
            <pc:sldMk cId="3305164382" sldId="806"/>
            <ac:spMk id="2" creationId="{BEB226A5-B7F5-4976-B797-41176B53888D}"/>
          </ac:spMkLst>
        </pc:spChg>
        <pc:spChg chg="mod">
          <ac:chgData name="Mark Higgins" userId="f99148ad-7e67-4304-8c11-27c7a53efd31" providerId="ADAL" clId="{47DC10C3-81B3-4CBD-89BF-2B4D68781B8D}" dt="2021-11-04T16:35:38.428" v="14519" actId="20577"/>
          <ac:spMkLst>
            <pc:docMk/>
            <pc:sldMk cId="3305164382" sldId="806"/>
            <ac:spMk id="3" creationId="{3A04F272-5F02-45D9-B409-85647324DA30}"/>
          </ac:spMkLst>
        </pc:spChg>
      </pc:sldChg>
      <pc:sldChg chg="add del">
        <pc:chgData name="Mark Higgins" userId="f99148ad-7e67-4304-8c11-27c7a53efd31" providerId="ADAL" clId="{47DC10C3-81B3-4CBD-89BF-2B4D68781B8D}" dt="2021-11-07T16:04:36.021" v="32870" actId="47"/>
        <pc:sldMkLst>
          <pc:docMk/>
          <pc:sldMk cId="4006833409" sldId="807"/>
        </pc:sldMkLst>
      </pc:sldChg>
      <pc:sldChg chg="addSp modSp add del mod">
        <pc:chgData name="Mark Higgins" userId="f99148ad-7e67-4304-8c11-27c7a53efd31" providerId="ADAL" clId="{47DC10C3-81B3-4CBD-89BF-2B4D68781B8D}" dt="2021-11-07T16:04:36.021" v="32870" actId="47"/>
        <pc:sldMkLst>
          <pc:docMk/>
          <pc:sldMk cId="3825521229" sldId="808"/>
        </pc:sldMkLst>
        <pc:spChg chg="mod">
          <ac:chgData name="Mark Higgins" userId="f99148ad-7e67-4304-8c11-27c7a53efd31" providerId="ADAL" clId="{47DC10C3-81B3-4CBD-89BF-2B4D68781B8D}" dt="2021-11-04T16:36:41.833" v="14528" actId="20577"/>
          <ac:spMkLst>
            <pc:docMk/>
            <pc:sldMk cId="3825521229" sldId="808"/>
            <ac:spMk id="2" creationId="{BEB226A5-B7F5-4976-B797-41176B53888D}"/>
          </ac:spMkLst>
        </pc:spChg>
        <pc:spChg chg="mod">
          <ac:chgData name="Mark Higgins" userId="f99148ad-7e67-4304-8c11-27c7a53efd31" providerId="ADAL" clId="{47DC10C3-81B3-4CBD-89BF-2B4D68781B8D}" dt="2021-11-04T16:39:09.387" v="14702" actId="14100"/>
          <ac:spMkLst>
            <pc:docMk/>
            <pc:sldMk cId="3825521229" sldId="808"/>
            <ac:spMk id="3" creationId="{3A04F272-5F02-45D9-B409-85647324DA30}"/>
          </ac:spMkLst>
        </pc:spChg>
        <pc:picChg chg="add mod">
          <ac:chgData name="Mark Higgins" userId="f99148ad-7e67-4304-8c11-27c7a53efd31" providerId="ADAL" clId="{47DC10C3-81B3-4CBD-89BF-2B4D68781B8D}" dt="2021-11-04T16:39:17.990" v="14706" actId="1076"/>
          <ac:picMkLst>
            <pc:docMk/>
            <pc:sldMk cId="3825521229" sldId="808"/>
            <ac:picMk id="5" creationId="{56518AB4-7F2D-449D-9FDB-3806F11CC37D}"/>
          </ac:picMkLst>
        </pc:picChg>
      </pc:sldChg>
      <pc:sldChg chg="delSp modSp add del mod">
        <pc:chgData name="Mark Higgins" userId="f99148ad-7e67-4304-8c11-27c7a53efd31" providerId="ADAL" clId="{47DC10C3-81B3-4CBD-89BF-2B4D68781B8D}" dt="2021-11-07T16:04:36.021" v="32870" actId="47"/>
        <pc:sldMkLst>
          <pc:docMk/>
          <pc:sldMk cId="2315385055" sldId="809"/>
        </pc:sldMkLst>
        <pc:spChg chg="mod">
          <ac:chgData name="Mark Higgins" userId="f99148ad-7e67-4304-8c11-27c7a53efd31" providerId="ADAL" clId="{47DC10C3-81B3-4CBD-89BF-2B4D68781B8D}" dt="2021-11-04T16:50:57.186" v="15050" actId="20577"/>
          <ac:spMkLst>
            <pc:docMk/>
            <pc:sldMk cId="2315385055" sldId="809"/>
            <ac:spMk id="3" creationId="{3A04F272-5F02-45D9-B409-85647324DA30}"/>
          </ac:spMkLst>
        </pc:spChg>
        <pc:picChg chg="del">
          <ac:chgData name="Mark Higgins" userId="f99148ad-7e67-4304-8c11-27c7a53efd31" providerId="ADAL" clId="{47DC10C3-81B3-4CBD-89BF-2B4D68781B8D}" dt="2021-11-04T16:39:34.318" v="14708" actId="478"/>
          <ac:picMkLst>
            <pc:docMk/>
            <pc:sldMk cId="2315385055" sldId="809"/>
            <ac:picMk id="5" creationId="{56518AB4-7F2D-449D-9FDB-3806F11CC37D}"/>
          </ac:picMkLst>
        </pc:picChg>
      </pc:sldChg>
      <pc:sldChg chg="modSp add del mod">
        <pc:chgData name="Mark Higgins" userId="f99148ad-7e67-4304-8c11-27c7a53efd31" providerId="ADAL" clId="{47DC10C3-81B3-4CBD-89BF-2B4D68781B8D}" dt="2021-11-07T16:04:36.021" v="32870" actId="47"/>
        <pc:sldMkLst>
          <pc:docMk/>
          <pc:sldMk cId="1125009967" sldId="810"/>
        </pc:sldMkLst>
        <pc:spChg chg="mod">
          <ac:chgData name="Mark Higgins" userId="f99148ad-7e67-4304-8c11-27c7a53efd31" providerId="ADAL" clId="{47DC10C3-81B3-4CBD-89BF-2B4D68781B8D}" dt="2021-11-04T16:52:17.855" v="15073" actId="20577"/>
          <ac:spMkLst>
            <pc:docMk/>
            <pc:sldMk cId="1125009967" sldId="810"/>
            <ac:spMk id="2" creationId="{BEB226A5-B7F5-4976-B797-41176B53888D}"/>
          </ac:spMkLst>
        </pc:spChg>
        <pc:spChg chg="mod">
          <ac:chgData name="Mark Higgins" userId="f99148ad-7e67-4304-8c11-27c7a53efd31" providerId="ADAL" clId="{47DC10C3-81B3-4CBD-89BF-2B4D68781B8D}" dt="2021-11-04T16:55:13.237" v="15509" actId="20577"/>
          <ac:spMkLst>
            <pc:docMk/>
            <pc:sldMk cId="1125009967" sldId="810"/>
            <ac:spMk id="3" creationId="{3A04F272-5F02-45D9-B409-85647324DA30}"/>
          </ac:spMkLst>
        </pc:spChg>
      </pc:sldChg>
      <pc:sldChg chg="modSp new del mod ord">
        <pc:chgData name="Mark Higgins" userId="f99148ad-7e67-4304-8c11-27c7a53efd31" providerId="ADAL" clId="{47DC10C3-81B3-4CBD-89BF-2B4D68781B8D}" dt="2021-11-07T16:04:36.021" v="32870" actId="47"/>
        <pc:sldMkLst>
          <pc:docMk/>
          <pc:sldMk cId="2531581508" sldId="811"/>
        </pc:sldMkLst>
        <pc:spChg chg="mod">
          <ac:chgData name="Mark Higgins" userId="f99148ad-7e67-4304-8c11-27c7a53efd31" providerId="ADAL" clId="{47DC10C3-81B3-4CBD-89BF-2B4D68781B8D}" dt="2021-11-05T09:13:35.540" v="16381" actId="20577"/>
          <ac:spMkLst>
            <pc:docMk/>
            <pc:sldMk cId="2531581508" sldId="811"/>
            <ac:spMk id="2" creationId="{45AC14A6-F145-4950-8180-3A0B8675D6C4}"/>
          </ac:spMkLst>
        </pc:spChg>
        <pc:spChg chg="mod">
          <ac:chgData name="Mark Higgins" userId="f99148ad-7e67-4304-8c11-27c7a53efd31" providerId="ADAL" clId="{47DC10C3-81B3-4CBD-89BF-2B4D68781B8D}" dt="2021-11-04T17:23:03.445" v="15927" actId="20577"/>
          <ac:spMkLst>
            <pc:docMk/>
            <pc:sldMk cId="2531581508" sldId="811"/>
            <ac:spMk id="3" creationId="{17C05246-ECBB-4B68-BF60-03D03AB749BA}"/>
          </ac:spMkLst>
        </pc:spChg>
      </pc:sldChg>
      <pc:sldChg chg="modSp add del mod ord">
        <pc:chgData name="Mark Higgins" userId="f99148ad-7e67-4304-8c11-27c7a53efd31" providerId="ADAL" clId="{47DC10C3-81B3-4CBD-89BF-2B4D68781B8D}" dt="2021-11-07T16:04:36.021" v="32870" actId="47"/>
        <pc:sldMkLst>
          <pc:docMk/>
          <pc:sldMk cId="1220454332" sldId="812"/>
        </pc:sldMkLst>
        <pc:spChg chg="mod">
          <ac:chgData name="Mark Higgins" userId="f99148ad-7e67-4304-8c11-27c7a53efd31" providerId="ADAL" clId="{47DC10C3-81B3-4CBD-89BF-2B4D68781B8D}" dt="2021-11-05T09:13:44.420" v="16397" actId="20577"/>
          <ac:spMkLst>
            <pc:docMk/>
            <pc:sldMk cId="1220454332" sldId="812"/>
            <ac:spMk id="2" creationId="{45AC14A6-F145-4950-8180-3A0B8675D6C4}"/>
          </ac:spMkLst>
        </pc:spChg>
        <pc:spChg chg="mod">
          <ac:chgData name="Mark Higgins" userId="f99148ad-7e67-4304-8c11-27c7a53efd31" providerId="ADAL" clId="{47DC10C3-81B3-4CBD-89BF-2B4D68781B8D}" dt="2021-11-04T17:13:47.547" v="15897" actId="20577"/>
          <ac:spMkLst>
            <pc:docMk/>
            <pc:sldMk cId="1220454332" sldId="812"/>
            <ac:spMk id="3" creationId="{17C05246-ECBB-4B68-BF60-03D03AB749BA}"/>
          </ac:spMkLst>
        </pc:spChg>
      </pc:sldChg>
      <pc:sldChg chg="modSp new mod">
        <pc:chgData name="Mark Higgins" userId="f99148ad-7e67-4304-8c11-27c7a53efd31" providerId="ADAL" clId="{47DC10C3-81B3-4CBD-89BF-2B4D68781B8D}" dt="2021-11-05T09:17:41.598" v="16767" actId="20577"/>
        <pc:sldMkLst>
          <pc:docMk/>
          <pc:sldMk cId="900502132" sldId="813"/>
        </pc:sldMkLst>
        <pc:spChg chg="mod">
          <ac:chgData name="Mark Higgins" userId="f99148ad-7e67-4304-8c11-27c7a53efd31" providerId="ADAL" clId="{47DC10C3-81B3-4CBD-89BF-2B4D68781B8D}" dt="2021-11-05T09:15:10.067" v="16440" actId="20577"/>
          <ac:spMkLst>
            <pc:docMk/>
            <pc:sldMk cId="900502132" sldId="813"/>
            <ac:spMk id="2" creationId="{1C4C4EF9-F87C-4D39-9F98-C4AAACD4099B}"/>
          </ac:spMkLst>
        </pc:spChg>
        <pc:spChg chg="mod">
          <ac:chgData name="Mark Higgins" userId="f99148ad-7e67-4304-8c11-27c7a53efd31" providerId="ADAL" clId="{47DC10C3-81B3-4CBD-89BF-2B4D68781B8D}" dt="2021-11-05T09:17:41.598" v="16767" actId="20577"/>
          <ac:spMkLst>
            <pc:docMk/>
            <pc:sldMk cId="900502132" sldId="813"/>
            <ac:spMk id="3" creationId="{A6018881-2D20-49F6-9922-C514BD9BE124}"/>
          </ac:spMkLst>
        </pc:spChg>
      </pc:sldChg>
      <pc:sldChg chg="del">
        <pc:chgData name="Mark Higgins" userId="f99148ad-7e67-4304-8c11-27c7a53efd31" providerId="ADAL" clId="{47DC10C3-81B3-4CBD-89BF-2B4D68781B8D}" dt="2021-11-07T16:04:36.021" v="32870" actId="47"/>
        <pc:sldMkLst>
          <pc:docMk/>
          <pc:sldMk cId="3768102261" sldId="814"/>
        </pc:sldMkLst>
        <pc:spChg chg="mod">
          <ac:chgData name="Mark Higgins" userId="f99148ad-7e67-4304-8c11-27c7a53efd31" providerId="ADAL" clId="{47DC10C3-81B3-4CBD-89BF-2B4D68781B8D}" dt="2021-11-05T09:24:07.304" v="17487" actId="313"/>
          <ac:spMkLst>
            <pc:docMk/>
            <pc:sldMk cId="3768102261" sldId="814"/>
            <ac:spMk id="3" creationId="{A6018881-2D20-49F6-9922-C514BD9BE124}"/>
          </ac:spMkLst>
        </pc:spChg>
      </pc:sldChg>
      <pc:sldChg chg="del">
        <pc:chgData name="Mark Higgins" userId="f99148ad-7e67-4304-8c11-27c7a53efd31" providerId="ADAL" clId="{47DC10C3-81B3-4CBD-89BF-2B4D68781B8D}" dt="2021-11-07T16:04:36.021" v="32870" actId="47"/>
        <pc:sldMkLst>
          <pc:docMk/>
          <pc:sldMk cId="2348555775" sldId="815"/>
        </pc:sldMkLst>
        <pc:spChg chg="mod">
          <ac:chgData name="Mark Higgins" userId="f99148ad-7e67-4304-8c11-27c7a53efd31" providerId="ADAL" clId="{47DC10C3-81B3-4CBD-89BF-2B4D68781B8D}" dt="2021-11-05T09:24:55.681" v="17491" actId="20577"/>
          <ac:spMkLst>
            <pc:docMk/>
            <pc:sldMk cId="2348555775" sldId="815"/>
            <ac:spMk id="2" creationId="{1C4C4EF9-F87C-4D39-9F98-C4AAACD4099B}"/>
          </ac:spMkLst>
        </pc:spChg>
        <pc:spChg chg="mod">
          <ac:chgData name="Mark Higgins" userId="f99148ad-7e67-4304-8c11-27c7a53efd31" providerId="ADAL" clId="{47DC10C3-81B3-4CBD-89BF-2B4D68781B8D}" dt="2021-11-05T09:30:04.829" v="17980" actId="20577"/>
          <ac:spMkLst>
            <pc:docMk/>
            <pc:sldMk cId="2348555775" sldId="815"/>
            <ac:spMk id="3" creationId="{A6018881-2D20-49F6-9922-C514BD9BE124}"/>
          </ac:spMkLst>
        </pc:spChg>
      </pc:sldChg>
      <pc:sldChg chg="modSp add mod">
        <pc:chgData name="Mark Higgins" userId="f99148ad-7e67-4304-8c11-27c7a53efd31" providerId="ADAL" clId="{47DC10C3-81B3-4CBD-89BF-2B4D68781B8D}" dt="2021-11-05T09:33:39.628" v="18336" actId="20577"/>
        <pc:sldMkLst>
          <pc:docMk/>
          <pc:sldMk cId="1916672220" sldId="816"/>
        </pc:sldMkLst>
        <pc:spChg chg="mod">
          <ac:chgData name="Mark Higgins" userId="f99148ad-7e67-4304-8c11-27c7a53efd31" providerId="ADAL" clId="{47DC10C3-81B3-4CBD-89BF-2B4D68781B8D}" dt="2021-11-05T09:30:21.343" v="17993" actId="20577"/>
          <ac:spMkLst>
            <pc:docMk/>
            <pc:sldMk cId="1916672220" sldId="816"/>
            <ac:spMk id="2" creationId="{1C4C4EF9-F87C-4D39-9F98-C4AAACD4099B}"/>
          </ac:spMkLst>
        </pc:spChg>
        <pc:spChg chg="mod">
          <ac:chgData name="Mark Higgins" userId="f99148ad-7e67-4304-8c11-27c7a53efd31" providerId="ADAL" clId="{47DC10C3-81B3-4CBD-89BF-2B4D68781B8D}" dt="2021-11-05T09:33:39.628" v="18336" actId="20577"/>
          <ac:spMkLst>
            <pc:docMk/>
            <pc:sldMk cId="1916672220" sldId="816"/>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39849581" sldId="817"/>
        </pc:sldMkLst>
        <pc:spChg chg="mod">
          <ac:chgData name="Mark Higgins" userId="f99148ad-7e67-4304-8c11-27c7a53efd31" providerId="ADAL" clId="{47DC10C3-81B3-4CBD-89BF-2B4D68781B8D}" dt="2021-11-05T10:36:44.444" v="19188" actId="20577"/>
          <ac:spMkLst>
            <pc:docMk/>
            <pc:sldMk cId="239849581" sldId="817"/>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117205841" sldId="818"/>
        </pc:sldMkLst>
        <pc:spChg chg="mod">
          <ac:chgData name="Mark Higgins" userId="f99148ad-7e67-4304-8c11-27c7a53efd31" providerId="ADAL" clId="{47DC10C3-81B3-4CBD-89BF-2B4D68781B8D}" dt="2021-11-05T10:38:28.982" v="19208" actId="20577"/>
          <ac:spMkLst>
            <pc:docMk/>
            <pc:sldMk cId="3117205841" sldId="818"/>
            <ac:spMk id="2" creationId="{1C4C4EF9-F87C-4D39-9F98-C4AAACD4099B}"/>
          </ac:spMkLst>
        </pc:spChg>
        <pc:spChg chg="mod">
          <ac:chgData name="Mark Higgins" userId="f99148ad-7e67-4304-8c11-27c7a53efd31" providerId="ADAL" clId="{47DC10C3-81B3-4CBD-89BF-2B4D68781B8D}" dt="2021-11-05T10:41:40.572" v="19604" actId="12"/>
          <ac:spMkLst>
            <pc:docMk/>
            <pc:sldMk cId="3117205841" sldId="818"/>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704137461" sldId="819"/>
        </pc:sldMkLst>
        <pc:spChg chg="mod">
          <ac:chgData name="Mark Higgins" userId="f99148ad-7e67-4304-8c11-27c7a53efd31" providerId="ADAL" clId="{47DC10C3-81B3-4CBD-89BF-2B4D68781B8D}" dt="2021-11-05T10:42:15.223" v="19612" actId="20577"/>
          <ac:spMkLst>
            <pc:docMk/>
            <pc:sldMk cId="2704137461" sldId="819"/>
            <ac:spMk id="2" creationId="{1C4C4EF9-F87C-4D39-9F98-C4AAACD4099B}"/>
          </ac:spMkLst>
        </pc:spChg>
        <pc:spChg chg="mod">
          <ac:chgData name="Mark Higgins" userId="f99148ad-7e67-4304-8c11-27c7a53efd31" providerId="ADAL" clId="{47DC10C3-81B3-4CBD-89BF-2B4D68781B8D}" dt="2021-11-05T10:45:09.840" v="19869" actId="20577"/>
          <ac:spMkLst>
            <pc:docMk/>
            <pc:sldMk cId="2704137461" sldId="819"/>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437519917" sldId="820"/>
        </pc:sldMkLst>
        <pc:spChg chg="mod">
          <ac:chgData name="Mark Higgins" userId="f99148ad-7e67-4304-8c11-27c7a53efd31" providerId="ADAL" clId="{47DC10C3-81B3-4CBD-89BF-2B4D68781B8D}" dt="2021-11-05T10:45:18.177" v="19877" actId="20577"/>
          <ac:spMkLst>
            <pc:docMk/>
            <pc:sldMk cId="2437519917" sldId="820"/>
            <ac:spMk id="2" creationId="{1C4C4EF9-F87C-4D39-9F98-C4AAACD4099B}"/>
          </ac:spMkLst>
        </pc:spChg>
        <pc:spChg chg="mod">
          <ac:chgData name="Mark Higgins" userId="f99148ad-7e67-4304-8c11-27c7a53efd31" providerId="ADAL" clId="{47DC10C3-81B3-4CBD-89BF-2B4D68781B8D}" dt="2021-11-05T10:47:22.967" v="20153" actId="15"/>
          <ac:spMkLst>
            <pc:docMk/>
            <pc:sldMk cId="2437519917" sldId="820"/>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4040583694" sldId="821"/>
        </pc:sldMkLst>
        <pc:spChg chg="mod">
          <ac:chgData name="Mark Higgins" userId="f99148ad-7e67-4304-8c11-27c7a53efd31" providerId="ADAL" clId="{47DC10C3-81B3-4CBD-89BF-2B4D68781B8D}" dt="2021-11-05T10:47:51.743" v="20158" actId="20577"/>
          <ac:spMkLst>
            <pc:docMk/>
            <pc:sldMk cId="4040583694" sldId="821"/>
            <ac:spMk id="2" creationId="{1C4C4EF9-F87C-4D39-9F98-C4AAACD4099B}"/>
          </ac:spMkLst>
        </pc:spChg>
        <pc:spChg chg="mod">
          <ac:chgData name="Mark Higgins" userId="f99148ad-7e67-4304-8c11-27c7a53efd31" providerId="ADAL" clId="{47DC10C3-81B3-4CBD-89BF-2B4D68781B8D}" dt="2021-11-05T10:55:25.509" v="20800" actId="27636"/>
          <ac:spMkLst>
            <pc:docMk/>
            <pc:sldMk cId="4040583694" sldId="821"/>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555758089" sldId="822"/>
        </pc:sldMkLst>
        <pc:spChg chg="mod">
          <ac:chgData name="Mark Higgins" userId="f99148ad-7e67-4304-8c11-27c7a53efd31" providerId="ADAL" clId="{47DC10C3-81B3-4CBD-89BF-2B4D68781B8D}" dt="2021-11-05T10:56:50.588" v="20905" actId="14100"/>
          <ac:spMkLst>
            <pc:docMk/>
            <pc:sldMk cId="2555758089" sldId="822"/>
            <ac:spMk id="2" creationId="{1C4C4EF9-F87C-4D39-9F98-C4AAACD4099B}"/>
          </ac:spMkLst>
        </pc:spChg>
        <pc:spChg chg="mod">
          <ac:chgData name="Mark Higgins" userId="f99148ad-7e67-4304-8c11-27c7a53efd31" providerId="ADAL" clId="{47DC10C3-81B3-4CBD-89BF-2B4D68781B8D}" dt="2021-11-05T11:00:27.996" v="21272" actId="20577"/>
          <ac:spMkLst>
            <pc:docMk/>
            <pc:sldMk cId="2555758089" sldId="822"/>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353560502" sldId="823"/>
        </pc:sldMkLst>
        <pc:spChg chg="mod">
          <ac:chgData name="Mark Higgins" userId="f99148ad-7e67-4304-8c11-27c7a53efd31" providerId="ADAL" clId="{47DC10C3-81B3-4CBD-89BF-2B4D68781B8D}" dt="2021-11-05T11:06:00.798" v="21963" actId="14100"/>
          <ac:spMkLst>
            <pc:docMk/>
            <pc:sldMk cId="3353560502" sldId="823"/>
            <ac:spMk id="2" creationId="{1C4C4EF9-F87C-4D39-9F98-C4AAACD4099B}"/>
          </ac:spMkLst>
        </pc:spChg>
        <pc:spChg chg="mod">
          <ac:chgData name="Mark Higgins" userId="f99148ad-7e67-4304-8c11-27c7a53efd31" providerId="ADAL" clId="{47DC10C3-81B3-4CBD-89BF-2B4D68781B8D}" dt="2021-11-05T11:06:59.313" v="22104" actId="20577"/>
          <ac:spMkLst>
            <pc:docMk/>
            <pc:sldMk cId="3353560502" sldId="823"/>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110935259" sldId="824"/>
        </pc:sldMkLst>
        <pc:spChg chg="mod">
          <ac:chgData name="Mark Higgins" userId="f99148ad-7e67-4304-8c11-27c7a53efd31" providerId="ADAL" clId="{47DC10C3-81B3-4CBD-89BF-2B4D68781B8D}" dt="2021-11-05T11:07:23.976" v="22122" actId="14100"/>
          <ac:spMkLst>
            <pc:docMk/>
            <pc:sldMk cId="110935259" sldId="824"/>
            <ac:spMk id="2" creationId="{1C4C4EF9-F87C-4D39-9F98-C4AAACD4099B}"/>
          </ac:spMkLst>
        </pc:spChg>
        <pc:spChg chg="mod">
          <ac:chgData name="Mark Higgins" userId="f99148ad-7e67-4304-8c11-27c7a53efd31" providerId="ADAL" clId="{47DC10C3-81B3-4CBD-89BF-2B4D68781B8D}" dt="2021-11-05T11:08:59.673" v="22331" actId="20577"/>
          <ac:spMkLst>
            <pc:docMk/>
            <pc:sldMk cId="110935259" sldId="824"/>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661565922" sldId="825"/>
        </pc:sldMkLst>
        <pc:spChg chg="mod">
          <ac:chgData name="Mark Higgins" userId="f99148ad-7e67-4304-8c11-27c7a53efd31" providerId="ADAL" clId="{47DC10C3-81B3-4CBD-89BF-2B4D68781B8D}" dt="2021-11-05T11:09:59.657" v="22336" actId="20577"/>
          <ac:spMkLst>
            <pc:docMk/>
            <pc:sldMk cId="3661565922" sldId="825"/>
            <ac:spMk id="2" creationId="{1C4C4EF9-F87C-4D39-9F98-C4AAACD4099B}"/>
          </ac:spMkLst>
        </pc:spChg>
        <pc:spChg chg="mod">
          <ac:chgData name="Mark Higgins" userId="f99148ad-7e67-4304-8c11-27c7a53efd31" providerId="ADAL" clId="{47DC10C3-81B3-4CBD-89BF-2B4D68781B8D}" dt="2021-11-05T11:12:08.522" v="22735" actId="20577"/>
          <ac:spMkLst>
            <pc:docMk/>
            <pc:sldMk cId="3661565922" sldId="825"/>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604574823" sldId="826"/>
        </pc:sldMkLst>
        <pc:spChg chg="mod">
          <ac:chgData name="Mark Higgins" userId="f99148ad-7e67-4304-8c11-27c7a53efd31" providerId="ADAL" clId="{47DC10C3-81B3-4CBD-89BF-2B4D68781B8D}" dt="2021-11-05T11:12:59.087" v="22754" actId="20577"/>
          <ac:spMkLst>
            <pc:docMk/>
            <pc:sldMk cId="2604574823" sldId="826"/>
            <ac:spMk id="2" creationId="{1C4C4EF9-F87C-4D39-9F98-C4AAACD4099B}"/>
          </ac:spMkLst>
        </pc:spChg>
        <pc:spChg chg="mod">
          <ac:chgData name="Mark Higgins" userId="f99148ad-7e67-4304-8c11-27c7a53efd31" providerId="ADAL" clId="{47DC10C3-81B3-4CBD-89BF-2B4D68781B8D}" dt="2021-11-05T11:16:06.736" v="23258" actId="20577"/>
          <ac:spMkLst>
            <pc:docMk/>
            <pc:sldMk cId="2604574823" sldId="826"/>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993763494" sldId="827"/>
        </pc:sldMkLst>
        <pc:spChg chg="mod">
          <ac:chgData name="Mark Higgins" userId="f99148ad-7e67-4304-8c11-27c7a53efd31" providerId="ADAL" clId="{47DC10C3-81B3-4CBD-89BF-2B4D68781B8D}" dt="2021-11-05T11:16:54.644" v="23273" actId="20577"/>
          <ac:spMkLst>
            <pc:docMk/>
            <pc:sldMk cId="2993763494" sldId="827"/>
            <ac:spMk id="2" creationId="{1C4C4EF9-F87C-4D39-9F98-C4AAACD4099B}"/>
          </ac:spMkLst>
        </pc:spChg>
        <pc:spChg chg="mod">
          <ac:chgData name="Mark Higgins" userId="f99148ad-7e67-4304-8c11-27c7a53efd31" providerId="ADAL" clId="{47DC10C3-81B3-4CBD-89BF-2B4D68781B8D}" dt="2021-11-05T11:19:19.605" v="23527" actId="20577"/>
          <ac:spMkLst>
            <pc:docMk/>
            <pc:sldMk cId="2993763494" sldId="827"/>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1556107536" sldId="828"/>
        </pc:sldMkLst>
        <pc:spChg chg="mod">
          <ac:chgData name="Mark Higgins" userId="f99148ad-7e67-4304-8c11-27c7a53efd31" providerId="ADAL" clId="{47DC10C3-81B3-4CBD-89BF-2B4D68781B8D}" dt="2021-11-05T11:19:36.913" v="23536" actId="20577"/>
          <ac:spMkLst>
            <pc:docMk/>
            <pc:sldMk cId="1556107536" sldId="828"/>
            <ac:spMk id="2" creationId="{1C4C4EF9-F87C-4D39-9F98-C4AAACD4099B}"/>
          </ac:spMkLst>
        </pc:spChg>
        <pc:spChg chg="mod">
          <ac:chgData name="Mark Higgins" userId="f99148ad-7e67-4304-8c11-27c7a53efd31" providerId="ADAL" clId="{47DC10C3-81B3-4CBD-89BF-2B4D68781B8D}" dt="2021-11-05T11:22:32.321" v="23943" actId="20577"/>
          <ac:spMkLst>
            <pc:docMk/>
            <pc:sldMk cId="1556107536" sldId="828"/>
            <ac:spMk id="3" creationId="{A6018881-2D20-49F6-9922-C514BD9BE124}"/>
          </ac:spMkLst>
        </pc:spChg>
      </pc:sldChg>
      <pc:sldChg chg="addSp modSp add del mod">
        <pc:chgData name="Mark Higgins" userId="f99148ad-7e67-4304-8c11-27c7a53efd31" providerId="ADAL" clId="{47DC10C3-81B3-4CBD-89BF-2B4D68781B8D}" dt="2021-11-07T16:04:36.021" v="32870" actId="47"/>
        <pc:sldMkLst>
          <pc:docMk/>
          <pc:sldMk cId="2765444151" sldId="829"/>
        </pc:sldMkLst>
        <pc:spChg chg="mod">
          <ac:chgData name="Mark Higgins" userId="f99148ad-7e67-4304-8c11-27c7a53efd31" providerId="ADAL" clId="{47DC10C3-81B3-4CBD-89BF-2B4D68781B8D}" dt="2021-11-05T11:22:45.131" v="23961" actId="20577"/>
          <ac:spMkLst>
            <pc:docMk/>
            <pc:sldMk cId="2765444151" sldId="829"/>
            <ac:spMk id="2" creationId="{1C4C4EF9-F87C-4D39-9F98-C4AAACD4099B}"/>
          </ac:spMkLst>
        </pc:spChg>
        <pc:spChg chg="mod">
          <ac:chgData name="Mark Higgins" userId="f99148ad-7e67-4304-8c11-27c7a53efd31" providerId="ADAL" clId="{47DC10C3-81B3-4CBD-89BF-2B4D68781B8D}" dt="2021-11-05T11:32:23.065" v="24459" actId="20577"/>
          <ac:spMkLst>
            <pc:docMk/>
            <pc:sldMk cId="2765444151" sldId="829"/>
            <ac:spMk id="3" creationId="{A6018881-2D20-49F6-9922-C514BD9BE124}"/>
          </ac:spMkLst>
        </pc:spChg>
        <pc:picChg chg="add mod">
          <ac:chgData name="Mark Higgins" userId="f99148ad-7e67-4304-8c11-27c7a53efd31" providerId="ADAL" clId="{47DC10C3-81B3-4CBD-89BF-2B4D68781B8D}" dt="2021-11-05T11:32:02.394" v="24431" actId="1076"/>
          <ac:picMkLst>
            <pc:docMk/>
            <pc:sldMk cId="2765444151" sldId="829"/>
            <ac:picMk id="4" creationId="{75E437DA-3867-4804-9AFC-6C7310B36A73}"/>
          </ac:picMkLst>
        </pc:picChg>
      </pc:sldChg>
      <pc:sldChg chg="addSp delSp modSp add del mod">
        <pc:chgData name="Mark Higgins" userId="f99148ad-7e67-4304-8c11-27c7a53efd31" providerId="ADAL" clId="{47DC10C3-81B3-4CBD-89BF-2B4D68781B8D}" dt="2021-11-07T16:04:36.021" v="32870" actId="47"/>
        <pc:sldMkLst>
          <pc:docMk/>
          <pc:sldMk cId="4046248583" sldId="830"/>
        </pc:sldMkLst>
        <pc:spChg chg="mod">
          <ac:chgData name="Mark Higgins" userId="f99148ad-7e67-4304-8c11-27c7a53efd31" providerId="ADAL" clId="{47DC10C3-81B3-4CBD-89BF-2B4D68781B8D}" dt="2021-11-05T11:32:46.448" v="24472" actId="20577"/>
          <ac:spMkLst>
            <pc:docMk/>
            <pc:sldMk cId="4046248583" sldId="830"/>
            <ac:spMk id="2" creationId="{1C4C4EF9-F87C-4D39-9F98-C4AAACD4099B}"/>
          </ac:spMkLst>
        </pc:spChg>
        <pc:spChg chg="mod">
          <ac:chgData name="Mark Higgins" userId="f99148ad-7e67-4304-8c11-27c7a53efd31" providerId="ADAL" clId="{47DC10C3-81B3-4CBD-89BF-2B4D68781B8D}" dt="2021-11-05T11:34:51.504" v="24612" actId="14100"/>
          <ac:spMkLst>
            <pc:docMk/>
            <pc:sldMk cId="4046248583" sldId="830"/>
            <ac:spMk id="3" creationId="{A6018881-2D20-49F6-9922-C514BD9BE124}"/>
          </ac:spMkLst>
        </pc:spChg>
        <pc:picChg chg="del">
          <ac:chgData name="Mark Higgins" userId="f99148ad-7e67-4304-8c11-27c7a53efd31" providerId="ADAL" clId="{47DC10C3-81B3-4CBD-89BF-2B4D68781B8D}" dt="2021-11-05T11:33:12.833" v="24473" actId="478"/>
          <ac:picMkLst>
            <pc:docMk/>
            <pc:sldMk cId="4046248583" sldId="830"/>
            <ac:picMk id="4" creationId="{75E437DA-3867-4804-9AFC-6C7310B36A73}"/>
          </ac:picMkLst>
        </pc:picChg>
        <pc:picChg chg="add mod">
          <ac:chgData name="Mark Higgins" userId="f99148ad-7e67-4304-8c11-27c7a53efd31" providerId="ADAL" clId="{47DC10C3-81B3-4CBD-89BF-2B4D68781B8D}" dt="2021-11-05T11:34:55.972" v="24614" actId="1076"/>
          <ac:picMkLst>
            <pc:docMk/>
            <pc:sldMk cId="4046248583" sldId="830"/>
            <ac:picMk id="6" creationId="{973EFAC3-3C7B-4258-82B8-C2EF9DE20BC7}"/>
          </ac:picMkLst>
        </pc:picChg>
      </pc:sldChg>
      <pc:sldChg chg="addSp delSp modSp add del mod">
        <pc:chgData name="Mark Higgins" userId="f99148ad-7e67-4304-8c11-27c7a53efd31" providerId="ADAL" clId="{47DC10C3-81B3-4CBD-89BF-2B4D68781B8D}" dt="2021-11-05T11:37:15.452" v="24768" actId="47"/>
        <pc:sldMkLst>
          <pc:docMk/>
          <pc:sldMk cId="289154989" sldId="831"/>
        </pc:sldMkLst>
        <pc:spChg chg="mod">
          <ac:chgData name="Mark Higgins" userId="f99148ad-7e67-4304-8c11-27c7a53efd31" providerId="ADAL" clId="{47DC10C3-81B3-4CBD-89BF-2B4D68781B8D}" dt="2021-11-05T11:35:54.472" v="24630" actId="20577"/>
          <ac:spMkLst>
            <pc:docMk/>
            <pc:sldMk cId="289154989" sldId="831"/>
            <ac:spMk id="2" creationId="{1C4C4EF9-F87C-4D39-9F98-C4AAACD4099B}"/>
          </ac:spMkLst>
        </pc:spChg>
        <pc:spChg chg="mod">
          <ac:chgData name="Mark Higgins" userId="f99148ad-7e67-4304-8c11-27c7a53efd31" providerId="ADAL" clId="{47DC10C3-81B3-4CBD-89BF-2B4D68781B8D}" dt="2021-11-05T11:37:10.635" v="24767" actId="20577"/>
          <ac:spMkLst>
            <pc:docMk/>
            <pc:sldMk cId="289154989" sldId="831"/>
            <ac:spMk id="3" creationId="{A6018881-2D20-49F6-9922-C514BD9BE124}"/>
          </ac:spMkLst>
        </pc:spChg>
        <pc:picChg chg="add mod">
          <ac:chgData name="Mark Higgins" userId="f99148ad-7e67-4304-8c11-27c7a53efd31" providerId="ADAL" clId="{47DC10C3-81B3-4CBD-89BF-2B4D68781B8D}" dt="2021-11-05T11:36:08.705" v="24638" actId="1076"/>
          <ac:picMkLst>
            <pc:docMk/>
            <pc:sldMk cId="289154989" sldId="831"/>
            <ac:picMk id="5" creationId="{DFE5C3AA-C757-4119-8A17-21285347D951}"/>
          </ac:picMkLst>
        </pc:picChg>
        <pc:picChg chg="del">
          <ac:chgData name="Mark Higgins" userId="f99148ad-7e67-4304-8c11-27c7a53efd31" providerId="ADAL" clId="{47DC10C3-81B3-4CBD-89BF-2B4D68781B8D}" dt="2021-11-05T11:35:56.496" v="24631" actId="478"/>
          <ac:picMkLst>
            <pc:docMk/>
            <pc:sldMk cId="289154989" sldId="831"/>
            <ac:picMk id="6" creationId="{973EFAC3-3C7B-4258-82B8-C2EF9DE20BC7}"/>
          </ac:picMkLst>
        </pc:picChg>
      </pc:sldChg>
      <pc:sldChg chg="addSp delSp modSp add del mod">
        <pc:chgData name="Mark Higgins" userId="f99148ad-7e67-4304-8c11-27c7a53efd31" providerId="ADAL" clId="{47DC10C3-81B3-4CBD-89BF-2B4D68781B8D}" dt="2021-11-07T16:04:36.021" v="32870" actId="47"/>
        <pc:sldMkLst>
          <pc:docMk/>
          <pc:sldMk cId="2272084321" sldId="831"/>
        </pc:sldMkLst>
        <pc:spChg chg="mod">
          <ac:chgData name="Mark Higgins" userId="f99148ad-7e67-4304-8c11-27c7a53efd31" providerId="ADAL" clId="{47DC10C3-81B3-4CBD-89BF-2B4D68781B8D}" dt="2021-11-05T11:38:01.715" v="24795" actId="20577"/>
          <ac:spMkLst>
            <pc:docMk/>
            <pc:sldMk cId="2272084321" sldId="831"/>
            <ac:spMk id="2" creationId="{1C4C4EF9-F87C-4D39-9F98-C4AAACD4099B}"/>
          </ac:spMkLst>
        </pc:spChg>
        <pc:spChg chg="mod">
          <ac:chgData name="Mark Higgins" userId="f99148ad-7e67-4304-8c11-27c7a53efd31" providerId="ADAL" clId="{47DC10C3-81B3-4CBD-89BF-2B4D68781B8D}" dt="2021-11-05T11:41:36.870" v="25141" actId="27636"/>
          <ac:spMkLst>
            <pc:docMk/>
            <pc:sldMk cId="2272084321" sldId="831"/>
            <ac:spMk id="3" creationId="{A6018881-2D20-49F6-9922-C514BD9BE124}"/>
          </ac:spMkLst>
        </pc:spChg>
        <pc:picChg chg="add mod">
          <ac:chgData name="Mark Higgins" userId="f99148ad-7e67-4304-8c11-27c7a53efd31" providerId="ADAL" clId="{47DC10C3-81B3-4CBD-89BF-2B4D68781B8D}" dt="2021-11-05T11:39:06.226" v="24801" actId="1076"/>
          <ac:picMkLst>
            <pc:docMk/>
            <pc:sldMk cId="2272084321" sldId="831"/>
            <ac:picMk id="5" creationId="{B86B1C21-C4EB-47DF-BF41-824E85F7554E}"/>
          </ac:picMkLst>
        </pc:picChg>
        <pc:picChg chg="del">
          <ac:chgData name="Mark Higgins" userId="f99148ad-7e67-4304-8c11-27c7a53efd31" providerId="ADAL" clId="{47DC10C3-81B3-4CBD-89BF-2B4D68781B8D}" dt="2021-11-05T11:39:00.590" v="24796" actId="478"/>
          <ac:picMkLst>
            <pc:docMk/>
            <pc:sldMk cId="2272084321" sldId="831"/>
            <ac:picMk id="6" creationId="{973EFAC3-3C7B-4258-82B8-C2EF9DE20BC7}"/>
          </ac:picMkLst>
        </pc:picChg>
      </pc:sldChg>
      <pc:sldChg chg="modSp add del mod">
        <pc:chgData name="Mark Higgins" userId="f99148ad-7e67-4304-8c11-27c7a53efd31" providerId="ADAL" clId="{47DC10C3-81B3-4CBD-89BF-2B4D68781B8D}" dt="2021-11-07T16:04:36.021" v="32870" actId="47"/>
        <pc:sldMkLst>
          <pc:docMk/>
          <pc:sldMk cId="3262931488" sldId="832"/>
        </pc:sldMkLst>
        <pc:spChg chg="mod">
          <ac:chgData name="Mark Higgins" userId="f99148ad-7e67-4304-8c11-27c7a53efd31" providerId="ADAL" clId="{47DC10C3-81B3-4CBD-89BF-2B4D68781B8D}" dt="2021-11-05T11:43:13.142" v="25335" actId="20577"/>
          <ac:spMkLst>
            <pc:docMk/>
            <pc:sldMk cId="3262931488" sldId="832"/>
            <ac:spMk id="3" creationId="{A6018881-2D20-49F6-9922-C514BD9BE124}"/>
          </ac:spMkLst>
        </pc:spChg>
      </pc:sldChg>
      <pc:sldChg chg="modSp new del mod">
        <pc:chgData name="Mark Higgins" userId="f99148ad-7e67-4304-8c11-27c7a53efd31" providerId="ADAL" clId="{47DC10C3-81B3-4CBD-89BF-2B4D68781B8D}" dt="2021-11-07T16:04:36.021" v="32870" actId="47"/>
        <pc:sldMkLst>
          <pc:docMk/>
          <pc:sldMk cId="1551529447" sldId="833"/>
        </pc:sldMkLst>
        <pc:spChg chg="mod">
          <ac:chgData name="Mark Higgins" userId="f99148ad-7e67-4304-8c11-27c7a53efd31" providerId="ADAL" clId="{47DC10C3-81B3-4CBD-89BF-2B4D68781B8D}" dt="2021-11-05T11:44:09.978" v="25364" actId="20577"/>
          <ac:spMkLst>
            <pc:docMk/>
            <pc:sldMk cId="1551529447" sldId="833"/>
            <ac:spMk id="2" creationId="{1CCE3AA2-A676-4022-9AE5-158EC145A830}"/>
          </ac:spMkLst>
        </pc:spChg>
        <pc:spChg chg="mod">
          <ac:chgData name="Mark Higgins" userId="f99148ad-7e67-4304-8c11-27c7a53efd31" providerId="ADAL" clId="{47DC10C3-81B3-4CBD-89BF-2B4D68781B8D}" dt="2021-11-05T11:45:32.225" v="25607" actId="20577"/>
          <ac:spMkLst>
            <pc:docMk/>
            <pc:sldMk cId="1551529447" sldId="833"/>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384918133" sldId="834"/>
        </pc:sldMkLst>
        <pc:spChg chg="mod">
          <ac:chgData name="Mark Higgins" userId="f99148ad-7e67-4304-8c11-27c7a53efd31" providerId="ADAL" clId="{47DC10C3-81B3-4CBD-89BF-2B4D68781B8D}" dt="2021-11-05T11:46:08.717" v="25635" actId="20577"/>
          <ac:spMkLst>
            <pc:docMk/>
            <pc:sldMk cId="1384918133" sldId="834"/>
            <ac:spMk id="2" creationId="{1CCE3AA2-A676-4022-9AE5-158EC145A830}"/>
          </ac:spMkLst>
        </pc:spChg>
        <pc:spChg chg="mod">
          <ac:chgData name="Mark Higgins" userId="f99148ad-7e67-4304-8c11-27c7a53efd31" providerId="ADAL" clId="{47DC10C3-81B3-4CBD-89BF-2B4D68781B8D}" dt="2021-11-05T11:47:56.117" v="25841" actId="20577"/>
          <ac:spMkLst>
            <pc:docMk/>
            <pc:sldMk cId="1384918133" sldId="834"/>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376602322" sldId="835"/>
        </pc:sldMkLst>
        <pc:spChg chg="mod">
          <ac:chgData name="Mark Higgins" userId="f99148ad-7e67-4304-8c11-27c7a53efd31" providerId="ADAL" clId="{47DC10C3-81B3-4CBD-89BF-2B4D68781B8D}" dt="2021-11-05T11:48:06.408" v="25847" actId="20577"/>
          <ac:spMkLst>
            <pc:docMk/>
            <pc:sldMk cId="376602322" sldId="835"/>
            <ac:spMk id="2" creationId="{1CCE3AA2-A676-4022-9AE5-158EC145A830}"/>
          </ac:spMkLst>
        </pc:spChg>
      </pc:sldChg>
      <pc:sldChg chg="modSp add del mod">
        <pc:chgData name="Mark Higgins" userId="f99148ad-7e67-4304-8c11-27c7a53efd31" providerId="ADAL" clId="{47DC10C3-81B3-4CBD-89BF-2B4D68781B8D}" dt="2021-11-07T16:04:36.021" v="32870" actId="47"/>
        <pc:sldMkLst>
          <pc:docMk/>
          <pc:sldMk cId="3365900308" sldId="836"/>
        </pc:sldMkLst>
        <pc:spChg chg="mod">
          <ac:chgData name="Mark Higgins" userId="f99148ad-7e67-4304-8c11-27c7a53efd31" providerId="ADAL" clId="{47DC10C3-81B3-4CBD-89BF-2B4D68781B8D}" dt="2021-11-05T12:00:57.566" v="26087" actId="20577"/>
          <ac:spMkLst>
            <pc:docMk/>
            <pc:sldMk cId="3365900308" sldId="836"/>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2860568311" sldId="837"/>
        </pc:sldMkLst>
        <pc:spChg chg="mod">
          <ac:chgData name="Mark Higgins" userId="f99148ad-7e67-4304-8c11-27c7a53efd31" providerId="ADAL" clId="{47DC10C3-81B3-4CBD-89BF-2B4D68781B8D}" dt="2021-11-05T12:03:15.085" v="26105" actId="20577"/>
          <ac:spMkLst>
            <pc:docMk/>
            <pc:sldMk cId="2860568311" sldId="837"/>
            <ac:spMk id="2" creationId="{1CCE3AA2-A676-4022-9AE5-158EC145A830}"/>
          </ac:spMkLst>
        </pc:spChg>
        <pc:spChg chg="mod">
          <ac:chgData name="Mark Higgins" userId="f99148ad-7e67-4304-8c11-27c7a53efd31" providerId="ADAL" clId="{47DC10C3-81B3-4CBD-89BF-2B4D68781B8D}" dt="2021-11-05T12:04:48.394" v="26250" actId="15"/>
          <ac:spMkLst>
            <pc:docMk/>
            <pc:sldMk cId="2860568311" sldId="837"/>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594060769" sldId="838"/>
        </pc:sldMkLst>
        <pc:spChg chg="mod">
          <ac:chgData name="Mark Higgins" userId="f99148ad-7e67-4304-8c11-27c7a53efd31" providerId="ADAL" clId="{47DC10C3-81B3-4CBD-89BF-2B4D68781B8D}" dt="2021-11-05T12:07:55.735" v="26613" actId="20577"/>
          <ac:spMkLst>
            <pc:docMk/>
            <pc:sldMk cId="1594060769" sldId="838"/>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93928996" sldId="839"/>
        </pc:sldMkLst>
        <pc:spChg chg="mod">
          <ac:chgData name="Mark Higgins" userId="f99148ad-7e67-4304-8c11-27c7a53efd31" providerId="ADAL" clId="{47DC10C3-81B3-4CBD-89BF-2B4D68781B8D}" dt="2021-11-05T13:03:09.587" v="27012" actId="6549"/>
          <ac:spMkLst>
            <pc:docMk/>
            <pc:sldMk cId="193928996" sldId="839"/>
            <ac:spMk id="3" creationId="{299153E3-C451-4F62-AFF0-C142AACB3D0C}"/>
          </ac:spMkLst>
        </pc:spChg>
      </pc:sldChg>
      <pc:sldChg chg="addSp modSp add del mod modNotesTx">
        <pc:chgData name="Mark Higgins" userId="f99148ad-7e67-4304-8c11-27c7a53efd31" providerId="ADAL" clId="{47DC10C3-81B3-4CBD-89BF-2B4D68781B8D}" dt="2021-11-07T16:04:36.021" v="32870" actId="47"/>
        <pc:sldMkLst>
          <pc:docMk/>
          <pc:sldMk cId="3895410609" sldId="840"/>
        </pc:sldMkLst>
        <pc:spChg chg="mod">
          <ac:chgData name="Mark Higgins" userId="f99148ad-7e67-4304-8c11-27c7a53efd31" providerId="ADAL" clId="{47DC10C3-81B3-4CBD-89BF-2B4D68781B8D}" dt="2021-11-05T13:07:31.468" v="27331" actId="20577"/>
          <ac:spMkLst>
            <pc:docMk/>
            <pc:sldMk cId="3895410609" sldId="840"/>
            <ac:spMk id="3" creationId="{299153E3-C451-4F62-AFF0-C142AACB3D0C}"/>
          </ac:spMkLst>
        </pc:spChg>
        <pc:graphicFrameChg chg="add mod modGraphic">
          <ac:chgData name="Mark Higgins" userId="f99148ad-7e67-4304-8c11-27c7a53efd31" providerId="ADAL" clId="{47DC10C3-81B3-4CBD-89BF-2B4D68781B8D}" dt="2021-11-05T13:12:39.196" v="27709" actId="1076"/>
          <ac:graphicFrameMkLst>
            <pc:docMk/>
            <pc:sldMk cId="3895410609" sldId="840"/>
            <ac:graphicFrameMk id="4" creationId="{3E86F231-E39F-4AF6-B33C-7F66110B43BD}"/>
          </ac:graphicFrameMkLst>
        </pc:graphicFrameChg>
      </pc:sldChg>
      <pc:sldChg chg="delSp modSp add del mod">
        <pc:chgData name="Mark Higgins" userId="f99148ad-7e67-4304-8c11-27c7a53efd31" providerId="ADAL" clId="{47DC10C3-81B3-4CBD-89BF-2B4D68781B8D}" dt="2021-11-07T16:04:36.021" v="32870" actId="47"/>
        <pc:sldMkLst>
          <pc:docMk/>
          <pc:sldMk cId="1744556541" sldId="841"/>
        </pc:sldMkLst>
        <pc:spChg chg="mod">
          <ac:chgData name="Mark Higgins" userId="f99148ad-7e67-4304-8c11-27c7a53efd31" providerId="ADAL" clId="{47DC10C3-81B3-4CBD-89BF-2B4D68781B8D}" dt="2021-11-05T13:15:23.906" v="27951" actId="20577"/>
          <ac:spMkLst>
            <pc:docMk/>
            <pc:sldMk cId="1744556541" sldId="841"/>
            <ac:spMk id="3" creationId="{299153E3-C451-4F62-AFF0-C142AACB3D0C}"/>
          </ac:spMkLst>
        </pc:spChg>
        <pc:graphicFrameChg chg="del">
          <ac:chgData name="Mark Higgins" userId="f99148ad-7e67-4304-8c11-27c7a53efd31" providerId="ADAL" clId="{47DC10C3-81B3-4CBD-89BF-2B4D68781B8D}" dt="2021-11-05T13:13:10.835" v="27711" actId="478"/>
          <ac:graphicFrameMkLst>
            <pc:docMk/>
            <pc:sldMk cId="1744556541" sldId="841"/>
            <ac:graphicFrameMk id="4" creationId="{3E86F231-E39F-4AF6-B33C-7F66110B43BD}"/>
          </ac:graphicFrameMkLst>
        </pc:graphicFrameChg>
      </pc:sldChg>
      <pc:sldChg chg="addSp delSp modSp new del mod ord">
        <pc:chgData name="Mark Higgins" userId="f99148ad-7e67-4304-8c11-27c7a53efd31" providerId="ADAL" clId="{47DC10C3-81B3-4CBD-89BF-2B4D68781B8D}" dt="2021-11-07T16:04:36.021" v="32870" actId="47"/>
        <pc:sldMkLst>
          <pc:docMk/>
          <pc:sldMk cId="3684837684" sldId="842"/>
        </pc:sldMkLst>
        <pc:spChg chg="mod">
          <ac:chgData name="Mark Higgins" userId="f99148ad-7e67-4304-8c11-27c7a53efd31" providerId="ADAL" clId="{47DC10C3-81B3-4CBD-89BF-2B4D68781B8D}" dt="2021-11-05T13:18:16.599" v="27985"/>
          <ac:spMkLst>
            <pc:docMk/>
            <pc:sldMk cId="3684837684" sldId="842"/>
            <ac:spMk id="2" creationId="{CB23AB09-B23B-4748-9E4D-0D2787E85E17}"/>
          </ac:spMkLst>
        </pc:spChg>
        <pc:spChg chg="del">
          <ac:chgData name="Mark Higgins" userId="f99148ad-7e67-4304-8c11-27c7a53efd31" providerId="ADAL" clId="{47DC10C3-81B3-4CBD-89BF-2B4D68781B8D}" dt="2021-11-05T13:17:58.517" v="27982" actId="22"/>
          <ac:spMkLst>
            <pc:docMk/>
            <pc:sldMk cId="3684837684" sldId="842"/>
            <ac:spMk id="3" creationId="{A826E064-D00A-43D9-B9B7-433CD568F89D}"/>
          </ac:spMkLst>
        </pc:spChg>
        <pc:picChg chg="add mod ord">
          <ac:chgData name="Mark Higgins" userId="f99148ad-7e67-4304-8c11-27c7a53efd31" providerId="ADAL" clId="{47DC10C3-81B3-4CBD-89BF-2B4D68781B8D}" dt="2021-11-05T13:17:58.517" v="27982" actId="22"/>
          <ac:picMkLst>
            <pc:docMk/>
            <pc:sldMk cId="3684837684" sldId="842"/>
            <ac:picMk id="5" creationId="{2C512E3C-829E-47BF-B4DF-3066E2A9DFC3}"/>
          </ac:picMkLst>
        </pc:picChg>
      </pc:sldChg>
      <pc:sldChg chg="modSp new del mod ord">
        <pc:chgData name="Mark Higgins" userId="f99148ad-7e67-4304-8c11-27c7a53efd31" providerId="ADAL" clId="{47DC10C3-81B3-4CBD-89BF-2B4D68781B8D}" dt="2021-11-07T20:58:00.961" v="32871" actId="47"/>
        <pc:sldMkLst>
          <pc:docMk/>
          <pc:sldMk cId="1598835048" sldId="843"/>
        </pc:sldMkLst>
        <pc:spChg chg="mod">
          <ac:chgData name="Mark Higgins" userId="f99148ad-7e67-4304-8c11-27c7a53efd31" providerId="ADAL" clId="{47DC10C3-81B3-4CBD-89BF-2B4D68781B8D}" dt="2021-11-05T13:29:46.143" v="28187" actId="20577"/>
          <ac:spMkLst>
            <pc:docMk/>
            <pc:sldMk cId="1598835048" sldId="843"/>
            <ac:spMk id="2" creationId="{7A0A3EDC-7744-4A5F-BCBA-9B7F640A2838}"/>
          </ac:spMkLst>
        </pc:spChg>
        <pc:spChg chg="mod">
          <ac:chgData name="Mark Higgins" userId="f99148ad-7e67-4304-8c11-27c7a53efd31" providerId="ADAL" clId="{47DC10C3-81B3-4CBD-89BF-2B4D68781B8D}" dt="2021-11-05T13:31:11.660" v="28260" actId="20577"/>
          <ac:spMkLst>
            <pc:docMk/>
            <pc:sldMk cId="1598835048" sldId="843"/>
            <ac:spMk id="3" creationId="{BFD8389B-4552-4862-95D8-8F8206E865FE}"/>
          </ac:spMkLst>
        </pc:spChg>
      </pc:sldChg>
      <pc:sldChg chg="modSp new del mod">
        <pc:chgData name="Mark Higgins" userId="f99148ad-7e67-4304-8c11-27c7a53efd31" providerId="ADAL" clId="{47DC10C3-81B3-4CBD-89BF-2B4D68781B8D}" dt="2021-11-07T16:04:36.021" v="32870" actId="47"/>
        <pc:sldMkLst>
          <pc:docMk/>
          <pc:sldMk cId="4078172641" sldId="844"/>
        </pc:sldMkLst>
        <pc:spChg chg="mod">
          <ac:chgData name="Mark Higgins" userId="f99148ad-7e67-4304-8c11-27c7a53efd31" providerId="ADAL" clId="{47DC10C3-81B3-4CBD-89BF-2B4D68781B8D}" dt="2021-11-05T13:31:40.669" v="28278" actId="20577"/>
          <ac:spMkLst>
            <pc:docMk/>
            <pc:sldMk cId="4078172641" sldId="844"/>
            <ac:spMk id="2" creationId="{692673D9-2E10-4D50-A629-00F89FE163E2}"/>
          </ac:spMkLst>
        </pc:spChg>
        <pc:spChg chg="mod">
          <ac:chgData name="Mark Higgins" userId="f99148ad-7e67-4304-8c11-27c7a53efd31" providerId="ADAL" clId="{47DC10C3-81B3-4CBD-89BF-2B4D68781B8D}" dt="2021-11-05T13:48:05.552" v="28567" actId="20577"/>
          <ac:spMkLst>
            <pc:docMk/>
            <pc:sldMk cId="4078172641" sldId="844"/>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2108295463" sldId="845"/>
        </pc:sldMkLst>
        <pc:spChg chg="mod">
          <ac:chgData name="Mark Higgins" userId="f99148ad-7e67-4304-8c11-27c7a53efd31" providerId="ADAL" clId="{47DC10C3-81B3-4CBD-89BF-2B4D68781B8D}" dt="2021-11-05T13:32:17.299" v="28301" actId="20577"/>
          <ac:spMkLst>
            <pc:docMk/>
            <pc:sldMk cId="2108295463" sldId="845"/>
            <ac:spMk id="2" creationId="{692673D9-2E10-4D50-A629-00F89FE163E2}"/>
          </ac:spMkLst>
        </pc:spChg>
        <pc:spChg chg="mod">
          <ac:chgData name="Mark Higgins" userId="f99148ad-7e67-4304-8c11-27c7a53efd31" providerId="ADAL" clId="{47DC10C3-81B3-4CBD-89BF-2B4D68781B8D}" dt="2021-11-05T13:47:41.211" v="28509" actId="21"/>
          <ac:spMkLst>
            <pc:docMk/>
            <pc:sldMk cId="2108295463" sldId="845"/>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4151082881" sldId="846"/>
        </pc:sldMkLst>
        <pc:spChg chg="mod">
          <ac:chgData name="Mark Higgins" userId="f99148ad-7e67-4304-8c11-27c7a53efd31" providerId="ADAL" clId="{47DC10C3-81B3-4CBD-89BF-2B4D68781B8D}" dt="2021-11-05T13:34:43.999" v="28349" actId="20577"/>
          <ac:spMkLst>
            <pc:docMk/>
            <pc:sldMk cId="4151082881" sldId="846"/>
            <ac:spMk id="2" creationId="{692673D9-2E10-4D50-A629-00F89FE163E2}"/>
          </ac:spMkLst>
        </pc:spChg>
        <pc:spChg chg="mod">
          <ac:chgData name="Mark Higgins" userId="f99148ad-7e67-4304-8c11-27c7a53efd31" providerId="ADAL" clId="{47DC10C3-81B3-4CBD-89BF-2B4D68781B8D}" dt="2021-11-05T13:34:51.603" v="28373" actId="20577"/>
          <ac:spMkLst>
            <pc:docMk/>
            <pc:sldMk cId="4151082881" sldId="846"/>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810918560" sldId="847"/>
        </pc:sldMkLst>
        <pc:spChg chg="mod">
          <ac:chgData name="Mark Higgins" userId="f99148ad-7e67-4304-8c11-27c7a53efd31" providerId="ADAL" clId="{47DC10C3-81B3-4CBD-89BF-2B4D68781B8D}" dt="2021-11-05T13:35:04.905" v="28383" actId="20577"/>
          <ac:spMkLst>
            <pc:docMk/>
            <pc:sldMk cId="810918560" sldId="847"/>
            <ac:spMk id="2" creationId="{692673D9-2E10-4D50-A629-00F89FE163E2}"/>
          </ac:spMkLst>
        </pc:spChg>
        <pc:spChg chg="mod">
          <ac:chgData name="Mark Higgins" userId="f99148ad-7e67-4304-8c11-27c7a53efd31" providerId="ADAL" clId="{47DC10C3-81B3-4CBD-89BF-2B4D68781B8D}" dt="2021-11-05T13:35:08.569" v="28388" actId="20577"/>
          <ac:spMkLst>
            <pc:docMk/>
            <pc:sldMk cId="810918560" sldId="847"/>
            <ac:spMk id="3" creationId="{5287A250-00F4-4177-9707-74F32710CE73}"/>
          </ac:spMkLst>
        </pc:spChg>
      </pc:sldChg>
      <pc:sldChg chg="modSp new del mod">
        <pc:chgData name="Mark Higgins" userId="f99148ad-7e67-4304-8c11-27c7a53efd31" providerId="ADAL" clId="{47DC10C3-81B3-4CBD-89BF-2B4D68781B8D}" dt="2021-11-07T16:04:36.021" v="32870" actId="47"/>
        <pc:sldMkLst>
          <pc:docMk/>
          <pc:sldMk cId="568527114" sldId="848"/>
        </pc:sldMkLst>
        <pc:spChg chg="mod">
          <ac:chgData name="Mark Higgins" userId="f99148ad-7e67-4304-8c11-27c7a53efd31" providerId="ADAL" clId="{47DC10C3-81B3-4CBD-89BF-2B4D68781B8D}" dt="2021-11-05T13:54:57.822" v="28590" actId="20577"/>
          <ac:spMkLst>
            <pc:docMk/>
            <pc:sldMk cId="568527114" sldId="848"/>
            <ac:spMk id="2" creationId="{DD922B15-5AA1-4E30-A779-185AE2DBFD3D}"/>
          </ac:spMkLst>
        </pc:spChg>
        <pc:spChg chg="mod">
          <ac:chgData name="Mark Higgins" userId="f99148ad-7e67-4304-8c11-27c7a53efd31" providerId="ADAL" clId="{47DC10C3-81B3-4CBD-89BF-2B4D68781B8D}" dt="2021-11-05T14:09:38.345" v="29194" actId="27636"/>
          <ac:spMkLst>
            <pc:docMk/>
            <pc:sldMk cId="568527114" sldId="848"/>
            <ac:spMk id="3" creationId="{0B1A09D8-F462-4351-89E7-4B6C77E65EC9}"/>
          </ac:spMkLst>
        </pc:spChg>
      </pc:sldChg>
      <pc:sldChg chg="addSp modSp add del mod">
        <pc:chgData name="Mark Higgins" userId="f99148ad-7e67-4304-8c11-27c7a53efd31" providerId="ADAL" clId="{47DC10C3-81B3-4CBD-89BF-2B4D68781B8D}" dt="2021-11-07T16:04:36.021" v="32870" actId="47"/>
        <pc:sldMkLst>
          <pc:docMk/>
          <pc:sldMk cId="4245533759" sldId="849"/>
        </pc:sldMkLst>
        <pc:spChg chg="mod">
          <ac:chgData name="Mark Higgins" userId="f99148ad-7e67-4304-8c11-27c7a53efd31" providerId="ADAL" clId="{47DC10C3-81B3-4CBD-89BF-2B4D68781B8D}" dt="2021-11-05T13:55:37.764" v="28598" actId="20577"/>
          <ac:spMkLst>
            <pc:docMk/>
            <pc:sldMk cId="4245533759" sldId="849"/>
            <ac:spMk id="2" creationId="{DD922B15-5AA1-4E30-A779-185AE2DBFD3D}"/>
          </ac:spMkLst>
        </pc:spChg>
        <pc:spChg chg="mod">
          <ac:chgData name="Mark Higgins" userId="f99148ad-7e67-4304-8c11-27c7a53efd31" providerId="ADAL" clId="{47DC10C3-81B3-4CBD-89BF-2B4D68781B8D}" dt="2021-11-05T14:18:29.029" v="29929" actId="20577"/>
          <ac:spMkLst>
            <pc:docMk/>
            <pc:sldMk cId="4245533759" sldId="849"/>
            <ac:spMk id="3" creationId="{0B1A09D8-F462-4351-89E7-4B6C77E65EC9}"/>
          </ac:spMkLst>
        </pc:spChg>
        <pc:picChg chg="add mod">
          <ac:chgData name="Mark Higgins" userId="f99148ad-7e67-4304-8c11-27c7a53efd31" providerId="ADAL" clId="{47DC10C3-81B3-4CBD-89BF-2B4D68781B8D}" dt="2021-11-05T14:17:08.710" v="29760" actId="1076"/>
          <ac:picMkLst>
            <pc:docMk/>
            <pc:sldMk cId="4245533759" sldId="849"/>
            <ac:picMk id="4" creationId="{7225A89E-E2F8-41D7-9C13-895A50D41EDA}"/>
          </ac:picMkLst>
        </pc:picChg>
      </pc:sldChg>
      <pc:sldChg chg="modSp add del mod">
        <pc:chgData name="Mark Higgins" userId="f99148ad-7e67-4304-8c11-27c7a53efd31" providerId="ADAL" clId="{47DC10C3-81B3-4CBD-89BF-2B4D68781B8D}" dt="2021-11-07T16:04:36.021" v="32870" actId="47"/>
        <pc:sldMkLst>
          <pc:docMk/>
          <pc:sldMk cId="592469658" sldId="850"/>
        </pc:sldMkLst>
        <pc:spChg chg="mod">
          <ac:chgData name="Mark Higgins" userId="f99148ad-7e67-4304-8c11-27c7a53efd31" providerId="ADAL" clId="{47DC10C3-81B3-4CBD-89BF-2B4D68781B8D}" dt="2021-11-05T13:55:53.367" v="28609" actId="20577"/>
          <ac:spMkLst>
            <pc:docMk/>
            <pc:sldMk cId="592469658" sldId="850"/>
            <ac:spMk id="2" creationId="{DD922B15-5AA1-4E30-A779-185AE2DBFD3D}"/>
          </ac:spMkLst>
        </pc:spChg>
      </pc:sldChg>
      <pc:sldChg chg="modSp add del mod">
        <pc:chgData name="Mark Higgins" userId="f99148ad-7e67-4304-8c11-27c7a53efd31" providerId="ADAL" clId="{47DC10C3-81B3-4CBD-89BF-2B4D68781B8D}" dt="2021-11-07T16:04:36.021" v="32870" actId="47"/>
        <pc:sldMkLst>
          <pc:docMk/>
          <pc:sldMk cId="139413312" sldId="851"/>
        </pc:sldMkLst>
        <pc:spChg chg="mod">
          <ac:chgData name="Mark Higgins" userId="f99148ad-7e67-4304-8c11-27c7a53efd31" providerId="ADAL" clId="{47DC10C3-81B3-4CBD-89BF-2B4D68781B8D}" dt="2021-11-05T13:56:03.237" v="28617" actId="20577"/>
          <ac:spMkLst>
            <pc:docMk/>
            <pc:sldMk cId="139413312" sldId="851"/>
            <ac:spMk id="2" creationId="{DD922B15-5AA1-4E30-A779-185AE2DBFD3D}"/>
          </ac:spMkLst>
        </pc:spChg>
        <pc:spChg chg="mod">
          <ac:chgData name="Mark Higgins" userId="f99148ad-7e67-4304-8c11-27c7a53efd31" providerId="ADAL" clId="{47DC10C3-81B3-4CBD-89BF-2B4D68781B8D}" dt="2021-11-05T14:09:13.055" v="29192" actId="27636"/>
          <ac:spMkLst>
            <pc:docMk/>
            <pc:sldMk cId="139413312" sldId="851"/>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220787602" sldId="852"/>
        </pc:sldMkLst>
        <pc:spChg chg="mod">
          <ac:chgData name="Mark Higgins" userId="f99148ad-7e67-4304-8c11-27c7a53efd31" providerId="ADAL" clId="{47DC10C3-81B3-4CBD-89BF-2B4D68781B8D}" dt="2021-11-05T14:13:13.477" v="29439" actId="20577"/>
          <ac:spMkLst>
            <pc:docMk/>
            <pc:sldMk cId="220787602" sldId="852"/>
            <ac:spMk id="3" creationId="{0B1A09D8-F462-4351-89E7-4B6C77E65EC9}"/>
          </ac:spMkLst>
        </pc:spChg>
      </pc:sldChg>
      <pc:sldChg chg="addSp delSp modSp add del mod">
        <pc:chgData name="Mark Higgins" userId="f99148ad-7e67-4304-8c11-27c7a53efd31" providerId="ADAL" clId="{47DC10C3-81B3-4CBD-89BF-2B4D68781B8D}" dt="2021-11-07T16:04:36.021" v="32870" actId="47"/>
        <pc:sldMkLst>
          <pc:docMk/>
          <pc:sldMk cId="1396603108" sldId="853"/>
        </pc:sldMkLst>
        <pc:spChg chg="mod">
          <ac:chgData name="Mark Higgins" userId="f99148ad-7e67-4304-8c11-27c7a53efd31" providerId="ADAL" clId="{47DC10C3-81B3-4CBD-89BF-2B4D68781B8D}" dt="2021-11-05T14:21:08.572" v="30101" actId="20577"/>
          <ac:spMkLst>
            <pc:docMk/>
            <pc:sldMk cId="1396603108" sldId="853"/>
            <ac:spMk id="3" creationId="{0B1A09D8-F462-4351-89E7-4B6C77E65EC9}"/>
          </ac:spMkLst>
        </pc:spChg>
        <pc:spChg chg="add mod">
          <ac:chgData name="Mark Higgins" userId="f99148ad-7e67-4304-8c11-27c7a53efd31" providerId="ADAL" clId="{47DC10C3-81B3-4CBD-89BF-2B4D68781B8D}" dt="2021-11-05T14:31:25.007" v="30762" actId="1076"/>
          <ac:spMkLst>
            <pc:docMk/>
            <pc:sldMk cId="1396603108" sldId="853"/>
            <ac:spMk id="5" creationId="{A10576A3-158B-4ED8-BE12-B185F91C9C50}"/>
          </ac:spMkLst>
        </pc:spChg>
        <pc:spChg chg="add mod">
          <ac:chgData name="Mark Higgins" userId="f99148ad-7e67-4304-8c11-27c7a53efd31" providerId="ADAL" clId="{47DC10C3-81B3-4CBD-89BF-2B4D68781B8D}" dt="2021-11-05T14:31:25.007" v="30762" actId="1076"/>
          <ac:spMkLst>
            <pc:docMk/>
            <pc:sldMk cId="1396603108" sldId="853"/>
            <ac:spMk id="6" creationId="{2042977A-EF5E-41C4-80C3-35DBB40BC1A3}"/>
          </ac:spMkLst>
        </pc:spChg>
        <pc:spChg chg="add mod">
          <ac:chgData name="Mark Higgins" userId="f99148ad-7e67-4304-8c11-27c7a53efd31" providerId="ADAL" clId="{47DC10C3-81B3-4CBD-89BF-2B4D68781B8D}" dt="2021-11-05T14:31:25.007" v="30762" actId="1076"/>
          <ac:spMkLst>
            <pc:docMk/>
            <pc:sldMk cId="1396603108" sldId="853"/>
            <ac:spMk id="7" creationId="{E4CBF553-3E0B-4766-82AB-D90A96E6D963}"/>
          </ac:spMkLst>
        </pc:spChg>
        <pc:spChg chg="add mod">
          <ac:chgData name="Mark Higgins" userId="f99148ad-7e67-4304-8c11-27c7a53efd31" providerId="ADAL" clId="{47DC10C3-81B3-4CBD-89BF-2B4D68781B8D}" dt="2021-11-05T14:32:23.604" v="30763" actId="207"/>
          <ac:spMkLst>
            <pc:docMk/>
            <pc:sldMk cId="1396603108" sldId="853"/>
            <ac:spMk id="8" creationId="{5C072DCA-3D09-4A69-8463-6F5EAF5E4F07}"/>
          </ac:spMkLst>
        </pc:spChg>
        <pc:picChg chg="del mod">
          <ac:chgData name="Mark Higgins" userId="f99148ad-7e67-4304-8c11-27c7a53efd31" providerId="ADAL" clId="{47DC10C3-81B3-4CBD-89BF-2B4D68781B8D}" dt="2021-11-05T14:18:56.477" v="29932" actId="478"/>
          <ac:picMkLst>
            <pc:docMk/>
            <pc:sldMk cId="1396603108" sldId="853"/>
            <ac:picMk id="4" creationId="{7225A89E-E2F8-41D7-9C13-895A50D41EDA}"/>
          </ac:picMkLst>
        </pc:picChg>
      </pc:sldChg>
      <pc:sldChg chg="addSp modSp add del mod">
        <pc:chgData name="Mark Higgins" userId="f99148ad-7e67-4304-8c11-27c7a53efd31" providerId="ADAL" clId="{47DC10C3-81B3-4CBD-89BF-2B4D68781B8D}" dt="2021-11-07T16:04:36.021" v="32870" actId="47"/>
        <pc:sldMkLst>
          <pc:docMk/>
          <pc:sldMk cId="3426310375" sldId="854"/>
        </pc:sldMkLst>
        <pc:spChg chg="mod">
          <ac:chgData name="Mark Higgins" userId="f99148ad-7e67-4304-8c11-27c7a53efd31" providerId="ADAL" clId="{47DC10C3-81B3-4CBD-89BF-2B4D68781B8D}" dt="2021-11-05T14:21:39.957" v="30114" actId="20577"/>
          <ac:spMkLst>
            <pc:docMk/>
            <pc:sldMk cId="3426310375" sldId="854"/>
            <ac:spMk id="3" creationId="{0B1A09D8-F462-4351-89E7-4B6C77E65EC9}"/>
          </ac:spMkLst>
        </pc:spChg>
        <pc:spChg chg="add mod">
          <ac:chgData name="Mark Higgins" userId="f99148ad-7e67-4304-8c11-27c7a53efd31" providerId="ADAL" clId="{47DC10C3-81B3-4CBD-89BF-2B4D68781B8D}" dt="2021-11-05T14:32:41.902" v="30765" actId="1076"/>
          <ac:spMkLst>
            <pc:docMk/>
            <pc:sldMk cId="3426310375" sldId="854"/>
            <ac:spMk id="4" creationId="{A09B5F7A-A990-4EF7-9C04-C4A2F1B250F4}"/>
          </ac:spMkLst>
        </pc:spChg>
      </pc:sldChg>
      <pc:sldChg chg="modSp add del mod">
        <pc:chgData name="Mark Higgins" userId="f99148ad-7e67-4304-8c11-27c7a53efd31" providerId="ADAL" clId="{47DC10C3-81B3-4CBD-89BF-2B4D68781B8D}" dt="2021-11-07T16:04:36.021" v="32870" actId="47"/>
        <pc:sldMkLst>
          <pc:docMk/>
          <pc:sldMk cId="916494217" sldId="855"/>
        </pc:sldMkLst>
        <pc:spChg chg="mod">
          <ac:chgData name="Mark Higgins" userId="f99148ad-7e67-4304-8c11-27c7a53efd31" providerId="ADAL" clId="{47DC10C3-81B3-4CBD-89BF-2B4D68781B8D}" dt="2021-11-05T14:21:48.663" v="30123" actId="20577"/>
          <ac:spMkLst>
            <pc:docMk/>
            <pc:sldMk cId="916494217" sldId="855"/>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1824287898" sldId="856"/>
        </pc:sldMkLst>
        <pc:spChg chg="mod">
          <ac:chgData name="Mark Higgins" userId="f99148ad-7e67-4304-8c11-27c7a53efd31" providerId="ADAL" clId="{47DC10C3-81B3-4CBD-89BF-2B4D68781B8D}" dt="2021-11-05T14:21:58.053" v="30137" actId="20577"/>
          <ac:spMkLst>
            <pc:docMk/>
            <pc:sldMk cId="1824287898" sldId="856"/>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1060636736" sldId="857"/>
        </pc:sldMkLst>
        <pc:spChg chg="mod">
          <ac:chgData name="Mark Higgins" userId="f99148ad-7e67-4304-8c11-27c7a53efd31" providerId="ADAL" clId="{47DC10C3-81B3-4CBD-89BF-2B4D68781B8D}" dt="2021-11-05T14:25:08.188" v="30545" actId="27636"/>
          <ac:spMkLst>
            <pc:docMk/>
            <pc:sldMk cId="1060636736" sldId="857"/>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2081339204" sldId="858"/>
        </pc:sldMkLst>
        <pc:spChg chg="mod">
          <ac:chgData name="Mark Higgins" userId="f99148ad-7e67-4304-8c11-27c7a53efd31" providerId="ADAL" clId="{47DC10C3-81B3-4CBD-89BF-2B4D68781B8D}" dt="2021-11-05T14:26:07.096" v="30615" actId="20577"/>
          <ac:spMkLst>
            <pc:docMk/>
            <pc:sldMk cId="2081339204" sldId="858"/>
            <ac:spMk id="3" creationId="{0B1A09D8-F462-4351-89E7-4B6C77E65EC9}"/>
          </ac:spMkLst>
        </pc:spChg>
      </pc:sldChg>
      <pc:sldChg chg="addSp delSp modSp add del mod">
        <pc:chgData name="Mark Higgins" userId="f99148ad-7e67-4304-8c11-27c7a53efd31" providerId="ADAL" clId="{47DC10C3-81B3-4CBD-89BF-2B4D68781B8D}" dt="2021-11-07T16:04:36.021" v="32870" actId="47"/>
        <pc:sldMkLst>
          <pc:docMk/>
          <pc:sldMk cId="1848147037" sldId="859"/>
        </pc:sldMkLst>
        <pc:spChg chg="mod">
          <ac:chgData name="Mark Higgins" userId="f99148ad-7e67-4304-8c11-27c7a53efd31" providerId="ADAL" clId="{47DC10C3-81B3-4CBD-89BF-2B4D68781B8D}" dt="2021-11-05T14:42:41.064" v="30994" actId="20577"/>
          <ac:spMkLst>
            <pc:docMk/>
            <pc:sldMk cId="1848147037" sldId="859"/>
            <ac:spMk id="3" creationId="{0B1A09D8-F462-4351-89E7-4B6C77E65EC9}"/>
          </ac:spMkLst>
        </pc:spChg>
        <pc:spChg chg="add del">
          <ac:chgData name="Mark Higgins" userId="f99148ad-7e67-4304-8c11-27c7a53efd31" providerId="ADAL" clId="{47DC10C3-81B3-4CBD-89BF-2B4D68781B8D}" dt="2021-11-05T14:40:09.970" v="30865" actId="478"/>
          <ac:spMkLst>
            <pc:docMk/>
            <pc:sldMk cId="1848147037" sldId="859"/>
            <ac:spMk id="4" creationId="{BF272054-A5A7-493D-A681-BBA3B51F640C}"/>
          </ac:spMkLst>
        </pc:spChg>
        <pc:spChg chg="mod">
          <ac:chgData name="Mark Higgins" userId="f99148ad-7e67-4304-8c11-27c7a53efd31" providerId="ADAL" clId="{47DC10C3-81B3-4CBD-89BF-2B4D68781B8D}" dt="2021-11-05T14:39:03.810" v="30863" actId="1076"/>
          <ac:spMkLst>
            <pc:docMk/>
            <pc:sldMk cId="1848147037" sldId="859"/>
            <ac:spMk id="5" creationId="{A10576A3-158B-4ED8-BE12-B185F91C9C50}"/>
          </ac:spMkLst>
        </pc:spChg>
        <pc:spChg chg="mod">
          <ac:chgData name="Mark Higgins" userId="f99148ad-7e67-4304-8c11-27c7a53efd31" providerId="ADAL" clId="{47DC10C3-81B3-4CBD-89BF-2B4D68781B8D}" dt="2021-11-05T14:39:03.810" v="30863" actId="1076"/>
          <ac:spMkLst>
            <pc:docMk/>
            <pc:sldMk cId="1848147037" sldId="859"/>
            <ac:spMk id="6" creationId="{2042977A-EF5E-41C4-80C3-35DBB40BC1A3}"/>
          </ac:spMkLst>
        </pc:spChg>
        <pc:spChg chg="mod">
          <ac:chgData name="Mark Higgins" userId="f99148ad-7e67-4304-8c11-27c7a53efd31" providerId="ADAL" clId="{47DC10C3-81B3-4CBD-89BF-2B4D68781B8D}" dt="2021-11-05T14:39:03.810" v="30863" actId="1076"/>
          <ac:spMkLst>
            <pc:docMk/>
            <pc:sldMk cId="1848147037" sldId="859"/>
            <ac:spMk id="7" creationId="{E4CBF553-3E0B-4766-82AB-D90A96E6D963}"/>
          </ac:spMkLst>
        </pc:spChg>
        <pc:spChg chg="mod">
          <ac:chgData name="Mark Higgins" userId="f99148ad-7e67-4304-8c11-27c7a53efd31" providerId="ADAL" clId="{47DC10C3-81B3-4CBD-89BF-2B4D68781B8D}" dt="2021-11-05T14:39:03.810" v="30863" actId="1076"/>
          <ac:spMkLst>
            <pc:docMk/>
            <pc:sldMk cId="1848147037" sldId="859"/>
            <ac:spMk id="8" creationId="{5C072DCA-3D09-4A69-8463-6F5EAF5E4F07}"/>
          </ac:spMkLst>
        </pc:spChg>
        <pc:spChg chg="add mod">
          <ac:chgData name="Mark Higgins" userId="f99148ad-7e67-4304-8c11-27c7a53efd31" providerId="ADAL" clId="{47DC10C3-81B3-4CBD-89BF-2B4D68781B8D}" dt="2021-11-05T14:41:31.828" v="30881" actId="207"/>
          <ac:spMkLst>
            <pc:docMk/>
            <pc:sldMk cId="1848147037" sldId="859"/>
            <ac:spMk id="9" creationId="{C217E881-F5BC-4BD7-8EB1-779B06DB2B5C}"/>
          </ac:spMkLst>
        </pc:spChg>
        <pc:spChg chg="add mod">
          <ac:chgData name="Mark Higgins" userId="f99148ad-7e67-4304-8c11-27c7a53efd31" providerId="ADAL" clId="{47DC10C3-81B3-4CBD-89BF-2B4D68781B8D}" dt="2021-11-05T14:41:35.670" v="30882" actId="207"/>
          <ac:spMkLst>
            <pc:docMk/>
            <pc:sldMk cId="1848147037" sldId="859"/>
            <ac:spMk id="10" creationId="{3642834E-7B5F-4CEA-94E1-6FACA0E9C93B}"/>
          </ac:spMkLst>
        </pc:spChg>
        <pc:spChg chg="add mod">
          <ac:chgData name="Mark Higgins" userId="f99148ad-7e67-4304-8c11-27c7a53efd31" providerId="ADAL" clId="{47DC10C3-81B3-4CBD-89BF-2B4D68781B8D}" dt="2021-11-05T14:40:55.263" v="30873" actId="1076"/>
          <ac:spMkLst>
            <pc:docMk/>
            <pc:sldMk cId="1848147037" sldId="859"/>
            <ac:spMk id="11" creationId="{5635153F-B87C-4C0F-A022-8F0BAC567B81}"/>
          </ac:spMkLst>
        </pc:spChg>
        <pc:spChg chg="add mod">
          <ac:chgData name="Mark Higgins" userId="f99148ad-7e67-4304-8c11-27c7a53efd31" providerId="ADAL" clId="{47DC10C3-81B3-4CBD-89BF-2B4D68781B8D}" dt="2021-11-05T14:41:40.163" v="30883" actId="207"/>
          <ac:spMkLst>
            <pc:docMk/>
            <pc:sldMk cId="1848147037" sldId="859"/>
            <ac:spMk id="12" creationId="{BF04E44E-1417-4ADB-B73E-74E89A46131C}"/>
          </ac:spMkLst>
        </pc:spChg>
        <pc:spChg chg="add mod">
          <ac:chgData name="Mark Higgins" userId="f99148ad-7e67-4304-8c11-27c7a53efd31" providerId="ADAL" clId="{47DC10C3-81B3-4CBD-89BF-2B4D68781B8D}" dt="2021-11-05T14:41:26.675" v="30880" actId="207"/>
          <ac:spMkLst>
            <pc:docMk/>
            <pc:sldMk cId="1848147037" sldId="859"/>
            <ac:spMk id="13" creationId="{2374ACC7-0156-4268-92F3-90B90C5FBE8E}"/>
          </ac:spMkLst>
        </pc:spChg>
        <pc:spChg chg="add mod">
          <ac:chgData name="Mark Higgins" userId="f99148ad-7e67-4304-8c11-27c7a53efd31" providerId="ADAL" clId="{47DC10C3-81B3-4CBD-89BF-2B4D68781B8D}" dt="2021-11-05T14:42:03.256" v="30887" actId="207"/>
          <ac:spMkLst>
            <pc:docMk/>
            <pc:sldMk cId="1848147037" sldId="859"/>
            <ac:spMk id="14" creationId="{FF8DF90B-ACC9-47E9-84ED-74D72DAAB98D}"/>
          </ac:spMkLst>
        </pc:spChg>
      </pc:sldChg>
      <pc:sldChg chg="addSp delSp modSp add del mod">
        <pc:chgData name="Mark Higgins" userId="f99148ad-7e67-4304-8c11-27c7a53efd31" providerId="ADAL" clId="{47DC10C3-81B3-4CBD-89BF-2B4D68781B8D}" dt="2021-11-07T16:04:36.021" v="32870" actId="47"/>
        <pc:sldMkLst>
          <pc:docMk/>
          <pc:sldMk cId="2888613729" sldId="860"/>
        </pc:sldMkLst>
        <pc:spChg chg="mod">
          <ac:chgData name="Mark Higgins" userId="f99148ad-7e67-4304-8c11-27c7a53efd31" providerId="ADAL" clId="{47DC10C3-81B3-4CBD-89BF-2B4D68781B8D}" dt="2021-11-05T14:48:58.091" v="31065" actId="14100"/>
          <ac:spMkLst>
            <pc:docMk/>
            <pc:sldMk cId="2888613729" sldId="860"/>
            <ac:spMk id="2" creationId="{DD922B15-5AA1-4E30-A779-185AE2DBFD3D}"/>
          </ac:spMkLst>
        </pc:spChg>
        <pc:spChg chg="mod">
          <ac:chgData name="Mark Higgins" userId="f99148ad-7e67-4304-8c11-27c7a53efd31" providerId="ADAL" clId="{47DC10C3-81B3-4CBD-89BF-2B4D68781B8D}" dt="2021-11-05T15:05:21.316" v="31474" actId="20577"/>
          <ac:spMkLst>
            <pc:docMk/>
            <pc:sldMk cId="2888613729" sldId="860"/>
            <ac:spMk id="3" creationId="{0B1A09D8-F462-4351-89E7-4B6C77E65EC9}"/>
          </ac:spMkLst>
        </pc:spChg>
        <pc:spChg chg="mod">
          <ac:chgData name="Mark Higgins" userId="f99148ad-7e67-4304-8c11-27c7a53efd31" providerId="ADAL" clId="{47DC10C3-81B3-4CBD-89BF-2B4D68781B8D}" dt="2021-11-05T14:50:58.750" v="31074" actId="255"/>
          <ac:spMkLst>
            <pc:docMk/>
            <pc:sldMk cId="2888613729" sldId="860"/>
            <ac:spMk id="5" creationId="{A10576A3-158B-4ED8-BE12-B185F91C9C50}"/>
          </ac:spMkLst>
        </pc:spChg>
        <pc:spChg chg="mod">
          <ac:chgData name="Mark Higgins" userId="f99148ad-7e67-4304-8c11-27c7a53efd31" providerId="ADAL" clId="{47DC10C3-81B3-4CBD-89BF-2B4D68781B8D}" dt="2021-11-05T14:50:54.287" v="31073" actId="255"/>
          <ac:spMkLst>
            <pc:docMk/>
            <pc:sldMk cId="2888613729" sldId="860"/>
            <ac:spMk id="6" creationId="{2042977A-EF5E-41C4-80C3-35DBB40BC1A3}"/>
          </ac:spMkLst>
        </pc:spChg>
        <pc:spChg chg="mod">
          <ac:chgData name="Mark Higgins" userId="f99148ad-7e67-4304-8c11-27c7a53efd31" providerId="ADAL" clId="{47DC10C3-81B3-4CBD-89BF-2B4D68781B8D}" dt="2021-11-05T14:50:47.832" v="31072" actId="255"/>
          <ac:spMkLst>
            <pc:docMk/>
            <pc:sldMk cId="2888613729" sldId="860"/>
            <ac:spMk id="7" creationId="{E4CBF553-3E0B-4766-82AB-D90A96E6D963}"/>
          </ac:spMkLst>
        </pc:spChg>
        <pc:spChg chg="mod">
          <ac:chgData name="Mark Higgins" userId="f99148ad-7e67-4304-8c11-27c7a53efd31" providerId="ADAL" clId="{47DC10C3-81B3-4CBD-89BF-2B4D68781B8D}" dt="2021-11-05T14:50:40.743" v="31071" actId="255"/>
          <ac:spMkLst>
            <pc:docMk/>
            <pc:sldMk cId="2888613729" sldId="860"/>
            <ac:spMk id="8" creationId="{5C072DCA-3D09-4A69-8463-6F5EAF5E4F07}"/>
          </ac:spMkLst>
        </pc:spChg>
        <pc:spChg chg="del">
          <ac:chgData name="Mark Higgins" userId="f99148ad-7e67-4304-8c11-27c7a53efd31" providerId="ADAL" clId="{47DC10C3-81B3-4CBD-89BF-2B4D68781B8D}" dt="2021-11-05T14:51:28.474" v="31082" actId="478"/>
          <ac:spMkLst>
            <pc:docMk/>
            <pc:sldMk cId="2888613729" sldId="860"/>
            <ac:spMk id="9" creationId="{C217E881-F5BC-4BD7-8EB1-779B06DB2B5C}"/>
          </ac:spMkLst>
        </pc:spChg>
        <pc:spChg chg="del">
          <ac:chgData name="Mark Higgins" userId="f99148ad-7e67-4304-8c11-27c7a53efd31" providerId="ADAL" clId="{47DC10C3-81B3-4CBD-89BF-2B4D68781B8D}" dt="2021-11-05T14:51:28.474" v="31082" actId="478"/>
          <ac:spMkLst>
            <pc:docMk/>
            <pc:sldMk cId="2888613729" sldId="860"/>
            <ac:spMk id="10" creationId="{3642834E-7B5F-4CEA-94E1-6FACA0E9C93B}"/>
          </ac:spMkLst>
        </pc:spChg>
        <pc:spChg chg="del">
          <ac:chgData name="Mark Higgins" userId="f99148ad-7e67-4304-8c11-27c7a53efd31" providerId="ADAL" clId="{47DC10C3-81B3-4CBD-89BF-2B4D68781B8D}" dt="2021-11-05T14:51:28.474" v="31082" actId="478"/>
          <ac:spMkLst>
            <pc:docMk/>
            <pc:sldMk cId="2888613729" sldId="860"/>
            <ac:spMk id="11" creationId="{5635153F-B87C-4C0F-A022-8F0BAC567B81}"/>
          </ac:spMkLst>
        </pc:spChg>
        <pc:spChg chg="del">
          <ac:chgData name="Mark Higgins" userId="f99148ad-7e67-4304-8c11-27c7a53efd31" providerId="ADAL" clId="{47DC10C3-81B3-4CBD-89BF-2B4D68781B8D}" dt="2021-11-05T14:51:30.545" v="31083" actId="478"/>
          <ac:spMkLst>
            <pc:docMk/>
            <pc:sldMk cId="2888613729" sldId="860"/>
            <ac:spMk id="12" creationId="{BF04E44E-1417-4ADB-B73E-74E89A46131C}"/>
          </ac:spMkLst>
        </pc:spChg>
        <pc:spChg chg="del">
          <ac:chgData name="Mark Higgins" userId="f99148ad-7e67-4304-8c11-27c7a53efd31" providerId="ADAL" clId="{47DC10C3-81B3-4CBD-89BF-2B4D68781B8D}" dt="2021-11-05T14:51:28.474" v="31082" actId="478"/>
          <ac:spMkLst>
            <pc:docMk/>
            <pc:sldMk cId="2888613729" sldId="860"/>
            <ac:spMk id="13" creationId="{2374ACC7-0156-4268-92F3-90B90C5FBE8E}"/>
          </ac:spMkLst>
        </pc:spChg>
        <pc:spChg chg="del">
          <ac:chgData name="Mark Higgins" userId="f99148ad-7e67-4304-8c11-27c7a53efd31" providerId="ADAL" clId="{47DC10C3-81B3-4CBD-89BF-2B4D68781B8D}" dt="2021-11-05T14:51:28.474" v="31082" actId="478"/>
          <ac:spMkLst>
            <pc:docMk/>
            <pc:sldMk cId="2888613729" sldId="860"/>
            <ac:spMk id="14" creationId="{FF8DF90B-ACC9-47E9-84ED-74D72DAAB98D}"/>
          </ac:spMkLst>
        </pc:spChg>
        <pc:spChg chg="add mod">
          <ac:chgData name="Mark Higgins" userId="f99148ad-7e67-4304-8c11-27c7a53efd31" providerId="ADAL" clId="{47DC10C3-81B3-4CBD-89BF-2B4D68781B8D}" dt="2021-11-05T15:01:56.791" v="31263" actId="1076"/>
          <ac:spMkLst>
            <pc:docMk/>
            <pc:sldMk cId="2888613729" sldId="860"/>
            <ac:spMk id="15" creationId="{0E584953-ACDB-48AC-B34B-28FBDCC959F6}"/>
          </ac:spMkLst>
        </pc:spChg>
        <pc:spChg chg="add mod">
          <ac:chgData name="Mark Higgins" userId="f99148ad-7e67-4304-8c11-27c7a53efd31" providerId="ADAL" clId="{47DC10C3-81B3-4CBD-89BF-2B4D68781B8D}" dt="2021-11-05T15:01:56.791" v="31263" actId="1076"/>
          <ac:spMkLst>
            <pc:docMk/>
            <pc:sldMk cId="2888613729" sldId="860"/>
            <ac:spMk id="16" creationId="{BB59800D-5A04-44F9-BE44-49E844EADBDB}"/>
          </ac:spMkLst>
        </pc:spChg>
        <pc:spChg chg="add del mod">
          <ac:chgData name="Mark Higgins" userId="f99148ad-7e67-4304-8c11-27c7a53efd31" providerId="ADAL" clId="{47DC10C3-81B3-4CBD-89BF-2B4D68781B8D}" dt="2021-11-05T14:55:27.559" v="31185" actId="478"/>
          <ac:spMkLst>
            <pc:docMk/>
            <pc:sldMk cId="2888613729" sldId="860"/>
            <ac:spMk id="17" creationId="{735CDE72-88A9-488A-A3C7-6354FFB1B4AA}"/>
          </ac:spMkLst>
        </pc:spChg>
        <pc:spChg chg="add del mod">
          <ac:chgData name="Mark Higgins" userId="f99148ad-7e67-4304-8c11-27c7a53efd31" providerId="ADAL" clId="{47DC10C3-81B3-4CBD-89BF-2B4D68781B8D}" dt="2021-11-05T14:58:40.502" v="31223" actId="478"/>
          <ac:spMkLst>
            <pc:docMk/>
            <pc:sldMk cId="2888613729" sldId="860"/>
            <ac:spMk id="18" creationId="{5CADCA67-1E7A-4DFF-AF53-E3889564C644}"/>
          </ac:spMkLst>
        </pc:spChg>
        <pc:spChg chg="add del mod">
          <ac:chgData name="Mark Higgins" userId="f99148ad-7e67-4304-8c11-27c7a53efd31" providerId="ADAL" clId="{47DC10C3-81B3-4CBD-89BF-2B4D68781B8D}" dt="2021-11-05T15:01:04.531" v="31256" actId="478"/>
          <ac:spMkLst>
            <pc:docMk/>
            <pc:sldMk cId="2888613729" sldId="860"/>
            <ac:spMk id="19" creationId="{16E6D360-058A-481A-B898-8A709EF1F8D5}"/>
          </ac:spMkLst>
        </pc:spChg>
        <pc:spChg chg="add del mod">
          <ac:chgData name="Mark Higgins" userId="f99148ad-7e67-4304-8c11-27c7a53efd31" providerId="ADAL" clId="{47DC10C3-81B3-4CBD-89BF-2B4D68781B8D}" dt="2021-11-05T15:01:05.536" v="31257" actId="478"/>
          <ac:spMkLst>
            <pc:docMk/>
            <pc:sldMk cId="2888613729" sldId="860"/>
            <ac:spMk id="20" creationId="{EE7D62F0-6D76-468D-9205-FEA9966E9886}"/>
          </ac:spMkLst>
        </pc:spChg>
        <pc:spChg chg="add mod">
          <ac:chgData name="Mark Higgins" userId="f99148ad-7e67-4304-8c11-27c7a53efd31" providerId="ADAL" clId="{47DC10C3-81B3-4CBD-89BF-2B4D68781B8D}" dt="2021-11-05T15:01:56.791" v="31263" actId="1076"/>
          <ac:spMkLst>
            <pc:docMk/>
            <pc:sldMk cId="2888613729" sldId="860"/>
            <ac:spMk id="21" creationId="{BCAD9839-0EFA-412A-BDED-7AFF78F5390B}"/>
          </ac:spMkLst>
        </pc:spChg>
        <pc:spChg chg="add mod">
          <ac:chgData name="Mark Higgins" userId="f99148ad-7e67-4304-8c11-27c7a53efd31" providerId="ADAL" clId="{47DC10C3-81B3-4CBD-89BF-2B4D68781B8D}" dt="2021-11-05T15:01:56.791" v="31263" actId="1076"/>
          <ac:spMkLst>
            <pc:docMk/>
            <pc:sldMk cId="2888613729" sldId="860"/>
            <ac:spMk id="22" creationId="{0E5313FC-48A7-4E1E-A029-DCAA0C0B4F2A}"/>
          </ac:spMkLst>
        </pc:spChg>
        <pc:spChg chg="add mod">
          <ac:chgData name="Mark Higgins" userId="f99148ad-7e67-4304-8c11-27c7a53efd31" providerId="ADAL" clId="{47DC10C3-81B3-4CBD-89BF-2B4D68781B8D}" dt="2021-11-05T15:01:56.791" v="31263" actId="1076"/>
          <ac:spMkLst>
            <pc:docMk/>
            <pc:sldMk cId="2888613729" sldId="860"/>
            <ac:spMk id="23" creationId="{0DC431B3-79B5-4705-85FA-1EB1BDE16C2E}"/>
          </ac:spMkLst>
        </pc:spChg>
        <pc:spChg chg="add mod">
          <ac:chgData name="Mark Higgins" userId="f99148ad-7e67-4304-8c11-27c7a53efd31" providerId="ADAL" clId="{47DC10C3-81B3-4CBD-89BF-2B4D68781B8D}" dt="2021-11-05T15:01:56.791" v="31263" actId="1076"/>
          <ac:spMkLst>
            <pc:docMk/>
            <pc:sldMk cId="2888613729" sldId="860"/>
            <ac:spMk id="24" creationId="{E6B52D60-0FBF-47EF-AACA-DEBEAC81B177}"/>
          </ac:spMkLst>
        </pc:spChg>
        <pc:spChg chg="add mod">
          <ac:chgData name="Mark Higgins" userId="f99148ad-7e67-4304-8c11-27c7a53efd31" providerId="ADAL" clId="{47DC10C3-81B3-4CBD-89BF-2B4D68781B8D}" dt="2021-11-05T15:01:56.791" v="31263" actId="1076"/>
          <ac:spMkLst>
            <pc:docMk/>
            <pc:sldMk cId="2888613729" sldId="860"/>
            <ac:spMk id="25" creationId="{8EBC63C7-6EB5-4BA4-8552-F05BAA841EA7}"/>
          </ac:spMkLst>
        </pc:spChg>
        <pc:spChg chg="add mod">
          <ac:chgData name="Mark Higgins" userId="f99148ad-7e67-4304-8c11-27c7a53efd31" providerId="ADAL" clId="{47DC10C3-81B3-4CBD-89BF-2B4D68781B8D}" dt="2021-11-05T15:01:56.791" v="31263" actId="1076"/>
          <ac:spMkLst>
            <pc:docMk/>
            <pc:sldMk cId="2888613729" sldId="860"/>
            <ac:spMk id="26" creationId="{EFF544AE-672E-4C10-A5FC-70E7F1B93571}"/>
          </ac:spMkLst>
        </pc:spChg>
        <pc:spChg chg="add mod">
          <ac:chgData name="Mark Higgins" userId="f99148ad-7e67-4304-8c11-27c7a53efd31" providerId="ADAL" clId="{47DC10C3-81B3-4CBD-89BF-2B4D68781B8D}" dt="2021-11-05T15:01:56.791" v="31263" actId="1076"/>
          <ac:spMkLst>
            <pc:docMk/>
            <pc:sldMk cId="2888613729" sldId="860"/>
            <ac:spMk id="27" creationId="{5F8323AD-F8BA-411B-9146-6FAC3FE03A9B}"/>
          </ac:spMkLst>
        </pc:spChg>
        <pc:spChg chg="add mod">
          <ac:chgData name="Mark Higgins" userId="f99148ad-7e67-4304-8c11-27c7a53efd31" providerId="ADAL" clId="{47DC10C3-81B3-4CBD-89BF-2B4D68781B8D}" dt="2021-11-05T15:01:56.791" v="31263" actId="1076"/>
          <ac:spMkLst>
            <pc:docMk/>
            <pc:sldMk cId="2888613729" sldId="860"/>
            <ac:spMk id="28" creationId="{B79C4C2B-633D-4E4A-9839-50FA93F0B23C}"/>
          </ac:spMkLst>
        </pc:spChg>
        <pc:spChg chg="add mod">
          <ac:chgData name="Mark Higgins" userId="f99148ad-7e67-4304-8c11-27c7a53efd31" providerId="ADAL" clId="{47DC10C3-81B3-4CBD-89BF-2B4D68781B8D}" dt="2021-11-05T15:01:56.791" v="31263" actId="1076"/>
          <ac:spMkLst>
            <pc:docMk/>
            <pc:sldMk cId="2888613729" sldId="860"/>
            <ac:spMk id="33" creationId="{022137E9-05F4-4EB0-8118-1416333C6EEE}"/>
          </ac:spMkLst>
        </pc:spChg>
        <pc:spChg chg="add mod">
          <ac:chgData name="Mark Higgins" userId="f99148ad-7e67-4304-8c11-27c7a53efd31" providerId="ADAL" clId="{47DC10C3-81B3-4CBD-89BF-2B4D68781B8D}" dt="2021-11-05T15:01:56.791" v="31263" actId="1076"/>
          <ac:spMkLst>
            <pc:docMk/>
            <pc:sldMk cId="2888613729" sldId="860"/>
            <ac:spMk id="34" creationId="{6529A058-6D98-416E-B1FE-D7162650FCC6}"/>
          </ac:spMkLst>
        </pc:spChg>
        <pc:spChg chg="add mod">
          <ac:chgData name="Mark Higgins" userId="f99148ad-7e67-4304-8c11-27c7a53efd31" providerId="ADAL" clId="{47DC10C3-81B3-4CBD-89BF-2B4D68781B8D}" dt="2021-11-05T15:01:56.791" v="31263" actId="1076"/>
          <ac:spMkLst>
            <pc:docMk/>
            <pc:sldMk cId="2888613729" sldId="860"/>
            <ac:spMk id="35" creationId="{08F01DDA-221B-40EC-BA58-F755DC436452}"/>
          </ac:spMkLst>
        </pc:spChg>
        <pc:spChg chg="add mod">
          <ac:chgData name="Mark Higgins" userId="f99148ad-7e67-4304-8c11-27c7a53efd31" providerId="ADAL" clId="{47DC10C3-81B3-4CBD-89BF-2B4D68781B8D}" dt="2021-11-05T15:01:56.791" v="31263" actId="1076"/>
          <ac:spMkLst>
            <pc:docMk/>
            <pc:sldMk cId="2888613729" sldId="860"/>
            <ac:spMk id="36" creationId="{DF8B870E-9BE6-4E4B-BF38-0B03736C2F8E}"/>
          </ac:spMkLst>
        </pc:spChg>
        <pc:spChg chg="add mod">
          <ac:chgData name="Mark Higgins" userId="f99148ad-7e67-4304-8c11-27c7a53efd31" providerId="ADAL" clId="{47DC10C3-81B3-4CBD-89BF-2B4D68781B8D}" dt="2021-11-05T15:01:56.791" v="31263" actId="1076"/>
          <ac:spMkLst>
            <pc:docMk/>
            <pc:sldMk cId="2888613729" sldId="860"/>
            <ac:spMk id="37" creationId="{A743000F-FBC8-468D-9F73-BC678EEB9573}"/>
          </ac:spMkLst>
        </pc:spChg>
        <pc:spChg chg="add mod">
          <ac:chgData name="Mark Higgins" userId="f99148ad-7e67-4304-8c11-27c7a53efd31" providerId="ADAL" clId="{47DC10C3-81B3-4CBD-89BF-2B4D68781B8D}" dt="2021-11-05T15:01:56.791" v="31263" actId="1076"/>
          <ac:spMkLst>
            <pc:docMk/>
            <pc:sldMk cId="2888613729" sldId="860"/>
            <ac:spMk id="38" creationId="{317DA400-01F2-4C8B-9C74-6F36C965A164}"/>
          </ac:spMkLst>
        </pc:spChg>
        <pc:spChg chg="add mod">
          <ac:chgData name="Mark Higgins" userId="f99148ad-7e67-4304-8c11-27c7a53efd31" providerId="ADAL" clId="{47DC10C3-81B3-4CBD-89BF-2B4D68781B8D}" dt="2021-11-05T15:02:21.703" v="31277" actId="20577"/>
          <ac:spMkLst>
            <pc:docMk/>
            <pc:sldMk cId="2888613729" sldId="860"/>
            <ac:spMk id="41" creationId="{51D8DB1A-ABA8-4C0B-8058-C2AD217FE83E}"/>
          </ac:spMkLst>
        </pc:spChg>
        <pc:spChg chg="add mod">
          <ac:chgData name="Mark Higgins" userId="f99148ad-7e67-4304-8c11-27c7a53efd31" providerId="ADAL" clId="{47DC10C3-81B3-4CBD-89BF-2B4D68781B8D}" dt="2021-11-05T15:02:53.571" v="31282" actId="1076"/>
          <ac:spMkLst>
            <pc:docMk/>
            <pc:sldMk cId="2888613729" sldId="860"/>
            <ac:spMk id="42" creationId="{B837F1C0-7C90-4F0E-A35C-7CB696B3FBDA}"/>
          </ac:spMkLst>
        </pc:spChg>
        <pc:spChg chg="add mod">
          <ac:chgData name="Mark Higgins" userId="f99148ad-7e67-4304-8c11-27c7a53efd31" providerId="ADAL" clId="{47DC10C3-81B3-4CBD-89BF-2B4D68781B8D}" dt="2021-11-05T15:02:53.571" v="31282" actId="1076"/>
          <ac:spMkLst>
            <pc:docMk/>
            <pc:sldMk cId="2888613729" sldId="860"/>
            <ac:spMk id="43" creationId="{B4FE998F-9D75-4734-A701-1814D74AFF79}"/>
          </ac:spMkLst>
        </pc:spChg>
        <pc:spChg chg="add mod">
          <ac:chgData name="Mark Higgins" userId="f99148ad-7e67-4304-8c11-27c7a53efd31" providerId="ADAL" clId="{47DC10C3-81B3-4CBD-89BF-2B4D68781B8D}" dt="2021-11-05T15:02:53.571" v="31282" actId="1076"/>
          <ac:spMkLst>
            <pc:docMk/>
            <pc:sldMk cId="2888613729" sldId="860"/>
            <ac:spMk id="44" creationId="{104E6C96-2A29-43A8-9623-FB4EEFED93D5}"/>
          </ac:spMkLst>
        </pc:spChg>
        <pc:spChg chg="add mod">
          <ac:chgData name="Mark Higgins" userId="f99148ad-7e67-4304-8c11-27c7a53efd31" providerId="ADAL" clId="{47DC10C3-81B3-4CBD-89BF-2B4D68781B8D}" dt="2021-11-05T15:02:53.571" v="31282" actId="1076"/>
          <ac:spMkLst>
            <pc:docMk/>
            <pc:sldMk cId="2888613729" sldId="860"/>
            <ac:spMk id="45" creationId="{785A0473-0950-46AC-9E80-1AB150F9ACBA}"/>
          </ac:spMkLst>
        </pc:spChg>
        <pc:spChg chg="add mod">
          <ac:chgData name="Mark Higgins" userId="f99148ad-7e67-4304-8c11-27c7a53efd31" providerId="ADAL" clId="{47DC10C3-81B3-4CBD-89BF-2B4D68781B8D}" dt="2021-11-05T15:06:10.482" v="31492" actId="20577"/>
          <ac:spMkLst>
            <pc:docMk/>
            <pc:sldMk cId="2888613729" sldId="860"/>
            <ac:spMk id="48" creationId="{4B906AE1-6AE4-4CF3-94F0-D2CF6326B7DD}"/>
          </ac:spMkLst>
        </pc:spChg>
        <pc:spChg chg="add mod">
          <ac:chgData name="Mark Higgins" userId="f99148ad-7e67-4304-8c11-27c7a53efd31" providerId="ADAL" clId="{47DC10C3-81B3-4CBD-89BF-2B4D68781B8D}" dt="2021-11-05T15:07:03.675" v="31498" actId="207"/>
          <ac:spMkLst>
            <pc:docMk/>
            <pc:sldMk cId="2888613729" sldId="860"/>
            <ac:spMk id="49" creationId="{E8BD2D1C-DCC3-4920-B9A6-6EACDD107A8E}"/>
          </ac:spMkLst>
        </pc:spChg>
        <pc:spChg chg="add mod">
          <ac:chgData name="Mark Higgins" userId="f99148ad-7e67-4304-8c11-27c7a53efd31" providerId="ADAL" clId="{47DC10C3-81B3-4CBD-89BF-2B4D68781B8D}" dt="2021-11-05T15:07:03.675" v="31498" actId="207"/>
          <ac:spMkLst>
            <pc:docMk/>
            <pc:sldMk cId="2888613729" sldId="860"/>
            <ac:spMk id="50" creationId="{C4431943-00E5-4594-B7EE-793ACBE6D98E}"/>
          </ac:spMkLst>
        </pc:spChg>
        <pc:spChg chg="add mod">
          <ac:chgData name="Mark Higgins" userId="f99148ad-7e67-4304-8c11-27c7a53efd31" providerId="ADAL" clId="{47DC10C3-81B3-4CBD-89BF-2B4D68781B8D}" dt="2021-11-05T15:07:03.675" v="31498" actId="207"/>
          <ac:spMkLst>
            <pc:docMk/>
            <pc:sldMk cId="2888613729" sldId="860"/>
            <ac:spMk id="51" creationId="{1EC18F8E-7905-45DF-A239-DCC7238C8109}"/>
          </ac:spMkLst>
        </pc:spChg>
        <pc:spChg chg="add mod">
          <ac:chgData name="Mark Higgins" userId="f99148ad-7e67-4304-8c11-27c7a53efd31" providerId="ADAL" clId="{47DC10C3-81B3-4CBD-89BF-2B4D68781B8D}" dt="2021-11-05T15:07:03.675" v="31498" actId="207"/>
          <ac:spMkLst>
            <pc:docMk/>
            <pc:sldMk cId="2888613729" sldId="860"/>
            <ac:spMk id="52" creationId="{10B5D811-1475-42A9-8D10-8D8C580CD497}"/>
          </ac:spMkLst>
        </pc:spChg>
        <pc:spChg chg="add del mod">
          <ac:chgData name="Mark Higgins" userId="f99148ad-7e67-4304-8c11-27c7a53efd31" providerId="ADAL" clId="{47DC10C3-81B3-4CBD-89BF-2B4D68781B8D}" dt="2021-11-05T15:08:06.334" v="31504" actId="11529"/>
          <ac:spMkLst>
            <pc:docMk/>
            <pc:sldMk cId="2888613729" sldId="860"/>
            <ac:spMk id="55" creationId="{AF7E84D2-70C1-49D4-AB8B-7F369163498B}"/>
          </ac:spMkLst>
        </pc:spChg>
        <pc:spChg chg="add del">
          <ac:chgData name="Mark Higgins" userId="f99148ad-7e67-4304-8c11-27c7a53efd31" providerId="ADAL" clId="{47DC10C3-81B3-4CBD-89BF-2B4D68781B8D}" dt="2021-11-05T15:08:25.773" v="31506" actId="11529"/>
          <ac:spMkLst>
            <pc:docMk/>
            <pc:sldMk cId="2888613729" sldId="860"/>
            <ac:spMk id="56" creationId="{3377830D-D265-4592-9567-5D5FF764FF89}"/>
          </ac:spMkLst>
        </pc:spChg>
        <pc:spChg chg="add del">
          <ac:chgData name="Mark Higgins" userId="f99148ad-7e67-4304-8c11-27c7a53efd31" providerId="ADAL" clId="{47DC10C3-81B3-4CBD-89BF-2B4D68781B8D}" dt="2021-11-05T15:08:48.029" v="31508" actId="478"/>
          <ac:spMkLst>
            <pc:docMk/>
            <pc:sldMk cId="2888613729" sldId="860"/>
            <ac:spMk id="57" creationId="{DF240B1E-49EE-48B3-8E04-7BCEFD838764}"/>
          </ac:spMkLst>
        </pc:spChg>
        <pc:spChg chg="add mod">
          <ac:chgData name="Mark Higgins" userId="f99148ad-7e67-4304-8c11-27c7a53efd31" providerId="ADAL" clId="{47DC10C3-81B3-4CBD-89BF-2B4D68781B8D}" dt="2021-11-05T15:10:52.687" v="31521" actId="1076"/>
          <ac:spMkLst>
            <pc:docMk/>
            <pc:sldMk cId="2888613729" sldId="860"/>
            <ac:spMk id="58" creationId="{FA8ABB9A-2B63-4E74-A5EC-3700BD49ECB7}"/>
          </ac:spMkLst>
        </pc:spChg>
        <pc:spChg chg="add mod">
          <ac:chgData name="Mark Higgins" userId="f99148ad-7e67-4304-8c11-27c7a53efd31" providerId="ADAL" clId="{47DC10C3-81B3-4CBD-89BF-2B4D68781B8D}" dt="2021-11-05T15:10:55.590" v="31522" actId="1076"/>
          <ac:spMkLst>
            <pc:docMk/>
            <pc:sldMk cId="2888613729" sldId="860"/>
            <ac:spMk id="59" creationId="{9EAF4EB8-FCFB-4F74-BF26-6119257F32CA}"/>
          </ac:spMkLst>
        </pc:spChg>
        <pc:spChg chg="add mod">
          <ac:chgData name="Mark Higgins" userId="f99148ad-7e67-4304-8c11-27c7a53efd31" providerId="ADAL" clId="{47DC10C3-81B3-4CBD-89BF-2B4D68781B8D}" dt="2021-11-05T15:11:10.645" v="31524" actId="1076"/>
          <ac:spMkLst>
            <pc:docMk/>
            <pc:sldMk cId="2888613729" sldId="860"/>
            <ac:spMk id="60" creationId="{7D752115-6AAD-4FE4-BB07-D7AA0DCA6FA0}"/>
          </ac:spMkLst>
        </pc:spChg>
        <pc:spChg chg="add mod">
          <ac:chgData name="Mark Higgins" userId="f99148ad-7e67-4304-8c11-27c7a53efd31" providerId="ADAL" clId="{47DC10C3-81B3-4CBD-89BF-2B4D68781B8D}" dt="2021-11-05T15:11:10.645" v="31524" actId="1076"/>
          <ac:spMkLst>
            <pc:docMk/>
            <pc:sldMk cId="2888613729" sldId="860"/>
            <ac:spMk id="61" creationId="{414C5559-67DB-417B-ACC7-026954D28CB1}"/>
          </ac:spMkLst>
        </pc:spChg>
        <pc:grpChg chg="add mod">
          <ac:chgData name="Mark Higgins" userId="f99148ad-7e67-4304-8c11-27c7a53efd31" providerId="ADAL" clId="{47DC10C3-81B3-4CBD-89BF-2B4D68781B8D}" dt="2021-11-05T15:01:50.088" v="31262" actId="14100"/>
          <ac:grpSpMkLst>
            <pc:docMk/>
            <pc:sldMk cId="2888613729" sldId="860"/>
            <ac:grpSpMk id="4" creationId="{426C40AC-0A4D-44D2-95AF-25CCC142474C}"/>
          </ac:grpSpMkLst>
        </pc:grpChg>
        <pc:cxnChg chg="add mod">
          <ac:chgData name="Mark Higgins" userId="f99148ad-7e67-4304-8c11-27c7a53efd31" providerId="ADAL" clId="{47DC10C3-81B3-4CBD-89BF-2B4D68781B8D}" dt="2021-11-05T15:11:50.694" v="31525" actId="1582"/>
          <ac:cxnSpMkLst>
            <pc:docMk/>
            <pc:sldMk cId="2888613729" sldId="860"/>
            <ac:cxnSpMk id="30" creationId="{D436E85A-DF9B-456D-A1A8-A963C87C7768}"/>
          </ac:cxnSpMkLst>
        </pc:cxnChg>
        <pc:cxnChg chg="add mod ord">
          <ac:chgData name="Mark Higgins" userId="f99148ad-7e67-4304-8c11-27c7a53efd31" providerId="ADAL" clId="{47DC10C3-81B3-4CBD-89BF-2B4D68781B8D}" dt="2021-11-05T15:01:56.791" v="31263" actId="1076"/>
          <ac:cxnSpMkLst>
            <pc:docMk/>
            <pc:sldMk cId="2888613729" sldId="860"/>
            <ac:cxnSpMk id="32" creationId="{FF06A099-4A85-4F05-A5F5-3A373BDB49FE}"/>
          </ac:cxnSpMkLst>
        </pc:cxnChg>
        <pc:cxnChg chg="add mod">
          <ac:chgData name="Mark Higgins" userId="f99148ad-7e67-4304-8c11-27c7a53efd31" providerId="ADAL" clId="{47DC10C3-81B3-4CBD-89BF-2B4D68781B8D}" dt="2021-11-05T15:01:56.791" v="31263" actId="1076"/>
          <ac:cxnSpMkLst>
            <pc:docMk/>
            <pc:sldMk cId="2888613729" sldId="860"/>
            <ac:cxnSpMk id="39" creationId="{2DD2C012-D11C-4165-9F40-F5B70702215D}"/>
          </ac:cxnSpMkLst>
        </pc:cxnChg>
        <pc:cxnChg chg="add mod">
          <ac:chgData name="Mark Higgins" userId="f99148ad-7e67-4304-8c11-27c7a53efd31" providerId="ADAL" clId="{47DC10C3-81B3-4CBD-89BF-2B4D68781B8D}" dt="2021-11-05T15:03:18.109" v="31284" actId="1582"/>
          <ac:cxnSpMkLst>
            <pc:docMk/>
            <pc:sldMk cId="2888613729" sldId="860"/>
            <ac:cxnSpMk id="47" creationId="{C13A2987-256E-47DE-877F-41F184A466E0}"/>
          </ac:cxnSpMkLst>
        </pc:cxnChg>
        <pc:cxnChg chg="add mod">
          <ac:chgData name="Mark Higgins" userId="f99148ad-7e67-4304-8c11-27c7a53efd31" providerId="ADAL" clId="{47DC10C3-81B3-4CBD-89BF-2B4D68781B8D}" dt="2021-11-05T15:07:31.134" v="31500" actId="1582"/>
          <ac:cxnSpMkLst>
            <pc:docMk/>
            <pc:sldMk cId="2888613729" sldId="860"/>
            <ac:cxnSpMk id="54" creationId="{5B391ADE-878B-4616-95AB-A2A47DF0503B}"/>
          </ac:cxnSpMkLst>
        </pc:cxnChg>
      </pc:sldChg>
      <pc:sldChg chg="modSp new del mod">
        <pc:chgData name="Mark Higgins" userId="f99148ad-7e67-4304-8c11-27c7a53efd31" providerId="ADAL" clId="{47DC10C3-81B3-4CBD-89BF-2B4D68781B8D}" dt="2021-11-07T16:04:36.021" v="32870" actId="47"/>
        <pc:sldMkLst>
          <pc:docMk/>
          <pc:sldMk cId="2709567172" sldId="861"/>
        </pc:sldMkLst>
        <pc:spChg chg="mod">
          <ac:chgData name="Mark Higgins" userId="f99148ad-7e67-4304-8c11-27c7a53efd31" providerId="ADAL" clId="{47DC10C3-81B3-4CBD-89BF-2B4D68781B8D}" dt="2021-11-05T15:12:19.239" v="31542" actId="20577"/>
          <ac:spMkLst>
            <pc:docMk/>
            <pc:sldMk cId="2709567172" sldId="861"/>
            <ac:spMk id="2" creationId="{E7D41EA8-2192-48EC-95DF-CCF3C7D49A60}"/>
          </ac:spMkLst>
        </pc:spChg>
        <pc:spChg chg="mod">
          <ac:chgData name="Mark Higgins" userId="f99148ad-7e67-4304-8c11-27c7a53efd31" providerId="ADAL" clId="{47DC10C3-81B3-4CBD-89BF-2B4D68781B8D}" dt="2021-11-05T15:56:14.416" v="32186" actId="20577"/>
          <ac:spMkLst>
            <pc:docMk/>
            <pc:sldMk cId="2709567172" sldId="861"/>
            <ac:spMk id="3" creationId="{61D20A67-44BB-4E6C-9207-19C35568A8AD}"/>
          </ac:spMkLst>
        </pc:spChg>
      </pc:sldChg>
      <pc:sldChg chg="modSp add del mod modNotesTx">
        <pc:chgData name="Mark Higgins" userId="f99148ad-7e67-4304-8c11-27c7a53efd31" providerId="ADAL" clId="{47DC10C3-81B3-4CBD-89BF-2B4D68781B8D}" dt="2021-11-07T16:04:36.021" v="32870" actId="47"/>
        <pc:sldMkLst>
          <pc:docMk/>
          <pc:sldMk cId="1451592651" sldId="862"/>
        </pc:sldMkLst>
        <pc:spChg chg="mod">
          <ac:chgData name="Mark Higgins" userId="f99148ad-7e67-4304-8c11-27c7a53efd31" providerId="ADAL" clId="{47DC10C3-81B3-4CBD-89BF-2B4D68781B8D}" dt="2021-11-05T16:18:18.471" v="32490" actId="20577"/>
          <ac:spMkLst>
            <pc:docMk/>
            <pc:sldMk cId="1451592651" sldId="862"/>
            <ac:spMk id="3" creationId="{61D20A67-44BB-4E6C-9207-19C35568A8AD}"/>
          </ac:spMkLst>
        </pc:spChg>
      </pc:sldChg>
      <pc:sldChg chg="modSp add del mod modNotesTx">
        <pc:chgData name="Mark Higgins" userId="f99148ad-7e67-4304-8c11-27c7a53efd31" providerId="ADAL" clId="{47DC10C3-81B3-4CBD-89BF-2B4D68781B8D}" dt="2021-11-05T16:19:45.586" v="32516" actId="47"/>
        <pc:sldMkLst>
          <pc:docMk/>
          <pc:sldMk cId="2440841830" sldId="863"/>
        </pc:sldMkLst>
        <pc:spChg chg="mod">
          <ac:chgData name="Mark Higgins" userId="f99148ad-7e67-4304-8c11-27c7a53efd31" providerId="ADAL" clId="{47DC10C3-81B3-4CBD-89BF-2B4D68781B8D}" dt="2021-11-05T16:19:30.889" v="32512" actId="20577"/>
          <ac:spMkLst>
            <pc:docMk/>
            <pc:sldMk cId="2440841830" sldId="863"/>
            <ac:spMk id="2" creationId="{E7D41EA8-2192-48EC-95DF-CCF3C7D49A60}"/>
          </ac:spMkLst>
        </pc:spChg>
        <pc:spChg chg="mod">
          <ac:chgData name="Mark Higgins" userId="f99148ad-7e67-4304-8c11-27c7a53efd31" providerId="ADAL" clId="{47DC10C3-81B3-4CBD-89BF-2B4D68781B8D}" dt="2021-11-05T16:19:35.046" v="32514" actId="27636"/>
          <ac:spMkLst>
            <pc:docMk/>
            <pc:sldMk cId="2440841830" sldId="863"/>
            <ac:spMk id="3" creationId="{61D20A67-44BB-4E6C-9207-19C35568A8AD}"/>
          </ac:spMkLst>
        </pc:spChg>
      </pc:sldChg>
      <pc:sldChg chg="modSp new del mod">
        <pc:chgData name="Mark Higgins" userId="f99148ad-7e67-4304-8c11-27c7a53efd31" providerId="ADAL" clId="{47DC10C3-81B3-4CBD-89BF-2B4D68781B8D}" dt="2021-11-07T16:04:36.021" v="32870" actId="47"/>
        <pc:sldMkLst>
          <pc:docMk/>
          <pc:sldMk cId="3657178527" sldId="863"/>
        </pc:sldMkLst>
        <pc:spChg chg="mod">
          <ac:chgData name="Mark Higgins" userId="f99148ad-7e67-4304-8c11-27c7a53efd31" providerId="ADAL" clId="{47DC10C3-81B3-4CBD-89BF-2B4D68781B8D}" dt="2021-11-05T16:20:40.235" v="32522" actId="20577"/>
          <ac:spMkLst>
            <pc:docMk/>
            <pc:sldMk cId="3657178527" sldId="863"/>
            <ac:spMk id="2" creationId="{BD7EC90B-B03D-43CC-9D6F-C364227D6DC5}"/>
          </ac:spMkLst>
        </pc:spChg>
      </pc:sldChg>
      <pc:sldChg chg="addSp modSp new del mod">
        <pc:chgData name="Mark Higgins" userId="f99148ad-7e67-4304-8c11-27c7a53efd31" providerId="ADAL" clId="{47DC10C3-81B3-4CBD-89BF-2B4D68781B8D}" dt="2021-11-07T16:04:36.021" v="32870" actId="47"/>
        <pc:sldMkLst>
          <pc:docMk/>
          <pc:sldMk cId="3167096775" sldId="864"/>
        </pc:sldMkLst>
        <pc:spChg chg="mod">
          <ac:chgData name="Mark Higgins" userId="f99148ad-7e67-4304-8c11-27c7a53efd31" providerId="ADAL" clId="{47DC10C3-81B3-4CBD-89BF-2B4D68781B8D}" dt="2021-11-05T16:22:44.434" v="32539" actId="20577"/>
          <ac:spMkLst>
            <pc:docMk/>
            <pc:sldMk cId="3167096775" sldId="864"/>
            <ac:spMk id="2" creationId="{15BA410C-BFC6-48C5-90E6-03542C5FA9B5}"/>
          </ac:spMkLst>
        </pc:spChg>
        <pc:spChg chg="mod">
          <ac:chgData name="Mark Higgins" userId="f99148ad-7e67-4304-8c11-27c7a53efd31" providerId="ADAL" clId="{47DC10C3-81B3-4CBD-89BF-2B4D68781B8D}" dt="2021-11-05T16:25:32.004" v="32625" actId="20577"/>
          <ac:spMkLst>
            <pc:docMk/>
            <pc:sldMk cId="3167096775" sldId="864"/>
            <ac:spMk id="3" creationId="{AC8CEC7C-0F2E-45AF-9F72-E8CF4E85E0B4}"/>
          </ac:spMkLst>
        </pc:spChg>
        <pc:picChg chg="add mod">
          <ac:chgData name="Mark Higgins" userId="f99148ad-7e67-4304-8c11-27c7a53efd31" providerId="ADAL" clId="{47DC10C3-81B3-4CBD-89BF-2B4D68781B8D}" dt="2021-11-05T16:25:39.111" v="32628" actId="1076"/>
          <ac:picMkLst>
            <pc:docMk/>
            <pc:sldMk cId="3167096775" sldId="864"/>
            <ac:picMk id="5" creationId="{82789947-D846-4DDE-BDB0-BFAB5B13D70F}"/>
          </ac:picMkLst>
        </pc:picChg>
      </pc:sldChg>
      <pc:sldChg chg="addSp delSp modSp add del mod">
        <pc:chgData name="Mark Higgins" userId="f99148ad-7e67-4304-8c11-27c7a53efd31" providerId="ADAL" clId="{47DC10C3-81B3-4CBD-89BF-2B4D68781B8D}" dt="2021-11-07T16:04:36.021" v="32870" actId="47"/>
        <pc:sldMkLst>
          <pc:docMk/>
          <pc:sldMk cId="1401798083" sldId="865"/>
        </pc:sldMkLst>
        <pc:spChg chg="mod">
          <ac:chgData name="Mark Higgins" userId="f99148ad-7e67-4304-8c11-27c7a53efd31" providerId="ADAL" clId="{47DC10C3-81B3-4CBD-89BF-2B4D68781B8D}" dt="2021-11-05T16:27:39.396" v="32706" actId="20577"/>
          <ac:spMkLst>
            <pc:docMk/>
            <pc:sldMk cId="1401798083" sldId="865"/>
            <ac:spMk id="3" creationId="{AC8CEC7C-0F2E-45AF-9F72-E8CF4E85E0B4}"/>
          </ac:spMkLst>
        </pc:spChg>
        <pc:picChg chg="del">
          <ac:chgData name="Mark Higgins" userId="f99148ad-7e67-4304-8c11-27c7a53efd31" providerId="ADAL" clId="{47DC10C3-81B3-4CBD-89BF-2B4D68781B8D}" dt="2021-11-05T16:28:19.321" v="32707" actId="478"/>
          <ac:picMkLst>
            <pc:docMk/>
            <pc:sldMk cId="1401798083" sldId="865"/>
            <ac:picMk id="5" creationId="{82789947-D846-4DDE-BDB0-BFAB5B13D70F}"/>
          </ac:picMkLst>
        </pc:picChg>
        <pc:picChg chg="add mod">
          <ac:chgData name="Mark Higgins" userId="f99148ad-7e67-4304-8c11-27c7a53efd31" providerId="ADAL" clId="{47DC10C3-81B3-4CBD-89BF-2B4D68781B8D}" dt="2021-11-05T16:28:27.990" v="32710" actId="1076"/>
          <ac:picMkLst>
            <pc:docMk/>
            <pc:sldMk cId="1401798083" sldId="865"/>
            <ac:picMk id="6" creationId="{DBCB2AFF-B668-4B31-8BED-50B4E40F80EF}"/>
          </ac:picMkLst>
        </pc:picChg>
      </pc:sldChg>
      <pc:sldChg chg="modSp new del mod">
        <pc:chgData name="Mark Higgins" userId="f99148ad-7e67-4304-8c11-27c7a53efd31" providerId="ADAL" clId="{47DC10C3-81B3-4CBD-89BF-2B4D68781B8D}" dt="2021-11-07T16:04:36.021" v="32870" actId="47"/>
        <pc:sldMkLst>
          <pc:docMk/>
          <pc:sldMk cId="2237213001" sldId="866"/>
        </pc:sldMkLst>
        <pc:spChg chg="mod">
          <ac:chgData name="Mark Higgins" userId="f99148ad-7e67-4304-8c11-27c7a53efd31" providerId="ADAL" clId="{47DC10C3-81B3-4CBD-89BF-2B4D68781B8D}" dt="2021-11-05T16:32:02.326" v="32713" actId="20577"/>
          <ac:spMkLst>
            <pc:docMk/>
            <pc:sldMk cId="2237213001" sldId="866"/>
            <ac:spMk id="2" creationId="{BAC314C1-CA82-442F-B98B-C8A6402C7526}"/>
          </ac:spMkLst>
        </pc:spChg>
      </pc:sldChg>
    </pc:docChg>
  </pc:docChgLst>
  <pc:docChgLst>
    <pc:chgData name="Mark Higgins" userId="f99148ad-7e67-4304-8c11-27c7a53efd31" providerId="ADAL" clId="{0928E129-FD99-40CD-AF85-5E16D3AA9BEE}"/>
    <pc:docChg chg="undo custSel addSld delSld modSld sldOrd">
      <pc:chgData name="Mark Higgins" userId="f99148ad-7e67-4304-8c11-27c7a53efd31" providerId="ADAL" clId="{0928E129-FD99-40CD-AF85-5E16D3AA9BEE}" dt="2021-10-19T15:02:00.832" v="1669" actId="27636"/>
      <pc:docMkLst>
        <pc:docMk/>
      </pc:docMkLst>
      <pc:sldChg chg="add modTransition">
        <pc:chgData name="Mark Higgins" userId="f99148ad-7e67-4304-8c11-27c7a53efd31" providerId="ADAL" clId="{0928E129-FD99-40CD-AF85-5E16D3AA9BEE}" dt="2021-10-19T10:14:05.289" v="539"/>
        <pc:sldMkLst>
          <pc:docMk/>
          <pc:sldMk cId="195010966" sldId="256"/>
        </pc:sldMkLst>
      </pc:sldChg>
      <pc:sldChg chg="modSp mod">
        <pc:chgData name="Mark Higgins" userId="f99148ad-7e67-4304-8c11-27c7a53efd31" providerId="ADAL" clId="{0928E129-FD99-40CD-AF85-5E16D3AA9BEE}" dt="2021-10-19T09:57:42.722" v="245" actId="20577"/>
        <pc:sldMkLst>
          <pc:docMk/>
          <pc:sldMk cId="653415081" sldId="257"/>
        </pc:sldMkLst>
        <pc:spChg chg="mod">
          <ac:chgData name="Mark Higgins" userId="f99148ad-7e67-4304-8c11-27c7a53efd31" providerId="ADAL" clId="{0928E129-FD99-40CD-AF85-5E16D3AA9BEE}" dt="2021-10-19T09:57:42.722" v="245" actId="20577"/>
          <ac:spMkLst>
            <pc:docMk/>
            <pc:sldMk cId="653415081" sldId="257"/>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1340715411" sldId="259"/>
        </pc:sldMkLst>
      </pc:sldChg>
      <pc:sldChg chg="add modTransition">
        <pc:chgData name="Mark Higgins" userId="f99148ad-7e67-4304-8c11-27c7a53efd31" providerId="ADAL" clId="{0928E129-FD99-40CD-AF85-5E16D3AA9BEE}" dt="2021-10-19T10:14:05.289" v="539"/>
        <pc:sldMkLst>
          <pc:docMk/>
          <pc:sldMk cId="308592299" sldId="260"/>
        </pc:sldMkLst>
      </pc:sldChg>
      <pc:sldChg chg="add modTransition">
        <pc:chgData name="Mark Higgins" userId="f99148ad-7e67-4304-8c11-27c7a53efd31" providerId="ADAL" clId="{0928E129-FD99-40CD-AF85-5E16D3AA9BEE}" dt="2021-10-19T10:14:05.289" v="539"/>
        <pc:sldMkLst>
          <pc:docMk/>
          <pc:sldMk cId="3620027515" sldId="261"/>
        </pc:sldMkLst>
      </pc:sldChg>
      <pc:sldChg chg="modSp mod">
        <pc:chgData name="Mark Higgins" userId="f99148ad-7e67-4304-8c11-27c7a53efd31" providerId="ADAL" clId="{0928E129-FD99-40CD-AF85-5E16D3AA9BEE}" dt="2021-10-19T14:59:43.062" v="1542" actId="20577"/>
        <pc:sldMkLst>
          <pc:docMk/>
          <pc:sldMk cId="2851725395" sldId="263"/>
        </pc:sldMkLst>
        <pc:spChg chg="mod">
          <ac:chgData name="Mark Higgins" userId="f99148ad-7e67-4304-8c11-27c7a53efd31" providerId="ADAL" clId="{0928E129-FD99-40CD-AF85-5E16D3AA9BEE}" dt="2021-10-19T14:59:43.062" v="1542" actId="20577"/>
          <ac:spMkLst>
            <pc:docMk/>
            <pc:sldMk cId="2851725395" sldId="263"/>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431508216" sldId="270"/>
        </pc:sldMkLst>
      </pc:sldChg>
      <pc:sldChg chg="add modTransition">
        <pc:chgData name="Mark Higgins" userId="f99148ad-7e67-4304-8c11-27c7a53efd31" providerId="ADAL" clId="{0928E129-FD99-40CD-AF85-5E16D3AA9BEE}" dt="2021-10-19T10:14:05.289" v="539"/>
        <pc:sldMkLst>
          <pc:docMk/>
          <pc:sldMk cId="4227811471" sldId="271"/>
        </pc:sldMkLst>
      </pc:sldChg>
      <pc:sldChg chg="add modTransition">
        <pc:chgData name="Mark Higgins" userId="f99148ad-7e67-4304-8c11-27c7a53efd31" providerId="ADAL" clId="{0928E129-FD99-40CD-AF85-5E16D3AA9BEE}" dt="2021-10-19T10:14:05.289" v="539"/>
        <pc:sldMkLst>
          <pc:docMk/>
          <pc:sldMk cId="1248674225" sldId="275"/>
        </pc:sldMkLst>
      </pc:sldChg>
      <pc:sldChg chg="add modTransition">
        <pc:chgData name="Mark Higgins" userId="f99148ad-7e67-4304-8c11-27c7a53efd31" providerId="ADAL" clId="{0928E129-FD99-40CD-AF85-5E16D3AA9BEE}" dt="2021-10-19T10:14:05.289" v="539"/>
        <pc:sldMkLst>
          <pc:docMk/>
          <pc:sldMk cId="3739762004" sldId="276"/>
        </pc:sldMkLst>
      </pc:sldChg>
      <pc:sldChg chg="add modTransition">
        <pc:chgData name="Mark Higgins" userId="f99148ad-7e67-4304-8c11-27c7a53efd31" providerId="ADAL" clId="{0928E129-FD99-40CD-AF85-5E16D3AA9BEE}" dt="2021-10-19T10:14:05.289" v="539"/>
        <pc:sldMkLst>
          <pc:docMk/>
          <pc:sldMk cId="2583232243" sldId="277"/>
        </pc:sldMkLst>
      </pc:sldChg>
      <pc:sldChg chg="add modTransition">
        <pc:chgData name="Mark Higgins" userId="f99148ad-7e67-4304-8c11-27c7a53efd31" providerId="ADAL" clId="{0928E129-FD99-40CD-AF85-5E16D3AA9BEE}" dt="2021-10-19T10:14:05.289" v="539"/>
        <pc:sldMkLst>
          <pc:docMk/>
          <pc:sldMk cId="1334762385" sldId="278"/>
        </pc:sldMkLst>
      </pc:sldChg>
      <pc:sldChg chg="add modTransition">
        <pc:chgData name="Mark Higgins" userId="f99148ad-7e67-4304-8c11-27c7a53efd31" providerId="ADAL" clId="{0928E129-FD99-40CD-AF85-5E16D3AA9BEE}" dt="2021-10-19T10:14:05.289" v="539"/>
        <pc:sldMkLst>
          <pc:docMk/>
          <pc:sldMk cId="360803380" sldId="279"/>
        </pc:sldMkLst>
      </pc:sldChg>
      <pc:sldChg chg="add modTransition">
        <pc:chgData name="Mark Higgins" userId="f99148ad-7e67-4304-8c11-27c7a53efd31" providerId="ADAL" clId="{0928E129-FD99-40CD-AF85-5E16D3AA9BEE}" dt="2021-10-19T10:14:05.289" v="539"/>
        <pc:sldMkLst>
          <pc:docMk/>
          <pc:sldMk cId="4207859248" sldId="280"/>
        </pc:sldMkLst>
      </pc:sldChg>
      <pc:sldChg chg="add modTransition">
        <pc:chgData name="Mark Higgins" userId="f99148ad-7e67-4304-8c11-27c7a53efd31" providerId="ADAL" clId="{0928E129-FD99-40CD-AF85-5E16D3AA9BEE}" dt="2021-10-19T10:14:05.289" v="539"/>
        <pc:sldMkLst>
          <pc:docMk/>
          <pc:sldMk cId="3368538443" sldId="283"/>
        </pc:sldMkLst>
      </pc:sldChg>
      <pc:sldChg chg="add modTransition">
        <pc:chgData name="Mark Higgins" userId="f99148ad-7e67-4304-8c11-27c7a53efd31" providerId="ADAL" clId="{0928E129-FD99-40CD-AF85-5E16D3AA9BEE}" dt="2021-10-19T10:14:05.289" v="539"/>
        <pc:sldMkLst>
          <pc:docMk/>
          <pc:sldMk cId="3011566704" sldId="284"/>
        </pc:sldMkLst>
      </pc:sldChg>
      <pc:sldChg chg="add modTransition">
        <pc:chgData name="Mark Higgins" userId="f99148ad-7e67-4304-8c11-27c7a53efd31" providerId="ADAL" clId="{0928E129-FD99-40CD-AF85-5E16D3AA9BEE}" dt="2021-10-19T10:14:05.289" v="539"/>
        <pc:sldMkLst>
          <pc:docMk/>
          <pc:sldMk cId="467139853" sldId="285"/>
        </pc:sldMkLst>
      </pc:sldChg>
      <pc:sldChg chg="add modTransition">
        <pc:chgData name="Mark Higgins" userId="f99148ad-7e67-4304-8c11-27c7a53efd31" providerId="ADAL" clId="{0928E129-FD99-40CD-AF85-5E16D3AA9BEE}" dt="2021-10-19T10:14:05.289" v="539"/>
        <pc:sldMkLst>
          <pc:docMk/>
          <pc:sldMk cId="1899824347" sldId="286"/>
        </pc:sldMkLst>
      </pc:sldChg>
      <pc:sldChg chg="add modTransition">
        <pc:chgData name="Mark Higgins" userId="f99148ad-7e67-4304-8c11-27c7a53efd31" providerId="ADAL" clId="{0928E129-FD99-40CD-AF85-5E16D3AA9BEE}" dt="2021-10-19T10:14:05.289" v="539"/>
        <pc:sldMkLst>
          <pc:docMk/>
          <pc:sldMk cId="226983718" sldId="287"/>
        </pc:sldMkLst>
      </pc:sldChg>
      <pc:sldChg chg="add modTransition">
        <pc:chgData name="Mark Higgins" userId="f99148ad-7e67-4304-8c11-27c7a53efd31" providerId="ADAL" clId="{0928E129-FD99-40CD-AF85-5E16D3AA9BEE}" dt="2021-10-19T10:14:05.289" v="539"/>
        <pc:sldMkLst>
          <pc:docMk/>
          <pc:sldMk cId="564759367" sldId="288"/>
        </pc:sldMkLst>
      </pc:sldChg>
      <pc:sldChg chg="add modTransition">
        <pc:chgData name="Mark Higgins" userId="f99148ad-7e67-4304-8c11-27c7a53efd31" providerId="ADAL" clId="{0928E129-FD99-40CD-AF85-5E16D3AA9BEE}" dt="2021-10-19T10:14:05.289" v="539"/>
        <pc:sldMkLst>
          <pc:docMk/>
          <pc:sldMk cId="1424505544" sldId="290"/>
        </pc:sldMkLst>
      </pc:sldChg>
      <pc:sldChg chg="add modTransition">
        <pc:chgData name="Mark Higgins" userId="f99148ad-7e67-4304-8c11-27c7a53efd31" providerId="ADAL" clId="{0928E129-FD99-40CD-AF85-5E16D3AA9BEE}" dt="2021-10-19T10:14:05.289" v="539"/>
        <pc:sldMkLst>
          <pc:docMk/>
          <pc:sldMk cId="1748441030" sldId="292"/>
        </pc:sldMkLst>
      </pc:sldChg>
      <pc:sldChg chg="add modTransition">
        <pc:chgData name="Mark Higgins" userId="f99148ad-7e67-4304-8c11-27c7a53efd31" providerId="ADAL" clId="{0928E129-FD99-40CD-AF85-5E16D3AA9BEE}" dt="2021-10-19T10:14:05.289" v="539"/>
        <pc:sldMkLst>
          <pc:docMk/>
          <pc:sldMk cId="335237346" sldId="293"/>
        </pc:sldMkLst>
      </pc:sldChg>
      <pc:sldChg chg="add">
        <pc:chgData name="Mark Higgins" userId="f99148ad-7e67-4304-8c11-27c7a53efd31" providerId="ADAL" clId="{0928E129-FD99-40CD-AF85-5E16D3AA9BEE}" dt="2021-10-19T10:15:30.868" v="546"/>
        <pc:sldMkLst>
          <pc:docMk/>
          <pc:sldMk cId="762404290" sldId="297"/>
        </pc:sldMkLst>
      </pc:sldChg>
      <pc:sldChg chg="add modTransition">
        <pc:chgData name="Mark Higgins" userId="f99148ad-7e67-4304-8c11-27c7a53efd31" providerId="ADAL" clId="{0928E129-FD99-40CD-AF85-5E16D3AA9BEE}" dt="2021-10-19T10:14:05.289" v="539"/>
        <pc:sldMkLst>
          <pc:docMk/>
          <pc:sldMk cId="2852573246" sldId="298"/>
        </pc:sldMkLst>
      </pc:sldChg>
      <pc:sldChg chg="add modTransition">
        <pc:chgData name="Mark Higgins" userId="f99148ad-7e67-4304-8c11-27c7a53efd31" providerId="ADAL" clId="{0928E129-FD99-40CD-AF85-5E16D3AA9BEE}" dt="2021-10-19T10:14:05.289" v="539"/>
        <pc:sldMkLst>
          <pc:docMk/>
          <pc:sldMk cId="2548354788" sldId="299"/>
        </pc:sldMkLst>
      </pc:sldChg>
      <pc:sldChg chg="add modTransition">
        <pc:chgData name="Mark Higgins" userId="f99148ad-7e67-4304-8c11-27c7a53efd31" providerId="ADAL" clId="{0928E129-FD99-40CD-AF85-5E16D3AA9BEE}" dt="2021-10-19T10:14:05.289" v="539"/>
        <pc:sldMkLst>
          <pc:docMk/>
          <pc:sldMk cId="2406529237" sldId="300"/>
        </pc:sldMkLst>
      </pc:sldChg>
      <pc:sldChg chg="add modTransition">
        <pc:chgData name="Mark Higgins" userId="f99148ad-7e67-4304-8c11-27c7a53efd31" providerId="ADAL" clId="{0928E129-FD99-40CD-AF85-5E16D3AA9BEE}" dt="2021-10-19T10:14:05.289" v="539"/>
        <pc:sldMkLst>
          <pc:docMk/>
          <pc:sldMk cId="1860378534" sldId="301"/>
        </pc:sldMkLst>
      </pc:sldChg>
      <pc:sldChg chg="add modTransition">
        <pc:chgData name="Mark Higgins" userId="f99148ad-7e67-4304-8c11-27c7a53efd31" providerId="ADAL" clId="{0928E129-FD99-40CD-AF85-5E16D3AA9BEE}" dt="2021-10-19T10:14:05.289" v="539"/>
        <pc:sldMkLst>
          <pc:docMk/>
          <pc:sldMk cId="1088354717" sldId="302"/>
        </pc:sldMkLst>
      </pc:sldChg>
      <pc:sldChg chg="add modTransition">
        <pc:chgData name="Mark Higgins" userId="f99148ad-7e67-4304-8c11-27c7a53efd31" providerId="ADAL" clId="{0928E129-FD99-40CD-AF85-5E16D3AA9BEE}" dt="2021-10-19T10:14:05.289" v="539"/>
        <pc:sldMkLst>
          <pc:docMk/>
          <pc:sldMk cId="3139637837" sldId="303"/>
        </pc:sldMkLst>
      </pc:sldChg>
      <pc:sldChg chg="add modTransition">
        <pc:chgData name="Mark Higgins" userId="f99148ad-7e67-4304-8c11-27c7a53efd31" providerId="ADAL" clId="{0928E129-FD99-40CD-AF85-5E16D3AA9BEE}" dt="2021-10-19T10:14:05.289" v="539"/>
        <pc:sldMkLst>
          <pc:docMk/>
          <pc:sldMk cId="1806893274" sldId="304"/>
        </pc:sldMkLst>
      </pc:sldChg>
      <pc:sldChg chg="add modTransition">
        <pc:chgData name="Mark Higgins" userId="f99148ad-7e67-4304-8c11-27c7a53efd31" providerId="ADAL" clId="{0928E129-FD99-40CD-AF85-5E16D3AA9BEE}" dt="2021-10-19T10:14:05.289" v="539"/>
        <pc:sldMkLst>
          <pc:docMk/>
          <pc:sldMk cId="3421881770" sldId="305"/>
        </pc:sldMkLst>
      </pc:sldChg>
      <pc:sldChg chg="modSp add mod modTransition">
        <pc:chgData name="Mark Higgins" userId="f99148ad-7e67-4304-8c11-27c7a53efd31" providerId="ADAL" clId="{0928E129-FD99-40CD-AF85-5E16D3AA9BEE}" dt="2021-10-19T10:14:05.516" v="542" actId="27636"/>
        <pc:sldMkLst>
          <pc:docMk/>
          <pc:sldMk cId="1306140612" sldId="307"/>
        </pc:sldMkLst>
        <pc:spChg chg="mod">
          <ac:chgData name="Mark Higgins" userId="f99148ad-7e67-4304-8c11-27c7a53efd31" providerId="ADAL" clId="{0928E129-FD99-40CD-AF85-5E16D3AA9BEE}" dt="2021-10-19T10:14:05.516" v="542" actId="27636"/>
          <ac:spMkLst>
            <pc:docMk/>
            <pc:sldMk cId="1306140612" sldId="307"/>
            <ac:spMk id="2" creationId="{00000000-0000-0000-0000-000000000000}"/>
          </ac:spMkLst>
        </pc:spChg>
      </pc:sldChg>
      <pc:sldChg chg="add modTransition">
        <pc:chgData name="Mark Higgins" userId="f99148ad-7e67-4304-8c11-27c7a53efd31" providerId="ADAL" clId="{0928E129-FD99-40CD-AF85-5E16D3AA9BEE}" dt="2021-10-19T10:14:05.289" v="539"/>
        <pc:sldMkLst>
          <pc:docMk/>
          <pc:sldMk cId="3314251560" sldId="308"/>
        </pc:sldMkLst>
      </pc:sldChg>
      <pc:sldChg chg="add modTransition">
        <pc:chgData name="Mark Higgins" userId="f99148ad-7e67-4304-8c11-27c7a53efd31" providerId="ADAL" clId="{0928E129-FD99-40CD-AF85-5E16D3AA9BEE}" dt="2021-10-19T10:14:05.289" v="539"/>
        <pc:sldMkLst>
          <pc:docMk/>
          <pc:sldMk cId="2616973605" sldId="309"/>
        </pc:sldMkLst>
      </pc:sldChg>
      <pc:sldChg chg="add modTransition">
        <pc:chgData name="Mark Higgins" userId="f99148ad-7e67-4304-8c11-27c7a53efd31" providerId="ADAL" clId="{0928E129-FD99-40CD-AF85-5E16D3AA9BEE}" dt="2021-10-19T10:14:05.289" v="539"/>
        <pc:sldMkLst>
          <pc:docMk/>
          <pc:sldMk cId="1068501209" sldId="312"/>
        </pc:sldMkLst>
      </pc:sldChg>
      <pc:sldChg chg="add modTransition">
        <pc:chgData name="Mark Higgins" userId="f99148ad-7e67-4304-8c11-27c7a53efd31" providerId="ADAL" clId="{0928E129-FD99-40CD-AF85-5E16D3AA9BEE}" dt="2021-10-19T10:14:05.289" v="539"/>
        <pc:sldMkLst>
          <pc:docMk/>
          <pc:sldMk cId="316319052" sldId="314"/>
        </pc:sldMkLst>
      </pc:sldChg>
      <pc:sldChg chg="add modTransition">
        <pc:chgData name="Mark Higgins" userId="f99148ad-7e67-4304-8c11-27c7a53efd31" providerId="ADAL" clId="{0928E129-FD99-40CD-AF85-5E16D3AA9BEE}" dt="2021-10-19T10:14:05.289" v="539"/>
        <pc:sldMkLst>
          <pc:docMk/>
          <pc:sldMk cId="3560707118" sldId="315"/>
        </pc:sldMkLst>
      </pc:sldChg>
      <pc:sldChg chg="add modTransition">
        <pc:chgData name="Mark Higgins" userId="f99148ad-7e67-4304-8c11-27c7a53efd31" providerId="ADAL" clId="{0928E129-FD99-40CD-AF85-5E16D3AA9BEE}" dt="2021-10-19T10:14:05.289" v="539"/>
        <pc:sldMkLst>
          <pc:docMk/>
          <pc:sldMk cId="1207979006" sldId="316"/>
        </pc:sldMkLst>
      </pc:sldChg>
      <pc:sldChg chg="add modTransition">
        <pc:chgData name="Mark Higgins" userId="f99148ad-7e67-4304-8c11-27c7a53efd31" providerId="ADAL" clId="{0928E129-FD99-40CD-AF85-5E16D3AA9BEE}" dt="2021-10-19T10:14:05.289" v="539"/>
        <pc:sldMkLst>
          <pc:docMk/>
          <pc:sldMk cId="3712599942" sldId="317"/>
        </pc:sldMkLst>
      </pc:sldChg>
      <pc:sldChg chg="add modTransition">
        <pc:chgData name="Mark Higgins" userId="f99148ad-7e67-4304-8c11-27c7a53efd31" providerId="ADAL" clId="{0928E129-FD99-40CD-AF85-5E16D3AA9BEE}" dt="2021-10-19T10:14:05.289" v="539"/>
        <pc:sldMkLst>
          <pc:docMk/>
          <pc:sldMk cId="1467444371" sldId="319"/>
        </pc:sldMkLst>
      </pc:sldChg>
      <pc:sldChg chg="add modTransition">
        <pc:chgData name="Mark Higgins" userId="f99148ad-7e67-4304-8c11-27c7a53efd31" providerId="ADAL" clId="{0928E129-FD99-40CD-AF85-5E16D3AA9BEE}" dt="2021-10-19T10:14:05.289" v="539"/>
        <pc:sldMkLst>
          <pc:docMk/>
          <pc:sldMk cId="1530099250" sldId="320"/>
        </pc:sldMkLst>
      </pc:sldChg>
      <pc:sldChg chg="add modTransition">
        <pc:chgData name="Mark Higgins" userId="f99148ad-7e67-4304-8c11-27c7a53efd31" providerId="ADAL" clId="{0928E129-FD99-40CD-AF85-5E16D3AA9BEE}" dt="2021-10-19T10:14:05.289" v="539"/>
        <pc:sldMkLst>
          <pc:docMk/>
          <pc:sldMk cId="595332086" sldId="321"/>
        </pc:sldMkLst>
      </pc:sldChg>
      <pc:sldChg chg="add modTransition">
        <pc:chgData name="Mark Higgins" userId="f99148ad-7e67-4304-8c11-27c7a53efd31" providerId="ADAL" clId="{0928E129-FD99-40CD-AF85-5E16D3AA9BEE}" dt="2021-10-19T10:14:05.289" v="539"/>
        <pc:sldMkLst>
          <pc:docMk/>
          <pc:sldMk cId="655083374" sldId="324"/>
        </pc:sldMkLst>
      </pc:sldChg>
      <pc:sldChg chg="add modTransition">
        <pc:chgData name="Mark Higgins" userId="f99148ad-7e67-4304-8c11-27c7a53efd31" providerId="ADAL" clId="{0928E129-FD99-40CD-AF85-5E16D3AA9BEE}" dt="2021-10-19T10:14:05.289" v="539"/>
        <pc:sldMkLst>
          <pc:docMk/>
          <pc:sldMk cId="3809584291" sldId="325"/>
        </pc:sldMkLst>
      </pc:sldChg>
      <pc:sldChg chg="add modTransition">
        <pc:chgData name="Mark Higgins" userId="f99148ad-7e67-4304-8c11-27c7a53efd31" providerId="ADAL" clId="{0928E129-FD99-40CD-AF85-5E16D3AA9BEE}" dt="2021-10-19T10:14:05.289" v="539"/>
        <pc:sldMkLst>
          <pc:docMk/>
          <pc:sldMk cId="973167700" sldId="326"/>
        </pc:sldMkLst>
      </pc:sldChg>
      <pc:sldChg chg="add modTransition">
        <pc:chgData name="Mark Higgins" userId="f99148ad-7e67-4304-8c11-27c7a53efd31" providerId="ADAL" clId="{0928E129-FD99-40CD-AF85-5E16D3AA9BEE}" dt="2021-10-19T10:14:05.289" v="539"/>
        <pc:sldMkLst>
          <pc:docMk/>
          <pc:sldMk cId="3354282219" sldId="327"/>
        </pc:sldMkLst>
      </pc:sldChg>
      <pc:sldChg chg="add modTransition">
        <pc:chgData name="Mark Higgins" userId="f99148ad-7e67-4304-8c11-27c7a53efd31" providerId="ADAL" clId="{0928E129-FD99-40CD-AF85-5E16D3AA9BEE}" dt="2021-10-19T10:14:05.289" v="539"/>
        <pc:sldMkLst>
          <pc:docMk/>
          <pc:sldMk cId="4196323642" sldId="328"/>
        </pc:sldMkLst>
      </pc:sldChg>
      <pc:sldChg chg="add modTransition">
        <pc:chgData name="Mark Higgins" userId="f99148ad-7e67-4304-8c11-27c7a53efd31" providerId="ADAL" clId="{0928E129-FD99-40CD-AF85-5E16D3AA9BEE}" dt="2021-10-19T10:14:05.289" v="539"/>
        <pc:sldMkLst>
          <pc:docMk/>
          <pc:sldMk cId="1239372303" sldId="329"/>
        </pc:sldMkLst>
      </pc:sldChg>
      <pc:sldChg chg="add modTransition">
        <pc:chgData name="Mark Higgins" userId="f99148ad-7e67-4304-8c11-27c7a53efd31" providerId="ADAL" clId="{0928E129-FD99-40CD-AF85-5E16D3AA9BEE}" dt="2021-10-19T10:14:05.289" v="539"/>
        <pc:sldMkLst>
          <pc:docMk/>
          <pc:sldMk cId="1175094082" sldId="330"/>
        </pc:sldMkLst>
      </pc:sldChg>
      <pc:sldChg chg="add modTransition">
        <pc:chgData name="Mark Higgins" userId="f99148ad-7e67-4304-8c11-27c7a53efd31" providerId="ADAL" clId="{0928E129-FD99-40CD-AF85-5E16D3AA9BEE}" dt="2021-10-19T10:14:05.289" v="539"/>
        <pc:sldMkLst>
          <pc:docMk/>
          <pc:sldMk cId="3924781023" sldId="331"/>
        </pc:sldMkLst>
      </pc:sldChg>
      <pc:sldChg chg="add modTransition">
        <pc:chgData name="Mark Higgins" userId="f99148ad-7e67-4304-8c11-27c7a53efd31" providerId="ADAL" clId="{0928E129-FD99-40CD-AF85-5E16D3AA9BEE}" dt="2021-10-19T10:14:05.289" v="539"/>
        <pc:sldMkLst>
          <pc:docMk/>
          <pc:sldMk cId="1584957530" sldId="332"/>
        </pc:sldMkLst>
      </pc:sldChg>
      <pc:sldChg chg="modSp add mod modTransition">
        <pc:chgData name="Mark Higgins" userId="f99148ad-7e67-4304-8c11-27c7a53efd31" providerId="ADAL" clId="{0928E129-FD99-40CD-AF85-5E16D3AA9BEE}" dt="2021-10-19T10:14:05.471" v="540" actId="27636"/>
        <pc:sldMkLst>
          <pc:docMk/>
          <pc:sldMk cId="79574591" sldId="333"/>
        </pc:sldMkLst>
        <pc:spChg chg="mod">
          <ac:chgData name="Mark Higgins" userId="f99148ad-7e67-4304-8c11-27c7a53efd31" providerId="ADAL" clId="{0928E129-FD99-40CD-AF85-5E16D3AA9BEE}" dt="2021-10-19T10:14:05.471" v="540" actId="27636"/>
          <ac:spMkLst>
            <pc:docMk/>
            <pc:sldMk cId="79574591" sldId="333"/>
            <ac:spMk id="10243" creationId="{00000000-0000-0000-0000-000000000000}"/>
          </ac:spMkLst>
        </pc:spChg>
      </pc:sldChg>
      <pc:sldChg chg="add modTransition">
        <pc:chgData name="Mark Higgins" userId="f99148ad-7e67-4304-8c11-27c7a53efd31" providerId="ADAL" clId="{0928E129-FD99-40CD-AF85-5E16D3AA9BEE}" dt="2021-10-19T10:14:05.289" v="539"/>
        <pc:sldMkLst>
          <pc:docMk/>
          <pc:sldMk cId="2433432481" sldId="334"/>
        </pc:sldMkLst>
      </pc:sldChg>
      <pc:sldChg chg="add modTransition">
        <pc:chgData name="Mark Higgins" userId="f99148ad-7e67-4304-8c11-27c7a53efd31" providerId="ADAL" clId="{0928E129-FD99-40CD-AF85-5E16D3AA9BEE}" dt="2021-10-19T10:14:05.289" v="539"/>
        <pc:sldMkLst>
          <pc:docMk/>
          <pc:sldMk cId="800638942" sldId="335"/>
        </pc:sldMkLst>
      </pc:sldChg>
      <pc:sldChg chg="add modTransition">
        <pc:chgData name="Mark Higgins" userId="f99148ad-7e67-4304-8c11-27c7a53efd31" providerId="ADAL" clId="{0928E129-FD99-40CD-AF85-5E16D3AA9BEE}" dt="2021-10-19T10:14:05.289" v="539"/>
        <pc:sldMkLst>
          <pc:docMk/>
          <pc:sldMk cId="2339599335" sldId="338"/>
        </pc:sldMkLst>
      </pc:sldChg>
      <pc:sldChg chg="add modTransition">
        <pc:chgData name="Mark Higgins" userId="f99148ad-7e67-4304-8c11-27c7a53efd31" providerId="ADAL" clId="{0928E129-FD99-40CD-AF85-5E16D3AA9BEE}" dt="2021-10-19T10:14:05.289" v="539"/>
        <pc:sldMkLst>
          <pc:docMk/>
          <pc:sldMk cId="2815121568" sldId="339"/>
        </pc:sldMkLst>
      </pc:sldChg>
      <pc:sldChg chg="add modTransition">
        <pc:chgData name="Mark Higgins" userId="f99148ad-7e67-4304-8c11-27c7a53efd31" providerId="ADAL" clId="{0928E129-FD99-40CD-AF85-5E16D3AA9BEE}" dt="2021-10-19T10:14:05.289" v="539"/>
        <pc:sldMkLst>
          <pc:docMk/>
          <pc:sldMk cId="2498991220" sldId="340"/>
        </pc:sldMkLst>
      </pc:sldChg>
      <pc:sldChg chg="add">
        <pc:chgData name="Mark Higgins" userId="f99148ad-7e67-4304-8c11-27c7a53efd31" providerId="ADAL" clId="{0928E129-FD99-40CD-AF85-5E16D3AA9BEE}" dt="2021-10-19T10:14:05.289" v="539"/>
        <pc:sldMkLst>
          <pc:docMk/>
          <pc:sldMk cId="720897595" sldId="341"/>
        </pc:sldMkLst>
      </pc:sldChg>
      <pc:sldChg chg="add modTransition">
        <pc:chgData name="Mark Higgins" userId="f99148ad-7e67-4304-8c11-27c7a53efd31" providerId="ADAL" clId="{0928E129-FD99-40CD-AF85-5E16D3AA9BEE}" dt="2021-10-19T10:14:05.289" v="539"/>
        <pc:sldMkLst>
          <pc:docMk/>
          <pc:sldMk cId="1331042237" sldId="342"/>
        </pc:sldMkLst>
      </pc:sldChg>
      <pc:sldChg chg="add modTransition">
        <pc:chgData name="Mark Higgins" userId="f99148ad-7e67-4304-8c11-27c7a53efd31" providerId="ADAL" clId="{0928E129-FD99-40CD-AF85-5E16D3AA9BEE}" dt="2021-10-19T10:14:05.289" v="539"/>
        <pc:sldMkLst>
          <pc:docMk/>
          <pc:sldMk cId="2524869878" sldId="343"/>
        </pc:sldMkLst>
      </pc:sldChg>
      <pc:sldChg chg="add">
        <pc:chgData name="Mark Higgins" userId="f99148ad-7e67-4304-8c11-27c7a53efd31" providerId="ADAL" clId="{0928E129-FD99-40CD-AF85-5E16D3AA9BEE}" dt="2021-10-19T10:14:05.289" v="539"/>
        <pc:sldMkLst>
          <pc:docMk/>
          <pc:sldMk cId="442263038" sldId="344"/>
        </pc:sldMkLst>
      </pc:sldChg>
      <pc:sldChg chg="add">
        <pc:chgData name="Mark Higgins" userId="f99148ad-7e67-4304-8c11-27c7a53efd31" providerId="ADAL" clId="{0928E129-FD99-40CD-AF85-5E16D3AA9BEE}" dt="2021-10-19T10:14:05.289" v="539"/>
        <pc:sldMkLst>
          <pc:docMk/>
          <pc:sldMk cId="381527668" sldId="345"/>
        </pc:sldMkLst>
      </pc:sldChg>
      <pc:sldChg chg="add">
        <pc:chgData name="Mark Higgins" userId="f99148ad-7e67-4304-8c11-27c7a53efd31" providerId="ADAL" clId="{0928E129-FD99-40CD-AF85-5E16D3AA9BEE}" dt="2021-10-19T10:14:05.289" v="539"/>
        <pc:sldMkLst>
          <pc:docMk/>
          <pc:sldMk cId="1354352999" sldId="346"/>
        </pc:sldMkLst>
      </pc:sldChg>
      <pc:sldChg chg="add">
        <pc:chgData name="Mark Higgins" userId="f99148ad-7e67-4304-8c11-27c7a53efd31" providerId="ADAL" clId="{0928E129-FD99-40CD-AF85-5E16D3AA9BEE}" dt="2021-10-19T10:14:05.289" v="539"/>
        <pc:sldMkLst>
          <pc:docMk/>
          <pc:sldMk cId="4031584946" sldId="347"/>
        </pc:sldMkLst>
      </pc:sldChg>
      <pc:sldChg chg="add">
        <pc:chgData name="Mark Higgins" userId="f99148ad-7e67-4304-8c11-27c7a53efd31" providerId="ADAL" clId="{0928E129-FD99-40CD-AF85-5E16D3AA9BEE}" dt="2021-10-19T10:14:05.289" v="539"/>
        <pc:sldMkLst>
          <pc:docMk/>
          <pc:sldMk cId="4037647330" sldId="348"/>
        </pc:sldMkLst>
      </pc:sldChg>
      <pc:sldChg chg="add">
        <pc:chgData name="Mark Higgins" userId="f99148ad-7e67-4304-8c11-27c7a53efd31" providerId="ADAL" clId="{0928E129-FD99-40CD-AF85-5E16D3AA9BEE}" dt="2021-10-19T10:14:05.289" v="539"/>
        <pc:sldMkLst>
          <pc:docMk/>
          <pc:sldMk cId="1798815253" sldId="349"/>
        </pc:sldMkLst>
      </pc:sldChg>
      <pc:sldChg chg="add">
        <pc:chgData name="Mark Higgins" userId="f99148ad-7e67-4304-8c11-27c7a53efd31" providerId="ADAL" clId="{0928E129-FD99-40CD-AF85-5E16D3AA9BEE}" dt="2021-10-19T10:14:05.289" v="539"/>
        <pc:sldMkLst>
          <pc:docMk/>
          <pc:sldMk cId="25094573" sldId="350"/>
        </pc:sldMkLst>
      </pc:sldChg>
      <pc:sldChg chg="add">
        <pc:chgData name="Mark Higgins" userId="f99148ad-7e67-4304-8c11-27c7a53efd31" providerId="ADAL" clId="{0928E129-FD99-40CD-AF85-5E16D3AA9BEE}" dt="2021-10-19T10:14:05.289" v="539"/>
        <pc:sldMkLst>
          <pc:docMk/>
          <pc:sldMk cId="187441037" sldId="351"/>
        </pc:sldMkLst>
      </pc:sldChg>
      <pc:sldChg chg="add">
        <pc:chgData name="Mark Higgins" userId="f99148ad-7e67-4304-8c11-27c7a53efd31" providerId="ADAL" clId="{0928E129-FD99-40CD-AF85-5E16D3AA9BEE}" dt="2021-10-19T10:14:05.289" v="539"/>
        <pc:sldMkLst>
          <pc:docMk/>
          <pc:sldMk cId="263494010" sldId="352"/>
        </pc:sldMkLst>
      </pc:sldChg>
      <pc:sldChg chg="add">
        <pc:chgData name="Mark Higgins" userId="f99148ad-7e67-4304-8c11-27c7a53efd31" providerId="ADAL" clId="{0928E129-FD99-40CD-AF85-5E16D3AA9BEE}" dt="2021-10-19T10:14:05.289" v="539"/>
        <pc:sldMkLst>
          <pc:docMk/>
          <pc:sldMk cId="3175947865" sldId="353"/>
        </pc:sldMkLst>
      </pc:sldChg>
      <pc:sldChg chg="add">
        <pc:chgData name="Mark Higgins" userId="f99148ad-7e67-4304-8c11-27c7a53efd31" providerId="ADAL" clId="{0928E129-FD99-40CD-AF85-5E16D3AA9BEE}" dt="2021-10-19T10:14:05.289" v="539"/>
        <pc:sldMkLst>
          <pc:docMk/>
          <pc:sldMk cId="2280632060" sldId="354"/>
        </pc:sldMkLst>
      </pc:sldChg>
      <pc:sldChg chg="modSp add mod">
        <pc:chgData name="Mark Higgins" userId="f99148ad-7e67-4304-8c11-27c7a53efd31" providerId="ADAL" clId="{0928E129-FD99-40CD-AF85-5E16D3AA9BEE}" dt="2021-10-19T10:14:05.499" v="541" actId="27636"/>
        <pc:sldMkLst>
          <pc:docMk/>
          <pc:sldMk cId="1279291995" sldId="355"/>
        </pc:sldMkLst>
        <pc:spChg chg="mod">
          <ac:chgData name="Mark Higgins" userId="f99148ad-7e67-4304-8c11-27c7a53efd31" providerId="ADAL" clId="{0928E129-FD99-40CD-AF85-5E16D3AA9BEE}" dt="2021-10-19T10:14:05.499" v="541" actId="27636"/>
          <ac:spMkLst>
            <pc:docMk/>
            <pc:sldMk cId="1279291995" sldId="355"/>
            <ac:spMk id="31746" creationId="{00000000-0000-0000-0000-000000000000}"/>
          </ac:spMkLst>
        </pc:spChg>
      </pc:sldChg>
      <pc:sldChg chg="add">
        <pc:chgData name="Mark Higgins" userId="f99148ad-7e67-4304-8c11-27c7a53efd31" providerId="ADAL" clId="{0928E129-FD99-40CD-AF85-5E16D3AA9BEE}" dt="2021-10-19T10:14:05.289" v="539"/>
        <pc:sldMkLst>
          <pc:docMk/>
          <pc:sldMk cId="3282233655" sldId="356"/>
        </pc:sldMkLst>
      </pc:sldChg>
      <pc:sldChg chg="add">
        <pc:chgData name="Mark Higgins" userId="f99148ad-7e67-4304-8c11-27c7a53efd31" providerId="ADAL" clId="{0928E129-FD99-40CD-AF85-5E16D3AA9BEE}" dt="2021-10-19T10:14:05.289" v="539"/>
        <pc:sldMkLst>
          <pc:docMk/>
          <pc:sldMk cId="798366066" sldId="357"/>
        </pc:sldMkLst>
      </pc:sldChg>
      <pc:sldChg chg="add">
        <pc:chgData name="Mark Higgins" userId="f99148ad-7e67-4304-8c11-27c7a53efd31" providerId="ADAL" clId="{0928E129-FD99-40CD-AF85-5E16D3AA9BEE}" dt="2021-10-19T10:14:05.289" v="539"/>
        <pc:sldMkLst>
          <pc:docMk/>
          <pc:sldMk cId="3090888529" sldId="358"/>
        </pc:sldMkLst>
      </pc:sldChg>
      <pc:sldChg chg="add">
        <pc:chgData name="Mark Higgins" userId="f99148ad-7e67-4304-8c11-27c7a53efd31" providerId="ADAL" clId="{0928E129-FD99-40CD-AF85-5E16D3AA9BEE}" dt="2021-10-19T10:14:05.289" v="539"/>
        <pc:sldMkLst>
          <pc:docMk/>
          <pc:sldMk cId="1278481872" sldId="359"/>
        </pc:sldMkLst>
      </pc:sldChg>
      <pc:sldChg chg="add modTransition">
        <pc:chgData name="Mark Higgins" userId="f99148ad-7e67-4304-8c11-27c7a53efd31" providerId="ADAL" clId="{0928E129-FD99-40CD-AF85-5E16D3AA9BEE}" dt="2021-10-19T10:14:05.289" v="539"/>
        <pc:sldMkLst>
          <pc:docMk/>
          <pc:sldMk cId="757728401" sldId="360"/>
        </pc:sldMkLst>
      </pc:sldChg>
      <pc:sldChg chg="add">
        <pc:chgData name="Mark Higgins" userId="f99148ad-7e67-4304-8c11-27c7a53efd31" providerId="ADAL" clId="{0928E129-FD99-40CD-AF85-5E16D3AA9BEE}" dt="2021-10-19T10:15:30.868" v="546"/>
        <pc:sldMkLst>
          <pc:docMk/>
          <pc:sldMk cId="3092675455" sldId="361"/>
        </pc:sldMkLst>
      </pc:sldChg>
      <pc:sldChg chg="add">
        <pc:chgData name="Mark Higgins" userId="f99148ad-7e67-4304-8c11-27c7a53efd31" providerId="ADAL" clId="{0928E129-FD99-40CD-AF85-5E16D3AA9BEE}" dt="2021-10-19T10:15:30.868" v="546"/>
        <pc:sldMkLst>
          <pc:docMk/>
          <pc:sldMk cId="1328544128" sldId="362"/>
        </pc:sldMkLst>
      </pc:sldChg>
      <pc:sldChg chg="add">
        <pc:chgData name="Mark Higgins" userId="f99148ad-7e67-4304-8c11-27c7a53efd31" providerId="ADAL" clId="{0928E129-FD99-40CD-AF85-5E16D3AA9BEE}" dt="2021-10-19T10:15:30.868" v="546"/>
        <pc:sldMkLst>
          <pc:docMk/>
          <pc:sldMk cId="833547864" sldId="363"/>
        </pc:sldMkLst>
      </pc:sldChg>
      <pc:sldChg chg="add">
        <pc:chgData name="Mark Higgins" userId="f99148ad-7e67-4304-8c11-27c7a53efd31" providerId="ADAL" clId="{0928E129-FD99-40CD-AF85-5E16D3AA9BEE}" dt="2021-10-19T10:15:30.868" v="546"/>
        <pc:sldMkLst>
          <pc:docMk/>
          <pc:sldMk cId="1097937262" sldId="364"/>
        </pc:sldMkLst>
      </pc:sldChg>
      <pc:sldChg chg="add">
        <pc:chgData name="Mark Higgins" userId="f99148ad-7e67-4304-8c11-27c7a53efd31" providerId="ADAL" clId="{0928E129-FD99-40CD-AF85-5E16D3AA9BEE}" dt="2021-10-19T10:15:30.868" v="546"/>
        <pc:sldMkLst>
          <pc:docMk/>
          <pc:sldMk cId="2640944913" sldId="365"/>
        </pc:sldMkLst>
      </pc:sldChg>
      <pc:sldChg chg="add modTransition">
        <pc:chgData name="Mark Higgins" userId="f99148ad-7e67-4304-8c11-27c7a53efd31" providerId="ADAL" clId="{0928E129-FD99-40CD-AF85-5E16D3AA9BEE}" dt="2021-10-19T10:14:05.289" v="539"/>
        <pc:sldMkLst>
          <pc:docMk/>
          <pc:sldMk cId="1231510094" sldId="367"/>
        </pc:sldMkLst>
      </pc:sldChg>
      <pc:sldChg chg="add modTransition">
        <pc:chgData name="Mark Higgins" userId="f99148ad-7e67-4304-8c11-27c7a53efd31" providerId="ADAL" clId="{0928E129-FD99-40CD-AF85-5E16D3AA9BEE}" dt="2021-10-19T10:14:05.289" v="539"/>
        <pc:sldMkLst>
          <pc:docMk/>
          <pc:sldMk cId="903832305" sldId="369"/>
        </pc:sldMkLst>
      </pc:sldChg>
      <pc:sldChg chg="add modTransition">
        <pc:chgData name="Mark Higgins" userId="f99148ad-7e67-4304-8c11-27c7a53efd31" providerId="ADAL" clId="{0928E129-FD99-40CD-AF85-5E16D3AA9BEE}" dt="2021-10-19T10:14:05.289" v="539"/>
        <pc:sldMkLst>
          <pc:docMk/>
          <pc:sldMk cId="556409987" sldId="373"/>
        </pc:sldMkLst>
      </pc:sldChg>
      <pc:sldChg chg="add modTransition">
        <pc:chgData name="Mark Higgins" userId="f99148ad-7e67-4304-8c11-27c7a53efd31" providerId="ADAL" clId="{0928E129-FD99-40CD-AF85-5E16D3AA9BEE}" dt="2021-10-19T10:14:05.289" v="539"/>
        <pc:sldMkLst>
          <pc:docMk/>
          <pc:sldMk cId="486224407" sldId="377"/>
        </pc:sldMkLst>
      </pc:sldChg>
      <pc:sldChg chg="add modTransition">
        <pc:chgData name="Mark Higgins" userId="f99148ad-7e67-4304-8c11-27c7a53efd31" providerId="ADAL" clId="{0928E129-FD99-40CD-AF85-5E16D3AA9BEE}" dt="2021-10-19T10:14:05.289" v="539"/>
        <pc:sldMkLst>
          <pc:docMk/>
          <pc:sldMk cId="2826229378" sldId="378"/>
        </pc:sldMkLst>
      </pc:sldChg>
      <pc:sldChg chg="add modTransition">
        <pc:chgData name="Mark Higgins" userId="f99148ad-7e67-4304-8c11-27c7a53efd31" providerId="ADAL" clId="{0928E129-FD99-40CD-AF85-5E16D3AA9BEE}" dt="2021-10-19T10:14:05.289" v="539"/>
        <pc:sldMkLst>
          <pc:docMk/>
          <pc:sldMk cId="1059443082" sldId="379"/>
        </pc:sldMkLst>
      </pc:sldChg>
      <pc:sldChg chg="add modTransition">
        <pc:chgData name="Mark Higgins" userId="f99148ad-7e67-4304-8c11-27c7a53efd31" providerId="ADAL" clId="{0928E129-FD99-40CD-AF85-5E16D3AA9BEE}" dt="2021-10-19T10:14:05.289" v="539"/>
        <pc:sldMkLst>
          <pc:docMk/>
          <pc:sldMk cId="217333681" sldId="380"/>
        </pc:sldMkLst>
      </pc:sldChg>
      <pc:sldChg chg="add modTransition">
        <pc:chgData name="Mark Higgins" userId="f99148ad-7e67-4304-8c11-27c7a53efd31" providerId="ADAL" clId="{0928E129-FD99-40CD-AF85-5E16D3AA9BEE}" dt="2021-10-19T10:14:05.289" v="539"/>
        <pc:sldMkLst>
          <pc:docMk/>
          <pc:sldMk cId="761647083" sldId="388"/>
        </pc:sldMkLst>
      </pc:sldChg>
      <pc:sldChg chg="add modTransition">
        <pc:chgData name="Mark Higgins" userId="f99148ad-7e67-4304-8c11-27c7a53efd31" providerId="ADAL" clId="{0928E129-FD99-40CD-AF85-5E16D3AA9BEE}" dt="2021-10-19T10:14:05.289" v="539"/>
        <pc:sldMkLst>
          <pc:docMk/>
          <pc:sldMk cId="2918068631" sldId="389"/>
        </pc:sldMkLst>
      </pc:sldChg>
      <pc:sldChg chg="add modTransition">
        <pc:chgData name="Mark Higgins" userId="f99148ad-7e67-4304-8c11-27c7a53efd31" providerId="ADAL" clId="{0928E129-FD99-40CD-AF85-5E16D3AA9BEE}" dt="2021-10-19T10:14:05.289" v="539"/>
        <pc:sldMkLst>
          <pc:docMk/>
          <pc:sldMk cId="845237742" sldId="390"/>
        </pc:sldMkLst>
      </pc:sldChg>
      <pc:sldChg chg="add modTransition">
        <pc:chgData name="Mark Higgins" userId="f99148ad-7e67-4304-8c11-27c7a53efd31" providerId="ADAL" clId="{0928E129-FD99-40CD-AF85-5E16D3AA9BEE}" dt="2021-10-19T10:14:05.289" v="539"/>
        <pc:sldMkLst>
          <pc:docMk/>
          <pc:sldMk cId="1248848706" sldId="391"/>
        </pc:sldMkLst>
      </pc:sldChg>
      <pc:sldChg chg="add modTransition">
        <pc:chgData name="Mark Higgins" userId="f99148ad-7e67-4304-8c11-27c7a53efd31" providerId="ADAL" clId="{0928E129-FD99-40CD-AF85-5E16D3AA9BEE}" dt="2021-10-19T10:14:05.289" v="539"/>
        <pc:sldMkLst>
          <pc:docMk/>
          <pc:sldMk cId="1516249719" sldId="392"/>
        </pc:sldMkLst>
      </pc:sldChg>
      <pc:sldChg chg="add modTransition">
        <pc:chgData name="Mark Higgins" userId="f99148ad-7e67-4304-8c11-27c7a53efd31" providerId="ADAL" clId="{0928E129-FD99-40CD-AF85-5E16D3AA9BEE}" dt="2021-10-19T10:14:05.289" v="539"/>
        <pc:sldMkLst>
          <pc:docMk/>
          <pc:sldMk cId="2184032674" sldId="393"/>
        </pc:sldMkLst>
      </pc:sldChg>
      <pc:sldChg chg="add modTransition">
        <pc:chgData name="Mark Higgins" userId="f99148ad-7e67-4304-8c11-27c7a53efd31" providerId="ADAL" clId="{0928E129-FD99-40CD-AF85-5E16D3AA9BEE}" dt="2021-10-19T10:14:05.289" v="539"/>
        <pc:sldMkLst>
          <pc:docMk/>
          <pc:sldMk cId="3052757254" sldId="394"/>
        </pc:sldMkLst>
      </pc:sldChg>
      <pc:sldChg chg="add modTransition">
        <pc:chgData name="Mark Higgins" userId="f99148ad-7e67-4304-8c11-27c7a53efd31" providerId="ADAL" clId="{0928E129-FD99-40CD-AF85-5E16D3AA9BEE}" dt="2021-10-19T10:14:05.289" v="539"/>
        <pc:sldMkLst>
          <pc:docMk/>
          <pc:sldMk cId="3926405391" sldId="395"/>
        </pc:sldMkLst>
      </pc:sldChg>
      <pc:sldChg chg="add modTransition">
        <pc:chgData name="Mark Higgins" userId="f99148ad-7e67-4304-8c11-27c7a53efd31" providerId="ADAL" clId="{0928E129-FD99-40CD-AF85-5E16D3AA9BEE}" dt="2021-10-19T10:14:05.289" v="539"/>
        <pc:sldMkLst>
          <pc:docMk/>
          <pc:sldMk cId="1511910403" sldId="396"/>
        </pc:sldMkLst>
      </pc:sldChg>
      <pc:sldChg chg="add modTransition">
        <pc:chgData name="Mark Higgins" userId="f99148ad-7e67-4304-8c11-27c7a53efd31" providerId="ADAL" clId="{0928E129-FD99-40CD-AF85-5E16D3AA9BEE}" dt="2021-10-19T10:14:05.289" v="539"/>
        <pc:sldMkLst>
          <pc:docMk/>
          <pc:sldMk cId="1544895526" sldId="397"/>
        </pc:sldMkLst>
      </pc:sldChg>
      <pc:sldChg chg="add modTransition">
        <pc:chgData name="Mark Higgins" userId="f99148ad-7e67-4304-8c11-27c7a53efd31" providerId="ADAL" clId="{0928E129-FD99-40CD-AF85-5E16D3AA9BEE}" dt="2021-10-19T10:14:05.289" v="539"/>
        <pc:sldMkLst>
          <pc:docMk/>
          <pc:sldMk cId="2465785807" sldId="398"/>
        </pc:sldMkLst>
      </pc:sldChg>
      <pc:sldChg chg="add modTransition">
        <pc:chgData name="Mark Higgins" userId="f99148ad-7e67-4304-8c11-27c7a53efd31" providerId="ADAL" clId="{0928E129-FD99-40CD-AF85-5E16D3AA9BEE}" dt="2021-10-19T10:14:05.289" v="539"/>
        <pc:sldMkLst>
          <pc:docMk/>
          <pc:sldMk cId="3222968002" sldId="399"/>
        </pc:sldMkLst>
      </pc:sldChg>
      <pc:sldChg chg="add modTransition">
        <pc:chgData name="Mark Higgins" userId="f99148ad-7e67-4304-8c11-27c7a53efd31" providerId="ADAL" clId="{0928E129-FD99-40CD-AF85-5E16D3AA9BEE}" dt="2021-10-19T10:14:05.289" v="539"/>
        <pc:sldMkLst>
          <pc:docMk/>
          <pc:sldMk cId="2056755039" sldId="400"/>
        </pc:sldMkLst>
      </pc:sldChg>
      <pc:sldChg chg="add modTransition">
        <pc:chgData name="Mark Higgins" userId="f99148ad-7e67-4304-8c11-27c7a53efd31" providerId="ADAL" clId="{0928E129-FD99-40CD-AF85-5E16D3AA9BEE}" dt="2021-10-19T10:14:05.289" v="539"/>
        <pc:sldMkLst>
          <pc:docMk/>
          <pc:sldMk cId="481534088" sldId="401"/>
        </pc:sldMkLst>
      </pc:sldChg>
      <pc:sldChg chg="add modTransition">
        <pc:chgData name="Mark Higgins" userId="f99148ad-7e67-4304-8c11-27c7a53efd31" providerId="ADAL" clId="{0928E129-FD99-40CD-AF85-5E16D3AA9BEE}" dt="2021-10-19T10:14:05.289" v="539"/>
        <pc:sldMkLst>
          <pc:docMk/>
          <pc:sldMk cId="2952593591" sldId="402"/>
        </pc:sldMkLst>
      </pc:sldChg>
      <pc:sldChg chg="add modTransition">
        <pc:chgData name="Mark Higgins" userId="f99148ad-7e67-4304-8c11-27c7a53efd31" providerId="ADAL" clId="{0928E129-FD99-40CD-AF85-5E16D3AA9BEE}" dt="2021-10-19T10:14:05.289" v="539"/>
        <pc:sldMkLst>
          <pc:docMk/>
          <pc:sldMk cId="1250941793" sldId="403"/>
        </pc:sldMkLst>
      </pc:sldChg>
      <pc:sldChg chg="add modTransition">
        <pc:chgData name="Mark Higgins" userId="f99148ad-7e67-4304-8c11-27c7a53efd31" providerId="ADAL" clId="{0928E129-FD99-40CD-AF85-5E16D3AA9BEE}" dt="2021-10-19T10:14:05.289" v="539"/>
        <pc:sldMkLst>
          <pc:docMk/>
          <pc:sldMk cId="624383718" sldId="404"/>
        </pc:sldMkLst>
      </pc:sldChg>
      <pc:sldChg chg="add modTransition">
        <pc:chgData name="Mark Higgins" userId="f99148ad-7e67-4304-8c11-27c7a53efd31" providerId="ADAL" clId="{0928E129-FD99-40CD-AF85-5E16D3AA9BEE}" dt="2021-10-19T10:14:05.289" v="539"/>
        <pc:sldMkLst>
          <pc:docMk/>
          <pc:sldMk cId="1975970897" sldId="405"/>
        </pc:sldMkLst>
      </pc:sldChg>
      <pc:sldChg chg="add modTransition">
        <pc:chgData name="Mark Higgins" userId="f99148ad-7e67-4304-8c11-27c7a53efd31" providerId="ADAL" clId="{0928E129-FD99-40CD-AF85-5E16D3AA9BEE}" dt="2021-10-19T10:14:05.289" v="539"/>
        <pc:sldMkLst>
          <pc:docMk/>
          <pc:sldMk cId="4114315404" sldId="406"/>
        </pc:sldMkLst>
      </pc:sldChg>
      <pc:sldChg chg="add modTransition">
        <pc:chgData name="Mark Higgins" userId="f99148ad-7e67-4304-8c11-27c7a53efd31" providerId="ADAL" clId="{0928E129-FD99-40CD-AF85-5E16D3AA9BEE}" dt="2021-10-19T10:14:05.289" v="539"/>
        <pc:sldMkLst>
          <pc:docMk/>
          <pc:sldMk cId="2654113757" sldId="407"/>
        </pc:sldMkLst>
      </pc:sldChg>
      <pc:sldChg chg="add modTransition">
        <pc:chgData name="Mark Higgins" userId="f99148ad-7e67-4304-8c11-27c7a53efd31" providerId="ADAL" clId="{0928E129-FD99-40CD-AF85-5E16D3AA9BEE}" dt="2021-10-19T10:14:05.289" v="539"/>
        <pc:sldMkLst>
          <pc:docMk/>
          <pc:sldMk cId="1410555242" sldId="408"/>
        </pc:sldMkLst>
      </pc:sldChg>
      <pc:sldChg chg="add modTransition">
        <pc:chgData name="Mark Higgins" userId="f99148ad-7e67-4304-8c11-27c7a53efd31" providerId="ADAL" clId="{0928E129-FD99-40CD-AF85-5E16D3AA9BEE}" dt="2021-10-19T10:14:05.289" v="539"/>
        <pc:sldMkLst>
          <pc:docMk/>
          <pc:sldMk cId="706236086" sldId="409"/>
        </pc:sldMkLst>
      </pc:sldChg>
      <pc:sldChg chg="add modTransition">
        <pc:chgData name="Mark Higgins" userId="f99148ad-7e67-4304-8c11-27c7a53efd31" providerId="ADAL" clId="{0928E129-FD99-40CD-AF85-5E16D3AA9BEE}" dt="2021-10-19T10:14:05.289" v="539"/>
        <pc:sldMkLst>
          <pc:docMk/>
          <pc:sldMk cId="4238912955" sldId="410"/>
        </pc:sldMkLst>
      </pc:sldChg>
      <pc:sldChg chg="add modTransition">
        <pc:chgData name="Mark Higgins" userId="f99148ad-7e67-4304-8c11-27c7a53efd31" providerId="ADAL" clId="{0928E129-FD99-40CD-AF85-5E16D3AA9BEE}" dt="2021-10-19T10:14:05.289" v="539"/>
        <pc:sldMkLst>
          <pc:docMk/>
          <pc:sldMk cId="2602691375" sldId="411"/>
        </pc:sldMkLst>
      </pc:sldChg>
      <pc:sldChg chg="modSp add mod modTransition">
        <pc:chgData name="Mark Higgins" userId="f99148ad-7e67-4304-8c11-27c7a53efd31" providerId="ADAL" clId="{0928E129-FD99-40CD-AF85-5E16D3AA9BEE}" dt="2021-10-19T10:14:05.608" v="543" actId="27636"/>
        <pc:sldMkLst>
          <pc:docMk/>
          <pc:sldMk cId="1337448394" sldId="412"/>
        </pc:sldMkLst>
        <pc:spChg chg="mod">
          <ac:chgData name="Mark Higgins" userId="f99148ad-7e67-4304-8c11-27c7a53efd31" providerId="ADAL" clId="{0928E129-FD99-40CD-AF85-5E16D3AA9BEE}" dt="2021-10-19T10:14:05.608" v="543" actId="27636"/>
          <ac:spMkLst>
            <pc:docMk/>
            <pc:sldMk cId="1337448394" sldId="412"/>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3573841059" sldId="413"/>
        </pc:sldMkLst>
      </pc:sldChg>
      <pc:sldChg chg="add modTransition">
        <pc:chgData name="Mark Higgins" userId="f99148ad-7e67-4304-8c11-27c7a53efd31" providerId="ADAL" clId="{0928E129-FD99-40CD-AF85-5E16D3AA9BEE}" dt="2021-10-19T10:14:05.289" v="539"/>
        <pc:sldMkLst>
          <pc:docMk/>
          <pc:sldMk cId="2629586236" sldId="414"/>
        </pc:sldMkLst>
      </pc:sldChg>
      <pc:sldChg chg="modSp add mod modTransition">
        <pc:chgData name="Mark Higgins" userId="f99148ad-7e67-4304-8c11-27c7a53efd31" providerId="ADAL" clId="{0928E129-FD99-40CD-AF85-5E16D3AA9BEE}" dt="2021-10-19T10:14:05.620" v="544" actId="27636"/>
        <pc:sldMkLst>
          <pc:docMk/>
          <pc:sldMk cId="680340156" sldId="415"/>
        </pc:sldMkLst>
        <pc:spChg chg="mod">
          <ac:chgData name="Mark Higgins" userId="f99148ad-7e67-4304-8c11-27c7a53efd31" providerId="ADAL" clId="{0928E129-FD99-40CD-AF85-5E16D3AA9BEE}" dt="2021-10-19T10:14:05.620" v="544" actId="27636"/>
          <ac:spMkLst>
            <pc:docMk/>
            <pc:sldMk cId="680340156" sldId="415"/>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2650830124" sldId="416"/>
        </pc:sldMkLst>
      </pc:sldChg>
      <pc:sldChg chg="add modTransition">
        <pc:chgData name="Mark Higgins" userId="f99148ad-7e67-4304-8c11-27c7a53efd31" providerId="ADAL" clId="{0928E129-FD99-40CD-AF85-5E16D3AA9BEE}" dt="2021-10-19T10:14:05.289" v="539"/>
        <pc:sldMkLst>
          <pc:docMk/>
          <pc:sldMk cId="3730956495" sldId="417"/>
        </pc:sldMkLst>
      </pc:sldChg>
      <pc:sldChg chg="add modTransition">
        <pc:chgData name="Mark Higgins" userId="f99148ad-7e67-4304-8c11-27c7a53efd31" providerId="ADAL" clId="{0928E129-FD99-40CD-AF85-5E16D3AA9BEE}" dt="2021-10-19T10:14:05.289" v="539"/>
        <pc:sldMkLst>
          <pc:docMk/>
          <pc:sldMk cId="4223131663" sldId="418"/>
        </pc:sldMkLst>
      </pc:sldChg>
      <pc:sldChg chg="add modTransition">
        <pc:chgData name="Mark Higgins" userId="f99148ad-7e67-4304-8c11-27c7a53efd31" providerId="ADAL" clId="{0928E129-FD99-40CD-AF85-5E16D3AA9BEE}" dt="2021-10-19T10:14:05.289" v="539"/>
        <pc:sldMkLst>
          <pc:docMk/>
          <pc:sldMk cId="1778816030" sldId="421"/>
        </pc:sldMkLst>
      </pc:sldChg>
      <pc:sldChg chg="add modTransition setBg">
        <pc:chgData name="Mark Higgins" userId="f99148ad-7e67-4304-8c11-27c7a53efd31" providerId="ADAL" clId="{0928E129-FD99-40CD-AF85-5E16D3AA9BEE}" dt="2021-10-19T10:14:05.289" v="539"/>
        <pc:sldMkLst>
          <pc:docMk/>
          <pc:sldMk cId="607490500" sldId="422"/>
        </pc:sldMkLst>
      </pc:sldChg>
      <pc:sldChg chg="add modTransition">
        <pc:chgData name="Mark Higgins" userId="f99148ad-7e67-4304-8c11-27c7a53efd31" providerId="ADAL" clId="{0928E129-FD99-40CD-AF85-5E16D3AA9BEE}" dt="2021-10-19T10:14:05.289" v="539"/>
        <pc:sldMkLst>
          <pc:docMk/>
          <pc:sldMk cId="1890531109" sldId="424"/>
        </pc:sldMkLst>
      </pc:sldChg>
      <pc:sldChg chg="add modTransition">
        <pc:chgData name="Mark Higgins" userId="f99148ad-7e67-4304-8c11-27c7a53efd31" providerId="ADAL" clId="{0928E129-FD99-40CD-AF85-5E16D3AA9BEE}" dt="2021-10-19T10:14:05.289" v="539"/>
        <pc:sldMkLst>
          <pc:docMk/>
          <pc:sldMk cId="1673904469" sldId="425"/>
        </pc:sldMkLst>
      </pc:sldChg>
      <pc:sldChg chg="add modTransition">
        <pc:chgData name="Mark Higgins" userId="f99148ad-7e67-4304-8c11-27c7a53efd31" providerId="ADAL" clId="{0928E129-FD99-40CD-AF85-5E16D3AA9BEE}" dt="2021-10-19T10:14:05.289" v="539"/>
        <pc:sldMkLst>
          <pc:docMk/>
          <pc:sldMk cId="658609329" sldId="426"/>
        </pc:sldMkLst>
      </pc:sldChg>
      <pc:sldChg chg="add modTransition">
        <pc:chgData name="Mark Higgins" userId="f99148ad-7e67-4304-8c11-27c7a53efd31" providerId="ADAL" clId="{0928E129-FD99-40CD-AF85-5E16D3AA9BEE}" dt="2021-10-19T10:14:05.289" v="539"/>
        <pc:sldMkLst>
          <pc:docMk/>
          <pc:sldMk cId="2422120360" sldId="430"/>
        </pc:sldMkLst>
      </pc:sldChg>
      <pc:sldChg chg="add modTransition">
        <pc:chgData name="Mark Higgins" userId="f99148ad-7e67-4304-8c11-27c7a53efd31" providerId="ADAL" clId="{0928E129-FD99-40CD-AF85-5E16D3AA9BEE}" dt="2021-10-19T10:14:05.289" v="539"/>
        <pc:sldMkLst>
          <pc:docMk/>
          <pc:sldMk cId="3231987782" sldId="433"/>
        </pc:sldMkLst>
      </pc:sldChg>
      <pc:sldChg chg="add modTransition">
        <pc:chgData name="Mark Higgins" userId="f99148ad-7e67-4304-8c11-27c7a53efd31" providerId="ADAL" clId="{0928E129-FD99-40CD-AF85-5E16D3AA9BEE}" dt="2021-10-19T10:14:05.289" v="539"/>
        <pc:sldMkLst>
          <pc:docMk/>
          <pc:sldMk cId="625691769" sldId="435"/>
        </pc:sldMkLst>
      </pc:sldChg>
      <pc:sldChg chg="add modTransition">
        <pc:chgData name="Mark Higgins" userId="f99148ad-7e67-4304-8c11-27c7a53efd31" providerId="ADAL" clId="{0928E129-FD99-40CD-AF85-5E16D3AA9BEE}" dt="2021-10-19T10:14:05.289" v="539"/>
        <pc:sldMkLst>
          <pc:docMk/>
          <pc:sldMk cId="3149446475" sldId="436"/>
        </pc:sldMkLst>
      </pc:sldChg>
      <pc:sldChg chg="add modTransition">
        <pc:chgData name="Mark Higgins" userId="f99148ad-7e67-4304-8c11-27c7a53efd31" providerId="ADAL" clId="{0928E129-FD99-40CD-AF85-5E16D3AA9BEE}" dt="2021-10-19T10:14:05.289" v="539"/>
        <pc:sldMkLst>
          <pc:docMk/>
          <pc:sldMk cId="331857268" sldId="437"/>
        </pc:sldMkLst>
      </pc:sldChg>
      <pc:sldChg chg="add modTransition">
        <pc:chgData name="Mark Higgins" userId="f99148ad-7e67-4304-8c11-27c7a53efd31" providerId="ADAL" clId="{0928E129-FD99-40CD-AF85-5E16D3AA9BEE}" dt="2021-10-19T10:14:05.289" v="539"/>
        <pc:sldMkLst>
          <pc:docMk/>
          <pc:sldMk cId="2734321847" sldId="438"/>
        </pc:sldMkLst>
      </pc:sldChg>
      <pc:sldChg chg="add modTransition">
        <pc:chgData name="Mark Higgins" userId="f99148ad-7e67-4304-8c11-27c7a53efd31" providerId="ADAL" clId="{0928E129-FD99-40CD-AF85-5E16D3AA9BEE}" dt="2021-10-19T10:14:05.289" v="539"/>
        <pc:sldMkLst>
          <pc:docMk/>
          <pc:sldMk cId="205147612" sldId="439"/>
        </pc:sldMkLst>
      </pc:sldChg>
      <pc:sldChg chg="add modTransition">
        <pc:chgData name="Mark Higgins" userId="f99148ad-7e67-4304-8c11-27c7a53efd31" providerId="ADAL" clId="{0928E129-FD99-40CD-AF85-5E16D3AA9BEE}" dt="2021-10-19T10:14:05.289" v="539"/>
        <pc:sldMkLst>
          <pc:docMk/>
          <pc:sldMk cId="2991292184" sldId="441"/>
        </pc:sldMkLst>
      </pc:sldChg>
      <pc:sldChg chg="add modTransition">
        <pc:chgData name="Mark Higgins" userId="f99148ad-7e67-4304-8c11-27c7a53efd31" providerId="ADAL" clId="{0928E129-FD99-40CD-AF85-5E16D3AA9BEE}" dt="2021-10-19T10:14:05.289" v="539"/>
        <pc:sldMkLst>
          <pc:docMk/>
          <pc:sldMk cId="3362721485" sldId="442"/>
        </pc:sldMkLst>
      </pc:sldChg>
      <pc:sldChg chg="add modTransition">
        <pc:chgData name="Mark Higgins" userId="f99148ad-7e67-4304-8c11-27c7a53efd31" providerId="ADAL" clId="{0928E129-FD99-40CD-AF85-5E16D3AA9BEE}" dt="2021-10-19T10:14:05.289" v="539"/>
        <pc:sldMkLst>
          <pc:docMk/>
          <pc:sldMk cId="2387050593" sldId="443"/>
        </pc:sldMkLst>
      </pc:sldChg>
      <pc:sldChg chg="add modTransition">
        <pc:chgData name="Mark Higgins" userId="f99148ad-7e67-4304-8c11-27c7a53efd31" providerId="ADAL" clId="{0928E129-FD99-40CD-AF85-5E16D3AA9BEE}" dt="2021-10-19T10:14:05.289" v="539"/>
        <pc:sldMkLst>
          <pc:docMk/>
          <pc:sldMk cId="389213653" sldId="444"/>
        </pc:sldMkLst>
      </pc:sldChg>
      <pc:sldChg chg="add modTransition">
        <pc:chgData name="Mark Higgins" userId="f99148ad-7e67-4304-8c11-27c7a53efd31" providerId="ADAL" clId="{0928E129-FD99-40CD-AF85-5E16D3AA9BEE}" dt="2021-10-19T10:14:05.289" v="539"/>
        <pc:sldMkLst>
          <pc:docMk/>
          <pc:sldMk cId="558151786" sldId="445"/>
        </pc:sldMkLst>
      </pc:sldChg>
      <pc:sldChg chg="del">
        <pc:chgData name="Mark Higgins" userId="f99148ad-7e67-4304-8c11-27c7a53efd31" providerId="ADAL" clId="{0928E129-FD99-40CD-AF85-5E16D3AA9BEE}" dt="2021-10-19T10:04:27.564" v="487" actId="47"/>
        <pc:sldMkLst>
          <pc:docMk/>
          <pc:sldMk cId="2266756688" sldId="688"/>
        </pc:sldMkLst>
      </pc:sldChg>
      <pc:sldChg chg="del">
        <pc:chgData name="Mark Higgins" userId="f99148ad-7e67-4304-8c11-27c7a53efd31" providerId="ADAL" clId="{0928E129-FD99-40CD-AF85-5E16D3AA9BEE}" dt="2021-10-19T14:40:39.656" v="830" actId="47"/>
        <pc:sldMkLst>
          <pc:docMk/>
          <pc:sldMk cId="1816344671" sldId="707"/>
        </pc:sldMkLst>
      </pc:sldChg>
      <pc:sldChg chg="del">
        <pc:chgData name="Mark Higgins" userId="f99148ad-7e67-4304-8c11-27c7a53efd31" providerId="ADAL" clId="{0928E129-FD99-40CD-AF85-5E16D3AA9BEE}" dt="2021-10-19T14:40:41.346" v="831" actId="47"/>
        <pc:sldMkLst>
          <pc:docMk/>
          <pc:sldMk cId="4156006121" sldId="717"/>
        </pc:sldMkLst>
      </pc:sldChg>
      <pc:sldChg chg="del">
        <pc:chgData name="Mark Higgins" userId="f99148ad-7e67-4304-8c11-27c7a53efd31" providerId="ADAL" clId="{0928E129-FD99-40CD-AF85-5E16D3AA9BEE}" dt="2021-10-19T10:03:42.653" v="486" actId="47"/>
        <pc:sldMkLst>
          <pc:docMk/>
          <pc:sldMk cId="1326003313" sldId="726"/>
        </pc:sldMkLst>
      </pc:sldChg>
      <pc:sldChg chg="del">
        <pc:chgData name="Mark Higgins" userId="f99148ad-7e67-4304-8c11-27c7a53efd31" providerId="ADAL" clId="{0928E129-FD99-40CD-AF85-5E16D3AA9BEE}" dt="2021-10-19T10:04:27.564" v="487" actId="47"/>
        <pc:sldMkLst>
          <pc:docMk/>
          <pc:sldMk cId="4089840093" sldId="728"/>
        </pc:sldMkLst>
      </pc:sldChg>
      <pc:sldChg chg="del">
        <pc:chgData name="Mark Higgins" userId="f99148ad-7e67-4304-8c11-27c7a53efd31" providerId="ADAL" clId="{0928E129-FD99-40CD-AF85-5E16D3AA9BEE}" dt="2021-10-19T10:03:42.653" v="486" actId="47"/>
        <pc:sldMkLst>
          <pc:docMk/>
          <pc:sldMk cId="307547839" sldId="730"/>
        </pc:sldMkLst>
      </pc:sldChg>
      <pc:sldChg chg="del">
        <pc:chgData name="Mark Higgins" userId="f99148ad-7e67-4304-8c11-27c7a53efd31" providerId="ADAL" clId="{0928E129-FD99-40CD-AF85-5E16D3AA9BEE}" dt="2021-10-19T10:03:42.653" v="486" actId="47"/>
        <pc:sldMkLst>
          <pc:docMk/>
          <pc:sldMk cId="2642783198" sldId="731"/>
        </pc:sldMkLst>
      </pc:sldChg>
      <pc:sldChg chg="del">
        <pc:chgData name="Mark Higgins" userId="f99148ad-7e67-4304-8c11-27c7a53efd31" providerId="ADAL" clId="{0928E129-FD99-40CD-AF85-5E16D3AA9BEE}" dt="2021-10-19T10:03:42.653" v="486" actId="47"/>
        <pc:sldMkLst>
          <pc:docMk/>
          <pc:sldMk cId="4079892440" sldId="732"/>
        </pc:sldMkLst>
      </pc:sldChg>
      <pc:sldChg chg="del">
        <pc:chgData name="Mark Higgins" userId="f99148ad-7e67-4304-8c11-27c7a53efd31" providerId="ADAL" clId="{0928E129-FD99-40CD-AF85-5E16D3AA9BEE}" dt="2021-10-19T10:03:42.653" v="486" actId="47"/>
        <pc:sldMkLst>
          <pc:docMk/>
          <pc:sldMk cId="1934917559" sldId="733"/>
        </pc:sldMkLst>
      </pc:sldChg>
      <pc:sldChg chg="del">
        <pc:chgData name="Mark Higgins" userId="f99148ad-7e67-4304-8c11-27c7a53efd31" providerId="ADAL" clId="{0928E129-FD99-40CD-AF85-5E16D3AA9BEE}" dt="2021-10-19T10:03:42.653" v="486" actId="47"/>
        <pc:sldMkLst>
          <pc:docMk/>
          <pc:sldMk cId="1696381284" sldId="734"/>
        </pc:sldMkLst>
      </pc:sldChg>
      <pc:sldChg chg="del">
        <pc:chgData name="Mark Higgins" userId="f99148ad-7e67-4304-8c11-27c7a53efd31" providerId="ADAL" clId="{0928E129-FD99-40CD-AF85-5E16D3AA9BEE}" dt="2021-10-19T10:03:42.653" v="486" actId="47"/>
        <pc:sldMkLst>
          <pc:docMk/>
          <pc:sldMk cId="4165303584" sldId="735"/>
        </pc:sldMkLst>
      </pc:sldChg>
      <pc:sldChg chg="del">
        <pc:chgData name="Mark Higgins" userId="f99148ad-7e67-4304-8c11-27c7a53efd31" providerId="ADAL" clId="{0928E129-FD99-40CD-AF85-5E16D3AA9BEE}" dt="2021-10-19T10:03:42.653" v="486" actId="47"/>
        <pc:sldMkLst>
          <pc:docMk/>
          <pc:sldMk cId="3470252975" sldId="737"/>
        </pc:sldMkLst>
      </pc:sldChg>
      <pc:sldChg chg="del">
        <pc:chgData name="Mark Higgins" userId="f99148ad-7e67-4304-8c11-27c7a53efd31" providerId="ADAL" clId="{0928E129-FD99-40CD-AF85-5E16D3AA9BEE}" dt="2021-10-19T10:03:42.653" v="486" actId="47"/>
        <pc:sldMkLst>
          <pc:docMk/>
          <pc:sldMk cId="332731690" sldId="738"/>
        </pc:sldMkLst>
      </pc:sldChg>
      <pc:sldChg chg="del">
        <pc:chgData name="Mark Higgins" userId="f99148ad-7e67-4304-8c11-27c7a53efd31" providerId="ADAL" clId="{0928E129-FD99-40CD-AF85-5E16D3AA9BEE}" dt="2021-10-19T10:03:42.653" v="486" actId="47"/>
        <pc:sldMkLst>
          <pc:docMk/>
          <pc:sldMk cId="3774060212" sldId="739"/>
        </pc:sldMkLst>
      </pc:sldChg>
      <pc:sldChg chg="del">
        <pc:chgData name="Mark Higgins" userId="f99148ad-7e67-4304-8c11-27c7a53efd31" providerId="ADAL" clId="{0928E129-FD99-40CD-AF85-5E16D3AA9BEE}" dt="2021-10-19T10:03:42.653" v="486" actId="47"/>
        <pc:sldMkLst>
          <pc:docMk/>
          <pc:sldMk cId="3122003498" sldId="740"/>
        </pc:sldMkLst>
      </pc:sldChg>
      <pc:sldChg chg="del">
        <pc:chgData name="Mark Higgins" userId="f99148ad-7e67-4304-8c11-27c7a53efd31" providerId="ADAL" clId="{0928E129-FD99-40CD-AF85-5E16D3AA9BEE}" dt="2021-10-19T10:04:27.564" v="487" actId="47"/>
        <pc:sldMkLst>
          <pc:docMk/>
          <pc:sldMk cId="4066186202" sldId="744"/>
        </pc:sldMkLst>
      </pc:sldChg>
      <pc:sldChg chg="del">
        <pc:chgData name="Mark Higgins" userId="f99148ad-7e67-4304-8c11-27c7a53efd31" providerId="ADAL" clId="{0928E129-FD99-40CD-AF85-5E16D3AA9BEE}" dt="2021-10-19T10:04:27.564" v="487" actId="47"/>
        <pc:sldMkLst>
          <pc:docMk/>
          <pc:sldMk cId="770630686" sldId="745"/>
        </pc:sldMkLst>
      </pc:sldChg>
      <pc:sldChg chg="del">
        <pc:chgData name="Mark Higgins" userId="f99148ad-7e67-4304-8c11-27c7a53efd31" providerId="ADAL" clId="{0928E129-FD99-40CD-AF85-5E16D3AA9BEE}" dt="2021-10-19T10:04:27.564" v="487" actId="47"/>
        <pc:sldMkLst>
          <pc:docMk/>
          <pc:sldMk cId="617376751" sldId="746"/>
        </pc:sldMkLst>
      </pc:sldChg>
      <pc:sldChg chg="del">
        <pc:chgData name="Mark Higgins" userId="f99148ad-7e67-4304-8c11-27c7a53efd31" providerId="ADAL" clId="{0928E129-FD99-40CD-AF85-5E16D3AA9BEE}" dt="2021-10-19T10:04:27.564" v="487" actId="47"/>
        <pc:sldMkLst>
          <pc:docMk/>
          <pc:sldMk cId="1570186602" sldId="747"/>
        </pc:sldMkLst>
      </pc:sldChg>
      <pc:sldChg chg="del">
        <pc:chgData name="Mark Higgins" userId="f99148ad-7e67-4304-8c11-27c7a53efd31" providerId="ADAL" clId="{0928E129-FD99-40CD-AF85-5E16D3AA9BEE}" dt="2021-10-19T10:04:27.564" v="487" actId="47"/>
        <pc:sldMkLst>
          <pc:docMk/>
          <pc:sldMk cId="2759050896" sldId="748"/>
        </pc:sldMkLst>
      </pc:sldChg>
      <pc:sldChg chg="del">
        <pc:chgData name="Mark Higgins" userId="f99148ad-7e67-4304-8c11-27c7a53efd31" providerId="ADAL" clId="{0928E129-FD99-40CD-AF85-5E16D3AA9BEE}" dt="2021-10-19T10:04:27.564" v="487" actId="47"/>
        <pc:sldMkLst>
          <pc:docMk/>
          <pc:sldMk cId="3539341101" sldId="751"/>
        </pc:sldMkLst>
      </pc:sldChg>
      <pc:sldChg chg="del">
        <pc:chgData name="Mark Higgins" userId="f99148ad-7e67-4304-8c11-27c7a53efd31" providerId="ADAL" clId="{0928E129-FD99-40CD-AF85-5E16D3AA9BEE}" dt="2021-10-19T10:04:27.564" v="487" actId="47"/>
        <pc:sldMkLst>
          <pc:docMk/>
          <pc:sldMk cId="3580120427" sldId="752"/>
        </pc:sldMkLst>
      </pc:sldChg>
      <pc:sldChg chg="del">
        <pc:chgData name="Mark Higgins" userId="f99148ad-7e67-4304-8c11-27c7a53efd31" providerId="ADAL" clId="{0928E129-FD99-40CD-AF85-5E16D3AA9BEE}" dt="2021-10-19T10:04:27.564" v="487" actId="47"/>
        <pc:sldMkLst>
          <pc:docMk/>
          <pc:sldMk cId="3010225684" sldId="753"/>
        </pc:sldMkLst>
      </pc:sldChg>
      <pc:sldChg chg="del">
        <pc:chgData name="Mark Higgins" userId="f99148ad-7e67-4304-8c11-27c7a53efd31" providerId="ADAL" clId="{0928E129-FD99-40CD-AF85-5E16D3AA9BEE}" dt="2021-10-19T10:04:27.564" v="487" actId="47"/>
        <pc:sldMkLst>
          <pc:docMk/>
          <pc:sldMk cId="1173022864" sldId="754"/>
        </pc:sldMkLst>
      </pc:sldChg>
      <pc:sldChg chg="del">
        <pc:chgData name="Mark Higgins" userId="f99148ad-7e67-4304-8c11-27c7a53efd31" providerId="ADAL" clId="{0928E129-FD99-40CD-AF85-5E16D3AA9BEE}" dt="2021-10-19T10:04:27.564" v="487" actId="47"/>
        <pc:sldMkLst>
          <pc:docMk/>
          <pc:sldMk cId="3597424047" sldId="755"/>
        </pc:sldMkLst>
      </pc:sldChg>
      <pc:sldChg chg="del">
        <pc:chgData name="Mark Higgins" userId="f99148ad-7e67-4304-8c11-27c7a53efd31" providerId="ADAL" clId="{0928E129-FD99-40CD-AF85-5E16D3AA9BEE}" dt="2021-10-19T10:04:27.564" v="487" actId="47"/>
        <pc:sldMkLst>
          <pc:docMk/>
          <pc:sldMk cId="192846444" sldId="756"/>
        </pc:sldMkLst>
      </pc:sldChg>
      <pc:sldChg chg="del">
        <pc:chgData name="Mark Higgins" userId="f99148ad-7e67-4304-8c11-27c7a53efd31" providerId="ADAL" clId="{0928E129-FD99-40CD-AF85-5E16D3AA9BEE}" dt="2021-10-19T10:04:27.564" v="487" actId="47"/>
        <pc:sldMkLst>
          <pc:docMk/>
          <pc:sldMk cId="1815768866" sldId="757"/>
        </pc:sldMkLst>
      </pc:sldChg>
      <pc:sldChg chg="del">
        <pc:chgData name="Mark Higgins" userId="f99148ad-7e67-4304-8c11-27c7a53efd31" providerId="ADAL" clId="{0928E129-FD99-40CD-AF85-5E16D3AA9BEE}" dt="2021-10-19T10:04:27.564" v="487" actId="47"/>
        <pc:sldMkLst>
          <pc:docMk/>
          <pc:sldMk cId="107335709" sldId="758"/>
        </pc:sldMkLst>
      </pc:sldChg>
      <pc:sldChg chg="del">
        <pc:chgData name="Mark Higgins" userId="f99148ad-7e67-4304-8c11-27c7a53efd31" providerId="ADAL" clId="{0928E129-FD99-40CD-AF85-5E16D3AA9BEE}" dt="2021-10-19T10:04:27.564" v="487" actId="47"/>
        <pc:sldMkLst>
          <pc:docMk/>
          <pc:sldMk cId="2045349611" sldId="759"/>
        </pc:sldMkLst>
      </pc:sldChg>
      <pc:sldChg chg="del">
        <pc:chgData name="Mark Higgins" userId="f99148ad-7e67-4304-8c11-27c7a53efd31" providerId="ADAL" clId="{0928E129-FD99-40CD-AF85-5E16D3AA9BEE}" dt="2021-10-19T10:04:27.564" v="487" actId="47"/>
        <pc:sldMkLst>
          <pc:docMk/>
          <pc:sldMk cId="3253721968" sldId="760"/>
        </pc:sldMkLst>
      </pc:sldChg>
      <pc:sldChg chg="del">
        <pc:chgData name="Mark Higgins" userId="f99148ad-7e67-4304-8c11-27c7a53efd31" providerId="ADAL" clId="{0928E129-FD99-40CD-AF85-5E16D3AA9BEE}" dt="2021-10-19T10:04:27.564" v="487" actId="47"/>
        <pc:sldMkLst>
          <pc:docMk/>
          <pc:sldMk cId="2057681853" sldId="761"/>
        </pc:sldMkLst>
      </pc:sldChg>
      <pc:sldChg chg="del">
        <pc:chgData name="Mark Higgins" userId="f99148ad-7e67-4304-8c11-27c7a53efd31" providerId="ADAL" clId="{0928E129-FD99-40CD-AF85-5E16D3AA9BEE}" dt="2021-10-19T10:04:27.564" v="487" actId="47"/>
        <pc:sldMkLst>
          <pc:docMk/>
          <pc:sldMk cId="1239202243" sldId="762"/>
        </pc:sldMkLst>
      </pc:sldChg>
      <pc:sldChg chg="del">
        <pc:chgData name="Mark Higgins" userId="f99148ad-7e67-4304-8c11-27c7a53efd31" providerId="ADAL" clId="{0928E129-FD99-40CD-AF85-5E16D3AA9BEE}" dt="2021-10-19T10:04:27.564" v="487" actId="47"/>
        <pc:sldMkLst>
          <pc:docMk/>
          <pc:sldMk cId="932549731" sldId="763"/>
        </pc:sldMkLst>
      </pc:sldChg>
      <pc:sldChg chg="del">
        <pc:chgData name="Mark Higgins" userId="f99148ad-7e67-4304-8c11-27c7a53efd31" providerId="ADAL" clId="{0928E129-FD99-40CD-AF85-5E16D3AA9BEE}" dt="2021-10-19T10:04:27.564" v="487" actId="47"/>
        <pc:sldMkLst>
          <pc:docMk/>
          <pc:sldMk cId="763952852" sldId="764"/>
        </pc:sldMkLst>
      </pc:sldChg>
      <pc:sldChg chg="del">
        <pc:chgData name="Mark Higgins" userId="f99148ad-7e67-4304-8c11-27c7a53efd31" providerId="ADAL" clId="{0928E129-FD99-40CD-AF85-5E16D3AA9BEE}" dt="2021-10-19T10:04:27.564" v="487" actId="47"/>
        <pc:sldMkLst>
          <pc:docMk/>
          <pc:sldMk cId="1031906618" sldId="765"/>
        </pc:sldMkLst>
      </pc:sldChg>
      <pc:sldChg chg="del">
        <pc:chgData name="Mark Higgins" userId="f99148ad-7e67-4304-8c11-27c7a53efd31" providerId="ADAL" clId="{0928E129-FD99-40CD-AF85-5E16D3AA9BEE}" dt="2021-10-19T10:04:27.564" v="487" actId="47"/>
        <pc:sldMkLst>
          <pc:docMk/>
          <pc:sldMk cId="4045849453" sldId="766"/>
        </pc:sldMkLst>
      </pc:sldChg>
      <pc:sldChg chg="del">
        <pc:chgData name="Mark Higgins" userId="f99148ad-7e67-4304-8c11-27c7a53efd31" providerId="ADAL" clId="{0928E129-FD99-40CD-AF85-5E16D3AA9BEE}" dt="2021-10-19T10:04:27.564" v="487" actId="47"/>
        <pc:sldMkLst>
          <pc:docMk/>
          <pc:sldMk cId="148442352" sldId="767"/>
        </pc:sldMkLst>
      </pc:sldChg>
      <pc:sldChg chg="del">
        <pc:chgData name="Mark Higgins" userId="f99148ad-7e67-4304-8c11-27c7a53efd31" providerId="ADAL" clId="{0928E129-FD99-40CD-AF85-5E16D3AA9BEE}" dt="2021-10-19T10:04:27.564" v="487" actId="47"/>
        <pc:sldMkLst>
          <pc:docMk/>
          <pc:sldMk cId="1954010883" sldId="769"/>
        </pc:sldMkLst>
      </pc:sldChg>
      <pc:sldChg chg="del">
        <pc:chgData name="Mark Higgins" userId="f99148ad-7e67-4304-8c11-27c7a53efd31" providerId="ADAL" clId="{0928E129-FD99-40CD-AF85-5E16D3AA9BEE}" dt="2021-10-19T10:04:27.564" v="487" actId="47"/>
        <pc:sldMkLst>
          <pc:docMk/>
          <pc:sldMk cId="1604972400" sldId="770"/>
        </pc:sldMkLst>
      </pc:sldChg>
      <pc:sldChg chg="del">
        <pc:chgData name="Mark Higgins" userId="f99148ad-7e67-4304-8c11-27c7a53efd31" providerId="ADAL" clId="{0928E129-FD99-40CD-AF85-5E16D3AA9BEE}" dt="2021-10-19T10:04:27.564" v="487" actId="47"/>
        <pc:sldMkLst>
          <pc:docMk/>
          <pc:sldMk cId="2510440238" sldId="771"/>
        </pc:sldMkLst>
      </pc:sldChg>
      <pc:sldChg chg="del">
        <pc:chgData name="Mark Higgins" userId="f99148ad-7e67-4304-8c11-27c7a53efd31" providerId="ADAL" clId="{0928E129-FD99-40CD-AF85-5E16D3AA9BEE}" dt="2021-10-19T10:04:27.564" v="487" actId="47"/>
        <pc:sldMkLst>
          <pc:docMk/>
          <pc:sldMk cId="676233634" sldId="772"/>
        </pc:sldMkLst>
      </pc:sldChg>
      <pc:sldChg chg="del">
        <pc:chgData name="Mark Higgins" userId="f99148ad-7e67-4304-8c11-27c7a53efd31" providerId="ADAL" clId="{0928E129-FD99-40CD-AF85-5E16D3AA9BEE}" dt="2021-10-19T10:04:27.564" v="487" actId="47"/>
        <pc:sldMkLst>
          <pc:docMk/>
          <pc:sldMk cId="1934469221" sldId="773"/>
        </pc:sldMkLst>
      </pc:sldChg>
      <pc:sldChg chg="del">
        <pc:chgData name="Mark Higgins" userId="f99148ad-7e67-4304-8c11-27c7a53efd31" providerId="ADAL" clId="{0928E129-FD99-40CD-AF85-5E16D3AA9BEE}" dt="2021-10-19T10:04:27.564" v="487" actId="47"/>
        <pc:sldMkLst>
          <pc:docMk/>
          <pc:sldMk cId="1886039604" sldId="774"/>
        </pc:sldMkLst>
      </pc:sldChg>
      <pc:sldChg chg="del">
        <pc:chgData name="Mark Higgins" userId="f99148ad-7e67-4304-8c11-27c7a53efd31" providerId="ADAL" clId="{0928E129-FD99-40CD-AF85-5E16D3AA9BEE}" dt="2021-10-19T10:04:27.564" v="487" actId="47"/>
        <pc:sldMkLst>
          <pc:docMk/>
          <pc:sldMk cId="2319426009" sldId="775"/>
        </pc:sldMkLst>
      </pc:sldChg>
      <pc:sldChg chg="del">
        <pc:chgData name="Mark Higgins" userId="f99148ad-7e67-4304-8c11-27c7a53efd31" providerId="ADAL" clId="{0928E129-FD99-40CD-AF85-5E16D3AA9BEE}" dt="2021-10-19T10:04:27.564" v="487" actId="47"/>
        <pc:sldMkLst>
          <pc:docMk/>
          <pc:sldMk cId="3786160514" sldId="776"/>
        </pc:sldMkLst>
      </pc:sldChg>
      <pc:sldChg chg="del">
        <pc:chgData name="Mark Higgins" userId="f99148ad-7e67-4304-8c11-27c7a53efd31" providerId="ADAL" clId="{0928E129-FD99-40CD-AF85-5E16D3AA9BEE}" dt="2021-10-19T10:04:27.564" v="487" actId="47"/>
        <pc:sldMkLst>
          <pc:docMk/>
          <pc:sldMk cId="2516407089" sldId="777"/>
        </pc:sldMkLst>
      </pc:sldChg>
      <pc:sldChg chg="del">
        <pc:chgData name="Mark Higgins" userId="f99148ad-7e67-4304-8c11-27c7a53efd31" providerId="ADAL" clId="{0928E129-FD99-40CD-AF85-5E16D3AA9BEE}" dt="2021-10-19T10:04:27.564" v="487" actId="47"/>
        <pc:sldMkLst>
          <pc:docMk/>
          <pc:sldMk cId="4293784501" sldId="778"/>
        </pc:sldMkLst>
      </pc:sldChg>
      <pc:sldChg chg="del">
        <pc:chgData name="Mark Higgins" userId="f99148ad-7e67-4304-8c11-27c7a53efd31" providerId="ADAL" clId="{0928E129-FD99-40CD-AF85-5E16D3AA9BEE}" dt="2021-10-19T10:04:27.564" v="487" actId="47"/>
        <pc:sldMkLst>
          <pc:docMk/>
          <pc:sldMk cId="1417685135" sldId="779"/>
        </pc:sldMkLst>
      </pc:sldChg>
      <pc:sldChg chg="del">
        <pc:chgData name="Mark Higgins" userId="f99148ad-7e67-4304-8c11-27c7a53efd31" providerId="ADAL" clId="{0928E129-FD99-40CD-AF85-5E16D3AA9BEE}" dt="2021-10-19T10:04:27.564" v="487" actId="47"/>
        <pc:sldMkLst>
          <pc:docMk/>
          <pc:sldMk cId="3894080252" sldId="780"/>
        </pc:sldMkLst>
      </pc:sldChg>
      <pc:sldChg chg="del">
        <pc:chgData name="Mark Higgins" userId="f99148ad-7e67-4304-8c11-27c7a53efd31" providerId="ADAL" clId="{0928E129-FD99-40CD-AF85-5E16D3AA9BEE}" dt="2021-10-19T10:04:27.564" v="487" actId="47"/>
        <pc:sldMkLst>
          <pc:docMk/>
          <pc:sldMk cId="2470802861" sldId="781"/>
        </pc:sldMkLst>
      </pc:sldChg>
      <pc:sldChg chg="del">
        <pc:chgData name="Mark Higgins" userId="f99148ad-7e67-4304-8c11-27c7a53efd31" providerId="ADAL" clId="{0928E129-FD99-40CD-AF85-5E16D3AA9BEE}" dt="2021-10-19T10:04:27.564" v="487" actId="47"/>
        <pc:sldMkLst>
          <pc:docMk/>
          <pc:sldMk cId="2774721002" sldId="782"/>
        </pc:sldMkLst>
      </pc:sldChg>
      <pc:sldChg chg="del">
        <pc:chgData name="Mark Higgins" userId="f99148ad-7e67-4304-8c11-27c7a53efd31" providerId="ADAL" clId="{0928E129-FD99-40CD-AF85-5E16D3AA9BEE}" dt="2021-10-19T10:04:27.564" v="487" actId="47"/>
        <pc:sldMkLst>
          <pc:docMk/>
          <pc:sldMk cId="2161751952" sldId="783"/>
        </pc:sldMkLst>
      </pc:sldChg>
      <pc:sldChg chg="del">
        <pc:chgData name="Mark Higgins" userId="f99148ad-7e67-4304-8c11-27c7a53efd31" providerId="ADAL" clId="{0928E129-FD99-40CD-AF85-5E16D3AA9BEE}" dt="2021-10-19T10:04:27.564" v="487" actId="47"/>
        <pc:sldMkLst>
          <pc:docMk/>
          <pc:sldMk cId="2213243107" sldId="784"/>
        </pc:sldMkLst>
      </pc:sldChg>
      <pc:sldChg chg="del">
        <pc:chgData name="Mark Higgins" userId="f99148ad-7e67-4304-8c11-27c7a53efd31" providerId="ADAL" clId="{0928E129-FD99-40CD-AF85-5E16D3AA9BEE}" dt="2021-10-19T10:04:27.564" v="487" actId="47"/>
        <pc:sldMkLst>
          <pc:docMk/>
          <pc:sldMk cId="2965334806" sldId="785"/>
        </pc:sldMkLst>
      </pc:sldChg>
      <pc:sldChg chg="modSp mod">
        <pc:chgData name="Mark Higgins" userId="f99148ad-7e67-4304-8c11-27c7a53efd31" providerId="ADAL" clId="{0928E129-FD99-40CD-AF85-5E16D3AA9BEE}" dt="2021-10-19T08:47:44.097" v="1" actId="27636"/>
        <pc:sldMkLst>
          <pc:docMk/>
          <pc:sldMk cId="943533271" sldId="786"/>
        </pc:sldMkLst>
        <pc:spChg chg="mod">
          <ac:chgData name="Mark Higgins" userId="f99148ad-7e67-4304-8c11-27c7a53efd31" providerId="ADAL" clId="{0928E129-FD99-40CD-AF85-5E16D3AA9BEE}" dt="2021-10-19T08:47:44.097" v="1" actId="27636"/>
          <ac:spMkLst>
            <pc:docMk/>
            <pc:sldMk cId="943533271" sldId="786"/>
            <ac:spMk id="3" creationId="{141F992C-D2D7-40B0-B135-B97BB1D085C5}"/>
          </ac:spMkLst>
        </pc:spChg>
      </pc:sldChg>
      <pc:sldChg chg="del">
        <pc:chgData name="Mark Higgins" userId="f99148ad-7e67-4304-8c11-27c7a53efd31" providerId="ADAL" clId="{0928E129-FD99-40CD-AF85-5E16D3AA9BEE}" dt="2021-10-19T10:04:27.564" v="487" actId="47"/>
        <pc:sldMkLst>
          <pc:docMk/>
          <pc:sldMk cId="2272625412" sldId="800"/>
        </pc:sldMkLst>
      </pc:sldChg>
      <pc:sldChg chg="addSp modSp new mod modClrScheme chgLayout">
        <pc:chgData name="Mark Higgins" userId="f99148ad-7e67-4304-8c11-27c7a53efd31" providerId="ADAL" clId="{0928E129-FD99-40CD-AF85-5E16D3AA9BEE}" dt="2021-10-19T10:12:05.614" v="504" actId="20577"/>
        <pc:sldMkLst>
          <pc:docMk/>
          <pc:sldMk cId="3307357044" sldId="800"/>
        </pc:sldMkLst>
        <pc:spChg chg="add mod">
          <ac:chgData name="Mark Higgins" userId="f99148ad-7e67-4304-8c11-27c7a53efd31" providerId="ADAL" clId="{0928E129-FD99-40CD-AF85-5E16D3AA9BEE}" dt="2021-10-19T10:12:05.614" v="504" actId="20577"/>
          <ac:spMkLst>
            <pc:docMk/>
            <pc:sldMk cId="3307357044" sldId="800"/>
            <ac:spMk id="2" creationId="{561DFFBF-2DD2-4B36-9AA0-43883CAD84ED}"/>
          </ac:spMkLst>
        </pc:spChg>
        <pc:spChg chg="add mod">
          <ac:chgData name="Mark Higgins" userId="f99148ad-7e67-4304-8c11-27c7a53efd31" providerId="ADAL" clId="{0928E129-FD99-40CD-AF85-5E16D3AA9BEE}" dt="2021-10-19T10:11:56.804" v="489" actId="700"/>
          <ac:spMkLst>
            <pc:docMk/>
            <pc:sldMk cId="3307357044" sldId="800"/>
            <ac:spMk id="3" creationId="{366E1BDA-41F7-4DA4-88DA-6FD3B4D267B5}"/>
          </ac:spMkLst>
        </pc:spChg>
      </pc:sldChg>
      <pc:sldChg chg="modSp add mod">
        <pc:chgData name="Mark Higgins" userId="f99148ad-7e67-4304-8c11-27c7a53efd31" providerId="ADAL" clId="{0928E129-FD99-40CD-AF85-5E16D3AA9BEE}" dt="2021-10-19T10:12:19.254" v="512" actId="20577"/>
        <pc:sldMkLst>
          <pc:docMk/>
          <pc:sldMk cId="2768283390" sldId="801"/>
        </pc:sldMkLst>
        <pc:spChg chg="mod">
          <ac:chgData name="Mark Higgins" userId="f99148ad-7e67-4304-8c11-27c7a53efd31" providerId="ADAL" clId="{0928E129-FD99-40CD-AF85-5E16D3AA9BEE}" dt="2021-10-19T10:12:19.254" v="512" actId="20577"/>
          <ac:spMkLst>
            <pc:docMk/>
            <pc:sldMk cId="2768283390" sldId="801"/>
            <ac:spMk id="2" creationId="{561DFFBF-2DD2-4B36-9AA0-43883CAD84ED}"/>
          </ac:spMkLst>
        </pc:spChg>
      </pc:sldChg>
      <pc:sldChg chg="addSp modSp add del mod modNotesTx">
        <pc:chgData name="Mark Higgins" userId="f99148ad-7e67-4304-8c11-27c7a53efd31" providerId="ADAL" clId="{0928E129-FD99-40CD-AF85-5E16D3AA9BEE}" dt="2021-10-19T10:04:27.564" v="487" actId="47"/>
        <pc:sldMkLst>
          <pc:docMk/>
          <pc:sldMk cId="3043698148" sldId="801"/>
        </pc:sldMkLst>
        <pc:spChg chg="mod">
          <ac:chgData name="Mark Higgins" userId="f99148ad-7e67-4304-8c11-27c7a53efd31" providerId="ADAL" clId="{0928E129-FD99-40CD-AF85-5E16D3AA9BEE}" dt="2021-10-19T08:47:57.779" v="13" actId="20577"/>
          <ac:spMkLst>
            <pc:docMk/>
            <pc:sldMk cId="3043698148" sldId="801"/>
            <ac:spMk id="2" creationId="{1387D88F-3D55-4FDF-99A3-B815C272A81E}"/>
          </ac:spMkLst>
        </pc:spChg>
        <pc:spChg chg="mod">
          <ac:chgData name="Mark Higgins" userId="f99148ad-7e67-4304-8c11-27c7a53efd31" providerId="ADAL" clId="{0928E129-FD99-40CD-AF85-5E16D3AA9BEE}" dt="2021-10-19T08:53:07.078" v="165" actId="20577"/>
          <ac:spMkLst>
            <pc:docMk/>
            <pc:sldMk cId="3043698148" sldId="801"/>
            <ac:spMk id="3" creationId="{3D8F4E44-C9E1-4A10-89BD-F086F4F898D4}"/>
          </ac:spMkLst>
        </pc:spChg>
        <pc:picChg chg="add mod">
          <ac:chgData name="Mark Higgins" userId="f99148ad-7e67-4304-8c11-27c7a53efd31" providerId="ADAL" clId="{0928E129-FD99-40CD-AF85-5E16D3AA9BEE}" dt="2021-10-19T08:52:54.061" v="145" actId="1076"/>
          <ac:picMkLst>
            <pc:docMk/>
            <pc:sldMk cId="3043698148" sldId="801"/>
            <ac:picMk id="5" creationId="{3465CF87-3FB7-43E2-8D35-FB89BF27FA98}"/>
          </ac:picMkLst>
        </pc:picChg>
      </pc:sldChg>
      <pc:sldChg chg="modSp add mod">
        <pc:chgData name="Mark Higgins" userId="f99148ad-7e67-4304-8c11-27c7a53efd31" providerId="ADAL" clId="{0928E129-FD99-40CD-AF85-5E16D3AA9BEE}" dt="2021-10-19T10:12:26.472" v="522" actId="20577"/>
        <pc:sldMkLst>
          <pc:docMk/>
          <pc:sldMk cId="269504932" sldId="802"/>
        </pc:sldMkLst>
        <pc:spChg chg="mod">
          <ac:chgData name="Mark Higgins" userId="f99148ad-7e67-4304-8c11-27c7a53efd31" providerId="ADAL" clId="{0928E129-FD99-40CD-AF85-5E16D3AA9BEE}" dt="2021-10-19T10:12:26.472" v="522" actId="20577"/>
          <ac:spMkLst>
            <pc:docMk/>
            <pc:sldMk cId="269504932" sldId="802"/>
            <ac:spMk id="2" creationId="{561DFFBF-2DD2-4B36-9AA0-43883CAD84ED}"/>
          </ac:spMkLst>
        </pc:spChg>
      </pc:sldChg>
      <pc:sldChg chg="modSp add del mod">
        <pc:chgData name="Mark Higgins" userId="f99148ad-7e67-4304-8c11-27c7a53efd31" providerId="ADAL" clId="{0928E129-FD99-40CD-AF85-5E16D3AA9BEE}" dt="2021-10-19T10:04:27.564" v="487" actId="47"/>
        <pc:sldMkLst>
          <pc:docMk/>
          <pc:sldMk cId="450227264" sldId="802"/>
        </pc:sldMkLst>
        <pc:spChg chg="mod">
          <ac:chgData name="Mark Higgins" userId="f99148ad-7e67-4304-8c11-27c7a53efd31" providerId="ADAL" clId="{0928E129-FD99-40CD-AF85-5E16D3AA9BEE}" dt="2021-10-19T08:48:12.935" v="18" actId="20577"/>
          <ac:spMkLst>
            <pc:docMk/>
            <pc:sldMk cId="450227264" sldId="802"/>
            <ac:spMk id="2" creationId="{1387D88F-3D55-4FDF-99A3-B815C272A81E}"/>
          </ac:spMkLst>
        </pc:spChg>
        <pc:spChg chg="mod">
          <ac:chgData name="Mark Higgins" userId="f99148ad-7e67-4304-8c11-27c7a53efd31" providerId="ADAL" clId="{0928E129-FD99-40CD-AF85-5E16D3AA9BEE}" dt="2021-10-19T08:53:37.274" v="166" actId="20577"/>
          <ac:spMkLst>
            <pc:docMk/>
            <pc:sldMk cId="450227264" sldId="802"/>
            <ac:spMk id="3" creationId="{3D8F4E44-C9E1-4A10-89BD-F086F4F898D4}"/>
          </ac:spMkLst>
        </pc:spChg>
      </pc:sldChg>
      <pc:sldChg chg="modSp add mod">
        <pc:chgData name="Mark Higgins" userId="f99148ad-7e67-4304-8c11-27c7a53efd31" providerId="ADAL" clId="{0928E129-FD99-40CD-AF85-5E16D3AA9BEE}" dt="2021-10-19T10:12:33.459" v="531" actId="20577"/>
        <pc:sldMkLst>
          <pc:docMk/>
          <pc:sldMk cId="936649872" sldId="803"/>
        </pc:sldMkLst>
        <pc:spChg chg="mod">
          <ac:chgData name="Mark Higgins" userId="f99148ad-7e67-4304-8c11-27c7a53efd31" providerId="ADAL" clId="{0928E129-FD99-40CD-AF85-5E16D3AA9BEE}" dt="2021-10-19T10:12:33.459" v="531" actId="20577"/>
          <ac:spMkLst>
            <pc:docMk/>
            <pc:sldMk cId="936649872" sldId="803"/>
            <ac:spMk id="2" creationId="{561DFFBF-2DD2-4B36-9AA0-43883CAD84ED}"/>
          </ac:spMkLst>
        </pc:spChg>
      </pc:sldChg>
      <pc:sldChg chg="modSp add mod">
        <pc:chgData name="Mark Higgins" userId="f99148ad-7e67-4304-8c11-27c7a53efd31" providerId="ADAL" clId="{0928E129-FD99-40CD-AF85-5E16D3AA9BEE}" dt="2021-10-19T10:12:40.128" v="538" actId="20577"/>
        <pc:sldMkLst>
          <pc:docMk/>
          <pc:sldMk cId="3756242935" sldId="804"/>
        </pc:sldMkLst>
        <pc:spChg chg="mod">
          <ac:chgData name="Mark Higgins" userId="f99148ad-7e67-4304-8c11-27c7a53efd31" providerId="ADAL" clId="{0928E129-FD99-40CD-AF85-5E16D3AA9BEE}" dt="2021-10-19T10:12:40.128" v="538" actId="20577"/>
          <ac:spMkLst>
            <pc:docMk/>
            <pc:sldMk cId="3756242935" sldId="804"/>
            <ac:spMk id="2" creationId="{561DFFBF-2DD2-4B36-9AA0-43883CAD84ED}"/>
          </ac:spMkLst>
        </pc:spChg>
      </pc:sldChg>
      <pc:sldChg chg="add modTransition">
        <pc:chgData name="Mark Higgins" userId="f99148ad-7e67-4304-8c11-27c7a53efd31" providerId="ADAL" clId="{0928E129-FD99-40CD-AF85-5E16D3AA9BEE}" dt="2021-10-19T10:14:05.289" v="539"/>
        <pc:sldMkLst>
          <pc:docMk/>
          <pc:sldMk cId="1709385537" sldId="805"/>
        </pc:sldMkLst>
      </pc:sldChg>
      <pc:sldChg chg="add modTransition">
        <pc:chgData name="Mark Higgins" userId="f99148ad-7e67-4304-8c11-27c7a53efd31" providerId="ADAL" clId="{0928E129-FD99-40CD-AF85-5E16D3AA9BEE}" dt="2021-10-19T10:14:05.289" v="539"/>
        <pc:sldMkLst>
          <pc:docMk/>
          <pc:sldMk cId="1556916043" sldId="806"/>
        </pc:sldMkLst>
      </pc:sldChg>
      <pc:sldChg chg="add modTransition">
        <pc:chgData name="Mark Higgins" userId="f99148ad-7e67-4304-8c11-27c7a53efd31" providerId="ADAL" clId="{0928E129-FD99-40CD-AF85-5E16D3AA9BEE}" dt="2021-10-19T10:14:05.289" v="539"/>
        <pc:sldMkLst>
          <pc:docMk/>
          <pc:sldMk cId="3746792967" sldId="807"/>
        </pc:sldMkLst>
      </pc:sldChg>
      <pc:sldChg chg="add modTransition">
        <pc:chgData name="Mark Higgins" userId="f99148ad-7e67-4304-8c11-27c7a53efd31" providerId="ADAL" clId="{0928E129-FD99-40CD-AF85-5E16D3AA9BEE}" dt="2021-10-19T10:14:05.289" v="539"/>
        <pc:sldMkLst>
          <pc:docMk/>
          <pc:sldMk cId="1423839089" sldId="808"/>
        </pc:sldMkLst>
      </pc:sldChg>
      <pc:sldChg chg="add modTransition">
        <pc:chgData name="Mark Higgins" userId="f99148ad-7e67-4304-8c11-27c7a53efd31" providerId="ADAL" clId="{0928E129-FD99-40CD-AF85-5E16D3AA9BEE}" dt="2021-10-19T10:14:05.289" v="539"/>
        <pc:sldMkLst>
          <pc:docMk/>
          <pc:sldMk cId="621884934" sldId="809"/>
        </pc:sldMkLst>
      </pc:sldChg>
      <pc:sldChg chg="add modTransition">
        <pc:chgData name="Mark Higgins" userId="f99148ad-7e67-4304-8c11-27c7a53efd31" providerId="ADAL" clId="{0928E129-FD99-40CD-AF85-5E16D3AA9BEE}" dt="2021-10-19T10:14:05.289" v="539"/>
        <pc:sldMkLst>
          <pc:docMk/>
          <pc:sldMk cId="3326104712" sldId="810"/>
        </pc:sldMkLst>
      </pc:sldChg>
      <pc:sldChg chg="add modTransition">
        <pc:chgData name="Mark Higgins" userId="f99148ad-7e67-4304-8c11-27c7a53efd31" providerId="ADAL" clId="{0928E129-FD99-40CD-AF85-5E16D3AA9BEE}" dt="2021-10-19T10:14:05.289" v="539"/>
        <pc:sldMkLst>
          <pc:docMk/>
          <pc:sldMk cId="2047518538" sldId="811"/>
        </pc:sldMkLst>
      </pc:sldChg>
      <pc:sldChg chg="add modTransition">
        <pc:chgData name="Mark Higgins" userId="f99148ad-7e67-4304-8c11-27c7a53efd31" providerId="ADAL" clId="{0928E129-FD99-40CD-AF85-5E16D3AA9BEE}" dt="2021-10-19T10:14:38.672" v="545"/>
        <pc:sldMkLst>
          <pc:docMk/>
          <pc:sldMk cId="1220454332" sldId="812"/>
        </pc:sldMkLst>
      </pc:sldChg>
      <pc:sldChg chg="add modTransition">
        <pc:chgData name="Mark Higgins" userId="f99148ad-7e67-4304-8c11-27c7a53efd31" providerId="ADAL" clId="{0928E129-FD99-40CD-AF85-5E16D3AA9BEE}" dt="2021-10-19T10:14:38.672" v="545"/>
        <pc:sldMkLst>
          <pc:docMk/>
          <pc:sldMk cId="900502132" sldId="813"/>
        </pc:sldMkLst>
      </pc:sldChg>
      <pc:sldChg chg="add modTransition">
        <pc:chgData name="Mark Higgins" userId="f99148ad-7e67-4304-8c11-27c7a53efd31" providerId="ADAL" clId="{0928E129-FD99-40CD-AF85-5E16D3AA9BEE}" dt="2021-10-19T10:14:38.672" v="545"/>
        <pc:sldMkLst>
          <pc:docMk/>
          <pc:sldMk cId="3768102261" sldId="814"/>
        </pc:sldMkLst>
      </pc:sldChg>
      <pc:sldChg chg="add modTransition">
        <pc:chgData name="Mark Higgins" userId="f99148ad-7e67-4304-8c11-27c7a53efd31" providerId="ADAL" clId="{0928E129-FD99-40CD-AF85-5E16D3AA9BEE}" dt="2021-10-19T10:14:38.672" v="545"/>
        <pc:sldMkLst>
          <pc:docMk/>
          <pc:sldMk cId="2348555775" sldId="815"/>
        </pc:sldMkLst>
      </pc:sldChg>
      <pc:sldChg chg="add modTransition">
        <pc:chgData name="Mark Higgins" userId="f99148ad-7e67-4304-8c11-27c7a53efd31" providerId="ADAL" clId="{0928E129-FD99-40CD-AF85-5E16D3AA9BEE}" dt="2021-10-19T10:14:38.672" v="545"/>
        <pc:sldMkLst>
          <pc:docMk/>
          <pc:sldMk cId="1916672220" sldId="816"/>
        </pc:sldMkLst>
      </pc:sldChg>
      <pc:sldChg chg="add">
        <pc:chgData name="Mark Higgins" userId="f99148ad-7e67-4304-8c11-27c7a53efd31" providerId="ADAL" clId="{0928E129-FD99-40CD-AF85-5E16D3AA9BEE}" dt="2021-10-19T10:15:30.868" v="546"/>
        <pc:sldMkLst>
          <pc:docMk/>
          <pc:sldMk cId="3990424974" sldId="817"/>
        </pc:sldMkLst>
      </pc:sldChg>
      <pc:sldChg chg="add">
        <pc:chgData name="Mark Higgins" userId="f99148ad-7e67-4304-8c11-27c7a53efd31" providerId="ADAL" clId="{0928E129-FD99-40CD-AF85-5E16D3AA9BEE}" dt="2021-10-19T10:15:30.868" v="546"/>
        <pc:sldMkLst>
          <pc:docMk/>
          <pc:sldMk cId="1268753974" sldId="818"/>
        </pc:sldMkLst>
      </pc:sldChg>
      <pc:sldChg chg="add">
        <pc:chgData name="Mark Higgins" userId="f99148ad-7e67-4304-8c11-27c7a53efd31" providerId="ADAL" clId="{0928E129-FD99-40CD-AF85-5E16D3AA9BEE}" dt="2021-10-19T10:15:30.868" v="546"/>
        <pc:sldMkLst>
          <pc:docMk/>
          <pc:sldMk cId="1662100627" sldId="819"/>
        </pc:sldMkLst>
      </pc:sldChg>
      <pc:sldChg chg="add">
        <pc:chgData name="Mark Higgins" userId="f99148ad-7e67-4304-8c11-27c7a53efd31" providerId="ADAL" clId="{0928E129-FD99-40CD-AF85-5E16D3AA9BEE}" dt="2021-10-19T10:15:30.868" v="546"/>
        <pc:sldMkLst>
          <pc:docMk/>
          <pc:sldMk cId="3132530425" sldId="820"/>
        </pc:sldMkLst>
      </pc:sldChg>
      <pc:sldChg chg="add">
        <pc:chgData name="Mark Higgins" userId="f99148ad-7e67-4304-8c11-27c7a53efd31" providerId="ADAL" clId="{0928E129-FD99-40CD-AF85-5E16D3AA9BEE}" dt="2021-10-19T10:15:30.868" v="546"/>
        <pc:sldMkLst>
          <pc:docMk/>
          <pc:sldMk cId="4159035664" sldId="821"/>
        </pc:sldMkLst>
      </pc:sldChg>
      <pc:sldChg chg="add">
        <pc:chgData name="Mark Higgins" userId="f99148ad-7e67-4304-8c11-27c7a53efd31" providerId="ADAL" clId="{0928E129-FD99-40CD-AF85-5E16D3AA9BEE}" dt="2021-10-19T10:15:30.868" v="546"/>
        <pc:sldMkLst>
          <pc:docMk/>
          <pc:sldMk cId="1002476302" sldId="822"/>
        </pc:sldMkLst>
      </pc:sldChg>
      <pc:sldChg chg="add">
        <pc:chgData name="Mark Higgins" userId="f99148ad-7e67-4304-8c11-27c7a53efd31" providerId="ADAL" clId="{0928E129-FD99-40CD-AF85-5E16D3AA9BEE}" dt="2021-10-19T10:15:30.868" v="546"/>
        <pc:sldMkLst>
          <pc:docMk/>
          <pc:sldMk cId="1185371609" sldId="823"/>
        </pc:sldMkLst>
      </pc:sldChg>
      <pc:sldChg chg="add">
        <pc:chgData name="Mark Higgins" userId="f99148ad-7e67-4304-8c11-27c7a53efd31" providerId="ADAL" clId="{0928E129-FD99-40CD-AF85-5E16D3AA9BEE}" dt="2021-10-19T10:15:30.868" v="546"/>
        <pc:sldMkLst>
          <pc:docMk/>
          <pc:sldMk cId="618070154" sldId="824"/>
        </pc:sldMkLst>
      </pc:sldChg>
      <pc:sldChg chg="modSp add mod">
        <pc:chgData name="Mark Higgins" userId="f99148ad-7e67-4304-8c11-27c7a53efd31" providerId="ADAL" clId="{0928E129-FD99-40CD-AF85-5E16D3AA9BEE}" dt="2021-10-19T10:15:30.949" v="547" actId="27636"/>
        <pc:sldMkLst>
          <pc:docMk/>
          <pc:sldMk cId="2758723342" sldId="825"/>
        </pc:sldMkLst>
        <pc:spChg chg="mod">
          <ac:chgData name="Mark Higgins" userId="f99148ad-7e67-4304-8c11-27c7a53efd31" providerId="ADAL" clId="{0928E129-FD99-40CD-AF85-5E16D3AA9BEE}" dt="2021-10-19T10:15:30.949" v="547" actId="27636"/>
          <ac:spMkLst>
            <pc:docMk/>
            <pc:sldMk cId="2758723342" sldId="825"/>
            <ac:spMk id="3" creationId="{00000000-0000-0000-0000-000000000000}"/>
          </ac:spMkLst>
        </pc:spChg>
      </pc:sldChg>
      <pc:sldChg chg="add">
        <pc:chgData name="Mark Higgins" userId="f99148ad-7e67-4304-8c11-27c7a53efd31" providerId="ADAL" clId="{0928E129-FD99-40CD-AF85-5E16D3AA9BEE}" dt="2021-10-19T10:15:30.868" v="546"/>
        <pc:sldMkLst>
          <pc:docMk/>
          <pc:sldMk cId="4089018560" sldId="826"/>
        </pc:sldMkLst>
      </pc:sldChg>
      <pc:sldChg chg="modSp add mod">
        <pc:chgData name="Mark Higgins" userId="f99148ad-7e67-4304-8c11-27c7a53efd31" providerId="ADAL" clId="{0928E129-FD99-40CD-AF85-5E16D3AA9BEE}" dt="2021-10-19T10:15:30.958" v="548" actId="27636"/>
        <pc:sldMkLst>
          <pc:docMk/>
          <pc:sldMk cId="2613124085" sldId="827"/>
        </pc:sldMkLst>
        <pc:spChg chg="mod">
          <ac:chgData name="Mark Higgins" userId="f99148ad-7e67-4304-8c11-27c7a53efd31" providerId="ADAL" clId="{0928E129-FD99-40CD-AF85-5E16D3AA9BEE}" dt="2021-10-19T10:15:30.958" v="548" actId="27636"/>
          <ac:spMkLst>
            <pc:docMk/>
            <pc:sldMk cId="2613124085" sldId="827"/>
            <ac:spMk id="3" creationId="{00000000-0000-0000-0000-000000000000}"/>
          </ac:spMkLst>
        </pc:spChg>
      </pc:sldChg>
      <pc:sldChg chg="add">
        <pc:chgData name="Mark Higgins" userId="f99148ad-7e67-4304-8c11-27c7a53efd31" providerId="ADAL" clId="{0928E129-FD99-40CD-AF85-5E16D3AA9BEE}" dt="2021-10-19T10:15:30.868" v="546"/>
        <pc:sldMkLst>
          <pc:docMk/>
          <pc:sldMk cId="3424191908" sldId="828"/>
        </pc:sldMkLst>
      </pc:sldChg>
      <pc:sldChg chg="add">
        <pc:chgData name="Mark Higgins" userId="f99148ad-7e67-4304-8c11-27c7a53efd31" providerId="ADAL" clId="{0928E129-FD99-40CD-AF85-5E16D3AA9BEE}" dt="2021-10-19T10:15:30.868" v="546"/>
        <pc:sldMkLst>
          <pc:docMk/>
          <pc:sldMk cId="3455165873" sldId="829"/>
        </pc:sldMkLst>
      </pc:sldChg>
      <pc:sldChg chg="add">
        <pc:chgData name="Mark Higgins" userId="f99148ad-7e67-4304-8c11-27c7a53efd31" providerId="ADAL" clId="{0928E129-FD99-40CD-AF85-5E16D3AA9BEE}" dt="2021-10-19T10:15:30.868" v="546"/>
        <pc:sldMkLst>
          <pc:docMk/>
          <pc:sldMk cId="2114535970" sldId="830"/>
        </pc:sldMkLst>
      </pc:sldChg>
      <pc:sldChg chg="add">
        <pc:chgData name="Mark Higgins" userId="f99148ad-7e67-4304-8c11-27c7a53efd31" providerId="ADAL" clId="{0928E129-FD99-40CD-AF85-5E16D3AA9BEE}" dt="2021-10-19T10:15:30.868" v="546"/>
        <pc:sldMkLst>
          <pc:docMk/>
          <pc:sldMk cId="2034332846" sldId="831"/>
        </pc:sldMkLst>
      </pc:sldChg>
      <pc:sldChg chg="add">
        <pc:chgData name="Mark Higgins" userId="f99148ad-7e67-4304-8c11-27c7a53efd31" providerId="ADAL" clId="{0928E129-FD99-40CD-AF85-5E16D3AA9BEE}" dt="2021-10-19T10:15:30.868" v="546"/>
        <pc:sldMkLst>
          <pc:docMk/>
          <pc:sldMk cId="3876447242" sldId="832"/>
        </pc:sldMkLst>
      </pc:sldChg>
      <pc:sldChg chg="add">
        <pc:chgData name="Mark Higgins" userId="f99148ad-7e67-4304-8c11-27c7a53efd31" providerId="ADAL" clId="{0928E129-FD99-40CD-AF85-5E16D3AA9BEE}" dt="2021-10-19T10:15:30.868" v="546"/>
        <pc:sldMkLst>
          <pc:docMk/>
          <pc:sldMk cId="61682309" sldId="833"/>
        </pc:sldMkLst>
      </pc:sldChg>
      <pc:sldChg chg="add">
        <pc:chgData name="Mark Higgins" userId="f99148ad-7e67-4304-8c11-27c7a53efd31" providerId="ADAL" clId="{0928E129-FD99-40CD-AF85-5E16D3AA9BEE}" dt="2021-10-19T10:15:30.868" v="546"/>
        <pc:sldMkLst>
          <pc:docMk/>
          <pc:sldMk cId="1797970716" sldId="834"/>
        </pc:sldMkLst>
      </pc:sldChg>
      <pc:sldChg chg="add">
        <pc:chgData name="Mark Higgins" userId="f99148ad-7e67-4304-8c11-27c7a53efd31" providerId="ADAL" clId="{0928E129-FD99-40CD-AF85-5E16D3AA9BEE}" dt="2021-10-19T10:15:30.868" v="546"/>
        <pc:sldMkLst>
          <pc:docMk/>
          <pc:sldMk cId="3014115190" sldId="835"/>
        </pc:sldMkLst>
      </pc:sldChg>
      <pc:sldChg chg="modSp add mod">
        <pc:chgData name="Mark Higgins" userId="f99148ad-7e67-4304-8c11-27c7a53efd31" providerId="ADAL" clId="{0928E129-FD99-40CD-AF85-5E16D3AA9BEE}" dt="2021-10-19T10:15:30.974" v="549" actId="27636"/>
        <pc:sldMkLst>
          <pc:docMk/>
          <pc:sldMk cId="2526394181" sldId="836"/>
        </pc:sldMkLst>
        <pc:spChg chg="mod">
          <ac:chgData name="Mark Higgins" userId="f99148ad-7e67-4304-8c11-27c7a53efd31" providerId="ADAL" clId="{0928E129-FD99-40CD-AF85-5E16D3AA9BEE}" dt="2021-10-19T10:15:30.974" v="549" actId="27636"/>
          <ac:spMkLst>
            <pc:docMk/>
            <pc:sldMk cId="2526394181" sldId="836"/>
            <ac:spMk id="3" creationId="{00000000-0000-0000-0000-000000000000}"/>
          </ac:spMkLst>
        </pc:spChg>
      </pc:sldChg>
      <pc:sldChg chg="addSp delSp modSp new mod ord modClrScheme chgLayout">
        <pc:chgData name="Mark Higgins" userId="f99148ad-7e67-4304-8c11-27c7a53efd31" providerId="ADAL" clId="{0928E129-FD99-40CD-AF85-5E16D3AA9BEE}" dt="2021-10-19T10:17:56.228" v="578"/>
        <pc:sldMkLst>
          <pc:docMk/>
          <pc:sldMk cId="3953925610" sldId="846"/>
        </pc:sldMkLst>
        <pc:spChg chg="del mod ord">
          <ac:chgData name="Mark Higgins" userId="f99148ad-7e67-4304-8c11-27c7a53efd31" providerId="ADAL" clId="{0928E129-FD99-40CD-AF85-5E16D3AA9BEE}" dt="2021-10-19T10:17:35.813" v="551" actId="700"/>
          <ac:spMkLst>
            <pc:docMk/>
            <pc:sldMk cId="3953925610" sldId="846"/>
            <ac:spMk id="2" creationId="{76C6AAF8-2BAF-48CD-9D41-3F9081A87CBF}"/>
          </ac:spMkLst>
        </pc:spChg>
        <pc:spChg chg="del mod ord">
          <ac:chgData name="Mark Higgins" userId="f99148ad-7e67-4304-8c11-27c7a53efd31" providerId="ADAL" clId="{0928E129-FD99-40CD-AF85-5E16D3AA9BEE}" dt="2021-10-19T10:17:35.813" v="551" actId="700"/>
          <ac:spMkLst>
            <pc:docMk/>
            <pc:sldMk cId="3953925610" sldId="846"/>
            <ac:spMk id="3" creationId="{35CF6141-792B-4CDA-A3F7-4B448769B80D}"/>
          </ac:spMkLst>
        </pc:spChg>
        <pc:spChg chg="add mod ord">
          <ac:chgData name="Mark Higgins" userId="f99148ad-7e67-4304-8c11-27c7a53efd31" providerId="ADAL" clId="{0928E129-FD99-40CD-AF85-5E16D3AA9BEE}" dt="2021-10-19T10:17:43.149" v="576" actId="20577"/>
          <ac:spMkLst>
            <pc:docMk/>
            <pc:sldMk cId="3953925610" sldId="846"/>
            <ac:spMk id="4" creationId="{96655DEA-8BB1-4346-9BFE-E203AC2F7E59}"/>
          </ac:spMkLst>
        </pc:spChg>
        <pc:spChg chg="add mod ord">
          <ac:chgData name="Mark Higgins" userId="f99148ad-7e67-4304-8c11-27c7a53efd31" providerId="ADAL" clId="{0928E129-FD99-40CD-AF85-5E16D3AA9BEE}" dt="2021-10-19T10:17:35.813" v="551" actId="700"/>
          <ac:spMkLst>
            <pc:docMk/>
            <pc:sldMk cId="3953925610" sldId="846"/>
            <ac:spMk id="5" creationId="{DC9F0EC1-676F-43FB-9C94-0134926FFC34}"/>
          </ac:spMkLst>
        </pc:spChg>
      </pc:sldChg>
      <pc:sldChg chg="modSp add mod">
        <pc:chgData name="Mark Higgins" userId="f99148ad-7e67-4304-8c11-27c7a53efd31" providerId="ADAL" clId="{0928E129-FD99-40CD-AF85-5E16D3AA9BEE}" dt="2021-10-19T10:18:09.492" v="589" actId="20577"/>
        <pc:sldMkLst>
          <pc:docMk/>
          <pc:sldMk cId="3166217738" sldId="847"/>
        </pc:sldMkLst>
        <pc:spChg chg="mod">
          <ac:chgData name="Mark Higgins" userId="f99148ad-7e67-4304-8c11-27c7a53efd31" providerId="ADAL" clId="{0928E129-FD99-40CD-AF85-5E16D3AA9BEE}" dt="2021-10-19T10:18:09.492" v="589" actId="20577"/>
          <ac:spMkLst>
            <pc:docMk/>
            <pc:sldMk cId="3166217738" sldId="847"/>
            <ac:spMk id="4" creationId="{96655DEA-8BB1-4346-9BFE-E203AC2F7E59}"/>
          </ac:spMkLst>
        </pc:spChg>
      </pc:sldChg>
      <pc:sldChg chg="modSp add mod">
        <pc:chgData name="Mark Higgins" userId="f99148ad-7e67-4304-8c11-27c7a53efd31" providerId="ADAL" clId="{0928E129-FD99-40CD-AF85-5E16D3AA9BEE}" dt="2021-10-19T10:19:18.987" v="616" actId="20577"/>
        <pc:sldMkLst>
          <pc:docMk/>
          <pc:sldMk cId="4139375702" sldId="848"/>
        </pc:sldMkLst>
        <pc:spChg chg="mod">
          <ac:chgData name="Mark Higgins" userId="f99148ad-7e67-4304-8c11-27c7a53efd31" providerId="ADAL" clId="{0928E129-FD99-40CD-AF85-5E16D3AA9BEE}" dt="2021-10-19T10:19:18.987" v="616" actId="20577"/>
          <ac:spMkLst>
            <pc:docMk/>
            <pc:sldMk cId="4139375702" sldId="848"/>
            <ac:spMk id="4" creationId="{96655DEA-8BB1-4346-9BFE-E203AC2F7E59}"/>
          </ac:spMkLst>
        </pc:spChg>
      </pc:sldChg>
      <pc:sldChg chg="modSp add mod">
        <pc:chgData name="Mark Higgins" userId="f99148ad-7e67-4304-8c11-27c7a53efd31" providerId="ADAL" clId="{0928E129-FD99-40CD-AF85-5E16D3AA9BEE}" dt="2021-10-19T10:19:27.275" v="619" actId="20577"/>
        <pc:sldMkLst>
          <pc:docMk/>
          <pc:sldMk cId="4293902586" sldId="849"/>
        </pc:sldMkLst>
        <pc:spChg chg="mod">
          <ac:chgData name="Mark Higgins" userId="f99148ad-7e67-4304-8c11-27c7a53efd31" providerId="ADAL" clId="{0928E129-FD99-40CD-AF85-5E16D3AA9BEE}" dt="2021-10-19T10:19:27.275" v="619" actId="20577"/>
          <ac:spMkLst>
            <pc:docMk/>
            <pc:sldMk cId="4293902586" sldId="849"/>
            <ac:spMk id="4" creationId="{96655DEA-8BB1-4346-9BFE-E203AC2F7E59}"/>
          </ac:spMkLst>
        </pc:spChg>
      </pc:sldChg>
      <pc:sldChg chg="modSp new mod">
        <pc:chgData name="Mark Higgins" userId="f99148ad-7e67-4304-8c11-27c7a53efd31" providerId="ADAL" clId="{0928E129-FD99-40CD-AF85-5E16D3AA9BEE}" dt="2021-10-19T14:36:04.002" v="792" actId="20577"/>
        <pc:sldMkLst>
          <pc:docMk/>
          <pc:sldMk cId="3489513525" sldId="850"/>
        </pc:sldMkLst>
        <pc:spChg chg="mod">
          <ac:chgData name="Mark Higgins" userId="f99148ad-7e67-4304-8c11-27c7a53efd31" providerId="ADAL" clId="{0928E129-FD99-40CD-AF85-5E16D3AA9BEE}" dt="2021-10-19T14:35:05.311" v="640" actId="20577"/>
          <ac:spMkLst>
            <pc:docMk/>
            <pc:sldMk cId="3489513525" sldId="850"/>
            <ac:spMk id="2" creationId="{67BEA296-FEC1-4DF5-BCE9-91624DC6A10B}"/>
          </ac:spMkLst>
        </pc:spChg>
        <pc:spChg chg="mod">
          <ac:chgData name="Mark Higgins" userId="f99148ad-7e67-4304-8c11-27c7a53efd31" providerId="ADAL" clId="{0928E129-FD99-40CD-AF85-5E16D3AA9BEE}" dt="2021-10-19T14:36:04.002" v="792" actId="20577"/>
          <ac:spMkLst>
            <pc:docMk/>
            <pc:sldMk cId="3489513525" sldId="850"/>
            <ac:spMk id="3" creationId="{2D2FD34C-392C-4E9C-964C-910BE2F35505}"/>
          </ac:spMkLst>
        </pc:spChg>
      </pc:sldChg>
      <pc:sldChg chg="modSp new mod ord">
        <pc:chgData name="Mark Higgins" userId="f99148ad-7e67-4304-8c11-27c7a53efd31" providerId="ADAL" clId="{0928E129-FD99-40CD-AF85-5E16D3AA9BEE}" dt="2021-10-19T14:42:38.812" v="927"/>
        <pc:sldMkLst>
          <pc:docMk/>
          <pc:sldMk cId="1141282613" sldId="851"/>
        </pc:sldMkLst>
        <pc:spChg chg="mod">
          <ac:chgData name="Mark Higgins" userId="f99148ad-7e67-4304-8c11-27c7a53efd31" providerId="ADAL" clId="{0928E129-FD99-40CD-AF85-5E16D3AA9BEE}" dt="2021-10-19T14:41:26.916" v="847" actId="20577"/>
          <ac:spMkLst>
            <pc:docMk/>
            <pc:sldMk cId="1141282613" sldId="851"/>
            <ac:spMk id="2" creationId="{7F347F87-C518-409F-916D-D19A681077FE}"/>
          </ac:spMkLst>
        </pc:spChg>
        <pc:spChg chg="mod">
          <ac:chgData name="Mark Higgins" userId="f99148ad-7e67-4304-8c11-27c7a53efd31" providerId="ADAL" clId="{0928E129-FD99-40CD-AF85-5E16D3AA9BEE}" dt="2021-10-19T14:42:18.812" v="925" actId="20577"/>
          <ac:spMkLst>
            <pc:docMk/>
            <pc:sldMk cId="1141282613" sldId="851"/>
            <ac:spMk id="3" creationId="{A219C69C-211A-438B-B0A7-CB9F6E4B315B}"/>
          </ac:spMkLst>
        </pc:spChg>
      </pc:sldChg>
      <pc:sldChg chg="modSp new mod">
        <pc:chgData name="Mark Higgins" userId="f99148ad-7e67-4304-8c11-27c7a53efd31" providerId="ADAL" clId="{0928E129-FD99-40CD-AF85-5E16D3AA9BEE}" dt="2021-10-19T14:47:28.440" v="1242" actId="20577"/>
        <pc:sldMkLst>
          <pc:docMk/>
          <pc:sldMk cId="677793915" sldId="852"/>
        </pc:sldMkLst>
        <pc:spChg chg="mod">
          <ac:chgData name="Mark Higgins" userId="f99148ad-7e67-4304-8c11-27c7a53efd31" providerId="ADAL" clId="{0928E129-FD99-40CD-AF85-5E16D3AA9BEE}" dt="2021-10-19T14:47:28.440" v="1242" actId="20577"/>
          <ac:spMkLst>
            <pc:docMk/>
            <pc:sldMk cId="677793915" sldId="852"/>
            <ac:spMk id="2" creationId="{AB4EE436-AC8B-4A51-97FB-F4411DA9BF7F}"/>
          </ac:spMkLst>
        </pc:spChg>
        <pc:spChg chg="mod">
          <ac:chgData name="Mark Higgins" userId="f99148ad-7e67-4304-8c11-27c7a53efd31" providerId="ADAL" clId="{0928E129-FD99-40CD-AF85-5E16D3AA9BEE}" dt="2021-10-19T14:46:04.723" v="1146" actId="21"/>
          <ac:spMkLst>
            <pc:docMk/>
            <pc:sldMk cId="677793915" sldId="852"/>
            <ac:spMk id="3" creationId="{4ED0DC97-7072-4ADD-804E-81693AC27789}"/>
          </ac:spMkLst>
        </pc:spChg>
      </pc:sldChg>
      <pc:sldChg chg="modSp new mod">
        <pc:chgData name="Mark Higgins" userId="f99148ad-7e67-4304-8c11-27c7a53efd31" providerId="ADAL" clId="{0928E129-FD99-40CD-AF85-5E16D3AA9BEE}" dt="2021-10-19T14:47:24.650" v="1240" actId="20577"/>
        <pc:sldMkLst>
          <pc:docMk/>
          <pc:sldMk cId="1416216133" sldId="853"/>
        </pc:sldMkLst>
        <pc:spChg chg="mod">
          <ac:chgData name="Mark Higgins" userId="f99148ad-7e67-4304-8c11-27c7a53efd31" providerId="ADAL" clId="{0928E129-FD99-40CD-AF85-5E16D3AA9BEE}" dt="2021-10-19T14:47:24.650" v="1240" actId="20577"/>
          <ac:spMkLst>
            <pc:docMk/>
            <pc:sldMk cId="1416216133" sldId="853"/>
            <ac:spMk id="2" creationId="{A6DE2671-E6DA-4D23-BFB8-F3D54A2535A5}"/>
          </ac:spMkLst>
        </pc:spChg>
        <pc:spChg chg="mod">
          <ac:chgData name="Mark Higgins" userId="f99148ad-7e67-4304-8c11-27c7a53efd31" providerId="ADAL" clId="{0928E129-FD99-40CD-AF85-5E16D3AA9BEE}" dt="2021-10-19T14:46:07.301" v="1147"/>
          <ac:spMkLst>
            <pc:docMk/>
            <pc:sldMk cId="1416216133" sldId="853"/>
            <ac:spMk id="3" creationId="{99B05E2F-DABA-4E20-BCC4-B6B8E5D0C36B}"/>
          </ac:spMkLst>
        </pc:spChg>
      </pc:sldChg>
      <pc:sldChg chg="modSp new mod">
        <pc:chgData name="Mark Higgins" userId="f99148ad-7e67-4304-8c11-27c7a53efd31" providerId="ADAL" clId="{0928E129-FD99-40CD-AF85-5E16D3AA9BEE}" dt="2021-10-19T14:47:44.688" v="1246" actId="15"/>
        <pc:sldMkLst>
          <pc:docMk/>
          <pc:sldMk cId="3931041411" sldId="854"/>
        </pc:sldMkLst>
        <pc:spChg chg="mod">
          <ac:chgData name="Mark Higgins" userId="f99148ad-7e67-4304-8c11-27c7a53efd31" providerId="ADAL" clId="{0928E129-FD99-40CD-AF85-5E16D3AA9BEE}" dt="2021-10-19T14:47:20.890" v="1238" actId="20577"/>
          <ac:spMkLst>
            <pc:docMk/>
            <pc:sldMk cId="3931041411" sldId="854"/>
            <ac:spMk id="2" creationId="{87217FF8-7422-4478-B6A0-B4591279EFA3}"/>
          </ac:spMkLst>
        </pc:spChg>
        <pc:spChg chg="mod">
          <ac:chgData name="Mark Higgins" userId="f99148ad-7e67-4304-8c11-27c7a53efd31" providerId="ADAL" clId="{0928E129-FD99-40CD-AF85-5E16D3AA9BEE}" dt="2021-10-19T14:47:44.688" v="1246" actId="15"/>
          <ac:spMkLst>
            <pc:docMk/>
            <pc:sldMk cId="3931041411" sldId="854"/>
            <ac:spMk id="3" creationId="{37B809BF-63BF-4BA4-B1E6-873F52BDB2C7}"/>
          </ac:spMkLst>
        </pc:spChg>
      </pc:sldChg>
      <pc:sldChg chg="modSp add mod">
        <pc:chgData name="Mark Higgins" userId="f99148ad-7e67-4304-8c11-27c7a53efd31" providerId="ADAL" clId="{0928E129-FD99-40CD-AF85-5E16D3AA9BEE}" dt="2021-10-19T14:49:11.047" v="1388" actId="15"/>
        <pc:sldMkLst>
          <pc:docMk/>
          <pc:sldMk cId="1905862668" sldId="855"/>
        </pc:sldMkLst>
        <pc:spChg chg="mod">
          <ac:chgData name="Mark Higgins" userId="f99148ad-7e67-4304-8c11-27c7a53efd31" providerId="ADAL" clId="{0928E129-FD99-40CD-AF85-5E16D3AA9BEE}" dt="2021-10-19T14:47:38.418" v="1245" actId="20577"/>
          <ac:spMkLst>
            <pc:docMk/>
            <pc:sldMk cId="1905862668" sldId="855"/>
            <ac:spMk id="2" creationId="{87217FF8-7422-4478-B6A0-B4591279EFA3}"/>
          </ac:spMkLst>
        </pc:spChg>
        <pc:spChg chg="mod">
          <ac:chgData name="Mark Higgins" userId="f99148ad-7e67-4304-8c11-27c7a53efd31" providerId="ADAL" clId="{0928E129-FD99-40CD-AF85-5E16D3AA9BEE}" dt="2021-10-19T14:49:11.047" v="1388" actId="15"/>
          <ac:spMkLst>
            <pc:docMk/>
            <pc:sldMk cId="1905862668" sldId="855"/>
            <ac:spMk id="3" creationId="{37B809BF-63BF-4BA4-B1E6-873F52BDB2C7}"/>
          </ac:spMkLst>
        </pc:spChg>
      </pc:sldChg>
      <pc:sldChg chg="modSp add mod">
        <pc:chgData name="Mark Higgins" userId="f99148ad-7e67-4304-8c11-27c7a53efd31" providerId="ADAL" clId="{0928E129-FD99-40CD-AF85-5E16D3AA9BEE}" dt="2021-10-19T14:55:22.896" v="1510" actId="20577"/>
        <pc:sldMkLst>
          <pc:docMk/>
          <pc:sldMk cId="3043899704" sldId="856"/>
        </pc:sldMkLst>
        <pc:spChg chg="mod">
          <ac:chgData name="Mark Higgins" userId="f99148ad-7e67-4304-8c11-27c7a53efd31" providerId="ADAL" clId="{0928E129-FD99-40CD-AF85-5E16D3AA9BEE}" dt="2021-10-19T14:49:17.430" v="1390" actId="20577"/>
          <ac:spMkLst>
            <pc:docMk/>
            <pc:sldMk cId="3043899704" sldId="856"/>
            <ac:spMk id="2" creationId="{87217FF8-7422-4478-B6A0-B4591279EFA3}"/>
          </ac:spMkLst>
        </pc:spChg>
        <pc:spChg chg="mod">
          <ac:chgData name="Mark Higgins" userId="f99148ad-7e67-4304-8c11-27c7a53efd31" providerId="ADAL" clId="{0928E129-FD99-40CD-AF85-5E16D3AA9BEE}" dt="2021-10-19T14:55:22.896" v="1510" actId="20577"/>
          <ac:spMkLst>
            <pc:docMk/>
            <pc:sldMk cId="3043899704" sldId="856"/>
            <ac:spMk id="3" creationId="{37B809BF-63BF-4BA4-B1E6-873F52BDB2C7}"/>
          </ac:spMkLst>
        </pc:spChg>
      </pc:sldChg>
      <pc:sldChg chg="modSp add mod">
        <pc:chgData name="Mark Higgins" userId="f99148ad-7e67-4304-8c11-27c7a53efd31" providerId="ADAL" clId="{0928E129-FD99-40CD-AF85-5E16D3AA9BEE}" dt="2021-10-19T15:02:00.832" v="1669" actId="27636"/>
        <pc:sldMkLst>
          <pc:docMk/>
          <pc:sldMk cId="1362578905" sldId="857"/>
        </pc:sldMkLst>
        <pc:spChg chg="mod">
          <ac:chgData name="Mark Higgins" userId="f99148ad-7e67-4304-8c11-27c7a53efd31" providerId="ADAL" clId="{0928E129-FD99-40CD-AF85-5E16D3AA9BEE}" dt="2021-10-19T14:56:29.733" v="1513" actId="20577"/>
          <ac:spMkLst>
            <pc:docMk/>
            <pc:sldMk cId="1362578905" sldId="857"/>
            <ac:spMk id="2" creationId="{87217FF8-7422-4478-B6A0-B4591279EFA3}"/>
          </ac:spMkLst>
        </pc:spChg>
        <pc:spChg chg="mod">
          <ac:chgData name="Mark Higgins" userId="f99148ad-7e67-4304-8c11-27c7a53efd31" providerId="ADAL" clId="{0928E129-FD99-40CD-AF85-5E16D3AA9BEE}" dt="2021-10-19T15:02:00.832" v="1669" actId="27636"/>
          <ac:spMkLst>
            <pc:docMk/>
            <pc:sldMk cId="1362578905" sldId="857"/>
            <ac:spMk id="3" creationId="{37B809BF-63BF-4BA4-B1E6-873F52BDB2C7}"/>
          </ac:spMkLst>
        </pc:spChg>
      </pc:sldChg>
    </pc:docChg>
  </pc:docChgLst>
  <pc:docChgLst>
    <pc:chgData name="Mark Higgins" userId="f99148ad-7e67-4304-8c11-27c7a53efd31" providerId="ADAL" clId="{91899C36-9044-4A4C-B1E3-5AF38A8C9108}"/>
    <pc:docChg chg="undo redo custSel addSld delSld modSld sldOrd">
      <pc:chgData name="Mark Higgins" userId="f99148ad-7e67-4304-8c11-27c7a53efd31" providerId="ADAL" clId="{91899C36-9044-4A4C-B1E3-5AF38A8C9108}" dt="2022-03-09T13:39:00.139" v="7022" actId="313"/>
      <pc:docMkLst>
        <pc:docMk/>
      </pc:docMkLst>
      <pc:sldChg chg="del">
        <pc:chgData name="Mark Higgins" userId="f99148ad-7e67-4304-8c11-27c7a53efd31" providerId="ADAL" clId="{91899C36-9044-4A4C-B1E3-5AF38A8C9108}" dt="2022-03-02T10:17:00.701" v="4" actId="47"/>
        <pc:sldMkLst>
          <pc:docMk/>
          <pc:sldMk cId="1015055181" sldId="258"/>
        </pc:sldMkLst>
      </pc:sldChg>
      <pc:sldChg chg="modSp mod">
        <pc:chgData name="Mark Higgins" userId="f99148ad-7e67-4304-8c11-27c7a53efd31" providerId="ADAL" clId="{91899C36-9044-4A4C-B1E3-5AF38A8C9108}" dt="2022-03-02T10:16:53.749" v="3" actId="20577"/>
        <pc:sldMkLst>
          <pc:docMk/>
          <pc:sldMk cId="1120319146" sldId="262"/>
        </pc:sldMkLst>
        <pc:spChg chg="mod">
          <ac:chgData name="Mark Higgins" userId="f99148ad-7e67-4304-8c11-27c7a53efd31" providerId="ADAL" clId="{91899C36-9044-4A4C-B1E3-5AF38A8C9108}" dt="2022-03-02T10:16:53.749" v="3" actId="20577"/>
          <ac:spMkLst>
            <pc:docMk/>
            <pc:sldMk cId="1120319146" sldId="262"/>
            <ac:spMk id="57" creationId="{C511BFB5-EEAD-4CA1-979C-CC71A3834622}"/>
          </ac:spMkLst>
        </pc:spChg>
        <pc:spChg chg="mod">
          <ac:chgData name="Mark Higgins" userId="f99148ad-7e67-4304-8c11-27c7a53efd31" providerId="ADAL" clId="{91899C36-9044-4A4C-B1E3-5AF38A8C9108}" dt="2022-03-02T10:16:50.398" v="1" actId="207"/>
          <ac:spMkLst>
            <pc:docMk/>
            <pc:sldMk cId="1120319146" sldId="262"/>
            <ac:spMk id="58" creationId="{DE6C5A3C-32EF-4195-8A42-ECEC36D1B91E}"/>
          </ac:spMkLst>
        </pc:spChg>
        <pc:spChg chg="mod">
          <ac:chgData name="Mark Higgins" userId="f99148ad-7e67-4304-8c11-27c7a53efd31" providerId="ADAL" clId="{91899C36-9044-4A4C-B1E3-5AF38A8C9108}" dt="2022-03-02T10:16:46.146" v="0" actId="207"/>
          <ac:spMkLst>
            <pc:docMk/>
            <pc:sldMk cId="1120319146" sldId="262"/>
            <ac:spMk id="60" creationId="{ACF09B4E-41D8-4B56-8174-5E60E938E8D6}"/>
          </ac:spMkLst>
        </pc:spChg>
      </pc:sldChg>
      <pc:sldChg chg="del">
        <pc:chgData name="Mark Higgins" userId="f99148ad-7e67-4304-8c11-27c7a53efd31" providerId="ADAL" clId="{91899C36-9044-4A4C-B1E3-5AF38A8C9108}" dt="2022-03-02T10:17:00.701" v="4" actId="47"/>
        <pc:sldMkLst>
          <pc:docMk/>
          <pc:sldMk cId="2851725395" sldId="263"/>
        </pc:sldMkLst>
      </pc:sldChg>
      <pc:sldChg chg="del">
        <pc:chgData name="Mark Higgins" userId="f99148ad-7e67-4304-8c11-27c7a53efd31" providerId="ADAL" clId="{91899C36-9044-4A4C-B1E3-5AF38A8C9108}" dt="2022-03-02T10:17:00.701" v="4" actId="47"/>
        <pc:sldMkLst>
          <pc:docMk/>
          <pc:sldMk cId="2229582701" sldId="265"/>
        </pc:sldMkLst>
      </pc:sldChg>
      <pc:sldChg chg="del">
        <pc:chgData name="Mark Higgins" userId="f99148ad-7e67-4304-8c11-27c7a53efd31" providerId="ADAL" clId="{91899C36-9044-4A4C-B1E3-5AF38A8C9108}" dt="2022-03-02T10:17:00.701" v="4" actId="47"/>
        <pc:sldMkLst>
          <pc:docMk/>
          <pc:sldMk cId="610349236" sldId="266"/>
        </pc:sldMkLst>
      </pc:sldChg>
      <pc:sldChg chg="del">
        <pc:chgData name="Mark Higgins" userId="f99148ad-7e67-4304-8c11-27c7a53efd31" providerId="ADAL" clId="{91899C36-9044-4A4C-B1E3-5AF38A8C9108}" dt="2022-03-02T10:17:00.701" v="4" actId="47"/>
        <pc:sldMkLst>
          <pc:docMk/>
          <pc:sldMk cId="365249416" sldId="269"/>
        </pc:sldMkLst>
      </pc:sldChg>
      <pc:sldChg chg="del">
        <pc:chgData name="Mark Higgins" userId="f99148ad-7e67-4304-8c11-27c7a53efd31" providerId="ADAL" clId="{91899C36-9044-4A4C-B1E3-5AF38A8C9108}" dt="2022-03-02T10:17:00.701" v="4" actId="47"/>
        <pc:sldMkLst>
          <pc:docMk/>
          <pc:sldMk cId="1441771244" sldId="272"/>
        </pc:sldMkLst>
      </pc:sldChg>
      <pc:sldChg chg="modSp new mod">
        <pc:chgData name="Mark Higgins" userId="f99148ad-7e67-4304-8c11-27c7a53efd31" providerId="ADAL" clId="{91899C36-9044-4A4C-B1E3-5AF38A8C9108}" dt="2022-03-04T10:20:57.292" v="1210" actId="6549"/>
        <pc:sldMkLst>
          <pc:docMk/>
          <pc:sldMk cId="1260531831" sldId="611"/>
        </pc:sldMkLst>
        <pc:spChg chg="mod">
          <ac:chgData name="Mark Higgins" userId="f99148ad-7e67-4304-8c11-27c7a53efd31" providerId="ADAL" clId="{91899C36-9044-4A4C-B1E3-5AF38A8C9108}" dt="2022-03-02T10:17:09.445" v="10" actId="20577"/>
          <ac:spMkLst>
            <pc:docMk/>
            <pc:sldMk cId="1260531831" sldId="611"/>
            <ac:spMk id="2" creationId="{DB975C9A-B51D-482F-B675-7540FF765976}"/>
          </ac:spMkLst>
        </pc:spChg>
        <pc:spChg chg="mod">
          <ac:chgData name="Mark Higgins" userId="f99148ad-7e67-4304-8c11-27c7a53efd31" providerId="ADAL" clId="{91899C36-9044-4A4C-B1E3-5AF38A8C9108}" dt="2022-03-04T10:20:57.292" v="1210" actId="6549"/>
          <ac:spMkLst>
            <pc:docMk/>
            <pc:sldMk cId="1260531831" sldId="611"/>
            <ac:spMk id="3" creationId="{04A1CE4E-3687-4F48-8092-B469193899BE}"/>
          </ac:spMkLst>
        </pc:spChg>
      </pc:sldChg>
      <pc:sldChg chg="modSp new del mod">
        <pc:chgData name="Mark Higgins" userId="f99148ad-7e67-4304-8c11-27c7a53efd31" providerId="ADAL" clId="{91899C36-9044-4A4C-B1E3-5AF38A8C9108}" dt="2022-03-04T10:21:00.222" v="1211" actId="47"/>
        <pc:sldMkLst>
          <pc:docMk/>
          <pc:sldMk cId="749035181" sldId="612"/>
        </pc:sldMkLst>
        <pc:spChg chg="mod">
          <ac:chgData name="Mark Higgins" userId="f99148ad-7e67-4304-8c11-27c7a53efd31" providerId="ADAL" clId="{91899C36-9044-4A4C-B1E3-5AF38A8C9108}" dt="2022-03-02T12:14:03.857" v="403"/>
          <ac:spMkLst>
            <pc:docMk/>
            <pc:sldMk cId="749035181" sldId="612"/>
            <ac:spMk id="2" creationId="{CF3425C1-194A-488B-9487-A9C82CEC3C35}"/>
          </ac:spMkLst>
        </pc:spChg>
        <pc:spChg chg="mod">
          <ac:chgData name="Mark Higgins" userId="f99148ad-7e67-4304-8c11-27c7a53efd31" providerId="ADAL" clId="{91899C36-9044-4A4C-B1E3-5AF38A8C9108}" dt="2022-03-02T12:15:48" v="554" actId="20577"/>
          <ac:spMkLst>
            <pc:docMk/>
            <pc:sldMk cId="749035181" sldId="612"/>
            <ac:spMk id="3" creationId="{C56BAFFB-8375-4773-836B-668BEF211483}"/>
          </ac:spMkLst>
        </pc:spChg>
      </pc:sldChg>
      <pc:sldChg chg="modSp add mod ord">
        <pc:chgData name="Mark Higgins" userId="f99148ad-7e67-4304-8c11-27c7a53efd31" providerId="ADAL" clId="{91899C36-9044-4A4C-B1E3-5AF38A8C9108}" dt="2022-03-07T21:02:19.836" v="5383" actId="5793"/>
        <pc:sldMkLst>
          <pc:docMk/>
          <pc:sldMk cId="451687514" sldId="613"/>
        </pc:sldMkLst>
        <pc:spChg chg="mod">
          <ac:chgData name="Mark Higgins" userId="f99148ad-7e67-4304-8c11-27c7a53efd31" providerId="ADAL" clId="{91899C36-9044-4A4C-B1E3-5AF38A8C9108}" dt="2022-03-07T20:58:03.604" v="5072" actId="20577"/>
          <ac:spMkLst>
            <pc:docMk/>
            <pc:sldMk cId="451687514" sldId="613"/>
            <ac:spMk id="2" creationId="{CF3425C1-194A-488B-9487-A9C82CEC3C35}"/>
          </ac:spMkLst>
        </pc:spChg>
        <pc:spChg chg="mod">
          <ac:chgData name="Mark Higgins" userId="f99148ad-7e67-4304-8c11-27c7a53efd31" providerId="ADAL" clId="{91899C36-9044-4A4C-B1E3-5AF38A8C9108}" dt="2022-03-07T21:02:19.836" v="5383" actId="5793"/>
          <ac:spMkLst>
            <pc:docMk/>
            <pc:sldMk cId="451687514" sldId="613"/>
            <ac:spMk id="3" creationId="{C56BAFFB-8375-4773-836B-668BEF211483}"/>
          </ac:spMkLst>
        </pc:spChg>
      </pc:sldChg>
      <pc:sldChg chg="modSp add mod ord">
        <pc:chgData name="Mark Higgins" userId="f99148ad-7e67-4304-8c11-27c7a53efd31" providerId="ADAL" clId="{91899C36-9044-4A4C-B1E3-5AF38A8C9108}" dt="2022-03-04T11:01:02.250" v="1484"/>
        <pc:sldMkLst>
          <pc:docMk/>
          <pc:sldMk cId="68030468" sldId="614"/>
        </pc:sldMkLst>
        <pc:spChg chg="mod">
          <ac:chgData name="Mark Higgins" userId="f99148ad-7e67-4304-8c11-27c7a53efd31" providerId="ADAL" clId="{91899C36-9044-4A4C-B1E3-5AF38A8C9108}" dt="2022-03-02T12:14:24.841" v="413" actId="20577"/>
          <ac:spMkLst>
            <pc:docMk/>
            <pc:sldMk cId="68030468" sldId="614"/>
            <ac:spMk id="2" creationId="{CF3425C1-194A-488B-9487-A9C82CEC3C35}"/>
          </ac:spMkLst>
        </pc:spChg>
        <pc:spChg chg="mod">
          <ac:chgData name="Mark Higgins" userId="f99148ad-7e67-4304-8c11-27c7a53efd31" providerId="ADAL" clId="{91899C36-9044-4A4C-B1E3-5AF38A8C9108}" dt="2022-03-02T12:24:19.943" v="683" actId="20577"/>
          <ac:spMkLst>
            <pc:docMk/>
            <pc:sldMk cId="68030468" sldId="614"/>
            <ac:spMk id="3" creationId="{C56BAFFB-8375-4773-836B-668BEF211483}"/>
          </ac:spMkLst>
        </pc:spChg>
      </pc:sldChg>
      <pc:sldChg chg="modSp add mod ord">
        <pc:chgData name="Mark Higgins" userId="f99148ad-7e67-4304-8c11-27c7a53efd31" providerId="ADAL" clId="{91899C36-9044-4A4C-B1E3-5AF38A8C9108}" dt="2022-03-09T11:45:13.842" v="6851" actId="20577"/>
        <pc:sldMkLst>
          <pc:docMk/>
          <pc:sldMk cId="3569405660" sldId="615"/>
        </pc:sldMkLst>
        <pc:spChg chg="mod">
          <ac:chgData name="Mark Higgins" userId="f99148ad-7e67-4304-8c11-27c7a53efd31" providerId="ADAL" clId="{91899C36-9044-4A4C-B1E3-5AF38A8C9108}" dt="2022-03-09T10:46:02.633" v="6561" actId="20577"/>
          <ac:spMkLst>
            <pc:docMk/>
            <pc:sldMk cId="3569405660" sldId="615"/>
            <ac:spMk id="2" creationId="{CF3425C1-194A-488B-9487-A9C82CEC3C35}"/>
          </ac:spMkLst>
        </pc:spChg>
        <pc:spChg chg="mod">
          <ac:chgData name="Mark Higgins" userId="f99148ad-7e67-4304-8c11-27c7a53efd31" providerId="ADAL" clId="{91899C36-9044-4A4C-B1E3-5AF38A8C9108}" dt="2022-03-09T11:45:13.842" v="6851" actId="20577"/>
          <ac:spMkLst>
            <pc:docMk/>
            <pc:sldMk cId="3569405660" sldId="615"/>
            <ac:spMk id="3" creationId="{C56BAFFB-8375-4773-836B-668BEF211483}"/>
          </ac:spMkLst>
        </pc:spChg>
      </pc:sldChg>
      <pc:sldChg chg="modSp add mod">
        <pc:chgData name="Mark Higgins" userId="f99148ad-7e67-4304-8c11-27c7a53efd31" providerId="ADAL" clId="{91899C36-9044-4A4C-B1E3-5AF38A8C9108}" dt="2022-03-02T12:25:49.462" v="755"/>
        <pc:sldMkLst>
          <pc:docMk/>
          <pc:sldMk cId="1598753299" sldId="616"/>
        </pc:sldMkLst>
        <pc:spChg chg="mod">
          <ac:chgData name="Mark Higgins" userId="f99148ad-7e67-4304-8c11-27c7a53efd31" providerId="ADAL" clId="{91899C36-9044-4A4C-B1E3-5AF38A8C9108}" dt="2022-03-02T12:14:54.063" v="457" actId="20577"/>
          <ac:spMkLst>
            <pc:docMk/>
            <pc:sldMk cId="1598753299" sldId="616"/>
            <ac:spMk id="2" creationId="{CF3425C1-194A-488B-9487-A9C82CEC3C35}"/>
          </ac:spMkLst>
        </pc:spChg>
        <pc:spChg chg="mod">
          <ac:chgData name="Mark Higgins" userId="f99148ad-7e67-4304-8c11-27c7a53efd31" providerId="ADAL" clId="{91899C36-9044-4A4C-B1E3-5AF38A8C9108}" dt="2022-03-02T12:25:49.462" v="755"/>
          <ac:spMkLst>
            <pc:docMk/>
            <pc:sldMk cId="1598753299" sldId="616"/>
            <ac:spMk id="3" creationId="{C56BAFFB-8375-4773-836B-668BEF211483}"/>
          </ac:spMkLst>
        </pc:spChg>
      </pc:sldChg>
      <pc:sldChg chg="modSp add mod">
        <pc:chgData name="Mark Higgins" userId="f99148ad-7e67-4304-8c11-27c7a53efd31" providerId="ADAL" clId="{91899C36-9044-4A4C-B1E3-5AF38A8C9108}" dt="2022-03-04T10:20:40.815" v="1208" actId="20577"/>
        <pc:sldMkLst>
          <pc:docMk/>
          <pc:sldMk cId="3016592482" sldId="617"/>
        </pc:sldMkLst>
        <pc:spChg chg="mod">
          <ac:chgData name="Mark Higgins" userId="f99148ad-7e67-4304-8c11-27c7a53efd31" providerId="ADAL" clId="{91899C36-9044-4A4C-B1E3-5AF38A8C9108}" dt="2022-03-04T10:15:03.849" v="826" actId="20577"/>
          <ac:spMkLst>
            <pc:docMk/>
            <pc:sldMk cId="3016592482" sldId="617"/>
            <ac:spMk id="2" creationId="{CF3425C1-194A-488B-9487-A9C82CEC3C35}"/>
          </ac:spMkLst>
        </pc:spChg>
        <pc:spChg chg="mod">
          <ac:chgData name="Mark Higgins" userId="f99148ad-7e67-4304-8c11-27c7a53efd31" providerId="ADAL" clId="{91899C36-9044-4A4C-B1E3-5AF38A8C9108}" dt="2022-03-04T10:20:40.815" v="1208" actId="20577"/>
          <ac:spMkLst>
            <pc:docMk/>
            <pc:sldMk cId="3016592482" sldId="617"/>
            <ac:spMk id="3" creationId="{C56BAFFB-8375-4773-836B-668BEF211483}"/>
          </ac:spMkLst>
        </pc:spChg>
      </pc:sldChg>
      <pc:sldChg chg="modSp new mod">
        <pc:chgData name="Mark Higgins" userId="f99148ad-7e67-4304-8c11-27c7a53efd31" providerId="ADAL" clId="{91899C36-9044-4A4C-B1E3-5AF38A8C9108}" dt="2022-03-04T10:21:28.158" v="1237" actId="20577"/>
        <pc:sldMkLst>
          <pc:docMk/>
          <pc:sldMk cId="2176189373" sldId="618"/>
        </pc:sldMkLst>
        <pc:spChg chg="mod">
          <ac:chgData name="Mark Higgins" userId="f99148ad-7e67-4304-8c11-27c7a53efd31" providerId="ADAL" clId="{91899C36-9044-4A4C-B1E3-5AF38A8C9108}" dt="2022-03-04T10:21:28.158" v="1237" actId="20577"/>
          <ac:spMkLst>
            <pc:docMk/>
            <pc:sldMk cId="2176189373" sldId="618"/>
            <ac:spMk id="2" creationId="{9E981DC0-88D6-4A8F-B5BF-914ECF44951E}"/>
          </ac:spMkLst>
        </pc:spChg>
      </pc:sldChg>
      <pc:sldChg chg="modSp new mod">
        <pc:chgData name="Mark Higgins" userId="f99148ad-7e67-4304-8c11-27c7a53efd31" providerId="ADAL" clId="{91899C36-9044-4A4C-B1E3-5AF38A8C9108}" dt="2022-03-04T10:38:20.596" v="1253" actId="20577"/>
        <pc:sldMkLst>
          <pc:docMk/>
          <pc:sldMk cId="160071288" sldId="619"/>
        </pc:sldMkLst>
        <pc:spChg chg="mod">
          <ac:chgData name="Mark Higgins" userId="f99148ad-7e67-4304-8c11-27c7a53efd31" providerId="ADAL" clId="{91899C36-9044-4A4C-B1E3-5AF38A8C9108}" dt="2022-03-04T10:38:20.596" v="1253" actId="20577"/>
          <ac:spMkLst>
            <pc:docMk/>
            <pc:sldMk cId="160071288" sldId="619"/>
            <ac:spMk id="2" creationId="{B2FA43D8-D4FF-47A4-9611-3040BD31B789}"/>
          </ac:spMkLst>
        </pc:spChg>
      </pc:sldChg>
      <pc:sldChg chg="modSp new mod">
        <pc:chgData name="Mark Higgins" userId="f99148ad-7e67-4304-8c11-27c7a53efd31" providerId="ADAL" clId="{91899C36-9044-4A4C-B1E3-5AF38A8C9108}" dt="2022-03-04T10:38:38.085" v="1277" actId="20577"/>
        <pc:sldMkLst>
          <pc:docMk/>
          <pc:sldMk cId="3816898668" sldId="620"/>
        </pc:sldMkLst>
        <pc:spChg chg="mod">
          <ac:chgData name="Mark Higgins" userId="f99148ad-7e67-4304-8c11-27c7a53efd31" providerId="ADAL" clId="{91899C36-9044-4A4C-B1E3-5AF38A8C9108}" dt="2022-03-04T10:38:38.085" v="1277" actId="20577"/>
          <ac:spMkLst>
            <pc:docMk/>
            <pc:sldMk cId="3816898668" sldId="620"/>
            <ac:spMk id="2" creationId="{51D34F3E-20D5-4A90-BD23-1F9123F6B6C0}"/>
          </ac:spMkLst>
        </pc:spChg>
      </pc:sldChg>
      <pc:sldChg chg="modSp new mod">
        <pc:chgData name="Mark Higgins" userId="f99148ad-7e67-4304-8c11-27c7a53efd31" providerId="ADAL" clId="{91899C36-9044-4A4C-B1E3-5AF38A8C9108}" dt="2022-03-04T10:38:51.075" v="1302" actId="20577"/>
        <pc:sldMkLst>
          <pc:docMk/>
          <pc:sldMk cId="4258387852" sldId="621"/>
        </pc:sldMkLst>
        <pc:spChg chg="mod">
          <ac:chgData name="Mark Higgins" userId="f99148ad-7e67-4304-8c11-27c7a53efd31" providerId="ADAL" clId="{91899C36-9044-4A4C-B1E3-5AF38A8C9108}" dt="2022-03-04T10:38:51.075" v="1302" actId="20577"/>
          <ac:spMkLst>
            <pc:docMk/>
            <pc:sldMk cId="4258387852" sldId="621"/>
            <ac:spMk id="2" creationId="{D545A82B-6EC0-4BF2-9DCC-CB5D26FB0FBC}"/>
          </ac:spMkLst>
        </pc:spChg>
      </pc:sldChg>
      <pc:sldChg chg="modSp new mod ord">
        <pc:chgData name="Mark Higgins" userId="f99148ad-7e67-4304-8c11-27c7a53efd31" providerId="ADAL" clId="{91899C36-9044-4A4C-B1E3-5AF38A8C9108}" dt="2022-03-04T10:59:50.930" v="1480" actId="20577"/>
        <pc:sldMkLst>
          <pc:docMk/>
          <pc:sldMk cId="641060096" sldId="622"/>
        </pc:sldMkLst>
        <pc:spChg chg="mod">
          <ac:chgData name="Mark Higgins" userId="f99148ad-7e67-4304-8c11-27c7a53efd31" providerId="ADAL" clId="{91899C36-9044-4A4C-B1E3-5AF38A8C9108}" dt="2022-03-04T10:39:16.436" v="1343" actId="20577"/>
          <ac:spMkLst>
            <pc:docMk/>
            <pc:sldMk cId="641060096" sldId="622"/>
            <ac:spMk id="2" creationId="{5F3BBA57-D3BE-4976-8A4C-8B55DD749BBC}"/>
          </ac:spMkLst>
        </pc:spChg>
        <pc:spChg chg="mod">
          <ac:chgData name="Mark Higgins" userId="f99148ad-7e67-4304-8c11-27c7a53efd31" providerId="ADAL" clId="{91899C36-9044-4A4C-B1E3-5AF38A8C9108}" dt="2022-03-04T10:59:50.930" v="1480" actId="20577"/>
          <ac:spMkLst>
            <pc:docMk/>
            <pc:sldMk cId="641060096" sldId="622"/>
            <ac:spMk id="3" creationId="{FD766784-AA94-42A2-ABD1-0247F18224DC}"/>
          </ac:spMkLst>
        </pc:spChg>
      </pc:sldChg>
      <pc:sldChg chg="modSp new mod ord">
        <pc:chgData name="Mark Higgins" userId="f99148ad-7e67-4304-8c11-27c7a53efd31" providerId="ADAL" clId="{91899C36-9044-4A4C-B1E3-5AF38A8C9108}" dt="2022-03-04T11:00:24.513" v="1482"/>
        <pc:sldMkLst>
          <pc:docMk/>
          <pc:sldMk cId="621134177" sldId="623"/>
        </pc:sldMkLst>
        <pc:spChg chg="mod">
          <ac:chgData name="Mark Higgins" userId="f99148ad-7e67-4304-8c11-27c7a53efd31" providerId="ADAL" clId="{91899C36-9044-4A4C-B1E3-5AF38A8C9108}" dt="2022-03-04T10:39:43.605" v="1377" actId="20577"/>
          <ac:spMkLst>
            <pc:docMk/>
            <pc:sldMk cId="621134177" sldId="623"/>
            <ac:spMk id="2" creationId="{D58A6CE3-D51D-40F9-8E47-AE403D229F08}"/>
          </ac:spMkLst>
        </pc:spChg>
      </pc:sldChg>
      <pc:sldChg chg="modSp new mod ord">
        <pc:chgData name="Mark Higgins" userId="f99148ad-7e67-4304-8c11-27c7a53efd31" providerId="ADAL" clId="{91899C36-9044-4A4C-B1E3-5AF38A8C9108}" dt="2022-03-04T10:40:28.699" v="1398" actId="20577"/>
        <pc:sldMkLst>
          <pc:docMk/>
          <pc:sldMk cId="4080946314" sldId="624"/>
        </pc:sldMkLst>
        <pc:spChg chg="mod">
          <ac:chgData name="Mark Higgins" userId="f99148ad-7e67-4304-8c11-27c7a53efd31" providerId="ADAL" clId="{91899C36-9044-4A4C-B1E3-5AF38A8C9108}" dt="2022-03-04T10:40:28.699" v="1398" actId="20577"/>
          <ac:spMkLst>
            <pc:docMk/>
            <pc:sldMk cId="4080946314" sldId="624"/>
            <ac:spMk id="2" creationId="{BC7C6E16-B970-4089-9DDA-EDD141148357}"/>
          </ac:spMkLst>
        </pc:spChg>
      </pc:sldChg>
      <pc:sldChg chg="modSp new mod">
        <pc:chgData name="Mark Higgins" userId="f99148ad-7e67-4304-8c11-27c7a53efd31" providerId="ADAL" clId="{91899C36-9044-4A4C-B1E3-5AF38A8C9108}" dt="2022-03-04T10:40:39.379" v="1415" actId="20577"/>
        <pc:sldMkLst>
          <pc:docMk/>
          <pc:sldMk cId="950329469" sldId="625"/>
        </pc:sldMkLst>
        <pc:spChg chg="mod">
          <ac:chgData name="Mark Higgins" userId="f99148ad-7e67-4304-8c11-27c7a53efd31" providerId="ADAL" clId="{91899C36-9044-4A4C-B1E3-5AF38A8C9108}" dt="2022-03-04T10:40:39.379" v="1415" actId="20577"/>
          <ac:spMkLst>
            <pc:docMk/>
            <pc:sldMk cId="950329469" sldId="625"/>
            <ac:spMk id="2" creationId="{F72659D1-D573-4248-9B4C-AE2882F2EE6C}"/>
          </ac:spMkLst>
        </pc:spChg>
      </pc:sldChg>
      <pc:sldChg chg="modSp new mod">
        <pc:chgData name="Mark Higgins" userId="f99148ad-7e67-4304-8c11-27c7a53efd31" providerId="ADAL" clId="{91899C36-9044-4A4C-B1E3-5AF38A8C9108}" dt="2022-03-04T10:41:07.843" v="1458" actId="20577"/>
        <pc:sldMkLst>
          <pc:docMk/>
          <pc:sldMk cId="3064848482" sldId="626"/>
        </pc:sldMkLst>
        <pc:spChg chg="mod">
          <ac:chgData name="Mark Higgins" userId="f99148ad-7e67-4304-8c11-27c7a53efd31" providerId="ADAL" clId="{91899C36-9044-4A4C-B1E3-5AF38A8C9108}" dt="2022-03-04T10:41:07.843" v="1458" actId="20577"/>
          <ac:spMkLst>
            <pc:docMk/>
            <pc:sldMk cId="3064848482" sldId="626"/>
            <ac:spMk id="2" creationId="{D673F6C3-4B3E-4B03-BBB4-8374D751B680}"/>
          </ac:spMkLst>
        </pc:spChg>
      </pc:sldChg>
      <pc:sldChg chg="modSp new mod">
        <pc:chgData name="Mark Higgins" userId="f99148ad-7e67-4304-8c11-27c7a53efd31" providerId="ADAL" clId="{91899C36-9044-4A4C-B1E3-5AF38A8C9108}" dt="2022-03-04T10:41:34.530" v="1476" actId="20577"/>
        <pc:sldMkLst>
          <pc:docMk/>
          <pc:sldMk cId="993822596" sldId="627"/>
        </pc:sldMkLst>
        <pc:spChg chg="mod">
          <ac:chgData name="Mark Higgins" userId="f99148ad-7e67-4304-8c11-27c7a53efd31" providerId="ADAL" clId="{91899C36-9044-4A4C-B1E3-5AF38A8C9108}" dt="2022-03-04T10:41:34.530" v="1476" actId="20577"/>
          <ac:spMkLst>
            <pc:docMk/>
            <pc:sldMk cId="993822596" sldId="627"/>
            <ac:spMk id="2" creationId="{D792C3A4-A269-469F-8D3F-3A093AD9C507}"/>
          </ac:spMkLst>
        </pc:spChg>
      </pc:sldChg>
      <pc:sldChg chg="modSp new mod">
        <pc:chgData name="Mark Higgins" userId="f99148ad-7e67-4304-8c11-27c7a53efd31" providerId="ADAL" clId="{91899C36-9044-4A4C-B1E3-5AF38A8C9108}" dt="2022-03-04T12:29:31.066" v="1698" actId="20577"/>
        <pc:sldMkLst>
          <pc:docMk/>
          <pc:sldMk cId="1720176711" sldId="628"/>
        </pc:sldMkLst>
        <pc:spChg chg="mod">
          <ac:chgData name="Mark Higgins" userId="f99148ad-7e67-4304-8c11-27c7a53efd31" providerId="ADAL" clId="{91899C36-9044-4A4C-B1E3-5AF38A8C9108}" dt="2022-03-04T11:29:53.305" v="1511" actId="20577"/>
          <ac:spMkLst>
            <pc:docMk/>
            <pc:sldMk cId="1720176711" sldId="628"/>
            <ac:spMk id="2" creationId="{AC14CFA1-CAFA-4673-A0A7-36CF237F299F}"/>
          </ac:spMkLst>
        </pc:spChg>
        <pc:spChg chg="mod">
          <ac:chgData name="Mark Higgins" userId="f99148ad-7e67-4304-8c11-27c7a53efd31" providerId="ADAL" clId="{91899C36-9044-4A4C-B1E3-5AF38A8C9108}" dt="2022-03-04T12:29:31.066" v="1698" actId="20577"/>
          <ac:spMkLst>
            <pc:docMk/>
            <pc:sldMk cId="1720176711" sldId="628"/>
            <ac:spMk id="3" creationId="{8A6E044A-65E5-44D6-97D4-70D2FD7F3A98}"/>
          </ac:spMkLst>
        </pc:spChg>
      </pc:sldChg>
      <pc:sldChg chg="modSp add mod">
        <pc:chgData name="Mark Higgins" userId="f99148ad-7e67-4304-8c11-27c7a53efd31" providerId="ADAL" clId="{91899C36-9044-4A4C-B1E3-5AF38A8C9108}" dt="2022-03-04T14:33:58.689" v="2581" actId="20577"/>
        <pc:sldMkLst>
          <pc:docMk/>
          <pc:sldMk cId="4143075724" sldId="629"/>
        </pc:sldMkLst>
        <pc:spChg chg="mod">
          <ac:chgData name="Mark Higgins" userId="f99148ad-7e67-4304-8c11-27c7a53efd31" providerId="ADAL" clId="{91899C36-9044-4A4C-B1E3-5AF38A8C9108}" dt="2022-03-04T12:29:47.246" v="1724" actId="20577"/>
          <ac:spMkLst>
            <pc:docMk/>
            <pc:sldMk cId="4143075724" sldId="629"/>
            <ac:spMk id="2" creationId="{AC14CFA1-CAFA-4673-A0A7-36CF237F299F}"/>
          </ac:spMkLst>
        </pc:spChg>
        <pc:spChg chg="mod">
          <ac:chgData name="Mark Higgins" userId="f99148ad-7e67-4304-8c11-27c7a53efd31" providerId="ADAL" clId="{91899C36-9044-4A4C-B1E3-5AF38A8C9108}" dt="2022-03-04T14:33:58.689" v="2581" actId="20577"/>
          <ac:spMkLst>
            <pc:docMk/>
            <pc:sldMk cId="4143075724" sldId="629"/>
            <ac:spMk id="3" creationId="{8A6E044A-65E5-44D6-97D4-70D2FD7F3A98}"/>
          </ac:spMkLst>
        </pc:spChg>
      </pc:sldChg>
      <pc:sldChg chg="modSp add mod">
        <pc:chgData name="Mark Higgins" userId="f99148ad-7e67-4304-8c11-27c7a53efd31" providerId="ADAL" clId="{91899C36-9044-4A4C-B1E3-5AF38A8C9108}" dt="2022-03-07T20:05:59.514" v="2692" actId="313"/>
        <pc:sldMkLst>
          <pc:docMk/>
          <pc:sldMk cId="2116709828" sldId="630"/>
        </pc:sldMkLst>
        <pc:spChg chg="mod">
          <ac:chgData name="Mark Higgins" userId="f99148ad-7e67-4304-8c11-27c7a53efd31" providerId="ADAL" clId="{91899C36-9044-4A4C-B1E3-5AF38A8C9108}" dt="2022-03-07T20:05:59.514" v="2692" actId="313"/>
          <ac:spMkLst>
            <pc:docMk/>
            <pc:sldMk cId="2116709828" sldId="630"/>
            <ac:spMk id="3" creationId="{8A6E044A-65E5-44D6-97D4-70D2FD7F3A98}"/>
          </ac:spMkLst>
        </pc:spChg>
      </pc:sldChg>
      <pc:sldChg chg="modSp add mod">
        <pc:chgData name="Mark Higgins" userId="f99148ad-7e67-4304-8c11-27c7a53efd31" providerId="ADAL" clId="{91899C36-9044-4A4C-B1E3-5AF38A8C9108}" dt="2022-03-04T14:13:51.719" v="2565" actId="20577"/>
        <pc:sldMkLst>
          <pc:docMk/>
          <pc:sldMk cId="2536656630" sldId="631"/>
        </pc:sldMkLst>
        <pc:spChg chg="mod">
          <ac:chgData name="Mark Higgins" userId="f99148ad-7e67-4304-8c11-27c7a53efd31" providerId="ADAL" clId="{91899C36-9044-4A4C-B1E3-5AF38A8C9108}" dt="2022-03-04T14:13:51.719" v="2565" actId="20577"/>
          <ac:spMkLst>
            <pc:docMk/>
            <pc:sldMk cId="2536656630" sldId="631"/>
            <ac:spMk id="3" creationId="{8A6E044A-65E5-44D6-97D4-70D2FD7F3A98}"/>
          </ac:spMkLst>
        </pc:spChg>
      </pc:sldChg>
      <pc:sldChg chg="modSp new mod">
        <pc:chgData name="Mark Higgins" userId="f99148ad-7e67-4304-8c11-27c7a53efd31" providerId="ADAL" clId="{91899C36-9044-4A4C-B1E3-5AF38A8C9108}" dt="2022-03-04T15:05:31.799" v="2691" actId="20577"/>
        <pc:sldMkLst>
          <pc:docMk/>
          <pc:sldMk cId="2666731356" sldId="632"/>
        </pc:sldMkLst>
        <pc:spChg chg="mod">
          <ac:chgData name="Mark Higgins" userId="f99148ad-7e67-4304-8c11-27c7a53efd31" providerId="ADAL" clId="{91899C36-9044-4A4C-B1E3-5AF38A8C9108}" dt="2022-03-04T14:45:56.457" v="2596" actId="20577"/>
          <ac:spMkLst>
            <pc:docMk/>
            <pc:sldMk cId="2666731356" sldId="632"/>
            <ac:spMk id="2" creationId="{5E3642F6-5623-41C8-B0E1-06675FA55E22}"/>
          </ac:spMkLst>
        </pc:spChg>
        <pc:spChg chg="mod">
          <ac:chgData name="Mark Higgins" userId="f99148ad-7e67-4304-8c11-27c7a53efd31" providerId="ADAL" clId="{91899C36-9044-4A4C-B1E3-5AF38A8C9108}" dt="2022-03-04T15:05:31.799" v="2691" actId="20577"/>
          <ac:spMkLst>
            <pc:docMk/>
            <pc:sldMk cId="2666731356" sldId="632"/>
            <ac:spMk id="3" creationId="{968C2BFC-2722-409E-91C5-FC2C904CC71E}"/>
          </ac:spMkLst>
        </pc:spChg>
      </pc:sldChg>
      <pc:sldChg chg="modSp">
        <pc:chgData name="Mark Higgins" userId="f99148ad-7e67-4304-8c11-27c7a53efd31" providerId="ADAL" clId="{91899C36-9044-4A4C-B1E3-5AF38A8C9108}" dt="2022-03-07T20:35:55.802" v="3701" actId="20578"/>
        <pc:sldMkLst>
          <pc:docMk/>
          <pc:sldMk cId="588892034" sldId="633"/>
        </pc:sldMkLst>
        <pc:spChg chg="mod">
          <ac:chgData name="Mark Higgins" userId="f99148ad-7e67-4304-8c11-27c7a53efd31" providerId="ADAL" clId="{91899C36-9044-4A4C-B1E3-5AF38A8C9108}" dt="2022-03-07T20:35:55.802" v="3701" actId="20578"/>
          <ac:spMkLst>
            <pc:docMk/>
            <pc:sldMk cId="588892034" sldId="633"/>
            <ac:spMk id="3" creationId="{A586A73C-6129-4A55-BF6F-04EC7A2B5F6B}"/>
          </ac:spMkLst>
        </pc:spChg>
      </pc:sldChg>
      <pc:sldChg chg="modSp mod">
        <pc:chgData name="Mark Higgins" userId="f99148ad-7e67-4304-8c11-27c7a53efd31" providerId="ADAL" clId="{91899C36-9044-4A4C-B1E3-5AF38A8C9108}" dt="2022-03-07T20:39:13.975" v="4022" actId="20577"/>
        <pc:sldMkLst>
          <pc:docMk/>
          <pc:sldMk cId="759339257" sldId="635"/>
        </pc:sldMkLst>
        <pc:spChg chg="mod">
          <ac:chgData name="Mark Higgins" userId="f99148ad-7e67-4304-8c11-27c7a53efd31" providerId="ADAL" clId="{91899C36-9044-4A4C-B1E3-5AF38A8C9108}" dt="2022-03-07T20:39:13.975" v="4022" actId="20577"/>
          <ac:spMkLst>
            <pc:docMk/>
            <pc:sldMk cId="759339257" sldId="635"/>
            <ac:spMk id="3" creationId="{9E0FDC96-FD13-4C4D-B429-DB729C3E6043}"/>
          </ac:spMkLst>
        </pc:spChg>
      </pc:sldChg>
      <pc:sldChg chg="addSp modSp mod">
        <pc:chgData name="Mark Higgins" userId="f99148ad-7e67-4304-8c11-27c7a53efd31" providerId="ADAL" clId="{91899C36-9044-4A4C-B1E3-5AF38A8C9108}" dt="2022-03-09T13:31:26.547" v="6961" actId="20577"/>
        <pc:sldMkLst>
          <pc:docMk/>
          <pc:sldMk cId="3528029084" sldId="636"/>
        </pc:sldMkLst>
        <pc:spChg chg="mod">
          <ac:chgData name="Mark Higgins" userId="f99148ad-7e67-4304-8c11-27c7a53efd31" providerId="ADAL" clId="{91899C36-9044-4A4C-B1E3-5AF38A8C9108}" dt="2022-03-07T21:16:26.572" v="6198" actId="20577"/>
          <ac:spMkLst>
            <pc:docMk/>
            <pc:sldMk cId="3528029084" sldId="636"/>
            <ac:spMk id="3" creationId="{0643A74E-306F-42CC-AB88-12C794A5E4D0}"/>
          </ac:spMkLst>
        </pc:spChg>
        <pc:graphicFrameChg chg="add mod modGraphic">
          <ac:chgData name="Mark Higgins" userId="f99148ad-7e67-4304-8c11-27c7a53efd31" providerId="ADAL" clId="{91899C36-9044-4A4C-B1E3-5AF38A8C9108}" dt="2022-03-09T13:31:26.547" v="6961" actId="20577"/>
          <ac:graphicFrameMkLst>
            <pc:docMk/>
            <pc:sldMk cId="3528029084" sldId="636"/>
            <ac:graphicFrameMk id="4" creationId="{F73B9916-0D23-4721-B8AE-CF23F63CDB19}"/>
          </ac:graphicFrameMkLst>
        </pc:graphicFrameChg>
      </pc:sldChg>
      <pc:sldChg chg="addSp modSp mod">
        <pc:chgData name="Mark Higgins" userId="f99148ad-7e67-4304-8c11-27c7a53efd31" providerId="ADAL" clId="{91899C36-9044-4A4C-B1E3-5AF38A8C9108}" dt="2022-03-07T21:18:44.587" v="6395" actId="20577"/>
        <pc:sldMkLst>
          <pc:docMk/>
          <pc:sldMk cId="457126220" sldId="637"/>
        </pc:sldMkLst>
        <pc:spChg chg="mod">
          <ac:chgData name="Mark Higgins" userId="f99148ad-7e67-4304-8c11-27c7a53efd31" providerId="ADAL" clId="{91899C36-9044-4A4C-B1E3-5AF38A8C9108}" dt="2022-03-07T21:18:30.588" v="6389" actId="20577"/>
          <ac:spMkLst>
            <pc:docMk/>
            <pc:sldMk cId="457126220" sldId="637"/>
            <ac:spMk id="3" creationId="{06895463-F51C-4FE7-A216-98A35919EC9C}"/>
          </ac:spMkLst>
        </pc:spChg>
        <pc:graphicFrameChg chg="add mod modGraphic">
          <ac:chgData name="Mark Higgins" userId="f99148ad-7e67-4304-8c11-27c7a53efd31" providerId="ADAL" clId="{91899C36-9044-4A4C-B1E3-5AF38A8C9108}" dt="2022-03-07T21:18:44.587" v="6395" actId="20577"/>
          <ac:graphicFrameMkLst>
            <pc:docMk/>
            <pc:sldMk cId="457126220" sldId="637"/>
            <ac:graphicFrameMk id="4" creationId="{7A5F04BC-2D77-43E8-9BDC-411E93303BAA}"/>
          </ac:graphicFrameMkLst>
        </pc:graphicFrameChg>
      </pc:sldChg>
      <pc:sldChg chg="addSp modSp mod">
        <pc:chgData name="Mark Higgins" userId="f99148ad-7e67-4304-8c11-27c7a53efd31" providerId="ADAL" clId="{91899C36-9044-4A4C-B1E3-5AF38A8C9108}" dt="2022-03-09T13:34:09.129" v="7021" actId="20577"/>
        <pc:sldMkLst>
          <pc:docMk/>
          <pc:sldMk cId="550735358" sldId="638"/>
        </pc:sldMkLst>
        <pc:spChg chg="mod">
          <ac:chgData name="Mark Higgins" userId="f99148ad-7e67-4304-8c11-27c7a53efd31" providerId="ADAL" clId="{91899C36-9044-4A4C-B1E3-5AF38A8C9108}" dt="2022-03-07T21:19:47.237" v="6545" actId="20577"/>
          <ac:spMkLst>
            <pc:docMk/>
            <pc:sldMk cId="550735358" sldId="638"/>
            <ac:spMk id="3" creationId="{FC7CA6EE-0893-4CA5-ACEE-D4195649FA0A}"/>
          </ac:spMkLst>
        </pc:spChg>
        <pc:graphicFrameChg chg="add mod modGraphic">
          <ac:chgData name="Mark Higgins" userId="f99148ad-7e67-4304-8c11-27c7a53efd31" providerId="ADAL" clId="{91899C36-9044-4A4C-B1E3-5AF38A8C9108}" dt="2022-03-09T13:34:09.129" v="7021" actId="20577"/>
          <ac:graphicFrameMkLst>
            <pc:docMk/>
            <pc:sldMk cId="550735358" sldId="638"/>
            <ac:graphicFrameMk id="4" creationId="{3A89D00E-4CEE-43D1-91A3-7AC7626A2B30}"/>
          </ac:graphicFrameMkLst>
        </pc:graphicFrameChg>
      </pc:sldChg>
      <pc:sldChg chg="modSp mod">
        <pc:chgData name="Mark Higgins" userId="f99148ad-7e67-4304-8c11-27c7a53efd31" providerId="ADAL" clId="{91899C36-9044-4A4C-B1E3-5AF38A8C9108}" dt="2022-03-09T13:39:00.139" v="7022" actId="313"/>
        <pc:sldMkLst>
          <pc:docMk/>
          <pc:sldMk cId="265612194" sldId="639"/>
        </pc:sldMkLst>
        <pc:graphicFrameChg chg="modGraphic">
          <ac:chgData name="Mark Higgins" userId="f99148ad-7e67-4304-8c11-27c7a53efd31" providerId="ADAL" clId="{91899C36-9044-4A4C-B1E3-5AF38A8C9108}" dt="2022-03-09T13:39:00.139" v="7022" actId="313"/>
          <ac:graphicFrameMkLst>
            <pc:docMk/>
            <pc:sldMk cId="265612194" sldId="639"/>
            <ac:graphicFrameMk id="4" creationId="{D1C8C742-7D71-4250-88C2-398965E4A62D}"/>
          </ac:graphicFrameMkLst>
        </pc:graphicFrameChg>
      </pc:sldChg>
      <pc:sldChg chg="modSp mod">
        <pc:chgData name="Mark Higgins" userId="f99148ad-7e67-4304-8c11-27c7a53efd31" providerId="ADAL" clId="{91899C36-9044-4A4C-B1E3-5AF38A8C9108}" dt="2022-03-07T20:35:42.742" v="3700" actId="20577"/>
        <pc:sldMkLst>
          <pc:docMk/>
          <pc:sldMk cId="1046772924" sldId="645"/>
        </pc:sldMkLst>
        <pc:spChg chg="mod">
          <ac:chgData name="Mark Higgins" userId="f99148ad-7e67-4304-8c11-27c7a53efd31" providerId="ADAL" clId="{91899C36-9044-4A4C-B1E3-5AF38A8C9108}" dt="2022-03-07T20:35:42.742" v="3700" actId="20577"/>
          <ac:spMkLst>
            <pc:docMk/>
            <pc:sldMk cId="1046772924" sldId="645"/>
            <ac:spMk id="7" creationId="{08C11AAF-EA87-4F8C-B1AF-F1F2FF12B830}"/>
          </ac:spMkLst>
        </pc:spChg>
      </pc:sldChg>
      <pc:sldChg chg="modSp add mod">
        <pc:chgData name="Mark Higgins" userId="f99148ad-7e67-4304-8c11-27c7a53efd31" providerId="ADAL" clId="{91899C36-9044-4A4C-B1E3-5AF38A8C9108}" dt="2022-03-07T20:09:55.684" v="2984" actId="15"/>
        <pc:sldMkLst>
          <pc:docMk/>
          <pc:sldMk cId="3989349038" sldId="646"/>
        </pc:sldMkLst>
        <pc:spChg chg="mod">
          <ac:chgData name="Mark Higgins" userId="f99148ad-7e67-4304-8c11-27c7a53efd31" providerId="ADAL" clId="{91899C36-9044-4A4C-B1E3-5AF38A8C9108}" dt="2022-03-07T20:08:42.838" v="2858" actId="20577"/>
          <ac:spMkLst>
            <pc:docMk/>
            <pc:sldMk cId="3989349038" sldId="646"/>
            <ac:spMk id="2" creationId="{5E3642F6-5623-41C8-B0E1-06675FA55E22}"/>
          </ac:spMkLst>
        </pc:spChg>
        <pc:spChg chg="mod">
          <ac:chgData name="Mark Higgins" userId="f99148ad-7e67-4304-8c11-27c7a53efd31" providerId="ADAL" clId="{91899C36-9044-4A4C-B1E3-5AF38A8C9108}" dt="2022-03-07T20:09:55.684" v="2984" actId="15"/>
          <ac:spMkLst>
            <pc:docMk/>
            <pc:sldMk cId="3989349038" sldId="646"/>
            <ac:spMk id="3" creationId="{968C2BFC-2722-409E-91C5-FC2C904CC71E}"/>
          </ac:spMkLst>
        </pc:spChg>
      </pc:sldChg>
      <pc:sldChg chg="addSp modSp new mod">
        <pc:chgData name="Mark Higgins" userId="f99148ad-7e67-4304-8c11-27c7a53efd31" providerId="ADAL" clId="{91899C36-9044-4A4C-B1E3-5AF38A8C9108}" dt="2022-03-07T20:23:55.554" v="3559" actId="1076"/>
        <pc:sldMkLst>
          <pc:docMk/>
          <pc:sldMk cId="3174806743" sldId="647"/>
        </pc:sldMkLst>
        <pc:spChg chg="mod">
          <ac:chgData name="Mark Higgins" userId="f99148ad-7e67-4304-8c11-27c7a53efd31" providerId="ADAL" clId="{91899C36-9044-4A4C-B1E3-5AF38A8C9108}" dt="2022-03-07T20:12:49.648" v="3008" actId="20577"/>
          <ac:spMkLst>
            <pc:docMk/>
            <pc:sldMk cId="3174806743" sldId="647"/>
            <ac:spMk id="2" creationId="{D869AC5F-FD2A-416C-A42C-203232822EA4}"/>
          </ac:spMkLst>
        </pc:spChg>
        <pc:spChg chg="mod">
          <ac:chgData name="Mark Higgins" userId="f99148ad-7e67-4304-8c11-27c7a53efd31" providerId="ADAL" clId="{91899C36-9044-4A4C-B1E3-5AF38A8C9108}" dt="2022-03-07T20:23:51.962" v="3558" actId="27636"/>
          <ac:spMkLst>
            <pc:docMk/>
            <pc:sldMk cId="3174806743" sldId="647"/>
            <ac:spMk id="3" creationId="{6EA3206A-C0DB-4672-AE23-51AE5798D497}"/>
          </ac:spMkLst>
        </pc:spChg>
        <pc:graphicFrameChg chg="add mod">
          <ac:chgData name="Mark Higgins" userId="f99148ad-7e67-4304-8c11-27c7a53efd31" providerId="ADAL" clId="{91899C36-9044-4A4C-B1E3-5AF38A8C9108}" dt="2022-03-07T20:23:55.554" v="3559" actId="1076"/>
          <ac:graphicFrameMkLst>
            <pc:docMk/>
            <pc:sldMk cId="3174806743" sldId="647"/>
            <ac:graphicFrameMk id="4" creationId="{898B3115-F1B2-4997-8265-AA981D79CF0B}"/>
          </ac:graphicFrameMkLst>
        </pc:graphicFrameChg>
      </pc:sldChg>
      <pc:sldChg chg="addSp modSp add mod">
        <pc:chgData name="Mark Higgins" userId="f99148ad-7e67-4304-8c11-27c7a53efd31" providerId="ADAL" clId="{91899C36-9044-4A4C-B1E3-5AF38A8C9108}" dt="2022-03-07T21:03:41.002" v="5484" actId="20577"/>
        <pc:sldMkLst>
          <pc:docMk/>
          <pc:sldMk cId="30819055" sldId="648"/>
        </pc:sldMkLst>
        <pc:spChg chg="mod">
          <ac:chgData name="Mark Higgins" userId="f99148ad-7e67-4304-8c11-27c7a53efd31" providerId="ADAL" clId="{91899C36-9044-4A4C-B1E3-5AF38A8C9108}" dt="2022-03-07T20:21:48.058" v="3459" actId="20577"/>
          <ac:spMkLst>
            <pc:docMk/>
            <pc:sldMk cId="30819055" sldId="648"/>
            <ac:spMk id="2" creationId="{D869AC5F-FD2A-416C-A42C-203232822EA4}"/>
          </ac:spMkLst>
        </pc:spChg>
        <pc:spChg chg="mod">
          <ac:chgData name="Mark Higgins" userId="f99148ad-7e67-4304-8c11-27c7a53efd31" providerId="ADAL" clId="{91899C36-9044-4A4C-B1E3-5AF38A8C9108}" dt="2022-03-07T21:03:05.202" v="5433" actId="20577"/>
          <ac:spMkLst>
            <pc:docMk/>
            <pc:sldMk cId="30819055" sldId="648"/>
            <ac:spMk id="3" creationId="{6EA3206A-C0DB-4672-AE23-51AE5798D497}"/>
          </ac:spMkLst>
        </pc:spChg>
        <pc:graphicFrameChg chg="add mod modGraphic">
          <ac:chgData name="Mark Higgins" userId="f99148ad-7e67-4304-8c11-27c7a53efd31" providerId="ADAL" clId="{91899C36-9044-4A4C-B1E3-5AF38A8C9108}" dt="2022-03-07T21:03:41.002" v="5484" actId="20577"/>
          <ac:graphicFrameMkLst>
            <pc:docMk/>
            <pc:sldMk cId="30819055" sldId="648"/>
            <ac:graphicFrameMk id="4" creationId="{59C5EAF8-0CC9-4525-ADB5-FEDD68C4FDA3}"/>
          </ac:graphicFrameMkLst>
        </pc:graphicFrameChg>
      </pc:sldChg>
      <pc:sldChg chg="addSp modSp new mod">
        <pc:chgData name="Mark Higgins" userId="f99148ad-7e67-4304-8c11-27c7a53efd31" providerId="ADAL" clId="{91899C36-9044-4A4C-B1E3-5AF38A8C9108}" dt="2022-03-07T20:44:40.531" v="4409" actId="20577"/>
        <pc:sldMkLst>
          <pc:docMk/>
          <pc:sldMk cId="1637758715" sldId="649"/>
        </pc:sldMkLst>
        <pc:spChg chg="mod">
          <ac:chgData name="Mark Higgins" userId="f99148ad-7e67-4304-8c11-27c7a53efd31" providerId="ADAL" clId="{91899C36-9044-4A4C-B1E3-5AF38A8C9108}" dt="2022-03-07T20:39:47.621" v="4060" actId="20577"/>
          <ac:spMkLst>
            <pc:docMk/>
            <pc:sldMk cId="1637758715" sldId="649"/>
            <ac:spMk id="2" creationId="{9EA9A62F-962D-4E09-A69B-B660761E56A2}"/>
          </ac:spMkLst>
        </pc:spChg>
        <pc:spChg chg="mod">
          <ac:chgData name="Mark Higgins" userId="f99148ad-7e67-4304-8c11-27c7a53efd31" providerId="ADAL" clId="{91899C36-9044-4A4C-B1E3-5AF38A8C9108}" dt="2022-03-07T20:44:40.531" v="4409" actId="20577"/>
          <ac:spMkLst>
            <pc:docMk/>
            <pc:sldMk cId="1637758715" sldId="649"/>
            <ac:spMk id="3" creationId="{018A107B-4A9F-4C95-956F-A87A4E69D347}"/>
          </ac:spMkLst>
        </pc:spChg>
        <pc:spChg chg="add mod">
          <ac:chgData name="Mark Higgins" userId="f99148ad-7e67-4304-8c11-27c7a53efd31" providerId="ADAL" clId="{91899C36-9044-4A4C-B1E3-5AF38A8C9108}" dt="2022-03-07T20:41:44.364" v="4189" actId="20577"/>
          <ac:spMkLst>
            <pc:docMk/>
            <pc:sldMk cId="1637758715" sldId="649"/>
            <ac:spMk id="6" creationId="{2F48F6FB-FEDF-4C48-9D0F-0E00B6B70A72}"/>
          </ac:spMkLst>
        </pc:spChg>
        <pc:picChg chg="add mod">
          <ac:chgData name="Mark Higgins" userId="f99148ad-7e67-4304-8c11-27c7a53efd31" providerId="ADAL" clId="{91899C36-9044-4A4C-B1E3-5AF38A8C9108}" dt="2022-03-07T20:41:28.817" v="4150" actId="1076"/>
          <ac:picMkLst>
            <pc:docMk/>
            <pc:sldMk cId="1637758715" sldId="649"/>
            <ac:picMk id="5" creationId="{99015951-CE7E-4A6E-BEF3-FAE750A772C0}"/>
          </ac:picMkLst>
        </pc:picChg>
      </pc:sldChg>
      <pc:sldChg chg="addSp modSp new mod">
        <pc:chgData name="Mark Higgins" userId="f99148ad-7e67-4304-8c11-27c7a53efd31" providerId="ADAL" clId="{91899C36-9044-4A4C-B1E3-5AF38A8C9108}" dt="2022-03-07T20:57:56.062" v="5068" actId="20577"/>
        <pc:sldMkLst>
          <pc:docMk/>
          <pc:sldMk cId="2084765092" sldId="650"/>
        </pc:sldMkLst>
        <pc:spChg chg="mod">
          <ac:chgData name="Mark Higgins" userId="f99148ad-7e67-4304-8c11-27c7a53efd31" providerId="ADAL" clId="{91899C36-9044-4A4C-B1E3-5AF38A8C9108}" dt="2022-03-07T20:57:56.062" v="5068" actId="20577"/>
          <ac:spMkLst>
            <pc:docMk/>
            <pc:sldMk cId="2084765092" sldId="650"/>
            <ac:spMk id="2" creationId="{29920FD9-4F57-4686-9470-CEC992F1BC68}"/>
          </ac:spMkLst>
        </pc:spChg>
        <pc:spChg chg="mod">
          <ac:chgData name="Mark Higgins" userId="f99148ad-7e67-4304-8c11-27c7a53efd31" providerId="ADAL" clId="{91899C36-9044-4A4C-B1E3-5AF38A8C9108}" dt="2022-03-07T20:55:16.574" v="5062" actId="27636"/>
          <ac:spMkLst>
            <pc:docMk/>
            <pc:sldMk cId="2084765092" sldId="650"/>
            <ac:spMk id="3" creationId="{ED38D6C2-F225-4245-A74A-801F83C173D8}"/>
          </ac:spMkLst>
        </pc:spChg>
        <pc:picChg chg="add mod">
          <ac:chgData name="Mark Higgins" userId="f99148ad-7e67-4304-8c11-27c7a53efd31" providerId="ADAL" clId="{91899C36-9044-4A4C-B1E3-5AF38A8C9108}" dt="2022-03-07T20:57:24.376" v="5065" actId="1076"/>
          <ac:picMkLst>
            <pc:docMk/>
            <pc:sldMk cId="2084765092" sldId="650"/>
            <ac:picMk id="1026" creationId="{D9F94D34-0917-42E2-A096-01AACC820679}"/>
          </ac:picMkLst>
        </pc:picChg>
      </pc:sldChg>
      <pc:sldChg chg="addSp modSp new mod">
        <pc:chgData name="Mark Higgins" userId="f99148ad-7e67-4304-8c11-27c7a53efd31" providerId="ADAL" clId="{91899C36-9044-4A4C-B1E3-5AF38A8C9108}" dt="2022-03-09T11:25:33.190" v="6839" actId="20577"/>
        <pc:sldMkLst>
          <pc:docMk/>
          <pc:sldMk cId="1246062437" sldId="651"/>
        </pc:sldMkLst>
        <pc:spChg chg="mod">
          <ac:chgData name="Mark Higgins" userId="f99148ad-7e67-4304-8c11-27c7a53efd31" providerId="ADAL" clId="{91899C36-9044-4A4C-B1E3-5AF38A8C9108}" dt="2022-03-07T21:01:22.402" v="5361"/>
          <ac:spMkLst>
            <pc:docMk/>
            <pc:sldMk cId="1246062437" sldId="651"/>
            <ac:spMk id="2" creationId="{EBAEB176-ADAE-406E-ACCB-5775A834AFB6}"/>
          </ac:spMkLst>
        </pc:spChg>
        <pc:spChg chg="mod">
          <ac:chgData name="Mark Higgins" userId="f99148ad-7e67-4304-8c11-27c7a53efd31" providerId="ADAL" clId="{91899C36-9044-4A4C-B1E3-5AF38A8C9108}" dt="2022-03-07T21:02:08.570" v="5367" actId="21"/>
          <ac:spMkLst>
            <pc:docMk/>
            <pc:sldMk cId="1246062437" sldId="651"/>
            <ac:spMk id="3" creationId="{CC953D58-281F-486C-B16B-C8A00D881EF2}"/>
          </ac:spMkLst>
        </pc:spChg>
        <pc:graphicFrameChg chg="add mod modGraphic">
          <ac:chgData name="Mark Higgins" userId="f99148ad-7e67-4304-8c11-27c7a53efd31" providerId="ADAL" clId="{91899C36-9044-4A4C-B1E3-5AF38A8C9108}" dt="2022-03-09T11:25:33.190" v="6839" actId="20577"/>
          <ac:graphicFrameMkLst>
            <pc:docMk/>
            <pc:sldMk cId="1246062437" sldId="651"/>
            <ac:graphicFrameMk id="4" creationId="{388A1CC0-6D91-4E3E-BD90-7D540C98A909}"/>
          </ac:graphicFrameMkLst>
        </pc:graphicFrameChg>
      </pc:sldChg>
      <pc:sldChg chg="modSp new mod">
        <pc:chgData name="Mark Higgins" userId="f99148ad-7e67-4304-8c11-27c7a53efd31" providerId="ADAL" clId="{91899C36-9044-4A4C-B1E3-5AF38A8C9108}" dt="2022-03-07T21:13:27.063" v="6009" actId="20577"/>
        <pc:sldMkLst>
          <pc:docMk/>
          <pc:sldMk cId="2203907638" sldId="652"/>
        </pc:sldMkLst>
        <pc:spChg chg="mod">
          <ac:chgData name="Mark Higgins" userId="f99148ad-7e67-4304-8c11-27c7a53efd31" providerId="ADAL" clId="{91899C36-9044-4A4C-B1E3-5AF38A8C9108}" dt="2022-03-07T21:13:27.063" v="6009" actId="20577"/>
          <ac:spMkLst>
            <pc:docMk/>
            <pc:sldMk cId="2203907638" sldId="652"/>
            <ac:spMk id="2" creationId="{9626FDD8-CC96-4981-850B-A9184CC69F28}"/>
          </ac:spMkLst>
        </pc:spChg>
        <pc:spChg chg="mod">
          <ac:chgData name="Mark Higgins" userId="f99148ad-7e67-4304-8c11-27c7a53efd31" providerId="ADAL" clId="{91899C36-9044-4A4C-B1E3-5AF38A8C9108}" dt="2022-03-07T21:12:35.315" v="6002" actId="15"/>
          <ac:spMkLst>
            <pc:docMk/>
            <pc:sldMk cId="2203907638" sldId="652"/>
            <ac:spMk id="3" creationId="{7EF2C805-BECC-4E1F-B3FE-DA452B8C1E0B}"/>
          </ac:spMkLst>
        </pc:spChg>
      </pc:sldChg>
      <pc:sldChg chg="del">
        <pc:chgData name="Mark Higgins" userId="f99148ad-7e67-4304-8c11-27c7a53efd31" providerId="ADAL" clId="{91899C36-9044-4A4C-B1E3-5AF38A8C9108}" dt="2022-03-02T10:17:00.701" v="4" actId="47"/>
        <pc:sldMkLst>
          <pc:docMk/>
          <pc:sldMk cId="3260383663" sldId="683"/>
        </pc:sldMkLst>
      </pc:sldChg>
      <pc:sldChg chg="del">
        <pc:chgData name="Mark Higgins" userId="f99148ad-7e67-4304-8c11-27c7a53efd31" providerId="ADAL" clId="{91899C36-9044-4A4C-B1E3-5AF38A8C9108}" dt="2022-03-02T10:17:00.701" v="4" actId="47"/>
        <pc:sldMkLst>
          <pc:docMk/>
          <pc:sldMk cId="4007501771" sldId="684"/>
        </pc:sldMkLst>
      </pc:sldChg>
      <pc:sldChg chg="del">
        <pc:chgData name="Mark Higgins" userId="f99148ad-7e67-4304-8c11-27c7a53efd31" providerId="ADAL" clId="{91899C36-9044-4A4C-B1E3-5AF38A8C9108}" dt="2022-03-02T10:17:00.701" v="4" actId="47"/>
        <pc:sldMkLst>
          <pc:docMk/>
          <pc:sldMk cId="4014108337" sldId="685"/>
        </pc:sldMkLst>
      </pc:sldChg>
      <pc:sldChg chg="del">
        <pc:chgData name="Mark Higgins" userId="f99148ad-7e67-4304-8c11-27c7a53efd31" providerId="ADAL" clId="{91899C36-9044-4A4C-B1E3-5AF38A8C9108}" dt="2022-03-02T10:17:00.701" v="4" actId="47"/>
        <pc:sldMkLst>
          <pc:docMk/>
          <pc:sldMk cId="359539618" sldId="686"/>
        </pc:sldMkLst>
      </pc:sldChg>
      <pc:sldChg chg="del">
        <pc:chgData name="Mark Higgins" userId="f99148ad-7e67-4304-8c11-27c7a53efd31" providerId="ADAL" clId="{91899C36-9044-4A4C-B1E3-5AF38A8C9108}" dt="2022-03-02T10:17:00.701" v="4" actId="47"/>
        <pc:sldMkLst>
          <pc:docMk/>
          <pc:sldMk cId="3845661198" sldId="687"/>
        </pc:sldMkLst>
      </pc:sldChg>
      <pc:sldChg chg="del">
        <pc:chgData name="Mark Higgins" userId="f99148ad-7e67-4304-8c11-27c7a53efd31" providerId="ADAL" clId="{91899C36-9044-4A4C-B1E3-5AF38A8C9108}" dt="2022-03-02T10:17:00.701" v="4" actId="47"/>
        <pc:sldMkLst>
          <pc:docMk/>
          <pc:sldMk cId="1637030846" sldId="693"/>
        </pc:sldMkLst>
      </pc:sldChg>
      <pc:sldChg chg="del">
        <pc:chgData name="Mark Higgins" userId="f99148ad-7e67-4304-8c11-27c7a53efd31" providerId="ADAL" clId="{91899C36-9044-4A4C-B1E3-5AF38A8C9108}" dt="2022-03-02T10:17:00.701" v="4" actId="47"/>
        <pc:sldMkLst>
          <pc:docMk/>
          <pc:sldMk cId="2018838890" sldId="750"/>
        </pc:sldMkLst>
      </pc:sldChg>
      <pc:sldChg chg="del">
        <pc:chgData name="Mark Higgins" userId="f99148ad-7e67-4304-8c11-27c7a53efd31" providerId="ADAL" clId="{91899C36-9044-4A4C-B1E3-5AF38A8C9108}" dt="2022-03-02T10:17:00.701" v="4" actId="47"/>
        <pc:sldMkLst>
          <pc:docMk/>
          <pc:sldMk cId="3462418458" sldId="753"/>
        </pc:sldMkLst>
      </pc:sldChg>
      <pc:sldChg chg="del">
        <pc:chgData name="Mark Higgins" userId="f99148ad-7e67-4304-8c11-27c7a53efd31" providerId="ADAL" clId="{91899C36-9044-4A4C-B1E3-5AF38A8C9108}" dt="2022-03-02T10:17:00.701" v="4" actId="47"/>
        <pc:sldMkLst>
          <pc:docMk/>
          <pc:sldMk cId="2615977295" sldId="754"/>
        </pc:sldMkLst>
      </pc:sldChg>
      <pc:sldChg chg="del">
        <pc:chgData name="Mark Higgins" userId="f99148ad-7e67-4304-8c11-27c7a53efd31" providerId="ADAL" clId="{91899C36-9044-4A4C-B1E3-5AF38A8C9108}" dt="2022-03-02T10:17:00.701" v="4" actId="47"/>
        <pc:sldMkLst>
          <pc:docMk/>
          <pc:sldMk cId="2369055837" sldId="755"/>
        </pc:sldMkLst>
      </pc:sldChg>
    </pc:docChg>
  </pc:docChgLst>
  <pc:docChgLst>
    <pc:chgData name="Mark Higgins" userId="f99148ad-7e67-4304-8c11-27c7a53efd31" providerId="ADAL" clId="{67496FA6-AE80-4589-8013-147AF777545E}"/>
    <pc:docChg chg="custSel addSld modSld sldOrd">
      <pc:chgData name="Mark Higgins" userId="f99148ad-7e67-4304-8c11-27c7a53efd31" providerId="ADAL" clId="{67496FA6-AE80-4589-8013-147AF777545E}" dt="2021-11-08T08:24:00.845" v="1240" actId="5793"/>
      <pc:docMkLst>
        <pc:docMk/>
      </pc:docMkLst>
      <pc:sldChg chg="modSp mod">
        <pc:chgData name="Mark Higgins" userId="f99148ad-7e67-4304-8c11-27c7a53efd31" providerId="ADAL" clId="{67496FA6-AE80-4589-8013-147AF777545E}" dt="2021-11-04T10:41:56.768" v="480" actId="20578"/>
        <pc:sldMkLst>
          <pc:docMk/>
          <pc:sldMk cId="2851725395" sldId="263"/>
        </pc:sldMkLst>
        <pc:spChg chg="mod">
          <ac:chgData name="Mark Higgins" userId="f99148ad-7e67-4304-8c11-27c7a53efd31" providerId="ADAL" clId="{67496FA6-AE80-4589-8013-147AF777545E}" dt="2021-11-04T10:41:23.807" v="479" actId="6549"/>
          <ac:spMkLst>
            <pc:docMk/>
            <pc:sldMk cId="2851725395" sldId="263"/>
            <ac:spMk id="3" creationId="{93E1A0CE-437E-4089-AE73-03BEE8D4C05A}"/>
          </ac:spMkLst>
        </pc:spChg>
        <pc:spChg chg="mod">
          <ac:chgData name="Mark Higgins" userId="f99148ad-7e67-4304-8c11-27c7a53efd31" providerId="ADAL" clId="{67496FA6-AE80-4589-8013-147AF777545E}" dt="2021-11-04T10:41:56.768" v="480" actId="20578"/>
          <ac:spMkLst>
            <pc:docMk/>
            <pc:sldMk cId="2851725395" sldId="263"/>
            <ac:spMk id="7" creationId="{18128484-EA74-4207-8743-D6890E77D4AF}"/>
          </ac:spMkLst>
        </pc:spChg>
      </pc:sldChg>
      <pc:sldChg chg="modSp mod">
        <pc:chgData name="Mark Higgins" userId="f99148ad-7e67-4304-8c11-27c7a53efd31" providerId="ADAL" clId="{67496FA6-AE80-4589-8013-147AF777545E}" dt="2021-11-04T10:36:26.832" v="39" actId="20577"/>
        <pc:sldMkLst>
          <pc:docMk/>
          <pc:sldMk cId="448120669" sldId="751"/>
        </pc:sldMkLst>
        <pc:spChg chg="mod">
          <ac:chgData name="Mark Higgins" userId="f99148ad-7e67-4304-8c11-27c7a53efd31" providerId="ADAL" clId="{67496FA6-AE80-4589-8013-147AF777545E}" dt="2021-11-04T10:36:26.832" v="39" actId="20577"/>
          <ac:spMkLst>
            <pc:docMk/>
            <pc:sldMk cId="448120669" sldId="751"/>
            <ac:spMk id="3" creationId="{1724013F-FD33-483F-B6A1-487D1C081F19}"/>
          </ac:spMkLst>
        </pc:spChg>
      </pc:sldChg>
      <pc:sldChg chg="modSp new mod ord">
        <pc:chgData name="Mark Higgins" userId="f99148ad-7e67-4304-8c11-27c7a53efd31" providerId="ADAL" clId="{67496FA6-AE80-4589-8013-147AF777545E}" dt="2021-11-08T08:22:05.094" v="1169" actId="20577"/>
        <pc:sldMkLst>
          <pc:docMk/>
          <pc:sldMk cId="661489223" sldId="752"/>
        </pc:sldMkLst>
        <pc:spChg chg="mod">
          <ac:chgData name="Mark Higgins" userId="f99148ad-7e67-4304-8c11-27c7a53efd31" providerId="ADAL" clId="{67496FA6-AE80-4589-8013-147AF777545E}" dt="2021-11-08T08:20:23.439" v="1005" actId="20577"/>
          <ac:spMkLst>
            <pc:docMk/>
            <pc:sldMk cId="661489223" sldId="752"/>
            <ac:spMk id="2" creationId="{581A0EBE-A6F2-4F4E-8876-6D47A8D5FFD8}"/>
          </ac:spMkLst>
        </pc:spChg>
        <pc:spChg chg="mod">
          <ac:chgData name="Mark Higgins" userId="f99148ad-7e67-4304-8c11-27c7a53efd31" providerId="ADAL" clId="{67496FA6-AE80-4589-8013-147AF777545E}" dt="2021-11-08T08:22:05.094" v="1169" actId="20577"/>
          <ac:spMkLst>
            <pc:docMk/>
            <pc:sldMk cId="661489223" sldId="752"/>
            <ac:spMk id="3" creationId="{EE86AC19-90FE-4327-BFE2-4899C40FF6D1}"/>
          </ac:spMkLst>
        </pc:spChg>
      </pc:sldChg>
      <pc:sldChg chg="modSp new mod">
        <pc:chgData name="Mark Higgins" userId="f99148ad-7e67-4304-8c11-27c7a53efd31" providerId="ADAL" clId="{67496FA6-AE80-4589-8013-147AF777545E}" dt="2021-11-08T08:24:00.845" v="1240" actId="5793"/>
        <pc:sldMkLst>
          <pc:docMk/>
          <pc:sldMk cId="3462418458" sldId="753"/>
        </pc:sldMkLst>
        <pc:spChg chg="mod">
          <ac:chgData name="Mark Higgins" userId="f99148ad-7e67-4304-8c11-27c7a53efd31" providerId="ADAL" clId="{67496FA6-AE80-4589-8013-147AF777545E}" dt="2021-11-08T08:22:21.344" v="1179" actId="20577"/>
          <ac:spMkLst>
            <pc:docMk/>
            <pc:sldMk cId="3462418458" sldId="753"/>
            <ac:spMk id="2" creationId="{80EBF94E-84D7-4C47-A3B1-EFB7C19F239F}"/>
          </ac:spMkLst>
        </pc:spChg>
        <pc:spChg chg="mod">
          <ac:chgData name="Mark Higgins" userId="f99148ad-7e67-4304-8c11-27c7a53efd31" providerId="ADAL" clId="{67496FA6-AE80-4589-8013-147AF777545E}" dt="2021-11-08T08:24:00.845" v="1240" actId="5793"/>
          <ac:spMkLst>
            <pc:docMk/>
            <pc:sldMk cId="3462418458" sldId="753"/>
            <ac:spMk id="3" creationId="{0423AAD1-C2D8-4983-8860-5298242C2722}"/>
          </ac:spMkLst>
        </pc:spChg>
      </pc:sldChg>
      <pc:sldChg chg="modSp mod">
        <pc:chgData name="Mark Higgins" userId="f99148ad-7e67-4304-8c11-27c7a53efd31" providerId="ADAL" clId="{67496FA6-AE80-4589-8013-147AF777545E}" dt="2021-11-04T10:37:59.005" v="178" actId="20577"/>
        <pc:sldMkLst>
          <pc:docMk/>
          <pc:sldMk cId="674505606" sldId="757"/>
        </pc:sldMkLst>
        <pc:spChg chg="mod">
          <ac:chgData name="Mark Higgins" userId="f99148ad-7e67-4304-8c11-27c7a53efd31" providerId="ADAL" clId="{67496FA6-AE80-4589-8013-147AF777545E}" dt="2021-11-04T10:37:59.005" v="178" actId="20577"/>
          <ac:spMkLst>
            <pc:docMk/>
            <pc:sldMk cId="674505606" sldId="757"/>
            <ac:spMk id="3" creationId="{B7015CF0-2B28-4A27-945F-B8A50F91C9F6}"/>
          </ac:spMkLst>
        </pc:spChg>
      </pc:sldChg>
      <pc:sldChg chg="modSp mod">
        <pc:chgData name="Mark Higgins" userId="f99148ad-7e67-4304-8c11-27c7a53efd31" providerId="ADAL" clId="{67496FA6-AE80-4589-8013-147AF777545E}" dt="2021-11-04T10:38:36.153" v="225" actId="20577"/>
        <pc:sldMkLst>
          <pc:docMk/>
          <pc:sldMk cId="2004826366" sldId="760"/>
        </pc:sldMkLst>
        <pc:spChg chg="mod">
          <ac:chgData name="Mark Higgins" userId="f99148ad-7e67-4304-8c11-27c7a53efd31" providerId="ADAL" clId="{67496FA6-AE80-4589-8013-147AF777545E}" dt="2021-11-04T10:38:36.153" v="225" actId="20577"/>
          <ac:spMkLst>
            <pc:docMk/>
            <pc:sldMk cId="2004826366" sldId="760"/>
            <ac:spMk id="3" creationId="{40E3E3BB-94A6-4218-AE4A-102B7C9CC149}"/>
          </ac:spMkLst>
        </pc:spChg>
      </pc:sldChg>
      <pc:sldChg chg="modSp mod">
        <pc:chgData name="Mark Higgins" userId="f99148ad-7e67-4304-8c11-27c7a53efd31" providerId="ADAL" clId="{67496FA6-AE80-4589-8013-147AF777545E}" dt="2021-11-04T10:40:20.082" v="455" actId="20577"/>
        <pc:sldMkLst>
          <pc:docMk/>
          <pc:sldMk cId="4272030496" sldId="761"/>
        </pc:sldMkLst>
        <pc:spChg chg="mod">
          <ac:chgData name="Mark Higgins" userId="f99148ad-7e67-4304-8c11-27c7a53efd31" providerId="ADAL" clId="{67496FA6-AE80-4589-8013-147AF777545E}" dt="2021-11-04T10:40:20.082" v="455" actId="20577"/>
          <ac:spMkLst>
            <pc:docMk/>
            <pc:sldMk cId="4272030496" sldId="761"/>
            <ac:spMk id="3" creationId="{40E3E3BB-94A6-4218-AE4A-102B7C9CC149}"/>
          </ac:spMkLst>
        </pc:spChg>
      </pc:sldChg>
      <pc:sldChg chg="modSp mod">
        <pc:chgData name="Mark Higgins" userId="f99148ad-7e67-4304-8c11-27c7a53efd31" providerId="ADAL" clId="{67496FA6-AE80-4589-8013-147AF777545E}" dt="2021-11-04T10:43:46.984" v="750" actId="20577"/>
        <pc:sldMkLst>
          <pc:docMk/>
          <pc:sldMk cId="2760839303" sldId="762"/>
        </pc:sldMkLst>
        <pc:spChg chg="mod">
          <ac:chgData name="Mark Higgins" userId="f99148ad-7e67-4304-8c11-27c7a53efd31" providerId="ADAL" clId="{67496FA6-AE80-4589-8013-147AF777545E}" dt="2021-11-04T10:43:46.984" v="750" actId="20577"/>
          <ac:spMkLst>
            <pc:docMk/>
            <pc:sldMk cId="2760839303" sldId="762"/>
            <ac:spMk id="3" creationId="{40E3E3BB-94A6-4218-AE4A-102B7C9CC149}"/>
          </ac:spMkLst>
        </pc:spChg>
      </pc:sldChg>
      <pc:sldChg chg="modSp mod modNotesTx">
        <pc:chgData name="Mark Higgins" userId="f99148ad-7e67-4304-8c11-27c7a53efd31" providerId="ADAL" clId="{67496FA6-AE80-4589-8013-147AF777545E}" dt="2021-11-04T10:59:13.758" v="989" actId="20577"/>
        <pc:sldMkLst>
          <pc:docMk/>
          <pc:sldMk cId="1834219082" sldId="766"/>
        </pc:sldMkLst>
        <pc:spChg chg="mod">
          <ac:chgData name="Mark Higgins" userId="f99148ad-7e67-4304-8c11-27c7a53efd31" providerId="ADAL" clId="{67496FA6-AE80-4589-8013-147AF777545E}" dt="2021-11-04T10:59:13.758" v="989" actId="20577"/>
          <ac:spMkLst>
            <pc:docMk/>
            <pc:sldMk cId="1834219082" sldId="766"/>
            <ac:spMk id="3" creationId="{637FF243-07DF-4207-B1DB-726973C81453}"/>
          </ac:spMkLst>
        </pc:spChg>
      </pc:sldChg>
    </pc:docChg>
  </pc:docChgLst>
  <pc:docChgLst>
    <pc:chgData name="Mark Higgins" userId="f99148ad-7e67-4304-8c11-27c7a53efd31" providerId="ADAL" clId="{B65D44F7-E72C-48EF-9662-431BCF6A4B21}"/>
    <pc:docChg chg="undo custSel addSld modSld sldOrd">
      <pc:chgData name="Mark Higgins" userId="f99148ad-7e67-4304-8c11-27c7a53efd31" providerId="ADAL" clId="{B65D44F7-E72C-48EF-9662-431BCF6A4B21}" dt="2022-03-06T22:04:31.268" v="2255" actId="20577"/>
      <pc:docMkLst>
        <pc:docMk/>
      </pc:docMkLst>
      <pc:sldChg chg="modSp mod">
        <pc:chgData name="Mark Higgins" userId="f99148ad-7e67-4304-8c11-27c7a53efd31" providerId="ADAL" clId="{B65D44F7-E72C-48EF-9662-431BCF6A4B21}" dt="2022-03-06T21:37:26.517" v="1556" actId="20577"/>
        <pc:sldMkLst>
          <pc:docMk/>
          <pc:sldMk cId="68030468" sldId="614"/>
        </pc:sldMkLst>
        <pc:spChg chg="mod">
          <ac:chgData name="Mark Higgins" userId="f99148ad-7e67-4304-8c11-27c7a53efd31" providerId="ADAL" clId="{B65D44F7-E72C-48EF-9662-431BCF6A4B21}" dt="2022-03-06T21:34:35.374" v="1551" actId="20577"/>
          <ac:spMkLst>
            <pc:docMk/>
            <pc:sldMk cId="68030468" sldId="614"/>
            <ac:spMk id="2" creationId="{CF3425C1-194A-488B-9487-A9C82CEC3C35}"/>
          </ac:spMkLst>
        </pc:spChg>
        <pc:spChg chg="mod">
          <ac:chgData name="Mark Higgins" userId="f99148ad-7e67-4304-8c11-27c7a53efd31" providerId="ADAL" clId="{B65D44F7-E72C-48EF-9662-431BCF6A4B21}" dt="2022-03-06T21:37:26.517" v="1556" actId="20577"/>
          <ac:spMkLst>
            <pc:docMk/>
            <pc:sldMk cId="68030468" sldId="614"/>
            <ac:spMk id="3" creationId="{C56BAFFB-8375-4773-836B-668BEF211483}"/>
          </ac:spMkLst>
        </pc:spChg>
      </pc:sldChg>
      <pc:sldChg chg="ord">
        <pc:chgData name="Mark Higgins" userId="f99148ad-7e67-4304-8c11-27c7a53efd31" providerId="ADAL" clId="{B65D44F7-E72C-48EF-9662-431BCF6A4B21}" dt="2022-03-05T21:01:15.062" v="0"/>
        <pc:sldMkLst>
          <pc:docMk/>
          <pc:sldMk cId="759339257" sldId="635"/>
        </pc:sldMkLst>
      </pc:sldChg>
      <pc:sldChg chg="modSp new mod">
        <pc:chgData name="Mark Higgins" userId="f99148ad-7e67-4304-8c11-27c7a53efd31" providerId="ADAL" clId="{B65D44F7-E72C-48EF-9662-431BCF6A4B21}" dt="2022-03-06T20:53:24.002" v="665" actId="20577"/>
        <pc:sldMkLst>
          <pc:docMk/>
          <pc:sldMk cId="2865508269" sldId="640"/>
        </pc:sldMkLst>
        <pc:spChg chg="mod">
          <ac:chgData name="Mark Higgins" userId="f99148ad-7e67-4304-8c11-27c7a53efd31" providerId="ADAL" clId="{B65D44F7-E72C-48EF-9662-431BCF6A4B21}" dt="2022-03-06T20:45:40.533" v="21" actId="20577"/>
          <ac:spMkLst>
            <pc:docMk/>
            <pc:sldMk cId="2865508269" sldId="640"/>
            <ac:spMk id="2" creationId="{B569C06A-DF60-4025-8906-DA9FAA7EAB7C}"/>
          </ac:spMkLst>
        </pc:spChg>
        <pc:spChg chg="mod">
          <ac:chgData name="Mark Higgins" userId="f99148ad-7e67-4304-8c11-27c7a53efd31" providerId="ADAL" clId="{B65D44F7-E72C-48EF-9662-431BCF6A4B21}" dt="2022-03-06T20:53:24.002" v="665" actId="20577"/>
          <ac:spMkLst>
            <pc:docMk/>
            <pc:sldMk cId="2865508269" sldId="640"/>
            <ac:spMk id="3" creationId="{E82A1113-E32A-4298-896B-C566BB560656}"/>
          </ac:spMkLst>
        </pc:spChg>
      </pc:sldChg>
      <pc:sldChg chg="addSp modSp new mod">
        <pc:chgData name="Mark Higgins" userId="f99148ad-7e67-4304-8c11-27c7a53efd31" providerId="ADAL" clId="{B65D44F7-E72C-48EF-9662-431BCF6A4B21}" dt="2022-03-06T21:00:25.250" v="970" actId="113"/>
        <pc:sldMkLst>
          <pc:docMk/>
          <pc:sldMk cId="2106021990" sldId="641"/>
        </pc:sldMkLst>
        <pc:spChg chg="mod">
          <ac:chgData name="Mark Higgins" userId="f99148ad-7e67-4304-8c11-27c7a53efd31" providerId="ADAL" clId="{B65D44F7-E72C-48EF-9662-431BCF6A4B21}" dt="2022-03-06T20:53:42.130" v="667"/>
          <ac:spMkLst>
            <pc:docMk/>
            <pc:sldMk cId="2106021990" sldId="641"/>
            <ac:spMk id="2" creationId="{99722DBF-AF20-49C9-B508-D70443D12D8C}"/>
          </ac:spMkLst>
        </pc:spChg>
        <pc:spChg chg="mod">
          <ac:chgData name="Mark Higgins" userId="f99148ad-7e67-4304-8c11-27c7a53efd31" providerId="ADAL" clId="{B65D44F7-E72C-48EF-9662-431BCF6A4B21}" dt="2022-03-06T21:00:25.250" v="970" actId="113"/>
          <ac:spMkLst>
            <pc:docMk/>
            <pc:sldMk cId="2106021990" sldId="641"/>
            <ac:spMk id="3" creationId="{3055EF58-517B-4DB6-A6D2-67BC8B1CC444}"/>
          </ac:spMkLst>
        </pc:spChg>
        <pc:picChg chg="add mod">
          <ac:chgData name="Mark Higgins" userId="f99148ad-7e67-4304-8c11-27c7a53efd31" providerId="ADAL" clId="{B65D44F7-E72C-48EF-9662-431BCF6A4B21}" dt="2022-03-06T20:59:52.844" v="948" actId="1076"/>
          <ac:picMkLst>
            <pc:docMk/>
            <pc:sldMk cId="2106021990" sldId="641"/>
            <ac:picMk id="5" creationId="{D5D28B58-C026-4AAC-A1C1-2FA950FDDF45}"/>
          </ac:picMkLst>
        </pc:picChg>
      </pc:sldChg>
      <pc:sldChg chg="addSp modSp new mod">
        <pc:chgData name="Mark Higgins" userId="f99148ad-7e67-4304-8c11-27c7a53efd31" providerId="ADAL" clId="{B65D44F7-E72C-48EF-9662-431BCF6A4B21}" dt="2022-03-06T21:12:32.501" v="1282" actId="20577"/>
        <pc:sldMkLst>
          <pc:docMk/>
          <pc:sldMk cId="2843515376" sldId="642"/>
        </pc:sldMkLst>
        <pc:spChg chg="mod">
          <ac:chgData name="Mark Higgins" userId="f99148ad-7e67-4304-8c11-27c7a53efd31" providerId="ADAL" clId="{B65D44F7-E72C-48EF-9662-431BCF6A4B21}" dt="2022-03-06T21:12:32.501" v="1282" actId="20577"/>
          <ac:spMkLst>
            <pc:docMk/>
            <pc:sldMk cId="2843515376" sldId="642"/>
            <ac:spMk id="2" creationId="{3DF848F7-00C3-4DCC-8C0A-F7660CC8D9A3}"/>
          </ac:spMkLst>
        </pc:spChg>
        <pc:spChg chg="mod">
          <ac:chgData name="Mark Higgins" userId="f99148ad-7e67-4304-8c11-27c7a53efd31" providerId="ADAL" clId="{B65D44F7-E72C-48EF-9662-431BCF6A4B21}" dt="2022-03-06T21:07:13.906" v="1255" actId="21"/>
          <ac:spMkLst>
            <pc:docMk/>
            <pc:sldMk cId="2843515376" sldId="642"/>
            <ac:spMk id="3" creationId="{9482F5F5-65F7-4634-BA7E-9E0EB6459228}"/>
          </ac:spMkLst>
        </pc:spChg>
        <pc:spChg chg="add mod">
          <ac:chgData name="Mark Higgins" userId="f99148ad-7e67-4304-8c11-27c7a53efd31" providerId="ADAL" clId="{B65D44F7-E72C-48EF-9662-431BCF6A4B21}" dt="2022-03-06T21:07:38.055" v="1261" actId="1076"/>
          <ac:spMkLst>
            <pc:docMk/>
            <pc:sldMk cId="2843515376" sldId="642"/>
            <ac:spMk id="6" creationId="{C16E2A91-7676-4544-9B1E-F361738FF916}"/>
          </ac:spMkLst>
        </pc:spChg>
        <pc:picChg chg="add mod">
          <ac:chgData name="Mark Higgins" userId="f99148ad-7e67-4304-8c11-27c7a53efd31" providerId="ADAL" clId="{B65D44F7-E72C-48EF-9662-431BCF6A4B21}" dt="2022-03-06T21:07:18.101" v="1256" actId="1076"/>
          <ac:picMkLst>
            <pc:docMk/>
            <pc:sldMk cId="2843515376" sldId="642"/>
            <ac:picMk id="5" creationId="{8E9F49C6-9E0F-4DA4-9F8B-1D33AF66B07B}"/>
          </ac:picMkLst>
        </pc:picChg>
      </pc:sldChg>
      <pc:sldChg chg="addSp delSp modSp new mod">
        <pc:chgData name="Mark Higgins" userId="f99148ad-7e67-4304-8c11-27c7a53efd31" providerId="ADAL" clId="{B65D44F7-E72C-48EF-9662-431BCF6A4B21}" dt="2022-03-06T21:45:22.773" v="1675" actId="20577"/>
        <pc:sldMkLst>
          <pc:docMk/>
          <pc:sldMk cId="1293754329" sldId="643"/>
        </pc:sldMkLst>
        <pc:spChg chg="mod">
          <ac:chgData name="Mark Higgins" userId="f99148ad-7e67-4304-8c11-27c7a53efd31" providerId="ADAL" clId="{B65D44F7-E72C-48EF-9662-431BCF6A4B21}" dt="2022-03-06T21:12:43.034" v="1315" actId="20577"/>
          <ac:spMkLst>
            <pc:docMk/>
            <pc:sldMk cId="1293754329" sldId="643"/>
            <ac:spMk id="2" creationId="{F6D5C9C2-AEEF-4C86-9CCD-EC115AAB682E}"/>
          </ac:spMkLst>
        </pc:spChg>
        <pc:spChg chg="mod">
          <ac:chgData name="Mark Higgins" userId="f99148ad-7e67-4304-8c11-27c7a53efd31" providerId="ADAL" clId="{B65D44F7-E72C-48EF-9662-431BCF6A4B21}" dt="2022-03-06T21:45:22.773" v="1675" actId="20577"/>
          <ac:spMkLst>
            <pc:docMk/>
            <pc:sldMk cId="1293754329" sldId="643"/>
            <ac:spMk id="3" creationId="{68511B1B-152C-46D2-882A-4418B61043E3}"/>
          </ac:spMkLst>
        </pc:spChg>
        <pc:graphicFrameChg chg="add del mod">
          <ac:chgData name="Mark Higgins" userId="f99148ad-7e67-4304-8c11-27c7a53efd31" providerId="ADAL" clId="{B65D44F7-E72C-48EF-9662-431BCF6A4B21}" dt="2022-03-06T21:17:39.146" v="1322" actId="478"/>
          <ac:graphicFrameMkLst>
            <pc:docMk/>
            <pc:sldMk cId="1293754329" sldId="643"/>
            <ac:graphicFrameMk id="4" creationId="{47263C55-17C0-45CE-B777-1641F17D7349}"/>
          </ac:graphicFrameMkLst>
        </pc:graphicFrameChg>
        <pc:picChg chg="add mod">
          <ac:chgData name="Mark Higgins" userId="f99148ad-7e67-4304-8c11-27c7a53efd31" providerId="ADAL" clId="{B65D44F7-E72C-48EF-9662-431BCF6A4B21}" dt="2022-03-06T21:44:08.925" v="1563" actId="1440"/>
          <ac:picMkLst>
            <pc:docMk/>
            <pc:sldMk cId="1293754329" sldId="643"/>
            <ac:picMk id="5" creationId="{452ED4B1-FCA8-4290-B131-228AD3BA035D}"/>
          </ac:picMkLst>
        </pc:picChg>
      </pc:sldChg>
      <pc:sldChg chg="addSp delSp modSp new mod modClrScheme chgLayout">
        <pc:chgData name="Mark Higgins" userId="f99148ad-7e67-4304-8c11-27c7a53efd31" providerId="ADAL" clId="{B65D44F7-E72C-48EF-9662-431BCF6A4B21}" dt="2022-03-06T22:01:18.774" v="2129" actId="20577"/>
        <pc:sldMkLst>
          <pc:docMk/>
          <pc:sldMk cId="3577114773" sldId="644"/>
        </pc:sldMkLst>
        <pc:spChg chg="mod ord">
          <ac:chgData name="Mark Higgins" userId="f99148ad-7e67-4304-8c11-27c7a53efd31" providerId="ADAL" clId="{B65D44F7-E72C-48EF-9662-431BCF6A4B21}" dt="2022-03-06T21:54:42.997" v="1717" actId="700"/>
          <ac:spMkLst>
            <pc:docMk/>
            <pc:sldMk cId="3577114773" sldId="644"/>
            <ac:spMk id="2" creationId="{56661E91-9891-4C9B-A9A6-0322FDDBD1F0}"/>
          </ac:spMkLst>
        </pc:spChg>
        <pc:spChg chg="del mod ord">
          <ac:chgData name="Mark Higgins" userId="f99148ad-7e67-4304-8c11-27c7a53efd31" providerId="ADAL" clId="{B65D44F7-E72C-48EF-9662-431BCF6A4B21}" dt="2022-03-06T21:54:42.997" v="1717" actId="700"/>
          <ac:spMkLst>
            <pc:docMk/>
            <pc:sldMk cId="3577114773" sldId="644"/>
            <ac:spMk id="3" creationId="{088CB41B-D45F-4A06-9071-BBB550BCEBA2}"/>
          </ac:spMkLst>
        </pc:spChg>
        <pc:spChg chg="add mod ord">
          <ac:chgData name="Mark Higgins" userId="f99148ad-7e67-4304-8c11-27c7a53efd31" providerId="ADAL" clId="{B65D44F7-E72C-48EF-9662-431BCF6A4B21}" dt="2022-03-06T21:54:46.811" v="1723" actId="20577"/>
          <ac:spMkLst>
            <pc:docMk/>
            <pc:sldMk cId="3577114773" sldId="644"/>
            <ac:spMk id="4" creationId="{7F026FEF-A112-4A77-AAA5-AE20E871EDCD}"/>
          </ac:spMkLst>
        </pc:spChg>
        <pc:spChg chg="add mod ord">
          <ac:chgData name="Mark Higgins" userId="f99148ad-7e67-4304-8c11-27c7a53efd31" providerId="ADAL" clId="{B65D44F7-E72C-48EF-9662-431BCF6A4B21}" dt="2022-03-06T21:58:42.106" v="2015" actId="20577"/>
          <ac:spMkLst>
            <pc:docMk/>
            <pc:sldMk cId="3577114773" sldId="644"/>
            <ac:spMk id="5" creationId="{32F2A61F-04B4-4CEE-95A0-6EE0EEC65F92}"/>
          </ac:spMkLst>
        </pc:spChg>
        <pc:spChg chg="add mod ord">
          <ac:chgData name="Mark Higgins" userId="f99148ad-7e67-4304-8c11-27c7a53efd31" providerId="ADAL" clId="{B65D44F7-E72C-48EF-9662-431BCF6A4B21}" dt="2022-03-06T21:54:51.564" v="1730" actId="20577"/>
          <ac:spMkLst>
            <pc:docMk/>
            <pc:sldMk cId="3577114773" sldId="644"/>
            <ac:spMk id="6" creationId="{EAA71A72-2C7A-4ED8-9C71-3A5064C0434C}"/>
          </ac:spMkLst>
        </pc:spChg>
        <pc:spChg chg="add mod ord">
          <ac:chgData name="Mark Higgins" userId="f99148ad-7e67-4304-8c11-27c7a53efd31" providerId="ADAL" clId="{B65D44F7-E72C-48EF-9662-431BCF6A4B21}" dt="2022-03-06T21:58:34.407" v="2012" actId="20577"/>
          <ac:spMkLst>
            <pc:docMk/>
            <pc:sldMk cId="3577114773" sldId="644"/>
            <ac:spMk id="7" creationId="{836E141C-D9AD-4778-A34A-68FFD804CA6D}"/>
          </ac:spMkLst>
        </pc:spChg>
        <pc:spChg chg="add mod">
          <ac:chgData name="Mark Higgins" userId="f99148ad-7e67-4304-8c11-27c7a53efd31" providerId="ADAL" clId="{B65D44F7-E72C-48EF-9662-431BCF6A4B21}" dt="2022-03-06T22:01:18.774" v="2129" actId="20577"/>
          <ac:spMkLst>
            <pc:docMk/>
            <pc:sldMk cId="3577114773" sldId="644"/>
            <ac:spMk id="8" creationId="{C9012125-4038-4D85-9C20-401202B0A842}"/>
          </ac:spMkLst>
        </pc:spChg>
      </pc:sldChg>
      <pc:sldChg chg="addSp delSp modSp new mod modClrScheme chgLayout">
        <pc:chgData name="Mark Higgins" userId="f99148ad-7e67-4304-8c11-27c7a53efd31" providerId="ADAL" clId="{B65D44F7-E72C-48EF-9662-431BCF6A4B21}" dt="2022-03-06T22:04:31.268" v="2255" actId="20577"/>
        <pc:sldMkLst>
          <pc:docMk/>
          <pc:sldMk cId="1046772924" sldId="645"/>
        </pc:sldMkLst>
        <pc:spChg chg="mod ord">
          <ac:chgData name="Mark Higgins" userId="f99148ad-7e67-4304-8c11-27c7a53efd31" providerId="ADAL" clId="{B65D44F7-E72C-48EF-9662-431BCF6A4B21}" dt="2022-03-06T22:02:50.545" v="2132" actId="700"/>
          <ac:spMkLst>
            <pc:docMk/>
            <pc:sldMk cId="1046772924" sldId="645"/>
            <ac:spMk id="2" creationId="{51885D69-2002-48A6-BCCB-5D22DCD928A3}"/>
          </ac:spMkLst>
        </pc:spChg>
        <pc:spChg chg="del">
          <ac:chgData name="Mark Higgins" userId="f99148ad-7e67-4304-8c11-27c7a53efd31" providerId="ADAL" clId="{B65D44F7-E72C-48EF-9662-431BCF6A4B21}" dt="2022-03-06T22:02:50.545" v="2132" actId="700"/>
          <ac:spMkLst>
            <pc:docMk/>
            <pc:sldMk cId="1046772924" sldId="645"/>
            <ac:spMk id="3" creationId="{FB0B7B6E-B33E-43B1-8AE8-6D9AE989B0E2}"/>
          </ac:spMkLst>
        </pc:spChg>
        <pc:spChg chg="del mod ord">
          <ac:chgData name="Mark Higgins" userId="f99148ad-7e67-4304-8c11-27c7a53efd31" providerId="ADAL" clId="{B65D44F7-E72C-48EF-9662-431BCF6A4B21}" dt="2022-03-06T22:02:50.545" v="2132" actId="700"/>
          <ac:spMkLst>
            <pc:docMk/>
            <pc:sldMk cId="1046772924" sldId="645"/>
            <ac:spMk id="4" creationId="{70B2D35D-9777-4D0D-B3B2-ADDD9F4923DD}"/>
          </ac:spMkLst>
        </pc:spChg>
        <pc:spChg chg="del">
          <ac:chgData name="Mark Higgins" userId="f99148ad-7e67-4304-8c11-27c7a53efd31" providerId="ADAL" clId="{B65D44F7-E72C-48EF-9662-431BCF6A4B21}" dt="2022-03-06T22:02:50.545" v="2132" actId="700"/>
          <ac:spMkLst>
            <pc:docMk/>
            <pc:sldMk cId="1046772924" sldId="645"/>
            <ac:spMk id="5" creationId="{4DF62E24-0958-4C27-B823-C64153011F10}"/>
          </ac:spMkLst>
        </pc:spChg>
        <pc:spChg chg="del">
          <ac:chgData name="Mark Higgins" userId="f99148ad-7e67-4304-8c11-27c7a53efd31" providerId="ADAL" clId="{B65D44F7-E72C-48EF-9662-431BCF6A4B21}" dt="2022-03-06T22:02:50.545" v="2132" actId="700"/>
          <ac:spMkLst>
            <pc:docMk/>
            <pc:sldMk cId="1046772924" sldId="645"/>
            <ac:spMk id="6" creationId="{EB70D0D4-2479-4F36-9B02-F7201F80C422}"/>
          </ac:spMkLst>
        </pc:spChg>
        <pc:spChg chg="add mod ord">
          <ac:chgData name="Mark Higgins" userId="f99148ad-7e67-4304-8c11-27c7a53efd31" providerId="ADAL" clId="{B65D44F7-E72C-48EF-9662-431BCF6A4B21}" dt="2022-03-06T22:04:31.268" v="2255" actId="20577"/>
          <ac:spMkLst>
            <pc:docMk/>
            <pc:sldMk cId="1046772924" sldId="645"/>
            <ac:spMk id="7" creationId="{08C11AAF-EA87-4F8C-B1AF-F1F2FF12B830}"/>
          </ac:spMkLst>
        </pc:spChg>
      </pc:sldChg>
    </pc:docChg>
  </pc:docChgLst>
  <pc:docChgLst>
    <pc:chgData name="Mark Higgins" userId="f99148ad-7e67-4304-8c11-27c7a53efd31" providerId="ADAL" clId="{274FF229-D9D5-454D-8D9A-5E4BDB797C60}"/>
    <pc:docChg chg="undo custSel addSld delSld modSld sldOrd">
      <pc:chgData name="Mark Higgins" userId="f99148ad-7e67-4304-8c11-27c7a53efd31" providerId="ADAL" clId="{274FF229-D9D5-454D-8D9A-5E4BDB797C60}" dt="2022-03-08T13:39:01.990" v="1266" actId="20577"/>
      <pc:docMkLst>
        <pc:docMk/>
      </pc:docMkLst>
      <pc:sldChg chg="addSp modSp mod">
        <pc:chgData name="Mark Higgins" userId="f99148ad-7e67-4304-8c11-27c7a53efd31" providerId="ADAL" clId="{274FF229-D9D5-454D-8D9A-5E4BDB797C60}" dt="2022-03-08T08:51:47.135" v="115" actId="20577"/>
        <pc:sldMkLst>
          <pc:docMk/>
          <pc:sldMk cId="265612194" sldId="639"/>
        </pc:sldMkLst>
        <pc:spChg chg="mod">
          <ac:chgData name="Mark Higgins" userId="f99148ad-7e67-4304-8c11-27c7a53efd31" providerId="ADAL" clId="{274FF229-D9D5-454D-8D9A-5E4BDB797C60}" dt="2022-03-08T08:51:23.971" v="91" actId="20577"/>
          <ac:spMkLst>
            <pc:docMk/>
            <pc:sldMk cId="265612194" sldId="639"/>
            <ac:spMk id="3" creationId="{898575E9-E3D5-4F19-8CCC-D428AA58EB05}"/>
          </ac:spMkLst>
        </pc:spChg>
        <pc:graphicFrameChg chg="add mod modGraphic">
          <ac:chgData name="Mark Higgins" userId="f99148ad-7e67-4304-8c11-27c7a53efd31" providerId="ADAL" clId="{274FF229-D9D5-454D-8D9A-5E4BDB797C60}" dt="2022-03-08T08:51:47.135" v="115" actId="20577"/>
          <ac:graphicFrameMkLst>
            <pc:docMk/>
            <pc:sldMk cId="265612194" sldId="639"/>
            <ac:graphicFrameMk id="4" creationId="{D1C8C742-7D71-4250-88C2-398965E4A62D}"/>
          </ac:graphicFrameMkLst>
        </pc:graphicFrameChg>
      </pc:sldChg>
      <pc:sldChg chg="modSp mod">
        <pc:chgData name="Mark Higgins" userId="f99148ad-7e67-4304-8c11-27c7a53efd31" providerId="ADAL" clId="{274FF229-D9D5-454D-8D9A-5E4BDB797C60}" dt="2022-03-08T13:39:01.990" v="1266" actId="20577"/>
        <pc:sldMkLst>
          <pc:docMk/>
          <pc:sldMk cId="30819055" sldId="648"/>
        </pc:sldMkLst>
        <pc:graphicFrameChg chg="mod modGraphic">
          <ac:chgData name="Mark Higgins" userId="f99148ad-7e67-4304-8c11-27c7a53efd31" providerId="ADAL" clId="{274FF229-D9D5-454D-8D9A-5E4BDB797C60}" dt="2022-03-08T13:39:01.990" v="1266" actId="20577"/>
          <ac:graphicFrameMkLst>
            <pc:docMk/>
            <pc:sldMk cId="30819055" sldId="648"/>
            <ac:graphicFrameMk id="4" creationId="{59C5EAF8-0CC9-4525-ADB5-FEDD68C4FDA3}"/>
          </ac:graphicFrameMkLst>
        </pc:graphicFrameChg>
      </pc:sldChg>
      <pc:sldChg chg="modSp new mod ord">
        <pc:chgData name="Mark Higgins" userId="f99148ad-7e67-4304-8c11-27c7a53efd31" providerId="ADAL" clId="{274FF229-D9D5-454D-8D9A-5E4BDB797C60}" dt="2022-03-08T08:53:20.902" v="355" actId="20577"/>
        <pc:sldMkLst>
          <pc:docMk/>
          <pc:sldMk cId="2702241337" sldId="653"/>
        </pc:sldMkLst>
        <pc:spChg chg="mod">
          <ac:chgData name="Mark Higgins" userId="f99148ad-7e67-4304-8c11-27c7a53efd31" providerId="ADAL" clId="{274FF229-D9D5-454D-8D9A-5E4BDB797C60}" dt="2022-03-08T08:52:03.169" v="134" actId="20577"/>
          <ac:spMkLst>
            <pc:docMk/>
            <pc:sldMk cId="2702241337" sldId="653"/>
            <ac:spMk id="2" creationId="{D6A88FB5-5C36-4A4D-8CC4-431EB689F847}"/>
          </ac:spMkLst>
        </pc:spChg>
        <pc:spChg chg="mod">
          <ac:chgData name="Mark Higgins" userId="f99148ad-7e67-4304-8c11-27c7a53efd31" providerId="ADAL" clId="{274FF229-D9D5-454D-8D9A-5E4BDB797C60}" dt="2022-03-08T08:53:20.902" v="355" actId="20577"/>
          <ac:spMkLst>
            <pc:docMk/>
            <pc:sldMk cId="2702241337" sldId="653"/>
            <ac:spMk id="3" creationId="{446060F5-CC2F-4542-B390-89807465D9FF}"/>
          </ac:spMkLst>
        </pc:spChg>
      </pc:sldChg>
      <pc:sldChg chg="addSp modSp new mod">
        <pc:chgData name="Mark Higgins" userId="f99148ad-7e67-4304-8c11-27c7a53efd31" providerId="ADAL" clId="{274FF229-D9D5-454D-8D9A-5E4BDB797C60}" dt="2022-03-08T08:55:36.839" v="508" actId="20577"/>
        <pc:sldMkLst>
          <pc:docMk/>
          <pc:sldMk cId="3241074797" sldId="654"/>
        </pc:sldMkLst>
        <pc:spChg chg="mod">
          <ac:chgData name="Mark Higgins" userId="f99148ad-7e67-4304-8c11-27c7a53efd31" providerId="ADAL" clId="{274FF229-D9D5-454D-8D9A-5E4BDB797C60}" dt="2022-03-08T08:54:36.767" v="471" actId="20577"/>
          <ac:spMkLst>
            <pc:docMk/>
            <pc:sldMk cId="3241074797" sldId="654"/>
            <ac:spMk id="2" creationId="{A67E9EF7-B1D6-4A43-AC61-82FE2ECD19DC}"/>
          </ac:spMkLst>
        </pc:spChg>
        <pc:spChg chg="mod">
          <ac:chgData name="Mark Higgins" userId="f99148ad-7e67-4304-8c11-27c7a53efd31" providerId="ADAL" clId="{274FF229-D9D5-454D-8D9A-5E4BDB797C60}" dt="2022-03-08T08:54:29.126" v="468" actId="20577"/>
          <ac:spMkLst>
            <pc:docMk/>
            <pc:sldMk cId="3241074797" sldId="654"/>
            <ac:spMk id="3" creationId="{BF2AD2B8-7DD4-48A4-8813-F0076CB455C6}"/>
          </ac:spMkLst>
        </pc:spChg>
        <pc:graphicFrameChg chg="add mod modGraphic">
          <ac:chgData name="Mark Higgins" userId="f99148ad-7e67-4304-8c11-27c7a53efd31" providerId="ADAL" clId="{274FF229-D9D5-454D-8D9A-5E4BDB797C60}" dt="2022-03-08T08:55:36.839" v="508" actId="20577"/>
          <ac:graphicFrameMkLst>
            <pc:docMk/>
            <pc:sldMk cId="3241074797" sldId="654"/>
            <ac:graphicFrameMk id="4" creationId="{F3AC605D-E385-40F0-97D2-2895A78CF51D}"/>
          </ac:graphicFrameMkLst>
        </pc:graphicFrameChg>
      </pc:sldChg>
      <pc:sldChg chg="addSp modSp add mod">
        <pc:chgData name="Mark Higgins" userId="f99148ad-7e67-4304-8c11-27c7a53efd31" providerId="ADAL" clId="{274FF229-D9D5-454D-8D9A-5E4BDB797C60}" dt="2022-03-08T08:55:58.151" v="522" actId="20577"/>
        <pc:sldMkLst>
          <pc:docMk/>
          <pc:sldMk cId="3591362507" sldId="655"/>
        </pc:sldMkLst>
        <pc:spChg chg="mod">
          <ac:chgData name="Mark Higgins" userId="f99148ad-7e67-4304-8c11-27c7a53efd31" providerId="ADAL" clId="{274FF229-D9D5-454D-8D9A-5E4BDB797C60}" dt="2022-03-08T08:54:44.484" v="480" actId="20577"/>
          <ac:spMkLst>
            <pc:docMk/>
            <pc:sldMk cId="3591362507" sldId="655"/>
            <ac:spMk id="2" creationId="{A67E9EF7-B1D6-4A43-AC61-82FE2ECD19DC}"/>
          </ac:spMkLst>
        </pc:spChg>
        <pc:spChg chg="mod">
          <ac:chgData name="Mark Higgins" userId="f99148ad-7e67-4304-8c11-27c7a53efd31" providerId="ADAL" clId="{274FF229-D9D5-454D-8D9A-5E4BDB797C60}" dt="2022-03-08T08:55:04.329" v="493" actId="20577"/>
          <ac:spMkLst>
            <pc:docMk/>
            <pc:sldMk cId="3591362507" sldId="655"/>
            <ac:spMk id="3" creationId="{BF2AD2B8-7DD4-48A4-8813-F0076CB455C6}"/>
          </ac:spMkLst>
        </pc:spChg>
        <pc:graphicFrameChg chg="add mod modGraphic">
          <ac:chgData name="Mark Higgins" userId="f99148ad-7e67-4304-8c11-27c7a53efd31" providerId="ADAL" clId="{274FF229-D9D5-454D-8D9A-5E4BDB797C60}" dt="2022-03-08T08:55:58.151" v="522" actId="20577"/>
          <ac:graphicFrameMkLst>
            <pc:docMk/>
            <pc:sldMk cId="3591362507" sldId="655"/>
            <ac:graphicFrameMk id="4" creationId="{CD50AA70-59D4-490D-82DA-FFB22358BE63}"/>
          </ac:graphicFrameMkLst>
        </pc:graphicFrameChg>
      </pc:sldChg>
      <pc:sldChg chg="addSp modSp new mod">
        <pc:chgData name="Mark Higgins" userId="f99148ad-7e67-4304-8c11-27c7a53efd31" providerId="ADAL" clId="{274FF229-D9D5-454D-8D9A-5E4BDB797C60}" dt="2022-03-08T08:57:56.260" v="699" actId="20577"/>
        <pc:sldMkLst>
          <pc:docMk/>
          <pc:sldMk cId="3148198818" sldId="656"/>
        </pc:sldMkLst>
        <pc:spChg chg="mod">
          <ac:chgData name="Mark Higgins" userId="f99148ad-7e67-4304-8c11-27c7a53efd31" providerId="ADAL" clId="{274FF229-D9D5-454D-8D9A-5E4BDB797C60}" dt="2022-03-08T08:56:20.465" v="532" actId="20577"/>
          <ac:spMkLst>
            <pc:docMk/>
            <pc:sldMk cId="3148198818" sldId="656"/>
            <ac:spMk id="2" creationId="{F03AF229-DD21-4095-8EBC-DEF1C9E5B8E3}"/>
          </ac:spMkLst>
        </pc:spChg>
        <pc:spChg chg="mod">
          <ac:chgData name="Mark Higgins" userId="f99148ad-7e67-4304-8c11-27c7a53efd31" providerId="ADAL" clId="{274FF229-D9D5-454D-8D9A-5E4BDB797C60}" dt="2022-03-08T08:57:19.666" v="679" actId="20577"/>
          <ac:spMkLst>
            <pc:docMk/>
            <pc:sldMk cId="3148198818" sldId="656"/>
            <ac:spMk id="3" creationId="{7D214A47-284D-4F35-B907-0B53138A061F}"/>
          </ac:spMkLst>
        </pc:spChg>
        <pc:graphicFrameChg chg="add mod modGraphic">
          <ac:chgData name="Mark Higgins" userId="f99148ad-7e67-4304-8c11-27c7a53efd31" providerId="ADAL" clId="{274FF229-D9D5-454D-8D9A-5E4BDB797C60}" dt="2022-03-08T08:57:56.260" v="699" actId="20577"/>
          <ac:graphicFrameMkLst>
            <pc:docMk/>
            <pc:sldMk cId="3148198818" sldId="656"/>
            <ac:graphicFrameMk id="4" creationId="{9847BAE2-37C7-44E2-A05F-FC438FAB7DDB}"/>
          </ac:graphicFrameMkLst>
        </pc:graphicFrameChg>
      </pc:sldChg>
      <pc:sldChg chg="addSp modSp add mod">
        <pc:chgData name="Mark Higgins" userId="f99148ad-7e67-4304-8c11-27c7a53efd31" providerId="ADAL" clId="{274FF229-D9D5-454D-8D9A-5E4BDB797C60}" dt="2022-03-08T08:58:03.199" v="714" actId="20577"/>
        <pc:sldMkLst>
          <pc:docMk/>
          <pc:sldMk cId="1966365634" sldId="657"/>
        </pc:sldMkLst>
        <pc:spChg chg="mod">
          <ac:chgData name="Mark Higgins" userId="f99148ad-7e67-4304-8c11-27c7a53efd31" providerId="ADAL" clId="{274FF229-D9D5-454D-8D9A-5E4BDB797C60}" dt="2022-03-08T08:57:15.490" v="678" actId="20577"/>
          <ac:spMkLst>
            <pc:docMk/>
            <pc:sldMk cId="1966365634" sldId="657"/>
            <ac:spMk id="3" creationId="{7D214A47-284D-4F35-B907-0B53138A061F}"/>
          </ac:spMkLst>
        </pc:spChg>
        <pc:graphicFrameChg chg="add mod modGraphic">
          <ac:chgData name="Mark Higgins" userId="f99148ad-7e67-4304-8c11-27c7a53efd31" providerId="ADAL" clId="{274FF229-D9D5-454D-8D9A-5E4BDB797C60}" dt="2022-03-08T08:58:03.199" v="714" actId="20577"/>
          <ac:graphicFrameMkLst>
            <pc:docMk/>
            <pc:sldMk cId="1966365634" sldId="657"/>
            <ac:graphicFrameMk id="4" creationId="{CCD40340-E602-4ADA-B1C1-3EB3950D7D35}"/>
          </ac:graphicFrameMkLst>
        </pc:graphicFrameChg>
      </pc:sldChg>
      <pc:sldChg chg="addSp delSp modSp add mod">
        <pc:chgData name="Mark Higgins" userId="f99148ad-7e67-4304-8c11-27c7a53efd31" providerId="ADAL" clId="{274FF229-D9D5-454D-8D9A-5E4BDB797C60}" dt="2022-03-08T13:02:19.591" v="1125" actId="20577"/>
        <pc:sldMkLst>
          <pc:docMk/>
          <pc:sldMk cId="1856598404" sldId="658"/>
        </pc:sldMkLst>
        <pc:spChg chg="del mod">
          <ac:chgData name="Mark Higgins" userId="f99148ad-7e67-4304-8c11-27c7a53efd31" providerId="ADAL" clId="{274FF229-D9D5-454D-8D9A-5E4BDB797C60}" dt="2022-03-08T12:55:04.212" v="717" actId="3680"/>
          <ac:spMkLst>
            <pc:docMk/>
            <pc:sldMk cId="1856598404" sldId="658"/>
            <ac:spMk id="3" creationId="{E5E1673A-F130-4076-B20F-AB7AA977E5F9}"/>
          </ac:spMkLst>
        </pc:spChg>
        <pc:graphicFrameChg chg="add mod ord modGraphic">
          <ac:chgData name="Mark Higgins" userId="f99148ad-7e67-4304-8c11-27c7a53efd31" providerId="ADAL" clId="{274FF229-D9D5-454D-8D9A-5E4BDB797C60}" dt="2022-03-08T13:02:19.591" v="1125" actId="20577"/>
          <ac:graphicFrameMkLst>
            <pc:docMk/>
            <pc:sldMk cId="1856598404" sldId="658"/>
            <ac:graphicFrameMk id="4" creationId="{267C6537-1C14-4FA6-B93C-CFB941A1B458}"/>
          </ac:graphicFrameMkLst>
        </pc:graphicFrameChg>
      </pc:sldChg>
      <pc:sldChg chg="modSp add del mod">
        <pc:chgData name="Mark Higgins" userId="f99148ad-7e67-4304-8c11-27c7a53efd31" providerId="ADAL" clId="{274FF229-D9D5-454D-8D9A-5E4BDB797C60}" dt="2022-03-08T12:58:13.833" v="1009" actId="2696"/>
        <pc:sldMkLst>
          <pc:docMk/>
          <pc:sldMk cId="2981580700" sldId="659"/>
        </pc:sldMkLst>
        <pc:graphicFrameChg chg="modGraphic">
          <ac:chgData name="Mark Higgins" userId="f99148ad-7e67-4304-8c11-27c7a53efd31" providerId="ADAL" clId="{274FF229-D9D5-454D-8D9A-5E4BDB797C60}" dt="2022-03-08T12:57:55.799" v="1000" actId="20577"/>
          <ac:graphicFrameMkLst>
            <pc:docMk/>
            <pc:sldMk cId="2981580700" sldId="659"/>
            <ac:graphicFrameMk id="4" creationId="{267C6537-1C14-4FA6-B93C-CFB941A1B458}"/>
          </ac:graphicFrameMkLst>
        </pc:graphicFrameChg>
      </pc:sldChg>
    </pc:docChg>
  </pc:docChgLst>
  <pc:docChgLst>
    <pc:chgData name="Mark Higgins" userId="ad4ee43bd0f7a961" providerId="LiveId" clId="{D0EEBFFF-B99A-460D-AB6C-222D09397D2D}"/>
    <pc:docChg chg="undo custSel addSld delSld modSld">
      <pc:chgData name="Mark Higgins" userId="ad4ee43bd0f7a961" providerId="LiveId" clId="{D0EEBFFF-B99A-460D-AB6C-222D09397D2D}" dt="2021-09-20T20:26:33.046" v="726"/>
      <pc:docMkLst>
        <pc:docMk/>
      </pc:docMkLst>
      <pc:sldChg chg="modSp new mod">
        <pc:chgData name="Mark Higgins" userId="ad4ee43bd0f7a961" providerId="LiveId" clId="{D0EEBFFF-B99A-460D-AB6C-222D09397D2D}" dt="2021-09-20T15:46:34.789" v="390" actId="20577"/>
        <pc:sldMkLst>
          <pc:docMk/>
          <pc:sldMk cId="943533271" sldId="786"/>
        </pc:sldMkLst>
        <pc:spChg chg="mod">
          <ac:chgData name="Mark Higgins" userId="ad4ee43bd0f7a961" providerId="LiveId" clId="{D0EEBFFF-B99A-460D-AB6C-222D09397D2D}" dt="2021-09-20T15:35:32.106" v="12" actId="20577"/>
          <ac:spMkLst>
            <pc:docMk/>
            <pc:sldMk cId="943533271" sldId="786"/>
            <ac:spMk id="2" creationId="{895E720B-4926-4138-8999-41BF2C94BBE3}"/>
          </ac:spMkLst>
        </pc:spChg>
        <pc:spChg chg="mod">
          <ac:chgData name="Mark Higgins" userId="ad4ee43bd0f7a961" providerId="LiveId" clId="{D0EEBFFF-B99A-460D-AB6C-222D09397D2D}" dt="2021-09-20T15:46:34.789" v="390" actId="20577"/>
          <ac:spMkLst>
            <pc:docMk/>
            <pc:sldMk cId="943533271" sldId="786"/>
            <ac:spMk id="3" creationId="{141F992C-D2D7-40B0-B135-B97BB1D085C5}"/>
          </ac:spMkLst>
        </pc:spChg>
      </pc:sldChg>
      <pc:sldChg chg="addSp delSp modSp new mod">
        <pc:chgData name="Mark Higgins" userId="ad4ee43bd0f7a961" providerId="LiveId" clId="{D0EEBFFF-B99A-460D-AB6C-222D09397D2D}" dt="2021-09-20T15:46:18.124" v="385" actId="20577"/>
        <pc:sldMkLst>
          <pc:docMk/>
          <pc:sldMk cId="3315086354" sldId="787"/>
        </pc:sldMkLst>
        <pc:spChg chg="mod">
          <ac:chgData name="Mark Higgins" userId="ad4ee43bd0f7a961" providerId="LiveId" clId="{D0EEBFFF-B99A-460D-AB6C-222D09397D2D}" dt="2021-09-20T15:46:18.124" v="385" actId="20577"/>
          <ac:spMkLst>
            <pc:docMk/>
            <pc:sldMk cId="3315086354" sldId="787"/>
            <ac:spMk id="2" creationId="{28BD9BAA-5DA5-4B38-95D8-7D9070E30B19}"/>
          </ac:spMkLst>
        </pc:spChg>
        <pc:spChg chg="del">
          <ac:chgData name="Mark Higgins" userId="ad4ee43bd0f7a961" providerId="LiveId" clId="{D0EEBFFF-B99A-460D-AB6C-222D09397D2D}" dt="2021-09-20T15:38:41.090" v="34" actId="3680"/>
          <ac:spMkLst>
            <pc:docMk/>
            <pc:sldMk cId="3315086354" sldId="787"/>
            <ac:spMk id="3" creationId="{4273E47B-84F9-403D-A8CB-91CDB0DC1235}"/>
          </ac:spMkLst>
        </pc:spChg>
        <pc:graphicFrameChg chg="add mod ord modGraphic">
          <ac:chgData name="Mark Higgins" userId="ad4ee43bd0f7a961" providerId="LiveId" clId="{D0EEBFFF-B99A-460D-AB6C-222D09397D2D}" dt="2021-09-20T15:45:58.728" v="373" actId="14100"/>
          <ac:graphicFrameMkLst>
            <pc:docMk/>
            <pc:sldMk cId="3315086354" sldId="787"/>
            <ac:graphicFrameMk id="4" creationId="{B5C60E41-08CB-42B5-88A3-94D93B9179C2}"/>
          </ac:graphicFrameMkLst>
        </pc:graphicFrameChg>
      </pc:sldChg>
      <pc:sldChg chg="addSp delSp modSp new mod">
        <pc:chgData name="Mark Higgins" userId="ad4ee43bd0f7a961" providerId="LiveId" clId="{D0EEBFFF-B99A-460D-AB6C-222D09397D2D}" dt="2021-09-20T15:50:57.171" v="522" actId="27636"/>
        <pc:sldMkLst>
          <pc:docMk/>
          <pc:sldMk cId="2254413050" sldId="788"/>
        </pc:sldMkLst>
        <pc:spChg chg="mod">
          <ac:chgData name="Mark Higgins" userId="ad4ee43bd0f7a961" providerId="LiveId" clId="{D0EEBFFF-B99A-460D-AB6C-222D09397D2D}" dt="2021-09-20T15:50:57.171" v="522" actId="27636"/>
          <ac:spMkLst>
            <pc:docMk/>
            <pc:sldMk cId="2254413050" sldId="788"/>
            <ac:spMk id="2" creationId="{356D0041-616E-4477-9693-88C482402C04}"/>
          </ac:spMkLst>
        </pc:spChg>
        <pc:spChg chg="add del mod">
          <ac:chgData name="Mark Higgins" userId="ad4ee43bd0f7a961" providerId="LiveId" clId="{D0EEBFFF-B99A-460D-AB6C-222D09397D2D}" dt="2021-09-20T15:49:16.037" v="480" actId="20577"/>
          <ac:spMkLst>
            <pc:docMk/>
            <pc:sldMk cId="2254413050" sldId="788"/>
            <ac:spMk id="3" creationId="{1EB11020-8495-462E-BD15-0BC7988EF720}"/>
          </ac:spMkLst>
        </pc:spChg>
        <pc:graphicFrameChg chg="add del mod">
          <ac:chgData name="Mark Higgins" userId="ad4ee43bd0f7a961" providerId="LiveId" clId="{D0EEBFFF-B99A-460D-AB6C-222D09397D2D}" dt="2021-09-20T15:48:30.927" v="446"/>
          <ac:graphicFrameMkLst>
            <pc:docMk/>
            <pc:sldMk cId="2254413050" sldId="788"/>
            <ac:graphicFrameMk id="4" creationId="{17A21641-F50F-4033-900F-6F51F248A481}"/>
          </ac:graphicFrameMkLst>
        </pc:graphicFrameChg>
        <pc:graphicFrameChg chg="add del mod">
          <ac:chgData name="Mark Higgins" userId="ad4ee43bd0f7a961" providerId="LiveId" clId="{D0EEBFFF-B99A-460D-AB6C-222D09397D2D}" dt="2021-09-20T15:48:35.963" v="448"/>
          <ac:graphicFrameMkLst>
            <pc:docMk/>
            <pc:sldMk cId="2254413050" sldId="788"/>
            <ac:graphicFrameMk id="5" creationId="{8010E962-FEBD-4820-ADB8-4024E61F83D5}"/>
          </ac:graphicFrameMkLst>
        </pc:graphicFrameChg>
      </pc:sldChg>
      <pc:sldChg chg="modSp add mod">
        <pc:chgData name="Mark Higgins" userId="ad4ee43bd0f7a961" providerId="LiveId" clId="{D0EEBFFF-B99A-460D-AB6C-222D09397D2D}" dt="2021-09-20T15:51:04.103" v="525" actId="27636"/>
        <pc:sldMkLst>
          <pc:docMk/>
          <pc:sldMk cId="1898860426" sldId="789"/>
        </pc:sldMkLst>
        <pc:spChg chg="mod">
          <ac:chgData name="Mark Higgins" userId="ad4ee43bd0f7a961" providerId="LiveId" clId="{D0EEBFFF-B99A-460D-AB6C-222D09397D2D}" dt="2021-09-20T15:51:04.103" v="525" actId="27636"/>
          <ac:spMkLst>
            <pc:docMk/>
            <pc:sldMk cId="1898860426" sldId="789"/>
            <ac:spMk id="2" creationId="{356D0041-616E-4477-9693-88C482402C04}"/>
          </ac:spMkLst>
        </pc:spChg>
      </pc:sldChg>
      <pc:sldChg chg="modSp add mod">
        <pc:chgData name="Mark Higgins" userId="ad4ee43bd0f7a961" providerId="LiveId" clId="{D0EEBFFF-B99A-460D-AB6C-222D09397D2D}" dt="2021-09-20T15:50:48.598" v="519" actId="27636"/>
        <pc:sldMkLst>
          <pc:docMk/>
          <pc:sldMk cId="582655134" sldId="790"/>
        </pc:sldMkLst>
        <pc:spChg chg="mod">
          <ac:chgData name="Mark Higgins" userId="ad4ee43bd0f7a961" providerId="LiveId" clId="{D0EEBFFF-B99A-460D-AB6C-222D09397D2D}" dt="2021-09-20T15:50:48.598" v="519" actId="27636"/>
          <ac:spMkLst>
            <pc:docMk/>
            <pc:sldMk cId="582655134" sldId="790"/>
            <ac:spMk id="2" creationId="{356D0041-616E-4477-9693-88C482402C04}"/>
          </ac:spMkLst>
        </pc:spChg>
      </pc:sldChg>
      <pc:sldChg chg="modSp add mod">
        <pc:chgData name="Mark Higgins" userId="ad4ee43bd0f7a961" providerId="LiveId" clId="{D0EEBFFF-B99A-460D-AB6C-222D09397D2D}" dt="2021-09-20T15:51:28.734" v="533" actId="27636"/>
        <pc:sldMkLst>
          <pc:docMk/>
          <pc:sldMk cId="2115869644" sldId="791"/>
        </pc:sldMkLst>
        <pc:spChg chg="mod">
          <ac:chgData name="Mark Higgins" userId="ad4ee43bd0f7a961" providerId="LiveId" clId="{D0EEBFFF-B99A-460D-AB6C-222D09397D2D}" dt="2021-09-20T15:51:28.734" v="533" actId="27636"/>
          <ac:spMkLst>
            <pc:docMk/>
            <pc:sldMk cId="2115869644" sldId="791"/>
            <ac:spMk id="2" creationId="{356D0041-616E-4477-9693-88C482402C04}"/>
          </ac:spMkLst>
        </pc:spChg>
      </pc:sldChg>
      <pc:sldChg chg="modSp add mod">
        <pc:chgData name="Mark Higgins" userId="ad4ee43bd0f7a961" providerId="LiveId" clId="{D0EEBFFF-B99A-460D-AB6C-222D09397D2D}" dt="2021-09-20T15:51:59.376" v="540" actId="27636"/>
        <pc:sldMkLst>
          <pc:docMk/>
          <pc:sldMk cId="1430388509" sldId="792"/>
        </pc:sldMkLst>
        <pc:spChg chg="mod">
          <ac:chgData name="Mark Higgins" userId="ad4ee43bd0f7a961" providerId="LiveId" clId="{D0EEBFFF-B99A-460D-AB6C-222D09397D2D}" dt="2021-09-20T15:51:59.376" v="540" actId="27636"/>
          <ac:spMkLst>
            <pc:docMk/>
            <pc:sldMk cId="1430388509" sldId="792"/>
            <ac:spMk id="2" creationId="{356D0041-616E-4477-9693-88C482402C04}"/>
          </ac:spMkLst>
        </pc:spChg>
      </pc:sldChg>
      <pc:sldChg chg="modSp add mod">
        <pc:chgData name="Mark Higgins" userId="ad4ee43bd0f7a961" providerId="LiveId" clId="{D0EEBFFF-B99A-460D-AB6C-222D09397D2D}" dt="2021-09-20T15:52:21.081" v="548" actId="27636"/>
        <pc:sldMkLst>
          <pc:docMk/>
          <pc:sldMk cId="1305669384" sldId="793"/>
        </pc:sldMkLst>
        <pc:spChg chg="mod">
          <ac:chgData name="Mark Higgins" userId="ad4ee43bd0f7a961" providerId="LiveId" clId="{D0EEBFFF-B99A-460D-AB6C-222D09397D2D}" dt="2021-09-20T15:52:21.081" v="548" actId="27636"/>
          <ac:spMkLst>
            <pc:docMk/>
            <pc:sldMk cId="1305669384" sldId="793"/>
            <ac:spMk id="2" creationId="{356D0041-616E-4477-9693-88C482402C04}"/>
          </ac:spMkLst>
        </pc:spChg>
      </pc:sldChg>
      <pc:sldChg chg="modSp add mod">
        <pc:chgData name="Mark Higgins" userId="ad4ee43bd0f7a961" providerId="LiveId" clId="{D0EEBFFF-B99A-460D-AB6C-222D09397D2D}" dt="2021-09-20T15:52:41.589" v="555" actId="27636"/>
        <pc:sldMkLst>
          <pc:docMk/>
          <pc:sldMk cId="220799762" sldId="794"/>
        </pc:sldMkLst>
        <pc:spChg chg="mod">
          <ac:chgData name="Mark Higgins" userId="ad4ee43bd0f7a961" providerId="LiveId" clId="{D0EEBFFF-B99A-460D-AB6C-222D09397D2D}" dt="2021-09-20T15:52:41.589" v="555" actId="27636"/>
          <ac:spMkLst>
            <pc:docMk/>
            <pc:sldMk cId="220799762" sldId="794"/>
            <ac:spMk id="2" creationId="{356D0041-616E-4477-9693-88C482402C04}"/>
          </ac:spMkLst>
        </pc:spChg>
      </pc:sldChg>
      <pc:sldChg chg="modSp add mod">
        <pc:chgData name="Mark Higgins" userId="ad4ee43bd0f7a961" providerId="LiveId" clId="{D0EEBFFF-B99A-460D-AB6C-222D09397D2D}" dt="2021-09-20T15:53:04.487" v="563" actId="27636"/>
        <pc:sldMkLst>
          <pc:docMk/>
          <pc:sldMk cId="2721446035" sldId="795"/>
        </pc:sldMkLst>
        <pc:spChg chg="mod">
          <ac:chgData name="Mark Higgins" userId="ad4ee43bd0f7a961" providerId="LiveId" clId="{D0EEBFFF-B99A-460D-AB6C-222D09397D2D}" dt="2021-09-20T15:53:04.487" v="563" actId="27636"/>
          <ac:spMkLst>
            <pc:docMk/>
            <pc:sldMk cId="2721446035" sldId="795"/>
            <ac:spMk id="2" creationId="{356D0041-616E-4477-9693-88C482402C04}"/>
          </ac:spMkLst>
        </pc:spChg>
      </pc:sldChg>
      <pc:sldChg chg="modSp add mod">
        <pc:chgData name="Mark Higgins" userId="ad4ee43bd0f7a961" providerId="LiveId" clId="{D0EEBFFF-B99A-460D-AB6C-222D09397D2D}" dt="2021-09-20T15:53:31.961" v="571" actId="27636"/>
        <pc:sldMkLst>
          <pc:docMk/>
          <pc:sldMk cId="850367915" sldId="796"/>
        </pc:sldMkLst>
        <pc:spChg chg="mod">
          <ac:chgData name="Mark Higgins" userId="ad4ee43bd0f7a961" providerId="LiveId" clId="{D0EEBFFF-B99A-460D-AB6C-222D09397D2D}" dt="2021-09-20T15:53:31.961" v="571" actId="27636"/>
          <ac:spMkLst>
            <pc:docMk/>
            <pc:sldMk cId="850367915" sldId="796"/>
            <ac:spMk id="2" creationId="{356D0041-616E-4477-9693-88C482402C04}"/>
          </ac:spMkLst>
        </pc:spChg>
      </pc:sldChg>
      <pc:sldChg chg="modSp add mod">
        <pc:chgData name="Mark Higgins" userId="ad4ee43bd0f7a961" providerId="LiveId" clId="{D0EEBFFF-B99A-460D-AB6C-222D09397D2D}" dt="2021-09-20T15:53:53.736" v="579" actId="27636"/>
        <pc:sldMkLst>
          <pc:docMk/>
          <pc:sldMk cId="1309863362" sldId="797"/>
        </pc:sldMkLst>
        <pc:spChg chg="mod">
          <ac:chgData name="Mark Higgins" userId="ad4ee43bd0f7a961" providerId="LiveId" clId="{D0EEBFFF-B99A-460D-AB6C-222D09397D2D}" dt="2021-09-20T15:53:53.736" v="579" actId="27636"/>
          <ac:spMkLst>
            <pc:docMk/>
            <pc:sldMk cId="1309863362" sldId="797"/>
            <ac:spMk id="2" creationId="{356D0041-616E-4477-9693-88C482402C04}"/>
          </ac:spMkLst>
        </pc:spChg>
      </pc:sldChg>
      <pc:sldChg chg="modSp new mod">
        <pc:chgData name="Mark Higgins" userId="ad4ee43bd0f7a961" providerId="LiveId" clId="{D0EEBFFF-B99A-460D-AB6C-222D09397D2D}" dt="2021-09-20T16:02:19.695" v="627" actId="20577"/>
        <pc:sldMkLst>
          <pc:docMk/>
          <pc:sldMk cId="59047964" sldId="798"/>
        </pc:sldMkLst>
        <pc:spChg chg="mod">
          <ac:chgData name="Mark Higgins" userId="ad4ee43bd0f7a961" providerId="LiveId" clId="{D0EEBFFF-B99A-460D-AB6C-222D09397D2D}" dt="2021-09-20T16:02:19.695" v="627" actId="20577"/>
          <ac:spMkLst>
            <pc:docMk/>
            <pc:sldMk cId="59047964" sldId="798"/>
            <ac:spMk id="2" creationId="{8735BC34-66A9-4A25-8634-550555A5EF55}"/>
          </ac:spMkLst>
        </pc:spChg>
      </pc:sldChg>
      <pc:sldChg chg="new del">
        <pc:chgData name="Mark Higgins" userId="ad4ee43bd0f7a961" providerId="LiveId" clId="{D0EEBFFF-B99A-460D-AB6C-222D09397D2D}" dt="2021-09-20T16:01:45.337" v="581" actId="2696"/>
        <pc:sldMkLst>
          <pc:docMk/>
          <pc:sldMk cId="1743153787" sldId="798"/>
        </pc:sldMkLst>
      </pc:sldChg>
      <pc:sldChg chg="addSp modSp new mod">
        <pc:chgData name="Mark Higgins" userId="ad4ee43bd0f7a961" providerId="LiveId" clId="{D0EEBFFF-B99A-460D-AB6C-222D09397D2D}" dt="2021-09-20T20:26:33.046" v="726"/>
        <pc:sldMkLst>
          <pc:docMk/>
          <pc:sldMk cId="2917903884" sldId="799"/>
        </pc:sldMkLst>
        <pc:spChg chg="mod">
          <ac:chgData name="Mark Higgins" userId="ad4ee43bd0f7a961" providerId="LiveId" clId="{D0EEBFFF-B99A-460D-AB6C-222D09397D2D}" dt="2021-09-20T16:02:53.955" v="652" actId="20577"/>
          <ac:spMkLst>
            <pc:docMk/>
            <pc:sldMk cId="2917903884" sldId="799"/>
            <ac:spMk id="2" creationId="{B51CF2B1-A3F7-4792-8D4B-5B8DDBC8B158}"/>
          </ac:spMkLst>
        </pc:spChg>
        <pc:spChg chg="mod">
          <ac:chgData name="Mark Higgins" userId="ad4ee43bd0f7a961" providerId="LiveId" clId="{D0EEBFFF-B99A-460D-AB6C-222D09397D2D}" dt="2021-09-20T16:03:23.820" v="725" actId="20577"/>
          <ac:spMkLst>
            <pc:docMk/>
            <pc:sldMk cId="2917903884" sldId="799"/>
            <ac:spMk id="3" creationId="{86896204-D10B-43E1-9E51-B92BF6E1921D}"/>
          </ac:spMkLst>
        </pc:spChg>
        <pc:graphicFrameChg chg="add mod">
          <ac:chgData name="Mark Higgins" userId="ad4ee43bd0f7a961" providerId="LiveId" clId="{D0EEBFFF-B99A-460D-AB6C-222D09397D2D}" dt="2021-09-20T20:26:33.046" v="726"/>
          <ac:graphicFrameMkLst>
            <pc:docMk/>
            <pc:sldMk cId="2917903884" sldId="799"/>
            <ac:graphicFrameMk id="4" creationId="{31D51039-E77D-4355-A669-A1B4C5CDDC05}"/>
          </ac:graphicFrameMkLst>
        </pc:graphicFrameChg>
      </pc:sldChg>
    </pc:docChg>
  </pc:docChgLst>
  <pc:docChgLst>
    <pc:chgData name="Mark Higgins" userId="f99148ad-7e67-4304-8c11-27c7a53efd31" providerId="ADAL" clId="{BF7F3037-1DA4-4110-8A31-CB0B2EC85F67}"/>
    <pc:docChg chg="undo redo custSel addSld delSld modSld">
      <pc:chgData name="Mark Higgins" userId="f99148ad-7e67-4304-8c11-27c7a53efd31" providerId="ADAL" clId="{BF7F3037-1DA4-4110-8A31-CB0B2EC85F67}" dt="2022-01-24T14:25:03.318" v="410" actId="20577"/>
      <pc:docMkLst>
        <pc:docMk/>
      </pc:docMkLst>
      <pc:sldChg chg="del">
        <pc:chgData name="Mark Higgins" userId="f99148ad-7e67-4304-8c11-27c7a53efd31" providerId="ADAL" clId="{BF7F3037-1DA4-4110-8A31-CB0B2EC85F67}" dt="2022-01-24T11:44:46.120" v="107" actId="47"/>
        <pc:sldMkLst>
          <pc:docMk/>
          <pc:sldMk cId="653415081" sldId="257"/>
        </pc:sldMkLst>
      </pc:sldChg>
      <pc:sldChg chg="modSp mod">
        <pc:chgData name="Mark Higgins" userId="f99148ad-7e67-4304-8c11-27c7a53efd31" providerId="ADAL" clId="{BF7F3037-1DA4-4110-8A31-CB0B2EC85F67}" dt="2022-01-24T11:49:12.376" v="175" actId="20577"/>
        <pc:sldMkLst>
          <pc:docMk/>
          <pc:sldMk cId="1015055181" sldId="258"/>
        </pc:sldMkLst>
        <pc:spChg chg="mod">
          <ac:chgData name="Mark Higgins" userId="f99148ad-7e67-4304-8c11-27c7a53efd31" providerId="ADAL" clId="{BF7F3037-1DA4-4110-8A31-CB0B2EC85F67}" dt="2022-01-24T11:49:12.376" v="175" actId="20577"/>
          <ac:spMkLst>
            <pc:docMk/>
            <pc:sldMk cId="1015055181" sldId="258"/>
            <ac:spMk id="3" creationId="{AE492C01-75B6-409A-93EA-70DADA5312C3}"/>
          </ac:spMkLst>
        </pc:spChg>
      </pc:sldChg>
      <pc:sldChg chg="modSp mod">
        <pc:chgData name="Mark Higgins" userId="f99148ad-7e67-4304-8c11-27c7a53efd31" providerId="ADAL" clId="{BF7F3037-1DA4-4110-8A31-CB0B2EC85F67}" dt="2022-01-24T11:38:52.580" v="10"/>
        <pc:sldMkLst>
          <pc:docMk/>
          <pc:sldMk cId="1120319146" sldId="262"/>
        </pc:sldMkLst>
        <pc:spChg chg="mod">
          <ac:chgData name="Mark Higgins" userId="f99148ad-7e67-4304-8c11-27c7a53efd31" providerId="ADAL" clId="{BF7F3037-1DA4-4110-8A31-CB0B2EC85F67}" dt="2022-01-24T11:38:52.580" v="10"/>
          <ac:spMkLst>
            <pc:docMk/>
            <pc:sldMk cId="1120319146" sldId="262"/>
            <ac:spMk id="57" creationId="{C511BFB5-EEAD-4CA1-979C-CC71A3834622}"/>
          </ac:spMkLst>
        </pc:spChg>
      </pc:sldChg>
      <pc:sldChg chg="modSp mod">
        <pc:chgData name="Mark Higgins" userId="f99148ad-7e67-4304-8c11-27c7a53efd31" providerId="ADAL" clId="{BF7F3037-1DA4-4110-8A31-CB0B2EC85F67}" dt="2022-01-24T14:25:03.318" v="410" actId="20577"/>
        <pc:sldMkLst>
          <pc:docMk/>
          <pc:sldMk cId="2851725395" sldId="263"/>
        </pc:sldMkLst>
        <pc:spChg chg="mod">
          <ac:chgData name="Mark Higgins" userId="f99148ad-7e67-4304-8c11-27c7a53efd31" providerId="ADAL" clId="{BF7F3037-1DA4-4110-8A31-CB0B2EC85F67}" dt="2022-01-24T14:25:03.318" v="410" actId="20577"/>
          <ac:spMkLst>
            <pc:docMk/>
            <pc:sldMk cId="2851725395" sldId="263"/>
            <ac:spMk id="3" creationId="{93E1A0CE-437E-4089-AE73-03BEE8D4C05A}"/>
          </ac:spMkLst>
        </pc:spChg>
        <pc:spChg chg="mod">
          <ac:chgData name="Mark Higgins" userId="f99148ad-7e67-4304-8c11-27c7a53efd31" providerId="ADAL" clId="{BF7F3037-1DA4-4110-8A31-CB0B2EC85F67}" dt="2022-01-24T11:43:11.617" v="84" actId="20577"/>
          <ac:spMkLst>
            <pc:docMk/>
            <pc:sldMk cId="2851725395" sldId="263"/>
            <ac:spMk id="6" creationId="{A696E764-ED5D-47A2-A9F9-4C808777F5D4}"/>
          </ac:spMkLst>
        </pc:spChg>
        <pc:spChg chg="mod">
          <ac:chgData name="Mark Higgins" userId="f99148ad-7e67-4304-8c11-27c7a53efd31" providerId="ADAL" clId="{BF7F3037-1DA4-4110-8A31-CB0B2EC85F67}" dt="2022-01-24T13:43:10.854" v="402" actId="255"/>
          <ac:spMkLst>
            <pc:docMk/>
            <pc:sldMk cId="2851725395" sldId="263"/>
            <ac:spMk id="7" creationId="{18128484-EA74-4207-8743-D6890E77D4AF}"/>
          </ac:spMkLst>
        </pc:spChg>
      </pc:sldChg>
      <pc:sldChg chg="modSp mod">
        <pc:chgData name="Mark Higgins" userId="f99148ad-7e67-4304-8c11-27c7a53efd31" providerId="ADAL" clId="{BF7F3037-1DA4-4110-8A31-CB0B2EC85F67}" dt="2022-01-24T11:50:46.917" v="184" actId="20577"/>
        <pc:sldMkLst>
          <pc:docMk/>
          <pc:sldMk cId="2229582701" sldId="265"/>
        </pc:sldMkLst>
        <pc:spChg chg="mod">
          <ac:chgData name="Mark Higgins" userId="f99148ad-7e67-4304-8c11-27c7a53efd31" providerId="ADAL" clId="{BF7F3037-1DA4-4110-8A31-CB0B2EC85F67}" dt="2022-01-24T11:50:46.917" v="184" actId="20577"/>
          <ac:spMkLst>
            <pc:docMk/>
            <pc:sldMk cId="2229582701" sldId="265"/>
            <ac:spMk id="3" creationId="{AE492C01-75B6-409A-93EA-70DADA5312C3}"/>
          </ac:spMkLst>
        </pc:spChg>
      </pc:sldChg>
      <pc:sldChg chg="modSp mod">
        <pc:chgData name="Mark Higgins" userId="f99148ad-7e67-4304-8c11-27c7a53efd31" providerId="ADAL" clId="{BF7F3037-1DA4-4110-8A31-CB0B2EC85F67}" dt="2022-01-24T13:09:03.887" v="225" actId="20577"/>
        <pc:sldMkLst>
          <pc:docMk/>
          <pc:sldMk cId="610349236" sldId="266"/>
        </pc:sldMkLst>
        <pc:spChg chg="mod">
          <ac:chgData name="Mark Higgins" userId="f99148ad-7e67-4304-8c11-27c7a53efd31" providerId="ADAL" clId="{BF7F3037-1DA4-4110-8A31-CB0B2EC85F67}" dt="2022-01-24T13:09:03.887" v="225" actId="20577"/>
          <ac:spMkLst>
            <pc:docMk/>
            <pc:sldMk cId="610349236" sldId="266"/>
            <ac:spMk id="2" creationId="{4D301313-DB92-43E4-A175-3DCAA15427FD}"/>
          </ac:spMkLst>
        </pc:spChg>
        <pc:spChg chg="mod">
          <ac:chgData name="Mark Higgins" userId="f99148ad-7e67-4304-8c11-27c7a53efd31" providerId="ADAL" clId="{BF7F3037-1DA4-4110-8A31-CB0B2EC85F67}" dt="2022-01-24T13:08:39.302" v="222" actId="27636"/>
          <ac:spMkLst>
            <pc:docMk/>
            <pc:sldMk cId="610349236" sldId="266"/>
            <ac:spMk id="3" creationId="{AE492C01-75B6-409A-93EA-70DADA5312C3}"/>
          </ac:spMkLst>
        </pc:spChg>
      </pc:sldChg>
      <pc:sldChg chg="modSp mod">
        <pc:chgData name="Mark Higgins" userId="f99148ad-7e67-4304-8c11-27c7a53efd31" providerId="ADAL" clId="{BF7F3037-1DA4-4110-8A31-CB0B2EC85F67}" dt="2022-01-24T11:39:33.345" v="12"/>
        <pc:sldMkLst>
          <pc:docMk/>
          <pc:sldMk cId="365249416" sldId="269"/>
        </pc:sldMkLst>
        <pc:spChg chg="mod">
          <ac:chgData name="Mark Higgins" userId="f99148ad-7e67-4304-8c11-27c7a53efd31" providerId="ADAL" clId="{BF7F3037-1DA4-4110-8A31-CB0B2EC85F67}" dt="2022-01-24T11:39:33.345" v="12"/>
          <ac:spMkLst>
            <pc:docMk/>
            <pc:sldMk cId="365249416" sldId="269"/>
            <ac:spMk id="3" creationId="{93E1A0CE-437E-4089-AE73-03BEE8D4C05A}"/>
          </ac:spMkLst>
        </pc:spChg>
      </pc:sldChg>
      <pc:sldChg chg="modSp mod">
        <pc:chgData name="Mark Higgins" userId="f99148ad-7e67-4304-8c11-27c7a53efd31" providerId="ADAL" clId="{BF7F3037-1DA4-4110-8A31-CB0B2EC85F67}" dt="2022-01-24T11:38:33.695" v="5" actId="20577"/>
        <pc:sldMkLst>
          <pc:docMk/>
          <pc:sldMk cId="713642169" sldId="610"/>
        </pc:sldMkLst>
        <pc:spChg chg="mod">
          <ac:chgData name="Mark Higgins" userId="f99148ad-7e67-4304-8c11-27c7a53efd31" providerId="ADAL" clId="{BF7F3037-1DA4-4110-8A31-CB0B2EC85F67}" dt="2022-01-24T11:38:33.695" v="5" actId="20577"/>
          <ac:spMkLst>
            <pc:docMk/>
            <pc:sldMk cId="713642169" sldId="610"/>
            <ac:spMk id="3" creationId="{78941B76-ADFF-4B8C-BB38-21ADF089D1A0}"/>
          </ac:spMkLst>
        </pc:spChg>
      </pc:sldChg>
      <pc:sldChg chg="modSp mod">
        <pc:chgData name="Mark Higgins" userId="f99148ad-7e67-4304-8c11-27c7a53efd31" providerId="ADAL" clId="{BF7F3037-1DA4-4110-8A31-CB0B2EC85F67}" dt="2022-01-24T11:42:29.221" v="71"/>
        <pc:sldMkLst>
          <pc:docMk/>
          <pc:sldMk cId="2018838890" sldId="750"/>
        </pc:sldMkLst>
        <pc:graphicFrameChg chg="mod modGraphic">
          <ac:chgData name="Mark Higgins" userId="f99148ad-7e67-4304-8c11-27c7a53efd31" providerId="ADAL" clId="{BF7F3037-1DA4-4110-8A31-CB0B2EC85F67}" dt="2022-01-24T11:42:29.221" v="71"/>
          <ac:graphicFrameMkLst>
            <pc:docMk/>
            <pc:sldMk cId="2018838890" sldId="750"/>
            <ac:graphicFrameMk id="4" creationId="{8A37CDB9-E18B-44F7-B972-B90D1179C821}"/>
          </ac:graphicFrameMkLst>
        </pc:graphicFrameChg>
      </pc:sldChg>
      <pc:sldChg chg="del">
        <pc:chgData name="Mark Higgins" userId="f99148ad-7e67-4304-8c11-27c7a53efd31" providerId="ADAL" clId="{BF7F3037-1DA4-4110-8A31-CB0B2EC85F67}" dt="2022-01-24T11:44:47.198" v="108" actId="47"/>
        <pc:sldMkLst>
          <pc:docMk/>
          <pc:sldMk cId="3012017243" sldId="751"/>
        </pc:sldMkLst>
      </pc:sldChg>
      <pc:sldChg chg="del">
        <pc:chgData name="Mark Higgins" userId="f99148ad-7e67-4304-8c11-27c7a53efd31" providerId="ADAL" clId="{BF7F3037-1DA4-4110-8A31-CB0B2EC85F67}" dt="2022-01-24T13:09:22.387" v="227" actId="47"/>
        <pc:sldMkLst>
          <pc:docMk/>
          <pc:sldMk cId="661489223" sldId="752"/>
        </pc:sldMkLst>
      </pc:sldChg>
      <pc:sldChg chg="modSp add mod">
        <pc:chgData name="Mark Higgins" userId="f99148ad-7e67-4304-8c11-27c7a53efd31" providerId="ADAL" clId="{BF7F3037-1DA4-4110-8A31-CB0B2EC85F67}" dt="2022-01-24T11:44:27.261" v="101" actId="20577"/>
        <pc:sldMkLst>
          <pc:docMk/>
          <pc:sldMk cId="2615977295" sldId="754"/>
        </pc:sldMkLst>
        <pc:spChg chg="mod">
          <ac:chgData name="Mark Higgins" userId="f99148ad-7e67-4304-8c11-27c7a53efd31" providerId="ADAL" clId="{BF7F3037-1DA4-4110-8A31-CB0B2EC85F67}" dt="2022-01-24T11:44:27.261" v="101" actId="20577"/>
          <ac:spMkLst>
            <pc:docMk/>
            <pc:sldMk cId="2615977295" sldId="754"/>
            <ac:spMk id="6" creationId="{A696E764-ED5D-47A2-A9F9-4C808777F5D4}"/>
          </ac:spMkLst>
        </pc:spChg>
      </pc:sldChg>
      <pc:sldChg chg="modSp add mod">
        <pc:chgData name="Mark Higgins" userId="f99148ad-7e67-4304-8c11-27c7a53efd31" providerId="ADAL" clId="{BF7F3037-1DA4-4110-8A31-CB0B2EC85F67}" dt="2022-01-24T11:44:37.356" v="106" actId="6549"/>
        <pc:sldMkLst>
          <pc:docMk/>
          <pc:sldMk cId="2369055837" sldId="755"/>
        </pc:sldMkLst>
        <pc:spChg chg="mod">
          <ac:chgData name="Mark Higgins" userId="f99148ad-7e67-4304-8c11-27c7a53efd31" providerId="ADAL" clId="{BF7F3037-1DA4-4110-8A31-CB0B2EC85F67}" dt="2022-01-24T11:44:37.356" v="106" actId="6549"/>
          <ac:spMkLst>
            <pc:docMk/>
            <pc:sldMk cId="2369055837" sldId="755"/>
            <ac:spMk id="6" creationId="{A696E764-ED5D-47A2-A9F9-4C808777F5D4}"/>
          </ac:spMkLst>
        </pc:spChg>
      </pc:sldChg>
      <pc:sldChg chg="modSp add del mod">
        <pc:chgData name="Mark Higgins" userId="f99148ad-7e67-4304-8c11-27c7a53efd31" providerId="ADAL" clId="{BF7F3037-1DA4-4110-8A31-CB0B2EC85F67}" dt="2022-01-24T13:09:07.762" v="226" actId="47"/>
        <pc:sldMkLst>
          <pc:docMk/>
          <pc:sldMk cId="3561590488" sldId="756"/>
        </pc:sldMkLst>
        <pc:spChg chg="mod">
          <ac:chgData name="Mark Higgins" userId="f99148ad-7e67-4304-8c11-27c7a53efd31" providerId="ADAL" clId="{BF7F3037-1DA4-4110-8A31-CB0B2EC85F67}" dt="2022-01-24T11:51:09.077" v="195" actId="5793"/>
          <ac:spMkLst>
            <pc:docMk/>
            <pc:sldMk cId="3561590488" sldId="756"/>
            <ac:spMk id="2" creationId="{4D301313-DB92-43E4-A175-3DCAA15427FD}"/>
          </ac:spMkLst>
        </pc:spChg>
      </pc:sldChg>
    </pc:docChg>
  </pc:docChgLst>
  <pc:docChgLst>
    <pc:chgData name="Mark Higgins" userId="f99148ad-7e67-4304-8c11-27c7a53efd31" providerId="ADAL" clId="{BC333596-D8C3-4C9B-AD5F-947285B05F4F}"/>
    <pc:docChg chg="undo custSel addSld delSld modSld sldOrd">
      <pc:chgData name="Mark Higgins" userId="f99148ad-7e67-4304-8c11-27c7a53efd31" providerId="ADAL" clId="{BC333596-D8C3-4C9B-AD5F-947285B05F4F}" dt="2021-11-02T11:20:41.123" v="990" actId="20577"/>
      <pc:docMkLst>
        <pc:docMk/>
      </pc:docMkLst>
      <pc:sldChg chg="add del">
        <pc:chgData name="Mark Higgins" userId="f99148ad-7e67-4304-8c11-27c7a53efd31" providerId="ADAL" clId="{BC333596-D8C3-4C9B-AD5F-947285B05F4F}" dt="2021-10-19T15:30:31.824" v="4" actId="47"/>
        <pc:sldMkLst>
          <pc:docMk/>
          <pc:sldMk cId="195010966" sldId="256"/>
        </pc:sldMkLst>
      </pc:sldChg>
      <pc:sldChg chg="add del">
        <pc:chgData name="Mark Higgins" userId="f99148ad-7e67-4304-8c11-27c7a53efd31" providerId="ADAL" clId="{BC333596-D8C3-4C9B-AD5F-947285B05F4F}" dt="2021-10-19T15:29:53.945" v="3" actId="47"/>
        <pc:sldMkLst>
          <pc:docMk/>
          <pc:sldMk cId="653415081" sldId="257"/>
        </pc:sldMkLst>
      </pc:sldChg>
      <pc:sldChg chg="add del">
        <pc:chgData name="Mark Higgins" userId="f99148ad-7e67-4304-8c11-27c7a53efd31" providerId="ADAL" clId="{BC333596-D8C3-4C9B-AD5F-947285B05F4F}" dt="2021-10-19T15:29:53.945" v="3" actId="47"/>
        <pc:sldMkLst>
          <pc:docMk/>
          <pc:sldMk cId="1015055181" sldId="258"/>
        </pc:sldMkLst>
      </pc:sldChg>
      <pc:sldChg chg="add del">
        <pc:chgData name="Mark Higgins" userId="f99148ad-7e67-4304-8c11-27c7a53efd31" providerId="ADAL" clId="{BC333596-D8C3-4C9B-AD5F-947285B05F4F}" dt="2021-10-19T15:30:31.824" v="4" actId="47"/>
        <pc:sldMkLst>
          <pc:docMk/>
          <pc:sldMk cId="1340715411" sldId="259"/>
        </pc:sldMkLst>
      </pc:sldChg>
      <pc:sldChg chg="add del">
        <pc:chgData name="Mark Higgins" userId="f99148ad-7e67-4304-8c11-27c7a53efd31" providerId="ADAL" clId="{BC333596-D8C3-4C9B-AD5F-947285B05F4F}" dt="2021-10-19T15:30:31.824" v="4" actId="47"/>
        <pc:sldMkLst>
          <pc:docMk/>
          <pc:sldMk cId="308592299" sldId="260"/>
        </pc:sldMkLst>
      </pc:sldChg>
      <pc:sldChg chg="add del">
        <pc:chgData name="Mark Higgins" userId="f99148ad-7e67-4304-8c11-27c7a53efd31" providerId="ADAL" clId="{BC333596-D8C3-4C9B-AD5F-947285B05F4F}" dt="2021-10-19T15:30:31.824" v="4" actId="47"/>
        <pc:sldMkLst>
          <pc:docMk/>
          <pc:sldMk cId="3620027515" sldId="261"/>
        </pc:sldMkLst>
      </pc:sldChg>
      <pc:sldChg chg="modSp add del mod">
        <pc:chgData name="Mark Higgins" userId="f99148ad-7e67-4304-8c11-27c7a53efd31" providerId="ADAL" clId="{BC333596-D8C3-4C9B-AD5F-947285B05F4F}" dt="2021-10-19T15:29:53.945" v="3" actId="47"/>
        <pc:sldMkLst>
          <pc:docMk/>
          <pc:sldMk cId="2851725395" sldId="263"/>
        </pc:sldMkLst>
        <pc:spChg chg="mod">
          <ac:chgData name="Mark Higgins" userId="f99148ad-7e67-4304-8c11-27c7a53efd31" providerId="ADAL" clId="{BC333596-D8C3-4C9B-AD5F-947285B05F4F}" dt="2021-10-19T15:24:35.861" v="1" actId="20577"/>
          <ac:spMkLst>
            <pc:docMk/>
            <pc:sldMk cId="2851725395" sldId="263"/>
            <ac:spMk id="2" creationId="{6F72D086-A43B-4CDC-A095-32ECF695D0EB}"/>
          </ac:spMkLst>
        </pc:spChg>
      </pc:sldChg>
      <pc:sldChg chg="add del">
        <pc:chgData name="Mark Higgins" userId="f99148ad-7e67-4304-8c11-27c7a53efd31" providerId="ADAL" clId="{BC333596-D8C3-4C9B-AD5F-947285B05F4F}" dt="2021-10-19T15:29:53.945" v="3" actId="47"/>
        <pc:sldMkLst>
          <pc:docMk/>
          <pc:sldMk cId="174211072" sldId="264"/>
        </pc:sldMkLst>
      </pc:sldChg>
      <pc:sldChg chg="add del">
        <pc:chgData name="Mark Higgins" userId="f99148ad-7e67-4304-8c11-27c7a53efd31" providerId="ADAL" clId="{BC333596-D8C3-4C9B-AD5F-947285B05F4F}" dt="2021-10-19T15:29:53.945" v="3" actId="47"/>
        <pc:sldMkLst>
          <pc:docMk/>
          <pc:sldMk cId="2229582701" sldId="265"/>
        </pc:sldMkLst>
      </pc:sldChg>
      <pc:sldChg chg="add del">
        <pc:chgData name="Mark Higgins" userId="f99148ad-7e67-4304-8c11-27c7a53efd31" providerId="ADAL" clId="{BC333596-D8C3-4C9B-AD5F-947285B05F4F}" dt="2021-10-19T15:29:53.945" v="3" actId="47"/>
        <pc:sldMkLst>
          <pc:docMk/>
          <pc:sldMk cId="610349236" sldId="266"/>
        </pc:sldMkLst>
      </pc:sldChg>
      <pc:sldChg chg="add del">
        <pc:chgData name="Mark Higgins" userId="f99148ad-7e67-4304-8c11-27c7a53efd31" providerId="ADAL" clId="{BC333596-D8C3-4C9B-AD5F-947285B05F4F}" dt="2021-10-19T15:30:31.824" v="4" actId="47"/>
        <pc:sldMkLst>
          <pc:docMk/>
          <pc:sldMk cId="3474297635" sldId="268"/>
        </pc:sldMkLst>
      </pc:sldChg>
      <pc:sldChg chg="add del">
        <pc:chgData name="Mark Higgins" userId="f99148ad-7e67-4304-8c11-27c7a53efd31" providerId="ADAL" clId="{BC333596-D8C3-4C9B-AD5F-947285B05F4F}" dt="2021-10-19T15:30:31.824" v="4" actId="47"/>
        <pc:sldMkLst>
          <pc:docMk/>
          <pc:sldMk cId="431508216" sldId="270"/>
        </pc:sldMkLst>
      </pc:sldChg>
      <pc:sldChg chg="add del">
        <pc:chgData name="Mark Higgins" userId="f99148ad-7e67-4304-8c11-27c7a53efd31" providerId="ADAL" clId="{BC333596-D8C3-4C9B-AD5F-947285B05F4F}" dt="2021-10-19T15:30:31.824" v="4" actId="47"/>
        <pc:sldMkLst>
          <pc:docMk/>
          <pc:sldMk cId="4227811471" sldId="271"/>
        </pc:sldMkLst>
      </pc:sldChg>
      <pc:sldChg chg="add del">
        <pc:chgData name="Mark Higgins" userId="f99148ad-7e67-4304-8c11-27c7a53efd31" providerId="ADAL" clId="{BC333596-D8C3-4C9B-AD5F-947285B05F4F}" dt="2021-10-19T15:29:53.945" v="3" actId="47"/>
        <pc:sldMkLst>
          <pc:docMk/>
          <pc:sldMk cId="1441771244" sldId="272"/>
        </pc:sldMkLst>
      </pc:sldChg>
      <pc:sldChg chg="addSp modSp add del mod">
        <pc:chgData name="Mark Higgins" userId="f99148ad-7e67-4304-8c11-27c7a53efd31" providerId="ADAL" clId="{BC333596-D8C3-4C9B-AD5F-947285B05F4F}" dt="2021-10-19T15:31:40.514" v="24" actId="20577"/>
        <pc:sldMkLst>
          <pc:docMk/>
          <pc:sldMk cId="1845766208" sldId="273"/>
        </pc:sldMkLst>
        <pc:spChg chg="add mod">
          <ac:chgData name="Mark Higgins" userId="f99148ad-7e67-4304-8c11-27c7a53efd31" providerId="ADAL" clId="{BC333596-D8C3-4C9B-AD5F-947285B05F4F}" dt="2021-10-19T15:31:40.514" v="24" actId="20577"/>
          <ac:spMkLst>
            <pc:docMk/>
            <pc:sldMk cId="1845766208" sldId="273"/>
            <ac:spMk id="7" creationId="{6DBBD12B-BC83-43BA-ADD9-C0D5A4BF9910}"/>
          </ac:spMkLst>
        </pc:spChg>
        <pc:spChg chg="mod">
          <ac:chgData name="Mark Higgins" userId="f99148ad-7e67-4304-8c11-27c7a53efd31" providerId="ADAL" clId="{BC333596-D8C3-4C9B-AD5F-947285B05F4F}" dt="2021-10-19T15:31:02.452" v="6" actId="1076"/>
          <ac:spMkLst>
            <pc:docMk/>
            <pc:sldMk cId="1845766208" sldId="273"/>
            <ac:spMk id="10" creationId="{FFD1252B-8CDE-4CDF-84EE-A60BE7BB8D89}"/>
          </ac:spMkLst>
        </pc:spChg>
        <pc:spChg chg="mod">
          <ac:chgData name="Mark Higgins" userId="f99148ad-7e67-4304-8c11-27c7a53efd31" providerId="ADAL" clId="{BC333596-D8C3-4C9B-AD5F-947285B05F4F}" dt="2021-10-19T15:31:12.123" v="8" actId="1076"/>
          <ac:spMkLst>
            <pc:docMk/>
            <pc:sldMk cId="1845766208" sldId="273"/>
            <ac:spMk id="14" creationId="{48C61FE2-2E7A-454A-BAF0-E108F7755431}"/>
          </ac:spMkLst>
        </pc:spChg>
        <pc:picChg chg="mod">
          <ac:chgData name="Mark Higgins" userId="f99148ad-7e67-4304-8c11-27c7a53efd31" providerId="ADAL" clId="{BC333596-D8C3-4C9B-AD5F-947285B05F4F}" dt="2021-10-19T15:30:58.020" v="5" actId="1076"/>
          <ac:picMkLst>
            <pc:docMk/>
            <pc:sldMk cId="1845766208" sldId="273"/>
            <ac:picMk id="6" creationId="{581756FB-9C1B-4E8D-852E-BF3672970A49}"/>
          </ac:picMkLst>
        </pc:picChg>
        <pc:picChg chg="mod">
          <ac:chgData name="Mark Higgins" userId="f99148ad-7e67-4304-8c11-27c7a53efd31" providerId="ADAL" clId="{BC333596-D8C3-4C9B-AD5F-947285B05F4F}" dt="2021-10-19T15:31:05.253" v="7" actId="1076"/>
          <ac:picMkLst>
            <pc:docMk/>
            <pc:sldMk cId="1845766208" sldId="273"/>
            <ac:picMk id="8" creationId="{9D439313-A08A-4E54-9B06-1AC49BA0921A}"/>
          </ac:picMkLst>
        </pc:picChg>
      </pc:sldChg>
      <pc:sldChg chg="add del">
        <pc:chgData name="Mark Higgins" userId="f99148ad-7e67-4304-8c11-27c7a53efd31" providerId="ADAL" clId="{BC333596-D8C3-4C9B-AD5F-947285B05F4F}" dt="2021-10-19T15:30:31.824" v="4" actId="47"/>
        <pc:sldMkLst>
          <pc:docMk/>
          <pc:sldMk cId="1248674225" sldId="275"/>
        </pc:sldMkLst>
      </pc:sldChg>
      <pc:sldChg chg="add del">
        <pc:chgData name="Mark Higgins" userId="f99148ad-7e67-4304-8c11-27c7a53efd31" providerId="ADAL" clId="{BC333596-D8C3-4C9B-AD5F-947285B05F4F}" dt="2021-10-19T15:30:31.824" v="4" actId="47"/>
        <pc:sldMkLst>
          <pc:docMk/>
          <pc:sldMk cId="3739762004" sldId="276"/>
        </pc:sldMkLst>
      </pc:sldChg>
      <pc:sldChg chg="add del">
        <pc:chgData name="Mark Higgins" userId="f99148ad-7e67-4304-8c11-27c7a53efd31" providerId="ADAL" clId="{BC333596-D8C3-4C9B-AD5F-947285B05F4F}" dt="2021-10-19T15:30:31.824" v="4" actId="47"/>
        <pc:sldMkLst>
          <pc:docMk/>
          <pc:sldMk cId="2583232243" sldId="277"/>
        </pc:sldMkLst>
      </pc:sldChg>
      <pc:sldChg chg="add del">
        <pc:chgData name="Mark Higgins" userId="f99148ad-7e67-4304-8c11-27c7a53efd31" providerId="ADAL" clId="{BC333596-D8C3-4C9B-AD5F-947285B05F4F}" dt="2021-10-19T15:30:31.824" v="4" actId="47"/>
        <pc:sldMkLst>
          <pc:docMk/>
          <pc:sldMk cId="1334762385" sldId="278"/>
        </pc:sldMkLst>
      </pc:sldChg>
      <pc:sldChg chg="add del">
        <pc:chgData name="Mark Higgins" userId="f99148ad-7e67-4304-8c11-27c7a53efd31" providerId="ADAL" clId="{BC333596-D8C3-4C9B-AD5F-947285B05F4F}" dt="2021-10-19T15:30:31.824" v="4" actId="47"/>
        <pc:sldMkLst>
          <pc:docMk/>
          <pc:sldMk cId="360803380" sldId="279"/>
        </pc:sldMkLst>
      </pc:sldChg>
      <pc:sldChg chg="add del">
        <pc:chgData name="Mark Higgins" userId="f99148ad-7e67-4304-8c11-27c7a53efd31" providerId="ADAL" clId="{BC333596-D8C3-4C9B-AD5F-947285B05F4F}" dt="2021-10-19T15:30:31.824" v="4" actId="47"/>
        <pc:sldMkLst>
          <pc:docMk/>
          <pc:sldMk cId="4207859248" sldId="280"/>
        </pc:sldMkLst>
      </pc:sldChg>
      <pc:sldChg chg="add del">
        <pc:chgData name="Mark Higgins" userId="f99148ad-7e67-4304-8c11-27c7a53efd31" providerId="ADAL" clId="{BC333596-D8C3-4C9B-AD5F-947285B05F4F}" dt="2021-10-19T15:30:31.824" v="4" actId="47"/>
        <pc:sldMkLst>
          <pc:docMk/>
          <pc:sldMk cId="3368538443" sldId="283"/>
        </pc:sldMkLst>
      </pc:sldChg>
      <pc:sldChg chg="add del">
        <pc:chgData name="Mark Higgins" userId="f99148ad-7e67-4304-8c11-27c7a53efd31" providerId="ADAL" clId="{BC333596-D8C3-4C9B-AD5F-947285B05F4F}" dt="2021-10-19T15:30:31.824" v="4" actId="47"/>
        <pc:sldMkLst>
          <pc:docMk/>
          <pc:sldMk cId="3011566704" sldId="284"/>
        </pc:sldMkLst>
      </pc:sldChg>
      <pc:sldChg chg="add del">
        <pc:chgData name="Mark Higgins" userId="f99148ad-7e67-4304-8c11-27c7a53efd31" providerId="ADAL" clId="{BC333596-D8C3-4C9B-AD5F-947285B05F4F}" dt="2021-10-19T15:30:31.824" v="4" actId="47"/>
        <pc:sldMkLst>
          <pc:docMk/>
          <pc:sldMk cId="467139853" sldId="285"/>
        </pc:sldMkLst>
      </pc:sldChg>
      <pc:sldChg chg="add del">
        <pc:chgData name="Mark Higgins" userId="f99148ad-7e67-4304-8c11-27c7a53efd31" providerId="ADAL" clId="{BC333596-D8C3-4C9B-AD5F-947285B05F4F}" dt="2021-10-19T15:30:31.824" v="4" actId="47"/>
        <pc:sldMkLst>
          <pc:docMk/>
          <pc:sldMk cId="1899824347" sldId="286"/>
        </pc:sldMkLst>
      </pc:sldChg>
      <pc:sldChg chg="add del">
        <pc:chgData name="Mark Higgins" userId="f99148ad-7e67-4304-8c11-27c7a53efd31" providerId="ADAL" clId="{BC333596-D8C3-4C9B-AD5F-947285B05F4F}" dt="2021-10-19T15:30:31.824" v="4" actId="47"/>
        <pc:sldMkLst>
          <pc:docMk/>
          <pc:sldMk cId="226983718" sldId="287"/>
        </pc:sldMkLst>
      </pc:sldChg>
      <pc:sldChg chg="add del">
        <pc:chgData name="Mark Higgins" userId="f99148ad-7e67-4304-8c11-27c7a53efd31" providerId="ADAL" clId="{BC333596-D8C3-4C9B-AD5F-947285B05F4F}" dt="2021-10-19T15:30:31.824" v="4" actId="47"/>
        <pc:sldMkLst>
          <pc:docMk/>
          <pc:sldMk cId="564759367" sldId="288"/>
        </pc:sldMkLst>
      </pc:sldChg>
      <pc:sldChg chg="add del">
        <pc:chgData name="Mark Higgins" userId="f99148ad-7e67-4304-8c11-27c7a53efd31" providerId="ADAL" clId="{BC333596-D8C3-4C9B-AD5F-947285B05F4F}" dt="2021-10-19T15:30:31.824" v="4" actId="47"/>
        <pc:sldMkLst>
          <pc:docMk/>
          <pc:sldMk cId="1424505544" sldId="290"/>
        </pc:sldMkLst>
      </pc:sldChg>
      <pc:sldChg chg="add del">
        <pc:chgData name="Mark Higgins" userId="f99148ad-7e67-4304-8c11-27c7a53efd31" providerId="ADAL" clId="{BC333596-D8C3-4C9B-AD5F-947285B05F4F}" dt="2021-10-19T15:30:31.824" v="4" actId="47"/>
        <pc:sldMkLst>
          <pc:docMk/>
          <pc:sldMk cId="1748441030" sldId="292"/>
        </pc:sldMkLst>
      </pc:sldChg>
      <pc:sldChg chg="add del">
        <pc:chgData name="Mark Higgins" userId="f99148ad-7e67-4304-8c11-27c7a53efd31" providerId="ADAL" clId="{BC333596-D8C3-4C9B-AD5F-947285B05F4F}" dt="2021-10-19T15:30:31.824" v="4" actId="47"/>
        <pc:sldMkLst>
          <pc:docMk/>
          <pc:sldMk cId="335237346" sldId="293"/>
        </pc:sldMkLst>
      </pc:sldChg>
      <pc:sldChg chg="add del">
        <pc:chgData name="Mark Higgins" userId="f99148ad-7e67-4304-8c11-27c7a53efd31" providerId="ADAL" clId="{BC333596-D8C3-4C9B-AD5F-947285B05F4F}" dt="2021-10-19T15:30:31.824" v="4" actId="47"/>
        <pc:sldMkLst>
          <pc:docMk/>
          <pc:sldMk cId="762404290" sldId="297"/>
        </pc:sldMkLst>
      </pc:sldChg>
      <pc:sldChg chg="add del">
        <pc:chgData name="Mark Higgins" userId="f99148ad-7e67-4304-8c11-27c7a53efd31" providerId="ADAL" clId="{BC333596-D8C3-4C9B-AD5F-947285B05F4F}" dt="2021-10-19T15:30:31.824" v="4" actId="47"/>
        <pc:sldMkLst>
          <pc:docMk/>
          <pc:sldMk cId="2852573246" sldId="298"/>
        </pc:sldMkLst>
      </pc:sldChg>
      <pc:sldChg chg="add del">
        <pc:chgData name="Mark Higgins" userId="f99148ad-7e67-4304-8c11-27c7a53efd31" providerId="ADAL" clId="{BC333596-D8C3-4C9B-AD5F-947285B05F4F}" dt="2021-10-19T15:30:31.824" v="4" actId="47"/>
        <pc:sldMkLst>
          <pc:docMk/>
          <pc:sldMk cId="2548354788" sldId="299"/>
        </pc:sldMkLst>
      </pc:sldChg>
      <pc:sldChg chg="add del">
        <pc:chgData name="Mark Higgins" userId="f99148ad-7e67-4304-8c11-27c7a53efd31" providerId="ADAL" clId="{BC333596-D8C3-4C9B-AD5F-947285B05F4F}" dt="2021-10-19T15:30:31.824" v="4" actId="47"/>
        <pc:sldMkLst>
          <pc:docMk/>
          <pc:sldMk cId="2406529237" sldId="300"/>
        </pc:sldMkLst>
      </pc:sldChg>
      <pc:sldChg chg="add del">
        <pc:chgData name="Mark Higgins" userId="f99148ad-7e67-4304-8c11-27c7a53efd31" providerId="ADAL" clId="{BC333596-D8C3-4C9B-AD5F-947285B05F4F}" dt="2021-10-19T15:30:31.824" v="4" actId="47"/>
        <pc:sldMkLst>
          <pc:docMk/>
          <pc:sldMk cId="1860378534" sldId="301"/>
        </pc:sldMkLst>
      </pc:sldChg>
      <pc:sldChg chg="add del">
        <pc:chgData name="Mark Higgins" userId="f99148ad-7e67-4304-8c11-27c7a53efd31" providerId="ADAL" clId="{BC333596-D8C3-4C9B-AD5F-947285B05F4F}" dt="2021-10-19T15:30:31.824" v="4" actId="47"/>
        <pc:sldMkLst>
          <pc:docMk/>
          <pc:sldMk cId="1088354717" sldId="302"/>
        </pc:sldMkLst>
      </pc:sldChg>
      <pc:sldChg chg="add del">
        <pc:chgData name="Mark Higgins" userId="f99148ad-7e67-4304-8c11-27c7a53efd31" providerId="ADAL" clId="{BC333596-D8C3-4C9B-AD5F-947285B05F4F}" dt="2021-10-19T15:30:31.824" v="4" actId="47"/>
        <pc:sldMkLst>
          <pc:docMk/>
          <pc:sldMk cId="3139637837" sldId="303"/>
        </pc:sldMkLst>
      </pc:sldChg>
      <pc:sldChg chg="add del">
        <pc:chgData name="Mark Higgins" userId="f99148ad-7e67-4304-8c11-27c7a53efd31" providerId="ADAL" clId="{BC333596-D8C3-4C9B-AD5F-947285B05F4F}" dt="2021-10-19T15:30:31.824" v="4" actId="47"/>
        <pc:sldMkLst>
          <pc:docMk/>
          <pc:sldMk cId="1806893274" sldId="304"/>
        </pc:sldMkLst>
      </pc:sldChg>
      <pc:sldChg chg="add del">
        <pc:chgData name="Mark Higgins" userId="f99148ad-7e67-4304-8c11-27c7a53efd31" providerId="ADAL" clId="{BC333596-D8C3-4C9B-AD5F-947285B05F4F}" dt="2021-10-19T15:30:31.824" v="4" actId="47"/>
        <pc:sldMkLst>
          <pc:docMk/>
          <pc:sldMk cId="3421881770" sldId="305"/>
        </pc:sldMkLst>
      </pc:sldChg>
      <pc:sldChg chg="add del">
        <pc:chgData name="Mark Higgins" userId="f99148ad-7e67-4304-8c11-27c7a53efd31" providerId="ADAL" clId="{BC333596-D8C3-4C9B-AD5F-947285B05F4F}" dt="2021-10-19T15:30:31.824" v="4" actId="47"/>
        <pc:sldMkLst>
          <pc:docMk/>
          <pc:sldMk cId="1306140612" sldId="307"/>
        </pc:sldMkLst>
      </pc:sldChg>
      <pc:sldChg chg="add del">
        <pc:chgData name="Mark Higgins" userId="f99148ad-7e67-4304-8c11-27c7a53efd31" providerId="ADAL" clId="{BC333596-D8C3-4C9B-AD5F-947285B05F4F}" dt="2021-10-19T15:30:31.824" v="4" actId="47"/>
        <pc:sldMkLst>
          <pc:docMk/>
          <pc:sldMk cId="3314251560" sldId="308"/>
        </pc:sldMkLst>
      </pc:sldChg>
      <pc:sldChg chg="add del">
        <pc:chgData name="Mark Higgins" userId="f99148ad-7e67-4304-8c11-27c7a53efd31" providerId="ADAL" clId="{BC333596-D8C3-4C9B-AD5F-947285B05F4F}" dt="2021-10-19T15:30:31.824" v="4" actId="47"/>
        <pc:sldMkLst>
          <pc:docMk/>
          <pc:sldMk cId="2616973605" sldId="309"/>
        </pc:sldMkLst>
      </pc:sldChg>
      <pc:sldChg chg="add del">
        <pc:chgData name="Mark Higgins" userId="f99148ad-7e67-4304-8c11-27c7a53efd31" providerId="ADAL" clId="{BC333596-D8C3-4C9B-AD5F-947285B05F4F}" dt="2021-10-19T15:30:31.824" v="4" actId="47"/>
        <pc:sldMkLst>
          <pc:docMk/>
          <pc:sldMk cId="1068501209" sldId="312"/>
        </pc:sldMkLst>
      </pc:sldChg>
      <pc:sldChg chg="add del">
        <pc:chgData name="Mark Higgins" userId="f99148ad-7e67-4304-8c11-27c7a53efd31" providerId="ADAL" clId="{BC333596-D8C3-4C9B-AD5F-947285B05F4F}" dt="2021-10-19T15:30:31.824" v="4" actId="47"/>
        <pc:sldMkLst>
          <pc:docMk/>
          <pc:sldMk cId="316319052" sldId="314"/>
        </pc:sldMkLst>
      </pc:sldChg>
      <pc:sldChg chg="add del">
        <pc:chgData name="Mark Higgins" userId="f99148ad-7e67-4304-8c11-27c7a53efd31" providerId="ADAL" clId="{BC333596-D8C3-4C9B-AD5F-947285B05F4F}" dt="2021-10-19T15:30:31.824" v="4" actId="47"/>
        <pc:sldMkLst>
          <pc:docMk/>
          <pc:sldMk cId="3560707118" sldId="315"/>
        </pc:sldMkLst>
      </pc:sldChg>
      <pc:sldChg chg="add del">
        <pc:chgData name="Mark Higgins" userId="f99148ad-7e67-4304-8c11-27c7a53efd31" providerId="ADAL" clId="{BC333596-D8C3-4C9B-AD5F-947285B05F4F}" dt="2021-10-19T15:30:31.824" v="4" actId="47"/>
        <pc:sldMkLst>
          <pc:docMk/>
          <pc:sldMk cId="1207979006" sldId="316"/>
        </pc:sldMkLst>
      </pc:sldChg>
      <pc:sldChg chg="add del">
        <pc:chgData name="Mark Higgins" userId="f99148ad-7e67-4304-8c11-27c7a53efd31" providerId="ADAL" clId="{BC333596-D8C3-4C9B-AD5F-947285B05F4F}" dt="2021-10-19T15:30:31.824" v="4" actId="47"/>
        <pc:sldMkLst>
          <pc:docMk/>
          <pc:sldMk cId="3712599942" sldId="317"/>
        </pc:sldMkLst>
      </pc:sldChg>
      <pc:sldChg chg="add del">
        <pc:chgData name="Mark Higgins" userId="f99148ad-7e67-4304-8c11-27c7a53efd31" providerId="ADAL" clId="{BC333596-D8C3-4C9B-AD5F-947285B05F4F}" dt="2021-10-19T15:30:31.824" v="4" actId="47"/>
        <pc:sldMkLst>
          <pc:docMk/>
          <pc:sldMk cId="1467444371" sldId="319"/>
        </pc:sldMkLst>
      </pc:sldChg>
      <pc:sldChg chg="add del">
        <pc:chgData name="Mark Higgins" userId="f99148ad-7e67-4304-8c11-27c7a53efd31" providerId="ADAL" clId="{BC333596-D8C3-4C9B-AD5F-947285B05F4F}" dt="2021-10-19T15:30:31.824" v="4" actId="47"/>
        <pc:sldMkLst>
          <pc:docMk/>
          <pc:sldMk cId="1530099250" sldId="320"/>
        </pc:sldMkLst>
      </pc:sldChg>
      <pc:sldChg chg="add del">
        <pc:chgData name="Mark Higgins" userId="f99148ad-7e67-4304-8c11-27c7a53efd31" providerId="ADAL" clId="{BC333596-D8C3-4C9B-AD5F-947285B05F4F}" dt="2021-10-19T15:30:31.824" v="4" actId="47"/>
        <pc:sldMkLst>
          <pc:docMk/>
          <pc:sldMk cId="595332086" sldId="321"/>
        </pc:sldMkLst>
      </pc:sldChg>
      <pc:sldChg chg="add del">
        <pc:chgData name="Mark Higgins" userId="f99148ad-7e67-4304-8c11-27c7a53efd31" providerId="ADAL" clId="{BC333596-D8C3-4C9B-AD5F-947285B05F4F}" dt="2021-10-19T15:30:31.824" v="4" actId="47"/>
        <pc:sldMkLst>
          <pc:docMk/>
          <pc:sldMk cId="655083374" sldId="324"/>
        </pc:sldMkLst>
      </pc:sldChg>
      <pc:sldChg chg="add del">
        <pc:chgData name="Mark Higgins" userId="f99148ad-7e67-4304-8c11-27c7a53efd31" providerId="ADAL" clId="{BC333596-D8C3-4C9B-AD5F-947285B05F4F}" dt="2021-10-19T15:30:31.824" v="4" actId="47"/>
        <pc:sldMkLst>
          <pc:docMk/>
          <pc:sldMk cId="3809584291" sldId="325"/>
        </pc:sldMkLst>
      </pc:sldChg>
      <pc:sldChg chg="add del">
        <pc:chgData name="Mark Higgins" userId="f99148ad-7e67-4304-8c11-27c7a53efd31" providerId="ADAL" clId="{BC333596-D8C3-4C9B-AD5F-947285B05F4F}" dt="2021-10-19T15:30:31.824" v="4" actId="47"/>
        <pc:sldMkLst>
          <pc:docMk/>
          <pc:sldMk cId="973167700" sldId="326"/>
        </pc:sldMkLst>
      </pc:sldChg>
      <pc:sldChg chg="add del">
        <pc:chgData name="Mark Higgins" userId="f99148ad-7e67-4304-8c11-27c7a53efd31" providerId="ADAL" clId="{BC333596-D8C3-4C9B-AD5F-947285B05F4F}" dt="2021-10-19T15:30:31.824" v="4" actId="47"/>
        <pc:sldMkLst>
          <pc:docMk/>
          <pc:sldMk cId="3354282219" sldId="327"/>
        </pc:sldMkLst>
      </pc:sldChg>
      <pc:sldChg chg="add del">
        <pc:chgData name="Mark Higgins" userId="f99148ad-7e67-4304-8c11-27c7a53efd31" providerId="ADAL" clId="{BC333596-D8C3-4C9B-AD5F-947285B05F4F}" dt="2021-10-19T15:30:31.824" v="4" actId="47"/>
        <pc:sldMkLst>
          <pc:docMk/>
          <pc:sldMk cId="4196323642" sldId="328"/>
        </pc:sldMkLst>
      </pc:sldChg>
      <pc:sldChg chg="add del">
        <pc:chgData name="Mark Higgins" userId="f99148ad-7e67-4304-8c11-27c7a53efd31" providerId="ADAL" clId="{BC333596-D8C3-4C9B-AD5F-947285B05F4F}" dt="2021-10-19T15:30:31.824" v="4" actId="47"/>
        <pc:sldMkLst>
          <pc:docMk/>
          <pc:sldMk cId="1239372303" sldId="329"/>
        </pc:sldMkLst>
      </pc:sldChg>
      <pc:sldChg chg="add del">
        <pc:chgData name="Mark Higgins" userId="f99148ad-7e67-4304-8c11-27c7a53efd31" providerId="ADAL" clId="{BC333596-D8C3-4C9B-AD5F-947285B05F4F}" dt="2021-10-19T15:30:31.824" v="4" actId="47"/>
        <pc:sldMkLst>
          <pc:docMk/>
          <pc:sldMk cId="1175094082" sldId="330"/>
        </pc:sldMkLst>
      </pc:sldChg>
      <pc:sldChg chg="add del">
        <pc:chgData name="Mark Higgins" userId="f99148ad-7e67-4304-8c11-27c7a53efd31" providerId="ADAL" clId="{BC333596-D8C3-4C9B-AD5F-947285B05F4F}" dt="2021-10-19T15:30:31.824" v="4" actId="47"/>
        <pc:sldMkLst>
          <pc:docMk/>
          <pc:sldMk cId="3924781023" sldId="331"/>
        </pc:sldMkLst>
      </pc:sldChg>
      <pc:sldChg chg="add del">
        <pc:chgData name="Mark Higgins" userId="f99148ad-7e67-4304-8c11-27c7a53efd31" providerId="ADAL" clId="{BC333596-D8C3-4C9B-AD5F-947285B05F4F}" dt="2021-10-19T15:30:31.824" v="4" actId="47"/>
        <pc:sldMkLst>
          <pc:docMk/>
          <pc:sldMk cId="1584957530" sldId="332"/>
        </pc:sldMkLst>
      </pc:sldChg>
      <pc:sldChg chg="add del">
        <pc:chgData name="Mark Higgins" userId="f99148ad-7e67-4304-8c11-27c7a53efd31" providerId="ADAL" clId="{BC333596-D8C3-4C9B-AD5F-947285B05F4F}" dt="2021-10-19T15:30:31.824" v="4" actId="47"/>
        <pc:sldMkLst>
          <pc:docMk/>
          <pc:sldMk cId="79574591" sldId="333"/>
        </pc:sldMkLst>
      </pc:sldChg>
      <pc:sldChg chg="add del">
        <pc:chgData name="Mark Higgins" userId="f99148ad-7e67-4304-8c11-27c7a53efd31" providerId="ADAL" clId="{BC333596-D8C3-4C9B-AD5F-947285B05F4F}" dt="2021-10-19T15:30:31.824" v="4" actId="47"/>
        <pc:sldMkLst>
          <pc:docMk/>
          <pc:sldMk cId="2433432481" sldId="334"/>
        </pc:sldMkLst>
      </pc:sldChg>
      <pc:sldChg chg="add del">
        <pc:chgData name="Mark Higgins" userId="f99148ad-7e67-4304-8c11-27c7a53efd31" providerId="ADAL" clId="{BC333596-D8C3-4C9B-AD5F-947285B05F4F}" dt="2021-10-19T15:30:31.824" v="4" actId="47"/>
        <pc:sldMkLst>
          <pc:docMk/>
          <pc:sldMk cId="800638942" sldId="335"/>
        </pc:sldMkLst>
      </pc:sldChg>
      <pc:sldChg chg="add del">
        <pc:chgData name="Mark Higgins" userId="f99148ad-7e67-4304-8c11-27c7a53efd31" providerId="ADAL" clId="{BC333596-D8C3-4C9B-AD5F-947285B05F4F}" dt="2021-10-19T15:30:31.824" v="4" actId="47"/>
        <pc:sldMkLst>
          <pc:docMk/>
          <pc:sldMk cId="2339599335" sldId="338"/>
        </pc:sldMkLst>
      </pc:sldChg>
      <pc:sldChg chg="add del">
        <pc:chgData name="Mark Higgins" userId="f99148ad-7e67-4304-8c11-27c7a53efd31" providerId="ADAL" clId="{BC333596-D8C3-4C9B-AD5F-947285B05F4F}" dt="2021-10-19T15:30:31.824" v="4" actId="47"/>
        <pc:sldMkLst>
          <pc:docMk/>
          <pc:sldMk cId="2815121568" sldId="339"/>
        </pc:sldMkLst>
      </pc:sldChg>
      <pc:sldChg chg="add del">
        <pc:chgData name="Mark Higgins" userId="f99148ad-7e67-4304-8c11-27c7a53efd31" providerId="ADAL" clId="{BC333596-D8C3-4C9B-AD5F-947285B05F4F}" dt="2021-10-19T15:30:31.824" v="4" actId="47"/>
        <pc:sldMkLst>
          <pc:docMk/>
          <pc:sldMk cId="2498991220" sldId="340"/>
        </pc:sldMkLst>
      </pc:sldChg>
      <pc:sldChg chg="add del">
        <pc:chgData name="Mark Higgins" userId="f99148ad-7e67-4304-8c11-27c7a53efd31" providerId="ADAL" clId="{BC333596-D8C3-4C9B-AD5F-947285B05F4F}" dt="2021-10-19T15:30:31.824" v="4" actId="47"/>
        <pc:sldMkLst>
          <pc:docMk/>
          <pc:sldMk cId="720897595" sldId="341"/>
        </pc:sldMkLst>
      </pc:sldChg>
      <pc:sldChg chg="add del">
        <pc:chgData name="Mark Higgins" userId="f99148ad-7e67-4304-8c11-27c7a53efd31" providerId="ADAL" clId="{BC333596-D8C3-4C9B-AD5F-947285B05F4F}" dt="2021-10-19T15:30:31.824" v="4" actId="47"/>
        <pc:sldMkLst>
          <pc:docMk/>
          <pc:sldMk cId="1331042237" sldId="342"/>
        </pc:sldMkLst>
      </pc:sldChg>
      <pc:sldChg chg="add del">
        <pc:chgData name="Mark Higgins" userId="f99148ad-7e67-4304-8c11-27c7a53efd31" providerId="ADAL" clId="{BC333596-D8C3-4C9B-AD5F-947285B05F4F}" dt="2021-10-19T15:30:31.824" v="4" actId="47"/>
        <pc:sldMkLst>
          <pc:docMk/>
          <pc:sldMk cId="2524869878" sldId="343"/>
        </pc:sldMkLst>
      </pc:sldChg>
      <pc:sldChg chg="add del">
        <pc:chgData name="Mark Higgins" userId="f99148ad-7e67-4304-8c11-27c7a53efd31" providerId="ADAL" clId="{BC333596-D8C3-4C9B-AD5F-947285B05F4F}" dt="2021-10-19T15:30:31.824" v="4" actId="47"/>
        <pc:sldMkLst>
          <pc:docMk/>
          <pc:sldMk cId="442263038" sldId="344"/>
        </pc:sldMkLst>
      </pc:sldChg>
      <pc:sldChg chg="add del">
        <pc:chgData name="Mark Higgins" userId="f99148ad-7e67-4304-8c11-27c7a53efd31" providerId="ADAL" clId="{BC333596-D8C3-4C9B-AD5F-947285B05F4F}" dt="2021-10-19T15:30:31.824" v="4" actId="47"/>
        <pc:sldMkLst>
          <pc:docMk/>
          <pc:sldMk cId="381527668" sldId="345"/>
        </pc:sldMkLst>
      </pc:sldChg>
      <pc:sldChg chg="add del">
        <pc:chgData name="Mark Higgins" userId="f99148ad-7e67-4304-8c11-27c7a53efd31" providerId="ADAL" clId="{BC333596-D8C3-4C9B-AD5F-947285B05F4F}" dt="2021-10-19T15:30:31.824" v="4" actId="47"/>
        <pc:sldMkLst>
          <pc:docMk/>
          <pc:sldMk cId="1354352999" sldId="346"/>
        </pc:sldMkLst>
      </pc:sldChg>
      <pc:sldChg chg="add del">
        <pc:chgData name="Mark Higgins" userId="f99148ad-7e67-4304-8c11-27c7a53efd31" providerId="ADAL" clId="{BC333596-D8C3-4C9B-AD5F-947285B05F4F}" dt="2021-10-19T15:30:31.824" v="4" actId="47"/>
        <pc:sldMkLst>
          <pc:docMk/>
          <pc:sldMk cId="4031584946" sldId="347"/>
        </pc:sldMkLst>
      </pc:sldChg>
      <pc:sldChg chg="add del">
        <pc:chgData name="Mark Higgins" userId="f99148ad-7e67-4304-8c11-27c7a53efd31" providerId="ADAL" clId="{BC333596-D8C3-4C9B-AD5F-947285B05F4F}" dt="2021-10-19T15:30:31.824" v="4" actId="47"/>
        <pc:sldMkLst>
          <pc:docMk/>
          <pc:sldMk cId="4037647330" sldId="348"/>
        </pc:sldMkLst>
      </pc:sldChg>
      <pc:sldChg chg="add del">
        <pc:chgData name="Mark Higgins" userId="f99148ad-7e67-4304-8c11-27c7a53efd31" providerId="ADAL" clId="{BC333596-D8C3-4C9B-AD5F-947285B05F4F}" dt="2021-10-19T15:30:31.824" v="4" actId="47"/>
        <pc:sldMkLst>
          <pc:docMk/>
          <pc:sldMk cId="1798815253" sldId="349"/>
        </pc:sldMkLst>
      </pc:sldChg>
      <pc:sldChg chg="add del">
        <pc:chgData name="Mark Higgins" userId="f99148ad-7e67-4304-8c11-27c7a53efd31" providerId="ADAL" clId="{BC333596-D8C3-4C9B-AD5F-947285B05F4F}" dt="2021-10-19T15:30:31.824" v="4" actId="47"/>
        <pc:sldMkLst>
          <pc:docMk/>
          <pc:sldMk cId="25094573" sldId="350"/>
        </pc:sldMkLst>
      </pc:sldChg>
      <pc:sldChg chg="add del">
        <pc:chgData name="Mark Higgins" userId="f99148ad-7e67-4304-8c11-27c7a53efd31" providerId="ADAL" clId="{BC333596-D8C3-4C9B-AD5F-947285B05F4F}" dt="2021-10-19T15:30:31.824" v="4" actId="47"/>
        <pc:sldMkLst>
          <pc:docMk/>
          <pc:sldMk cId="187441037" sldId="351"/>
        </pc:sldMkLst>
      </pc:sldChg>
      <pc:sldChg chg="add del">
        <pc:chgData name="Mark Higgins" userId="f99148ad-7e67-4304-8c11-27c7a53efd31" providerId="ADAL" clId="{BC333596-D8C3-4C9B-AD5F-947285B05F4F}" dt="2021-10-19T15:30:31.824" v="4" actId="47"/>
        <pc:sldMkLst>
          <pc:docMk/>
          <pc:sldMk cId="263494010" sldId="352"/>
        </pc:sldMkLst>
      </pc:sldChg>
      <pc:sldChg chg="add del">
        <pc:chgData name="Mark Higgins" userId="f99148ad-7e67-4304-8c11-27c7a53efd31" providerId="ADAL" clId="{BC333596-D8C3-4C9B-AD5F-947285B05F4F}" dt="2021-10-19T15:30:31.824" v="4" actId="47"/>
        <pc:sldMkLst>
          <pc:docMk/>
          <pc:sldMk cId="3175947865" sldId="353"/>
        </pc:sldMkLst>
      </pc:sldChg>
      <pc:sldChg chg="add del">
        <pc:chgData name="Mark Higgins" userId="f99148ad-7e67-4304-8c11-27c7a53efd31" providerId="ADAL" clId="{BC333596-D8C3-4C9B-AD5F-947285B05F4F}" dt="2021-10-19T15:30:31.824" v="4" actId="47"/>
        <pc:sldMkLst>
          <pc:docMk/>
          <pc:sldMk cId="2280632060" sldId="354"/>
        </pc:sldMkLst>
      </pc:sldChg>
      <pc:sldChg chg="add del">
        <pc:chgData name="Mark Higgins" userId="f99148ad-7e67-4304-8c11-27c7a53efd31" providerId="ADAL" clId="{BC333596-D8C3-4C9B-AD5F-947285B05F4F}" dt="2021-10-19T15:30:31.824" v="4" actId="47"/>
        <pc:sldMkLst>
          <pc:docMk/>
          <pc:sldMk cId="1279291995" sldId="355"/>
        </pc:sldMkLst>
      </pc:sldChg>
      <pc:sldChg chg="add del">
        <pc:chgData name="Mark Higgins" userId="f99148ad-7e67-4304-8c11-27c7a53efd31" providerId="ADAL" clId="{BC333596-D8C3-4C9B-AD5F-947285B05F4F}" dt="2021-10-19T15:30:31.824" v="4" actId="47"/>
        <pc:sldMkLst>
          <pc:docMk/>
          <pc:sldMk cId="3282233655" sldId="356"/>
        </pc:sldMkLst>
      </pc:sldChg>
      <pc:sldChg chg="add del">
        <pc:chgData name="Mark Higgins" userId="f99148ad-7e67-4304-8c11-27c7a53efd31" providerId="ADAL" clId="{BC333596-D8C3-4C9B-AD5F-947285B05F4F}" dt="2021-10-19T15:30:31.824" v="4" actId="47"/>
        <pc:sldMkLst>
          <pc:docMk/>
          <pc:sldMk cId="798366066" sldId="357"/>
        </pc:sldMkLst>
      </pc:sldChg>
      <pc:sldChg chg="add del">
        <pc:chgData name="Mark Higgins" userId="f99148ad-7e67-4304-8c11-27c7a53efd31" providerId="ADAL" clId="{BC333596-D8C3-4C9B-AD5F-947285B05F4F}" dt="2021-10-19T15:30:31.824" v="4" actId="47"/>
        <pc:sldMkLst>
          <pc:docMk/>
          <pc:sldMk cId="3090888529" sldId="358"/>
        </pc:sldMkLst>
      </pc:sldChg>
      <pc:sldChg chg="add del">
        <pc:chgData name="Mark Higgins" userId="f99148ad-7e67-4304-8c11-27c7a53efd31" providerId="ADAL" clId="{BC333596-D8C3-4C9B-AD5F-947285B05F4F}" dt="2021-10-19T15:30:31.824" v="4" actId="47"/>
        <pc:sldMkLst>
          <pc:docMk/>
          <pc:sldMk cId="1278481872" sldId="359"/>
        </pc:sldMkLst>
      </pc:sldChg>
      <pc:sldChg chg="add del">
        <pc:chgData name="Mark Higgins" userId="f99148ad-7e67-4304-8c11-27c7a53efd31" providerId="ADAL" clId="{BC333596-D8C3-4C9B-AD5F-947285B05F4F}" dt="2021-10-19T15:30:31.824" v="4" actId="47"/>
        <pc:sldMkLst>
          <pc:docMk/>
          <pc:sldMk cId="757728401" sldId="360"/>
        </pc:sldMkLst>
      </pc:sldChg>
      <pc:sldChg chg="add del">
        <pc:chgData name="Mark Higgins" userId="f99148ad-7e67-4304-8c11-27c7a53efd31" providerId="ADAL" clId="{BC333596-D8C3-4C9B-AD5F-947285B05F4F}" dt="2021-10-19T15:30:31.824" v="4" actId="47"/>
        <pc:sldMkLst>
          <pc:docMk/>
          <pc:sldMk cId="3092675455" sldId="361"/>
        </pc:sldMkLst>
      </pc:sldChg>
      <pc:sldChg chg="add del">
        <pc:chgData name="Mark Higgins" userId="f99148ad-7e67-4304-8c11-27c7a53efd31" providerId="ADAL" clId="{BC333596-D8C3-4C9B-AD5F-947285B05F4F}" dt="2021-10-19T15:30:31.824" v="4" actId="47"/>
        <pc:sldMkLst>
          <pc:docMk/>
          <pc:sldMk cId="1328544128" sldId="362"/>
        </pc:sldMkLst>
      </pc:sldChg>
      <pc:sldChg chg="add del">
        <pc:chgData name="Mark Higgins" userId="f99148ad-7e67-4304-8c11-27c7a53efd31" providerId="ADAL" clId="{BC333596-D8C3-4C9B-AD5F-947285B05F4F}" dt="2021-10-19T15:30:31.824" v="4" actId="47"/>
        <pc:sldMkLst>
          <pc:docMk/>
          <pc:sldMk cId="833547864" sldId="363"/>
        </pc:sldMkLst>
      </pc:sldChg>
      <pc:sldChg chg="add del">
        <pc:chgData name="Mark Higgins" userId="f99148ad-7e67-4304-8c11-27c7a53efd31" providerId="ADAL" clId="{BC333596-D8C3-4C9B-AD5F-947285B05F4F}" dt="2021-10-19T15:30:31.824" v="4" actId="47"/>
        <pc:sldMkLst>
          <pc:docMk/>
          <pc:sldMk cId="1097937262" sldId="364"/>
        </pc:sldMkLst>
      </pc:sldChg>
      <pc:sldChg chg="add del">
        <pc:chgData name="Mark Higgins" userId="f99148ad-7e67-4304-8c11-27c7a53efd31" providerId="ADAL" clId="{BC333596-D8C3-4C9B-AD5F-947285B05F4F}" dt="2021-10-19T15:30:31.824" v="4" actId="47"/>
        <pc:sldMkLst>
          <pc:docMk/>
          <pc:sldMk cId="2640944913" sldId="365"/>
        </pc:sldMkLst>
      </pc:sldChg>
      <pc:sldChg chg="add del">
        <pc:chgData name="Mark Higgins" userId="f99148ad-7e67-4304-8c11-27c7a53efd31" providerId="ADAL" clId="{BC333596-D8C3-4C9B-AD5F-947285B05F4F}" dt="2021-10-19T15:30:31.824" v="4" actId="47"/>
        <pc:sldMkLst>
          <pc:docMk/>
          <pc:sldMk cId="1231510094" sldId="367"/>
        </pc:sldMkLst>
      </pc:sldChg>
      <pc:sldChg chg="add del">
        <pc:chgData name="Mark Higgins" userId="f99148ad-7e67-4304-8c11-27c7a53efd31" providerId="ADAL" clId="{BC333596-D8C3-4C9B-AD5F-947285B05F4F}" dt="2021-10-19T15:30:31.824" v="4" actId="47"/>
        <pc:sldMkLst>
          <pc:docMk/>
          <pc:sldMk cId="903832305" sldId="369"/>
        </pc:sldMkLst>
      </pc:sldChg>
      <pc:sldChg chg="add del">
        <pc:chgData name="Mark Higgins" userId="f99148ad-7e67-4304-8c11-27c7a53efd31" providerId="ADAL" clId="{BC333596-D8C3-4C9B-AD5F-947285B05F4F}" dt="2021-10-19T15:30:31.824" v="4" actId="47"/>
        <pc:sldMkLst>
          <pc:docMk/>
          <pc:sldMk cId="556409987" sldId="373"/>
        </pc:sldMkLst>
      </pc:sldChg>
      <pc:sldChg chg="add del">
        <pc:chgData name="Mark Higgins" userId="f99148ad-7e67-4304-8c11-27c7a53efd31" providerId="ADAL" clId="{BC333596-D8C3-4C9B-AD5F-947285B05F4F}" dt="2021-10-19T15:30:31.824" v="4" actId="47"/>
        <pc:sldMkLst>
          <pc:docMk/>
          <pc:sldMk cId="486224407" sldId="377"/>
        </pc:sldMkLst>
      </pc:sldChg>
      <pc:sldChg chg="add del">
        <pc:chgData name="Mark Higgins" userId="f99148ad-7e67-4304-8c11-27c7a53efd31" providerId="ADAL" clId="{BC333596-D8C3-4C9B-AD5F-947285B05F4F}" dt="2021-10-19T15:30:31.824" v="4" actId="47"/>
        <pc:sldMkLst>
          <pc:docMk/>
          <pc:sldMk cId="2826229378" sldId="378"/>
        </pc:sldMkLst>
      </pc:sldChg>
      <pc:sldChg chg="add del">
        <pc:chgData name="Mark Higgins" userId="f99148ad-7e67-4304-8c11-27c7a53efd31" providerId="ADAL" clId="{BC333596-D8C3-4C9B-AD5F-947285B05F4F}" dt="2021-10-19T15:30:31.824" v="4" actId="47"/>
        <pc:sldMkLst>
          <pc:docMk/>
          <pc:sldMk cId="1059443082" sldId="379"/>
        </pc:sldMkLst>
      </pc:sldChg>
      <pc:sldChg chg="add del">
        <pc:chgData name="Mark Higgins" userId="f99148ad-7e67-4304-8c11-27c7a53efd31" providerId="ADAL" clId="{BC333596-D8C3-4C9B-AD5F-947285B05F4F}" dt="2021-10-19T15:30:31.824" v="4" actId="47"/>
        <pc:sldMkLst>
          <pc:docMk/>
          <pc:sldMk cId="217333681" sldId="380"/>
        </pc:sldMkLst>
      </pc:sldChg>
      <pc:sldChg chg="add del">
        <pc:chgData name="Mark Higgins" userId="f99148ad-7e67-4304-8c11-27c7a53efd31" providerId="ADAL" clId="{BC333596-D8C3-4C9B-AD5F-947285B05F4F}" dt="2021-10-19T15:30:31.824" v="4" actId="47"/>
        <pc:sldMkLst>
          <pc:docMk/>
          <pc:sldMk cId="761647083" sldId="388"/>
        </pc:sldMkLst>
      </pc:sldChg>
      <pc:sldChg chg="add del">
        <pc:chgData name="Mark Higgins" userId="f99148ad-7e67-4304-8c11-27c7a53efd31" providerId="ADAL" clId="{BC333596-D8C3-4C9B-AD5F-947285B05F4F}" dt="2021-10-19T15:30:31.824" v="4" actId="47"/>
        <pc:sldMkLst>
          <pc:docMk/>
          <pc:sldMk cId="2918068631" sldId="389"/>
        </pc:sldMkLst>
      </pc:sldChg>
      <pc:sldChg chg="add del">
        <pc:chgData name="Mark Higgins" userId="f99148ad-7e67-4304-8c11-27c7a53efd31" providerId="ADAL" clId="{BC333596-D8C3-4C9B-AD5F-947285B05F4F}" dt="2021-10-19T15:30:31.824" v="4" actId="47"/>
        <pc:sldMkLst>
          <pc:docMk/>
          <pc:sldMk cId="845237742" sldId="390"/>
        </pc:sldMkLst>
      </pc:sldChg>
      <pc:sldChg chg="add del">
        <pc:chgData name="Mark Higgins" userId="f99148ad-7e67-4304-8c11-27c7a53efd31" providerId="ADAL" clId="{BC333596-D8C3-4C9B-AD5F-947285B05F4F}" dt="2021-10-19T15:30:31.824" v="4" actId="47"/>
        <pc:sldMkLst>
          <pc:docMk/>
          <pc:sldMk cId="1248848706" sldId="391"/>
        </pc:sldMkLst>
      </pc:sldChg>
      <pc:sldChg chg="add del">
        <pc:chgData name="Mark Higgins" userId="f99148ad-7e67-4304-8c11-27c7a53efd31" providerId="ADAL" clId="{BC333596-D8C3-4C9B-AD5F-947285B05F4F}" dt="2021-10-19T15:30:31.824" v="4" actId="47"/>
        <pc:sldMkLst>
          <pc:docMk/>
          <pc:sldMk cId="1516249719" sldId="392"/>
        </pc:sldMkLst>
      </pc:sldChg>
      <pc:sldChg chg="add del">
        <pc:chgData name="Mark Higgins" userId="f99148ad-7e67-4304-8c11-27c7a53efd31" providerId="ADAL" clId="{BC333596-D8C3-4C9B-AD5F-947285B05F4F}" dt="2021-10-19T15:30:31.824" v="4" actId="47"/>
        <pc:sldMkLst>
          <pc:docMk/>
          <pc:sldMk cId="2184032674" sldId="393"/>
        </pc:sldMkLst>
      </pc:sldChg>
      <pc:sldChg chg="add del">
        <pc:chgData name="Mark Higgins" userId="f99148ad-7e67-4304-8c11-27c7a53efd31" providerId="ADAL" clId="{BC333596-D8C3-4C9B-AD5F-947285B05F4F}" dt="2021-10-19T15:30:31.824" v="4" actId="47"/>
        <pc:sldMkLst>
          <pc:docMk/>
          <pc:sldMk cId="3052757254" sldId="394"/>
        </pc:sldMkLst>
      </pc:sldChg>
      <pc:sldChg chg="add del">
        <pc:chgData name="Mark Higgins" userId="f99148ad-7e67-4304-8c11-27c7a53efd31" providerId="ADAL" clId="{BC333596-D8C3-4C9B-AD5F-947285B05F4F}" dt="2021-10-19T15:30:31.824" v="4" actId="47"/>
        <pc:sldMkLst>
          <pc:docMk/>
          <pc:sldMk cId="3926405391" sldId="395"/>
        </pc:sldMkLst>
      </pc:sldChg>
      <pc:sldChg chg="add del">
        <pc:chgData name="Mark Higgins" userId="f99148ad-7e67-4304-8c11-27c7a53efd31" providerId="ADAL" clId="{BC333596-D8C3-4C9B-AD5F-947285B05F4F}" dt="2021-10-19T15:30:31.824" v="4" actId="47"/>
        <pc:sldMkLst>
          <pc:docMk/>
          <pc:sldMk cId="1511910403" sldId="396"/>
        </pc:sldMkLst>
      </pc:sldChg>
      <pc:sldChg chg="add del">
        <pc:chgData name="Mark Higgins" userId="f99148ad-7e67-4304-8c11-27c7a53efd31" providerId="ADAL" clId="{BC333596-D8C3-4C9B-AD5F-947285B05F4F}" dt="2021-10-19T15:30:31.824" v="4" actId="47"/>
        <pc:sldMkLst>
          <pc:docMk/>
          <pc:sldMk cId="1544895526" sldId="397"/>
        </pc:sldMkLst>
      </pc:sldChg>
      <pc:sldChg chg="add del">
        <pc:chgData name="Mark Higgins" userId="f99148ad-7e67-4304-8c11-27c7a53efd31" providerId="ADAL" clId="{BC333596-D8C3-4C9B-AD5F-947285B05F4F}" dt="2021-10-19T15:30:31.824" v="4" actId="47"/>
        <pc:sldMkLst>
          <pc:docMk/>
          <pc:sldMk cId="2465785807" sldId="398"/>
        </pc:sldMkLst>
      </pc:sldChg>
      <pc:sldChg chg="add del">
        <pc:chgData name="Mark Higgins" userId="f99148ad-7e67-4304-8c11-27c7a53efd31" providerId="ADAL" clId="{BC333596-D8C3-4C9B-AD5F-947285B05F4F}" dt="2021-10-19T15:30:31.824" v="4" actId="47"/>
        <pc:sldMkLst>
          <pc:docMk/>
          <pc:sldMk cId="3222968002" sldId="399"/>
        </pc:sldMkLst>
      </pc:sldChg>
      <pc:sldChg chg="add del">
        <pc:chgData name="Mark Higgins" userId="f99148ad-7e67-4304-8c11-27c7a53efd31" providerId="ADAL" clId="{BC333596-D8C3-4C9B-AD5F-947285B05F4F}" dt="2021-10-19T15:30:31.824" v="4" actId="47"/>
        <pc:sldMkLst>
          <pc:docMk/>
          <pc:sldMk cId="2056755039" sldId="400"/>
        </pc:sldMkLst>
      </pc:sldChg>
      <pc:sldChg chg="add del">
        <pc:chgData name="Mark Higgins" userId="f99148ad-7e67-4304-8c11-27c7a53efd31" providerId="ADAL" clId="{BC333596-D8C3-4C9B-AD5F-947285B05F4F}" dt="2021-10-19T15:30:31.824" v="4" actId="47"/>
        <pc:sldMkLst>
          <pc:docMk/>
          <pc:sldMk cId="481534088" sldId="401"/>
        </pc:sldMkLst>
      </pc:sldChg>
      <pc:sldChg chg="add del">
        <pc:chgData name="Mark Higgins" userId="f99148ad-7e67-4304-8c11-27c7a53efd31" providerId="ADAL" clId="{BC333596-D8C3-4C9B-AD5F-947285B05F4F}" dt="2021-10-19T15:30:31.824" v="4" actId="47"/>
        <pc:sldMkLst>
          <pc:docMk/>
          <pc:sldMk cId="2952593591" sldId="402"/>
        </pc:sldMkLst>
      </pc:sldChg>
      <pc:sldChg chg="add del">
        <pc:chgData name="Mark Higgins" userId="f99148ad-7e67-4304-8c11-27c7a53efd31" providerId="ADAL" clId="{BC333596-D8C3-4C9B-AD5F-947285B05F4F}" dt="2021-10-19T15:30:31.824" v="4" actId="47"/>
        <pc:sldMkLst>
          <pc:docMk/>
          <pc:sldMk cId="1250941793" sldId="403"/>
        </pc:sldMkLst>
      </pc:sldChg>
      <pc:sldChg chg="add del">
        <pc:chgData name="Mark Higgins" userId="f99148ad-7e67-4304-8c11-27c7a53efd31" providerId="ADAL" clId="{BC333596-D8C3-4C9B-AD5F-947285B05F4F}" dt="2021-10-19T15:30:31.824" v="4" actId="47"/>
        <pc:sldMkLst>
          <pc:docMk/>
          <pc:sldMk cId="624383718" sldId="404"/>
        </pc:sldMkLst>
      </pc:sldChg>
      <pc:sldChg chg="add del">
        <pc:chgData name="Mark Higgins" userId="f99148ad-7e67-4304-8c11-27c7a53efd31" providerId="ADAL" clId="{BC333596-D8C3-4C9B-AD5F-947285B05F4F}" dt="2021-10-19T15:30:31.824" v="4" actId="47"/>
        <pc:sldMkLst>
          <pc:docMk/>
          <pc:sldMk cId="1975970897" sldId="405"/>
        </pc:sldMkLst>
      </pc:sldChg>
      <pc:sldChg chg="add del">
        <pc:chgData name="Mark Higgins" userId="f99148ad-7e67-4304-8c11-27c7a53efd31" providerId="ADAL" clId="{BC333596-D8C3-4C9B-AD5F-947285B05F4F}" dt="2021-10-19T15:30:31.824" v="4" actId="47"/>
        <pc:sldMkLst>
          <pc:docMk/>
          <pc:sldMk cId="4114315404" sldId="406"/>
        </pc:sldMkLst>
      </pc:sldChg>
      <pc:sldChg chg="add del">
        <pc:chgData name="Mark Higgins" userId="f99148ad-7e67-4304-8c11-27c7a53efd31" providerId="ADAL" clId="{BC333596-D8C3-4C9B-AD5F-947285B05F4F}" dt="2021-10-19T15:30:31.824" v="4" actId="47"/>
        <pc:sldMkLst>
          <pc:docMk/>
          <pc:sldMk cId="2654113757" sldId="407"/>
        </pc:sldMkLst>
      </pc:sldChg>
      <pc:sldChg chg="add del">
        <pc:chgData name="Mark Higgins" userId="f99148ad-7e67-4304-8c11-27c7a53efd31" providerId="ADAL" clId="{BC333596-D8C3-4C9B-AD5F-947285B05F4F}" dt="2021-10-19T15:30:31.824" v="4" actId="47"/>
        <pc:sldMkLst>
          <pc:docMk/>
          <pc:sldMk cId="1410555242" sldId="408"/>
        </pc:sldMkLst>
      </pc:sldChg>
      <pc:sldChg chg="add del">
        <pc:chgData name="Mark Higgins" userId="f99148ad-7e67-4304-8c11-27c7a53efd31" providerId="ADAL" clId="{BC333596-D8C3-4C9B-AD5F-947285B05F4F}" dt="2021-10-19T15:30:31.824" v="4" actId="47"/>
        <pc:sldMkLst>
          <pc:docMk/>
          <pc:sldMk cId="706236086" sldId="409"/>
        </pc:sldMkLst>
      </pc:sldChg>
      <pc:sldChg chg="add del">
        <pc:chgData name="Mark Higgins" userId="f99148ad-7e67-4304-8c11-27c7a53efd31" providerId="ADAL" clId="{BC333596-D8C3-4C9B-AD5F-947285B05F4F}" dt="2021-10-19T15:30:31.824" v="4" actId="47"/>
        <pc:sldMkLst>
          <pc:docMk/>
          <pc:sldMk cId="4238912955" sldId="410"/>
        </pc:sldMkLst>
      </pc:sldChg>
      <pc:sldChg chg="add del">
        <pc:chgData name="Mark Higgins" userId="f99148ad-7e67-4304-8c11-27c7a53efd31" providerId="ADAL" clId="{BC333596-D8C3-4C9B-AD5F-947285B05F4F}" dt="2021-10-19T15:30:31.824" v="4" actId="47"/>
        <pc:sldMkLst>
          <pc:docMk/>
          <pc:sldMk cId="2602691375" sldId="411"/>
        </pc:sldMkLst>
      </pc:sldChg>
      <pc:sldChg chg="add del">
        <pc:chgData name="Mark Higgins" userId="f99148ad-7e67-4304-8c11-27c7a53efd31" providerId="ADAL" clId="{BC333596-D8C3-4C9B-AD5F-947285B05F4F}" dt="2021-10-19T15:30:31.824" v="4" actId="47"/>
        <pc:sldMkLst>
          <pc:docMk/>
          <pc:sldMk cId="1337448394" sldId="412"/>
        </pc:sldMkLst>
      </pc:sldChg>
      <pc:sldChg chg="add del">
        <pc:chgData name="Mark Higgins" userId="f99148ad-7e67-4304-8c11-27c7a53efd31" providerId="ADAL" clId="{BC333596-D8C3-4C9B-AD5F-947285B05F4F}" dt="2021-10-19T15:30:31.824" v="4" actId="47"/>
        <pc:sldMkLst>
          <pc:docMk/>
          <pc:sldMk cId="3573841059" sldId="413"/>
        </pc:sldMkLst>
      </pc:sldChg>
      <pc:sldChg chg="add del">
        <pc:chgData name="Mark Higgins" userId="f99148ad-7e67-4304-8c11-27c7a53efd31" providerId="ADAL" clId="{BC333596-D8C3-4C9B-AD5F-947285B05F4F}" dt="2021-10-19T15:30:31.824" v="4" actId="47"/>
        <pc:sldMkLst>
          <pc:docMk/>
          <pc:sldMk cId="2629586236" sldId="414"/>
        </pc:sldMkLst>
      </pc:sldChg>
      <pc:sldChg chg="add del">
        <pc:chgData name="Mark Higgins" userId="f99148ad-7e67-4304-8c11-27c7a53efd31" providerId="ADAL" clId="{BC333596-D8C3-4C9B-AD5F-947285B05F4F}" dt="2021-10-19T15:30:31.824" v="4" actId="47"/>
        <pc:sldMkLst>
          <pc:docMk/>
          <pc:sldMk cId="680340156" sldId="415"/>
        </pc:sldMkLst>
      </pc:sldChg>
      <pc:sldChg chg="add del">
        <pc:chgData name="Mark Higgins" userId="f99148ad-7e67-4304-8c11-27c7a53efd31" providerId="ADAL" clId="{BC333596-D8C3-4C9B-AD5F-947285B05F4F}" dt="2021-10-19T15:30:31.824" v="4" actId="47"/>
        <pc:sldMkLst>
          <pc:docMk/>
          <pc:sldMk cId="2650830124" sldId="416"/>
        </pc:sldMkLst>
      </pc:sldChg>
      <pc:sldChg chg="add del">
        <pc:chgData name="Mark Higgins" userId="f99148ad-7e67-4304-8c11-27c7a53efd31" providerId="ADAL" clId="{BC333596-D8C3-4C9B-AD5F-947285B05F4F}" dt="2021-10-19T15:30:31.824" v="4" actId="47"/>
        <pc:sldMkLst>
          <pc:docMk/>
          <pc:sldMk cId="3730956495" sldId="417"/>
        </pc:sldMkLst>
      </pc:sldChg>
      <pc:sldChg chg="add del">
        <pc:chgData name="Mark Higgins" userId="f99148ad-7e67-4304-8c11-27c7a53efd31" providerId="ADAL" clId="{BC333596-D8C3-4C9B-AD5F-947285B05F4F}" dt="2021-10-19T15:30:31.824" v="4" actId="47"/>
        <pc:sldMkLst>
          <pc:docMk/>
          <pc:sldMk cId="4223131663" sldId="418"/>
        </pc:sldMkLst>
      </pc:sldChg>
      <pc:sldChg chg="add del">
        <pc:chgData name="Mark Higgins" userId="f99148ad-7e67-4304-8c11-27c7a53efd31" providerId="ADAL" clId="{BC333596-D8C3-4C9B-AD5F-947285B05F4F}" dt="2021-10-19T15:30:31.824" v="4" actId="47"/>
        <pc:sldMkLst>
          <pc:docMk/>
          <pc:sldMk cId="1778816030" sldId="421"/>
        </pc:sldMkLst>
      </pc:sldChg>
      <pc:sldChg chg="add del">
        <pc:chgData name="Mark Higgins" userId="f99148ad-7e67-4304-8c11-27c7a53efd31" providerId="ADAL" clId="{BC333596-D8C3-4C9B-AD5F-947285B05F4F}" dt="2021-10-19T15:30:31.824" v="4" actId="47"/>
        <pc:sldMkLst>
          <pc:docMk/>
          <pc:sldMk cId="607490500" sldId="422"/>
        </pc:sldMkLst>
      </pc:sldChg>
      <pc:sldChg chg="add del">
        <pc:chgData name="Mark Higgins" userId="f99148ad-7e67-4304-8c11-27c7a53efd31" providerId="ADAL" clId="{BC333596-D8C3-4C9B-AD5F-947285B05F4F}" dt="2021-10-19T15:30:31.824" v="4" actId="47"/>
        <pc:sldMkLst>
          <pc:docMk/>
          <pc:sldMk cId="1890531109" sldId="424"/>
        </pc:sldMkLst>
      </pc:sldChg>
      <pc:sldChg chg="add del">
        <pc:chgData name="Mark Higgins" userId="f99148ad-7e67-4304-8c11-27c7a53efd31" providerId="ADAL" clId="{BC333596-D8C3-4C9B-AD5F-947285B05F4F}" dt="2021-10-19T15:30:31.824" v="4" actId="47"/>
        <pc:sldMkLst>
          <pc:docMk/>
          <pc:sldMk cId="1673904469" sldId="425"/>
        </pc:sldMkLst>
      </pc:sldChg>
      <pc:sldChg chg="add del">
        <pc:chgData name="Mark Higgins" userId="f99148ad-7e67-4304-8c11-27c7a53efd31" providerId="ADAL" clId="{BC333596-D8C3-4C9B-AD5F-947285B05F4F}" dt="2021-10-19T15:30:31.824" v="4" actId="47"/>
        <pc:sldMkLst>
          <pc:docMk/>
          <pc:sldMk cId="658609329" sldId="426"/>
        </pc:sldMkLst>
      </pc:sldChg>
      <pc:sldChg chg="add del">
        <pc:chgData name="Mark Higgins" userId="f99148ad-7e67-4304-8c11-27c7a53efd31" providerId="ADAL" clId="{BC333596-D8C3-4C9B-AD5F-947285B05F4F}" dt="2021-10-19T15:30:31.824" v="4" actId="47"/>
        <pc:sldMkLst>
          <pc:docMk/>
          <pc:sldMk cId="2422120360" sldId="430"/>
        </pc:sldMkLst>
      </pc:sldChg>
      <pc:sldChg chg="add del">
        <pc:chgData name="Mark Higgins" userId="f99148ad-7e67-4304-8c11-27c7a53efd31" providerId="ADAL" clId="{BC333596-D8C3-4C9B-AD5F-947285B05F4F}" dt="2021-10-19T15:30:31.824" v="4" actId="47"/>
        <pc:sldMkLst>
          <pc:docMk/>
          <pc:sldMk cId="3231987782" sldId="433"/>
        </pc:sldMkLst>
      </pc:sldChg>
      <pc:sldChg chg="add del">
        <pc:chgData name="Mark Higgins" userId="f99148ad-7e67-4304-8c11-27c7a53efd31" providerId="ADAL" clId="{BC333596-D8C3-4C9B-AD5F-947285B05F4F}" dt="2021-10-19T15:30:31.824" v="4" actId="47"/>
        <pc:sldMkLst>
          <pc:docMk/>
          <pc:sldMk cId="625691769" sldId="435"/>
        </pc:sldMkLst>
      </pc:sldChg>
      <pc:sldChg chg="add del">
        <pc:chgData name="Mark Higgins" userId="f99148ad-7e67-4304-8c11-27c7a53efd31" providerId="ADAL" clId="{BC333596-D8C3-4C9B-AD5F-947285B05F4F}" dt="2021-10-19T15:30:31.824" v="4" actId="47"/>
        <pc:sldMkLst>
          <pc:docMk/>
          <pc:sldMk cId="3149446475" sldId="436"/>
        </pc:sldMkLst>
      </pc:sldChg>
      <pc:sldChg chg="add del">
        <pc:chgData name="Mark Higgins" userId="f99148ad-7e67-4304-8c11-27c7a53efd31" providerId="ADAL" clId="{BC333596-D8C3-4C9B-AD5F-947285B05F4F}" dt="2021-10-19T15:30:31.824" v="4" actId="47"/>
        <pc:sldMkLst>
          <pc:docMk/>
          <pc:sldMk cId="331857268" sldId="437"/>
        </pc:sldMkLst>
      </pc:sldChg>
      <pc:sldChg chg="add del">
        <pc:chgData name="Mark Higgins" userId="f99148ad-7e67-4304-8c11-27c7a53efd31" providerId="ADAL" clId="{BC333596-D8C3-4C9B-AD5F-947285B05F4F}" dt="2021-10-19T15:30:31.824" v="4" actId="47"/>
        <pc:sldMkLst>
          <pc:docMk/>
          <pc:sldMk cId="2734321847" sldId="438"/>
        </pc:sldMkLst>
      </pc:sldChg>
      <pc:sldChg chg="add del">
        <pc:chgData name="Mark Higgins" userId="f99148ad-7e67-4304-8c11-27c7a53efd31" providerId="ADAL" clId="{BC333596-D8C3-4C9B-AD5F-947285B05F4F}" dt="2021-10-19T15:30:31.824" v="4" actId="47"/>
        <pc:sldMkLst>
          <pc:docMk/>
          <pc:sldMk cId="205147612" sldId="439"/>
        </pc:sldMkLst>
      </pc:sldChg>
      <pc:sldChg chg="add del">
        <pc:chgData name="Mark Higgins" userId="f99148ad-7e67-4304-8c11-27c7a53efd31" providerId="ADAL" clId="{BC333596-D8C3-4C9B-AD5F-947285B05F4F}" dt="2021-10-19T15:30:31.824" v="4" actId="47"/>
        <pc:sldMkLst>
          <pc:docMk/>
          <pc:sldMk cId="2991292184" sldId="441"/>
        </pc:sldMkLst>
      </pc:sldChg>
      <pc:sldChg chg="add del">
        <pc:chgData name="Mark Higgins" userId="f99148ad-7e67-4304-8c11-27c7a53efd31" providerId="ADAL" clId="{BC333596-D8C3-4C9B-AD5F-947285B05F4F}" dt="2021-10-19T15:30:31.824" v="4" actId="47"/>
        <pc:sldMkLst>
          <pc:docMk/>
          <pc:sldMk cId="3362721485" sldId="442"/>
        </pc:sldMkLst>
      </pc:sldChg>
      <pc:sldChg chg="add del">
        <pc:chgData name="Mark Higgins" userId="f99148ad-7e67-4304-8c11-27c7a53efd31" providerId="ADAL" clId="{BC333596-D8C3-4C9B-AD5F-947285B05F4F}" dt="2021-10-19T15:30:31.824" v="4" actId="47"/>
        <pc:sldMkLst>
          <pc:docMk/>
          <pc:sldMk cId="2387050593" sldId="443"/>
        </pc:sldMkLst>
      </pc:sldChg>
      <pc:sldChg chg="add del">
        <pc:chgData name="Mark Higgins" userId="f99148ad-7e67-4304-8c11-27c7a53efd31" providerId="ADAL" clId="{BC333596-D8C3-4C9B-AD5F-947285B05F4F}" dt="2021-10-19T15:30:31.824" v="4" actId="47"/>
        <pc:sldMkLst>
          <pc:docMk/>
          <pc:sldMk cId="389213653" sldId="444"/>
        </pc:sldMkLst>
      </pc:sldChg>
      <pc:sldChg chg="add del">
        <pc:chgData name="Mark Higgins" userId="f99148ad-7e67-4304-8c11-27c7a53efd31" providerId="ADAL" clId="{BC333596-D8C3-4C9B-AD5F-947285B05F4F}" dt="2021-10-19T15:30:31.824" v="4" actId="47"/>
        <pc:sldMkLst>
          <pc:docMk/>
          <pc:sldMk cId="558151786" sldId="445"/>
        </pc:sldMkLst>
      </pc:sldChg>
      <pc:sldChg chg="add del">
        <pc:chgData name="Mark Higgins" userId="f99148ad-7e67-4304-8c11-27c7a53efd31" providerId="ADAL" clId="{BC333596-D8C3-4C9B-AD5F-947285B05F4F}" dt="2021-10-19T15:29:53.945" v="3" actId="47"/>
        <pc:sldMkLst>
          <pc:docMk/>
          <pc:sldMk cId="3260383663" sldId="683"/>
        </pc:sldMkLst>
      </pc:sldChg>
      <pc:sldChg chg="add del">
        <pc:chgData name="Mark Higgins" userId="f99148ad-7e67-4304-8c11-27c7a53efd31" providerId="ADAL" clId="{BC333596-D8C3-4C9B-AD5F-947285B05F4F}" dt="2021-10-19T15:29:53.945" v="3" actId="47"/>
        <pc:sldMkLst>
          <pc:docMk/>
          <pc:sldMk cId="3845661198" sldId="687"/>
        </pc:sldMkLst>
      </pc:sldChg>
      <pc:sldChg chg="add del">
        <pc:chgData name="Mark Higgins" userId="f99148ad-7e67-4304-8c11-27c7a53efd31" providerId="ADAL" clId="{BC333596-D8C3-4C9B-AD5F-947285B05F4F}" dt="2021-10-19T15:30:31.824" v="4" actId="47"/>
        <pc:sldMkLst>
          <pc:docMk/>
          <pc:sldMk cId="3478056148" sldId="694"/>
        </pc:sldMkLst>
      </pc:sldChg>
      <pc:sldChg chg="add del">
        <pc:chgData name="Mark Higgins" userId="f99148ad-7e67-4304-8c11-27c7a53efd31" providerId="ADAL" clId="{BC333596-D8C3-4C9B-AD5F-947285B05F4F}" dt="2021-10-19T15:30:31.824" v="4" actId="47"/>
        <pc:sldMkLst>
          <pc:docMk/>
          <pc:sldMk cId="1384747455" sldId="695"/>
        </pc:sldMkLst>
      </pc:sldChg>
      <pc:sldChg chg="add del">
        <pc:chgData name="Mark Higgins" userId="f99148ad-7e67-4304-8c11-27c7a53efd31" providerId="ADAL" clId="{BC333596-D8C3-4C9B-AD5F-947285B05F4F}" dt="2021-10-19T15:30:31.824" v="4" actId="47"/>
        <pc:sldMkLst>
          <pc:docMk/>
          <pc:sldMk cId="961037850" sldId="696"/>
        </pc:sldMkLst>
      </pc:sldChg>
      <pc:sldChg chg="add del">
        <pc:chgData name="Mark Higgins" userId="f99148ad-7e67-4304-8c11-27c7a53efd31" providerId="ADAL" clId="{BC333596-D8C3-4C9B-AD5F-947285B05F4F}" dt="2021-10-19T15:30:31.824" v="4" actId="47"/>
        <pc:sldMkLst>
          <pc:docMk/>
          <pc:sldMk cId="2382590890" sldId="697"/>
        </pc:sldMkLst>
      </pc:sldChg>
      <pc:sldChg chg="add del">
        <pc:chgData name="Mark Higgins" userId="f99148ad-7e67-4304-8c11-27c7a53efd31" providerId="ADAL" clId="{BC333596-D8C3-4C9B-AD5F-947285B05F4F}" dt="2021-10-19T15:30:31.824" v="4" actId="47"/>
        <pc:sldMkLst>
          <pc:docMk/>
          <pc:sldMk cId="2816790370" sldId="698"/>
        </pc:sldMkLst>
      </pc:sldChg>
      <pc:sldChg chg="add del">
        <pc:chgData name="Mark Higgins" userId="f99148ad-7e67-4304-8c11-27c7a53efd31" providerId="ADAL" clId="{BC333596-D8C3-4C9B-AD5F-947285B05F4F}" dt="2021-10-19T15:30:31.824" v="4" actId="47"/>
        <pc:sldMkLst>
          <pc:docMk/>
          <pc:sldMk cId="4291132042" sldId="699"/>
        </pc:sldMkLst>
      </pc:sldChg>
      <pc:sldChg chg="add del">
        <pc:chgData name="Mark Higgins" userId="f99148ad-7e67-4304-8c11-27c7a53efd31" providerId="ADAL" clId="{BC333596-D8C3-4C9B-AD5F-947285B05F4F}" dt="2021-10-19T15:30:31.824" v="4" actId="47"/>
        <pc:sldMkLst>
          <pc:docMk/>
          <pc:sldMk cId="2299538971" sldId="700"/>
        </pc:sldMkLst>
      </pc:sldChg>
      <pc:sldChg chg="add del">
        <pc:chgData name="Mark Higgins" userId="f99148ad-7e67-4304-8c11-27c7a53efd31" providerId="ADAL" clId="{BC333596-D8C3-4C9B-AD5F-947285B05F4F}" dt="2021-10-19T15:30:31.824" v="4" actId="47"/>
        <pc:sldMkLst>
          <pc:docMk/>
          <pc:sldMk cId="3647801122" sldId="701"/>
        </pc:sldMkLst>
      </pc:sldChg>
      <pc:sldChg chg="add del">
        <pc:chgData name="Mark Higgins" userId="f99148ad-7e67-4304-8c11-27c7a53efd31" providerId="ADAL" clId="{BC333596-D8C3-4C9B-AD5F-947285B05F4F}" dt="2021-10-19T15:30:31.824" v="4" actId="47"/>
        <pc:sldMkLst>
          <pc:docMk/>
          <pc:sldMk cId="1124660872" sldId="702"/>
        </pc:sldMkLst>
      </pc:sldChg>
      <pc:sldChg chg="add del">
        <pc:chgData name="Mark Higgins" userId="f99148ad-7e67-4304-8c11-27c7a53efd31" providerId="ADAL" clId="{BC333596-D8C3-4C9B-AD5F-947285B05F4F}" dt="2021-10-19T15:30:31.824" v="4" actId="47"/>
        <pc:sldMkLst>
          <pc:docMk/>
          <pc:sldMk cId="3031805303" sldId="703"/>
        </pc:sldMkLst>
      </pc:sldChg>
      <pc:sldChg chg="add del">
        <pc:chgData name="Mark Higgins" userId="f99148ad-7e67-4304-8c11-27c7a53efd31" providerId="ADAL" clId="{BC333596-D8C3-4C9B-AD5F-947285B05F4F}" dt="2021-10-19T15:30:31.824" v="4" actId="47"/>
        <pc:sldMkLst>
          <pc:docMk/>
          <pc:sldMk cId="140445724" sldId="704"/>
        </pc:sldMkLst>
      </pc:sldChg>
      <pc:sldChg chg="add del">
        <pc:chgData name="Mark Higgins" userId="f99148ad-7e67-4304-8c11-27c7a53efd31" providerId="ADAL" clId="{BC333596-D8C3-4C9B-AD5F-947285B05F4F}" dt="2021-10-19T15:30:31.824" v="4" actId="47"/>
        <pc:sldMkLst>
          <pc:docMk/>
          <pc:sldMk cId="2542223994" sldId="705"/>
        </pc:sldMkLst>
      </pc:sldChg>
      <pc:sldChg chg="add del">
        <pc:chgData name="Mark Higgins" userId="f99148ad-7e67-4304-8c11-27c7a53efd31" providerId="ADAL" clId="{BC333596-D8C3-4C9B-AD5F-947285B05F4F}" dt="2021-10-19T15:30:31.824" v="4" actId="47"/>
        <pc:sldMkLst>
          <pc:docMk/>
          <pc:sldMk cId="2222589636" sldId="706"/>
        </pc:sldMkLst>
      </pc:sldChg>
      <pc:sldChg chg="add del">
        <pc:chgData name="Mark Higgins" userId="f99148ad-7e67-4304-8c11-27c7a53efd31" providerId="ADAL" clId="{BC333596-D8C3-4C9B-AD5F-947285B05F4F}" dt="2021-10-19T15:30:31.824" v="4" actId="47"/>
        <pc:sldMkLst>
          <pc:docMk/>
          <pc:sldMk cId="2977657711" sldId="708"/>
        </pc:sldMkLst>
      </pc:sldChg>
      <pc:sldChg chg="add del">
        <pc:chgData name="Mark Higgins" userId="f99148ad-7e67-4304-8c11-27c7a53efd31" providerId="ADAL" clId="{BC333596-D8C3-4C9B-AD5F-947285B05F4F}" dt="2021-10-19T15:30:31.824" v="4" actId="47"/>
        <pc:sldMkLst>
          <pc:docMk/>
          <pc:sldMk cId="3350938539" sldId="710"/>
        </pc:sldMkLst>
      </pc:sldChg>
      <pc:sldChg chg="add del">
        <pc:chgData name="Mark Higgins" userId="f99148ad-7e67-4304-8c11-27c7a53efd31" providerId="ADAL" clId="{BC333596-D8C3-4C9B-AD5F-947285B05F4F}" dt="2021-10-19T15:30:31.824" v="4" actId="47"/>
        <pc:sldMkLst>
          <pc:docMk/>
          <pc:sldMk cId="3878494634" sldId="711"/>
        </pc:sldMkLst>
      </pc:sldChg>
      <pc:sldChg chg="add del">
        <pc:chgData name="Mark Higgins" userId="f99148ad-7e67-4304-8c11-27c7a53efd31" providerId="ADAL" clId="{BC333596-D8C3-4C9B-AD5F-947285B05F4F}" dt="2021-10-19T15:30:31.824" v="4" actId="47"/>
        <pc:sldMkLst>
          <pc:docMk/>
          <pc:sldMk cId="3216072036" sldId="712"/>
        </pc:sldMkLst>
      </pc:sldChg>
      <pc:sldChg chg="add del">
        <pc:chgData name="Mark Higgins" userId="f99148ad-7e67-4304-8c11-27c7a53efd31" providerId="ADAL" clId="{BC333596-D8C3-4C9B-AD5F-947285B05F4F}" dt="2021-10-19T15:30:31.824" v="4" actId="47"/>
        <pc:sldMkLst>
          <pc:docMk/>
          <pc:sldMk cId="779021081" sldId="713"/>
        </pc:sldMkLst>
      </pc:sldChg>
      <pc:sldChg chg="add del">
        <pc:chgData name="Mark Higgins" userId="f99148ad-7e67-4304-8c11-27c7a53efd31" providerId="ADAL" clId="{BC333596-D8C3-4C9B-AD5F-947285B05F4F}" dt="2021-10-19T15:30:31.824" v="4" actId="47"/>
        <pc:sldMkLst>
          <pc:docMk/>
          <pc:sldMk cId="4245500416" sldId="714"/>
        </pc:sldMkLst>
      </pc:sldChg>
      <pc:sldChg chg="add del">
        <pc:chgData name="Mark Higgins" userId="f99148ad-7e67-4304-8c11-27c7a53efd31" providerId="ADAL" clId="{BC333596-D8C3-4C9B-AD5F-947285B05F4F}" dt="2021-10-19T15:30:31.824" v="4" actId="47"/>
        <pc:sldMkLst>
          <pc:docMk/>
          <pc:sldMk cId="2036575152" sldId="715"/>
        </pc:sldMkLst>
      </pc:sldChg>
      <pc:sldChg chg="add del">
        <pc:chgData name="Mark Higgins" userId="f99148ad-7e67-4304-8c11-27c7a53efd31" providerId="ADAL" clId="{BC333596-D8C3-4C9B-AD5F-947285B05F4F}" dt="2021-10-19T15:30:31.824" v="4" actId="47"/>
        <pc:sldMkLst>
          <pc:docMk/>
          <pc:sldMk cId="3626110082" sldId="716"/>
        </pc:sldMkLst>
      </pc:sldChg>
      <pc:sldChg chg="add del">
        <pc:chgData name="Mark Higgins" userId="f99148ad-7e67-4304-8c11-27c7a53efd31" providerId="ADAL" clId="{BC333596-D8C3-4C9B-AD5F-947285B05F4F}" dt="2021-10-19T15:30:31.824" v="4" actId="47"/>
        <pc:sldMkLst>
          <pc:docMk/>
          <pc:sldMk cId="2364488843" sldId="718"/>
        </pc:sldMkLst>
      </pc:sldChg>
      <pc:sldChg chg="add del">
        <pc:chgData name="Mark Higgins" userId="f99148ad-7e67-4304-8c11-27c7a53efd31" providerId="ADAL" clId="{BC333596-D8C3-4C9B-AD5F-947285B05F4F}" dt="2021-10-19T15:30:31.824" v="4" actId="47"/>
        <pc:sldMkLst>
          <pc:docMk/>
          <pc:sldMk cId="3837821357" sldId="719"/>
        </pc:sldMkLst>
      </pc:sldChg>
      <pc:sldChg chg="add del">
        <pc:chgData name="Mark Higgins" userId="f99148ad-7e67-4304-8c11-27c7a53efd31" providerId="ADAL" clId="{BC333596-D8C3-4C9B-AD5F-947285B05F4F}" dt="2021-10-19T15:30:31.824" v="4" actId="47"/>
        <pc:sldMkLst>
          <pc:docMk/>
          <pc:sldMk cId="2418004797" sldId="720"/>
        </pc:sldMkLst>
      </pc:sldChg>
      <pc:sldChg chg="add del">
        <pc:chgData name="Mark Higgins" userId="f99148ad-7e67-4304-8c11-27c7a53efd31" providerId="ADAL" clId="{BC333596-D8C3-4C9B-AD5F-947285B05F4F}" dt="2021-10-19T15:30:31.824" v="4" actId="47"/>
        <pc:sldMkLst>
          <pc:docMk/>
          <pc:sldMk cId="3209023164" sldId="721"/>
        </pc:sldMkLst>
      </pc:sldChg>
      <pc:sldChg chg="add del">
        <pc:chgData name="Mark Higgins" userId="f99148ad-7e67-4304-8c11-27c7a53efd31" providerId="ADAL" clId="{BC333596-D8C3-4C9B-AD5F-947285B05F4F}" dt="2021-10-19T15:30:31.824" v="4" actId="47"/>
        <pc:sldMkLst>
          <pc:docMk/>
          <pc:sldMk cId="630191231" sldId="722"/>
        </pc:sldMkLst>
      </pc:sldChg>
      <pc:sldChg chg="add del">
        <pc:chgData name="Mark Higgins" userId="f99148ad-7e67-4304-8c11-27c7a53efd31" providerId="ADAL" clId="{BC333596-D8C3-4C9B-AD5F-947285B05F4F}" dt="2021-10-19T15:30:31.824" v="4" actId="47"/>
        <pc:sldMkLst>
          <pc:docMk/>
          <pc:sldMk cId="2585457873" sldId="723"/>
        </pc:sldMkLst>
      </pc:sldChg>
      <pc:sldChg chg="add del">
        <pc:chgData name="Mark Higgins" userId="f99148ad-7e67-4304-8c11-27c7a53efd31" providerId="ADAL" clId="{BC333596-D8C3-4C9B-AD5F-947285B05F4F}" dt="2021-10-19T15:30:31.824" v="4" actId="47"/>
        <pc:sldMkLst>
          <pc:docMk/>
          <pc:sldMk cId="2626823195" sldId="724"/>
        </pc:sldMkLst>
      </pc:sldChg>
      <pc:sldChg chg="add del">
        <pc:chgData name="Mark Higgins" userId="f99148ad-7e67-4304-8c11-27c7a53efd31" providerId="ADAL" clId="{BC333596-D8C3-4C9B-AD5F-947285B05F4F}" dt="2021-10-19T15:30:31.824" v="4" actId="47"/>
        <pc:sldMkLst>
          <pc:docMk/>
          <pc:sldMk cId="1913810849" sldId="725"/>
        </pc:sldMkLst>
      </pc:sldChg>
      <pc:sldChg chg="add del">
        <pc:chgData name="Mark Higgins" userId="f99148ad-7e67-4304-8c11-27c7a53efd31" providerId="ADAL" clId="{BC333596-D8C3-4C9B-AD5F-947285B05F4F}" dt="2021-10-19T15:30:31.824" v="4" actId="47"/>
        <pc:sldMkLst>
          <pc:docMk/>
          <pc:sldMk cId="3876293331" sldId="736"/>
        </pc:sldMkLst>
      </pc:sldChg>
      <pc:sldChg chg="add del">
        <pc:chgData name="Mark Higgins" userId="f99148ad-7e67-4304-8c11-27c7a53efd31" providerId="ADAL" clId="{BC333596-D8C3-4C9B-AD5F-947285B05F4F}" dt="2021-10-19T15:30:31.824" v="4" actId="47"/>
        <pc:sldMkLst>
          <pc:docMk/>
          <pc:sldMk cId="678621518" sldId="741"/>
        </pc:sldMkLst>
      </pc:sldChg>
      <pc:sldChg chg="add del">
        <pc:chgData name="Mark Higgins" userId="f99148ad-7e67-4304-8c11-27c7a53efd31" providerId="ADAL" clId="{BC333596-D8C3-4C9B-AD5F-947285B05F4F}" dt="2021-10-19T15:30:31.824" v="4" actId="47"/>
        <pc:sldMkLst>
          <pc:docMk/>
          <pc:sldMk cId="2723241041" sldId="742"/>
        </pc:sldMkLst>
      </pc:sldChg>
      <pc:sldChg chg="add del">
        <pc:chgData name="Mark Higgins" userId="f99148ad-7e67-4304-8c11-27c7a53efd31" providerId="ADAL" clId="{BC333596-D8C3-4C9B-AD5F-947285B05F4F}" dt="2021-10-19T15:30:31.824" v="4" actId="47"/>
        <pc:sldMkLst>
          <pc:docMk/>
          <pc:sldMk cId="2085346251" sldId="749"/>
        </pc:sldMkLst>
      </pc:sldChg>
      <pc:sldChg chg="modSp new mod ord">
        <pc:chgData name="Mark Higgins" userId="f99148ad-7e67-4304-8c11-27c7a53efd31" providerId="ADAL" clId="{BC333596-D8C3-4C9B-AD5F-947285B05F4F}" dt="2021-11-02T11:07:44.034" v="192" actId="20577"/>
        <pc:sldMkLst>
          <pc:docMk/>
          <pc:sldMk cId="2594139224" sldId="751"/>
        </pc:sldMkLst>
        <pc:spChg chg="mod">
          <ac:chgData name="Mark Higgins" userId="f99148ad-7e67-4304-8c11-27c7a53efd31" providerId="ADAL" clId="{BC333596-D8C3-4C9B-AD5F-947285B05F4F}" dt="2021-11-02T11:06:51.325" v="180" actId="20577"/>
          <ac:spMkLst>
            <pc:docMk/>
            <pc:sldMk cId="2594139224" sldId="751"/>
            <ac:spMk id="2" creationId="{0B87CDBB-328B-4491-ACDB-93DB793F3B8F}"/>
          </ac:spMkLst>
        </pc:spChg>
        <pc:spChg chg="mod">
          <ac:chgData name="Mark Higgins" userId="f99148ad-7e67-4304-8c11-27c7a53efd31" providerId="ADAL" clId="{BC333596-D8C3-4C9B-AD5F-947285B05F4F}" dt="2021-11-02T11:07:44.034" v="192" actId="20577"/>
          <ac:spMkLst>
            <pc:docMk/>
            <pc:sldMk cId="2594139224" sldId="751"/>
            <ac:spMk id="3" creationId="{F0B7FD29-B2AA-4040-BC9D-CE3424D01DC3}"/>
          </ac:spMkLst>
        </pc:spChg>
      </pc:sldChg>
      <pc:sldChg chg="delSp modSp add del mod">
        <pc:chgData name="Mark Higgins" userId="f99148ad-7e67-4304-8c11-27c7a53efd31" providerId="ADAL" clId="{BC333596-D8C3-4C9B-AD5F-947285B05F4F}" dt="2021-10-19T16:04:11.608" v="135" actId="2696"/>
        <pc:sldMkLst>
          <pc:docMk/>
          <pc:sldMk cId="4105346015" sldId="751"/>
        </pc:sldMkLst>
        <pc:spChg chg="mod">
          <ac:chgData name="Mark Higgins" userId="f99148ad-7e67-4304-8c11-27c7a53efd31" providerId="ADAL" clId="{BC333596-D8C3-4C9B-AD5F-947285B05F4F}" dt="2021-10-19T15:31:51.946" v="33" actId="20577"/>
          <ac:spMkLst>
            <pc:docMk/>
            <pc:sldMk cId="4105346015" sldId="751"/>
            <ac:spMk id="2" creationId="{481F7095-154A-4FCE-BC2F-BF71331207EE}"/>
          </ac:spMkLst>
        </pc:spChg>
        <pc:spChg chg="del">
          <ac:chgData name="Mark Higgins" userId="f99148ad-7e67-4304-8c11-27c7a53efd31" providerId="ADAL" clId="{BC333596-D8C3-4C9B-AD5F-947285B05F4F}" dt="2021-10-19T15:32:03.937" v="38" actId="478"/>
          <ac:spMkLst>
            <pc:docMk/>
            <pc:sldMk cId="4105346015" sldId="751"/>
            <ac:spMk id="7" creationId="{6DBBD12B-BC83-43BA-ADD9-C0D5A4BF9910}"/>
          </ac:spMkLst>
        </pc:spChg>
        <pc:spChg chg="mod">
          <ac:chgData name="Mark Higgins" userId="f99148ad-7e67-4304-8c11-27c7a53efd31" providerId="ADAL" clId="{BC333596-D8C3-4C9B-AD5F-947285B05F4F}" dt="2021-10-19T15:37:53.031" v="134" actId="6549"/>
          <ac:spMkLst>
            <pc:docMk/>
            <pc:sldMk cId="4105346015" sldId="751"/>
            <ac:spMk id="10" creationId="{FFD1252B-8CDE-4CDF-84EE-A60BE7BB8D89}"/>
          </ac:spMkLst>
        </pc:spChg>
        <pc:spChg chg="del mod">
          <ac:chgData name="Mark Higgins" userId="f99148ad-7e67-4304-8c11-27c7a53efd31" providerId="ADAL" clId="{BC333596-D8C3-4C9B-AD5F-947285B05F4F}" dt="2021-10-19T15:32:05.897" v="39" actId="478"/>
          <ac:spMkLst>
            <pc:docMk/>
            <pc:sldMk cId="4105346015" sldId="751"/>
            <ac:spMk id="14" creationId="{48C61FE2-2E7A-454A-BAF0-E108F7755431}"/>
          </ac:spMkLst>
        </pc:spChg>
        <pc:picChg chg="del">
          <ac:chgData name="Mark Higgins" userId="f99148ad-7e67-4304-8c11-27c7a53efd31" providerId="ADAL" clId="{BC333596-D8C3-4C9B-AD5F-947285B05F4F}" dt="2021-10-19T15:31:55.945" v="35" actId="478"/>
          <ac:picMkLst>
            <pc:docMk/>
            <pc:sldMk cId="4105346015" sldId="751"/>
            <ac:picMk id="6" creationId="{581756FB-9C1B-4E8D-852E-BF3672970A49}"/>
          </ac:picMkLst>
        </pc:picChg>
        <pc:picChg chg="del">
          <ac:chgData name="Mark Higgins" userId="f99148ad-7e67-4304-8c11-27c7a53efd31" providerId="ADAL" clId="{BC333596-D8C3-4C9B-AD5F-947285B05F4F}" dt="2021-10-19T15:31:55.123" v="34" actId="478"/>
          <ac:picMkLst>
            <pc:docMk/>
            <pc:sldMk cId="4105346015" sldId="751"/>
            <ac:picMk id="8" creationId="{9D439313-A08A-4E54-9B06-1AC49BA0921A}"/>
          </ac:picMkLst>
        </pc:picChg>
      </pc:sldChg>
      <pc:sldChg chg="modSp new mod">
        <pc:chgData name="Mark Higgins" userId="f99148ad-7e67-4304-8c11-27c7a53efd31" providerId="ADAL" clId="{BC333596-D8C3-4C9B-AD5F-947285B05F4F}" dt="2021-11-02T11:12:22.859" v="598" actId="15"/>
        <pc:sldMkLst>
          <pc:docMk/>
          <pc:sldMk cId="1261467683" sldId="752"/>
        </pc:sldMkLst>
        <pc:spChg chg="mod">
          <ac:chgData name="Mark Higgins" userId="f99148ad-7e67-4304-8c11-27c7a53efd31" providerId="ADAL" clId="{BC333596-D8C3-4C9B-AD5F-947285B05F4F}" dt="2021-11-02T11:09:12.894" v="241" actId="20577"/>
          <ac:spMkLst>
            <pc:docMk/>
            <pc:sldMk cId="1261467683" sldId="752"/>
            <ac:spMk id="2" creationId="{D5A91DFF-4256-49B9-9AE4-5E53D8372750}"/>
          </ac:spMkLst>
        </pc:spChg>
        <pc:spChg chg="mod">
          <ac:chgData name="Mark Higgins" userId="f99148ad-7e67-4304-8c11-27c7a53efd31" providerId="ADAL" clId="{BC333596-D8C3-4C9B-AD5F-947285B05F4F}" dt="2021-11-02T11:12:22.859" v="598" actId="15"/>
          <ac:spMkLst>
            <pc:docMk/>
            <pc:sldMk cId="1261467683" sldId="752"/>
            <ac:spMk id="3" creationId="{0C67D474-C8FD-4FFA-9A33-D0039C143856}"/>
          </ac:spMkLst>
        </pc:spChg>
      </pc:sldChg>
      <pc:sldChg chg="modSp add del mod">
        <pc:chgData name="Mark Higgins" userId="f99148ad-7e67-4304-8c11-27c7a53efd31" providerId="ADAL" clId="{BC333596-D8C3-4C9B-AD5F-947285B05F4F}" dt="2021-11-02T11:08:43.619" v="224" actId="47"/>
        <pc:sldMkLst>
          <pc:docMk/>
          <pc:sldMk cId="2147689510" sldId="752"/>
        </pc:sldMkLst>
        <pc:spChg chg="mod">
          <ac:chgData name="Mark Higgins" userId="f99148ad-7e67-4304-8c11-27c7a53efd31" providerId="ADAL" clId="{BC333596-D8C3-4C9B-AD5F-947285B05F4F}" dt="2021-11-02T11:08:14.381" v="223" actId="20577"/>
          <ac:spMkLst>
            <pc:docMk/>
            <pc:sldMk cId="2147689510" sldId="752"/>
            <ac:spMk id="2" creationId="{0B87CDBB-328B-4491-ACDB-93DB793F3B8F}"/>
          </ac:spMkLst>
        </pc:spChg>
        <pc:spChg chg="mod">
          <ac:chgData name="Mark Higgins" userId="f99148ad-7e67-4304-8c11-27c7a53efd31" providerId="ADAL" clId="{BC333596-D8C3-4C9B-AD5F-947285B05F4F}" dt="2021-11-02T11:08:02.094" v="195" actId="20577"/>
          <ac:spMkLst>
            <pc:docMk/>
            <pc:sldMk cId="2147689510" sldId="752"/>
            <ac:spMk id="3" creationId="{F0B7FD29-B2AA-4040-BC9D-CE3424D01DC3}"/>
          </ac:spMkLst>
        </pc:spChg>
      </pc:sldChg>
      <pc:sldChg chg="addSp modSp new mod ord">
        <pc:chgData name="Mark Higgins" userId="f99148ad-7e67-4304-8c11-27c7a53efd31" providerId="ADAL" clId="{BC333596-D8C3-4C9B-AD5F-947285B05F4F}" dt="2021-11-02T11:17:20.944" v="873" actId="20577"/>
        <pc:sldMkLst>
          <pc:docMk/>
          <pc:sldMk cId="515646528" sldId="753"/>
        </pc:sldMkLst>
        <pc:spChg chg="mod">
          <ac:chgData name="Mark Higgins" userId="f99148ad-7e67-4304-8c11-27c7a53efd31" providerId="ADAL" clId="{BC333596-D8C3-4C9B-AD5F-947285B05F4F}" dt="2021-11-02T11:14:33.157" v="619" actId="20577"/>
          <ac:spMkLst>
            <pc:docMk/>
            <pc:sldMk cId="515646528" sldId="753"/>
            <ac:spMk id="2" creationId="{B0950975-12C5-41BA-9AC8-CC0E71B01D2A}"/>
          </ac:spMkLst>
        </pc:spChg>
        <pc:spChg chg="mod">
          <ac:chgData name="Mark Higgins" userId="f99148ad-7e67-4304-8c11-27c7a53efd31" providerId="ADAL" clId="{BC333596-D8C3-4C9B-AD5F-947285B05F4F}" dt="2021-11-02T11:15:46.072" v="840" actId="20577"/>
          <ac:spMkLst>
            <pc:docMk/>
            <pc:sldMk cId="515646528" sldId="753"/>
            <ac:spMk id="3" creationId="{592E4CE6-0D08-42FD-A9A3-01B104FABDC2}"/>
          </ac:spMkLst>
        </pc:spChg>
        <pc:spChg chg="add mod">
          <ac:chgData name="Mark Higgins" userId="f99148ad-7e67-4304-8c11-27c7a53efd31" providerId="ADAL" clId="{BC333596-D8C3-4C9B-AD5F-947285B05F4F}" dt="2021-11-02T11:17:03.414" v="851" actId="14100"/>
          <ac:spMkLst>
            <pc:docMk/>
            <pc:sldMk cId="515646528" sldId="753"/>
            <ac:spMk id="4" creationId="{A3707973-D2A1-4D7A-A066-053A38EA17C2}"/>
          </ac:spMkLst>
        </pc:spChg>
        <pc:spChg chg="add mod">
          <ac:chgData name="Mark Higgins" userId="f99148ad-7e67-4304-8c11-27c7a53efd31" providerId="ADAL" clId="{BC333596-D8C3-4C9B-AD5F-947285B05F4F}" dt="2021-11-02T11:17:17.210" v="869" actId="20577"/>
          <ac:spMkLst>
            <pc:docMk/>
            <pc:sldMk cId="515646528" sldId="753"/>
            <ac:spMk id="5" creationId="{FD1DF9B9-8A10-43D3-9CD7-2A885CC25310}"/>
          </ac:spMkLst>
        </pc:spChg>
        <pc:spChg chg="add mod">
          <ac:chgData name="Mark Higgins" userId="f99148ad-7e67-4304-8c11-27c7a53efd31" providerId="ADAL" clId="{BC333596-D8C3-4C9B-AD5F-947285B05F4F}" dt="2021-11-02T11:17:20.944" v="873" actId="20577"/>
          <ac:spMkLst>
            <pc:docMk/>
            <pc:sldMk cId="515646528" sldId="753"/>
            <ac:spMk id="6" creationId="{6EF4F5B6-DC7C-44F6-9252-4C93A9568DFE}"/>
          </ac:spMkLst>
        </pc:spChg>
      </pc:sldChg>
      <pc:sldChg chg="modSp new mod">
        <pc:chgData name="Mark Higgins" userId="f99148ad-7e67-4304-8c11-27c7a53efd31" providerId="ADAL" clId="{BC333596-D8C3-4C9B-AD5F-947285B05F4F}" dt="2021-11-02T11:20:41.123" v="990" actId="20577"/>
        <pc:sldMkLst>
          <pc:docMk/>
          <pc:sldMk cId="373148995" sldId="754"/>
        </pc:sldMkLst>
        <pc:spChg chg="mod">
          <ac:chgData name="Mark Higgins" userId="f99148ad-7e67-4304-8c11-27c7a53efd31" providerId="ADAL" clId="{BC333596-D8C3-4C9B-AD5F-947285B05F4F}" dt="2021-11-02T11:20:41.123" v="990" actId="20577"/>
          <ac:spMkLst>
            <pc:docMk/>
            <pc:sldMk cId="373148995" sldId="754"/>
            <ac:spMk id="2" creationId="{A3E713AA-9A3F-458D-A4CB-587BF58F0017}"/>
          </ac:spMkLst>
        </pc:spChg>
        <pc:spChg chg="mod">
          <ac:chgData name="Mark Higgins" userId="f99148ad-7e67-4304-8c11-27c7a53efd31" providerId="ADAL" clId="{BC333596-D8C3-4C9B-AD5F-947285B05F4F}" dt="2021-11-02T11:20:32.840" v="967" actId="20577"/>
          <ac:spMkLst>
            <pc:docMk/>
            <pc:sldMk cId="373148995" sldId="754"/>
            <ac:spMk id="3" creationId="{38542361-A7D9-4EB0-815B-EAEF37A99E91}"/>
          </ac:spMkLst>
        </pc:spChg>
      </pc:sldChg>
      <pc:sldChg chg="add del">
        <pc:chgData name="Mark Higgins" userId="f99148ad-7e67-4304-8c11-27c7a53efd31" providerId="ADAL" clId="{BC333596-D8C3-4C9B-AD5F-947285B05F4F}" dt="2021-10-19T15:30:31.824" v="4" actId="47"/>
        <pc:sldMkLst>
          <pc:docMk/>
          <pc:sldMk cId="943533271" sldId="786"/>
        </pc:sldMkLst>
      </pc:sldChg>
      <pc:sldChg chg="add del">
        <pc:chgData name="Mark Higgins" userId="f99148ad-7e67-4304-8c11-27c7a53efd31" providerId="ADAL" clId="{BC333596-D8C3-4C9B-AD5F-947285B05F4F}" dt="2021-10-19T15:30:31.824" v="4" actId="47"/>
        <pc:sldMkLst>
          <pc:docMk/>
          <pc:sldMk cId="3315086354" sldId="787"/>
        </pc:sldMkLst>
      </pc:sldChg>
      <pc:sldChg chg="add del">
        <pc:chgData name="Mark Higgins" userId="f99148ad-7e67-4304-8c11-27c7a53efd31" providerId="ADAL" clId="{BC333596-D8C3-4C9B-AD5F-947285B05F4F}" dt="2021-10-19T15:30:31.824" v="4" actId="47"/>
        <pc:sldMkLst>
          <pc:docMk/>
          <pc:sldMk cId="2254413050" sldId="788"/>
        </pc:sldMkLst>
      </pc:sldChg>
      <pc:sldChg chg="add del">
        <pc:chgData name="Mark Higgins" userId="f99148ad-7e67-4304-8c11-27c7a53efd31" providerId="ADAL" clId="{BC333596-D8C3-4C9B-AD5F-947285B05F4F}" dt="2021-10-19T15:30:31.824" v="4" actId="47"/>
        <pc:sldMkLst>
          <pc:docMk/>
          <pc:sldMk cId="1898860426" sldId="789"/>
        </pc:sldMkLst>
      </pc:sldChg>
      <pc:sldChg chg="add del">
        <pc:chgData name="Mark Higgins" userId="f99148ad-7e67-4304-8c11-27c7a53efd31" providerId="ADAL" clId="{BC333596-D8C3-4C9B-AD5F-947285B05F4F}" dt="2021-10-19T15:30:31.824" v="4" actId="47"/>
        <pc:sldMkLst>
          <pc:docMk/>
          <pc:sldMk cId="582655134" sldId="790"/>
        </pc:sldMkLst>
      </pc:sldChg>
      <pc:sldChg chg="add del">
        <pc:chgData name="Mark Higgins" userId="f99148ad-7e67-4304-8c11-27c7a53efd31" providerId="ADAL" clId="{BC333596-D8C3-4C9B-AD5F-947285B05F4F}" dt="2021-10-19T15:30:31.824" v="4" actId="47"/>
        <pc:sldMkLst>
          <pc:docMk/>
          <pc:sldMk cId="2115869644" sldId="791"/>
        </pc:sldMkLst>
      </pc:sldChg>
      <pc:sldChg chg="add del">
        <pc:chgData name="Mark Higgins" userId="f99148ad-7e67-4304-8c11-27c7a53efd31" providerId="ADAL" clId="{BC333596-D8C3-4C9B-AD5F-947285B05F4F}" dt="2021-10-19T15:30:31.824" v="4" actId="47"/>
        <pc:sldMkLst>
          <pc:docMk/>
          <pc:sldMk cId="1430388509" sldId="792"/>
        </pc:sldMkLst>
      </pc:sldChg>
      <pc:sldChg chg="add del">
        <pc:chgData name="Mark Higgins" userId="f99148ad-7e67-4304-8c11-27c7a53efd31" providerId="ADAL" clId="{BC333596-D8C3-4C9B-AD5F-947285B05F4F}" dt="2021-10-19T15:30:31.824" v="4" actId="47"/>
        <pc:sldMkLst>
          <pc:docMk/>
          <pc:sldMk cId="1305669384" sldId="793"/>
        </pc:sldMkLst>
      </pc:sldChg>
      <pc:sldChg chg="add del">
        <pc:chgData name="Mark Higgins" userId="f99148ad-7e67-4304-8c11-27c7a53efd31" providerId="ADAL" clId="{BC333596-D8C3-4C9B-AD5F-947285B05F4F}" dt="2021-10-19T15:30:31.824" v="4" actId="47"/>
        <pc:sldMkLst>
          <pc:docMk/>
          <pc:sldMk cId="220799762" sldId="794"/>
        </pc:sldMkLst>
      </pc:sldChg>
      <pc:sldChg chg="add del">
        <pc:chgData name="Mark Higgins" userId="f99148ad-7e67-4304-8c11-27c7a53efd31" providerId="ADAL" clId="{BC333596-D8C3-4C9B-AD5F-947285B05F4F}" dt="2021-10-19T15:30:31.824" v="4" actId="47"/>
        <pc:sldMkLst>
          <pc:docMk/>
          <pc:sldMk cId="2721446035" sldId="795"/>
        </pc:sldMkLst>
      </pc:sldChg>
      <pc:sldChg chg="add del">
        <pc:chgData name="Mark Higgins" userId="f99148ad-7e67-4304-8c11-27c7a53efd31" providerId="ADAL" clId="{BC333596-D8C3-4C9B-AD5F-947285B05F4F}" dt="2021-10-19T15:30:31.824" v="4" actId="47"/>
        <pc:sldMkLst>
          <pc:docMk/>
          <pc:sldMk cId="850367915" sldId="796"/>
        </pc:sldMkLst>
      </pc:sldChg>
      <pc:sldChg chg="add del">
        <pc:chgData name="Mark Higgins" userId="f99148ad-7e67-4304-8c11-27c7a53efd31" providerId="ADAL" clId="{BC333596-D8C3-4C9B-AD5F-947285B05F4F}" dt="2021-10-19T15:30:31.824" v="4" actId="47"/>
        <pc:sldMkLst>
          <pc:docMk/>
          <pc:sldMk cId="1309863362" sldId="797"/>
        </pc:sldMkLst>
      </pc:sldChg>
      <pc:sldChg chg="add del">
        <pc:chgData name="Mark Higgins" userId="f99148ad-7e67-4304-8c11-27c7a53efd31" providerId="ADAL" clId="{BC333596-D8C3-4C9B-AD5F-947285B05F4F}" dt="2021-10-19T15:30:31.824" v="4" actId="47"/>
        <pc:sldMkLst>
          <pc:docMk/>
          <pc:sldMk cId="59047964" sldId="798"/>
        </pc:sldMkLst>
      </pc:sldChg>
      <pc:sldChg chg="add del">
        <pc:chgData name="Mark Higgins" userId="f99148ad-7e67-4304-8c11-27c7a53efd31" providerId="ADAL" clId="{BC333596-D8C3-4C9B-AD5F-947285B05F4F}" dt="2021-10-19T15:30:31.824" v="4" actId="47"/>
        <pc:sldMkLst>
          <pc:docMk/>
          <pc:sldMk cId="2917903884" sldId="799"/>
        </pc:sldMkLst>
      </pc:sldChg>
      <pc:sldChg chg="add del">
        <pc:chgData name="Mark Higgins" userId="f99148ad-7e67-4304-8c11-27c7a53efd31" providerId="ADAL" clId="{BC333596-D8C3-4C9B-AD5F-947285B05F4F}" dt="2021-10-19T15:30:31.824" v="4" actId="47"/>
        <pc:sldMkLst>
          <pc:docMk/>
          <pc:sldMk cId="3307357044" sldId="800"/>
        </pc:sldMkLst>
      </pc:sldChg>
      <pc:sldChg chg="add del">
        <pc:chgData name="Mark Higgins" userId="f99148ad-7e67-4304-8c11-27c7a53efd31" providerId="ADAL" clId="{BC333596-D8C3-4C9B-AD5F-947285B05F4F}" dt="2021-10-19T15:30:31.824" v="4" actId="47"/>
        <pc:sldMkLst>
          <pc:docMk/>
          <pc:sldMk cId="2768283390" sldId="801"/>
        </pc:sldMkLst>
      </pc:sldChg>
      <pc:sldChg chg="add del">
        <pc:chgData name="Mark Higgins" userId="f99148ad-7e67-4304-8c11-27c7a53efd31" providerId="ADAL" clId="{BC333596-D8C3-4C9B-AD5F-947285B05F4F}" dt="2021-10-19T15:30:31.824" v="4" actId="47"/>
        <pc:sldMkLst>
          <pc:docMk/>
          <pc:sldMk cId="269504932" sldId="802"/>
        </pc:sldMkLst>
      </pc:sldChg>
      <pc:sldChg chg="add del">
        <pc:chgData name="Mark Higgins" userId="f99148ad-7e67-4304-8c11-27c7a53efd31" providerId="ADAL" clId="{BC333596-D8C3-4C9B-AD5F-947285B05F4F}" dt="2021-10-19T15:30:31.824" v="4" actId="47"/>
        <pc:sldMkLst>
          <pc:docMk/>
          <pc:sldMk cId="936649872" sldId="803"/>
        </pc:sldMkLst>
      </pc:sldChg>
      <pc:sldChg chg="add del">
        <pc:chgData name="Mark Higgins" userId="f99148ad-7e67-4304-8c11-27c7a53efd31" providerId="ADAL" clId="{BC333596-D8C3-4C9B-AD5F-947285B05F4F}" dt="2021-10-19T15:30:31.824" v="4" actId="47"/>
        <pc:sldMkLst>
          <pc:docMk/>
          <pc:sldMk cId="3756242935" sldId="804"/>
        </pc:sldMkLst>
      </pc:sldChg>
      <pc:sldChg chg="add del">
        <pc:chgData name="Mark Higgins" userId="f99148ad-7e67-4304-8c11-27c7a53efd31" providerId="ADAL" clId="{BC333596-D8C3-4C9B-AD5F-947285B05F4F}" dt="2021-10-19T15:30:31.824" v="4" actId="47"/>
        <pc:sldMkLst>
          <pc:docMk/>
          <pc:sldMk cId="1709385537" sldId="805"/>
        </pc:sldMkLst>
      </pc:sldChg>
      <pc:sldChg chg="add del">
        <pc:chgData name="Mark Higgins" userId="f99148ad-7e67-4304-8c11-27c7a53efd31" providerId="ADAL" clId="{BC333596-D8C3-4C9B-AD5F-947285B05F4F}" dt="2021-10-19T15:30:31.824" v="4" actId="47"/>
        <pc:sldMkLst>
          <pc:docMk/>
          <pc:sldMk cId="1556916043" sldId="806"/>
        </pc:sldMkLst>
      </pc:sldChg>
      <pc:sldChg chg="add del">
        <pc:chgData name="Mark Higgins" userId="f99148ad-7e67-4304-8c11-27c7a53efd31" providerId="ADAL" clId="{BC333596-D8C3-4C9B-AD5F-947285B05F4F}" dt="2021-10-19T15:30:31.824" v="4" actId="47"/>
        <pc:sldMkLst>
          <pc:docMk/>
          <pc:sldMk cId="3746792967" sldId="807"/>
        </pc:sldMkLst>
      </pc:sldChg>
      <pc:sldChg chg="add del">
        <pc:chgData name="Mark Higgins" userId="f99148ad-7e67-4304-8c11-27c7a53efd31" providerId="ADAL" clId="{BC333596-D8C3-4C9B-AD5F-947285B05F4F}" dt="2021-10-19T15:30:31.824" v="4" actId="47"/>
        <pc:sldMkLst>
          <pc:docMk/>
          <pc:sldMk cId="1423839089" sldId="808"/>
        </pc:sldMkLst>
      </pc:sldChg>
      <pc:sldChg chg="add del">
        <pc:chgData name="Mark Higgins" userId="f99148ad-7e67-4304-8c11-27c7a53efd31" providerId="ADAL" clId="{BC333596-D8C3-4C9B-AD5F-947285B05F4F}" dt="2021-10-19T15:30:31.824" v="4" actId="47"/>
        <pc:sldMkLst>
          <pc:docMk/>
          <pc:sldMk cId="621884934" sldId="809"/>
        </pc:sldMkLst>
      </pc:sldChg>
      <pc:sldChg chg="add del">
        <pc:chgData name="Mark Higgins" userId="f99148ad-7e67-4304-8c11-27c7a53efd31" providerId="ADAL" clId="{BC333596-D8C3-4C9B-AD5F-947285B05F4F}" dt="2021-10-19T15:30:31.824" v="4" actId="47"/>
        <pc:sldMkLst>
          <pc:docMk/>
          <pc:sldMk cId="3326104712" sldId="810"/>
        </pc:sldMkLst>
      </pc:sldChg>
      <pc:sldChg chg="add del">
        <pc:chgData name="Mark Higgins" userId="f99148ad-7e67-4304-8c11-27c7a53efd31" providerId="ADAL" clId="{BC333596-D8C3-4C9B-AD5F-947285B05F4F}" dt="2021-10-19T15:30:31.824" v="4" actId="47"/>
        <pc:sldMkLst>
          <pc:docMk/>
          <pc:sldMk cId="2047518538" sldId="811"/>
        </pc:sldMkLst>
      </pc:sldChg>
      <pc:sldChg chg="add del">
        <pc:chgData name="Mark Higgins" userId="f99148ad-7e67-4304-8c11-27c7a53efd31" providerId="ADAL" clId="{BC333596-D8C3-4C9B-AD5F-947285B05F4F}" dt="2021-10-19T15:30:31.824" v="4" actId="47"/>
        <pc:sldMkLst>
          <pc:docMk/>
          <pc:sldMk cId="1220454332" sldId="812"/>
        </pc:sldMkLst>
      </pc:sldChg>
      <pc:sldChg chg="add del">
        <pc:chgData name="Mark Higgins" userId="f99148ad-7e67-4304-8c11-27c7a53efd31" providerId="ADAL" clId="{BC333596-D8C3-4C9B-AD5F-947285B05F4F}" dt="2021-10-19T15:30:31.824" v="4" actId="47"/>
        <pc:sldMkLst>
          <pc:docMk/>
          <pc:sldMk cId="900502132" sldId="813"/>
        </pc:sldMkLst>
      </pc:sldChg>
      <pc:sldChg chg="add del">
        <pc:chgData name="Mark Higgins" userId="f99148ad-7e67-4304-8c11-27c7a53efd31" providerId="ADAL" clId="{BC333596-D8C3-4C9B-AD5F-947285B05F4F}" dt="2021-10-19T15:30:31.824" v="4" actId="47"/>
        <pc:sldMkLst>
          <pc:docMk/>
          <pc:sldMk cId="3768102261" sldId="814"/>
        </pc:sldMkLst>
      </pc:sldChg>
      <pc:sldChg chg="add del">
        <pc:chgData name="Mark Higgins" userId="f99148ad-7e67-4304-8c11-27c7a53efd31" providerId="ADAL" clId="{BC333596-D8C3-4C9B-AD5F-947285B05F4F}" dt="2021-10-19T15:30:31.824" v="4" actId="47"/>
        <pc:sldMkLst>
          <pc:docMk/>
          <pc:sldMk cId="2348555775" sldId="815"/>
        </pc:sldMkLst>
      </pc:sldChg>
      <pc:sldChg chg="add del">
        <pc:chgData name="Mark Higgins" userId="f99148ad-7e67-4304-8c11-27c7a53efd31" providerId="ADAL" clId="{BC333596-D8C3-4C9B-AD5F-947285B05F4F}" dt="2021-10-19T15:30:31.824" v="4" actId="47"/>
        <pc:sldMkLst>
          <pc:docMk/>
          <pc:sldMk cId="1916672220" sldId="816"/>
        </pc:sldMkLst>
      </pc:sldChg>
      <pc:sldChg chg="add del">
        <pc:chgData name="Mark Higgins" userId="f99148ad-7e67-4304-8c11-27c7a53efd31" providerId="ADAL" clId="{BC333596-D8C3-4C9B-AD5F-947285B05F4F}" dt="2021-10-19T15:30:31.824" v="4" actId="47"/>
        <pc:sldMkLst>
          <pc:docMk/>
          <pc:sldMk cId="3990424974" sldId="817"/>
        </pc:sldMkLst>
      </pc:sldChg>
      <pc:sldChg chg="add del">
        <pc:chgData name="Mark Higgins" userId="f99148ad-7e67-4304-8c11-27c7a53efd31" providerId="ADAL" clId="{BC333596-D8C3-4C9B-AD5F-947285B05F4F}" dt="2021-10-19T15:30:31.824" v="4" actId="47"/>
        <pc:sldMkLst>
          <pc:docMk/>
          <pc:sldMk cId="1268753974" sldId="818"/>
        </pc:sldMkLst>
      </pc:sldChg>
      <pc:sldChg chg="add del">
        <pc:chgData name="Mark Higgins" userId="f99148ad-7e67-4304-8c11-27c7a53efd31" providerId="ADAL" clId="{BC333596-D8C3-4C9B-AD5F-947285B05F4F}" dt="2021-10-19T15:30:31.824" v="4" actId="47"/>
        <pc:sldMkLst>
          <pc:docMk/>
          <pc:sldMk cId="1662100627" sldId="819"/>
        </pc:sldMkLst>
      </pc:sldChg>
      <pc:sldChg chg="add del">
        <pc:chgData name="Mark Higgins" userId="f99148ad-7e67-4304-8c11-27c7a53efd31" providerId="ADAL" clId="{BC333596-D8C3-4C9B-AD5F-947285B05F4F}" dt="2021-10-19T15:30:31.824" v="4" actId="47"/>
        <pc:sldMkLst>
          <pc:docMk/>
          <pc:sldMk cId="3132530425" sldId="820"/>
        </pc:sldMkLst>
      </pc:sldChg>
      <pc:sldChg chg="add del">
        <pc:chgData name="Mark Higgins" userId="f99148ad-7e67-4304-8c11-27c7a53efd31" providerId="ADAL" clId="{BC333596-D8C3-4C9B-AD5F-947285B05F4F}" dt="2021-10-19T15:30:31.824" v="4" actId="47"/>
        <pc:sldMkLst>
          <pc:docMk/>
          <pc:sldMk cId="4159035664" sldId="821"/>
        </pc:sldMkLst>
      </pc:sldChg>
      <pc:sldChg chg="add del">
        <pc:chgData name="Mark Higgins" userId="f99148ad-7e67-4304-8c11-27c7a53efd31" providerId="ADAL" clId="{BC333596-D8C3-4C9B-AD5F-947285B05F4F}" dt="2021-10-19T15:30:31.824" v="4" actId="47"/>
        <pc:sldMkLst>
          <pc:docMk/>
          <pc:sldMk cId="1002476302" sldId="822"/>
        </pc:sldMkLst>
      </pc:sldChg>
      <pc:sldChg chg="add del">
        <pc:chgData name="Mark Higgins" userId="f99148ad-7e67-4304-8c11-27c7a53efd31" providerId="ADAL" clId="{BC333596-D8C3-4C9B-AD5F-947285B05F4F}" dt="2021-10-19T15:30:31.824" v="4" actId="47"/>
        <pc:sldMkLst>
          <pc:docMk/>
          <pc:sldMk cId="1185371609" sldId="823"/>
        </pc:sldMkLst>
      </pc:sldChg>
      <pc:sldChg chg="add del">
        <pc:chgData name="Mark Higgins" userId="f99148ad-7e67-4304-8c11-27c7a53efd31" providerId="ADAL" clId="{BC333596-D8C3-4C9B-AD5F-947285B05F4F}" dt="2021-10-19T15:30:31.824" v="4" actId="47"/>
        <pc:sldMkLst>
          <pc:docMk/>
          <pc:sldMk cId="618070154" sldId="824"/>
        </pc:sldMkLst>
      </pc:sldChg>
      <pc:sldChg chg="add del">
        <pc:chgData name="Mark Higgins" userId="f99148ad-7e67-4304-8c11-27c7a53efd31" providerId="ADAL" clId="{BC333596-D8C3-4C9B-AD5F-947285B05F4F}" dt="2021-10-19T15:30:31.824" v="4" actId="47"/>
        <pc:sldMkLst>
          <pc:docMk/>
          <pc:sldMk cId="2758723342" sldId="825"/>
        </pc:sldMkLst>
      </pc:sldChg>
      <pc:sldChg chg="add del">
        <pc:chgData name="Mark Higgins" userId="f99148ad-7e67-4304-8c11-27c7a53efd31" providerId="ADAL" clId="{BC333596-D8C3-4C9B-AD5F-947285B05F4F}" dt="2021-10-19T15:30:31.824" v="4" actId="47"/>
        <pc:sldMkLst>
          <pc:docMk/>
          <pc:sldMk cId="4089018560" sldId="826"/>
        </pc:sldMkLst>
      </pc:sldChg>
      <pc:sldChg chg="add del">
        <pc:chgData name="Mark Higgins" userId="f99148ad-7e67-4304-8c11-27c7a53efd31" providerId="ADAL" clId="{BC333596-D8C3-4C9B-AD5F-947285B05F4F}" dt="2021-10-19T15:30:31.824" v="4" actId="47"/>
        <pc:sldMkLst>
          <pc:docMk/>
          <pc:sldMk cId="2613124085" sldId="827"/>
        </pc:sldMkLst>
      </pc:sldChg>
      <pc:sldChg chg="add del">
        <pc:chgData name="Mark Higgins" userId="f99148ad-7e67-4304-8c11-27c7a53efd31" providerId="ADAL" clId="{BC333596-D8C3-4C9B-AD5F-947285B05F4F}" dt="2021-10-19T15:30:31.824" v="4" actId="47"/>
        <pc:sldMkLst>
          <pc:docMk/>
          <pc:sldMk cId="3424191908" sldId="828"/>
        </pc:sldMkLst>
      </pc:sldChg>
      <pc:sldChg chg="add del">
        <pc:chgData name="Mark Higgins" userId="f99148ad-7e67-4304-8c11-27c7a53efd31" providerId="ADAL" clId="{BC333596-D8C3-4C9B-AD5F-947285B05F4F}" dt="2021-10-19T15:30:31.824" v="4" actId="47"/>
        <pc:sldMkLst>
          <pc:docMk/>
          <pc:sldMk cId="3455165873" sldId="829"/>
        </pc:sldMkLst>
      </pc:sldChg>
      <pc:sldChg chg="add del">
        <pc:chgData name="Mark Higgins" userId="f99148ad-7e67-4304-8c11-27c7a53efd31" providerId="ADAL" clId="{BC333596-D8C3-4C9B-AD5F-947285B05F4F}" dt="2021-10-19T15:30:31.824" v="4" actId="47"/>
        <pc:sldMkLst>
          <pc:docMk/>
          <pc:sldMk cId="2114535970" sldId="830"/>
        </pc:sldMkLst>
      </pc:sldChg>
      <pc:sldChg chg="add del">
        <pc:chgData name="Mark Higgins" userId="f99148ad-7e67-4304-8c11-27c7a53efd31" providerId="ADAL" clId="{BC333596-D8C3-4C9B-AD5F-947285B05F4F}" dt="2021-10-19T15:30:31.824" v="4" actId="47"/>
        <pc:sldMkLst>
          <pc:docMk/>
          <pc:sldMk cId="2034332846" sldId="831"/>
        </pc:sldMkLst>
      </pc:sldChg>
      <pc:sldChg chg="add del">
        <pc:chgData name="Mark Higgins" userId="f99148ad-7e67-4304-8c11-27c7a53efd31" providerId="ADAL" clId="{BC333596-D8C3-4C9B-AD5F-947285B05F4F}" dt="2021-10-19T15:30:31.824" v="4" actId="47"/>
        <pc:sldMkLst>
          <pc:docMk/>
          <pc:sldMk cId="3876447242" sldId="832"/>
        </pc:sldMkLst>
      </pc:sldChg>
      <pc:sldChg chg="add del">
        <pc:chgData name="Mark Higgins" userId="f99148ad-7e67-4304-8c11-27c7a53efd31" providerId="ADAL" clId="{BC333596-D8C3-4C9B-AD5F-947285B05F4F}" dt="2021-10-19T15:30:31.824" v="4" actId="47"/>
        <pc:sldMkLst>
          <pc:docMk/>
          <pc:sldMk cId="61682309" sldId="833"/>
        </pc:sldMkLst>
      </pc:sldChg>
      <pc:sldChg chg="add del">
        <pc:chgData name="Mark Higgins" userId="f99148ad-7e67-4304-8c11-27c7a53efd31" providerId="ADAL" clId="{BC333596-D8C3-4C9B-AD5F-947285B05F4F}" dt="2021-10-19T15:30:31.824" v="4" actId="47"/>
        <pc:sldMkLst>
          <pc:docMk/>
          <pc:sldMk cId="1797970716" sldId="834"/>
        </pc:sldMkLst>
      </pc:sldChg>
      <pc:sldChg chg="add del">
        <pc:chgData name="Mark Higgins" userId="f99148ad-7e67-4304-8c11-27c7a53efd31" providerId="ADAL" clId="{BC333596-D8C3-4C9B-AD5F-947285B05F4F}" dt="2021-10-19T15:30:31.824" v="4" actId="47"/>
        <pc:sldMkLst>
          <pc:docMk/>
          <pc:sldMk cId="3014115190" sldId="835"/>
        </pc:sldMkLst>
      </pc:sldChg>
      <pc:sldChg chg="add del">
        <pc:chgData name="Mark Higgins" userId="f99148ad-7e67-4304-8c11-27c7a53efd31" providerId="ADAL" clId="{BC333596-D8C3-4C9B-AD5F-947285B05F4F}" dt="2021-10-19T15:30:31.824" v="4" actId="47"/>
        <pc:sldMkLst>
          <pc:docMk/>
          <pc:sldMk cId="2526394181" sldId="836"/>
        </pc:sldMkLst>
      </pc:sldChg>
      <pc:sldChg chg="add del">
        <pc:chgData name="Mark Higgins" userId="f99148ad-7e67-4304-8c11-27c7a53efd31" providerId="ADAL" clId="{BC333596-D8C3-4C9B-AD5F-947285B05F4F}" dt="2021-10-19T15:30:31.824" v="4" actId="47"/>
        <pc:sldMkLst>
          <pc:docMk/>
          <pc:sldMk cId="3946992036" sldId="837"/>
        </pc:sldMkLst>
      </pc:sldChg>
      <pc:sldChg chg="add del">
        <pc:chgData name="Mark Higgins" userId="f99148ad-7e67-4304-8c11-27c7a53efd31" providerId="ADAL" clId="{BC333596-D8C3-4C9B-AD5F-947285B05F4F}" dt="2021-10-19T15:30:31.824" v="4" actId="47"/>
        <pc:sldMkLst>
          <pc:docMk/>
          <pc:sldMk cId="2216848995" sldId="838"/>
        </pc:sldMkLst>
      </pc:sldChg>
      <pc:sldChg chg="add del">
        <pc:chgData name="Mark Higgins" userId="f99148ad-7e67-4304-8c11-27c7a53efd31" providerId="ADAL" clId="{BC333596-D8C3-4C9B-AD5F-947285B05F4F}" dt="2021-10-19T15:30:31.824" v="4" actId="47"/>
        <pc:sldMkLst>
          <pc:docMk/>
          <pc:sldMk cId="4190859478" sldId="839"/>
        </pc:sldMkLst>
      </pc:sldChg>
      <pc:sldChg chg="add del">
        <pc:chgData name="Mark Higgins" userId="f99148ad-7e67-4304-8c11-27c7a53efd31" providerId="ADAL" clId="{BC333596-D8C3-4C9B-AD5F-947285B05F4F}" dt="2021-10-19T15:30:31.824" v="4" actId="47"/>
        <pc:sldMkLst>
          <pc:docMk/>
          <pc:sldMk cId="3196069014" sldId="840"/>
        </pc:sldMkLst>
      </pc:sldChg>
      <pc:sldChg chg="add del">
        <pc:chgData name="Mark Higgins" userId="f99148ad-7e67-4304-8c11-27c7a53efd31" providerId="ADAL" clId="{BC333596-D8C3-4C9B-AD5F-947285B05F4F}" dt="2021-10-19T15:30:31.824" v="4" actId="47"/>
        <pc:sldMkLst>
          <pc:docMk/>
          <pc:sldMk cId="1721820367" sldId="841"/>
        </pc:sldMkLst>
      </pc:sldChg>
      <pc:sldChg chg="add del">
        <pc:chgData name="Mark Higgins" userId="f99148ad-7e67-4304-8c11-27c7a53efd31" providerId="ADAL" clId="{BC333596-D8C3-4C9B-AD5F-947285B05F4F}" dt="2021-10-19T15:30:31.824" v="4" actId="47"/>
        <pc:sldMkLst>
          <pc:docMk/>
          <pc:sldMk cId="1869090532" sldId="842"/>
        </pc:sldMkLst>
      </pc:sldChg>
      <pc:sldChg chg="add del">
        <pc:chgData name="Mark Higgins" userId="f99148ad-7e67-4304-8c11-27c7a53efd31" providerId="ADAL" clId="{BC333596-D8C3-4C9B-AD5F-947285B05F4F}" dt="2021-10-19T15:30:31.824" v="4" actId="47"/>
        <pc:sldMkLst>
          <pc:docMk/>
          <pc:sldMk cId="2628112808" sldId="843"/>
        </pc:sldMkLst>
      </pc:sldChg>
      <pc:sldChg chg="add del">
        <pc:chgData name="Mark Higgins" userId="f99148ad-7e67-4304-8c11-27c7a53efd31" providerId="ADAL" clId="{BC333596-D8C3-4C9B-AD5F-947285B05F4F}" dt="2021-10-19T15:30:31.824" v="4" actId="47"/>
        <pc:sldMkLst>
          <pc:docMk/>
          <pc:sldMk cId="2353558584" sldId="844"/>
        </pc:sldMkLst>
      </pc:sldChg>
      <pc:sldChg chg="add del">
        <pc:chgData name="Mark Higgins" userId="f99148ad-7e67-4304-8c11-27c7a53efd31" providerId="ADAL" clId="{BC333596-D8C3-4C9B-AD5F-947285B05F4F}" dt="2021-10-19T15:30:31.824" v="4" actId="47"/>
        <pc:sldMkLst>
          <pc:docMk/>
          <pc:sldMk cId="1443403361" sldId="845"/>
        </pc:sldMkLst>
      </pc:sldChg>
      <pc:sldChg chg="add del">
        <pc:chgData name="Mark Higgins" userId="f99148ad-7e67-4304-8c11-27c7a53efd31" providerId="ADAL" clId="{BC333596-D8C3-4C9B-AD5F-947285B05F4F}" dt="2021-10-19T15:30:31.824" v="4" actId="47"/>
        <pc:sldMkLst>
          <pc:docMk/>
          <pc:sldMk cId="3953925610" sldId="846"/>
        </pc:sldMkLst>
      </pc:sldChg>
      <pc:sldChg chg="add del">
        <pc:chgData name="Mark Higgins" userId="f99148ad-7e67-4304-8c11-27c7a53efd31" providerId="ADAL" clId="{BC333596-D8C3-4C9B-AD5F-947285B05F4F}" dt="2021-10-19T15:30:31.824" v="4" actId="47"/>
        <pc:sldMkLst>
          <pc:docMk/>
          <pc:sldMk cId="3166217738" sldId="847"/>
        </pc:sldMkLst>
      </pc:sldChg>
      <pc:sldChg chg="add del">
        <pc:chgData name="Mark Higgins" userId="f99148ad-7e67-4304-8c11-27c7a53efd31" providerId="ADAL" clId="{BC333596-D8C3-4C9B-AD5F-947285B05F4F}" dt="2021-10-19T15:30:31.824" v="4" actId="47"/>
        <pc:sldMkLst>
          <pc:docMk/>
          <pc:sldMk cId="4139375702" sldId="848"/>
        </pc:sldMkLst>
      </pc:sldChg>
      <pc:sldChg chg="add del">
        <pc:chgData name="Mark Higgins" userId="f99148ad-7e67-4304-8c11-27c7a53efd31" providerId="ADAL" clId="{BC333596-D8C3-4C9B-AD5F-947285B05F4F}" dt="2021-10-19T15:30:31.824" v="4" actId="47"/>
        <pc:sldMkLst>
          <pc:docMk/>
          <pc:sldMk cId="4293902586" sldId="849"/>
        </pc:sldMkLst>
      </pc:sldChg>
      <pc:sldChg chg="add del">
        <pc:chgData name="Mark Higgins" userId="f99148ad-7e67-4304-8c11-27c7a53efd31" providerId="ADAL" clId="{BC333596-D8C3-4C9B-AD5F-947285B05F4F}" dt="2021-10-19T15:30:31.824" v="4" actId="47"/>
        <pc:sldMkLst>
          <pc:docMk/>
          <pc:sldMk cId="3489513525" sldId="850"/>
        </pc:sldMkLst>
      </pc:sldChg>
      <pc:sldChg chg="add del">
        <pc:chgData name="Mark Higgins" userId="f99148ad-7e67-4304-8c11-27c7a53efd31" providerId="ADAL" clId="{BC333596-D8C3-4C9B-AD5F-947285B05F4F}" dt="2021-10-19T15:30:31.824" v="4" actId="47"/>
        <pc:sldMkLst>
          <pc:docMk/>
          <pc:sldMk cId="1141282613" sldId="851"/>
        </pc:sldMkLst>
      </pc:sldChg>
      <pc:sldChg chg="add del">
        <pc:chgData name="Mark Higgins" userId="f99148ad-7e67-4304-8c11-27c7a53efd31" providerId="ADAL" clId="{BC333596-D8C3-4C9B-AD5F-947285B05F4F}" dt="2021-10-19T15:30:31.824" v="4" actId="47"/>
        <pc:sldMkLst>
          <pc:docMk/>
          <pc:sldMk cId="677793915" sldId="852"/>
        </pc:sldMkLst>
      </pc:sldChg>
      <pc:sldChg chg="add del">
        <pc:chgData name="Mark Higgins" userId="f99148ad-7e67-4304-8c11-27c7a53efd31" providerId="ADAL" clId="{BC333596-D8C3-4C9B-AD5F-947285B05F4F}" dt="2021-10-19T15:30:31.824" v="4" actId="47"/>
        <pc:sldMkLst>
          <pc:docMk/>
          <pc:sldMk cId="1416216133" sldId="853"/>
        </pc:sldMkLst>
      </pc:sldChg>
      <pc:sldChg chg="add del">
        <pc:chgData name="Mark Higgins" userId="f99148ad-7e67-4304-8c11-27c7a53efd31" providerId="ADAL" clId="{BC333596-D8C3-4C9B-AD5F-947285B05F4F}" dt="2021-10-19T15:30:31.824" v="4" actId="47"/>
        <pc:sldMkLst>
          <pc:docMk/>
          <pc:sldMk cId="3931041411" sldId="854"/>
        </pc:sldMkLst>
      </pc:sldChg>
      <pc:sldChg chg="add del">
        <pc:chgData name="Mark Higgins" userId="f99148ad-7e67-4304-8c11-27c7a53efd31" providerId="ADAL" clId="{BC333596-D8C3-4C9B-AD5F-947285B05F4F}" dt="2021-10-19T15:30:31.824" v="4" actId="47"/>
        <pc:sldMkLst>
          <pc:docMk/>
          <pc:sldMk cId="1905862668" sldId="855"/>
        </pc:sldMkLst>
      </pc:sldChg>
      <pc:sldChg chg="add del">
        <pc:chgData name="Mark Higgins" userId="f99148ad-7e67-4304-8c11-27c7a53efd31" providerId="ADAL" clId="{BC333596-D8C3-4C9B-AD5F-947285B05F4F}" dt="2021-10-19T15:30:31.824" v="4" actId="47"/>
        <pc:sldMkLst>
          <pc:docMk/>
          <pc:sldMk cId="3043899704" sldId="856"/>
        </pc:sldMkLst>
      </pc:sldChg>
      <pc:sldChg chg="add del">
        <pc:chgData name="Mark Higgins" userId="f99148ad-7e67-4304-8c11-27c7a53efd31" providerId="ADAL" clId="{BC333596-D8C3-4C9B-AD5F-947285B05F4F}" dt="2021-10-19T15:30:31.824" v="4" actId="47"/>
        <pc:sldMkLst>
          <pc:docMk/>
          <pc:sldMk cId="1362578905" sldId="857"/>
        </pc:sldMkLst>
      </pc:sldChg>
    </pc:docChg>
  </pc:docChgLst>
  <pc:docChgLst>
    <pc:chgData name="Mark Higgins" userId="f99148ad-7e67-4304-8c11-27c7a53efd31" providerId="ADAL" clId="{45354E93-DC8F-4984-963C-F51F60790F39}"/>
    <pc:docChg chg="custSel modSld">
      <pc:chgData name="Mark Higgins" userId="f99148ad-7e67-4304-8c11-27c7a53efd31" providerId="ADAL" clId="{45354E93-DC8F-4984-963C-F51F60790F39}" dt="2022-11-07T15:04:41.944" v="111" actId="5793"/>
      <pc:docMkLst>
        <pc:docMk/>
      </pc:docMkLst>
      <pc:sldChg chg="modSp mod">
        <pc:chgData name="Mark Higgins" userId="f99148ad-7e67-4304-8c11-27c7a53efd31" providerId="ADAL" clId="{45354E93-DC8F-4984-963C-F51F60790F39}" dt="2022-11-07T15:02:59.142" v="79" actId="20577"/>
        <pc:sldMkLst>
          <pc:docMk/>
          <pc:sldMk cId="68030468" sldId="614"/>
        </pc:sldMkLst>
        <pc:spChg chg="mod">
          <ac:chgData name="Mark Higgins" userId="f99148ad-7e67-4304-8c11-27c7a53efd31" providerId="ADAL" clId="{45354E93-DC8F-4984-963C-F51F60790F39}" dt="2022-11-07T15:02:59.142" v="79" actId="20577"/>
          <ac:spMkLst>
            <pc:docMk/>
            <pc:sldMk cId="68030468" sldId="614"/>
            <ac:spMk id="2" creationId="{CF3425C1-194A-488B-9487-A9C82CEC3C35}"/>
          </ac:spMkLst>
        </pc:spChg>
      </pc:sldChg>
      <pc:sldChg chg="modSp mod">
        <pc:chgData name="Mark Higgins" userId="f99148ad-7e67-4304-8c11-27c7a53efd31" providerId="ADAL" clId="{45354E93-DC8F-4984-963C-F51F60790F39}" dt="2022-11-07T15:02:02.122" v="65" actId="20577"/>
        <pc:sldMkLst>
          <pc:docMk/>
          <pc:sldMk cId="2034145963" sldId="634"/>
        </pc:sldMkLst>
        <pc:spChg chg="mod">
          <ac:chgData name="Mark Higgins" userId="f99148ad-7e67-4304-8c11-27c7a53efd31" providerId="ADAL" clId="{45354E93-DC8F-4984-963C-F51F60790F39}" dt="2022-11-07T15:02:02.122" v="65" actId="20577"/>
          <ac:spMkLst>
            <pc:docMk/>
            <pc:sldMk cId="2034145963" sldId="634"/>
            <ac:spMk id="3" creationId="{E5E1673A-F130-4076-B20F-AB7AA977E5F9}"/>
          </ac:spMkLst>
        </pc:spChg>
      </pc:sldChg>
      <pc:sldChg chg="modSp mod">
        <pc:chgData name="Mark Higgins" userId="f99148ad-7e67-4304-8c11-27c7a53efd31" providerId="ADAL" clId="{45354E93-DC8F-4984-963C-F51F60790F39}" dt="2022-11-07T15:04:41.944" v="111" actId="5793"/>
        <pc:sldMkLst>
          <pc:docMk/>
          <pc:sldMk cId="3528029084" sldId="636"/>
        </pc:sldMkLst>
        <pc:spChg chg="mod">
          <ac:chgData name="Mark Higgins" userId="f99148ad-7e67-4304-8c11-27c7a53efd31" providerId="ADAL" clId="{45354E93-DC8F-4984-963C-F51F60790F39}" dt="2022-11-07T15:04:41.944" v="111" actId="5793"/>
          <ac:spMkLst>
            <pc:docMk/>
            <pc:sldMk cId="3528029084" sldId="636"/>
            <ac:spMk id="3" creationId="{0643A74E-306F-42CC-AB88-12C794A5E4D0}"/>
          </ac:spMkLst>
        </pc:spChg>
        <pc:graphicFrameChg chg="modGraphic">
          <ac:chgData name="Mark Higgins" userId="f99148ad-7e67-4304-8c11-27c7a53efd31" providerId="ADAL" clId="{45354E93-DC8F-4984-963C-F51F60790F39}" dt="2022-11-07T15:04:32.121" v="92" actId="20577"/>
          <ac:graphicFrameMkLst>
            <pc:docMk/>
            <pc:sldMk cId="3528029084" sldId="636"/>
            <ac:graphicFrameMk id="4" creationId="{F73B9916-0D23-4721-B8AE-CF23F63CDB19}"/>
          </ac:graphicFrameMkLst>
        </pc:graphicFrameChg>
      </pc:sldChg>
      <pc:sldChg chg="modSp mod">
        <pc:chgData name="Mark Higgins" userId="f99148ad-7e67-4304-8c11-27c7a53efd31" providerId="ADAL" clId="{45354E93-DC8F-4984-963C-F51F60790F39}" dt="2022-11-07T15:02:32.285" v="72" actId="20577"/>
        <pc:sldMkLst>
          <pc:docMk/>
          <pc:sldMk cId="30819055" sldId="648"/>
        </pc:sldMkLst>
        <pc:graphicFrameChg chg="modGraphic">
          <ac:chgData name="Mark Higgins" userId="f99148ad-7e67-4304-8c11-27c7a53efd31" providerId="ADAL" clId="{45354E93-DC8F-4984-963C-F51F60790F39}" dt="2022-11-07T15:02:32.285" v="72" actId="20577"/>
          <ac:graphicFrameMkLst>
            <pc:docMk/>
            <pc:sldMk cId="30819055" sldId="648"/>
            <ac:graphicFrameMk id="4" creationId="{59C5EAF8-0CC9-4525-ADB5-FEDD68C4FDA3}"/>
          </ac:graphicFrameMkLst>
        </pc:graphicFrameChg>
      </pc:sldChg>
      <pc:sldChg chg="modSp mod">
        <pc:chgData name="Mark Higgins" userId="f99148ad-7e67-4304-8c11-27c7a53efd31" providerId="ADAL" clId="{45354E93-DC8F-4984-963C-F51F60790F39}" dt="2022-11-07T15:03:48.109" v="86" actId="798"/>
        <pc:sldMkLst>
          <pc:docMk/>
          <pc:sldMk cId="1246062437" sldId="651"/>
        </pc:sldMkLst>
        <pc:graphicFrameChg chg="modGraphic">
          <ac:chgData name="Mark Higgins" userId="f99148ad-7e67-4304-8c11-27c7a53efd31" providerId="ADAL" clId="{45354E93-DC8F-4984-963C-F51F60790F39}" dt="2022-11-07T15:03:48.109" v="86" actId="798"/>
          <ac:graphicFrameMkLst>
            <pc:docMk/>
            <pc:sldMk cId="1246062437" sldId="651"/>
            <ac:graphicFrameMk id="4" creationId="{388A1CC0-6D91-4E3E-BD90-7D540C98A909}"/>
          </ac:graphicFrameMkLst>
        </pc:graphicFrameChg>
      </pc:sldChg>
      <pc:sldChg chg="modSp mod">
        <pc:chgData name="Mark Higgins" userId="f99148ad-7e67-4304-8c11-27c7a53efd31" providerId="ADAL" clId="{45354E93-DC8F-4984-963C-F51F60790F39}" dt="2022-11-07T15:01:40.121" v="14" actId="20577"/>
        <pc:sldMkLst>
          <pc:docMk/>
          <pc:sldMk cId="1856598404" sldId="658"/>
        </pc:sldMkLst>
        <pc:graphicFrameChg chg="modGraphic">
          <ac:chgData name="Mark Higgins" userId="f99148ad-7e67-4304-8c11-27c7a53efd31" providerId="ADAL" clId="{45354E93-DC8F-4984-963C-F51F60790F39}" dt="2022-11-07T15:01:40.121" v="14" actId="20577"/>
          <ac:graphicFrameMkLst>
            <pc:docMk/>
            <pc:sldMk cId="1856598404" sldId="658"/>
            <ac:graphicFrameMk id="4" creationId="{267C6537-1C14-4FA6-B93C-CFB941A1B458}"/>
          </ac:graphicFrameMkLst>
        </pc:graphicFrameChg>
      </pc:sldChg>
    </pc:docChg>
  </pc:docChgLst>
  <pc:docChgLst>
    <pc:chgData name="Mark Higgins" userId="ad4ee43bd0f7a961" providerId="LiveId" clId="{647653EF-4188-4197-B4D1-62B0EF62C349}"/>
    <pc:docChg chg="undo redo custSel addSld delSld modSld sldOrd">
      <pc:chgData name="Mark Higgins" userId="ad4ee43bd0f7a961" providerId="LiveId" clId="{647653EF-4188-4197-B4D1-62B0EF62C349}" dt="2021-09-09T14:14:04.636" v="14012" actId="20577"/>
      <pc:docMkLst>
        <pc:docMk/>
      </pc:docMkLst>
      <pc:sldChg chg="modSp mod">
        <pc:chgData name="Mark Higgins" userId="ad4ee43bd0f7a961" providerId="LiveId" clId="{647653EF-4188-4197-B4D1-62B0EF62C349}" dt="2021-09-08T14:06:00.055" v="4803" actId="20577"/>
        <pc:sldMkLst>
          <pc:docMk/>
          <pc:sldMk cId="653415081" sldId="257"/>
        </pc:sldMkLst>
        <pc:spChg chg="mod">
          <ac:chgData name="Mark Higgins" userId="ad4ee43bd0f7a961" providerId="LiveId" clId="{647653EF-4188-4197-B4D1-62B0EF62C349}" dt="2021-09-08T14:06:00.055" v="4803" actId="20577"/>
          <ac:spMkLst>
            <pc:docMk/>
            <pc:sldMk cId="653415081" sldId="257"/>
            <ac:spMk id="3" creationId="{93E1A0CE-437E-4089-AE73-03BEE8D4C05A}"/>
          </ac:spMkLst>
        </pc:spChg>
      </pc:sldChg>
      <pc:sldChg chg="modSp mod">
        <pc:chgData name="Mark Higgins" userId="ad4ee43bd0f7a961" providerId="LiveId" clId="{647653EF-4188-4197-B4D1-62B0EF62C349}" dt="2021-09-08T14:25:55.821" v="4909" actId="20577"/>
        <pc:sldMkLst>
          <pc:docMk/>
          <pc:sldMk cId="2851725395" sldId="263"/>
        </pc:sldMkLst>
        <pc:spChg chg="mod">
          <ac:chgData name="Mark Higgins" userId="ad4ee43bd0f7a961" providerId="LiveId" clId="{647653EF-4188-4197-B4D1-62B0EF62C349}" dt="2021-09-08T14:25:55.821" v="4909" actId="20577"/>
          <ac:spMkLst>
            <pc:docMk/>
            <pc:sldMk cId="2851725395" sldId="263"/>
            <ac:spMk id="3" creationId="{93E1A0CE-437E-4089-AE73-03BEE8D4C05A}"/>
          </ac:spMkLst>
        </pc:spChg>
      </pc:sldChg>
      <pc:sldChg chg="modSp mod">
        <pc:chgData name="Mark Higgins" userId="ad4ee43bd0f7a961" providerId="LiveId" clId="{647653EF-4188-4197-B4D1-62B0EF62C349}" dt="2021-09-08T14:21:19.570" v="4814" actId="20577"/>
        <pc:sldMkLst>
          <pc:docMk/>
          <pc:sldMk cId="174211072" sldId="264"/>
        </pc:sldMkLst>
        <pc:spChg chg="mod">
          <ac:chgData name="Mark Higgins" userId="ad4ee43bd0f7a961" providerId="LiveId" clId="{647653EF-4188-4197-B4D1-62B0EF62C349}" dt="2021-09-08T14:21:19.570" v="4814" actId="20577"/>
          <ac:spMkLst>
            <pc:docMk/>
            <pc:sldMk cId="174211072" sldId="264"/>
            <ac:spMk id="3" creationId="{93E1A0CE-437E-4089-AE73-03BEE8D4C05A}"/>
          </ac:spMkLst>
        </pc:spChg>
      </pc:sldChg>
      <pc:sldChg chg="modSp del mod">
        <pc:chgData name="Mark Higgins" userId="ad4ee43bd0f7a961" providerId="LiveId" clId="{647653EF-4188-4197-B4D1-62B0EF62C349}" dt="2021-09-08T14:01:52.081" v="4739" actId="47"/>
        <pc:sldMkLst>
          <pc:docMk/>
          <pc:sldMk cId="693423902" sldId="270"/>
        </pc:sldMkLst>
        <pc:spChg chg="mod">
          <ac:chgData name="Mark Higgins" userId="ad4ee43bd0f7a961" providerId="LiveId" clId="{647653EF-4188-4197-B4D1-62B0EF62C349}" dt="2021-09-08T13:58:54.881" v="4667" actId="255"/>
          <ac:spMkLst>
            <pc:docMk/>
            <pc:sldMk cId="693423902" sldId="270"/>
            <ac:spMk id="6" creationId="{D757E8AA-F339-4612-B77D-24D7A92AAF0A}"/>
          </ac:spMkLst>
        </pc:spChg>
      </pc:sldChg>
      <pc:sldChg chg="modSp del mod">
        <pc:chgData name="Mark Higgins" userId="ad4ee43bd0f7a961" providerId="LiveId" clId="{647653EF-4188-4197-B4D1-62B0EF62C349}" dt="2021-09-08T11:06:06.920" v="4630" actId="2696"/>
        <pc:sldMkLst>
          <pc:docMk/>
          <pc:sldMk cId="162881234" sldId="688"/>
        </pc:sldMkLst>
        <pc:spChg chg="mod">
          <ac:chgData name="Mark Higgins" userId="ad4ee43bd0f7a961" providerId="LiveId" clId="{647653EF-4188-4197-B4D1-62B0EF62C349}" dt="2021-09-07T15:39:30.784" v="373" actId="20577"/>
          <ac:spMkLst>
            <pc:docMk/>
            <pc:sldMk cId="162881234" sldId="688"/>
            <ac:spMk id="3" creationId="{18505FD1-CDB0-486D-9380-51AA02B060F4}"/>
          </ac:spMkLst>
        </pc:spChg>
      </pc:sldChg>
      <pc:sldChg chg="add ord">
        <pc:chgData name="Mark Higgins" userId="ad4ee43bd0f7a961" providerId="LiveId" clId="{647653EF-4188-4197-B4D1-62B0EF62C349}" dt="2021-09-09T10:56:00.402" v="9571"/>
        <pc:sldMkLst>
          <pc:docMk/>
          <pc:sldMk cId="2266756688" sldId="688"/>
        </pc:sldMkLst>
      </pc:sldChg>
      <pc:sldChg chg="modSp del mod">
        <pc:chgData name="Mark Higgins" userId="ad4ee43bd0f7a961" providerId="LiveId" clId="{647653EF-4188-4197-B4D1-62B0EF62C349}" dt="2021-09-08T11:06:06.920" v="4630" actId="2696"/>
        <pc:sldMkLst>
          <pc:docMk/>
          <pc:sldMk cId="116519343" sldId="689"/>
        </pc:sldMkLst>
        <pc:spChg chg="mod">
          <ac:chgData name="Mark Higgins" userId="ad4ee43bd0f7a961" providerId="LiveId" clId="{647653EF-4188-4197-B4D1-62B0EF62C349}" dt="2021-09-07T15:37:10.698" v="136"/>
          <ac:spMkLst>
            <pc:docMk/>
            <pc:sldMk cId="116519343" sldId="689"/>
            <ac:spMk id="3" creationId="{09131163-B45F-4BE2-828A-91FC58F41A68}"/>
          </ac:spMkLst>
        </pc:spChg>
      </pc:sldChg>
      <pc:sldChg chg="add del">
        <pc:chgData name="Mark Higgins" userId="ad4ee43bd0f7a961" providerId="LiveId" clId="{647653EF-4188-4197-B4D1-62B0EF62C349}" dt="2021-09-09T09:52:38.615" v="8347" actId="47"/>
        <pc:sldMkLst>
          <pc:docMk/>
          <pc:sldMk cId="2296762438" sldId="689"/>
        </pc:sldMkLst>
      </pc:sldChg>
      <pc:sldChg chg="addSp delSp modSp mod">
        <pc:chgData name="Mark Higgins" userId="ad4ee43bd0f7a961" providerId="LiveId" clId="{647653EF-4188-4197-B4D1-62B0EF62C349}" dt="2021-09-09T09:04:53.626" v="6293" actId="20577"/>
        <pc:sldMkLst>
          <pc:docMk/>
          <pc:sldMk cId="1637030846" sldId="693"/>
        </pc:sldMkLst>
        <pc:spChg chg="add mod">
          <ac:chgData name="Mark Higgins" userId="ad4ee43bd0f7a961" providerId="LiveId" clId="{647653EF-4188-4197-B4D1-62B0EF62C349}" dt="2021-09-08T09:35:03.136" v="3416" actId="20577"/>
          <ac:spMkLst>
            <pc:docMk/>
            <pc:sldMk cId="1637030846" sldId="693"/>
            <ac:spMk id="3" creationId="{3EDF88D1-5B18-4F2B-82EE-7DC35E76B4CE}"/>
          </ac:spMkLst>
        </pc:spChg>
        <pc:spChg chg="add mod">
          <ac:chgData name="Mark Higgins" userId="ad4ee43bd0f7a961" providerId="LiveId" clId="{647653EF-4188-4197-B4D1-62B0EF62C349}" dt="2021-09-08T09:38:13.304" v="3478" actId="1076"/>
          <ac:spMkLst>
            <pc:docMk/>
            <pc:sldMk cId="1637030846" sldId="693"/>
            <ac:spMk id="5" creationId="{A9CD787D-AEC4-429D-93CB-E7DCFAD7EE2F}"/>
          </ac:spMkLst>
        </pc:spChg>
        <pc:spChg chg="add mod">
          <ac:chgData name="Mark Higgins" userId="ad4ee43bd0f7a961" providerId="LiveId" clId="{647653EF-4188-4197-B4D1-62B0EF62C349}" dt="2021-09-08T14:05:10.455" v="4763" actId="14100"/>
          <ac:spMkLst>
            <pc:docMk/>
            <pc:sldMk cId="1637030846" sldId="693"/>
            <ac:spMk id="12" creationId="{A690BCA5-3EF4-4C54-A40B-0B5691703428}"/>
          </ac:spMkLst>
        </pc:spChg>
        <pc:spChg chg="add mod">
          <ac:chgData name="Mark Higgins" userId="ad4ee43bd0f7a961" providerId="LiveId" clId="{647653EF-4188-4197-B4D1-62B0EF62C349}" dt="2021-09-08T14:04:32.961" v="4759" actId="14100"/>
          <ac:spMkLst>
            <pc:docMk/>
            <pc:sldMk cId="1637030846" sldId="693"/>
            <ac:spMk id="16" creationId="{B73BF6CE-A4C4-41F2-9BDA-C8CC95467334}"/>
          </ac:spMkLst>
        </pc:spChg>
        <pc:grpChg chg="add del mod">
          <ac:chgData name="Mark Higgins" userId="ad4ee43bd0f7a961" providerId="LiveId" clId="{647653EF-4188-4197-B4D1-62B0EF62C349}" dt="2021-09-08T14:03:22.543" v="4752"/>
          <ac:grpSpMkLst>
            <pc:docMk/>
            <pc:sldMk cId="1637030846" sldId="693"/>
            <ac:grpSpMk id="10" creationId="{4A1D0024-7D4E-466F-888C-DF50A3EE1172}"/>
          </ac:grpSpMkLst>
        </pc:grpChg>
        <pc:grpChg chg="mod">
          <ac:chgData name="Mark Higgins" userId="ad4ee43bd0f7a961" providerId="LiveId" clId="{647653EF-4188-4197-B4D1-62B0EF62C349}" dt="2021-09-08T14:03:20.174" v="4750"/>
          <ac:grpSpMkLst>
            <pc:docMk/>
            <pc:sldMk cId="1637030846" sldId="693"/>
            <ac:grpSpMk id="12" creationId="{76175742-59C3-4858-9354-C21EF2A5337B}"/>
          </ac:grpSpMkLst>
        </pc:grpChg>
        <pc:graphicFrameChg chg="mod modGraphic">
          <ac:chgData name="Mark Higgins" userId="ad4ee43bd0f7a961" providerId="LiveId" clId="{647653EF-4188-4197-B4D1-62B0EF62C349}" dt="2021-09-09T09:04:53.626" v="6293" actId="20577"/>
          <ac:graphicFrameMkLst>
            <pc:docMk/>
            <pc:sldMk cId="1637030846" sldId="693"/>
            <ac:graphicFrameMk id="4" creationId="{E030EAED-58A5-4164-A2E2-5394113E1482}"/>
          </ac:graphicFrameMkLst>
        </pc:graphicFrameChg>
        <pc:inkChg chg="add del">
          <ac:chgData name="Mark Higgins" userId="ad4ee43bd0f7a961" providerId="LiveId" clId="{647653EF-4188-4197-B4D1-62B0EF62C349}" dt="2021-09-08T14:02:29.292" v="4741" actId="9405"/>
          <ac:inkMkLst>
            <pc:docMk/>
            <pc:sldMk cId="1637030846" sldId="693"/>
            <ac:inkMk id="6" creationId="{917D9C67-118D-445A-A407-647CC2103E39}"/>
          </ac:inkMkLst>
        </pc:inkChg>
        <pc:inkChg chg="add del">
          <ac:chgData name="Mark Higgins" userId="ad4ee43bd0f7a961" providerId="LiveId" clId="{647653EF-4188-4197-B4D1-62B0EF62C349}" dt="2021-09-08T14:02:34.032" v="4743" actId="9405"/>
          <ac:inkMkLst>
            <pc:docMk/>
            <pc:sldMk cId="1637030846" sldId="693"/>
            <ac:inkMk id="7" creationId="{FCC87C69-F0E1-4E94-B313-EBD3CCCBBCE8}"/>
          </ac:inkMkLst>
        </pc:inkChg>
        <pc:inkChg chg="add del mod">
          <ac:chgData name="Mark Higgins" userId="ad4ee43bd0f7a961" providerId="LiveId" clId="{647653EF-4188-4197-B4D1-62B0EF62C349}" dt="2021-09-08T14:03:22.977" v="4753" actId="9405"/>
          <ac:inkMkLst>
            <pc:docMk/>
            <pc:sldMk cId="1637030846" sldId="693"/>
            <ac:inkMk id="8" creationId="{E8796455-96D0-43F6-A46D-5602C9ED3225}"/>
          </ac:inkMkLst>
        </pc:inkChg>
        <pc:inkChg chg="add del mod">
          <ac:chgData name="Mark Higgins" userId="ad4ee43bd0f7a961" providerId="LiveId" clId="{647653EF-4188-4197-B4D1-62B0EF62C349}" dt="2021-09-08T14:03:22.543" v="4752"/>
          <ac:inkMkLst>
            <pc:docMk/>
            <pc:sldMk cId="1637030846" sldId="693"/>
            <ac:inkMk id="9" creationId="{DDE7C28A-6C16-4234-886E-83E29B75F333}"/>
          </ac:inkMkLst>
        </pc:inkChg>
        <pc:inkChg chg="add del mod">
          <ac:chgData name="Mark Higgins" userId="ad4ee43bd0f7a961" providerId="LiveId" clId="{647653EF-4188-4197-B4D1-62B0EF62C349}" dt="2021-09-08T14:03:20.174" v="4750"/>
          <ac:inkMkLst>
            <pc:docMk/>
            <pc:sldMk cId="1637030846" sldId="693"/>
            <ac:inkMk id="11" creationId="{19121F67-69B0-4624-A78D-DC499BD7B56B}"/>
          </ac:inkMkLst>
        </pc:inkChg>
        <pc:inkChg chg="add del mod">
          <ac:chgData name="Mark Higgins" userId="ad4ee43bd0f7a961" providerId="LiveId" clId="{647653EF-4188-4197-B4D1-62B0EF62C349}" dt="2021-09-08T14:04:15.901" v="4756" actId="34122"/>
          <ac:inkMkLst>
            <pc:docMk/>
            <pc:sldMk cId="1637030846" sldId="693"/>
            <ac:inkMk id="13" creationId="{C794C9FD-156F-4002-A3D9-E7B26E91E725}"/>
          </ac:inkMkLst>
        </pc:inkChg>
        <pc:inkChg chg="add del">
          <ac:chgData name="Mark Higgins" userId="ad4ee43bd0f7a961" providerId="LiveId" clId="{647653EF-4188-4197-B4D1-62B0EF62C349}" dt="2021-09-08T14:04:50.826" v="4761" actId="34122"/>
          <ac:inkMkLst>
            <pc:docMk/>
            <pc:sldMk cId="1637030846" sldId="693"/>
            <ac:inkMk id="14" creationId="{ED8A129C-A824-4D25-B014-65BBE1BA195F}"/>
          </ac:inkMkLst>
        </pc:inkChg>
      </pc:sldChg>
      <pc:sldChg chg="del ord">
        <pc:chgData name="Mark Higgins" userId="ad4ee43bd0f7a961" providerId="LiveId" clId="{647653EF-4188-4197-B4D1-62B0EF62C349}" dt="2021-09-08T11:05:24.911" v="4629" actId="2696"/>
        <pc:sldMkLst>
          <pc:docMk/>
          <pc:sldMk cId="550359697" sldId="694"/>
        </pc:sldMkLst>
      </pc:sldChg>
      <pc:sldChg chg="del">
        <pc:chgData name="Mark Higgins" userId="ad4ee43bd0f7a961" providerId="LiveId" clId="{647653EF-4188-4197-B4D1-62B0EF62C349}" dt="2021-09-08T13:56:49.170" v="4636" actId="2696"/>
        <pc:sldMkLst>
          <pc:docMk/>
          <pc:sldMk cId="247146181" sldId="695"/>
        </pc:sldMkLst>
      </pc:sldChg>
      <pc:sldChg chg="add">
        <pc:chgData name="Mark Higgins" userId="ad4ee43bd0f7a961" providerId="LiveId" clId="{647653EF-4188-4197-B4D1-62B0EF62C349}" dt="2021-09-08T13:56:53.722" v="4637"/>
        <pc:sldMkLst>
          <pc:docMk/>
          <pc:sldMk cId="1384747455" sldId="695"/>
        </pc:sldMkLst>
      </pc:sldChg>
      <pc:sldChg chg="modSp mod">
        <pc:chgData name="Mark Higgins" userId="ad4ee43bd0f7a961" providerId="LiveId" clId="{647653EF-4188-4197-B4D1-62B0EF62C349}" dt="2021-09-08T13:44:12.662" v="4635" actId="20577"/>
        <pc:sldMkLst>
          <pc:docMk/>
          <pc:sldMk cId="961037850" sldId="696"/>
        </pc:sldMkLst>
        <pc:spChg chg="mod">
          <ac:chgData name="Mark Higgins" userId="ad4ee43bd0f7a961" providerId="LiveId" clId="{647653EF-4188-4197-B4D1-62B0EF62C349}" dt="2021-09-08T13:44:12.662" v="4635" actId="20577"/>
          <ac:spMkLst>
            <pc:docMk/>
            <pc:sldMk cId="961037850" sldId="696"/>
            <ac:spMk id="3" creationId="{87CEC9F6-EDFF-4BA7-9F22-9EF8532E1D99}"/>
          </ac:spMkLst>
        </pc:spChg>
      </pc:sldChg>
      <pc:sldChg chg="del ord">
        <pc:chgData name="Mark Higgins" userId="ad4ee43bd0f7a961" providerId="LiveId" clId="{647653EF-4188-4197-B4D1-62B0EF62C349}" dt="2021-09-08T11:05:24.911" v="4629" actId="2696"/>
        <pc:sldMkLst>
          <pc:docMk/>
          <pc:sldMk cId="68695730" sldId="705"/>
        </pc:sldMkLst>
      </pc:sldChg>
      <pc:sldChg chg="del ord">
        <pc:chgData name="Mark Higgins" userId="ad4ee43bd0f7a961" providerId="LiveId" clId="{647653EF-4188-4197-B4D1-62B0EF62C349}" dt="2021-09-08T11:05:24.911" v="4629" actId="2696"/>
        <pc:sldMkLst>
          <pc:docMk/>
          <pc:sldMk cId="296084717" sldId="706"/>
        </pc:sldMkLst>
      </pc:sldChg>
      <pc:sldChg chg="add">
        <pc:chgData name="Mark Higgins" userId="ad4ee43bd0f7a961" providerId="LiveId" clId="{647653EF-4188-4197-B4D1-62B0EF62C349}" dt="2021-09-08T13:56:53.722" v="4637"/>
        <pc:sldMkLst>
          <pc:docMk/>
          <pc:sldMk cId="1816344671" sldId="707"/>
        </pc:sldMkLst>
      </pc:sldChg>
      <pc:sldChg chg="del">
        <pc:chgData name="Mark Higgins" userId="ad4ee43bd0f7a961" providerId="LiveId" clId="{647653EF-4188-4197-B4D1-62B0EF62C349}" dt="2021-09-08T13:56:49.170" v="4636" actId="2696"/>
        <pc:sldMkLst>
          <pc:docMk/>
          <pc:sldMk cId="2510874112" sldId="707"/>
        </pc:sldMkLst>
      </pc:sldChg>
      <pc:sldChg chg="del">
        <pc:chgData name="Mark Higgins" userId="ad4ee43bd0f7a961" providerId="LiveId" clId="{647653EF-4188-4197-B4D1-62B0EF62C349}" dt="2021-09-08T13:56:49.170" v="4636" actId="2696"/>
        <pc:sldMkLst>
          <pc:docMk/>
          <pc:sldMk cId="197150763" sldId="708"/>
        </pc:sldMkLst>
      </pc:sldChg>
      <pc:sldChg chg="add">
        <pc:chgData name="Mark Higgins" userId="ad4ee43bd0f7a961" providerId="LiveId" clId="{647653EF-4188-4197-B4D1-62B0EF62C349}" dt="2021-09-08T13:56:53.722" v="4637"/>
        <pc:sldMkLst>
          <pc:docMk/>
          <pc:sldMk cId="2977657711" sldId="708"/>
        </pc:sldMkLst>
      </pc:sldChg>
      <pc:sldChg chg="del">
        <pc:chgData name="Mark Higgins" userId="ad4ee43bd0f7a961" providerId="LiveId" clId="{647653EF-4188-4197-B4D1-62B0EF62C349}" dt="2021-09-08T13:56:49.170" v="4636" actId="2696"/>
        <pc:sldMkLst>
          <pc:docMk/>
          <pc:sldMk cId="2046844614" sldId="717"/>
        </pc:sldMkLst>
      </pc:sldChg>
      <pc:sldChg chg="add">
        <pc:chgData name="Mark Higgins" userId="ad4ee43bd0f7a961" providerId="LiveId" clId="{647653EF-4188-4197-B4D1-62B0EF62C349}" dt="2021-09-08T13:56:53.722" v="4637"/>
        <pc:sldMkLst>
          <pc:docMk/>
          <pc:sldMk cId="4156006121" sldId="717"/>
        </pc:sldMkLst>
      </pc:sldChg>
      <pc:sldChg chg="modSp mod">
        <pc:chgData name="Mark Higgins" userId="ad4ee43bd0f7a961" providerId="LiveId" clId="{647653EF-4188-4197-B4D1-62B0EF62C349}" dt="2021-09-07T15:42:26.851" v="450" actId="20577"/>
        <pc:sldMkLst>
          <pc:docMk/>
          <pc:sldMk cId="1913810849" sldId="725"/>
        </pc:sldMkLst>
        <pc:spChg chg="mod">
          <ac:chgData name="Mark Higgins" userId="ad4ee43bd0f7a961" providerId="LiveId" clId="{647653EF-4188-4197-B4D1-62B0EF62C349}" dt="2021-09-07T15:42:26.851" v="450" actId="20577"/>
          <ac:spMkLst>
            <pc:docMk/>
            <pc:sldMk cId="1913810849" sldId="725"/>
            <ac:spMk id="3" creationId="{3D4BF050-3D39-49BE-A1E1-7CA3E382C0FC}"/>
          </ac:spMkLst>
        </pc:spChg>
      </pc:sldChg>
      <pc:sldChg chg="addSp modSp mod ord">
        <pc:chgData name="Mark Higgins" userId="ad4ee43bd0f7a961" providerId="LiveId" clId="{647653EF-4188-4197-B4D1-62B0EF62C349}" dt="2021-09-08T09:04:58.195" v="2526"/>
        <pc:sldMkLst>
          <pc:docMk/>
          <pc:sldMk cId="1326003313" sldId="726"/>
        </pc:sldMkLst>
        <pc:spChg chg="mod">
          <ac:chgData name="Mark Higgins" userId="ad4ee43bd0f7a961" providerId="LiveId" clId="{647653EF-4188-4197-B4D1-62B0EF62C349}" dt="2021-09-08T08:32:45.089" v="1325" actId="20577"/>
          <ac:spMkLst>
            <pc:docMk/>
            <pc:sldMk cId="1326003313" sldId="726"/>
            <ac:spMk id="2" creationId="{3B5280CE-BB24-4FD9-897E-A513BF3D82A8}"/>
          </ac:spMkLst>
        </pc:spChg>
        <pc:spChg chg="mod">
          <ac:chgData name="Mark Higgins" userId="ad4ee43bd0f7a961" providerId="LiveId" clId="{647653EF-4188-4197-B4D1-62B0EF62C349}" dt="2021-09-08T08:33:50.356" v="1444" actId="20577"/>
          <ac:spMkLst>
            <pc:docMk/>
            <pc:sldMk cId="1326003313" sldId="726"/>
            <ac:spMk id="3" creationId="{11E75937-4DAD-4EA5-804B-D83ED24FCC9F}"/>
          </ac:spMkLst>
        </pc:spChg>
        <pc:picChg chg="add mod">
          <ac:chgData name="Mark Higgins" userId="ad4ee43bd0f7a961" providerId="LiveId" clId="{647653EF-4188-4197-B4D1-62B0EF62C349}" dt="2021-09-08T08:25:59.766" v="830" actId="1076"/>
          <ac:picMkLst>
            <pc:docMk/>
            <pc:sldMk cId="1326003313" sldId="726"/>
            <ac:picMk id="5" creationId="{D50A6A5D-2EA3-456A-B3D6-9142D36545A7}"/>
          </ac:picMkLst>
        </pc:picChg>
      </pc:sldChg>
      <pc:sldChg chg="add del">
        <pc:chgData name="Mark Higgins" userId="ad4ee43bd0f7a961" providerId="LiveId" clId="{647653EF-4188-4197-B4D1-62B0EF62C349}" dt="2021-09-09T09:52:41.808" v="8348" actId="47"/>
        <pc:sldMkLst>
          <pc:docMk/>
          <pc:sldMk cId="409281941" sldId="727"/>
        </pc:sldMkLst>
      </pc:sldChg>
      <pc:sldChg chg="modSp new del mod">
        <pc:chgData name="Mark Higgins" userId="ad4ee43bd0f7a961" providerId="LiveId" clId="{647653EF-4188-4197-B4D1-62B0EF62C349}" dt="2021-09-08T11:06:06.920" v="4630" actId="2696"/>
        <pc:sldMkLst>
          <pc:docMk/>
          <pc:sldMk cId="3957863609" sldId="727"/>
        </pc:sldMkLst>
        <pc:spChg chg="mod">
          <ac:chgData name="Mark Higgins" userId="ad4ee43bd0f7a961" providerId="LiveId" clId="{647653EF-4188-4197-B4D1-62B0EF62C349}" dt="2021-09-07T15:40:58.875" v="432" actId="20577"/>
          <ac:spMkLst>
            <pc:docMk/>
            <pc:sldMk cId="3957863609" sldId="727"/>
            <ac:spMk id="2" creationId="{144635CD-1787-4F3D-B5B9-FF66691EAC1F}"/>
          </ac:spMkLst>
        </pc:spChg>
        <pc:spChg chg="mod">
          <ac:chgData name="Mark Higgins" userId="ad4ee43bd0f7a961" providerId="LiveId" clId="{647653EF-4188-4197-B4D1-62B0EF62C349}" dt="2021-09-07T15:40:51.850" v="429" actId="15"/>
          <ac:spMkLst>
            <pc:docMk/>
            <pc:sldMk cId="3957863609" sldId="727"/>
            <ac:spMk id="3" creationId="{07363428-748E-4143-84DD-C2730D07AD0E}"/>
          </ac:spMkLst>
        </pc:spChg>
      </pc:sldChg>
      <pc:sldChg chg="modSp new del mod">
        <pc:chgData name="Mark Higgins" userId="ad4ee43bd0f7a961" providerId="LiveId" clId="{647653EF-4188-4197-B4D1-62B0EF62C349}" dt="2021-09-08T11:06:06.920" v="4630" actId="2696"/>
        <pc:sldMkLst>
          <pc:docMk/>
          <pc:sldMk cId="426866733" sldId="728"/>
        </pc:sldMkLst>
        <pc:spChg chg="mod">
          <ac:chgData name="Mark Higgins" userId="ad4ee43bd0f7a961" providerId="LiveId" clId="{647653EF-4188-4197-B4D1-62B0EF62C349}" dt="2021-09-07T15:37:33.061" v="160" actId="20577"/>
          <ac:spMkLst>
            <pc:docMk/>
            <pc:sldMk cId="426866733" sldId="728"/>
            <ac:spMk id="2" creationId="{F92AF725-37A3-414B-83A8-E582535F743C}"/>
          </ac:spMkLst>
        </pc:spChg>
        <pc:spChg chg="mod">
          <ac:chgData name="Mark Higgins" userId="ad4ee43bd0f7a961" providerId="LiveId" clId="{647653EF-4188-4197-B4D1-62B0EF62C349}" dt="2021-09-07T15:37:35.434" v="161"/>
          <ac:spMkLst>
            <pc:docMk/>
            <pc:sldMk cId="426866733" sldId="728"/>
            <ac:spMk id="3" creationId="{A78E7CE9-F4C5-4007-BFBD-1555FFBA07AE}"/>
          </ac:spMkLst>
        </pc:spChg>
      </pc:sldChg>
      <pc:sldChg chg="modSp add mod ord">
        <pc:chgData name="Mark Higgins" userId="ad4ee43bd0f7a961" providerId="LiveId" clId="{647653EF-4188-4197-B4D1-62B0EF62C349}" dt="2021-09-09T12:54:47.331" v="12332" actId="20577"/>
        <pc:sldMkLst>
          <pc:docMk/>
          <pc:sldMk cId="4089840093" sldId="728"/>
        </pc:sldMkLst>
        <pc:spChg chg="mod">
          <ac:chgData name="Mark Higgins" userId="ad4ee43bd0f7a961" providerId="LiveId" clId="{647653EF-4188-4197-B4D1-62B0EF62C349}" dt="2021-09-09T12:54:47.331" v="12332" actId="20577"/>
          <ac:spMkLst>
            <pc:docMk/>
            <pc:sldMk cId="4089840093" sldId="728"/>
            <ac:spMk id="2" creationId="{F92AF725-37A3-414B-83A8-E582535F743C}"/>
          </ac:spMkLst>
        </pc:spChg>
        <pc:spChg chg="mod">
          <ac:chgData name="Mark Higgins" userId="ad4ee43bd0f7a961" providerId="LiveId" clId="{647653EF-4188-4197-B4D1-62B0EF62C349}" dt="2021-09-08T15:29:51.634" v="5314" actId="12"/>
          <ac:spMkLst>
            <pc:docMk/>
            <pc:sldMk cId="4089840093" sldId="728"/>
            <ac:spMk id="3" creationId="{A78E7CE9-F4C5-4007-BFBD-1555FFBA07AE}"/>
          </ac:spMkLst>
        </pc:spChg>
      </pc:sldChg>
      <pc:sldChg chg="modSp new del mod">
        <pc:chgData name="Mark Higgins" userId="ad4ee43bd0f7a961" providerId="LiveId" clId="{647653EF-4188-4197-B4D1-62B0EF62C349}" dt="2021-09-08T11:06:06.920" v="4630" actId="2696"/>
        <pc:sldMkLst>
          <pc:docMk/>
          <pc:sldMk cId="2236185836" sldId="729"/>
        </pc:sldMkLst>
        <pc:spChg chg="mod">
          <ac:chgData name="Mark Higgins" userId="ad4ee43bd0f7a961" providerId="LiveId" clId="{647653EF-4188-4197-B4D1-62B0EF62C349}" dt="2021-09-07T15:42:46.966" v="487" actId="20577"/>
          <ac:spMkLst>
            <pc:docMk/>
            <pc:sldMk cId="2236185836" sldId="729"/>
            <ac:spMk id="2" creationId="{8BD2EEC5-3868-4374-B632-3D282AD4D321}"/>
          </ac:spMkLst>
        </pc:spChg>
        <pc:spChg chg="mod">
          <ac:chgData name="Mark Higgins" userId="ad4ee43bd0f7a961" providerId="LiveId" clId="{647653EF-4188-4197-B4D1-62B0EF62C349}" dt="2021-09-07T16:09:37.909" v="646" actId="6549"/>
          <ac:spMkLst>
            <pc:docMk/>
            <pc:sldMk cId="2236185836" sldId="729"/>
            <ac:spMk id="3" creationId="{EF9C576E-99C5-4999-A508-E77B22F880E2}"/>
          </ac:spMkLst>
        </pc:spChg>
      </pc:sldChg>
      <pc:sldChg chg="add del">
        <pc:chgData name="Mark Higgins" userId="ad4ee43bd0f7a961" providerId="LiveId" clId="{647653EF-4188-4197-B4D1-62B0EF62C349}" dt="2021-09-09T09:52:46.474" v="8349" actId="47"/>
        <pc:sldMkLst>
          <pc:docMk/>
          <pc:sldMk cId="2698361923" sldId="729"/>
        </pc:sldMkLst>
      </pc:sldChg>
      <pc:sldChg chg="addSp modSp new mod ord">
        <pc:chgData name="Mark Higgins" userId="ad4ee43bd0f7a961" providerId="LiveId" clId="{647653EF-4188-4197-B4D1-62B0EF62C349}" dt="2021-09-08T09:15:00.357" v="2925" actId="15"/>
        <pc:sldMkLst>
          <pc:docMk/>
          <pc:sldMk cId="307547839" sldId="730"/>
        </pc:sldMkLst>
        <pc:spChg chg="mod">
          <ac:chgData name="Mark Higgins" userId="ad4ee43bd0f7a961" providerId="LiveId" clId="{647653EF-4188-4197-B4D1-62B0EF62C349}" dt="2021-09-08T08:27:58.636" v="859" actId="20577"/>
          <ac:spMkLst>
            <pc:docMk/>
            <pc:sldMk cId="307547839" sldId="730"/>
            <ac:spMk id="2" creationId="{AFD520BB-21A5-4252-8F5A-56BE325151F9}"/>
          </ac:spMkLst>
        </pc:spChg>
        <pc:spChg chg="mod">
          <ac:chgData name="Mark Higgins" userId="ad4ee43bd0f7a961" providerId="LiveId" clId="{647653EF-4188-4197-B4D1-62B0EF62C349}" dt="2021-09-08T09:15:00.357" v="2925" actId="15"/>
          <ac:spMkLst>
            <pc:docMk/>
            <pc:sldMk cId="307547839" sldId="730"/>
            <ac:spMk id="3" creationId="{E9572BCB-33F8-465F-9736-25F4A4D3B971}"/>
          </ac:spMkLst>
        </pc:spChg>
        <pc:picChg chg="add mod">
          <ac:chgData name="Mark Higgins" userId="ad4ee43bd0f7a961" providerId="LiveId" clId="{647653EF-4188-4197-B4D1-62B0EF62C349}" dt="2021-09-08T08:29:27.911" v="1106" actId="1076"/>
          <ac:picMkLst>
            <pc:docMk/>
            <pc:sldMk cId="307547839" sldId="730"/>
            <ac:picMk id="5" creationId="{139A02C5-0CAE-4F07-8508-D53FC60B8D5E}"/>
          </ac:picMkLst>
        </pc:picChg>
      </pc:sldChg>
      <pc:sldChg chg="addSp modSp new mod ord">
        <pc:chgData name="Mark Higgins" userId="ad4ee43bd0f7a961" providerId="LiveId" clId="{647653EF-4188-4197-B4D1-62B0EF62C349}" dt="2021-09-08T09:04:58.195" v="2526"/>
        <pc:sldMkLst>
          <pc:docMk/>
          <pc:sldMk cId="2642783198" sldId="731"/>
        </pc:sldMkLst>
        <pc:spChg chg="mod">
          <ac:chgData name="Mark Higgins" userId="ad4ee43bd0f7a961" providerId="LiveId" clId="{647653EF-4188-4197-B4D1-62B0EF62C349}" dt="2021-09-08T08:30:42.450" v="1174" actId="20577"/>
          <ac:spMkLst>
            <pc:docMk/>
            <pc:sldMk cId="2642783198" sldId="731"/>
            <ac:spMk id="2" creationId="{3542A854-0A4F-476E-9F02-BF0235FCECD1}"/>
          </ac:spMkLst>
        </pc:spChg>
        <pc:spChg chg="mod">
          <ac:chgData name="Mark Higgins" userId="ad4ee43bd0f7a961" providerId="LiveId" clId="{647653EF-4188-4197-B4D1-62B0EF62C349}" dt="2021-09-08T08:32:33.390" v="1317" actId="20577"/>
          <ac:spMkLst>
            <pc:docMk/>
            <pc:sldMk cId="2642783198" sldId="731"/>
            <ac:spMk id="3" creationId="{F4F01C57-E979-412C-9915-801748D0EB4A}"/>
          </ac:spMkLst>
        </pc:spChg>
        <pc:picChg chg="add mod">
          <ac:chgData name="Mark Higgins" userId="ad4ee43bd0f7a961" providerId="LiveId" clId="{647653EF-4188-4197-B4D1-62B0EF62C349}" dt="2021-09-08T08:32:31.094" v="1316" actId="1076"/>
          <ac:picMkLst>
            <pc:docMk/>
            <pc:sldMk cId="2642783198" sldId="731"/>
            <ac:picMk id="5" creationId="{785E5ECD-B483-441E-80B3-7A92C2AF4157}"/>
          </ac:picMkLst>
        </pc:picChg>
      </pc:sldChg>
      <pc:sldChg chg="addSp modSp new mod ord">
        <pc:chgData name="Mark Higgins" userId="ad4ee43bd0f7a961" providerId="LiveId" clId="{647653EF-4188-4197-B4D1-62B0EF62C349}" dt="2021-09-08T09:04:58.195" v="2526"/>
        <pc:sldMkLst>
          <pc:docMk/>
          <pc:sldMk cId="4079892440" sldId="732"/>
        </pc:sldMkLst>
        <pc:spChg chg="mod">
          <ac:chgData name="Mark Higgins" userId="ad4ee43bd0f7a961" providerId="LiveId" clId="{647653EF-4188-4197-B4D1-62B0EF62C349}" dt="2021-09-08T08:48:04.676" v="1459" actId="20577"/>
          <ac:spMkLst>
            <pc:docMk/>
            <pc:sldMk cId="4079892440" sldId="732"/>
            <ac:spMk id="2" creationId="{2572328E-9C26-4BE8-94BD-938EE02CE6D6}"/>
          </ac:spMkLst>
        </pc:spChg>
        <pc:spChg chg="mod">
          <ac:chgData name="Mark Higgins" userId="ad4ee43bd0f7a961" providerId="LiveId" clId="{647653EF-4188-4197-B4D1-62B0EF62C349}" dt="2021-09-08T08:49:44.411" v="1597" actId="20577"/>
          <ac:spMkLst>
            <pc:docMk/>
            <pc:sldMk cId="4079892440" sldId="732"/>
            <ac:spMk id="3" creationId="{825ADE8F-B3F6-4FD4-8B69-8FF243246F81}"/>
          </ac:spMkLst>
        </pc:spChg>
        <pc:picChg chg="add mod">
          <ac:chgData name="Mark Higgins" userId="ad4ee43bd0f7a961" providerId="LiveId" clId="{647653EF-4188-4197-B4D1-62B0EF62C349}" dt="2021-09-08T08:49:51.541" v="1599" actId="1076"/>
          <ac:picMkLst>
            <pc:docMk/>
            <pc:sldMk cId="4079892440" sldId="732"/>
            <ac:picMk id="5" creationId="{296AFF89-94B9-46E3-9749-A6C8694C6019}"/>
          </ac:picMkLst>
        </pc:picChg>
      </pc:sldChg>
      <pc:sldChg chg="addSp delSp modSp new mod ord">
        <pc:chgData name="Mark Higgins" userId="ad4ee43bd0f7a961" providerId="LiveId" clId="{647653EF-4188-4197-B4D1-62B0EF62C349}" dt="2021-09-08T09:24:38.746" v="3100" actId="20577"/>
        <pc:sldMkLst>
          <pc:docMk/>
          <pc:sldMk cId="1934917559" sldId="733"/>
        </pc:sldMkLst>
        <pc:spChg chg="mod">
          <ac:chgData name="Mark Higgins" userId="ad4ee43bd0f7a961" providerId="LiveId" clId="{647653EF-4188-4197-B4D1-62B0EF62C349}" dt="2021-09-08T09:24:38.746" v="3100" actId="20577"/>
          <ac:spMkLst>
            <pc:docMk/>
            <pc:sldMk cId="1934917559" sldId="733"/>
            <ac:spMk id="2" creationId="{549F1B38-CB12-48D5-9D27-DF119FEC6BEE}"/>
          </ac:spMkLst>
        </pc:spChg>
        <pc:spChg chg="mod">
          <ac:chgData name="Mark Higgins" userId="ad4ee43bd0f7a961" providerId="LiveId" clId="{647653EF-4188-4197-B4D1-62B0EF62C349}" dt="2021-09-08T08:52:49.164" v="1800" actId="20577"/>
          <ac:spMkLst>
            <pc:docMk/>
            <pc:sldMk cId="1934917559" sldId="733"/>
            <ac:spMk id="3" creationId="{F067B55E-5145-483C-AF3D-CDC5555AB04C}"/>
          </ac:spMkLst>
        </pc:spChg>
        <pc:picChg chg="add del mod">
          <ac:chgData name="Mark Higgins" userId="ad4ee43bd0f7a961" providerId="LiveId" clId="{647653EF-4188-4197-B4D1-62B0EF62C349}" dt="2021-09-08T08:51:36.523" v="1608" actId="22"/>
          <ac:picMkLst>
            <pc:docMk/>
            <pc:sldMk cId="1934917559" sldId="733"/>
            <ac:picMk id="5" creationId="{20EB30FA-C91B-4014-A26A-141221590329}"/>
          </ac:picMkLst>
        </pc:picChg>
        <pc:picChg chg="add mod">
          <ac:chgData name="Mark Higgins" userId="ad4ee43bd0f7a961" providerId="LiveId" clId="{647653EF-4188-4197-B4D1-62B0EF62C349}" dt="2021-09-08T08:52:22.218" v="1751" actId="1076"/>
          <ac:picMkLst>
            <pc:docMk/>
            <pc:sldMk cId="1934917559" sldId="733"/>
            <ac:picMk id="7" creationId="{F5482DB4-9ADA-478A-A2F6-878BBA186C38}"/>
          </ac:picMkLst>
        </pc:picChg>
      </pc:sldChg>
      <pc:sldChg chg="addSp modSp new mod ord">
        <pc:chgData name="Mark Higgins" userId="ad4ee43bd0f7a961" providerId="LiveId" clId="{647653EF-4188-4197-B4D1-62B0EF62C349}" dt="2021-09-08T09:04:58.195" v="2526"/>
        <pc:sldMkLst>
          <pc:docMk/>
          <pc:sldMk cId="1696381284" sldId="734"/>
        </pc:sldMkLst>
        <pc:spChg chg="mod">
          <ac:chgData name="Mark Higgins" userId="ad4ee43bd0f7a961" providerId="LiveId" clId="{647653EF-4188-4197-B4D1-62B0EF62C349}" dt="2021-09-08T08:53:21.009" v="1877" actId="20577"/>
          <ac:spMkLst>
            <pc:docMk/>
            <pc:sldMk cId="1696381284" sldId="734"/>
            <ac:spMk id="2" creationId="{CC7DD6EB-2EAA-4815-8AB1-0C1BD9A94018}"/>
          </ac:spMkLst>
        </pc:spChg>
        <pc:spChg chg="mod">
          <ac:chgData name="Mark Higgins" userId="ad4ee43bd0f7a961" providerId="LiveId" clId="{647653EF-4188-4197-B4D1-62B0EF62C349}" dt="2021-09-08T08:55:56.769" v="2057" actId="20577"/>
          <ac:spMkLst>
            <pc:docMk/>
            <pc:sldMk cId="1696381284" sldId="734"/>
            <ac:spMk id="3" creationId="{7B61A6C4-AB5B-454F-A965-D3392E845EB5}"/>
          </ac:spMkLst>
        </pc:spChg>
        <pc:picChg chg="add">
          <ac:chgData name="Mark Higgins" userId="ad4ee43bd0f7a961" providerId="LiveId" clId="{647653EF-4188-4197-B4D1-62B0EF62C349}" dt="2021-09-08T08:55:32.054" v="2038" actId="22"/>
          <ac:picMkLst>
            <pc:docMk/>
            <pc:sldMk cId="1696381284" sldId="734"/>
            <ac:picMk id="5" creationId="{09310793-D6C1-407A-BEE0-B7474F791B9B}"/>
          </ac:picMkLst>
        </pc:picChg>
      </pc:sldChg>
      <pc:sldChg chg="addSp modSp new mod ord">
        <pc:chgData name="Mark Higgins" userId="ad4ee43bd0f7a961" providerId="LiveId" clId="{647653EF-4188-4197-B4D1-62B0EF62C349}" dt="2021-09-08T09:04:58.195" v="2526"/>
        <pc:sldMkLst>
          <pc:docMk/>
          <pc:sldMk cId="4165303584" sldId="735"/>
        </pc:sldMkLst>
        <pc:spChg chg="mod">
          <ac:chgData name="Mark Higgins" userId="ad4ee43bd0f7a961" providerId="LiveId" clId="{647653EF-4188-4197-B4D1-62B0EF62C349}" dt="2021-09-08T08:56:17.544" v="2084" actId="20577"/>
          <ac:spMkLst>
            <pc:docMk/>
            <pc:sldMk cId="4165303584" sldId="735"/>
            <ac:spMk id="2" creationId="{AAD3848B-EBE9-46CD-BF52-FE9EFA488717}"/>
          </ac:spMkLst>
        </pc:spChg>
        <pc:spChg chg="mod">
          <ac:chgData name="Mark Higgins" userId="ad4ee43bd0f7a961" providerId="LiveId" clId="{647653EF-4188-4197-B4D1-62B0EF62C349}" dt="2021-09-08T08:57:34.480" v="2254" actId="20577"/>
          <ac:spMkLst>
            <pc:docMk/>
            <pc:sldMk cId="4165303584" sldId="735"/>
            <ac:spMk id="3" creationId="{89680905-DB02-4A61-99D6-9222D93AEC92}"/>
          </ac:spMkLst>
        </pc:spChg>
        <pc:picChg chg="add mod">
          <ac:chgData name="Mark Higgins" userId="ad4ee43bd0f7a961" providerId="LiveId" clId="{647653EF-4188-4197-B4D1-62B0EF62C349}" dt="2021-09-08T08:57:48.904" v="2260" actId="14100"/>
          <ac:picMkLst>
            <pc:docMk/>
            <pc:sldMk cId="4165303584" sldId="735"/>
            <ac:picMk id="5" creationId="{8B730B8C-443B-42BD-A174-8BA538868571}"/>
          </ac:picMkLst>
        </pc:picChg>
      </pc:sldChg>
      <pc:sldChg chg="addSp modSp new mod ord modNotesTx">
        <pc:chgData name="Mark Higgins" userId="ad4ee43bd0f7a961" providerId="LiveId" clId="{647653EF-4188-4197-B4D1-62B0EF62C349}" dt="2021-09-08T09:25:04.412" v="3111" actId="20577"/>
        <pc:sldMkLst>
          <pc:docMk/>
          <pc:sldMk cId="3876293331" sldId="736"/>
        </pc:sldMkLst>
        <pc:spChg chg="mod">
          <ac:chgData name="Mark Higgins" userId="ad4ee43bd0f7a961" providerId="LiveId" clId="{647653EF-4188-4197-B4D1-62B0EF62C349}" dt="2021-09-08T08:58:24.158" v="2287" actId="20577"/>
          <ac:spMkLst>
            <pc:docMk/>
            <pc:sldMk cId="3876293331" sldId="736"/>
            <ac:spMk id="2" creationId="{57F1D301-69B9-4536-99E6-4F09970E64FA}"/>
          </ac:spMkLst>
        </pc:spChg>
        <pc:spChg chg="mod">
          <ac:chgData name="Mark Higgins" userId="ad4ee43bd0f7a961" providerId="LiveId" clId="{647653EF-4188-4197-B4D1-62B0EF62C349}" dt="2021-09-08T09:25:04.412" v="3111" actId="20577"/>
          <ac:spMkLst>
            <pc:docMk/>
            <pc:sldMk cId="3876293331" sldId="736"/>
            <ac:spMk id="3" creationId="{E522E803-E6D8-47C9-BE82-6DCEB14D368E}"/>
          </ac:spMkLst>
        </pc:spChg>
        <pc:picChg chg="add mod">
          <ac:chgData name="Mark Higgins" userId="ad4ee43bd0f7a961" providerId="LiveId" clId="{647653EF-4188-4197-B4D1-62B0EF62C349}" dt="2021-09-08T09:02:39.110" v="2437" actId="1076"/>
          <ac:picMkLst>
            <pc:docMk/>
            <pc:sldMk cId="3876293331" sldId="736"/>
            <ac:picMk id="5" creationId="{6200BFC8-1D8E-46EC-806C-A0BE4124B866}"/>
          </ac:picMkLst>
        </pc:picChg>
      </pc:sldChg>
      <pc:sldChg chg="addSp delSp modSp new mod modClrScheme chgLayout">
        <pc:chgData name="Mark Higgins" userId="ad4ee43bd0f7a961" providerId="LiveId" clId="{647653EF-4188-4197-B4D1-62B0EF62C349}" dt="2021-09-08T09:05:34.582" v="2610" actId="20577"/>
        <pc:sldMkLst>
          <pc:docMk/>
          <pc:sldMk cId="3470252975" sldId="737"/>
        </pc:sldMkLst>
        <pc:spChg chg="del mod ord">
          <ac:chgData name="Mark Higgins" userId="ad4ee43bd0f7a961" providerId="LiveId" clId="{647653EF-4188-4197-B4D1-62B0EF62C349}" dt="2021-09-08T09:05:09.670" v="2528" actId="700"/>
          <ac:spMkLst>
            <pc:docMk/>
            <pc:sldMk cId="3470252975" sldId="737"/>
            <ac:spMk id="2" creationId="{A319DF55-697C-4A91-BBEC-3309C2D2BF16}"/>
          </ac:spMkLst>
        </pc:spChg>
        <pc:spChg chg="del mod ord">
          <ac:chgData name="Mark Higgins" userId="ad4ee43bd0f7a961" providerId="LiveId" clId="{647653EF-4188-4197-B4D1-62B0EF62C349}" dt="2021-09-08T09:05:09.670" v="2528" actId="700"/>
          <ac:spMkLst>
            <pc:docMk/>
            <pc:sldMk cId="3470252975" sldId="737"/>
            <ac:spMk id="3" creationId="{61C1D4EF-F6FA-4CCA-A958-2E5545AA271C}"/>
          </ac:spMkLst>
        </pc:spChg>
        <pc:spChg chg="add mod ord">
          <ac:chgData name="Mark Higgins" userId="ad4ee43bd0f7a961" providerId="LiveId" clId="{647653EF-4188-4197-B4D1-62B0EF62C349}" dt="2021-09-08T09:05:16.132" v="2548" actId="20577"/>
          <ac:spMkLst>
            <pc:docMk/>
            <pc:sldMk cId="3470252975" sldId="737"/>
            <ac:spMk id="4" creationId="{AB1A3186-7124-4109-A42C-7654993EAE58}"/>
          </ac:spMkLst>
        </pc:spChg>
        <pc:spChg chg="add mod ord">
          <ac:chgData name="Mark Higgins" userId="ad4ee43bd0f7a961" providerId="LiveId" clId="{647653EF-4188-4197-B4D1-62B0EF62C349}" dt="2021-09-08T09:05:34.582" v="2610" actId="20577"/>
          <ac:spMkLst>
            <pc:docMk/>
            <pc:sldMk cId="3470252975" sldId="737"/>
            <ac:spMk id="5" creationId="{8E828051-AAC6-41BF-9D24-F726C4B948A4}"/>
          </ac:spMkLst>
        </pc:spChg>
      </pc:sldChg>
      <pc:sldChg chg="addSp modSp new mod">
        <pc:chgData name="Mark Higgins" userId="ad4ee43bd0f7a961" providerId="LiveId" clId="{647653EF-4188-4197-B4D1-62B0EF62C349}" dt="2021-09-09T09:06:33.023" v="6333" actId="20577"/>
        <pc:sldMkLst>
          <pc:docMk/>
          <pc:sldMk cId="332731690" sldId="738"/>
        </pc:sldMkLst>
        <pc:spChg chg="mod">
          <ac:chgData name="Mark Higgins" userId="ad4ee43bd0f7a961" providerId="LiveId" clId="{647653EF-4188-4197-B4D1-62B0EF62C349}" dt="2021-09-09T09:06:33.023" v="6333" actId="20577"/>
          <ac:spMkLst>
            <pc:docMk/>
            <pc:sldMk cId="332731690" sldId="738"/>
            <ac:spMk id="2" creationId="{A4CB308F-D920-4E79-85CD-3F0CE5968E57}"/>
          </ac:spMkLst>
        </pc:spChg>
        <pc:spChg chg="mod">
          <ac:chgData name="Mark Higgins" userId="ad4ee43bd0f7a961" providerId="LiveId" clId="{647653EF-4188-4197-B4D1-62B0EF62C349}" dt="2021-09-08T09:12:14.405" v="2729" actId="20577"/>
          <ac:spMkLst>
            <pc:docMk/>
            <pc:sldMk cId="332731690" sldId="738"/>
            <ac:spMk id="3" creationId="{7D4CF582-7BEC-4A8C-B3D6-A63CD04DEE7F}"/>
          </ac:spMkLst>
        </pc:spChg>
        <pc:picChg chg="add mod">
          <ac:chgData name="Mark Higgins" userId="ad4ee43bd0f7a961" providerId="LiveId" clId="{647653EF-4188-4197-B4D1-62B0EF62C349}" dt="2021-09-08T09:08:17.791" v="2707" actId="1076"/>
          <ac:picMkLst>
            <pc:docMk/>
            <pc:sldMk cId="332731690" sldId="738"/>
            <ac:picMk id="5" creationId="{E508468E-A7AD-457B-98FD-3CA4DC31FE25}"/>
          </ac:picMkLst>
        </pc:picChg>
      </pc:sldChg>
      <pc:sldChg chg="modSp new mod">
        <pc:chgData name="Mark Higgins" userId="ad4ee43bd0f7a961" providerId="LiveId" clId="{647653EF-4188-4197-B4D1-62B0EF62C349}" dt="2021-09-08T09:13:08.554" v="2794" actId="20577"/>
        <pc:sldMkLst>
          <pc:docMk/>
          <pc:sldMk cId="3774060212" sldId="739"/>
        </pc:sldMkLst>
        <pc:spChg chg="mod">
          <ac:chgData name="Mark Higgins" userId="ad4ee43bd0f7a961" providerId="LiveId" clId="{647653EF-4188-4197-B4D1-62B0EF62C349}" dt="2021-09-08T09:12:51.770" v="2750" actId="20577"/>
          <ac:spMkLst>
            <pc:docMk/>
            <pc:sldMk cId="3774060212" sldId="739"/>
            <ac:spMk id="2" creationId="{A1BE1310-0E13-4227-8189-518F669B86D4}"/>
          </ac:spMkLst>
        </pc:spChg>
        <pc:spChg chg="mod">
          <ac:chgData name="Mark Higgins" userId="ad4ee43bd0f7a961" providerId="LiveId" clId="{647653EF-4188-4197-B4D1-62B0EF62C349}" dt="2021-09-08T09:13:08.554" v="2794" actId="20577"/>
          <ac:spMkLst>
            <pc:docMk/>
            <pc:sldMk cId="3774060212" sldId="739"/>
            <ac:spMk id="3" creationId="{132E6F20-0A77-49C4-8537-FAA41E1FF426}"/>
          </ac:spMkLst>
        </pc:spChg>
      </pc:sldChg>
      <pc:sldChg chg="addSp delSp modSp new mod">
        <pc:chgData name="Mark Higgins" userId="ad4ee43bd0f7a961" providerId="LiveId" clId="{647653EF-4188-4197-B4D1-62B0EF62C349}" dt="2021-09-08T09:18:32.646" v="3086" actId="1076"/>
        <pc:sldMkLst>
          <pc:docMk/>
          <pc:sldMk cId="3122003498" sldId="740"/>
        </pc:sldMkLst>
        <pc:spChg chg="mod">
          <ac:chgData name="Mark Higgins" userId="ad4ee43bd0f7a961" providerId="LiveId" clId="{647653EF-4188-4197-B4D1-62B0EF62C349}" dt="2021-09-08T09:17:36.319" v="3077" actId="20577"/>
          <ac:spMkLst>
            <pc:docMk/>
            <pc:sldMk cId="3122003498" sldId="740"/>
            <ac:spMk id="2" creationId="{E3B9C72A-3EE1-407E-A125-C838E1C3AD21}"/>
          </ac:spMkLst>
        </pc:spChg>
        <pc:spChg chg="mod">
          <ac:chgData name="Mark Higgins" userId="ad4ee43bd0f7a961" providerId="LiveId" clId="{647653EF-4188-4197-B4D1-62B0EF62C349}" dt="2021-09-08T09:18:03.830" v="3081" actId="14100"/>
          <ac:spMkLst>
            <pc:docMk/>
            <pc:sldMk cId="3122003498" sldId="740"/>
            <ac:spMk id="3" creationId="{539D6945-146A-44A3-9A1A-5A329FC55450}"/>
          </ac:spMkLst>
        </pc:spChg>
        <pc:picChg chg="add del">
          <ac:chgData name="Mark Higgins" userId="ad4ee43bd0f7a961" providerId="LiveId" clId="{647653EF-4188-4197-B4D1-62B0EF62C349}" dt="2021-09-08T09:17:59.501" v="3080" actId="21"/>
          <ac:picMkLst>
            <pc:docMk/>
            <pc:sldMk cId="3122003498" sldId="740"/>
            <ac:picMk id="5" creationId="{473E18C6-9822-4B5C-A0A1-E29758D62A57}"/>
          </ac:picMkLst>
        </pc:picChg>
        <pc:picChg chg="add del mod">
          <ac:chgData name="Mark Higgins" userId="ad4ee43bd0f7a961" providerId="LiveId" clId="{647653EF-4188-4197-B4D1-62B0EF62C349}" dt="2021-09-08T09:18:06.668" v="3083" actId="21"/>
          <ac:picMkLst>
            <pc:docMk/>
            <pc:sldMk cId="3122003498" sldId="740"/>
            <ac:picMk id="6" creationId="{0C51080A-C2A2-4CC6-BFA7-CD34EC29B8C8}"/>
          </ac:picMkLst>
        </pc:picChg>
        <pc:picChg chg="add mod">
          <ac:chgData name="Mark Higgins" userId="ad4ee43bd0f7a961" providerId="LiveId" clId="{647653EF-4188-4197-B4D1-62B0EF62C349}" dt="2021-09-08T09:18:32.646" v="3086" actId="1076"/>
          <ac:picMkLst>
            <pc:docMk/>
            <pc:sldMk cId="3122003498" sldId="740"/>
            <ac:picMk id="8" creationId="{B5693977-7AB4-43C5-8F69-069D2A45D06E}"/>
          </ac:picMkLst>
        </pc:picChg>
      </pc:sldChg>
      <pc:sldChg chg="modSp new mod">
        <pc:chgData name="Mark Higgins" userId="ad4ee43bd0f7a961" providerId="LiveId" clId="{647653EF-4188-4197-B4D1-62B0EF62C349}" dt="2021-09-08T09:27:52.023" v="3241" actId="20577"/>
        <pc:sldMkLst>
          <pc:docMk/>
          <pc:sldMk cId="678621518" sldId="741"/>
        </pc:sldMkLst>
        <pc:spChg chg="mod">
          <ac:chgData name="Mark Higgins" userId="ad4ee43bd0f7a961" providerId="LiveId" clId="{647653EF-4188-4197-B4D1-62B0EF62C349}" dt="2021-09-08T09:27:04.052" v="3132" actId="20577"/>
          <ac:spMkLst>
            <pc:docMk/>
            <pc:sldMk cId="678621518" sldId="741"/>
            <ac:spMk id="2" creationId="{3056E26D-EC3A-48F7-B331-D5476C2E69CE}"/>
          </ac:spMkLst>
        </pc:spChg>
        <pc:spChg chg="mod">
          <ac:chgData name="Mark Higgins" userId="ad4ee43bd0f7a961" providerId="LiveId" clId="{647653EF-4188-4197-B4D1-62B0EF62C349}" dt="2021-09-08T09:27:52.023" v="3241" actId="20577"/>
          <ac:spMkLst>
            <pc:docMk/>
            <pc:sldMk cId="678621518" sldId="741"/>
            <ac:spMk id="3" creationId="{A1C4E95F-EBCC-4B36-8479-3A230A1BAFB8}"/>
          </ac:spMkLst>
        </pc:spChg>
      </pc:sldChg>
      <pc:sldChg chg="addSp modSp new mod">
        <pc:chgData name="Mark Higgins" userId="ad4ee43bd0f7a961" providerId="LiveId" clId="{647653EF-4188-4197-B4D1-62B0EF62C349}" dt="2021-09-08T10:07:10.202" v="3950" actId="1076"/>
        <pc:sldMkLst>
          <pc:docMk/>
          <pc:sldMk cId="2723241041" sldId="742"/>
        </pc:sldMkLst>
        <pc:spChg chg="mod">
          <ac:chgData name="Mark Higgins" userId="ad4ee43bd0f7a961" providerId="LiveId" clId="{647653EF-4188-4197-B4D1-62B0EF62C349}" dt="2021-09-08T10:06:27.685" v="3948" actId="20577"/>
          <ac:spMkLst>
            <pc:docMk/>
            <pc:sldMk cId="2723241041" sldId="742"/>
            <ac:spMk id="2" creationId="{79EC3CBB-E97E-452F-9E16-BE6C46B9CA63}"/>
          </ac:spMkLst>
        </pc:spChg>
        <pc:spChg chg="mod">
          <ac:chgData name="Mark Higgins" userId="ad4ee43bd0f7a961" providerId="LiveId" clId="{647653EF-4188-4197-B4D1-62B0EF62C349}" dt="2021-09-08T10:05:55.892" v="3943" actId="1076"/>
          <ac:spMkLst>
            <pc:docMk/>
            <pc:sldMk cId="2723241041" sldId="742"/>
            <ac:spMk id="3" creationId="{C6E813A7-1EA2-41B9-93EF-92171934AB3D}"/>
          </ac:spMkLst>
        </pc:spChg>
        <pc:picChg chg="add mod ord">
          <ac:chgData name="Mark Higgins" userId="ad4ee43bd0f7a961" providerId="LiveId" clId="{647653EF-4188-4197-B4D1-62B0EF62C349}" dt="2021-09-08T10:07:10.202" v="3950" actId="1076"/>
          <ac:picMkLst>
            <pc:docMk/>
            <pc:sldMk cId="2723241041" sldId="742"/>
            <ac:picMk id="5" creationId="{A2CF1D19-B9B6-4603-BD69-672E67BD9E1E}"/>
          </ac:picMkLst>
        </pc:picChg>
      </pc:sldChg>
      <pc:sldChg chg="modSp new del mod">
        <pc:chgData name="Mark Higgins" userId="ad4ee43bd0f7a961" providerId="LiveId" clId="{647653EF-4188-4197-B4D1-62B0EF62C349}" dt="2021-09-08T10:20:34.372" v="4062" actId="47"/>
        <pc:sldMkLst>
          <pc:docMk/>
          <pc:sldMk cId="1896300869" sldId="743"/>
        </pc:sldMkLst>
        <pc:spChg chg="mod">
          <ac:chgData name="Mark Higgins" userId="ad4ee43bd0f7a961" providerId="LiveId" clId="{647653EF-4188-4197-B4D1-62B0EF62C349}" dt="2021-09-08T10:08:13.463" v="3986" actId="113"/>
          <ac:spMkLst>
            <pc:docMk/>
            <pc:sldMk cId="1896300869" sldId="743"/>
            <ac:spMk id="2" creationId="{DB211CC2-7118-45AE-9158-F2AC0E989193}"/>
          </ac:spMkLst>
        </pc:spChg>
        <pc:spChg chg="mod">
          <ac:chgData name="Mark Higgins" userId="ad4ee43bd0f7a961" providerId="LiveId" clId="{647653EF-4188-4197-B4D1-62B0EF62C349}" dt="2021-09-08T10:20:29.380" v="4060" actId="21"/>
          <ac:spMkLst>
            <pc:docMk/>
            <pc:sldMk cId="1896300869" sldId="743"/>
            <ac:spMk id="3" creationId="{23C6BBAB-C1BA-415C-B704-B6588242D233}"/>
          </ac:spMkLst>
        </pc:spChg>
      </pc:sldChg>
      <pc:sldChg chg="modSp new mod">
        <pc:chgData name="Mark Higgins" userId="ad4ee43bd0f7a961" providerId="LiveId" clId="{647653EF-4188-4197-B4D1-62B0EF62C349}" dt="2021-09-09T12:54:24.919" v="12330" actId="20577"/>
        <pc:sldMkLst>
          <pc:docMk/>
          <pc:sldMk cId="4066186202" sldId="744"/>
        </pc:sldMkLst>
        <pc:spChg chg="mod">
          <ac:chgData name="Mark Higgins" userId="ad4ee43bd0f7a961" providerId="LiveId" clId="{647653EF-4188-4197-B4D1-62B0EF62C349}" dt="2021-09-08T10:20:11.544" v="4056" actId="14100"/>
          <ac:spMkLst>
            <pc:docMk/>
            <pc:sldMk cId="4066186202" sldId="744"/>
            <ac:spMk id="2" creationId="{0B885EB5-A960-454C-A969-2478FCCEC572}"/>
          </ac:spMkLst>
        </pc:spChg>
        <pc:spChg chg="mod">
          <ac:chgData name="Mark Higgins" userId="ad4ee43bd0f7a961" providerId="LiveId" clId="{647653EF-4188-4197-B4D1-62B0EF62C349}" dt="2021-09-08T15:59:39.274" v="5918" actId="12"/>
          <ac:spMkLst>
            <pc:docMk/>
            <pc:sldMk cId="4066186202" sldId="744"/>
            <ac:spMk id="3" creationId="{3A95C09B-7C5C-4C05-83F7-3D32A8964383}"/>
          </ac:spMkLst>
        </pc:spChg>
        <pc:spChg chg="mod">
          <ac:chgData name="Mark Higgins" userId="ad4ee43bd0f7a961" providerId="LiveId" clId="{647653EF-4188-4197-B4D1-62B0EF62C349}" dt="2021-09-09T12:54:24.919" v="12330" actId="20577"/>
          <ac:spMkLst>
            <pc:docMk/>
            <pc:sldMk cId="4066186202" sldId="744"/>
            <ac:spMk id="4" creationId="{D5105E7A-D0F6-478E-A603-BEA9B8033B25}"/>
          </ac:spMkLst>
        </pc:spChg>
      </pc:sldChg>
      <pc:sldChg chg="modSp new mod">
        <pc:chgData name="Mark Higgins" userId="ad4ee43bd0f7a961" providerId="LiveId" clId="{647653EF-4188-4197-B4D1-62B0EF62C349}" dt="2021-09-08T10:24:03.460" v="4260"/>
        <pc:sldMkLst>
          <pc:docMk/>
          <pc:sldMk cId="770630686" sldId="745"/>
        </pc:sldMkLst>
        <pc:spChg chg="mod">
          <ac:chgData name="Mark Higgins" userId="ad4ee43bd0f7a961" providerId="LiveId" clId="{647653EF-4188-4197-B4D1-62B0EF62C349}" dt="2021-09-08T10:22:06.496" v="4114" actId="20577"/>
          <ac:spMkLst>
            <pc:docMk/>
            <pc:sldMk cId="770630686" sldId="745"/>
            <ac:spMk id="2" creationId="{82E6915D-19D3-4BC8-89FD-3615A6D6BCAD}"/>
          </ac:spMkLst>
        </pc:spChg>
        <pc:spChg chg="mod">
          <ac:chgData name="Mark Higgins" userId="ad4ee43bd0f7a961" providerId="LiveId" clId="{647653EF-4188-4197-B4D1-62B0EF62C349}" dt="2021-09-08T10:24:01.689" v="4259" actId="21"/>
          <ac:spMkLst>
            <pc:docMk/>
            <pc:sldMk cId="770630686" sldId="745"/>
            <ac:spMk id="3" creationId="{65B89865-A8C0-424A-B106-1E19A3E4C571}"/>
          </ac:spMkLst>
        </pc:spChg>
        <pc:spChg chg="mod">
          <ac:chgData name="Mark Higgins" userId="ad4ee43bd0f7a961" providerId="LiveId" clId="{647653EF-4188-4197-B4D1-62B0EF62C349}" dt="2021-09-08T10:24:03.460" v="4260"/>
          <ac:spMkLst>
            <pc:docMk/>
            <pc:sldMk cId="770630686" sldId="745"/>
            <ac:spMk id="4" creationId="{02B5F9ED-CA4E-41DD-86F2-7AC6DD74DFA6}"/>
          </ac:spMkLst>
        </pc:spChg>
      </pc:sldChg>
      <pc:sldChg chg="modSp add mod">
        <pc:chgData name="Mark Higgins" userId="ad4ee43bd0f7a961" providerId="LiveId" clId="{647653EF-4188-4197-B4D1-62B0EF62C349}" dt="2021-09-08T10:24:50.807" v="4344" actId="20577"/>
        <pc:sldMkLst>
          <pc:docMk/>
          <pc:sldMk cId="617376751" sldId="746"/>
        </pc:sldMkLst>
        <pc:spChg chg="mod">
          <ac:chgData name="Mark Higgins" userId="ad4ee43bd0f7a961" providerId="LiveId" clId="{647653EF-4188-4197-B4D1-62B0EF62C349}" dt="2021-09-08T10:22:36.122" v="4142" actId="20577"/>
          <ac:spMkLst>
            <pc:docMk/>
            <pc:sldMk cId="617376751" sldId="746"/>
            <ac:spMk id="2" creationId="{82E6915D-19D3-4BC8-89FD-3615A6D6BCAD}"/>
          </ac:spMkLst>
        </pc:spChg>
        <pc:spChg chg="mod">
          <ac:chgData name="Mark Higgins" userId="ad4ee43bd0f7a961" providerId="LiveId" clId="{647653EF-4188-4197-B4D1-62B0EF62C349}" dt="2021-09-08T10:24:30.752" v="4306" actId="20577"/>
          <ac:spMkLst>
            <pc:docMk/>
            <pc:sldMk cId="617376751" sldId="746"/>
            <ac:spMk id="3" creationId="{65B89865-A8C0-424A-B106-1E19A3E4C571}"/>
          </ac:spMkLst>
        </pc:spChg>
        <pc:spChg chg="mod">
          <ac:chgData name="Mark Higgins" userId="ad4ee43bd0f7a961" providerId="LiveId" clId="{647653EF-4188-4197-B4D1-62B0EF62C349}" dt="2021-09-08T10:24:50.807" v="4344" actId="20577"/>
          <ac:spMkLst>
            <pc:docMk/>
            <pc:sldMk cId="617376751" sldId="746"/>
            <ac:spMk id="4" creationId="{02B5F9ED-CA4E-41DD-86F2-7AC6DD74DFA6}"/>
          </ac:spMkLst>
        </pc:spChg>
      </pc:sldChg>
      <pc:sldChg chg="addSp delSp modSp add mod">
        <pc:chgData name="Mark Higgins" userId="ad4ee43bd0f7a961" providerId="LiveId" clId="{647653EF-4188-4197-B4D1-62B0EF62C349}" dt="2021-09-08T10:26:35.701" v="4430" actId="478"/>
        <pc:sldMkLst>
          <pc:docMk/>
          <pc:sldMk cId="1570186602" sldId="747"/>
        </pc:sldMkLst>
        <pc:spChg chg="mod">
          <ac:chgData name="Mark Higgins" userId="ad4ee43bd0f7a961" providerId="LiveId" clId="{647653EF-4188-4197-B4D1-62B0EF62C349}" dt="2021-09-08T10:25:20.956" v="4355" actId="20577"/>
          <ac:spMkLst>
            <pc:docMk/>
            <pc:sldMk cId="1570186602" sldId="747"/>
            <ac:spMk id="2" creationId="{82E6915D-19D3-4BC8-89FD-3615A6D6BCAD}"/>
          </ac:spMkLst>
        </pc:spChg>
        <pc:spChg chg="mod">
          <ac:chgData name="Mark Higgins" userId="ad4ee43bd0f7a961" providerId="LiveId" clId="{647653EF-4188-4197-B4D1-62B0EF62C349}" dt="2021-09-08T10:26:16.067" v="4427" actId="20577"/>
          <ac:spMkLst>
            <pc:docMk/>
            <pc:sldMk cId="1570186602" sldId="747"/>
            <ac:spMk id="3" creationId="{65B89865-A8C0-424A-B106-1E19A3E4C571}"/>
          </ac:spMkLst>
        </pc:spChg>
        <pc:spChg chg="del">
          <ac:chgData name="Mark Higgins" userId="ad4ee43bd0f7a961" providerId="LiveId" clId="{647653EF-4188-4197-B4D1-62B0EF62C349}" dt="2021-09-08T10:26:34.506" v="4429" actId="478"/>
          <ac:spMkLst>
            <pc:docMk/>
            <pc:sldMk cId="1570186602" sldId="747"/>
            <ac:spMk id="4" creationId="{02B5F9ED-CA4E-41DD-86F2-7AC6DD74DFA6}"/>
          </ac:spMkLst>
        </pc:spChg>
        <pc:spChg chg="add del mod">
          <ac:chgData name="Mark Higgins" userId="ad4ee43bd0f7a961" providerId="LiveId" clId="{647653EF-4188-4197-B4D1-62B0EF62C349}" dt="2021-09-08T10:26:35.701" v="4430" actId="478"/>
          <ac:spMkLst>
            <pc:docMk/>
            <pc:sldMk cId="1570186602" sldId="747"/>
            <ac:spMk id="6" creationId="{9321712D-3311-4C9F-A724-58A44687E374}"/>
          </ac:spMkLst>
        </pc:spChg>
      </pc:sldChg>
      <pc:sldChg chg="new del">
        <pc:chgData name="Mark Higgins" userId="ad4ee43bd0f7a961" providerId="LiveId" clId="{647653EF-4188-4197-B4D1-62B0EF62C349}" dt="2021-09-08T10:25:05.520" v="4346" actId="47"/>
        <pc:sldMkLst>
          <pc:docMk/>
          <pc:sldMk cId="2126946114" sldId="747"/>
        </pc:sldMkLst>
      </pc:sldChg>
      <pc:sldChg chg="modSp add mod">
        <pc:chgData name="Mark Higgins" userId="ad4ee43bd0f7a961" providerId="LiveId" clId="{647653EF-4188-4197-B4D1-62B0EF62C349}" dt="2021-09-08T10:27:31.709" v="4517" actId="20577"/>
        <pc:sldMkLst>
          <pc:docMk/>
          <pc:sldMk cId="2759050896" sldId="748"/>
        </pc:sldMkLst>
        <pc:spChg chg="mod">
          <ac:chgData name="Mark Higgins" userId="ad4ee43bd0f7a961" providerId="LiveId" clId="{647653EF-4188-4197-B4D1-62B0EF62C349}" dt="2021-09-08T10:26:55.470" v="4458" actId="20577"/>
          <ac:spMkLst>
            <pc:docMk/>
            <pc:sldMk cId="2759050896" sldId="748"/>
            <ac:spMk id="2" creationId="{82E6915D-19D3-4BC8-89FD-3615A6D6BCAD}"/>
          </ac:spMkLst>
        </pc:spChg>
        <pc:spChg chg="mod">
          <ac:chgData name="Mark Higgins" userId="ad4ee43bd0f7a961" providerId="LiveId" clId="{647653EF-4188-4197-B4D1-62B0EF62C349}" dt="2021-09-08T10:27:31.709" v="4517" actId="20577"/>
          <ac:spMkLst>
            <pc:docMk/>
            <pc:sldMk cId="2759050896" sldId="748"/>
            <ac:spMk id="3" creationId="{65B89865-A8C0-424A-B106-1E19A3E4C571}"/>
          </ac:spMkLst>
        </pc:spChg>
      </pc:sldChg>
      <pc:sldChg chg="addSp delSp modSp new mod">
        <pc:chgData name="Mark Higgins" userId="ad4ee43bd0f7a961" providerId="LiveId" clId="{647653EF-4188-4197-B4D1-62B0EF62C349}" dt="2021-09-08T10:37:54.940" v="4628" actId="20577"/>
        <pc:sldMkLst>
          <pc:docMk/>
          <pc:sldMk cId="2085346251" sldId="749"/>
        </pc:sldMkLst>
        <pc:spChg chg="mod">
          <ac:chgData name="Mark Higgins" userId="ad4ee43bd0f7a961" providerId="LiveId" clId="{647653EF-4188-4197-B4D1-62B0EF62C349}" dt="2021-09-08T10:37:33.071" v="4622" actId="20577"/>
          <ac:spMkLst>
            <pc:docMk/>
            <pc:sldMk cId="2085346251" sldId="749"/>
            <ac:spMk id="2" creationId="{D40BF2D4-8835-46D2-BD41-E37842792346}"/>
          </ac:spMkLst>
        </pc:spChg>
        <pc:spChg chg="mod">
          <ac:chgData name="Mark Higgins" userId="ad4ee43bd0f7a961" providerId="LiveId" clId="{647653EF-4188-4197-B4D1-62B0EF62C349}" dt="2021-09-08T10:37:54.940" v="4628" actId="20577"/>
          <ac:spMkLst>
            <pc:docMk/>
            <pc:sldMk cId="2085346251" sldId="749"/>
            <ac:spMk id="3" creationId="{3E6BEAB8-451A-4A1D-BED2-CB8698FDE0DE}"/>
          </ac:spMkLst>
        </pc:spChg>
        <pc:picChg chg="add del mod">
          <ac:chgData name="Mark Higgins" userId="ad4ee43bd0f7a961" providerId="LiveId" clId="{647653EF-4188-4197-B4D1-62B0EF62C349}" dt="2021-09-08T10:37:08.878" v="4595"/>
          <ac:picMkLst>
            <pc:docMk/>
            <pc:sldMk cId="2085346251" sldId="749"/>
            <ac:picMk id="5" creationId="{754F284C-C0BC-4475-8975-3AB8A6BA25D8}"/>
          </ac:picMkLst>
        </pc:picChg>
        <pc:picChg chg="add mod">
          <ac:chgData name="Mark Higgins" userId="ad4ee43bd0f7a961" providerId="LiveId" clId="{647653EF-4188-4197-B4D1-62B0EF62C349}" dt="2021-09-08T10:37:48.430" v="4627" actId="1076"/>
          <ac:picMkLst>
            <pc:docMk/>
            <pc:sldMk cId="2085346251" sldId="749"/>
            <ac:picMk id="7" creationId="{241833EA-63A3-466C-8345-C6D888A9E209}"/>
          </ac:picMkLst>
        </pc:picChg>
      </pc:sldChg>
      <pc:sldChg chg="addSp delSp modSp new mod">
        <pc:chgData name="Mark Higgins" userId="ad4ee43bd0f7a961" providerId="LiveId" clId="{647653EF-4188-4197-B4D1-62B0EF62C349}" dt="2021-09-08T14:01:47.380" v="4738" actId="20577"/>
        <pc:sldMkLst>
          <pc:docMk/>
          <pc:sldMk cId="2018838890" sldId="750"/>
        </pc:sldMkLst>
        <pc:spChg chg="mod">
          <ac:chgData name="Mark Higgins" userId="ad4ee43bd0f7a961" providerId="LiveId" clId="{647653EF-4188-4197-B4D1-62B0EF62C349}" dt="2021-09-08T13:59:43.500" v="4670"/>
          <ac:spMkLst>
            <pc:docMk/>
            <pc:sldMk cId="2018838890" sldId="750"/>
            <ac:spMk id="2" creationId="{73ABB5C0-7797-4E62-BD5C-EADF4A7CD391}"/>
          </ac:spMkLst>
        </pc:spChg>
        <pc:spChg chg="del">
          <ac:chgData name="Mark Higgins" userId="ad4ee43bd0f7a961" providerId="LiveId" clId="{647653EF-4188-4197-B4D1-62B0EF62C349}" dt="2021-09-08T13:59:55.683" v="4671" actId="3680"/>
          <ac:spMkLst>
            <pc:docMk/>
            <pc:sldMk cId="2018838890" sldId="750"/>
            <ac:spMk id="3" creationId="{96F53DAE-5B74-4D47-81C7-142D07EFA951}"/>
          </ac:spMkLst>
        </pc:spChg>
        <pc:graphicFrameChg chg="add mod ord modGraphic">
          <ac:chgData name="Mark Higgins" userId="ad4ee43bd0f7a961" providerId="LiveId" clId="{647653EF-4188-4197-B4D1-62B0EF62C349}" dt="2021-09-08T14:01:47.380" v="4738" actId="20577"/>
          <ac:graphicFrameMkLst>
            <pc:docMk/>
            <pc:sldMk cId="2018838890" sldId="750"/>
            <ac:graphicFrameMk id="4" creationId="{8A37CDB9-E18B-44F7-B972-B90D1179C821}"/>
          </ac:graphicFrameMkLst>
        </pc:graphicFrameChg>
      </pc:sldChg>
      <pc:sldChg chg="modSp new mod">
        <pc:chgData name="Mark Higgins" userId="ad4ee43bd0f7a961" providerId="LiveId" clId="{647653EF-4188-4197-B4D1-62B0EF62C349}" dt="2021-09-09T12:54:52.896" v="12334" actId="20577"/>
        <pc:sldMkLst>
          <pc:docMk/>
          <pc:sldMk cId="3539341101" sldId="751"/>
        </pc:sldMkLst>
        <pc:spChg chg="mod">
          <ac:chgData name="Mark Higgins" userId="ad4ee43bd0f7a961" providerId="LiveId" clId="{647653EF-4188-4197-B4D1-62B0EF62C349}" dt="2021-09-09T12:54:52.896" v="12334" actId="20577"/>
          <ac:spMkLst>
            <pc:docMk/>
            <pc:sldMk cId="3539341101" sldId="751"/>
            <ac:spMk id="2" creationId="{1BB4857F-8796-4749-928C-198127ADE2FB}"/>
          </ac:spMkLst>
        </pc:spChg>
        <pc:spChg chg="mod">
          <ac:chgData name="Mark Higgins" userId="ad4ee43bd0f7a961" providerId="LiveId" clId="{647653EF-4188-4197-B4D1-62B0EF62C349}" dt="2021-09-08T15:58:41.532" v="5909" actId="12"/>
          <ac:spMkLst>
            <pc:docMk/>
            <pc:sldMk cId="3539341101" sldId="751"/>
            <ac:spMk id="3" creationId="{3AB7AE0C-5A41-40B0-AED7-1AF4736BCA6A}"/>
          </ac:spMkLst>
        </pc:spChg>
      </pc:sldChg>
      <pc:sldChg chg="modSp new mod">
        <pc:chgData name="Mark Higgins" userId="ad4ee43bd0f7a961" providerId="LiveId" clId="{647653EF-4188-4197-B4D1-62B0EF62C349}" dt="2021-09-09T12:54:56.393" v="12336" actId="20577"/>
        <pc:sldMkLst>
          <pc:docMk/>
          <pc:sldMk cId="3580120427" sldId="752"/>
        </pc:sldMkLst>
        <pc:spChg chg="mod">
          <ac:chgData name="Mark Higgins" userId="ad4ee43bd0f7a961" providerId="LiveId" clId="{647653EF-4188-4197-B4D1-62B0EF62C349}" dt="2021-09-09T12:54:56.393" v="12336" actId="20577"/>
          <ac:spMkLst>
            <pc:docMk/>
            <pc:sldMk cId="3580120427" sldId="752"/>
            <ac:spMk id="2" creationId="{87610D9C-BD6C-4444-A299-99F5760BAF0E}"/>
          </ac:spMkLst>
        </pc:spChg>
        <pc:spChg chg="mod">
          <ac:chgData name="Mark Higgins" userId="ad4ee43bd0f7a961" providerId="LiveId" clId="{647653EF-4188-4197-B4D1-62B0EF62C349}" dt="2021-09-08T15:58:36.862" v="5908" actId="12"/>
          <ac:spMkLst>
            <pc:docMk/>
            <pc:sldMk cId="3580120427" sldId="752"/>
            <ac:spMk id="3" creationId="{9FF05AF0-4B53-448B-B409-D3C128C84C03}"/>
          </ac:spMkLst>
        </pc:spChg>
      </pc:sldChg>
      <pc:sldChg chg="modSp new mod">
        <pc:chgData name="Mark Higgins" userId="ad4ee43bd0f7a961" providerId="LiveId" clId="{647653EF-4188-4197-B4D1-62B0EF62C349}" dt="2021-09-09T12:54:59.813" v="12338" actId="20577"/>
        <pc:sldMkLst>
          <pc:docMk/>
          <pc:sldMk cId="3010225684" sldId="753"/>
        </pc:sldMkLst>
        <pc:spChg chg="mod">
          <ac:chgData name="Mark Higgins" userId="ad4ee43bd0f7a961" providerId="LiveId" clId="{647653EF-4188-4197-B4D1-62B0EF62C349}" dt="2021-09-09T12:54:59.813" v="12338" actId="20577"/>
          <ac:spMkLst>
            <pc:docMk/>
            <pc:sldMk cId="3010225684" sldId="753"/>
            <ac:spMk id="2" creationId="{401D1D14-A222-4EE8-B2FF-FE298B7DF0FA}"/>
          </ac:spMkLst>
        </pc:spChg>
        <pc:spChg chg="mod">
          <ac:chgData name="Mark Higgins" userId="ad4ee43bd0f7a961" providerId="LiveId" clId="{647653EF-4188-4197-B4D1-62B0EF62C349}" dt="2021-09-09T09:15:36.197" v="6929" actId="113"/>
          <ac:spMkLst>
            <pc:docMk/>
            <pc:sldMk cId="3010225684" sldId="753"/>
            <ac:spMk id="3" creationId="{49BB9FA9-D075-4304-A37F-AAF49C0B6A7C}"/>
          </ac:spMkLst>
        </pc:spChg>
      </pc:sldChg>
      <pc:sldChg chg="modSp new mod">
        <pc:chgData name="Mark Higgins" userId="ad4ee43bd0f7a961" providerId="LiveId" clId="{647653EF-4188-4197-B4D1-62B0EF62C349}" dt="2021-09-09T12:55:03.877" v="12340" actId="20577"/>
        <pc:sldMkLst>
          <pc:docMk/>
          <pc:sldMk cId="1173022864" sldId="754"/>
        </pc:sldMkLst>
        <pc:spChg chg="mod">
          <ac:chgData name="Mark Higgins" userId="ad4ee43bd0f7a961" providerId="LiveId" clId="{647653EF-4188-4197-B4D1-62B0EF62C349}" dt="2021-09-09T12:55:03.877" v="12340" actId="20577"/>
          <ac:spMkLst>
            <pc:docMk/>
            <pc:sldMk cId="1173022864" sldId="754"/>
            <ac:spMk id="2" creationId="{29EE2AEC-0835-4E20-81E4-B461CE63A0B2}"/>
          </ac:spMkLst>
        </pc:spChg>
        <pc:spChg chg="mod">
          <ac:chgData name="Mark Higgins" userId="ad4ee43bd0f7a961" providerId="LiveId" clId="{647653EF-4188-4197-B4D1-62B0EF62C349}" dt="2021-09-09T09:15:51.604" v="6933" actId="113"/>
          <ac:spMkLst>
            <pc:docMk/>
            <pc:sldMk cId="1173022864" sldId="754"/>
            <ac:spMk id="3" creationId="{C3F4B77D-2814-4FEF-B37C-272F71A99C5A}"/>
          </ac:spMkLst>
        </pc:spChg>
      </pc:sldChg>
      <pc:sldChg chg="modSp new del mod">
        <pc:chgData name="Mark Higgins" userId="ad4ee43bd0f7a961" providerId="LiveId" clId="{647653EF-4188-4197-B4D1-62B0EF62C349}" dt="2021-09-09T09:09:23.900" v="6355" actId="47"/>
        <pc:sldMkLst>
          <pc:docMk/>
          <pc:sldMk cId="4037847139" sldId="754"/>
        </pc:sldMkLst>
        <pc:spChg chg="mod">
          <ac:chgData name="Mark Higgins" userId="ad4ee43bd0f7a961" providerId="LiveId" clId="{647653EF-4188-4197-B4D1-62B0EF62C349}" dt="2021-09-09T09:08:56.317" v="6354" actId="20577"/>
          <ac:spMkLst>
            <pc:docMk/>
            <pc:sldMk cId="4037847139" sldId="754"/>
            <ac:spMk id="2" creationId="{4E9F14D6-C0F7-414C-9EB0-EB508749F86E}"/>
          </ac:spMkLst>
        </pc:spChg>
      </pc:sldChg>
      <pc:sldChg chg="modSp new mod">
        <pc:chgData name="Mark Higgins" userId="ad4ee43bd0f7a961" providerId="LiveId" clId="{647653EF-4188-4197-B4D1-62B0EF62C349}" dt="2021-09-09T12:55:07.882" v="12342" actId="20577"/>
        <pc:sldMkLst>
          <pc:docMk/>
          <pc:sldMk cId="3597424047" sldId="755"/>
        </pc:sldMkLst>
        <pc:spChg chg="mod">
          <ac:chgData name="Mark Higgins" userId="ad4ee43bd0f7a961" providerId="LiveId" clId="{647653EF-4188-4197-B4D1-62B0EF62C349}" dt="2021-09-09T12:55:07.882" v="12342" actId="20577"/>
          <ac:spMkLst>
            <pc:docMk/>
            <pc:sldMk cId="3597424047" sldId="755"/>
            <ac:spMk id="2" creationId="{BA7536C8-1243-4AF5-A008-9D212FC0CBE4}"/>
          </ac:spMkLst>
        </pc:spChg>
        <pc:spChg chg="mod">
          <ac:chgData name="Mark Higgins" userId="ad4ee43bd0f7a961" providerId="LiveId" clId="{647653EF-4188-4197-B4D1-62B0EF62C349}" dt="2021-09-09T09:15:24.071" v="6927" actId="113"/>
          <ac:spMkLst>
            <pc:docMk/>
            <pc:sldMk cId="3597424047" sldId="755"/>
            <ac:spMk id="3" creationId="{68B79A21-A458-4052-907B-276AB1D73994}"/>
          </ac:spMkLst>
        </pc:spChg>
      </pc:sldChg>
      <pc:sldChg chg="modSp new mod">
        <pc:chgData name="Mark Higgins" userId="ad4ee43bd0f7a961" providerId="LiveId" clId="{647653EF-4188-4197-B4D1-62B0EF62C349}" dt="2021-09-09T12:55:12.442" v="12344" actId="20577"/>
        <pc:sldMkLst>
          <pc:docMk/>
          <pc:sldMk cId="192846444" sldId="756"/>
        </pc:sldMkLst>
        <pc:spChg chg="mod">
          <ac:chgData name="Mark Higgins" userId="ad4ee43bd0f7a961" providerId="LiveId" clId="{647653EF-4188-4197-B4D1-62B0EF62C349}" dt="2021-09-09T12:55:12.442" v="12344" actId="20577"/>
          <ac:spMkLst>
            <pc:docMk/>
            <pc:sldMk cId="192846444" sldId="756"/>
            <ac:spMk id="2" creationId="{BAA89689-7137-4340-B3F4-197A66D12BC1}"/>
          </ac:spMkLst>
        </pc:spChg>
        <pc:spChg chg="mod">
          <ac:chgData name="Mark Higgins" userId="ad4ee43bd0f7a961" providerId="LiveId" clId="{647653EF-4188-4197-B4D1-62B0EF62C349}" dt="2021-09-09T09:17:23.073" v="7087" actId="20577"/>
          <ac:spMkLst>
            <pc:docMk/>
            <pc:sldMk cId="192846444" sldId="756"/>
            <ac:spMk id="3" creationId="{CDF89FEC-A921-41D4-B826-87495DF1D861}"/>
          </ac:spMkLst>
        </pc:spChg>
      </pc:sldChg>
      <pc:sldChg chg="addSp delSp modSp new mod">
        <pc:chgData name="Mark Higgins" userId="ad4ee43bd0f7a961" providerId="LiveId" clId="{647653EF-4188-4197-B4D1-62B0EF62C349}" dt="2021-09-09T12:55:17.316" v="12346" actId="20577"/>
        <pc:sldMkLst>
          <pc:docMk/>
          <pc:sldMk cId="1815768866" sldId="757"/>
        </pc:sldMkLst>
        <pc:spChg chg="mod">
          <ac:chgData name="Mark Higgins" userId="ad4ee43bd0f7a961" providerId="LiveId" clId="{647653EF-4188-4197-B4D1-62B0EF62C349}" dt="2021-09-09T12:55:17.316" v="12346" actId="20577"/>
          <ac:spMkLst>
            <pc:docMk/>
            <pc:sldMk cId="1815768866" sldId="757"/>
            <ac:spMk id="2" creationId="{EAFA9237-BBAC-48E6-947A-9659CE1BE2F2}"/>
          </ac:spMkLst>
        </pc:spChg>
        <pc:spChg chg="mod">
          <ac:chgData name="Mark Higgins" userId="ad4ee43bd0f7a961" providerId="LiveId" clId="{647653EF-4188-4197-B4D1-62B0EF62C349}" dt="2021-09-09T09:25:51.691" v="7106" actId="20577"/>
          <ac:spMkLst>
            <pc:docMk/>
            <pc:sldMk cId="1815768866" sldId="757"/>
            <ac:spMk id="3" creationId="{0586534F-53BB-494E-8F0F-BD32767322B6}"/>
          </ac:spMkLst>
        </pc:spChg>
        <pc:picChg chg="add del mod">
          <ac:chgData name="Mark Higgins" userId="ad4ee43bd0f7a961" providerId="LiveId" clId="{647653EF-4188-4197-B4D1-62B0EF62C349}" dt="2021-09-09T09:27:03.377" v="7109" actId="478"/>
          <ac:picMkLst>
            <pc:docMk/>
            <pc:sldMk cId="1815768866" sldId="757"/>
            <ac:picMk id="5" creationId="{1F16B5F8-3E97-40FE-A687-957394C45584}"/>
          </ac:picMkLst>
        </pc:picChg>
        <pc:picChg chg="add mod">
          <ac:chgData name="Mark Higgins" userId="ad4ee43bd0f7a961" providerId="LiveId" clId="{647653EF-4188-4197-B4D1-62B0EF62C349}" dt="2021-09-09T09:27:10.284" v="7111" actId="1076"/>
          <ac:picMkLst>
            <pc:docMk/>
            <pc:sldMk cId="1815768866" sldId="757"/>
            <ac:picMk id="7" creationId="{CA08C98E-0A9E-485A-A5D3-104D5B96924B}"/>
          </ac:picMkLst>
        </pc:picChg>
      </pc:sldChg>
      <pc:sldChg chg="addSp modSp new mod">
        <pc:chgData name="Mark Higgins" userId="ad4ee43bd0f7a961" providerId="LiveId" clId="{647653EF-4188-4197-B4D1-62B0EF62C349}" dt="2021-09-09T12:55:22.537" v="12348" actId="20577"/>
        <pc:sldMkLst>
          <pc:docMk/>
          <pc:sldMk cId="107335709" sldId="758"/>
        </pc:sldMkLst>
        <pc:spChg chg="mod">
          <ac:chgData name="Mark Higgins" userId="ad4ee43bd0f7a961" providerId="LiveId" clId="{647653EF-4188-4197-B4D1-62B0EF62C349}" dt="2021-09-09T12:55:22.537" v="12348" actId="20577"/>
          <ac:spMkLst>
            <pc:docMk/>
            <pc:sldMk cId="107335709" sldId="758"/>
            <ac:spMk id="2" creationId="{43BAAE52-1509-46FA-A105-04A9619D64DC}"/>
          </ac:spMkLst>
        </pc:spChg>
        <pc:spChg chg="mod">
          <ac:chgData name="Mark Higgins" userId="ad4ee43bd0f7a961" providerId="LiveId" clId="{647653EF-4188-4197-B4D1-62B0EF62C349}" dt="2021-09-09T09:28:57.331" v="7229" actId="20577"/>
          <ac:spMkLst>
            <pc:docMk/>
            <pc:sldMk cId="107335709" sldId="758"/>
            <ac:spMk id="3" creationId="{9454C529-E6EF-4B71-AC87-E144CAB4E824}"/>
          </ac:spMkLst>
        </pc:spChg>
        <pc:picChg chg="add mod">
          <ac:chgData name="Mark Higgins" userId="ad4ee43bd0f7a961" providerId="LiveId" clId="{647653EF-4188-4197-B4D1-62B0EF62C349}" dt="2021-09-09T09:29:35.598" v="7232" actId="14100"/>
          <ac:picMkLst>
            <pc:docMk/>
            <pc:sldMk cId="107335709" sldId="758"/>
            <ac:picMk id="5" creationId="{85A52650-E4DC-497D-828C-870A2DEE54E1}"/>
          </ac:picMkLst>
        </pc:picChg>
      </pc:sldChg>
      <pc:sldChg chg="modSp new mod">
        <pc:chgData name="Mark Higgins" userId="ad4ee43bd0f7a961" providerId="LiveId" clId="{647653EF-4188-4197-B4D1-62B0EF62C349}" dt="2021-09-09T12:55:27.547" v="12350" actId="20577"/>
        <pc:sldMkLst>
          <pc:docMk/>
          <pc:sldMk cId="2045349611" sldId="759"/>
        </pc:sldMkLst>
        <pc:spChg chg="mod">
          <ac:chgData name="Mark Higgins" userId="ad4ee43bd0f7a961" providerId="LiveId" clId="{647653EF-4188-4197-B4D1-62B0EF62C349}" dt="2021-09-09T12:55:27.547" v="12350" actId="20577"/>
          <ac:spMkLst>
            <pc:docMk/>
            <pc:sldMk cId="2045349611" sldId="759"/>
            <ac:spMk id="2" creationId="{DD75EB1F-A187-4F8E-A63A-3BD6C54B3014}"/>
          </ac:spMkLst>
        </pc:spChg>
        <pc:spChg chg="mod">
          <ac:chgData name="Mark Higgins" userId="ad4ee43bd0f7a961" providerId="LiveId" clId="{647653EF-4188-4197-B4D1-62B0EF62C349}" dt="2021-09-09T09:33:03.487" v="7511" actId="15"/>
          <ac:spMkLst>
            <pc:docMk/>
            <pc:sldMk cId="2045349611" sldId="759"/>
            <ac:spMk id="3" creationId="{FA3AE9BA-6935-4460-801B-096F2E05C6CE}"/>
          </ac:spMkLst>
        </pc:spChg>
      </pc:sldChg>
      <pc:sldChg chg="addSp modSp new mod">
        <pc:chgData name="Mark Higgins" userId="ad4ee43bd0f7a961" providerId="LiveId" clId="{647653EF-4188-4197-B4D1-62B0EF62C349}" dt="2021-09-09T12:55:31.522" v="12352" actId="20577"/>
        <pc:sldMkLst>
          <pc:docMk/>
          <pc:sldMk cId="3253721968" sldId="760"/>
        </pc:sldMkLst>
        <pc:spChg chg="mod">
          <ac:chgData name="Mark Higgins" userId="ad4ee43bd0f7a961" providerId="LiveId" clId="{647653EF-4188-4197-B4D1-62B0EF62C349}" dt="2021-09-09T12:55:31.522" v="12352" actId="20577"/>
          <ac:spMkLst>
            <pc:docMk/>
            <pc:sldMk cId="3253721968" sldId="760"/>
            <ac:spMk id="2" creationId="{EB634CC2-0C76-47E8-9A95-CE0D6FDF258F}"/>
          </ac:spMkLst>
        </pc:spChg>
        <pc:spChg chg="mod">
          <ac:chgData name="Mark Higgins" userId="ad4ee43bd0f7a961" providerId="LiveId" clId="{647653EF-4188-4197-B4D1-62B0EF62C349}" dt="2021-09-09T09:51:20.015" v="8337" actId="20577"/>
          <ac:spMkLst>
            <pc:docMk/>
            <pc:sldMk cId="3253721968" sldId="760"/>
            <ac:spMk id="3" creationId="{657A60F7-E7D0-4967-9B58-18FAC5ED161B}"/>
          </ac:spMkLst>
        </pc:spChg>
        <pc:picChg chg="add mod">
          <ac:chgData name="Mark Higgins" userId="ad4ee43bd0f7a961" providerId="LiveId" clId="{647653EF-4188-4197-B4D1-62B0EF62C349}" dt="2021-09-09T09:51:30.791" v="8341" actId="1076"/>
          <ac:picMkLst>
            <pc:docMk/>
            <pc:sldMk cId="3253721968" sldId="760"/>
            <ac:picMk id="5" creationId="{045571A5-71A1-4DF8-A4E3-D3DCACFDD431}"/>
          </ac:picMkLst>
        </pc:picChg>
      </pc:sldChg>
      <pc:sldChg chg="addSp modSp new mod">
        <pc:chgData name="Mark Higgins" userId="ad4ee43bd0f7a961" providerId="LiveId" clId="{647653EF-4188-4197-B4D1-62B0EF62C349}" dt="2021-09-09T12:55:36.456" v="12354" actId="20577"/>
        <pc:sldMkLst>
          <pc:docMk/>
          <pc:sldMk cId="2057681853" sldId="761"/>
        </pc:sldMkLst>
        <pc:spChg chg="mod">
          <ac:chgData name="Mark Higgins" userId="ad4ee43bd0f7a961" providerId="LiveId" clId="{647653EF-4188-4197-B4D1-62B0EF62C349}" dt="2021-09-09T12:55:36.456" v="12354" actId="20577"/>
          <ac:spMkLst>
            <pc:docMk/>
            <pc:sldMk cId="2057681853" sldId="761"/>
            <ac:spMk id="2" creationId="{E2187FE0-8CC6-435A-B2A4-B27FC9A34388}"/>
          </ac:spMkLst>
        </pc:spChg>
        <pc:spChg chg="mod">
          <ac:chgData name="Mark Higgins" userId="ad4ee43bd0f7a961" providerId="LiveId" clId="{647653EF-4188-4197-B4D1-62B0EF62C349}" dt="2021-09-09T09:52:12.114" v="8346" actId="20577"/>
          <ac:spMkLst>
            <pc:docMk/>
            <pc:sldMk cId="2057681853" sldId="761"/>
            <ac:spMk id="3" creationId="{23C6CB75-64D4-43D4-9738-85AB40B1A31E}"/>
          </ac:spMkLst>
        </pc:spChg>
        <pc:picChg chg="add mod">
          <ac:chgData name="Mark Higgins" userId="ad4ee43bd0f7a961" providerId="LiveId" clId="{647653EF-4188-4197-B4D1-62B0EF62C349}" dt="2021-09-09T09:52:05.743" v="8345" actId="14100"/>
          <ac:picMkLst>
            <pc:docMk/>
            <pc:sldMk cId="2057681853" sldId="761"/>
            <ac:picMk id="5" creationId="{92281F29-9DEC-497F-920F-F70FC675274E}"/>
          </ac:picMkLst>
        </pc:picChg>
      </pc:sldChg>
      <pc:sldChg chg="addSp delSp modSp new mod">
        <pc:chgData name="Mark Higgins" userId="ad4ee43bd0f7a961" providerId="LiveId" clId="{647653EF-4188-4197-B4D1-62B0EF62C349}" dt="2021-09-09T12:55:41.137" v="12356" actId="20577"/>
        <pc:sldMkLst>
          <pc:docMk/>
          <pc:sldMk cId="1239202243" sldId="762"/>
        </pc:sldMkLst>
        <pc:spChg chg="mod">
          <ac:chgData name="Mark Higgins" userId="ad4ee43bd0f7a961" providerId="LiveId" clId="{647653EF-4188-4197-B4D1-62B0EF62C349}" dt="2021-09-09T12:55:41.137" v="12356" actId="20577"/>
          <ac:spMkLst>
            <pc:docMk/>
            <pc:sldMk cId="1239202243" sldId="762"/>
            <ac:spMk id="2" creationId="{ACE5C469-65D0-4D83-BF7A-59281C182216}"/>
          </ac:spMkLst>
        </pc:spChg>
        <pc:spChg chg="mod">
          <ac:chgData name="Mark Higgins" userId="ad4ee43bd0f7a961" providerId="LiveId" clId="{647653EF-4188-4197-B4D1-62B0EF62C349}" dt="2021-09-09T09:49:53.559" v="8325" actId="20577"/>
          <ac:spMkLst>
            <pc:docMk/>
            <pc:sldMk cId="1239202243" sldId="762"/>
            <ac:spMk id="3" creationId="{AB875117-E1A0-49EA-B79F-6A0C26B636D1}"/>
          </ac:spMkLst>
        </pc:spChg>
        <pc:picChg chg="add del mod">
          <ac:chgData name="Mark Higgins" userId="ad4ee43bd0f7a961" providerId="LiveId" clId="{647653EF-4188-4197-B4D1-62B0EF62C349}" dt="2021-09-09T09:50:42.235" v="8331" actId="478"/>
          <ac:picMkLst>
            <pc:docMk/>
            <pc:sldMk cId="1239202243" sldId="762"/>
            <ac:picMk id="5" creationId="{E0F0E987-FE5E-47E8-A482-7004840C8D81}"/>
          </ac:picMkLst>
        </pc:picChg>
        <pc:picChg chg="add mod">
          <ac:chgData name="Mark Higgins" userId="ad4ee43bd0f7a961" providerId="LiveId" clId="{647653EF-4188-4197-B4D1-62B0EF62C349}" dt="2021-09-09T09:50:53.187" v="8336" actId="14100"/>
          <ac:picMkLst>
            <pc:docMk/>
            <pc:sldMk cId="1239202243" sldId="762"/>
            <ac:picMk id="7" creationId="{0C01605C-91E9-4215-9568-A949A3F02FB0}"/>
          </ac:picMkLst>
        </pc:picChg>
      </pc:sldChg>
      <pc:sldChg chg="addSp modSp new mod">
        <pc:chgData name="Mark Higgins" userId="ad4ee43bd0f7a961" providerId="LiveId" clId="{647653EF-4188-4197-B4D1-62B0EF62C349}" dt="2021-09-09T12:55:45.292" v="12358" actId="20577"/>
        <pc:sldMkLst>
          <pc:docMk/>
          <pc:sldMk cId="932549731" sldId="763"/>
        </pc:sldMkLst>
        <pc:spChg chg="mod">
          <ac:chgData name="Mark Higgins" userId="ad4ee43bd0f7a961" providerId="LiveId" clId="{647653EF-4188-4197-B4D1-62B0EF62C349}" dt="2021-09-09T12:55:45.292" v="12358" actId="20577"/>
          <ac:spMkLst>
            <pc:docMk/>
            <pc:sldMk cId="932549731" sldId="763"/>
            <ac:spMk id="2" creationId="{924CA2A8-7AB3-4895-A078-9A98244A65FD}"/>
          </ac:spMkLst>
        </pc:spChg>
        <pc:spChg chg="mod">
          <ac:chgData name="Mark Higgins" userId="ad4ee43bd0f7a961" providerId="LiveId" clId="{647653EF-4188-4197-B4D1-62B0EF62C349}" dt="2021-09-09T10:26:45.658" v="8392" actId="20577"/>
          <ac:spMkLst>
            <pc:docMk/>
            <pc:sldMk cId="932549731" sldId="763"/>
            <ac:spMk id="3" creationId="{CC258964-63E2-4C5C-8A6A-6E69A3E6AE69}"/>
          </ac:spMkLst>
        </pc:spChg>
        <pc:graphicFrameChg chg="add mod modGraphic">
          <ac:chgData name="Mark Higgins" userId="ad4ee43bd0f7a961" providerId="LiveId" clId="{647653EF-4188-4197-B4D1-62B0EF62C349}" dt="2021-09-09T10:28:06.792" v="8399"/>
          <ac:graphicFrameMkLst>
            <pc:docMk/>
            <pc:sldMk cId="932549731" sldId="763"/>
            <ac:graphicFrameMk id="4" creationId="{43006814-3F2B-4EF6-8CB2-765C847ED3BF}"/>
          </ac:graphicFrameMkLst>
        </pc:graphicFrameChg>
      </pc:sldChg>
      <pc:sldChg chg="addSp modSp new mod">
        <pc:chgData name="Mark Higgins" userId="ad4ee43bd0f7a961" providerId="LiveId" clId="{647653EF-4188-4197-B4D1-62B0EF62C349}" dt="2021-09-09T12:55:50.362" v="12360" actId="20577"/>
        <pc:sldMkLst>
          <pc:docMk/>
          <pc:sldMk cId="763952852" sldId="764"/>
        </pc:sldMkLst>
        <pc:spChg chg="mod">
          <ac:chgData name="Mark Higgins" userId="ad4ee43bd0f7a961" providerId="LiveId" clId="{647653EF-4188-4197-B4D1-62B0EF62C349}" dt="2021-09-09T12:55:50.362" v="12360" actId="20577"/>
          <ac:spMkLst>
            <pc:docMk/>
            <pc:sldMk cId="763952852" sldId="764"/>
            <ac:spMk id="2" creationId="{211A66BA-4D08-47C0-A76D-981C5C30BAB2}"/>
          </ac:spMkLst>
        </pc:spChg>
        <pc:spChg chg="mod">
          <ac:chgData name="Mark Higgins" userId="ad4ee43bd0f7a961" providerId="LiveId" clId="{647653EF-4188-4197-B4D1-62B0EF62C349}" dt="2021-09-09T10:33:46.258" v="8564" actId="20577"/>
          <ac:spMkLst>
            <pc:docMk/>
            <pc:sldMk cId="763952852" sldId="764"/>
            <ac:spMk id="3" creationId="{304731A3-2A66-40BA-B756-D72BC33AAC82}"/>
          </ac:spMkLst>
        </pc:spChg>
        <pc:picChg chg="add mod">
          <ac:chgData name="Mark Higgins" userId="ad4ee43bd0f7a961" providerId="LiveId" clId="{647653EF-4188-4197-B4D1-62B0EF62C349}" dt="2021-09-09T10:33:51.475" v="8565" actId="1076"/>
          <ac:picMkLst>
            <pc:docMk/>
            <pc:sldMk cId="763952852" sldId="764"/>
            <ac:picMk id="5" creationId="{6CFF9021-0E1D-41E8-9332-DC80C71CD68E}"/>
          </ac:picMkLst>
        </pc:picChg>
      </pc:sldChg>
      <pc:sldChg chg="modSp new mod">
        <pc:chgData name="Mark Higgins" userId="ad4ee43bd0f7a961" providerId="LiveId" clId="{647653EF-4188-4197-B4D1-62B0EF62C349}" dt="2021-09-09T12:55:55.011" v="12362" actId="20577"/>
        <pc:sldMkLst>
          <pc:docMk/>
          <pc:sldMk cId="1031906618" sldId="765"/>
        </pc:sldMkLst>
        <pc:spChg chg="mod">
          <ac:chgData name="Mark Higgins" userId="ad4ee43bd0f7a961" providerId="LiveId" clId="{647653EF-4188-4197-B4D1-62B0EF62C349}" dt="2021-09-09T12:55:55.011" v="12362" actId="20577"/>
          <ac:spMkLst>
            <pc:docMk/>
            <pc:sldMk cId="1031906618" sldId="765"/>
            <ac:spMk id="2" creationId="{8084D6C1-1EC6-4D41-A849-D117CA29F83C}"/>
          </ac:spMkLst>
        </pc:spChg>
        <pc:spChg chg="mod">
          <ac:chgData name="Mark Higgins" userId="ad4ee43bd0f7a961" providerId="LiveId" clId="{647653EF-4188-4197-B4D1-62B0EF62C349}" dt="2021-09-09T10:35:17.982" v="8712" actId="20577"/>
          <ac:spMkLst>
            <pc:docMk/>
            <pc:sldMk cId="1031906618" sldId="765"/>
            <ac:spMk id="3" creationId="{222DAC11-93A6-4359-B1BC-7DB59C9F22D4}"/>
          </ac:spMkLst>
        </pc:spChg>
      </pc:sldChg>
      <pc:sldChg chg="modSp new mod">
        <pc:chgData name="Mark Higgins" userId="ad4ee43bd0f7a961" providerId="LiveId" clId="{647653EF-4188-4197-B4D1-62B0EF62C349}" dt="2021-09-09T12:55:59.257" v="12364" actId="20577"/>
        <pc:sldMkLst>
          <pc:docMk/>
          <pc:sldMk cId="4045849453" sldId="766"/>
        </pc:sldMkLst>
        <pc:spChg chg="mod">
          <ac:chgData name="Mark Higgins" userId="ad4ee43bd0f7a961" providerId="LiveId" clId="{647653EF-4188-4197-B4D1-62B0EF62C349}" dt="2021-09-09T12:55:59.257" v="12364" actId="20577"/>
          <ac:spMkLst>
            <pc:docMk/>
            <pc:sldMk cId="4045849453" sldId="766"/>
            <ac:spMk id="2" creationId="{1C13DB8D-A665-42B7-8788-4DD4F0837DAA}"/>
          </ac:spMkLst>
        </pc:spChg>
        <pc:spChg chg="mod">
          <ac:chgData name="Mark Higgins" userId="ad4ee43bd0f7a961" providerId="LiveId" clId="{647653EF-4188-4197-B4D1-62B0EF62C349}" dt="2021-09-09T10:38:47.518" v="9127" actId="20577"/>
          <ac:spMkLst>
            <pc:docMk/>
            <pc:sldMk cId="4045849453" sldId="766"/>
            <ac:spMk id="3" creationId="{2764C43D-B1E0-4321-8FC2-3AFE18F18302}"/>
          </ac:spMkLst>
        </pc:spChg>
      </pc:sldChg>
      <pc:sldChg chg="addSp modSp new mod">
        <pc:chgData name="Mark Higgins" userId="ad4ee43bd0f7a961" providerId="LiveId" clId="{647653EF-4188-4197-B4D1-62B0EF62C349}" dt="2021-09-09T12:56:02.855" v="12366" actId="20577"/>
        <pc:sldMkLst>
          <pc:docMk/>
          <pc:sldMk cId="148442352" sldId="767"/>
        </pc:sldMkLst>
        <pc:spChg chg="mod">
          <ac:chgData name="Mark Higgins" userId="ad4ee43bd0f7a961" providerId="LiveId" clId="{647653EF-4188-4197-B4D1-62B0EF62C349}" dt="2021-09-09T12:56:02.855" v="12366" actId="20577"/>
          <ac:spMkLst>
            <pc:docMk/>
            <pc:sldMk cId="148442352" sldId="767"/>
            <ac:spMk id="2" creationId="{3B291F5B-9305-4732-A4B3-ADA915692CA3}"/>
          </ac:spMkLst>
        </pc:spChg>
        <pc:spChg chg="mod">
          <ac:chgData name="Mark Higgins" userId="ad4ee43bd0f7a961" providerId="LiveId" clId="{647653EF-4188-4197-B4D1-62B0EF62C349}" dt="2021-09-09T10:41:21.055" v="9213" actId="20577"/>
          <ac:spMkLst>
            <pc:docMk/>
            <pc:sldMk cId="148442352" sldId="767"/>
            <ac:spMk id="3" creationId="{B233EB34-DD2A-4BA7-B09C-EBFD9845E69C}"/>
          </ac:spMkLst>
        </pc:spChg>
        <pc:graphicFrameChg chg="add mod modGraphic">
          <ac:chgData name="Mark Higgins" userId="ad4ee43bd0f7a961" providerId="LiveId" clId="{647653EF-4188-4197-B4D1-62B0EF62C349}" dt="2021-09-09T10:45:08.319" v="9418" actId="20577"/>
          <ac:graphicFrameMkLst>
            <pc:docMk/>
            <pc:sldMk cId="148442352" sldId="767"/>
            <ac:graphicFrameMk id="4" creationId="{9F6BB076-A773-4E25-BDAC-CC73A81A61E3}"/>
          </ac:graphicFrameMkLst>
        </pc:graphicFrameChg>
      </pc:sldChg>
      <pc:sldChg chg="modSp new del mod">
        <pc:chgData name="Mark Higgins" userId="ad4ee43bd0f7a961" providerId="LiveId" clId="{647653EF-4188-4197-B4D1-62B0EF62C349}" dt="2021-09-09T11:02:49.093" v="9597" actId="47"/>
        <pc:sldMkLst>
          <pc:docMk/>
          <pc:sldMk cId="112603793" sldId="768"/>
        </pc:sldMkLst>
        <pc:spChg chg="mod">
          <ac:chgData name="Mark Higgins" userId="ad4ee43bd0f7a961" providerId="LiveId" clId="{647653EF-4188-4197-B4D1-62B0EF62C349}" dt="2021-09-09T10:45:29.634" v="9432" actId="20577"/>
          <ac:spMkLst>
            <pc:docMk/>
            <pc:sldMk cId="112603793" sldId="768"/>
            <ac:spMk id="2" creationId="{1E6B7B18-2927-48B5-B56C-A774622FBB14}"/>
          </ac:spMkLst>
        </pc:spChg>
        <pc:spChg chg="mod">
          <ac:chgData name="Mark Higgins" userId="ad4ee43bd0f7a961" providerId="LiveId" clId="{647653EF-4188-4197-B4D1-62B0EF62C349}" dt="2021-09-09T11:02:47.297" v="9596" actId="6549"/>
          <ac:spMkLst>
            <pc:docMk/>
            <pc:sldMk cId="112603793" sldId="768"/>
            <ac:spMk id="3" creationId="{2317DD97-C843-4D1E-B57E-C584134C1E56}"/>
          </ac:spMkLst>
        </pc:spChg>
      </pc:sldChg>
      <pc:sldChg chg="addSp modSp new mod">
        <pc:chgData name="Mark Higgins" userId="ad4ee43bd0f7a961" providerId="LiveId" clId="{647653EF-4188-4197-B4D1-62B0EF62C349}" dt="2021-09-09T12:56:07.192" v="12368" actId="20577"/>
        <pc:sldMkLst>
          <pc:docMk/>
          <pc:sldMk cId="1954010883" sldId="769"/>
        </pc:sldMkLst>
        <pc:spChg chg="mod">
          <ac:chgData name="Mark Higgins" userId="ad4ee43bd0f7a961" providerId="LiveId" clId="{647653EF-4188-4197-B4D1-62B0EF62C349}" dt="2021-09-09T12:56:07.192" v="12368" actId="20577"/>
          <ac:spMkLst>
            <pc:docMk/>
            <pc:sldMk cId="1954010883" sldId="769"/>
            <ac:spMk id="2" creationId="{3394C551-7EEF-4B50-BD17-359FCABEE0AE}"/>
          </ac:spMkLst>
        </pc:spChg>
        <pc:spChg chg="mod">
          <ac:chgData name="Mark Higgins" userId="ad4ee43bd0f7a961" providerId="LiveId" clId="{647653EF-4188-4197-B4D1-62B0EF62C349}" dt="2021-09-09T11:14:02.774" v="10000" actId="20577"/>
          <ac:spMkLst>
            <pc:docMk/>
            <pc:sldMk cId="1954010883" sldId="769"/>
            <ac:spMk id="3" creationId="{2373F381-E274-476A-859D-554434E772A9}"/>
          </ac:spMkLst>
        </pc:spChg>
        <pc:graphicFrameChg chg="add mod modGraphic">
          <ac:chgData name="Mark Higgins" userId="ad4ee43bd0f7a961" providerId="LiveId" clId="{647653EF-4188-4197-B4D1-62B0EF62C349}" dt="2021-09-09T11:13:31.812" v="9908" actId="14734"/>
          <ac:graphicFrameMkLst>
            <pc:docMk/>
            <pc:sldMk cId="1954010883" sldId="769"/>
            <ac:graphicFrameMk id="4" creationId="{FC2DD406-8B9C-4AF3-8A8B-75DBF1334EF1}"/>
          </ac:graphicFrameMkLst>
        </pc:graphicFrameChg>
      </pc:sldChg>
      <pc:sldChg chg="modSp new mod">
        <pc:chgData name="Mark Higgins" userId="ad4ee43bd0f7a961" providerId="LiveId" clId="{647653EF-4188-4197-B4D1-62B0EF62C349}" dt="2021-09-09T12:56:14.958" v="12369"/>
        <pc:sldMkLst>
          <pc:docMk/>
          <pc:sldMk cId="1604972400" sldId="770"/>
        </pc:sldMkLst>
        <pc:spChg chg="mod">
          <ac:chgData name="Mark Higgins" userId="ad4ee43bd0f7a961" providerId="LiveId" clId="{647653EF-4188-4197-B4D1-62B0EF62C349}" dt="2021-09-09T12:56:14.958" v="12369"/>
          <ac:spMkLst>
            <pc:docMk/>
            <pc:sldMk cId="1604972400" sldId="770"/>
            <ac:spMk id="2" creationId="{2AA2E299-6B3D-4A4F-A7A5-BF215D2FE48B}"/>
          </ac:spMkLst>
        </pc:spChg>
        <pc:spChg chg="mod">
          <ac:chgData name="Mark Higgins" userId="ad4ee43bd0f7a961" providerId="LiveId" clId="{647653EF-4188-4197-B4D1-62B0EF62C349}" dt="2021-09-09T12:01:09.212" v="10225" actId="20577"/>
          <ac:spMkLst>
            <pc:docMk/>
            <pc:sldMk cId="1604972400" sldId="770"/>
            <ac:spMk id="3" creationId="{D69C3DC8-5804-4F88-B958-019F3E3D7375}"/>
          </ac:spMkLst>
        </pc:spChg>
      </pc:sldChg>
      <pc:sldChg chg="addSp modSp new mod">
        <pc:chgData name="Mark Higgins" userId="ad4ee43bd0f7a961" providerId="LiveId" clId="{647653EF-4188-4197-B4D1-62B0EF62C349}" dt="2021-09-09T12:56:18.469" v="12370"/>
        <pc:sldMkLst>
          <pc:docMk/>
          <pc:sldMk cId="2510440238" sldId="771"/>
        </pc:sldMkLst>
        <pc:spChg chg="mod">
          <ac:chgData name="Mark Higgins" userId="ad4ee43bd0f7a961" providerId="LiveId" clId="{647653EF-4188-4197-B4D1-62B0EF62C349}" dt="2021-09-09T12:56:18.469" v="12370"/>
          <ac:spMkLst>
            <pc:docMk/>
            <pc:sldMk cId="2510440238" sldId="771"/>
            <ac:spMk id="2" creationId="{205782F2-7381-4999-9F72-1F7CB91CEF1B}"/>
          </ac:spMkLst>
        </pc:spChg>
        <pc:spChg chg="mod">
          <ac:chgData name="Mark Higgins" userId="ad4ee43bd0f7a961" providerId="LiveId" clId="{647653EF-4188-4197-B4D1-62B0EF62C349}" dt="2021-09-09T12:08:03.484" v="10646" actId="20577"/>
          <ac:spMkLst>
            <pc:docMk/>
            <pc:sldMk cId="2510440238" sldId="771"/>
            <ac:spMk id="3" creationId="{821E72C2-EF11-49F1-BED4-7485BC6FFC3E}"/>
          </ac:spMkLst>
        </pc:spChg>
        <pc:picChg chg="add mod">
          <ac:chgData name="Mark Higgins" userId="ad4ee43bd0f7a961" providerId="LiveId" clId="{647653EF-4188-4197-B4D1-62B0EF62C349}" dt="2021-09-09T12:06:42.347" v="10492" actId="14100"/>
          <ac:picMkLst>
            <pc:docMk/>
            <pc:sldMk cId="2510440238" sldId="771"/>
            <ac:picMk id="5" creationId="{04F80B8A-962A-41FB-9B29-4EBFEB78DE46}"/>
          </ac:picMkLst>
        </pc:picChg>
      </pc:sldChg>
      <pc:sldChg chg="addSp modSp new mod ord">
        <pc:chgData name="Mark Higgins" userId="ad4ee43bd0f7a961" providerId="LiveId" clId="{647653EF-4188-4197-B4D1-62B0EF62C349}" dt="2021-09-09T12:56:21.881" v="12371"/>
        <pc:sldMkLst>
          <pc:docMk/>
          <pc:sldMk cId="676233634" sldId="772"/>
        </pc:sldMkLst>
        <pc:spChg chg="mod">
          <ac:chgData name="Mark Higgins" userId="ad4ee43bd0f7a961" providerId="LiveId" clId="{647653EF-4188-4197-B4D1-62B0EF62C349}" dt="2021-09-09T12:56:21.881" v="12371"/>
          <ac:spMkLst>
            <pc:docMk/>
            <pc:sldMk cId="676233634" sldId="772"/>
            <ac:spMk id="2" creationId="{95274E2D-5564-44B1-BE0C-5FFEA7E1C781}"/>
          </ac:spMkLst>
        </pc:spChg>
        <pc:spChg chg="mod">
          <ac:chgData name="Mark Higgins" userId="ad4ee43bd0f7a961" providerId="LiveId" clId="{647653EF-4188-4197-B4D1-62B0EF62C349}" dt="2021-09-09T12:06:10.260" v="10484" actId="20577"/>
          <ac:spMkLst>
            <pc:docMk/>
            <pc:sldMk cId="676233634" sldId="772"/>
            <ac:spMk id="3" creationId="{F5782063-7B1A-4B12-93EC-B67BC7DEAE50}"/>
          </ac:spMkLst>
        </pc:spChg>
        <pc:picChg chg="add mod">
          <ac:chgData name="Mark Higgins" userId="ad4ee43bd0f7a961" providerId="LiveId" clId="{647653EF-4188-4197-B4D1-62B0EF62C349}" dt="2021-09-09T12:06:14.994" v="10486" actId="1076"/>
          <ac:picMkLst>
            <pc:docMk/>
            <pc:sldMk cId="676233634" sldId="772"/>
            <ac:picMk id="5" creationId="{FC1F3846-1F48-4940-8171-5995EA390C5F}"/>
          </ac:picMkLst>
        </pc:picChg>
      </pc:sldChg>
      <pc:sldChg chg="addSp modSp new mod">
        <pc:chgData name="Mark Higgins" userId="ad4ee43bd0f7a961" providerId="LiveId" clId="{647653EF-4188-4197-B4D1-62B0EF62C349}" dt="2021-09-09T12:56:26.613" v="12372"/>
        <pc:sldMkLst>
          <pc:docMk/>
          <pc:sldMk cId="1934469221" sldId="773"/>
        </pc:sldMkLst>
        <pc:spChg chg="mod">
          <ac:chgData name="Mark Higgins" userId="ad4ee43bd0f7a961" providerId="LiveId" clId="{647653EF-4188-4197-B4D1-62B0EF62C349}" dt="2021-09-09T12:56:26.613" v="12372"/>
          <ac:spMkLst>
            <pc:docMk/>
            <pc:sldMk cId="1934469221" sldId="773"/>
            <ac:spMk id="2" creationId="{69161DD3-065D-4F10-97B8-A1B60EFC01FD}"/>
          </ac:spMkLst>
        </pc:spChg>
        <pc:spChg chg="mod">
          <ac:chgData name="Mark Higgins" userId="ad4ee43bd0f7a961" providerId="LiveId" clId="{647653EF-4188-4197-B4D1-62B0EF62C349}" dt="2021-09-09T12:20:17.207" v="11157" actId="20577"/>
          <ac:spMkLst>
            <pc:docMk/>
            <pc:sldMk cId="1934469221" sldId="773"/>
            <ac:spMk id="3" creationId="{068B7CD6-FE8F-48A9-A540-D69A888FBF9B}"/>
          </ac:spMkLst>
        </pc:spChg>
        <pc:picChg chg="add mod">
          <ac:chgData name="Mark Higgins" userId="ad4ee43bd0f7a961" providerId="LiveId" clId="{647653EF-4188-4197-B4D1-62B0EF62C349}" dt="2021-09-09T12:19:06.371" v="11083" actId="1076"/>
          <ac:picMkLst>
            <pc:docMk/>
            <pc:sldMk cId="1934469221" sldId="773"/>
            <ac:picMk id="5" creationId="{95D8BF38-E3B6-45D1-8B83-0FE3B48ADAB3}"/>
          </ac:picMkLst>
        </pc:picChg>
      </pc:sldChg>
      <pc:sldChg chg="addSp modSp new mod">
        <pc:chgData name="Mark Higgins" userId="ad4ee43bd0f7a961" providerId="LiveId" clId="{647653EF-4188-4197-B4D1-62B0EF62C349}" dt="2021-09-09T12:56:30.678" v="12373"/>
        <pc:sldMkLst>
          <pc:docMk/>
          <pc:sldMk cId="1886039604" sldId="774"/>
        </pc:sldMkLst>
        <pc:spChg chg="mod">
          <ac:chgData name="Mark Higgins" userId="ad4ee43bd0f7a961" providerId="LiveId" clId="{647653EF-4188-4197-B4D1-62B0EF62C349}" dt="2021-09-09T12:56:30.678" v="12373"/>
          <ac:spMkLst>
            <pc:docMk/>
            <pc:sldMk cId="1886039604" sldId="774"/>
            <ac:spMk id="2" creationId="{4E73F67C-C8B2-4D94-B9F0-E4E49DBF3B44}"/>
          </ac:spMkLst>
        </pc:spChg>
        <pc:spChg chg="mod">
          <ac:chgData name="Mark Higgins" userId="ad4ee43bd0f7a961" providerId="LiveId" clId="{647653EF-4188-4197-B4D1-62B0EF62C349}" dt="2021-09-09T12:24:12.703" v="11599" actId="6549"/>
          <ac:spMkLst>
            <pc:docMk/>
            <pc:sldMk cId="1886039604" sldId="774"/>
            <ac:spMk id="3" creationId="{AA871E9D-6440-45F5-8DC5-DEE8634EE039}"/>
          </ac:spMkLst>
        </pc:spChg>
        <pc:picChg chg="add mod">
          <ac:chgData name="Mark Higgins" userId="ad4ee43bd0f7a961" providerId="LiveId" clId="{647653EF-4188-4197-B4D1-62B0EF62C349}" dt="2021-09-09T12:21:08.748" v="11254" actId="14100"/>
          <ac:picMkLst>
            <pc:docMk/>
            <pc:sldMk cId="1886039604" sldId="774"/>
            <ac:picMk id="5" creationId="{BD684FC9-EAC5-4671-A891-1C34634B561E}"/>
          </ac:picMkLst>
        </pc:picChg>
      </pc:sldChg>
      <pc:sldChg chg="addSp modSp new mod">
        <pc:chgData name="Mark Higgins" userId="ad4ee43bd0f7a961" providerId="LiveId" clId="{647653EF-4188-4197-B4D1-62B0EF62C349}" dt="2021-09-09T12:56:34.091" v="12374"/>
        <pc:sldMkLst>
          <pc:docMk/>
          <pc:sldMk cId="2319426009" sldId="775"/>
        </pc:sldMkLst>
        <pc:spChg chg="mod">
          <ac:chgData name="Mark Higgins" userId="ad4ee43bd0f7a961" providerId="LiveId" clId="{647653EF-4188-4197-B4D1-62B0EF62C349}" dt="2021-09-09T12:56:34.091" v="12374"/>
          <ac:spMkLst>
            <pc:docMk/>
            <pc:sldMk cId="2319426009" sldId="775"/>
            <ac:spMk id="2" creationId="{B8899151-AD9F-4B4F-817B-E4A7561B0B5B}"/>
          </ac:spMkLst>
        </pc:spChg>
        <pc:spChg chg="mod">
          <ac:chgData name="Mark Higgins" userId="ad4ee43bd0f7a961" providerId="LiveId" clId="{647653EF-4188-4197-B4D1-62B0EF62C349}" dt="2021-09-09T12:22:24.310" v="11366" actId="20577"/>
          <ac:spMkLst>
            <pc:docMk/>
            <pc:sldMk cId="2319426009" sldId="775"/>
            <ac:spMk id="3" creationId="{0745E1F7-8067-43B9-8BC5-12932ECF86EE}"/>
          </ac:spMkLst>
        </pc:spChg>
        <pc:picChg chg="add mod">
          <ac:chgData name="Mark Higgins" userId="ad4ee43bd0f7a961" providerId="LiveId" clId="{647653EF-4188-4197-B4D1-62B0EF62C349}" dt="2021-09-09T12:22:01.721" v="11337" actId="1076"/>
          <ac:picMkLst>
            <pc:docMk/>
            <pc:sldMk cId="2319426009" sldId="775"/>
            <ac:picMk id="5" creationId="{623D7FFF-540C-43C6-A4B7-25A181C6053D}"/>
          </ac:picMkLst>
        </pc:picChg>
      </pc:sldChg>
      <pc:sldChg chg="modSp new mod">
        <pc:chgData name="Mark Higgins" userId="ad4ee43bd0f7a961" providerId="LiveId" clId="{647653EF-4188-4197-B4D1-62B0EF62C349}" dt="2021-09-09T12:56:37.406" v="12375"/>
        <pc:sldMkLst>
          <pc:docMk/>
          <pc:sldMk cId="3786160514" sldId="776"/>
        </pc:sldMkLst>
        <pc:spChg chg="mod">
          <ac:chgData name="Mark Higgins" userId="ad4ee43bd0f7a961" providerId="LiveId" clId="{647653EF-4188-4197-B4D1-62B0EF62C349}" dt="2021-09-09T12:56:37.406" v="12375"/>
          <ac:spMkLst>
            <pc:docMk/>
            <pc:sldMk cId="3786160514" sldId="776"/>
            <ac:spMk id="2" creationId="{086E7393-C005-40BF-B749-9ADC7CBBB905}"/>
          </ac:spMkLst>
        </pc:spChg>
        <pc:spChg chg="mod">
          <ac:chgData name="Mark Higgins" userId="ad4ee43bd0f7a961" providerId="LiveId" clId="{647653EF-4188-4197-B4D1-62B0EF62C349}" dt="2021-09-09T12:37:30.186" v="12290" actId="27636"/>
          <ac:spMkLst>
            <pc:docMk/>
            <pc:sldMk cId="3786160514" sldId="776"/>
            <ac:spMk id="3" creationId="{82ED2AB1-4240-4CC9-BF5E-B083AE1DEB25}"/>
          </ac:spMkLst>
        </pc:spChg>
      </pc:sldChg>
      <pc:sldChg chg="addSp modSp new del mod">
        <pc:chgData name="Mark Higgins" userId="ad4ee43bd0f7a961" providerId="LiveId" clId="{647653EF-4188-4197-B4D1-62B0EF62C349}" dt="2021-09-09T12:37:10.697" v="12284" actId="47"/>
        <pc:sldMkLst>
          <pc:docMk/>
          <pc:sldMk cId="1539168376" sldId="777"/>
        </pc:sldMkLst>
        <pc:spChg chg="mod">
          <ac:chgData name="Mark Higgins" userId="ad4ee43bd0f7a961" providerId="LiveId" clId="{647653EF-4188-4197-B4D1-62B0EF62C349}" dt="2021-09-09T12:33:30.638" v="12140" actId="20577"/>
          <ac:spMkLst>
            <pc:docMk/>
            <pc:sldMk cId="1539168376" sldId="777"/>
            <ac:spMk id="2" creationId="{046C7536-ACB4-4E1F-BDC7-C67AEEA45DC1}"/>
          </ac:spMkLst>
        </pc:spChg>
        <pc:spChg chg="mod">
          <ac:chgData name="Mark Higgins" userId="ad4ee43bd0f7a961" providerId="LiveId" clId="{647653EF-4188-4197-B4D1-62B0EF62C349}" dt="2021-09-09T12:34:56.602" v="12188" actId="20577"/>
          <ac:spMkLst>
            <pc:docMk/>
            <pc:sldMk cId="1539168376" sldId="777"/>
            <ac:spMk id="3" creationId="{6C48F410-F4A6-4536-9E9A-265101796DE8}"/>
          </ac:spMkLst>
        </pc:spChg>
        <pc:graphicFrameChg chg="add mod modGraphic">
          <ac:chgData name="Mark Higgins" userId="ad4ee43bd0f7a961" providerId="LiveId" clId="{647653EF-4188-4197-B4D1-62B0EF62C349}" dt="2021-09-09T12:35:57.923" v="12245" actId="20577"/>
          <ac:graphicFrameMkLst>
            <pc:docMk/>
            <pc:sldMk cId="1539168376" sldId="777"/>
            <ac:graphicFrameMk id="4" creationId="{719650A6-2C92-4312-BD58-0D21E1394437}"/>
          </ac:graphicFrameMkLst>
        </pc:graphicFrameChg>
      </pc:sldChg>
      <pc:sldChg chg="modSp new mod">
        <pc:chgData name="Mark Higgins" userId="ad4ee43bd0f7a961" providerId="LiveId" clId="{647653EF-4188-4197-B4D1-62B0EF62C349}" dt="2021-09-09T13:42:36.519" v="12748" actId="20577"/>
        <pc:sldMkLst>
          <pc:docMk/>
          <pc:sldMk cId="2516407089" sldId="777"/>
        </pc:sldMkLst>
        <pc:spChg chg="mod">
          <ac:chgData name="Mark Higgins" userId="ad4ee43bd0f7a961" providerId="LiveId" clId="{647653EF-4188-4197-B4D1-62B0EF62C349}" dt="2021-09-09T12:56:40.969" v="12376"/>
          <ac:spMkLst>
            <pc:docMk/>
            <pc:sldMk cId="2516407089" sldId="777"/>
            <ac:spMk id="2" creationId="{1387D88F-3D55-4FDF-99A3-B815C272A81E}"/>
          </ac:spMkLst>
        </pc:spChg>
        <pc:spChg chg="mod">
          <ac:chgData name="Mark Higgins" userId="ad4ee43bd0f7a961" providerId="LiveId" clId="{647653EF-4188-4197-B4D1-62B0EF62C349}" dt="2021-09-09T13:42:36.519" v="12748" actId="20577"/>
          <ac:spMkLst>
            <pc:docMk/>
            <pc:sldMk cId="2516407089" sldId="777"/>
            <ac:spMk id="3" creationId="{3D8F4E44-C9E1-4A10-89BD-F086F4F898D4}"/>
          </ac:spMkLst>
        </pc:spChg>
      </pc:sldChg>
      <pc:sldChg chg="modSp add mod">
        <pc:chgData name="Mark Higgins" userId="ad4ee43bd0f7a961" providerId="LiveId" clId="{647653EF-4188-4197-B4D1-62B0EF62C349}" dt="2021-09-09T14:03:51.588" v="13055" actId="20577"/>
        <pc:sldMkLst>
          <pc:docMk/>
          <pc:sldMk cId="4293784501" sldId="778"/>
        </pc:sldMkLst>
        <pc:spChg chg="mod">
          <ac:chgData name="Mark Higgins" userId="ad4ee43bd0f7a961" providerId="LiveId" clId="{647653EF-4188-4197-B4D1-62B0EF62C349}" dt="2021-09-09T14:02:36.512" v="12804" actId="20577"/>
          <ac:spMkLst>
            <pc:docMk/>
            <pc:sldMk cId="4293784501" sldId="778"/>
            <ac:spMk id="2" creationId="{1387D88F-3D55-4FDF-99A3-B815C272A81E}"/>
          </ac:spMkLst>
        </pc:spChg>
        <pc:spChg chg="mod">
          <ac:chgData name="Mark Higgins" userId="ad4ee43bd0f7a961" providerId="LiveId" clId="{647653EF-4188-4197-B4D1-62B0EF62C349}" dt="2021-09-09T14:03:51.588" v="13055" actId="20577"/>
          <ac:spMkLst>
            <pc:docMk/>
            <pc:sldMk cId="4293784501" sldId="778"/>
            <ac:spMk id="3" creationId="{3D8F4E44-C9E1-4A10-89BD-F086F4F898D4}"/>
          </ac:spMkLst>
        </pc:spChg>
      </pc:sldChg>
      <pc:sldChg chg="modSp new mod">
        <pc:chgData name="Mark Higgins" userId="ad4ee43bd0f7a961" providerId="LiveId" clId="{647653EF-4188-4197-B4D1-62B0EF62C349}" dt="2021-09-09T12:57:13.267" v="12412" actId="20577"/>
        <pc:sldMkLst>
          <pc:docMk/>
          <pc:sldMk cId="1417685135" sldId="779"/>
        </pc:sldMkLst>
        <pc:spChg chg="mod">
          <ac:chgData name="Mark Higgins" userId="ad4ee43bd0f7a961" providerId="LiveId" clId="{647653EF-4188-4197-B4D1-62B0EF62C349}" dt="2021-09-09T12:57:13.267" v="12412" actId="20577"/>
          <ac:spMkLst>
            <pc:docMk/>
            <pc:sldMk cId="1417685135" sldId="779"/>
            <ac:spMk id="2" creationId="{0F0628B2-6987-45D7-855F-A73DE1B2959E}"/>
          </ac:spMkLst>
        </pc:spChg>
      </pc:sldChg>
      <pc:sldChg chg="modSp add mod">
        <pc:chgData name="Mark Higgins" userId="ad4ee43bd0f7a961" providerId="LiveId" clId="{647653EF-4188-4197-B4D1-62B0EF62C349}" dt="2021-09-09T14:09:37.544" v="13533" actId="15"/>
        <pc:sldMkLst>
          <pc:docMk/>
          <pc:sldMk cId="3894080252" sldId="780"/>
        </pc:sldMkLst>
        <pc:spChg chg="mod">
          <ac:chgData name="Mark Higgins" userId="ad4ee43bd0f7a961" providerId="LiveId" clId="{647653EF-4188-4197-B4D1-62B0EF62C349}" dt="2021-09-09T12:57:42.130" v="12443" actId="20577"/>
          <ac:spMkLst>
            <pc:docMk/>
            <pc:sldMk cId="3894080252" sldId="780"/>
            <ac:spMk id="2" creationId="{1387D88F-3D55-4FDF-99A3-B815C272A81E}"/>
          </ac:spMkLst>
        </pc:spChg>
        <pc:spChg chg="mod">
          <ac:chgData name="Mark Higgins" userId="ad4ee43bd0f7a961" providerId="LiveId" clId="{647653EF-4188-4197-B4D1-62B0EF62C349}" dt="2021-09-09T14:09:37.544" v="13533" actId="15"/>
          <ac:spMkLst>
            <pc:docMk/>
            <pc:sldMk cId="3894080252" sldId="780"/>
            <ac:spMk id="3" creationId="{3D8F4E44-C9E1-4A10-89BD-F086F4F898D4}"/>
          </ac:spMkLst>
        </pc:spChg>
      </pc:sldChg>
      <pc:sldChg chg="addSp modSp new mod">
        <pc:chgData name="Mark Higgins" userId="ad4ee43bd0f7a961" providerId="LiveId" clId="{647653EF-4188-4197-B4D1-62B0EF62C349}" dt="2021-09-09T14:14:04.636" v="14012" actId="20577"/>
        <pc:sldMkLst>
          <pc:docMk/>
          <pc:sldMk cId="2470802861" sldId="781"/>
        </pc:sldMkLst>
        <pc:spChg chg="mod">
          <ac:chgData name="Mark Higgins" userId="ad4ee43bd0f7a961" providerId="LiveId" clId="{647653EF-4188-4197-B4D1-62B0EF62C349}" dt="2021-09-09T12:57:55.566" v="12470" actId="20577"/>
          <ac:spMkLst>
            <pc:docMk/>
            <pc:sldMk cId="2470802861" sldId="781"/>
            <ac:spMk id="2" creationId="{47D648AA-8018-4191-B91C-756A286AF589}"/>
          </ac:spMkLst>
        </pc:spChg>
        <pc:spChg chg="mod">
          <ac:chgData name="Mark Higgins" userId="ad4ee43bd0f7a961" providerId="LiveId" clId="{647653EF-4188-4197-B4D1-62B0EF62C349}" dt="2021-09-09T14:11:25.083" v="13753" actId="20577"/>
          <ac:spMkLst>
            <pc:docMk/>
            <pc:sldMk cId="2470802861" sldId="781"/>
            <ac:spMk id="3" creationId="{9AF32A0D-75B2-460A-8D82-C2517DE2E7FC}"/>
          </ac:spMkLst>
        </pc:spChg>
        <pc:graphicFrameChg chg="add mod modGraphic">
          <ac:chgData name="Mark Higgins" userId="ad4ee43bd0f7a961" providerId="LiveId" clId="{647653EF-4188-4197-B4D1-62B0EF62C349}" dt="2021-09-09T14:14:04.636" v="14012" actId="20577"/>
          <ac:graphicFrameMkLst>
            <pc:docMk/>
            <pc:sldMk cId="2470802861" sldId="781"/>
            <ac:graphicFrameMk id="4" creationId="{23788E01-35E5-4BF8-9EA5-79A96602C8C2}"/>
          </ac:graphicFrameMkLst>
        </pc:graphicFrameChg>
      </pc:sldChg>
      <pc:sldChg chg="modSp new mod">
        <pc:chgData name="Mark Higgins" userId="ad4ee43bd0f7a961" providerId="LiveId" clId="{647653EF-4188-4197-B4D1-62B0EF62C349}" dt="2021-09-09T12:58:49.130" v="12503" actId="20577"/>
        <pc:sldMkLst>
          <pc:docMk/>
          <pc:sldMk cId="2774721002" sldId="782"/>
        </pc:sldMkLst>
        <pc:spChg chg="mod">
          <ac:chgData name="Mark Higgins" userId="ad4ee43bd0f7a961" providerId="LiveId" clId="{647653EF-4188-4197-B4D1-62B0EF62C349}" dt="2021-09-09T12:58:49.130" v="12503" actId="20577"/>
          <ac:spMkLst>
            <pc:docMk/>
            <pc:sldMk cId="2774721002" sldId="782"/>
            <ac:spMk id="2" creationId="{AD475AE2-6F56-4B37-A42F-DC8F5C052E72}"/>
          </ac:spMkLst>
        </pc:spChg>
      </pc:sldChg>
      <pc:sldChg chg="modSp add mod">
        <pc:chgData name="Mark Higgins" userId="ad4ee43bd0f7a961" providerId="LiveId" clId="{647653EF-4188-4197-B4D1-62B0EF62C349}" dt="2021-09-09T12:58:35.061" v="12493" actId="20577"/>
        <pc:sldMkLst>
          <pc:docMk/>
          <pc:sldMk cId="2161751952" sldId="783"/>
        </pc:sldMkLst>
        <pc:spChg chg="mod">
          <ac:chgData name="Mark Higgins" userId="ad4ee43bd0f7a961" providerId="LiveId" clId="{647653EF-4188-4197-B4D1-62B0EF62C349}" dt="2021-09-09T12:58:35.061" v="12493" actId="20577"/>
          <ac:spMkLst>
            <pc:docMk/>
            <pc:sldMk cId="2161751952" sldId="783"/>
            <ac:spMk id="2" creationId="{47D648AA-8018-4191-B91C-756A286AF589}"/>
          </ac:spMkLst>
        </pc:spChg>
      </pc:sldChg>
      <pc:sldChg chg="modSp new mod">
        <pc:chgData name="Mark Higgins" userId="ad4ee43bd0f7a961" providerId="LiveId" clId="{647653EF-4188-4197-B4D1-62B0EF62C349}" dt="2021-09-09T12:59:05.481" v="12525" actId="20577"/>
        <pc:sldMkLst>
          <pc:docMk/>
          <pc:sldMk cId="2213243107" sldId="784"/>
        </pc:sldMkLst>
        <pc:spChg chg="mod">
          <ac:chgData name="Mark Higgins" userId="ad4ee43bd0f7a961" providerId="LiveId" clId="{647653EF-4188-4197-B4D1-62B0EF62C349}" dt="2021-09-09T12:59:05.481" v="12525" actId="20577"/>
          <ac:spMkLst>
            <pc:docMk/>
            <pc:sldMk cId="2213243107" sldId="784"/>
            <ac:spMk id="2" creationId="{F89EB668-847A-4D12-A9DC-DB041B244F2B}"/>
          </ac:spMkLst>
        </pc:spChg>
      </pc:sldChg>
      <pc:sldChg chg="addSp modSp new mod">
        <pc:chgData name="Mark Higgins" userId="ad4ee43bd0f7a961" providerId="LiveId" clId="{647653EF-4188-4197-B4D1-62B0EF62C349}" dt="2021-09-09T14:02:31.470" v="12802"/>
        <pc:sldMkLst>
          <pc:docMk/>
          <pc:sldMk cId="2965334806" sldId="785"/>
        </pc:sldMkLst>
        <pc:spChg chg="mod">
          <ac:chgData name="Mark Higgins" userId="ad4ee43bd0f7a961" providerId="LiveId" clId="{647653EF-4188-4197-B4D1-62B0EF62C349}" dt="2021-09-09T14:02:31.470" v="12802"/>
          <ac:spMkLst>
            <pc:docMk/>
            <pc:sldMk cId="2965334806" sldId="785"/>
            <ac:spMk id="2" creationId="{6520173E-EECA-4C21-BD7F-FB7FFCAD25A0}"/>
          </ac:spMkLst>
        </pc:spChg>
        <pc:spChg chg="mod">
          <ac:chgData name="Mark Higgins" userId="ad4ee43bd0f7a961" providerId="LiveId" clId="{647653EF-4188-4197-B4D1-62B0EF62C349}" dt="2021-09-09T14:01:45.738" v="12795" actId="20577"/>
          <ac:spMkLst>
            <pc:docMk/>
            <pc:sldMk cId="2965334806" sldId="785"/>
            <ac:spMk id="3" creationId="{C1206447-0F3D-43E2-AC44-F6961E867FC5}"/>
          </ac:spMkLst>
        </pc:spChg>
        <pc:picChg chg="add mod">
          <ac:chgData name="Mark Higgins" userId="ad4ee43bd0f7a961" providerId="LiveId" clId="{647653EF-4188-4197-B4D1-62B0EF62C349}" dt="2021-09-09T14:00:16.014" v="12760" actId="1076"/>
          <ac:picMkLst>
            <pc:docMk/>
            <pc:sldMk cId="2965334806" sldId="785"/>
            <ac:picMk id="5" creationId="{D1BA59F9-8425-4BE9-B173-4640F75B89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722F-2E0D-4EC8-93B5-222C5214EAE8}" type="datetimeFigureOut">
              <a:rPr lang="en-GB" smtClean="0"/>
              <a:t>07/11/2022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0BE7D-523D-4413-9118-EBC49F5417EA}" type="slidenum">
              <a:rPr lang="en-GB" smtClean="0"/>
              <a:t>‹#›</a:t>
            </a:fld>
            <a:endParaRPr lang="en-GB"/>
          </a:p>
        </p:txBody>
      </p:sp>
    </p:spTree>
    <p:extLst>
      <p:ext uri="{BB962C8B-B14F-4D97-AF65-F5344CB8AC3E}">
        <p14:creationId xmlns:p14="http://schemas.microsoft.com/office/powerpoint/2010/main" val="265940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en.wikipedia.org/wiki/Information_security#Confidentialit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eastamb.nhs.uk/Policies/corporate/remote-access-policy.pdf" TargetMode="Externa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bc.net.au/news/2018-11-01/satellite-images-expose-chinas-network-of-re-education-camps"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abc.net.au/news/2018-11-01/satellite-images-expose-chinas-network-of-re-education-camps/10432924"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qwA6MmbeGNo" TargetMode="External"/><Relationship Id="rId2" Type="http://schemas.openxmlformats.org/officeDocument/2006/relationships/hyperlink" Target="https://www.youtube.com/watch?v=uBynB50liTw" TargetMode="External"/><Relationship Id="rId1" Type="http://schemas.openxmlformats.org/officeDocument/2006/relationships/slideLayout" Target="../slideLayouts/slideLayout2.xml"/><Relationship Id="rId4" Type="http://schemas.openxmlformats.org/officeDocument/2006/relationships/hyperlink" Target="https://www.skopenow.com/news/6-open-source-intelligence-osint-applications-for-your-busines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Cyber-security_regulation" TargetMode="External"/><Relationship Id="rId2" Type="http://schemas.openxmlformats.org/officeDocument/2006/relationships/hyperlink" Target="https://www.ncsc.gov.uk/collection/caf/ncsc-regulator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v.uk/government/publications/national-cyber-strategy-2022" TargetMode="External"/><Relationship Id="rId2" Type="http://schemas.openxmlformats.org/officeDocument/2006/relationships/hyperlink" Target="https://www.gov.uk/guidance/nis-regulations-uk-digital-service-providers-operating-in-the-eu" TargetMode="External"/><Relationship Id="rId1" Type="http://schemas.openxmlformats.org/officeDocument/2006/relationships/slideLayout" Target="../slideLayouts/slideLayout2.xml"/><Relationship Id="rId4" Type="http://schemas.openxmlformats.org/officeDocument/2006/relationships/hyperlink" Target="https://www.gov.uk/government/publications/2022-cyber-security-incentives-and-regulation-review/2022-cyber-security-incentives-and-regulation-review"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itgovernance.co.uk/sector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lstStyle/>
          <a:p>
            <a:pPr algn="ctr"/>
            <a:r>
              <a:rPr lang="en-GB" sz="6000" b="1" dirty="0">
                <a:solidFill>
                  <a:srgbClr val="223346"/>
                </a:solidFill>
                <a:latin typeface="Arial" panose="020B0604020202020204" pitchFamily="34" charset="0"/>
              </a:rPr>
              <a:t>Introduction</a:t>
            </a:r>
            <a:endParaRPr lang="en-GB" sz="6000" dirty="0"/>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a:normAutofit/>
          </a:bodyPr>
          <a:lstStyle/>
          <a:p>
            <a:pPr marL="0" indent="0" algn="ctr">
              <a:buNone/>
            </a:pPr>
            <a:r>
              <a:rPr lang="en-GB" dirty="0">
                <a:solidFill>
                  <a:srgbClr val="000000"/>
                </a:solidFill>
                <a:latin typeface="Arial" panose="020B0604020202020204" pitchFamily="34" charset="0"/>
              </a:rPr>
              <a:t>Information management and security </a:t>
            </a:r>
          </a:p>
          <a:p>
            <a:pPr marL="0" indent="0" algn="ctr">
              <a:buNone/>
            </a:pPr>
            <a:r>
              <a:rPr lang="en-GB" dirty="0">
                <a:solidFill>
                  <a:srgbClr val="000000"/>
                </a:solidFill>
                <a:latin typeface="Arial" panose="020B0604020202020204" pitchFamily="34" charset="0"/>
              </a:rPr>
              <a:t>UFCFHU-30-2</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Level 5</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30 Credits</a:t>
            </a:r>
          </a:p>
          <a:p>
            <a:endParaRPr lang="en-GB" dirty="0"/>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F5DE-C201-46AA-9203-4037732E3601}"/>
              </a:ext>
            </a:extLst>
          </p:cNvPr>
          <p:cNvSpPr>
            <a:spLocks noGrp="1"/>
          </p:cNvSpPr>
          <p:nvPr>
            <p:ph type="title"/>
          </p:nvPr>
        </p:nvSpPr>
        <p:spPr/>
        <p:txBody>
          <a:bodyPr/>
          <a:lstStyle/>
          <a:p>
            <a:r>
              <a:rPr lang="en-GB" dirty="0"/>
              <a:t>Task – 30 minutes</a:t>
            </a:r>
          </a:p>
        </p:txBody>
      </p:sp>
      <p:sp>
        <p:nvSpPr>
          <p:cNvPr id="3" name="Content Placeholder 2">
            <a:extLst>
              <a:ext uri="{FF2B5EF4-FFF2-40B4-BE49-F238E27FC236}">
                <a16:creationId xmlns:a16="http://schemas.microsoft.com/office/drawing/2014/main" id="{E5E1673A-F130-4076-B20F-AB7AA977E5F9}"/>
              </a:ext>
            </a:extLst>
          </p:cNvPr>
          <p:cNvSpPr>
            <a:spLocks noGrp="1"/>
          </p:cNvSpPr>
          <p:nvPr>
            <p:ph idx="1"/>
          </p:nvPr>
        </p:nvSpPr>
        <p:spPr/>
        <p:txBody>
          <a:bodyPr/>
          <a:lstStyle/>
          <a:p>
            <a:r>
              <a:rPr lang="en-GB" dirty="0"/>
              <a:t>Take half an hour and compile a list of cybersecurity rules and regulations that apply in your industry sector and be ready to share with the group</a:t>
            </a:r>
          </a:p>
          <a:p>
            <a:endParaRPr lang="en-GB" dirty="0"/>
          </a:p>
          <a:p>
            <a:r>
              <a:rPr lang="en-GB" dirty="0"/>
              <a:t>We will record your findings on the next page</a:t>
            </a:r>
          </a:p>
          <a:p>
            <a:endParaRPr lang="en-GB" dirty="0"/>
          </a:p>
        </p:txBody>
      </p:sp>
    </p:spTree>
    <p:extLst>
      <p:ext uri="{BB962C8B-B14F-4D97-AF65-F5344CB8AC3E}">
        <p14:creationId xmlns:p14="http://schemas.microsoft.com/office/powerpoint/2010/main" val="2034145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F5DE-C201-46AA-9203-4037732E3601}"/>
              </a:ext>
            </a:extLst>
          </p:cNvPr>
          <p:cNvSpPr>
            <a:spLocks noGrp="1"/>
          </p:cNvSpPr>
          <p:nvPr>
            <p:ph type="title"/>
          </p:nvPr>
        </p:nvSpPr>
        <p:spPr/>
        <p:txBody>
          <a:bodyPr/>
          <a:lstStyle/>
          <a:p>
            <a:r>
              <a:rPr lang="en-GB" dirty="0"/>
              <a:t>Task – 30 minutes</a:t>
            </a:r>
          </a:p>
        </p:txBody>
      </p:sp>
      <p:graphicFrame>
        <p:nvGraphicFramePr>
          <p:cNvPr id="4" name="Table 4">
            <a:extLst>
              <a:ext uri="{FF2B5EF4-FFF2-40B4-BE49-F238E27FC236}">
                <a16:creationId xmlns:a16="http://schemas.microsoft.com/office/drawing/2014/main" id="{267C6537-1C14-4FA6-B93C-CFB941A1B458}"/>
              </a:ext>
            </a:extLst>
          </p:cNvPr>
          <p:cNvGraphicFramePr>
            <a:graphicFrameLocks noGrp="1"/>
          </p:cNvGraphicFramePr>
          <p:nvPr>
            <p:ph idx="1"/>
            <p:extLst>
              <p:ext uri="{D42A27DB-BD31-4B8C-83A1-F6EECF244321}">
                <p14:modId xmlns:p14="http://schemas.microsoft.com/office/powerpoint/2010/main" val="2153224331"/>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718659699"/>
                    </a:ext>
                  </a:extLst>
                </a:gridCol>
                <a:gridCol w="5257800">
                  <a:extLst>
                    <a:ext uri="{9D8B030D-6E8A-4147-A177-3AD203B41FA5}">
                      <a16:colId xmlns:a16="http://schemas.microsoft.com/office/drawing/2014/main" val="526591361"/>
                    </a:ext>
                  </a:extLst>
                </a:gridCol>
              </a:tblGrid>
              <a:tr h="370840">
                <a:tc gridSpan="2">
                  <a:txBody>
                    <a:bodyPr/>
                    <a:lstStyle/>
                    <a:p>
                      <a:r>
                        <a:rPr lang="en-GB" dirty="0"/>
                        <a:t>Everyone</a:t>
                      </a:r>
                    </a:p>
                  </a:txBody>
                  <a:tcPr/>
                </a:tc>
                <a:tc hMerge="1">
                  <a:txBody>
                    <a:bodyPr/>
                    <a:lstStyle/>
                    <a:p>
                      <a:endParaRPr lang="en-GB"/>
                    </a:p>
                  </a:txBody>
                  <a:tcPr/>
                </a:tc>
                <a:extLst>
                  <a:ext uri="{0D108BD9-81ED-4DB2-BD59-A6C34878D82A}">
                    <a16:rowId xmlns:a16="http://schemas.microsoft.com/office/drawing/2014/main" val="25767426"/>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3828894924"/>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336722395"/>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3034202232"/>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2309243465"/>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1731858678"/>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1426767054"/>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3925407924"/>
                  </a:ext>
                </a:extLst>
              </a:tr>
              <a:tr h="370840">
                <a:tc>
                  <a:txBody>
                    <a:bodyPr/>
                    <a:lstStyle/>
                    <a:p>
                      <a:r>
                        <a:rPr lang="en-GB" dirty="0"/>
                        <a:t> </a:t>
                      </a:r>
                    </a:p>
                  </a:txBody>
                  <a:tcPr/>
                </a:tc>
                <a:tc>
                  <a:txBody>
                    <a:bodyPr/>
                    <a:lstStyle/>
                    <a:p>
                      <a:endParaRPr lang="en-GB" dirty="0"/>
                    </a:p>
                  </a:txBody>
                  <a:tcPr/>
                </a:tc>
                <a:extLst>
                  <a:ext uri="{0D108BD9-81ED-4DB2-BD59-A6C34878D82A}">
                    <a16:rowId xmlns:a16="http://schemas.microsoft.com/office/drawing/2014/main" val="2965096922"/>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704669835"/>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918778541"/>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329199887"/>
                  </a:ext>
                </a:extLst>
              </a:tr>
            </a:tbl>
          </a:graphicData>
        </a:graphic>
      </p:graphicFrame>
    </p:spTree>
    <p:extLst>
      <p:ext uri="{BB962C8B-B14F-4D97-AF65-F5344CB8AC3E}">
        <p14:creationId xmlns:p14="http://schemas.microsoft.com/office/powerpoint/2010/main" val="1856598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43D8-D4FF-47A4-9611-3040BD31B789}"/>
              </a:ext>
            </a:extLst>
          </p:cNvPr>
          <p:cNvSpPr>
            <a:spLocks noGrp="1"/>
          </p:cNvSpPr>
          <p:nvPr>
            <p:ph type="title"/>
          </p:nvPr>
        </p:nvSpPr>
        <p:spPr/>
        <p:txBody>
          <a:bodyPr/>
          <a:lstStyle/>
          <a:p>
            <a:r>
              <a:rPr lang="en-GB" dirty="0"/>
              <a:t>Confidentiality</a:t>
            </a:r>
          </a:p>
        </p:txBody>
      </p:sp>
      <p:sp>
        <p:nvSpPr>
          <p:cNvPr id="3" name="Text Placeholder 2">
            <a:extLst>
              <a:ext uri="{FF2B5EF4-FFF2-40B4-BE49-F238E27FC236}">
                <a16:creationId xmlns:a16="http://schemas.microsoft.com/office/drawing/2014/main" id="{D9E719D5-E6F3-45B1-AB75-5ADB59E6EBA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6007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642F6-5623-41C8-B0E1-06675FA55E22}"/>
              </a:ext>
            </a:extLst>
          </p:cNvPr>
          <p:cNvSpPr>
            <a:spLocks noGrp="1"/>
          </p:cNvSpPr>
          <p:nvPr>
            <p:ph type="title"/>
          </p:nvPr>
        </p:nvSpPr>
        <p:spPr/>
        <p:txBody>
          <a:bodyPr/>
          <a:lstStyle/>
          <a:p>
            <a:r>
              <a:rPr lang="en-GB" dirty="0"/>
              <a:t>Confidentiality</a:t>
            </a:r>
          </a:p>
        </p:txBody>
      </p:sp>
      <p:sp>
        <p:nvSpPr>
          <p:cNvPr id="3" name="Content Placeholder 2">
            <a:extLst>
              <a:ext uri="{FF2B5EF4-FFF2-40B4-BE49-F238E27FC236}">
                <a16:creationId xmlns:a16="http://schemas.microsoft.com/office/drawing/2014/main" id="{968C2BFC-2722-409E-91C5-FC2C904CC71E}"/>
              </a:ext>
            </a:extLst>
          </p:cNvPr>
          <p:cNvSpPr>
            <a:spLocks noGrp="1"/>
          </p:cNvSpPr>
          <p:nvPr>
            <p:ph idx="1"/>
          </p:nvPr>
        </p:nvSpPr>
        <p:spPr/>
        <p:txBody>
          <a:bodyPr>
            <a:normAutofit lnSpcReduction="10000"/>
          </a:bodyPr>
          <a:lstStyle/>
          <a:p>
            <a:r>
              <a:rPr lang="en-GB" dirty="0"/>
              <a:t>Confidentiality is a core principle of the CIA triad</a:t>
            </a:r>
          </a:p>
          <a:p>
            <a:endParaRPr lang="en-GB" dirty="0"/>
          </a:p>
          <a:p>
            <a:pPr lvl="1"/>
            <a:r>
              <a:rPr lang="en-GB" dirty="0"/>
              <a:t>In information security, confidentiality "is the property, that information is not made available or disclosed to unauthorized individuals, entities, or processes.“</a:t>
            </a:r>
          </a:p>
          <a:p>
            <a:pPr lvl="1"/>
            <a:r>
              <a:rPr lang="en-GB" dirty="0"/>
              <a:t>While similar to "privacy," the two words are not interchangeable. Rather, confidentiality is a component of privacy that implements to protect our data from unauthorized viewers.</a:t>
            </a:r>
          </a:p>
          <a:p>
            <a:pPr lvl="1"/>
            <a:r>
              <a:rPr lang="en-GB" dirty="0"/>
              <a:t>Examples of confidentiality of electronic data being compromised include laptop theft, password theft, or sensitive emails being sent to the incorrect individuals.</a:t>
            </a:r>
          </a:p>
          <a:p>
            <a:pPr lvl="1"/>
            <a:r>
              <a:rPr lang="en-GB">
                <a:hlinkClick r:id="rId2"/>
              </a:rPr>
              <a:t>https://en.wikipedia.org/wiki/Information_security#Confidentiality</a:t>
            </a:r>
            <a:r>
              <a:rPr lang="en-GB"/>
              <a:t> </a:t>
            </a:r>
            <a:endParaRPr lang="en-GB" dirty="0"/>
          </a:p>
        </p:txBody>
      </p:sp>
    </p:spTree>
    <p:extLst>
      <p:ext uri="{BB962C8B-B14F-4D97-AF65-F5344CB8AC3E}">
        <p14:creationId xmlns:p14="http://schemas.microsoft.com/office/powerpoint/2010/main" val="2666731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642F6-5623-41C8-B0E1-06675FA55E22}"/>
              </a:ext>
            </a:extLst>
          </p:cNvPr>
          <p:cNvSpPr>
            <a:spLocks noGrp="1"/>
          </p:cNvSpPr>
          <p:nvPr>
            <p:ph type="title"/>
          </p:nvPr>
        </p:nvSpPr>
        <p:spPr/>
        <p:txBody>
          <a:bodyPr/>
          <a:lstStyle/>
          <a:p>
            <a:r>
              <a:rPr lang="en-GB" dirty="0"/>
              <a:t>Confidentiality - Task</a:t>
            </a:r>
          </a:p>
        </p:txBody>
      </p:sp>
      <p:sp>
        <p:nvSpPr>
          <p:cNvPr id="3" name="Content Placeholder 2">
            <a:extLst>
              <a:ext uri="{FF2B5EF4-FFF2-40B4-BE49-F238E27FC236}">
                <a16:creationId xmlns:a16="http://schemas.microsoft.com/office/drawing/2014/main" id="{968C2BFC-2722-409E-91C5-FC2C904CC71E}"/>
              </a:ext>
            </a:extLst>
          </p:cNvPr>
          <p:cNvSpPr>
            <a:spLocks noGrp="1"/>
          </p:cNvSpPr>
          <p:nvPr>
            <p:ph idx="1"/>
          </p:nvPr>
        </p:nvSpPr>
        <p:spPr/>
        <p:txBody>
          <a:bodyPr>
            <a:normAutofit/>
          </a:bodyPr>
          <a:lstStyle/>
          <a:p>
            <a:r>
              <a:rPr lang="en-GB" dirty="0"/>
              <a:t>What levels of confidentiality do you use at work?</a:t>
            </a:r>
          </a:p>
          <a:p>
            <a:pPr lvl="1"/>
            <a:r>
              <a:rPr lang="en-GB" dirty="0"/>
              <a:t>Confidential?</a:t>
            </a:r>
          </a:p>
          <a:p>
            <a:pPr lvl="1"/>
            <a:r>
              <a:rPr lang="en-GB" dirty="0"/>
              <a:t>Secret?</a:t>
            </a:r>
          </a:p>
          <a:p>
            <a:pPr lvl="1"/>
            <a:r>
              <a:rPr lang="en-GB" dirty="0"/>
              <a:t>Top Secret?</a:t>
            </a:r>
          </a:p>
          <a:p>
            <a:pPr lvl="1"/>
            <a:r>
              <a:rPr lang="en-GB" dirty="0"/>
              <a:t>Eyes Only?</a:t>
            </a:r>
          </a:p>
          <a:p>
            <a:endParaRPr lang="en-GB" dirty="0"/>
          </a:p>
          <a:p>
            <a:r>
              <a:rPr lang="en-GB" dirty="0"/>
              <a:t>Can you think of any trade-offs at work concerning confidentiality?</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989349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34F3E-20D5-4A90-BD23-1F9123F6B6C0}"/>
              </a:ext>
            </a:extLst>
          </p:cNvPr>
          <p:cNvSpPr>
            <a:spLocks noGrp="1"/>
          </p:cNvSpPr>
          <p:nvPr>
            <p:ph type="title"/>
          </p:nvPr>
        </p:nvSpPr>
        <p:spPr/>
        <p:txBody>
          <a:bodyPr/>
          <a:lstStyle/>
          <a:p>
            <a:r>
              <a:rPr lang="en-GB" dirty="0"/>
              <a:t>Local and Remote Access</a:t>
            </a:r>
          </a:p>
        </p:txBody>
      </p:sp>
      <p:sp>
        <p:nvSpPr>
          <p:cNvPr id="3" name="Text Placeholder 2">
            <a:extLst>
              <a:ext uri="{FF2B5EF4-FFF2-40B4-BE49-F238E27FC236}">
                <a16:creationId xmlns:a16="http://schemas.microsoft.com/office/drawing/2014/main" id="{818AECA7-B4D3-4FAC-A7BB-DF9E7CDB9EA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1689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AC5F-FD2A-416C-A42C-203232822EA4}"/>
              </a:ext>
            </a:extLst>
          </p:cNvPr>
          <p:cNvSpPr>
            <a:spLocks noGrp="1"/>
          </p:cNvSpPr>
          <p:nvPr>
            <p:ph type="title"/>
          </p:nvPr>
        </p:nvSpPr>
        <p:spPr/>
        <p:txBody>
          <a:bodyPr/>
          <a:lstStyle/>
          <a:p>
            <a:r>
              <a:rPr lang="en-GB" dirty="0"/>
              <a:t>Local and Remote Access</a:t>
            </a:r>
          </a:p>
        </p:txBody>
      </p:sp>
      <p:sp>
        <p:nvSpPr>
          <p:cNvPr id="3" name="Content Placeholder 2">
            <a:extLst>
              <a:ext uri="{FF2B5EF4-FFF2-40B4-BE49-F238E27FC236}">
                <a16:creationId xmlns:a16="http://schemas.microsoft.com/office/drawing/2014/main" id="{6EA3206A-C0DB-4672-AE23-51AE5798D497}"/>
              </a:ext>
            </a:extLst>
          </p:cNvPr>
          <p:cNvSpPr>
            <a:spLocks noGrp="1"/>
          </p:cNvSpPr>
          <p:nvPr>
            <p:ph idx="1"/>
          </p:nvPr>
        </p:nvSpPr>
        <p:spPr>
          <a:xfrm>
            <a:off x="838200" y="1825625"/>
            <a:ext cx="6477000" cy="4351338"/>
          </a:xfrm>
        </p:spPr>
        <p:txBody>
          <a:bodyPr>
            <a:normAutofit fontScale="92500" lnSpcReduction="20000"/>
          </a:bodyPr>
          <a:lstStyle/>
          <a:p>
            <a:r>
              <a:rPr lang="en-GB" dirty="0"/>
              <a:t>Given how recent events have changed the world over the last two years or so, all organisations had to quickly scale-up their remote access provisions, policies and controls in light of the COVID pandemic</a:t>
            </a:r>
          </a:p>
          <a:p>
            <a:endParaRPr lang="en-GB" dirty="0"/>
          </a:p>
          <a:p>
            <a:r>
              <a:rPr lang="en-GB" dirty="0"/>
              <a:t>Some organisations handled and adapted to this change better than others. </a:t>
            </a:r>
          </a:p>
          <a:p>
            <a:endParaRPr lang="en-GB" dirty="0"/>
          </a:p>
          <a:p>
            <a:r>
              <a:rPr lang="en-GB" dirty="0"/>
              <a:t>Please see here for an example of an NHS Trust’s Remote Access Policy: </a:t>
            </a:r>
            <a:r>
              <a:rPr lang="en-GB" dirty="0">
                <a:hlinkClick r:id="rId2"/>
              </a:rPr>
              <a:t>https://www.eastamb.nhs.uk/Policies/corporate/remote-access-policy.pdf</a:t>
            </a:r>
            <a:r>
              <a:rPr lang="en-GB" dirty="0"/>
              <a:t> </a:t>
            </a:r>
          </a:p>
        </p:txBody>
      </p:sp>
      <p:graphicFrame>
        <p:nvGraphicFramePr>
          <p:cNvPr id="4" name="Object 3">
            <a:extLst>
              <a:ext uri="{FF2B5EF4-FFF2-40B4-BE49-F238E27FC236}">
                <a16:creationId xmlns:a16="http://schemas.microsoft.com/office/drawing/2014/main" id="{898B3115-F1B2-4997-8265-AA981D79CF0B}"/>
              </a:ext>
            </a:extLst>
          </p:cNvPr>
          <p:cNvGraphicFramePr>
            <a:graphicFrameLocks noChangeAspect="1"/>
          </p:cNvGraphicFramePr>
          <p:nvPr>
            <p:extLst>
              <p:ext uri="{D42A27DB-BD31-4B8C-83A1-F6EECF244321}">
                <p14:modId xmlns:p14="http://schemas.microsoft.com/office/powerpoint/2010/main" val="2583353221"/>
              </p:ext>
            </p:extLst>
          </p:nvPr>
        </p:nvGraphicFramePr>
        <p:xfrm>
          <a:off x="7765157" y="848978"/>
          <a:ext cx="3829050" cy="5418138"/>
        </p:xfrm>
        <a:graphic>
          <a:graphicData uri="http://schemas.openxmlformats.org/presentationml/2006/ole">
            <mc:AlternateContent xmlns:mc="http://schemas.openxmlformats.org/markup-compatibility/2006">
              <mc:Choice xmlns:v="urn:schemas-microsoft-com:vml" Requires="v">
                <p:oleObj name="Acrobat Document" r:id="rId3" imgW="5667124" imgH="8019903" progId="Acrobat.Document.DC">
                  <p:embed/>
                </p:oleObj>
              </mc:Choice>
              <mc:Fallback>
                <p:oleObj name="Acrobat Document" r:id="rId3" imgW="5667124" imgH="8019903" progId="Acrobat.Document.DC">
                  <p:embed/>
                  <p:pic>
                    <p:nvPicPr>
                      <p:cNvPr id="4" name="Object 3">
                        <a:extLst>
                          <a:ext uri="{FF2B5EF4-FFF2-40B4-BE49-F238E27FC236}">
                            <a16:creationId xmlns:a16="http://schemas.microsoft.com/office/drawing/2014/main" id="{898B3115-F1B2-4997-8265-AA981D79CF0B}"/>
                          </a:ext>
                        </a:extLst>
                      </p:cNvPr>
                      <p:cNvPicPr/>
                      <p:nvPr/>
                    </p:nvPicPr>
                    <p:blipFill>
                      <a:blip r:embed="rId4"/>
                      <a:stretch>
                        <a:fillRect/>
                      </a:stretch>
                    </p:blipFill>
                    <p:spPr>
                      <a:xfrm>
                        <a:off x="7765157" y="848978"/>
                        <a:ext cx="3829050" cy="5418138"/>
                      </a:xfrm>
                      <a:prstGeom prst="rect">
                        <a:avLst/>
                      </a:prstGeom>
                    </p:spPr>
                  </p:pic>
                </p:oleObj>
              </mc:Fallback>
            </mc:AlternateContent>
          </a:graphicData>
        </a:graphic>
      </p:graphicFrame>
    </p:spTree>
    <p:extLst>
      <p:ext uri="{BB962C8B-B14F-4D97-AF65-F5344CB8AC3E}">
        <p14:creationId xmlns:p14="http://schemas.microsoft.com/office/powerpoint/2010/main" val="3174806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AC5F-FD2A-416C-A42C-203232822EA4}"/>
              </a:ext>
            </a:extLst>
          </p:cNvPr>
          <p:cNvSpPr>
            <a:spLocks noGrp="1"/>
          </p:cNvSpPr>
          <p:nvPr>
            <p:ph type="title"/>
          </p:nvPr>
        </p:nvSpPr>
        <p:spPr/>
        <p:txBody>
          <a:bodyPr/>
          <a:lstStyle/>
          <a:p>
            <a:r>
              <a:rPr lang="en-GB" dirty="0"/>
              <a:t>Local and Remote Access - Task</a:t>
            </a:r>
          </a:p>
        </p:txBody>
      </p:sp>
      <p:sp>
        <p:nvSpPr>
          <p:cNvPr id="3" name="Content Placeholder 2">
            <a:extLst>
              <a:ext uri="{FF2B5EF4-FFF2-40B4-BE49-F238E27FC236}">
                <a16:creationId xmlns:a16="http://schemas.microsoft.com/office/drawing/2014/main" id="{6EA3206A-C0DB-4672-AE23-51AE5798D497}"/>
              </a:ext>
            </a:extLst>
          </p:cNvPr>
          <p:cNvSpPr>
            <a:spLocks noGrp="1"/>
          </p:cNvSpPr>
          <p:nvPr>
            <p:ph idx="1"/>
          </p:nvPr>
        </p:nvSpPr>
        <p:spPr/>
        <p:txBody>
          <a:bodyPr/>
          <a:lstStyle/>
          <a:p>
            <a:r>
              <a:rPr lang="en-GB" dirty="0"/>
              <a:t>Let’s compile a list of factors to consider when creating a remote access policy, and how it may differ from a local access policy. </a:t>
            </a:r>
          </a:p>
          <a:p>
            <a:endParaRPr lang="en-GB" dirty="0"/>
          </a:p>
          <a:p>
            <a:endParaRPr lang="en-GB" dirty="0"/>
          </a:p>
        </p:txBody>
      </p:sp>
      <p:graphicFrame>
        <p:nvGraphicFramePr>
          <p:cNvPr id="4" name="Table 4">
            <a:extLst>
              <a:ext uri="{FF2B5EF4-FFF2-40B4-BE49-F238E27FC236}">
                <a16:creationId xmlns:a16="http://schemas.microsoft.com/office/drawing/2014/main" id="{59C5EAF8-0CC9-4525-ADB5-FEDD68C4FDA3}"/>
              </a:ext>
            </a:extLst>
          </p:cNvPr>
          <p:cNvGraphicFramePr>
            <a:graphicFrameLocks noGrp="1"/>
          </p:cNvGraphicFramePr>
          <p:nvPr>
            <p:extLst>
              <p:ext uri="{D42A27DB-BD31-4B8C-83A1-F6EECF244321}">
                <p14:modId xmlns:p14="http://schemas.microsoft.com/office/powerpoint/2010/main" val="4189502312"/>
              </p:ext>
            </p:extLst>
          </p:nvPr>
        </p:nvGraphicFramePr>
        <p:xfrm>
          <a:off x="1825938" y="2973469"/>
          <a:ext cx="8128000" cy="2966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354562128"/>
                    </a:ext>
                  </a:extLst>
                </a:gridCol>
                <a:gridCol w="4064000">
                  <a:extLst>
                    <a:ext uri="{9D8B030D-6E8A-4147-A177-3AD203B41FA5}">
                      <a16:colId xmlns:a16="http://schemas.microsoft.com/office/drawing/2014/main" val="2630899537"/>
                    </a:ext>
                  </a:extLst>
                </a:gridCol>
              </a:tblGrid>
              <a:tr h="370840">
                <a:tc>
                  <a:txBody>
                    <a:bodyPr/>
                    <a:lstStyle/>
                    <a:p>
                      <a:r>
                        <a:rPr lang="en-GB" dirty="0"/>
                        <a:t>Local Access Policy</a:t>
                      </a:r>
                    </a:p>
                  </a:txBody>
                  <a:tcPr/>
                </a:tc>
                <a:tc>
                  <a:txBody>
                    <a:bodyPr/>
                    <a:lstStyle/>
                    <a:p>
                      <a:r>
                        <a:rPr lang="en-GB" dirty="0"/>
                        <a:t>Remote Access Policy</a:t>
                      </a:r>
                    </a:p>
                  </a:txBody>
                  <a:tcPr/>
                </a:tc>
                <a:extLst>
                  <a:ext uri="{0D108BD9-81ED-4DB2-BD59-A6C34878D82A}">
                    <a16:rowId xmlns:a16="http://schemas.microsoft.com/office/drawing/2014/main" val="4045064010"/>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1896925752"/>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814732301"/>
                  </a:ext>
                </a:extLst>
              </a:tr>
              <a:tr h="370840">
                <a:tc>
                  <a:txBody>
                    <a:bodyPr/>
                    <a:lstStyle/>
                    <a:p>
                      <a:endParaRPr lang="en-GB" dirty="0"/>
                    </a:p>
                  </a:txBody>
                  <a:tcPr/>
                </a:tc>
                <a:tc>
                  <a:txBody>
                    <a:bodyPr/>
                    <a:lstStyle/>
                    <a:p>
                      <a:r>
                        <a:rPr lang="en-GB" dirty="0"/>
                        <a:t> </a:t>
                      </a:r>
                    </a:p>
                  </a:txBody>
                  <a:tcPr/>
                </a:tc>
                <a:extLst>
                  <a:ext uri="{0D108BD9-81ED-4DB2-BD59-A6C34878D82A}">
                    <a16:rowId xmlns:a16="http://schemas.microsoft.com/office/drawing/2014/main" val="1073251364"/>
                  </a:ext>
                </a:extLst>
              </a:tr>
              <a:tr h="370840">
                <a:tc>
                  <a:txBody>
                    <a:bodyPr/>
                    <a:lstStyle/>
                    <a:p>
                      <a:endParaRPr lang="en-GB"/>
                    </a:p>
                  </a:txBody>
                  <a:tcPr/>
                </a:tc>
                <a:tc>
                  <a:txBody>
                    <a:bodyPr/>
                    <a:lstStyle/>
                    <a:p>
                      <a:r>
                        <a:rPr lang="en-GB" dirty="0"/>
                        <a:t> </a:t>
                      </a:r>
                    </a:p>
                  </a:txBody>
                  <a:tcPr/>
                </a:tc>
                <a:extLst>
                  <a:ext uri="{0D108BD9-81ED-4DB2-BD59-A6C34878D82A}">
                    <a16:rowId xmlns:a16="http://schemas.microsoft.com/office/drawing/2014/main" val="269856032"/>
                  </a:ext>
                </a:extLst>
              </a:tr>
              <a:tr h="370840">
                <a:tc>
                  <a:txBody>
                    <a:bodyPr/>
                    <a:lstStyle/>
                    <a:p>
                      <a:endParaRPr lang="en-GB"/>
                    </a:p>
                  </a:txBody>
                  <a:tcPr/>
                </a:tc>
                <a:tc>
                  <a:txBody>
                    <a:bodyPr/>
                    <a:lstStyle/>
                    <a:p>
                      <a:r>
                        <a:rPr lang="en-GB" dirty="0"/>
                        <a:t> </a:t>
                      </a:r>
                    </a:p>
                  </a:txBody>
                  <a:tcPr/>
                </a:tc>
                <a:extLst>
                  <a:ext uri="{0D108BD9-81ED-4DB2-BD59-A6C34878D82A}">
                    <a16:rowId xmlns:a16="http://schemas.microsoft.com/office/drawing/2014/main" val="2744739549"/>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896117391"/>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2682353603"/>
                  </a:ext>
                </a:extLst>
              </a:tr>
            </a:tbl>
          </a:graphicData>
        </a:graphic>
      </p:graphicFrame>
    </p:spTree>
    <p:extLst>
      <p:ext uri="{BB962C8B-B14F-4D97-AF65-F5344CB8AC3E}">
        <p14:creationId xmlns:p14="http://schemas.microsoft.com/office/powerpoint/2010/main" val="30819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A82B-6EC0-4BF2-9DCC-CB5D26FB0FBC}"/>
              </a:ext>
            </a:extLst>
          </p:cNvPr>
          <p:cNvSpPr>
            <a:spLocks noGrp="1"/>
          </p:cNvSpPr>
          <p:nvPr>
            <p:ph type="title"/>
          </p:nvPr>
        </p:nvSpPr>
        <p:spPr/>
        <p:txBody>
          <a:bodyPr/>
          <a:lstStyle/>
          <a:p>
            <a:r>
              <a:rPr lang="en-GB" dirty="0"/>
              <a:t>Open Source Intelligence</a:t>
            </a:r>
          </a:p>
        </p:txBody>
      </p:sp>
      <p:sp>
        <p:nvSpPr>
          <p:cNvPr id="3" name="Text Placeholder 2">
            <a:extLst>
              <a:ext uri="{FF2B5EF4-FFF2-40B4-BE49-F238E27FC236}">
                <a16:creationId xmlns:a16="http://schemas.microsoft.com/office/drawing/2014/main" id="{96651768-322E-4AD2-BEB9-1344F504BE5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258387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C06A-DF60-4025-8906-DA9FAA7EAB7C}"/>
              </a:ext>
            </a:extLst>
          </p:cNvPr>
          <p:cNvSpPr>
            <a:spLocks noGrp="1"/>
          </p:cNvSpPr>
          <p:nvPr>
            <p:ph type="title"/>
          </p:nvPr>
        </p:nvSpPr>
        <p:spPr/>
        <p:txBody>
          <a:bodyPr/>
          <a:lstStyle/>
          <a:p>
            <a:r>
              <a:rPr lang="en-GB" dirty="0"/>
              <a:t>OSINT – what is it?</a:t>
            </a:r>
          </a:p>
        </p:txBody>
      </p:sp>
      <p:sp>
        <p:nvSpPr>
          <p:cNvPr id="3" name="Content Placeholder 2">
            <a:extLst>
              <a:ext uri="{FF2B5EF4-FFF2-40B4-BE49-F238E27FC236}">
                <a16:creationId xmlns:a16="http://schemas.microsoft.com/office/drawing/2014/main" id="{E82A1113-E32A-4298-896B-C566BB560656}"/>
              </a:ext>
            </a:extLst>
          </p:cNvPr>
          <p:cNvSpPr>
            <a:spLocks noGrp="1"/>
          </p:cNvSpPr>
          <p:nvPr>
            <p:ph idx="1"/>
          </p:nvPr>
        </p:nvSpPr>
        <p:spPr/>
        <p:txBody>
          <a:bodyPr/>
          <a:lstStyle/>
          <a:p>
            <a:r>
              <a:rPr lang="en-GB" dirty="0"/>
              <a:t>OSINT, or Open Source Intelligence, is nothing new</a:t>
            </a:r>
          </a:p>
          <a:p>
            <a:r>
              <a:rPr lang="en-GB" dirty="0"/>
              <a:t>OSINT is basically any source of information</a:t>
            </a:r>
          </a:p>
          <a:p>
            <a:r>
              <a:rPr lang="en-GB" dirty="0"/>
              <a:t>Some credit the formalisation of OSINT gathering to the CIA’s predecessor, the Office of Strategic Services or OSS. </a:t>
            </a:r>
          </a:p>
          <a:p>
            <a:r>
              <a:rPr lang="en-GB" dirty="0"/>
              <a:t>The OSS collected newspapers, journals, press clippings. They listed to as much radio broadcasts and tuned in to the beginnings of Television to try and gather as much intelligence as possible, and stitch it together to predict what the Nazi’s and Japanese Imperial Forces were planning</a:t>
            </a:r>
          </a:p>
          <a:p>
            <a:endParaRPr lang="en-GB" dirty="0"/>
          </a:p>
        </p:txBody>
      </p:sp>
    </p:spTree>
    <p:extLst>
      <p:ext uri="{BB962C8B-B14F-4D97-AF65-F5344CB8AC3E}">
        <p14:creationId xmlns:p14="http://schemas.microsoft.com/office/powerpoint/2010/main" val="286550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2616101"/>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Information management and security </a:t>
            </a:r>
            <a:r>
              <a:rPr lang="en-GB" sz="3200" b="1" spc="300" dirty="0">
                <a:solidFill>
                  <a:schemeClr val="bg1"/>
                </a:solidFill>
                <a:latin typeface="EuroStyle" panose="02027200000000000000" pitchFamily="18" charset="0"/>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chemeClr val="bg1"/>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253869"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Monday</a:t>
            </a:r>
            <a:endParaRPr lang="en-GB" spc="300" dirty="0">
              <a:solidFill>
                <a:schemeClr val="bg1"/>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64696" cy="461665"/>
          </a:xfrm>
          <a:prstGeom prst="rect">
            <a:avLst/>
          </a:prstGeom>
          <a:noFill/>
        </p:spPr>
        <p:txBody>
          <a:bodyPr wrap="none" rtlCol="0">
            <a:spAutoFit/>
          </a:bodyPr>
          <a:lstStyle/>
          <a:p>
            <a:r>
              <a:rPr lang="en-GB" sz="2400" spc="300" dirty="0">
                <a:solidFill>
                  <a:schemeClr val="accent2"/>
                </a:solidFill>
                <a:latin typeface="EuroStyle" panose="02027200000000000000" pitchFamily="18" charset="0"/>
              </a:rPr>
              <a:t>Tuesday</a:t>
            </a:r>
            <a:endParaRPr lang="en-GB" spc="300" dirty="0">
              <a:solidFill>
                <a:schemeClr val="accent2"/>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2DBF-AF20-49C9-B508-D70443D12D8C}"/>
              </a:ext>
            </a:extLst>
          </p:cNvPr>
          <p:cNvSpPr>
            <a:spLocks noGrp="1"/>
          </p:cNvSpPr>
          <p:nvPr>
            <p:ph type="title"/>
          </p:nvPr>
        </p:nvSpPr>
        <p:spPr/>
        <p:txBody>
          <a:bodyPr/>
          <a:lstStyle/>
          <a:p>
            <a:r>
              <a:rPr lang="en-GB" dirty="0"/>
              <a:t>OSINT – what is it?</a:t>
            </a:r>
          </a:p>
        </p:txBody>
      </p:sp>
      <p:sp>
        <p:nvSpPr>
          <p:cNvPr id="3" name="Content Placeholder 2">
            <a:extLst>
              <a:ext uri="{FF2B5EF4-FFF2-40B4-BE49-F238E27FC236}">
                <a16:creationId xmlns:a16="http://schemas.microsoft.com/office/drawing/2014/main" id="{3055EF58-517B-4DB6-A6D2-67BC8B1CC444}"/>
              </a:ext>
            </a:extLst>
          </p:cNvPr>
          <p:cNvSpPr>
            <a:spLocks noGrp="1"/>
          </p:cNvSpPr>
          <p:nvPr>
            <p:ph idx="1"/>
          </p:nvPr>
        </p:nvSpPr>
        <p:spPr>
          <a:xfrm>
            <a:off x="838199" y="1825625"/>
            <a:ext cx="5555286" cy="4351338"/>
          </a:xfrm>
        </p:spPr>
        <p:txBody>
          <a:bodyPr/>
          <a:lstStyle/>
          <a:p>
            <a:r>
              <a:rPr lang="en-GB" dirty="0"/>
              <a:t>As time has passed, the value of knowing more than your competitors has become not only increased, it has become a necessity. </a:t>
            </a:r>
          </a:p>
          <a:p>
            <a:r>
              <a:rPr lang="en-GB" dirty="0"/>
              <a:t>Consider searching twitter for </a:t>
            </a:r>
            <a:r>
              <a:rPr lang="en-GB" b="1" dirty="0"/>
              <a:t>#ukraineosint </a:t>
            </a:r>
            <a:r>
              <a:rPr lang="en-GB" dirty="0"/>
              <a:t>or </a:t>
            </a:r>
            <a:r>
              <a:rPr lang="en-GB" b="1" dirty="0"/>
              <a:t>#osintUkraine </a:t>
            </a:r>
          </a:p>
        </p:txBody>
      </p:sp>
      <p:pic>
        <p:nvPicPr>
          <p:cNvPr id="5" name="Picture 4">
            <a:extLst>
              <a:ext uri="{FF2B5EF4-FFF2-40B4-BE49-F238E27FC236}">
                <a16:creationId xmlns:a16="http://schemas.microsoft.com/office/drawing/2014/main" id="{D5D28B58-C026-4AAC-A1C1-2FA950FDDF45}"/>
              </a:ext>
            </a:extLst>
          </p:cNvPr>
          <p:cNvPicPr>
            <a:picLocks noChangeAspect="1"/>
          </p:cNvPicPr>
          <p:nvPr/>
        </p:nvPicPr>
        <p:blipFill>
          <a:blip r:embed="rId2"/>
          <a:stretch>
            <a:fillRect/>
          </a:stretch>
        </p:blipFill>
        <p:spPr>
          <a:xfrm>
            <a:off x="7451752" y="797355"/>
            <a:ext cx="3546078" cy="5934649"/>
          </a:xfrm>
          <a:prstGeom prst="rect">
            <a:avLst/>
          </a:prstGeom>
        </p:spPr>
      </p:pic>
    </p:spTree>
    <p:extLst>
      <p:ext uri="{BB962C8B-B14F-4D97-AF65-F5344CB8AC3E}">
        <p14:creationId xmlns:p14="http://schemas.microsoft.com/office/powerpoint/2010/main" val="210602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48F7-00C3-4DCC-8C0A-F7660CC8D9A3}"/>
              </a:ext>
            </a:extLst>
          </p:cNvPr>
          <p:cNvSpPr>
            <a:spLocks noGrp="1"/>
          </p:cNvSpPr>
          <p:nvPr>
            <p:ph type="title"/>
          </p:nvPr>
        </p:nvSpPr>
        <p:spPr/>
        <p:txBody>
          <a:bodyPr/>
          <a:lstStyle/>
          <a:p>
            <a:r>
              <a:rPr lang="en-GB" dirty="0"/>
              <a:t>OSINT – A real world example</a:t>
            </a:r>
          </a:p>
        </p:txBody>
      </p:sp>
      <p:sp>
        <p:nvSpPr>
          <p:cNvPr id="3" name="Content Placeholder 2">
            <a:extLst>
              <a:ext uri="{FF2B5EF4-FFF2-40B4-BE49-F238E27FC236}">
                <a16:creationId xmlns:a16="http://schemas.microsoft.com/office/drawing/2014/main" id="{9482F5F5-65F7-4634-BA7E-9E0EB6459228}"/>
              </a:ext>
            </a:extLst>
          </p:cNvPr>
          <p:cNvSpPr>
            <a:spLocks noGrp="1"/>
          </p:cNvSpPr>
          <p:nvPr>
            <p:ph idx="1"/>
          </p:nvPr>
        </p:nvSpPr>
        <p:spPr>
          <a:xfrm>
            <a:off x="838200" y="1825625"/>
            <a:ext cx="9344558" cy="4351338"/>
          </a:xfrm>
        </p:spPr>
        <p:txBody>
          <a:bodyPr/>
          <a:lstStyle/>
          <a:p>
            <a:r>
              <a:rPr lang="en-GB" dirty="0"/>
              <a:t>Australia’s ABC TV Network conducted an investigation into China’s </a:t>
            </a:r>
            <a:r>
              <a:rPr lang="en-GB" dirty="0" err="1"/>
              <a:t>Uigher</a:t>
            </a:r>
            <a:r>
              <a:rPr lang="en-GB" dirty="0"/>
              <a:t> “</a:t>
            </a:r>
            <a:r>
              <a:rPr lang="en-GB" dirty="0" err="1"/>
              <a:t>reeducation</a:t>
            </a:r>
            <a:r>
              <a:rPr lang="en-GB" dirty="0"/>
              <a:t>” camps using OSINT techniques, such as freely available satellite imagery and documented their findings here:</a:t>
            </a:r>
          </a:p>
        </p:txBody>
      </p:sp>
      <p:pic>
        <p:nvPicPr>
          <p:cNvPr id="5" name="Picture 4">
            <a:extLst>
              <a:ext uri="{FF2B5EF4-FFF2-40B4-BE49-F238E27FC236}">
                <a16:creationId xmlns:a16="http://schemas.microsoft.com/office/drawing/2014/main" id="{8E9F49C6-9E0F-4DA4-9F8B-1D33AF66B07B}"/>
              </a:ext>
            </a:extLst>
          </p:cNvPr>
          <p:cNvPicPr>
            <a:picLocks noChangeAspect="1"/>
          </p:cNvPicPr>
          <p:nvPr/>
        </p:nvPicPr>
        <p:blipFill>
          <a:blip r:embed="rId2"/>
          <a:stretch>
            <a:fillRect/>
          </a:stretch>
        </p:blipFill>
        <p:spPr>
          <a:xfrm>
            <a:off x="5303522" y="3102897"/>
            <a:ext cx="6375782" cy="3209003"/>
          </a:xfrm>
          <a:prstGeom prst="rect">
            <a:avLst/>
          </a:prstGeom>
        </p:spPr>
      </p:pic>
      <p:sp>
        <p:nvSpPr>
          <p:cNvPr id="6" name="TextBox 5">
            <a:extLst>
              <a:ext uri="{FF2B5EF4-FFF2-40B4-BE49-F238E27FC236}">
                <a16:creationId xmlns:a16="http://schemas.microsoft.com/office/drawing/2014/main" id="{C16E2A91-7676-4544-9B1E-F361738FF916}"/>
              </a:ext>
            </a:extLst>
          </p:cNvPr>
          <p:cNvSpPr txBox="1"/>
          <p:nvPr/>
        </p:nvSpPr>
        <p:spPr>
          <a:xfrm>
            <a:off x="629740" y="4107233"/>
            <a:ext cx="4615891" cy="1200329"/>
          </a:xfrm>
          <a:prstGeom prst="rect">
            <a:avLst/>
          </a:prstGeom>
          <a:noFill/>
        </p:spPr>
        <p:txBody>
          <a:bodyPr wrap="square" rtlCol="0">
            <a:spAutoFit/>
          </a:bodyPr>
          <a:lstStyle/>
          <a:p>
            <a:r>
              <a:rPr lang="en-GB" dirty="0">
                <a:hlinkClick r:id="rId3"/>
              </a:rPr>
              <a:t>https://www.abc.net.au/news/2018-11-01/satellite-images-expose-chinas-network-of-re-education-camps</a:t>
            </a:r>
            <a:r>
              <a:rPr lang="en-GB" dirty="0">
                <a:hlinkClick r:id="rId4"/>
              </a:rPr>
              <a:t>/10432924</a:t>
            </a:r>
            <a:r>
              <a:rPr lang="en-GB" dirty="0"/>
              <a:t> </a:t>
            </a:r>
          </a:p>
          <a:p>
            <a:endParaRPr lang="en-GB" dirty="0"/>
          </a:p>
        </p:txBody>
      </p:sp>
    </p:spTree>
    <p:extLst>
      <p:ext uri="{BB962C8B-B14F-4D97-AF65-F5344CB8AC3E}">
        <p14:creationId xmlns:p14="http://schemas.microsoft.com/office/powerpoint/2010/main" val="2843515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C9C2-AEEF-4C86-9CCD-EC115AAB682E}"/>
              </a:ext>
            </a:extLst>
          </p:cNvPr>
          <p:cNvSpPr>
            <a:spLocks noGrp="1"/>
          </p:cNvSpPr>
          <p:nvPr>
            <p:ph type="title"/>
          </p:nvPr>
        </p:nvSpPr>
        <p:spPr/>
        <p:txBody>
          <a:bodyPr/>
          <a:lstStyle/>
          <a:p>
            <a:r>
              <a:rPr lang="en-GB" dirty="0"/>
              <a:t>OSINT – what can you use it for?</a:t>
            </a:r>
          </a:p>
        </p:txBody>
      </p:sp>
      <p:sp>
        <p:nvSpPr>
          <p:cNvPr id="3" name="Content Placeholder 2">
            <a:extLst>
              <a:ext uri="{FF2B5EF4-FFF2-40B4-BE49-F238E27FC236}">
                <a16:creationId xmlns:a16="http://schemas.microsoft.com/office/drawing/2014/main" id="{68511B1B-152C-46D2-882A-4418B61043E3}"/>
              </a:ext>
            </a:extLst>
          </p:cNvPr>
          <p:cNvSpPr>
            <a:spLocks noGrp="1"/>
          </p:cNvSpPr>
          <p:nvPr>
            <p:ph idx="1"/>
          </p:nvPr>
        </p:nvSpPr>
        <p:spPr>
          <a:xfrm>
            <a:off x="838200" y="1825625"/>
            <a:ext cx="4136136" cy="4351338"/>
          </a:xfrm>
        </p:spPr>
        <p:txBody>
          <a:bodyPr>
            <a:normAutofit fontScale="92500" lnSpcReduction="20000"/>
          </a:bodyPr>
          <a:lstStyle/>
          <a:p>
            <a:r>
              <a:rPr lang="en-GB" dirty="0"/>
              <a:t>When you research a subject either for an assignment or project at work or even for one of your hobbies, you are conducting an OSINT investigation  you just might not have realised it. </a:t>
            </a:r>
          </a:p>
          <a:p>
            <a:endParaRPr lang="en-GB" dirty="0"/>
          </a:p>
          <a:p>
            <a:r>
              <a:rPr lang="en-GB" dirty="0"/>
              <a:t>Here you can see me performing an OSINT investigation for my car shopping at the weekend…</a:t>
            </a:r>
          </a:p>
          <a:p>
            <a:endParaRPr lang="en-GB" dirty="0"/>
          </a:p>
          <a:p>
            <a:endParaRPr lang="en-GB" dirty="0"/>
          </a:p>
        </p:txBody>
      </p:sp>
      <p:pic>
        <p:nvPicPr>
          <p:cNvPr id="5" name="Picture 4" descr="Graphical user interface, application&#10;&#10;Description automatically generated">
            <a:extLst>
              <a:ext uri="{FF2B5EF4-FFF2-40B4-BE49-F238E27FC236}">
                <a16:creationId xmlns:a16="http://schemas.microsoft.com/office/drawing/2014/main" id="{452ED4B1-FCA8-4290-B131-228AD3BA0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17567"/>
            <a:ext cx="4775115" cy="5367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3754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1E91-9891-4C9B-A9A6-0322FDDBD1F0}"/>
              </a:ext>
            </a:extLst>
          </p:cNvPr>
          <p:cNvSpPr>
            <a:spLocks noGrp="1"/>
          </p:cNvSpPr>
          <p:nvPr>
            <p:ph type="title"/>
          </p:nvPr>
        </p:nvSpPr>
        <p:spPr/>
        <p:txBody>
          <a:bodyPr/>
          <a:lstStyle/>
          <a:p>
            <a:r>
              <a:rPr lang="en-GB" dirty="0"/>
              <a:t>OSINT - Collecting</a:t>
            </a:r>
          </a:p>
        </p:txBody>
      </p:sp>
      <p:sp>
        <p:nvSpPr>
          <p:cNvPr id="4" name="Text Placeholder 3">
            <a:extLst>
              <a:ext uri="{FF2B5EF4-FFF2-40B4-BE49-F238E27FC236}">
                <a16:creationId xmlns:a16="http://schemas.microsoft.com/office/drawing/2014/main" id="{7F026FEF-A112-4A77-AAA5-AE20E871EDCD}"/>
              </a:ext>
            </a:extLst>
          </p:cNvPr>
          <p:cNvSpPr>
            <a:spLocks noGrp="1"/>
          </p:cNvSpPr>
          <p:nvPr>
            <p:ph type="body" idx="1"/>
          </p:nvPr>
        </p:nvSpPr>
        <p:spPr/>
        <p:txBody>
          <a:bodyPr/>
          <a:lstStyle/>
          <a:p>
            <a:r>
              <a:rPr lang="en-GB" dirty="0"/>
              <a:t>Active</a:t>
            </a:r>
          </a:p>
        </p:txBody>
      </p:sp>
      <p:sp>
        <p:nvSpPr>
          <p:cNvPr id="5" name="Content Placeholder 4">
            <a:extLst>
              <a:ext uri="{FF2B5EF4-FFF2-40B4-BE49-F238E27FC236}">
                <a16:creationId xmlns:a16="http://schemas.microsoft.com/office/drawing/2014/main" id="{32F2A61F-04B4-4CEE-95A0-6EE0EEC65F92}"/>
              </a:ext>
            </a:extLst>
          </p:cNvPr>
          <p:cNvSpPr>
            <a:spLocks noGrp="1"/>
          </p:cNvSpPr>
          <p:nvPr>
            <p:ph sz="half" idx="2"/>
          </p:nvPr>
        </p:nvSpPr>
        <p:spPr/>
        <p:txBody>
          <a:bodyPr/>
          <a:lstStyle/>
          <a:p>
            <a:r>
              <a:rPr lang="en-GB" dirty="0"/>
              <a:t>Physically going out there to collect information. E.g.: </a:t>
            </a:r>
          </a:p>
          <a:p>
            <a:pPr lvl="1"/>
            <a:r>
              <a:rPr lang="en-GB" dirty="0"/>
              <a:t>Bin-diving</a:t>
            </a:r>
          </a:p>
          <a:p>
            <a:pPr lvl="1"/>
            <a:r>
              <a:rPr lang="en-GB" dirty="0"/>
              <a:t>Conducting interviews</a:t>
            </a:r>
          </a:p>
          <a:p>
            <a:pPr lvl="1"/>
            <a:r>
              <a:rPr lang="en-GB" dirty="0"/>
              <a:t>Spying </a:t>
            </a:r>
          </a:p>
          <a:p>
            <a:pPr lvl="1"/>
            <a:r>
              <a:rPr lang="en-GB" dirty="0"/>
              <a:t>Vulnerability scanning</a:t>
            </a:r>
          </a:p>
        </p:txBody>
      </p:sp>
      <p:sp>
        <p:nvSpPr>
          <p:cNvPr id="6" name="Text Placeholder 5">
            <a:extLst>
              <a:ext uri="{FF2B5EF4-FFF2-40B4-BE49-F238E27FC236}">
                <a16:creationId xmlns:a16="http://schemas.microsoft.com/office/drawing/2014/main" id="{EAA71A72-2C7A-4ED8-9C71-3A5064C0434C}"/>
              </a:ext>
            </a:extLst>
          </p:cNvPr>
          <p:cNvSpPr>
            <a:spLocks noGrp="1"/>
          </p:cNvSpPr>
          <p:nvPr>
            <p:ph type="body" sz="quarter" idx="3"/>
          </p:nvPr>
        </p:nvSpPr>
        <p:spPr/>
        <p:txBody>
          <a:bodyPr/>
          <a:lstStyle/>
          <a:p>
            <a:r>
              <a:rPr lang="en-GB" dirty="0"/>
              <a:t>Passive</a:t>
            </a:r>
          </a:p>
        </p:txBody>
      </p:sp>
      <p:sp>
        <p:nvSpPr>
          <p:cNvPr id="7" name="Content Placeholder 6">
            <a:extLst>
              <a:ext uri="{FF2B5EF4-FFF2-40B4-BE49-F238E27FC236}">
                <a16:creationId xmlns:a16="http://schemas.microsoft.com/office/drawing/2014/main" id="{836E141C-D9AD-4778-A34A-68FFD804CA6D}"/>
              </a:ext>
            </a:extLst>
          </p:cNvPr>
          <p:cNvSpPr>
            <a:spLocks noGrp="1"/>
          </p:cNvSpPr>
          <p:nvPr>
            <p:ph sz="quarter" idx="4"/>
          </p:nvPr>
        </p:nvSpPr>
        <p:spPr/>
        <p:txBody>
          <a:bodyPr/>
          <a:lstStyle/>
          <a:p>
            <a:r>
              <a:rPr lang="en-GB" dirty="0"/>
              <a:t>Trying to stay disconnected from the target as much as possible. E.g.:</a:t>
            </a:r>
          </a:p>
          <a:p>
            <a:pPr lvl="1"/>
            <a:r>
              <a:rPr lang="en-GB" dirty="0"/>
              <a:t>Conduct background searches via the internet</a:t>
            </a:r>
          </a:p>
          <a:p>
            <a:pPr lvl="1"/>
            <a:r>
              <a:rPr lang="en-GB" dirty="0"/>
              <a:t>Monitoring network traffic </a:t>
            </a:r>
          </a:p>
        </p:txBody>
      </p:sp>
      <p:sp>
        <p:nvSpPr>
          <p:cNvPr id="8" name="TextBox 7">
            <a:extLst>
              <a:ext uri="{FF2B5EF4-FFF2-40B4-BE49-F238E27FC236}">
                <a16:creationId xmlns:a16="http://schemas.microsoft.com/office/drawing/2014/main" id="{C9012125-4038-4D85-9C20-401202B0A842}"/>
              </a:ext>
            </a:extLst>
          </p:cNvPr>
          <p:cNvSpPr txBox="1"/>
          <p:nvPr/>
        </p:nvSpPr>
        <p:spPr>
          <a:xfrm>
            <a:off x="3010379" y="5661878"/>
            <a:ext cx="6171241" cy="830997"/>
          </a:xfrm>
          <a:prstGeom prst="rect">
            <a:avLst/>
          </a:prstGeom>
          <a:noFill/>
        </p:spPr>
        <p:txBody>
          <a:bodyPr wrap="none" rtlCol="0">
            <a:spAutoFit/>
          </a:bodyPr>
          <a:lstStyle/>
          <a:p>
            <a:r>
              <a:rPr lang="en-GB" sz="2400" dirty="0"/>
              <a:t>Most activities associated with OSINT gathering </a:t>
            </a:r>
          </a:p>
          <a:p>
            <a:r>
              <a:rPr lang="en-GB" sz="2400" dirty="0"/>
              <a:t>can be considered to be more passive activities.</a:t>
            </a:r>
          </a:p>
        </p:txBody>
      </p:sp>
    </p:spTree>
    <p:extLst>
      <p:ext uri="{BB962C8B-B14F-4D97-AF65-F5344CB8AC3E}">
        <p14:creationId xmlns:p14="http://schemas.microsoft.com/office/powerpoint/2010/main" val="3577114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5D69-2002-48A6-BCCB-5D22DCD928A3}"/>
              </a:ext>
            </a:extLst>
          </p:cNvPr>
          <p:cNvSpPr>
            <a:spLocks noGrp="1"/>
          </p:cNvSpPr>
          <p:nvPr>
            <p:ph type="title"/>
          </p:nvPr>
        </p:nvSpPr>
        <p:spPr/>
        <p:txBody>
          <a:bodyPr/>
          <a:lstStyle/>
          <a:p>
            <a:r>
              <a:rPr lang="en-GB" dirty="0"/>
              <a:t>OSINT - Collecting</a:t>
            </a:r>
          </a:p>
        </p:txBody>
      </p:sp>
      <p:sp>
        <p:nvSpPr>
          <p:cNvPr id="7" name="Content Placeholder 6">
            <a:extLst>
              <a:ext uri="{FF2B5EF4-FFF2-40B4-BE49-F238E27FC236}">
                <a16:creationId xmlns:a16="http://schemas.microsoft.com/office/drawing/2014/main" id="{08C11AAF-EA87-4F8C-B1AF-F1F2FF12B830}"/>
              </a:ext>
            </a:extLst>
          </p:cNvPr>
          <p:cNvSpPr>
            <a:spLocks noGrp="1"/>
          </p:cNvSpPr>
          <p:nvPr>
            <p:ph idx="1"/>
          </p:nvPr>
        </p:nvSpPr>
        <p:spPr/>
        <p:txBody>
          <a:bodyPr/>
          <a:lstStyle/>
          <a:p>
            <a:r>
              <a:rPr lang="en-GB" dirty="0"/>
              <a:t>And there is a third OSINT collection method, Semi-Passive</a:t>
            </a:r>
          </a:p>
          <a:p>
            <a:r>
              <a:rPr lang="en-GB" dirty="0"/>
              <a:t>Usually involves a third-party investigating on your behalf</a:t>
            </a:r>
          </a:p>
          <a:p>
            <a:endParaRPr lang="en-GB" dirty="0"/>
          </a:p>
          <a:p>
            <a:r>
              <a:rPr lang="en-GB" dirty="0"/>
              <a:t>OSINT can include literally any kind of information regarding someone or something – you are only limited by your imagination</a:t>
            </a:r>
          </a:p>
        </p:txBody>
      </p:sp>
    </p:spTree>
    <p:extLst>
      <p:ext uri="{BB962C8B-B14F-4D97-AF65-F5344CB8AC3E}">
        <p14:creationId xmlns:p14="http://schemas.microsoft.com/office/powerpoint/2010/main" val="1046772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67C0-DC86-479E-A9E6-4CB13942661F}"/>
              </a:ext>
            </a:extLst>
          </p:cNvPr>
          <p:cNvSpPr>
            <a:spLocks noGrp="1"/>
          </p:cNvSpPr>
          <p:nvPr>
            <p:ph type="title"/>
          </p:nvPr>
        </p:nvSpPr>
        <p:spPr/>
        <p:txBody>
          <a:bodyPr/>
          <a:lstStyle/>
          <a:p>
            <a:r>
              <a:rPr lang="en-GB" dirty="0"/>
              <a:t>Task – 1 hour</a:t>
            </a:r>
          </a:p>
        </p:txBody>
      </p:sp>
      <p:sp>
        <p:nvSpPr>
          <p:cNvPr id="3" name="Content Placeholder 2">
            <a:extLst>
              <a:ext uri="{FF2B5EF4-FFF2-40B4-BE49-F238E27FC236}">
                <a16:creationId xmlns:a16="http://schemas.microsoft.com/office/drawing/2014/main" id="{A586A73C-6129-4A55-BF6F-04EC7A2B5F6B}"/>
              </a:ext>
            </a:extLst>
          </p:cNvPr>
          <p:cNvSpPr>
            <a:spLocks noGrp="1"/>
          </p:cNvSpPr>
          <p:nvPr>
            <p:ph idx="1"/>
          </p:nvPr>
        </p:nvSpPr>
        <p:spPr/>
        <p:txBody>
          <a:bodyPr/>
          <a:lstStyle/>
          <a:p>
            <a:r>
              <a:rPr lang="en-GB" dirty="0"/>
              <a:t>In two teams</a:t>
            </a:r>
          </a:p>
          <a:p>
            <a:r>
              <a:rPr lang="en-GB" dirty="0"/>
              <a:t>Each team pick a target company and passively investigate them </a:t>
            </a:r>
          </a:p>
          <a:p>
            <a:r>
              <a:rPr lang="en-GB" dirty="0"/>
              <a:t>Produce a </a:t>
            </a:r>
            <a:r>
              <a:rPr lang="en-GB" dirty="0" err="1"/>
              <a:t>powerpoint</a:t>
            </a:r>
            <a:r>
              <a:rPr lang="en-GB" dirty="0"/>
              <a:t> report</a:t>
            </a:r>
          </a:p>
          <a:p>
            <a:pPr lvl="1"/>
            <a:r>
              <a:rPr lang="en-GB" dirty="0"/>
              <a:t>What did you find?</a:t>
            </a:r>
          </a:p>
          <a:p>
            <a:pPr lvl="1"/>
            <a:r>
              <a:rPr lang="en-GB" dirty="0"/>
              <a:t>What worked</a:t>
            </a:r>
          </a:p>
          <a:p>
            <a:pPr lvl="1"/>
            <a:r>
              <a:rPr lang="en-GB" dirty="0"/>
              <a:t>What didn’t</a:t>
            </a:r>
          </a:p>
        </p:txBody>
      </p:sp>
    </p:spTree>
    <p:extLst>
      <p:ext uri="{BB962C8B-B14F-4D97-AF65-F5344CB8AC3E}">
        <p14:creationId xmlns:p14="http://schemas.microsoft.com/office/powerpoint/2010/main" val="588892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OSINT – further reading</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lstStyle/>
          <a:p>
            <a:r>
              <a:rPr lang="en-GB" b="0" i="0" dirty="0">
                <a:effectLst/>
                <a:latin typeface="Roboto" panose="02000000000000000000" pitchFamily="2" charset="0"/>
              </a:rPr>
              <a:t>The Creepiest OSINT Tool to Date</a:t>
            </a:r>
          </a:p>
          <a:p>
            <a:r>
              <a:rPr lang="en-GB" dirty="0">
                <a:hlinkClick r:id="rId2"/>
              </a:rPr>
              <a:t>https://www.youtube.com/watch?v=uBynB50liTw</a:t>
            </a:r>
            <a:r>
              <a:rPr lang="en-GB" dirty="0"/>
              <a:t> </a:t>
            </a:r>
          </a:p>
          <a:p>
            <a:endParaRPr lang="en-GB" dirty="0"/>
          </a:p>
          <a:p>
            <a:r>
              <a:rPr lang="en-GB" b="0" i="0" dirty="0">
                <a:effectLst/>
                <a:latin typeface="Roboto" panose="02000000000000000000" pitchFamily="2" charset="0"/>
              </a:rPr>
              <a:t>Open-Source Intelligence (OSINT) in 5 Hours - Full Course - Learn OSINT!</a:t>
            </a:r>
            <a:endParaRPr lang="en-GB" dirty="0"/>
          </a:p>
          <a:p>
            <a:r>
              <a:rPr lang="en-GB" dirty="0">
                <a:hlinkClick r:id="rId3"/>
              </a:rPr>
              <a:t>https://www.youtube.com/watch?v=qwA6MmbeGNo</a:t>
            </a:r>
            <a:r>
              <a:rPr lang="en-GB" dirty="0"/>
              <a:t> </a:t>
            </a:r>
          </a:p>
          <a:p>
            <a:endParaRPr lang="en-GB" dirty="0"/>
          </a:p>
          <a:p>
            <a:r>
              <a:rPr lang="en-GB" dirty="0">
                <a:hlinkClick r:id="rId4"/>
              </a:rPr>
              <a:t>https://www.skopenow.com/news/6-open-source-intelligence-osint-applications-for-your-business</a:t>
            </a:r>
            <a:r>
              <a:rPr lang="en-GB" dirty="0"/>
              <a:t> </a:t>
            </a:r>
          </a:p>
          <a:p>
            <a:endParaRPr lang="en-GB" dirty="0"/>
          </a:p>
        </p:txBody>
      </p:sp>
    </p:spTree>
    <p:extLst>
      <p:ext uri="{BB962C8B-B14F-4D97-AF65-F5344CB8AC3E}">
        <p14:creationId xmlns:p14="http://schemas.microsoft.com/office/powerpoint/2010/main" val="68030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BA57-D3BE-4976-8A4C-8B55DD749BBC}"/>
              </a:ext>
            </a:extLst>
          </p:cNvPr>
          <p:cNvSpPr>
            <a:spLocks noGrp="1"/>
          </p:cNvSpPr>
          <p:nvPr>
            <p:ph type="title"/>
          </p:nvPr>
        </p:nvSpPr>
        <p:spPr/>
        <p:txBody>
          <a:bodyPr/>
          <a:lstStyle/>
          <a:p>
            <a:r>
              <a:rPr lang="en-GB" dirty="0"/>
              <a:t>Building a security capability</a:t>
            </a:r>
          </a:p>
        </p:txBody>
      </p:sp>
      <p:sp>
        <p:nvSpPr>
          <p:cNvPr id="3" name="Text Placeholder 2">
            <a:extLst>
              <a:ext uri="{FF2B5EF4-FFF2-40B4-BE49-F238E27FC236}">
                <a16:creationId xmlns:a16="http://schemas.microsoft.com/office/drawing/2014/main" id="{FD766784-AA94-42A2-ABD1-0247F18224DC}"/>
              </a:ext>
            </a:extLst>
          </p:cNvPr>
          <p:cNvSpPr>
            <a:spLocks noGrp="1"/>
          </p:cNvSpPr>
          <p:nvPr>
            <p:ph type="body" idx="1"/>
          </p:nvPr>
        </p:nvSpPr>
        <p:spPr/>
        <p:txBody>
          <a:bodyPr/>
          <a:lstStyle/>
          <a:p>
            <a:r>
              <a:rPr lang="en-GB" sz="2400" b="0" i="0" u="none" strike="noStrike" baseline="0" dirty="0">
                <a:solidFill>
                  <a:srgbClr val="000000"/>
                </a:solidFill>
                <a:latin typeface="Calibri Light" panose="020F0302020204030204" pitchFamily="34" charset="0"/>
                <a:cs typeface="Calibri Light" panose="020F0302020204030204" pitchFamily="34" charset="0"/>
              </a:rPr>
              <a:t>Building teams Roles, responsibilities, policies and the use of CERT for incident response</a:t>
            </a:r>
          </a:p>
        </p:txBody>
      </p:sp>
    </p:spTree>
    <p:extLst>
      <p:ext uri="{BB962C8B-B14F-4D97-AF65-F5344CB8AC3E}">
        <p14:creationId xmlns:p14="http://schemas.microsoft.com/office/powerpoint/2010/main" val="641060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A62F-962D-4E09-A69B-B660761E56A2}"/>
              </a:ext>
            </a:extLst>
          </p:cNvPr>
          <p:cNvSpPr>
            <a:spLocks noGrp="1"/>
          </p:cNvSpPr>
          <p:nvPr>
            <p:ph type="title"/>
          </p:nvPr>
        </p:nvSpPr>
        <p:spPr/>
        <p:txBody>
          <a:bodyPr/>
          <a:lstStyle/>
          <a:p>
            <a:r>
              <a:rPr lang="en-GB" dirty="0"/>
              <a:t>Building a security capability			</a:t>
            </a:r>
          </a:p>
        </p:txBody>
      </p:sp>
      <p:sp>
        <p:nvSpPr>
          <p:cNvPr id="3" name="Content Placeholder 2">
            <a:extLst>
              <a:ext uri="{FF2B5EF4-FFF2-40B4-BE49-F238E27FC236}">
                <a16:creationId xmlns:a16="http://schemas.microsoft.com/office/drawing/2014/main" id="{018A107B-4A9F-4C95-956F-A87A4E69D347}"/>
              </a:ext>
            </a:extLst>
          </p:cNvPr>
          <p:cNvSpPr>
            <a:spLocks noGrp="1"/>
          </p:cNvSpPr>
          <p:nvPr>
            <p:ph idx="1"/>
          </p:nvPr>
        </p:nvSpPr>
        <p:spPr>
          <a:xfrm>
            <a:off x="838200" y="1825625"/>
            <a:ext cx="6412606" cy="4351338"/>
          </a:xfrm>
        </p:spPr>
        <p:txBody>
          <a:bodyPr/>
          <a:lstStyle/>
          <a:p>
            <a:r>
              <a:rPr lang="en-GB" dirty="0"/>
              <a:t>As a senior manager in an organisation, you will often be tasked with building teams to perform a specific, or perhaps continuing task.</a:t>
            </a:r>
          </a:p>
          <a:p>
            <a:endParaRPr lang="en-GB" dirty="0"/>
          </a:p>
          <a:p>
            <a:r>
              <a:rPr lang="en-GB" dirty="0"/>
              <a:t>For example, you may be tasked with creating a SOC focussed on the threats emerging from Russia’s invasion of Ukraine</a:t>
            </a:r>
          </a:p>
        </p:txBody>
      </p:sp>
      <p:pic>
        <p:nvPicPr>
          <p:cNvPr id="5" name="Picture 4" descr="Chart, sunburst chart&#10;&#10;Description automatically generated">
            <a:extLst>
              <a:ext uri="{FF2B5EF4-FFF2-40B4-BE49-F238E27FC236}">
                <a16:creationId xmlns:a16="http://schemas.microsoft.com/office/drawing/2014/main" id="{99015951-CE7E-4A6E-BEF3-FAE750A77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581" y="785611"/>
            <a:ext cx="4357331" cy="4351338"/>
          </a:xfrm>
          <a:prstGeom prst="rect">
            <a:avLst/>
          </a:prstGeom>
        </p:spPr>
      </p:pic>
      <p:sp>
        <p:nvSpPr>
          <p:cNvPr id="6" name="TextBox 5">
            <a:extLst>
              <a:ext uri="{FF2B5EF4-FFF2-40B4-BE49-F238E27FC236}">
                <a16:creationId xmlns:a16="http://schemas.microsoft.com/office/drawing/2014/main" id="{2F48F6FB-FEDF-4C48-9D0F-0E00B6B70A72}"/>
              </a:ext>
            </a:extLst>
          </p:cNvPr>
          <p:cNvSpPr txBox="1"/>
          <p:nvPr/>
        </p:nvSpPr>
        <p:spPr>
          <a:xfrm>
            <a:off x="7753082" y="5718220"/>
            <a:ext cx="3942041" cy="369332"/>
          </a:xfrm>
          <a:prstGeom prst="rect">
            <a:avLst/>
          </a:prstGeom>
          <a:noFill/>
        </p:spPr>
        <p:txBody>
          <a:bodyPr wrap="none" rtlCol="0">
            <a:spAutoFit/>
          </a:bodyPr>
          <a:lstStyle/>
          <a:p>
            <a:r>
              <a:rPr lang="en-GB" dirty="0"/>
              <a:t>Tuckman’s stages of group development</a:t>
            </a:r>
          </a:p>
        </p:txBody>
      </p:sp>
    </p:spTree>
    <p:extLst>
      <p:ext uri="{BB962C8B-B14F-4D97-AF65-F5344CB8AC3E}">
        <p14:creationId xmlns:p14="http://schemas.microsoft.com/office/powerpoint/2010/main" val="163775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0FD9-4F57-4686-9470-CEC992F1BC68}"/>
              </a:ext>
            </a:extLst>
          </p:cNvPr>
          <p:cNvSpPr>
            <a:spLocks noGrp="1"/>
          </p:cNvSpPr>
          <p:nvPr>
            <p:ph type="title"/>
          </p:nvPr>
        </p:nvSpPr>
        <p:spPr/>
        <p:txBody>
          <a:bodyPr/>
          <a:lstStyle/>
          <a:p>
            <a:r>
              <a:rPr lang="en-GB" dirty="0"/>
              <a:t>Building a security capability	</a:t>
            </a:r>
          </a:p>
        </p:txBody>
      </p:sp>
      <p:sp>
        <p:nvSpPr>
          <p:cNvPr id="3" name="Content Placeholder 2">
            <a:extLst>
              <a:ext uri="{FF2B5EF4-FFF2-40B4-BE49-F238E27FC236}">
                <a16:creationId xmlns:a16="http://schemas.microsoft.com/office/drawing/2014/main" id="{ED38D6C2-F225-4245-A74A-801F83C173D8}"/>
              </a:ext>
            </a:extLst>
          </p:cNvPr>
          <p:cNvSpPr>
            <a:spLocks noGrp="1"/>
          </p:cNvSpPr>
          <p:nvPr>
            <p:ph idx="1"/>
          </p:nvPr>
        </p:nvSpPr>
        <p:spPr>
          <a:xfrm>
            <a:off x="838200" y="1825625"/>
            <a:ext cx="7430037" cy="4351338"/>
          </a:xfrm>
        </p:spPr>
        <p:txBody>
          <a:bodyPr>
            <a:normAutofit fontScale="92500" lnSpcReduction="20000"/>
          </a:bodyPr>
          <a:lstStyle/>
          <a:p>
            <a:r>
              <a:rPr lang="en-GB" dirty="0"/>
              <a:t>To quickly build a team with the right skills in the cybersecurity space today, you will likely need to blend in-house skills with bought-in expertise.</a:t>
            </a:r>
          </a:p>
          <a:p>
            <a:endParaRPr lang="en-GB" dirty="0"/>
          </a:p>
          <a:p>
            <a:r>
              <a:rPr lang="en-GB" dirty="0"/>
              <a:t>Some reasons for this blended model of resourcing are:</a:t>
            </a:r>
          </a:p>
          <a:p>
            <a:pPr lvl="1"/>
            <a:r>
              <a:rPr lang="en-GB" dirty="0"/>
              <a:t>It can take a long time (years) to skill-up individuals to be fully contributing team members – remind me, how long is your degree again?</a:t>
            </a:r>
          </a:p>
          <a:p>
            <a:pPr lvl="1"/>
            <a:r>
              <a:rPr lang="en-GB" dirty="0"/>
              <a:t> Finding people with the right technical skills and, if they’re to be client-facing, commercial skills is almost impossible. Add to that the challenge of them being familiar with your organisation’s own internal business processes make for a Mission: Impossible </a:t>
            </a:r>
          </a:p>
          <a:p>
            <a:endParaRPr lang="en-GB" dirty="0"/>
          </a:p>
        </p:txBody>
      </p:sp>
      <p:pic>
        <p:nvPicPr>
          <p:cNvPr id="1026" name="Picture 2" descr="Mission Impossible - YouTube">
            <a:extLst>
              <a:ext uri="{FF2B5EF4-FFF2-40B4-BE49-F238E27FC236}">
                <a16:creationId xmlns:a16="http://schemas.microsoft.com/office/drawing/2014/main" id="{D9F94D34-0917-42E2-A096-01AACC820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237" y="1825625"/>
            <a:ext cx="3876541" cy="387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765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C9A-B51D-482F-B675-7540FF765976}"/>
              </a:ext>
            </a:extLst>
          </p:cNvPr>
          <p:cNvSpPr>
            <a:spLocks noGrp="1"/>
          </p:cNvSpPr>
          <p:nvPr>
            <p:ph type="title"/>
          </p:nvPr>
        </p:nvSpPr>
        <p:spPr/>
        <p:txBody>
          <a:bodyPr/>
          <a:lstStyle/>
          <a:p>
            <a:r>
              <a:rPr lang="en-GB" dirty="0"/>
              <a:t>Today</a:t>
            </a:r>
          </a:p>
        </p:txBody>
      </p:sp>
      <p:sp>
        <p:nvSpPr>
          <p:cNvPr id="3" name="Content Placeholder 2">
            <a:extLst>
              <a:ext uri="{FF2B5EF4-FFF2-40B4-BE49-F238E27FC236}">
                <a16:creationId xmlns:a16="http://schemas.microsoft.com/office/drawing/2014/main" id="{04A1CE4E-3687-4F48-8092-B469193899BE}"/>
              </a:ext>
            </a:extLst>
          </p:cNvPr>
          <p:cNvSpPr>
            <a:spLocks noGrp="1"/>
          </p:cNvSpPr>
          <p:nvPr>
            <p:ph idx="1"/>
          </p:nvPr>
        </p:nvSpPr>
        <p:spPr/>
        <p:txBody>
          <a:bodyPr/>
          <a:lstStyle/>
          <a:p>
            <a:r>
              <a:rPr lang="en-GB" dirty="0"/>
              <a:t>Today we are going to cover the following topics:</a:t>
            </a:r>
          </a:p>
          <a:p>
            <a:pPr lvl="1"/>
            <a:r>
              <a:rPr lang="en-GB" sz="1800" b="1" dirty="0">
                <a:cs typeface="Calibri Light" panose="020F0302020204030204" pitchFamily="34" charset="0"/>
              </a:rPr>
              <a:t>Security planning for the enterprise</a:t>
            </a:r>
            <a:endParaRPr lang="en-GB" sz="1800" b="1" i="0" u="none" strike="noStrike" baseline="0" dirty="0">
              <a:cs typeface="Calibri Light" panose="020F0302020204030204" pitchFamily="34" charset="0"/>
            </a:endParaRPr>
          </a:p>
          <a:p>
            <a:pPr lvl="2"/>
            <a:r>
              <a:rPr lang="en-GB" sz="1800" dirty="0">
                <a:solidFill>
                  <a:srgbClr val="000000"/>
                </a:solidFill>
                <a:cs typeface="Calibri Light" panose="020F0302020204030204" pitchFamily="34" charset="0"/>
              </a:rPr>
              <a:t>Do</a:t>
            </a:r>
            <a:r>
              <a:rPr lang="en-GB" sz="1800" b="0" i="0" u="none" strike="noStrike" baseline="0" dirty="0">
                <a:solidFill>
                  <a:srgbClr val="000000"/>
                </a:solidFill>
                <a:cs typeface="Calibri Light" panose="020F0302020204030204" pitchFamily="34" charset="0"/>
              </a:rPr>
              <a:t> regulatory requirements apply?</a:t>
            </a:r>
          </a:p>
          <a:p>
            <a:pPr lvl="2"/>
            <a:r>
              <a:rPr lang="en-GB" sz="1800" dirty="0">
                <a:solidFill>
                  <a:srgbClr val="000000"/>
                </a:solidFill>
                <a:cs typeface="Calibri Light" panose="020F0302020204030204" pitchFamily="34" charset="0"/>
              </a:rPr>
              <a:t>Do we have c</a:t>
            </a:r>
            <a:r>
              <a:rPr lang="en-GB" sz="1800" b="0" i="0" u="none" strike="noStrike" baseline="0" dirty="0">
                <a:solidFill>
                  <a:srgbClr val="000000"/>
                </a:solidFill>
                <a:cs typeface="Calibri Light" panose="020F0302020204030204" pitchFamily="34" charset="0"/>
              </a:rPr>
              <a:t>onfidentiality requirements?</a:t>
            </a:r>
          </a:p>
          <a:p>
            <a:pPr lvl="2"/>
            <a:r>
              <a:rPr lang="en-GB" sz="1800" b="0" i="0" u="none" strike="noStrike" baseline="0" dirty="0">
                <a:solidFill>
                  <a:srgbClr val="000000"/>
                </a:solidFill>
                <a:cs typeface="Calibri Light" panose="020F0302020204030204" pitchFamily="34" charset="0"/>
              </a:rPr>
              <a:t>Living in the new normal - Local and remote access requirements, </a:t>
            </a:r>
          </a:p>
          <a:p>
            <a:pPr lvl="2"/>
            <a:r>
              <a:rPr lang="en-GB" sz="1800" b="0" i="0" u="none" strike="noStrike" baseline="0" dirty="0">
                <a:solidFill>
                  <a:srgbClr val="000000"/>
                </a:solidFill>
                <a:cs typeface="Calibri Light" panose="020F0302020204030204" pitchFamily="34" charset="0"/>
              </a:rPr>
              <a:t>the use of OSINT</a:t>
            </a:r>
          </a:p>
          <a:p>
            <a:pPr lvl="2"/>
            <a:r>
              <a:rPr lang="en-GB" sz="1800" b="0" i="0" u="none" strike="noStrike" baseline="0" dirty="0">
                <a:solidFill>
                  <a:srgbClr val="000000"/>
                </a:solidFill>
                <a:cs typeface="Calibri Light" panose="020F0302020204030204" pitchFamily="34" charset="0"/>
              </a:rPr>
              <a:t>Building teams Roles, responsibilities, policies and the use of CERT for incident response</a:t>
            </a:r>
          </a:p>
          <a:p>
            <a:pPr lvl="2"/>
            <a:r>
              <a:rPr lang="en-GB" sz="1800" b="0" i="0" u="none" strike="noStrike" baseline="0" dirty="0">
                <a:solidFill>
                  <a:srgbClr val="000000"/>
                </a:solidFill>
                <a:cs typeface="Calibri Light" panose="020F0302020204030204" pitchFamily="34" charset="0"/>
              </a:rPr>
              <a:t>Testing, logging and monitoring</a:t>
            </a:r>
          </a:p>
          <a:p>
            <a:pPr lvl="2"/>
            <a:r>
              <a:rPr lang="en-GB" sz="1800" b="0" i="0" u="none" strike="noStrike" baseline="0" dirty="0">
                <a:solidFill>
                  <a:srgbClr val="000000"/>
                </a:solidFill>
                <a:cs typeface="Calibri Light" panose="020F0302020204030204" pitchFamily="34" charset="0"/>
              </a:rPr>
              <a:t>Training</a:t>
            </a:r>
          </a:p>
          <a:p>
            <a:pPr lvl="2"/>
            <a:r>
              <a:rPr lang="en-GB" sz="1800" b="0" i="0" u="none" strike="noStrike" baseline="0" dirty="0">
                <a:solidFill>
                  <a:srgbClr val="000000"/>
                </a:solidFill>
                <a:cs typeface="Calibri Light" panose="020F0302020204030204" pitchFamily="34" charset="0"/>
              </a:rPr>
              <a:t>Assets</a:t>
            </a:r>
          </a:p>
          <a:p>
            <a:pPr lvl="2"/>
            <a:r>
              <a:rPr lang="en-GB" sz="1800" b="0" i="0" u="none" strike="noStrike" baseline="0" dirty="0">
                <a:solidFill>
                  <a:srgbClr val="000000"/>
                </a:solidFill>
                <a:cs typeface="Calibri Light" panose="020F0302020204030204" pitchFamily="34" charset="0"/>
              </a:rPr>
              <a:t>Backup and recovery</a:t>
            </a:r>
          </a:p>
          <a:p>
            <a:pPr lvl="2"/>
            <a:r>
              <a:rPr lang="en-GB" sz="1800" b="0" i="0" u="none" strike="noStrike" baseline="0" dirty="0">
                <a:solidFill>
                  <a:srgbClr val="000000"/>
                </a:solidFill>
                <a:cs typeface="Calibri Light" panose="020F0302020204030204" pitchFamily="34" charset="0"/>
              </a:rPr>
              <a:t>Physical security</a:t>
            </a:r>
          </a:p>
        </p:txBody>
      </p:sp>
    </p:spTree>
    <p:extLst>
      <p:ext uri="{BB962C8B-B14F-4D97-AF65-F5344CB8AC3E}">
        <p14:creationId xmlns:p14="http://schemas.microsoft.com/office/powerpoint/2010/main" val="126053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Building a security capability	 - CERT/CSIRT</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lstStyle/>
          <a:p>
            <a:r>
              <a:rPr lang="en-GB" dirty="0"/>
              <a:t>Very often, if you are building a security function for an organisation so you will need to need to build a CERT/CSIRT as part of the core capability</a:t>
            </a:r>
          </a:p>
          <a:p>
            <a:r>
              <a:rPr lang="en-GB" dirty="0"/>
              <a:t>A CERT/CSIRT is two names for essentially the same team:</a:t>
            </a:r>
          </a:p>
          <a:p>
            <a:pPr lvl="1"/>
            <a:r>
              <a:rPr lang="en-GB" dirty="0"/>
              <a:t>CERT – Computer Emergency Response Team</a:t>
            </a:r>
          </a:p>
          <a:p>
            <a:pPr lvl="1"/>
            <a:r>
              <a:rPr lang="en-GB" dirty="0"/>
              <a:t>CSIRT – Computer Security Incident Response Team</a:t>
            </a:r>
          </a:p>
          <a:p>
            <a:endParaRPr lang="en-GB" dirty="0"/>
          </a:p>
          <a:p>
            <a:r>
              <a:rPr lang="en-GB" dirty="0"/>
              <a:t>The Role of this team is to…</a:t>
            </a:r>
          </a:p>
          <a:p>
            <a:endParaRPr lang="en-GB" dirty="0"/>
          </a:p>
        </p:txBody>
      </p:sp>
    </p:spTree>
    <p:extLst>
      <p:ext uri="{BB962C8B-B14F-4D97-AF65-F5344CB8AC3E}">
        <p14:creationId xmlns:p14="http://schemas.microsoft.com/office/powerpoint/2010/main" val="451687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B176-ADAE-406E-ACCB-5775A834AFB6}"/>
              </a:ext>
            </a:extLst>
          </p:cNvPr>
          <p:cNvSpPr>
            <a:spLocks noGrp="1"/>
          </p:cNvSpPr>
          <p:nvPr>
            <p:ph type="title"/>
          </p:nvPr>
        </p:nvSpPr>
        <p:spPr/>
        <p:txBody>
          <a:bodyPr/>
          <a:lstStyle/>
          <a:p>
            <a:r>
              <a:rPr lang="en-GB" dirty="0"/>
              <a:t>Building a security capability	 - CERT/CSIRT</a:t>
            </a:r>
          </a:p>
        </p:txBody>
      </p:sp>
      <p:sp>
        <p:nvSpPr>
          <p:cNvPr id="3" name="Content Placeholder 2">
            <a:extLst>
              <a:ext uri="{FF2B5EF4-FFF2-40B4-BE49-F238E27FC236}">
                <a16:creationId xmlns:a16="http://schemas.microsoft.com/office/drawing/2014/main" id="{CC953D58-281F-486C-B16B-C8A00D881EF2}"/>
              </a:ext>
            </a:extLst>
          </p:cNvPr>
          <p:cNvSpPr>
            <a:spLocks noGrp="1"/>
          </p:cNvSpPr>
          <p:nvPr>
            <p:ph idx="1"/>
          </p:nvPr>
        </p:nvSpPr>
        <p:spPr/>
        <p:txBody>
          <a:bodyPr/>
          <a:lstStyle/>
          <a:p>
            <a:endParaRPr lang="en-GB" dirty="0"/>
          </a:p>
          <a:p>
            <a:endParaRPr lang="en-GB" dirty="0"/>
          </a:p>
        </p:txBody>
      </p:sp>
      <p:graphicFrame>
        <p:nvGraphicFramePr>
          <p:cNvPr id="4" name="Table 4">
            <a:extLst>
              <a:ext uri="{FF2B5EF4-FFF2-40B4-BE49-F238E27FC236}">
                <a16:creationId xmlns:a16="http://schemas.microsoft.com/office/drawing/2014/main" id="{388A1CC0-6D91-4E3E-BD90-7D540C98A909}"/>
              </a:ext>
            </a:extLst>
          </p:cNvPr>
          <p:cNvGraphicFramePr>
            <a:graphicFrameLocks noGrp="1"/>
          </p:cNvGraphicFramePr>
          <p:nvPr>
            <p:extLst>
              <p:ext uri="{D42A27DB-BD31-4B8C-83A1-F6EECF244321}">
                <p14:modId xmlns:p14="http://schemas.microsoft.com/office/powerpoint/2010/main" val="761245193"/>
              </p:ext>
            </p:extLst>
          </p:nvPr>
        </p:nvGraphicFramePr>
        <p:xfrm>
          <a:off x="654423" y="1909482"/>
          <a:ext cx="11017624" cy="4670616"/>
        </p:xfrm>
        <a:graphic>
          <a:graphicData uri="http://schemas.openxmlformats.org/drawingml/2006/table">
            <a:tbl>
              <a:tblPr firstRow="1" bandRow="1">
                <a:tableStyleId>{5C22544A-7EE6-4342-B048-85BDC9FD1C3A}</a:tableStyleId>
              </a:tblPr>
              <a:tblGrid>
                <a:gridCol w="11017624">
                  <a:extLst>
                    <a:ext uri="{9D8B030D-6E8A-4147-A177-3AD203B41FA5}">
                      <a16:colId xmlns:a16="http://schemas.microsoft.com/office/drawing/2014/main" val="1691712334"/>
                    </a:ext>
                  </a:extLst>
                </a:gridCol>
              </a:tblGrid>
              <a:tr h="5838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Role of the CERT/CSIRT team is to:</a:t>
                      </a:r>
                    </a:p>
                  </a:txBody>
                  <a:tcPr/>
                </a:tc>
                <a:extLst>
                  <a:ext uri="{0D108BD9-81ED-4DB2-BD59-A6C34878D82A}">
                    <a16:rowId xmlns:a16="http://schemas.microsoft.com/office/drawing/2014/main" val="237327184"/>
                  </a:ext>
                </a:extLst>
              </a:tr>
              <a:tr h="583827">
                <a:tc>
                  <a:txBody>
                    <a:bodyPr/>
                    <a:lstStyle/>
                    <a:p>
                      <a:r>
                        <a:rPr lang="en-GB" dirty="0"/>
                        <a:t>Investigating breaches</a:t>
                      </a:r>
                    </a:p>
                  </a:txBody>
                  <a:tcPr/>
                </a:tc>
                <a:extLst>
                  <a:ext uri="{0D108BD9-81ED-4DB2-BD59-A6C34878D82A}">
                    <a16:rowId xmlns:a16="http://schemas.microsoft.com/office/drawing/2014/main" val="1684863974"/>
                  </a:ext>
                </a:extLst>
              </a:tr>
              <a:tr h="583827">
                <a:tc>
                  <a:txBody>
                    <a:bodyPr/>
                    <a:lstStyle/>
                    <a:p>
                      <a:r>
                        <a:rPr lang="en-GB" dirty="0"/>
                        <a:t>Uncovering previously unknown attack vectors</a:t>
                      </a:r>
                    </a:p>
                  </a:txBody>
                  <a:tcPr/>
                </a:tc>
                <a:extLst>
                  <a:ext uri="{0D108BD9-81ED-4DB2-BD59-A6C34878D82A}">
                    <a16:rowId xmlns:a16="http://schemas.microsoft.com/office/drawing/2014/main" val="2627724790"/>
                  </a:ext>
                </a:extLst>
              </a:tr>
              <a:tr h="583827">
                <a:tc>
                  <a:txBody>
                    <a:bodyPr/>
                    <a:lstStyle/>
                    <a:p>
                      <a:r>
                        <a:rPr lang="en-GB" dirty="0"/>
                        <a:t>Highlight areas that need improvement</a:t>
                      </a:r>
                    </a:p>
                  </a:txBody>
                  <a:tcPr/>
                </a:tc>
                <a:extLst>
                  <a:ext uri="{0D108BD9-81ED-4DB2-BD59-A6C34878D82A}">
                    <a16:rowId xmlns:a16="http://schemas.microsoft.com/office/drawing/2014/main" val="1544378463"/>
                  </a:ext>
                </a:extLst>
              </a:tr>
              <a:tr h="583827">
                <a:tc>
                  <a:txBody>
                    <a:bodyPr/>
                    <a:lstStyle/>
                    <a:p>
                      <a:r>
                        <a:rPr lang="en-GB" dirty="0"/>
                        <a:t>Reporting to Senior Exec</a:t>
                      </a:r>
                    </a:p>
                  </a:txBody>
                  <a:tcPr/>
                </a:tc>
                <a:extLst>
                  <a:ext uri="{0D108BD9-81ED-4DB2-BD59-A6C34878D82A}">
                    <a16:rowId xmlns:a16="http://schemas.microsoft.com/office/drawing/2014/main" val="2640726017"/>
                  </a:ext>
                </a:extLst>
              </a:tr>
              <a:tr h="583827">
                <a:tc>
                  <a:txBody>
                    <a:bodyPr/>
                    <a:lstStyle/>
                    <a:p>
                      <a:r>
                        <a:rPr lang="en-GB" dirty="0"/>
                        <a:t>Help with Disaster Recovery processes</a:t>
                      </a:r>
                    </a:p>
                  </a:txBody>
                  <a:tcPr/>
                </a:tc>
                <a:extLst>
                  <a:ext uri="{0D108BD9-81ED-4DB2-BD59-A6C34878D82A}">
                    <a16:rowId xmlns:a16="http://schemas.microsoft.com/office/drawing/2014/main" val="1038375513"/>
                  </a:ext>
                </a:extLst>
              </a:tr>
              <a:tr h="583827">
                <a:tc>
                  <a:txBody>
                    <a:bodyPr/>
                    <a:lstStyle/>
                    <a:p>
                      <a:r>
                        <a:rPr lang="en-GB" dirty="0"/>
                        <a:t>Auxiliary manpower to help reset</a:t>
                      </a:r>
                    </a:p>
                  </a:txBody>
                  <a:tcPr/>
                </a:tc>
                <a:extLst>
                  <a:ext uri="{0D108BD9-81ED-4DB2-BD59-A6C34878D82A}">
                    <a16:rowId xmlns:a16="http://schemas.microsoft.com/office/drawing/2014/main" val="768463476"/>
                  </a:ext>
                </a:extLst>
              </a:tr>
              <a:tr h="583827">
                <a:tc>
                  <a:txBody>
                    <a:bodyPr/>
                    <a:lstStyle/>
                    <a:p>
                      <a:r>
                        <a:rPr lang="en-GB" dirty="0"/>
                        <a:t>CSI – Crime Scene Investigation – gathering logs for example. </a:t>
                      </a:r>
                    </a:p>
                  </a:txBody>
                  <a:tcPr/>
                </a:tc>
                <a:extLst>
                  <a:ext uri="{0D108BD9-81ED-4DB2-BD59-A6C34878D82A}">
                    <a16:rowId xmlns:a16="http://schemas.microsoft.com/office/drawing/2014/main" val="3957714873"/>
                  </a:ext>
                </a:extLst>
              </a:tr>
            </a:tbl>
          </a:graphicData>
        </a:graphic>
      </p:graphicFrame>
    </p:spTree>
    <p:extLst>
      <p:ext uri="{BB962C8B-B14F-4D97-AF65-F5344CB8AC3E}">
        <p14:creationId xmlns:p14="http://schemas.microsoft.com/office/powerpoint/2010/main" val="1246062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Task - Incident Response – 15 minutes</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normAutofit/>
          </a:bodyPr>
          <a:lstStyle/>
          <a:p>
            <a:r>
              <a:rPr lang="en-GB" dirty="0"/>
              <a:t>Workshop – how would you handle a cyber security incident and respond?</a:t>
            </a:r>
          </a:p>
          <a:p>
            <a:endParaRPr lang="en-GB" dirty="0"/>
          </a:p>
          <a:p>
            <a:endParaRPr lang="en-GB" dirty="0"/>
          </a:p>
          <a:p>
            <a:pPr algn="l"/>
            <a:r>
              <a:rPr lang="en-GB" sz="1800" b="0" i="0" dirty="0">
                <a:effectLst/>
                <a:latin typeface="Segoe UI" panose="020B0502040204020203" pitchFamily="34" charset="0"/>
              </a:rPr>
              <a:t>Step 1: Don’t Panic – Cup of tea</a:t>
            </a:r>
            <a:endParaRPr lang="en-GB" b="0" i="0" dirty="0">
              <a:effectLst/>
              <a:latin typeface="Segoe UI" panose="020B0502040204020203" pitchFamily="34" charset="0"/>
            </a:endParaRPr>
          </a:p>
          <a:p>
            <a:pPr algn="l"/>
            <a:r>
              <a:rPr lang="en-GB" sz="1800" b="0" i="0" dirty="0">
                <a:effectLst/>
                <a:latin typeface="Segoe UI" panose="020B0502040204020203" pitchFamily="34" charset="0"/>
              </a:rPr>
              <a:t>Step 2: Isolation – Firewall/ Disconnect/ Access (Potentially outbound)</a:t>
            </a:r>
            <a:endParaRPr lang="en-GB" b="0" i="0" dirty="0">
              <a:effectLst/>
              <a:latin typeface="Segoe UI" panose="020B0502040204020203" pitchFamily="34" charset="0"/>
            </a:endParaRPr>
          </a:p>
          <a:p>
            <a:pPr algn="l"/>
            <a:r>
              <a:rPr lang="en-GB" sz="1800" b="0" i="0" dirty="0">
                <a:effectLst/>
                <a:latin typeface="Segoe UI" panose="020B0502040204020203" pitchFamily="34" charset="0"/>
              </a:rPr>
              <a:t>Step 3: ICO Report prep (72 Hours) and sifting through logs/ monitoring (Logging, Privilege use, Traffic, File Access)</a:t>
            </a:r>
            <a:endParaRPr lang="en-GB" b="0" i="0" dirty="0">
              <a:effectLst/>
              <a:latin typeface="Segoe UI" panose="020B0502040204020203" pitchFamily="34" charset="0"/>
            </a:endParaRPr>
          </a:p>
          <a:p>
            <a:pPr marL="514350" indent="-514350">
              <a:buFont typeface="+mj-lt"/>
              <a:buAutoNum type="arabicPeriod"/>
            </a:pPr>
            <a:endParaRPr lang="en-GB" dirty="0"/>
          </a:p>
        </p:txBody>
      </p:sp>
    </p:spTree>
    <p:extLst>
      <p:ext uri="{BB962C8B-B14F-4D97-AF65-F5344CB8AC3E}">
        <p14:creationId xmlns:p14="http://schemas.microsoft.com/office/powerpoint/2010/main" val="3569405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A58F-F802-44A0-BEDE-B80992C304E1}"/>
              </a:ext>
            </a:extLst>
          </p:cNvPr>
          <p:cNvSpPr>
            <a:spLocks noGrp="1"/>
          </p:cNvSpPr>
          <p:nvPr>
            <p:ph type="title"/>
          </p:nvPr>
        </p:nvSpPr>
        <p:spPr/>
        <p:txBody>
          <a:bodyPr/>
          <a:lstStyle/>
          <a:p>
            <a:r>
              <a:rPr lang="en-GB" dirty="0"/>
              <a:t>Task – 30 minutes</a:t>
            </a:r>
          </a:p>
        </p:txBody>
      </p:sp>
      <p:sp>
        <p:nvSpPr>
          <p:cNvPr id="3" name="Content Placeholder 2">
            <a:extLst>
              <a:ext uri="{FF2B5EF4-FFF2-40B4-BE49-F238E27FC236}">
                <a16:creationId xmlns:a16="http://schemas.microsoft.com/office/drawing/2014/main" id="{9E0FDC96-FD13-4C4D-B429-DB729C3E6043}"/>
              </a:ext>
            </a:extLst>
          </p:cNvPr>
          <p:cNvSpPr>
            <a:spLocks noGrp="1"/>
          </p:cNvSpPr>
          <p:nvPr>
            <p:ph idx="1"/>
          </p:nvPr>
        </p:nvSpPr>
        <p:spPr/>
        <p:txBody>
          <a:bodyPr/>
          <a:lstStyle/>
          <a:p>
            <a:r>
              <a:rPr lang="en-GB" dirty="0"/>
              <a:t>Write a high-level job/role description for a cyber security specialist in your organisation</a:t>
            </a:r>
          </a:p>
          <a:p>
            <a:r>
              <a:rPr lang="en-GB" dirty="0"/>
              <a:t>Include</a:t>
            </a:r>
          </a:p>
          <a:p>
            <a:pPr lvl="1"/>
            <a:r>
              <a:rPr lang="en-GB" dirty="0"/>
              <a:t>How they interface with other departments</a:t>
            </a:r>
          </a:p>
          <a:p>
            <a:pPr lvl="1"/>
            <a:r>
              <a:rPr lang="en-GB" dirty="0"/>
              <a:t>What skills and certifications should they possess</a:t>
            </a:r>
          </a:p>
          <a:p>
            <a:pPr lvl="1"/>
            <a:r>
              <a:rPr lang="en-GB" dirty="0"/>
              <a:t>How their skills should complement others in your team. </a:t>
            </a:r>
          </a:p>
          <a:p>
            <a:pPr lvl="2"/>
            <a:r>
              <a:rPr lang="en-GB" dirty="0"/>
              <a:t>Think of your team as a whole</a:t>
            </a:r>
          </a:p>
          <a:p>
            <a:pPr lvl="2"/>
            <a:r>
              <a:rPr lang="en-GB" dirty="0"/>
              <a:t>Are you missing someone with a specialist technical skill or experience?</a:t>
            </a:r>
          </a:p>
          <a:p>
            <a:endParaRPr lang="en-GB" dirty="0"/>
          </a:p>
        </p:txBody>
      </p:sp>
    </p:spTree>
    <p:extLst>
      <p:ext uri="{BB962C8B-B14F-4D97-AF65-F5344CB8AC3E}">
        <p14:creationId xmlns:p14="http://schemas.microsoft.com/office/powerpoint/2010/main" val="759339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6E16-B970-4089-9DDA-EDD141148357}"/>
              </a:ext>
            </a:extLst>
          </p:cNvPr>
          <p:cNvSpPr>
            <a:spLocks noGrp="1"/>
          </p:cNvSpPr>
          <p:nvPr>
            <p:ph type="title"/>
          </p:nvPr>
        </p:nvSpPr>
        <p:spPr/>
        <p:txBody>
          <a:bodyPr/>
          <a:lstStyle/>
          <a:p>
            <a:r>
              <a:rPr lang="en-GB" dirty="0"/>
              <a:t>Training</a:t>
            </a:r>
          </a:p>
        </p:txBody>
      </p:sp>
      <p:sp>
        <p:nvSpPr>
          <p:cNvPr id="3" name="Text Placeholder 2">
            <a:extLst>
              <a:ext uri="{FF2B5EF4-FFF2-40B4-BE49-F238E27FC236}">
                <a16:creationId xmlns:a16="http://schemas.microsoft.com/office/drawing/2014/main" id="{97FFEA6D-5483-4209-8B51-50E00CDE1A3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80946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FDD8-CC96-4981-850B-A9184CC69F28}"/>
              </a:ext>
            </a:extLst>
          </p:cNvPr>
          <p:cNvSpPr>
            <a:spLocks noGrp="1"/>
          </p:cNvSpPr>
          <p:nvPr>
            <p:ph type="title"/>
          </p:nvPr>
        </p:nvSpPr>
        <p:spPr/>
        <p:txBody>
          <a:bodyPr/>
          <a:lstStyle/>
          <a:p>
            <a:r>
              <a:rPr lang="en-GB" dirty="0"/>
              <a:t>Training - Task</a:t>
            </a:r>
          </a:p>
        </p:txBody>
      </p:sp>
      <p:sp>
        <p:nvSpPr>
          <p:cNvPr id="3" name="Content Placeholder 2">
            <a:extLst>
              <a:ext uri="{FF2B5EF4-FFF2-40B4-BE49-F238E27FC236}">
                <a16:creationId xmlns:a16="http://schemas.microsoft.com/office/drawing/2014/main" id="{7EF2C805-BECC-4E1F-B3FE-DA452B8C1E0B}"/>
              </a:ext>
            </a:extLst>
          </p:cNvPr>
          <p:cNvSpPr>
            <a:spLocks noGrp="1"/>
          </p:cNvSpPr>
          <p:nvPr>
            <p:ph idx="1"/>
          </p:nvPr>
        </p:nvSpPr>
        <p:spPr/>
        <p:txBody>
          <a:bodyPr>
            <a:normAutofit lnSpcReduction="10000"/>
          </a:bodyPr>
          <a:lstStyle/>
          <a:p>
            <a:r>
              <a:rPr lang="en-GB" dirty="0"/>
              <a:t>Now you have considered many of the factors involved in building an effective cyber security team, how would you go about keeping their skills up-to-date?</a:t>
            </a:r>
          </a:p>
          <a:p>
            <a:endParaRPr lang="en-GB" dirty="0"/>
          </a:p>
          <a:p>
            <a:r>
              <a:rPr lang="en-GB" dirty="0"/>
              <a:t>Presumably you want your team to be ‘good’ – but what does good look like? </a:t>
            </a:r>
          </a:p>
          <a:p>
            <a:endParaRPr lang="en-GB" dirty="0"/>
          </a:p>
          <a:p>
            <a:r>
              <a:rPr lang="en-GB" dirty="0"/>
              <a:t>How would you design a process that allows individual team members the time and budget to keep their skills current?</a:t>
            </a:r>
          </a:p>
          <a:p>
            <a:pPr lvl="1"/>
            <a:r>
              <a:rPr lang="en-GB" dirty="0"/>
              <a:t>Consider: Individual Learning Plans and Team Goals</a:t>
            </a:r>
          </a:p>
        </p:txBody>
      </p:sp>
    </p:spTree>
    <p:extLst>
      <p:ext uri="{BB962C8B-B14F-4D97-AF65-F5344CB8AC3E}">
        <p14:creationId xmlns:p14="http://schemas.microsoft.com/office/powerpoint/2010/main" val="2203907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6CE3-D51D-40F9-8E47-AE403D229F08}"/>
              </a:ext>
            </a:extLst>
          </p:cNvPr>
          <p:cNvSpPr>
            <a:spLocks noGrp="1"/>
          </p:cNvSpPr>
          <p:nvPr>
            <p:ph type="title"/>
          </p:nvPr>
        </p:nvSpPr>
        <p:spPr/>
        <p:txBody>
          <a:bodyPr/>
          <a:lstStyle/>
          <a:p>
            <a:r>
              <a:rPr lang="en-GB" dirty="0"/>
              <a:t>Testing, Logging &amp; Monitoring</a:t>
            </a:r>
          </a:p>
        </p:txBody>
      </p:sp>
      <p:sp>
        <p:nvSpPr>
          <p:cNvPr id="3" name="Text Placeholder 2">
            <a:extLst>
              <a:ext uri="{FF2B5EF4-FFF2-40B4-BE49-F238E27FC236}">
                <a16:creationId xmlns:a16="http://schemas.microsoft.com/office/drawing/2014/main" id="{7EB18A45-569B-49D7-BC81-5B9E8C67117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21134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124F-49C8-40EF-A280-DA83657ADECB}"/>
              </a:ext>
            </a:extLst>
          </p:cNvPr>
          <p:cNvSpPr>
            <a:spLocks noGrp="1"/>
          </p:cNvSpPr>
          <p:nvPr>
            <p:ph type="title"/>
          </p:nvPr>
        </p:nvSpPr>
        <p:spPr/>
        <p:txBody>
          <a:bodyPr/>
          <a:lstStyle/>
          <a:p>
            <a:r>
              <a:rPr lang="en-GB" dirty="0"/>
              <a:t>Testing</a:t>
            </a:r>
          </a:p>
        </p:txBody>
      </p:sp>
      <p:sp>
        <p:nvSpPr>
          <p:cNvPr id="3" name="Content Placeholder 2">
            <a:extLst>
              <a:ext uri="{FF2B5EF4-FFF2-40B4-BE49-F238E27FC236}">
                <a16:creationId xmlns:a16="http://schemas.microsoft.com/office/drawing/2014/main" id="{0643A74E-306F-42CC-AB88-12C794A5E4D0}"/>
              </a:ext>
            </a:extLst>
          </p:cNvPr>
          <p:cNvSpPr>
            <a:spLocks noGrp="1"/>
          </p:cNvSpPr>
          <p:nvPr>
            <p:ph idx="1"/>
          </p:nvPr>
        </p:nvSpPr>
        <p:spPr/>
        <p:txBody>
          <a:bodyPr/>
          <a:lstStyle/>
          <a:p>
            <a:r>
              <a:rPr lang="en-GB" dirty="0"/>
              <a:t>As a Senior IT Manager in your organisation, what testing regimes should you put in place to assert your readiness to deal with security incidents? Let’s discuss…</a:t>
            </a:r>
          </a:p>
        </p:txBody>
      </p:sp>
      <p:graphicFrame>
        <p:nvGraphicFramePr>
          <p:cNvPr id="4" name="Table 4">
            <a:extLst>
              <a:ext uri="{FF2B5EF4-FFF2-40B4-BE49-F238E27FC236}">
                <a16:creationId xmlns:a16="http://schemas.microsoft.com/office/drawing/2014/main" id="{F73B9916-0D23-4721-B8AE-CF23F63CDB19}"/>
              </a:ext>
            </a:extLst>
          </p:cNvPr>
          <p:cNvGraphicFramePr>
            <a:graphicFrameLocks noGrp="1"/>
          </p:cNvGraphicFramePr>
          <p:nvPr>
            <p:extLst>
              <p:ext uri="{D42A27DB-BD31-4B8C-83A1-F6EECF244321}">
                <p14:modId xmlns:p14="http://schemas.microsoft.com/office/powerpoint/2010/main" val="1375459689"/>
              </p:ext>
            </p:extLst>
          </p:nvPr>
        </p:nvGraphicFramePr>
        <p:xfrm>
          <a:off x="2032000" y="3210243"/>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4089929421"/>
                    </a:ext>
                  </a:extLst>
                </a:gridCol>
              </a:tblGrid>
              <a:tr h="370840">
                <a:tc>
                  <a:txBody>
                    <a:bodyPr/>
                    <a:lstStyle/>
                    <a:p>
                      <a:r>
                        <a:rPr lang="en-GB" dirty="0"/>
                        <a:t>Testing </a:t>
                      </a:r>
                    </a:p>
                  </a:txBody>
                  <a:tcPr/>
                </a:tc>
                <a:extLst>
                  <a:ext uri="{0D108BD9-81ED-4DB2-BD59-A6C34878D82A}">
                    <a16:rowId xmlns:a16="http://schemas.microsoft.com/office/drawing/2014/main" val="3114698772"/>
                  </a:ext>
                </a:extLst>
              </a:tr>
              <a:tr h="370840">
                <a:tc>
                  <a:txBody>
                    <a:bodyPr/>
                    <a:lstStyle/>
                    <a:p>
                      <a:r>
                        <a:rPr lang="en-GB" dirty="0"/>
                        <a:t> </a:t>
                      </a:r>
                    </a:p>
                  </a:txBody>
                  <a:tcPr/>
                </a:tc>
                <a:extLst>
                  <a:ext uri="{0D108BD9-81ED-4DB2-BD59-A6C34878D82A}">
                    <a16:rowId xmlns:a16="http://schemas.microsoft.com/office/drawing/2014/main" val="4240326328"/>
                  </a:ext>
                </a:extLst>
              </a:tr>
              <a:tr h="370840">
                <a:tc>
                  <a:txBody>
                    <a:bodyPr/>
                    <a:lstStyle/>
                    <a:p>
                      <a:r>
                        <a:rPr lang="en-GB" dirty="0"/>
                        <a:t> </a:t>
                      </a:r>
                    </a:p>
                  </a:txBody>
                  <a:tcPr/>
                </a:tc>
                <a:extLst>
                  <a:ext uri="{0D108BD9-81ED-4DB2-BD59-A6C34878D82A}">
                    <a16:rowId xmlns:a16="http://schemas.microsoft.com/office/drawing/2014/main" val="732286978"/>
                  </a:ext>
                </a:extLst>
              </a:tr>
              <a:tr h="370840">
                <a:tc>
                  <a:txBody>
                    <a:bodyPr/>
                    <a:lstStyle/>
                    <a:p>
                      <a:r>
                        <a:rPr lang="en-GB" dirty="0"/>
                        <a:t> </a:t>
                      </a:r>
                    </a:p>
                  </a:txBody>
                  <a:tcPr/>
                </a:tc>
                <a:extLst>
                  <a:ext uri="{0D108BD9-81ED-4DB2-BD59-A6C34878D82A}">
                    <a16:rowId xmlns:a16="http://schemas.microsoft.com/office/drawing/2014/main" val="2020200060"/>
                  </a:ext>
                </a:extLst>
              </a:tr>
              <a:tr h="370840">
                <a:tc>
                  <a:txBody>
                    <a:bodyPr/>
                    <a:lstStyle/>
                    <a:p>
                      <a:r>
                        <a:rPr lang="en-GB" dirty="0"/>
                        <a:t> </a:t>
                      </a:r>
                    </a:p>
                  </a:txBody>
                  <a:tcPr/>
                </a:tc>
                <a:extLst>
                  <a:ext uri="{0D108BD9-81ED-4DB2-BD59-A6C34878D82A}">
                    <a16:rowId xmlns:a16="http://schemas.microsoft.com/office/drawing/2014/main" val="3196984734"/>
                  </a:ext>
                </a:extLst>
              </a:tr>
              <a:tr h="370840">
                <a:tc>
                  <a:txBody>
                    <a:bodyPr/>
                    <a:lstStyle/>
                    <a:p>
                      <a:r>
                        <a:rPr lang="en-GB" dirty="0"/>
                        <a:t> </a:t>
                      </a:r>
                    </a:p>
                  </a:txBody>
                  <a:tcPr/>
                </a:tc>
                <a:extLst>
                  <a:ext uri="{0D108BD9-81ED-4DB2-BD59-A6C34878D82A}">
                    <a16:rowId xmlns:a16="http://schemas.microsoft.com/office/drawing/2014/main" val="3929581994"/>
                  </a:ext>
                </a:extLst>
              </a:tr>
              <a:tr h="370840">
                <a:tc>
                  <a:txBody>
                    <a:bodyPr/>
                    <a:lstStyle/>
                    <a:p>
                      <a:r>
                        <a:rPr lang="en-GB" dirty="0"/>
                        <a:t> </a:t>
                      </a:r>
                    </a:p>
                  </a:txBody>
                  <a:tcPr/>
                </a:tc>
                <a:extLst>
                  <a:ext uri="{0D108BD9-81ED-4DB2-BD59-A6C34878D82A}">
                    <a16:rowId xmlns:a16="http://schemas.microsoft.com/office/drawing/2014/main" val="863552301"/>
                  </a:ext>
                </a:extLst>
              </a:tr>
              <a:tr h="370840">
                <a:tc>
                  <a:txBody>
                    <a:bodyPr/>
                    <a:lstStyle/>
                    <a:p>
                      <a:endParaRPr lang="en-GB" dirty="0"/>
                    </a:p>
                  </a:txBody>
                  <a:tcPr/>
                </a:tc>
                <a:extLst>
                  <a:ext uri="{0D108BD9-81ED-4DB2-BD59-A6C34878D82A}">
                    <a16:rowId xmlns:a16="http://schemas.microsoft.com/office/drawing/2014/main" val="2124193494"/>
                  </a:ext>
                </a:extLst>
              </a:tr>
            </a:tbl>
          </a:graphicData>
        </a:graphic>
      </p:graphicFrame>
    </p:spTree>
    <p:extLst>
      <p:ext uri="{BB962C8B-B14F-4D97-AF65-F5344CB8AC3E}">
        <p14:creationId xmlns:p14="http://schemas.microsoft.com/office/powerpoint/2010/main" val="3528029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F454-0F7D-43FB-833E-7B01D2E05029}"/>
              </a:ext>
            </a:extLst>
          </p:cNvPr>
          <p:cNvSpPr>
            <a:spLocks noGrp="1"/>
          </p:cNvSpPr>
          <p:nvPr>
            <p:ph type="title"/>
          </p:nvPr>
        </p:nvSpPr>
        <p:spPr/>
        <p:txBody>
          <a:bodyPr/>
          <a:lstStyle/>
          <a:p>
            <a:r>
              <a:rPr lang="en-GB" dirty="0"/>
              <a:t>Logging</a:t>
            </a:r>
          </a:p>
        </p:txBody>
      </p:sp>
      <p:sp>
        <p:nvSpPr>
          <p:cNvPr id="3" name="Content Placeholder 2">
            <a:extLst>
              <a:ext uri="{FF2B5EF4-FFF2-40B4-BE49-F238E27FC236}">
                <a16:creationId xmlns:a16="http://schemas.microsoft.com/office/drawing/2014/main" id="{06895463-F51C-4FE7-A216-98A35919EC9C}"/>
              </a:ext>
            </a:extLst>
          </p:cNvPr>
          <p:cNvSpPr>
            <a:spLocks noGrp="1"/>
          </p:cNvSpPr>
          <p:nvPr>
            <p:ph idx="1"/>
          </p:nvPr>
        </p:nvSpPr>
        <p:spPr/>
        <p:txBody>
          <a:bodyPr/>
          <a:lstStyle/>
          <a:p>
            <a:r>
              <a:rPr lang="en-GB" dirty="0"/>
              <a:t>Alongside your Testing policies you will no doubt want to check for security incidents. </a:t>
            </a:r>
          </a:p>
          <a:p>
            <a:r>
              <a:rPr lang="en-GB" dirty="0"/>
              <a:t>What Logs should/would you implement in your organisation?</a:t>
            </a:r>
          </a:p>
          <a:p>
            <a:endParaRPr lang="en-GB" dirty="0"/>
          </a:p>
        </p:txBody>
      </p:sp>
      <p:graphicFrame>
        <p:nvGraphicFramePr>
          <p:cNvPr id="4" name="Table 4">
            <a:extLst>
              <a:ext uri="{FF2B5EF4-FFF2-40B4-BE49-F238E27FC236}">
                <a16:creationId xmlns:a16="http://schemas.microsoft.com/office/drawing/2014/main" id="{7A5F04BC-2D77-43E8-9BDC-411E93303BAA}"/>
              </a:ext>
            </a:extLst>
          </p:cNvPr>
          <p:cNvGraphicFramePr>
            <a:graphicFrameLocks noGrp="1"/>
          </p:cNvGraphicFramePr>
          <p:nvPr>
            <p:extLst>
              <p:ext uri="{D42A27DB-BD31-4B8C-83A1-F6EECF244321}">
                <p14:modId xmlns:p14="http://schemas.microsoft.com/office/powerpoint/2010/main" val="1319092261"/>
              </p:ext>
            </p:extLst>
          </p:nvPr>
        </p:nvGraphicFramePr>
        <p:xfrm>
          <a:off x="2032000" y="3429000"/>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339644879"/>
                    </a:ext>
                  </a:extLst>
                </a:gridCol>
              </a:tblGrid>
              <a:tr h="370840">
                <a:tc>
                  <a:txBody>
                    <a:bodyPr/>
                    <a:lstStyle/>
                    <a:p>
                      <a:r>
                        <a:rPr lang="en-GB" dirty="0"/>
                        <a:t>Logs</a:t>
                      </a:r>
                    </a:p>
                  </a:txBody>
                  <a:tcPr/>
                </a:tc>
                <a:extLst>
                  <a:ext uri="{0D108BD9-81ED-4DB2-BD59-A6C34878D82A}">
                    <a16:rowId xmlns:a16="http://schemas.microsoft.com/office/drawing/2014/main" val="2946959118"/>
                  </a:ext>
                </a:extLst>
              </a:tr>
              <a:tr h="370840">
                <a:tc>
                  <a:txBody>
                    <a:bodyPr/>
                    <a:lstStyle/>
                    <a:p>
                      <a:endParaRPr lang="en-GB"/>
                    </a:p>
                  </a:txBody>
                  <a:tcPr/>
                </a:tc>
                <a:extLst>
                  <a:ext uri="{0D108BD9-81ED-4DB2-BD59-A6C34878D82A}">
                    <a16:rowId xmlns:a16="http://schemas.microsoft.com/office/drawing/2014/main" val="4099899666"/>
                  </a:ext>
                </a:extLst>
              </a:tr>
              <a:tr h="370840">
                <a:tc>
                  <a:txBody>
                    <a:bodyPr/>
                    <a:lstStyle/>
                    <a:p>
                      <a:endParaRPr lang="en-GB"/>
                    </a:p>
                  </a:txBody>
                  <a:tcPr/>
                </a:tc>
                <a:extLst>
                  <a:ext uri="{0D108BD9-81ED-4DB2-BD59-A6C34878D82A}">
                    <a16:rowId xmlns:a16="http://schemas.microsoft.com/office/drawing/2014/main" val="1696480043"/>
                  </a:ext>
                </a:extLst>
              </a:tr>
              <a:tr h="370840">
                <a:tc>
                  <a:txBody>
                    <a:bodyPr/>
                    <a:lstStyle/>
                    <a:p>
                      <a:endParaRPr lang="en-GB"/>
                    </a:p>
                  </a:txBody>
                  <a:tcPr/>
                </a:tc>
                <a:extLst>
                  <a:ext uri="{0D108BD9-81ED-4DB2-BD59-A6C34878D82A}">
                    <a16:rowId xmlns:a16="http://schemas.microsoft.com/office/drawing/2014/main" val="2244078944"/>
                  </a:ext>
                </a:extLst>
              </a:tr>
              <a:tr h="370840">
                <a:tc>
                  <a:txBody>
                    <a:bodyPr/>
                    <a:lstStyle/>
                    <a:p>
                      <a:endParaRPr lang="en-GB"/>
                    </a:p>
                  </a:txBody>
                  <a:tcPr/>
                </a:tc>
                <a:extLst>
                  <a:ext uri="{0D108BD9-81ED-4DB2-BD59-A6C34878D82A}">
                    <a16:rowId xmlns:a16="http://schemas.microsoft.com/office/drawing/2014/main" val="151515122"/>
                  </a:ext>
                </a:extLst>
              </a:tr>
              <a:tr h="370840">
                <a:tc>
                  <a:txBody>
                    <a:bodyPr/>
                    <a:lstStyle/>
                    <a:p>
                      <a:endParaRPr lang="en-GB"/>
                    </a:p>
                  </a:txBody>
                  <a:tcPr/>
                </a:tc>
                <a:extLst>
                  <a:ext uri="{0D108BD9-81ED-4DB2-BD59-A6C34878D82A}">
                    <a16:rowId xmlns:a16="http://schemas.microsoft.com/office/drawing/2014/main" val="922444189"/>
                  </a:ext>
                </a:extLst>
              </a:tr>
              <a:tr h="370840">
                <a:tc>
                  <a:txBody>
                    <a:bodyPr/>
                    <a:lstStyle/>
                    <a:p>
                      <a:endParaRPr lang="en-GB"/>
                    </a:p>
                  </a:txBody>
                  <a:tcPr/>
                </a:tc>
                <a:extLst>
                  <a:ext uri="{0D108BD9-81ED-4DB2-BD59-A6C34878D82A}">
                    <a16:rowId xmlns:a16="http://schemas.microsoft.com/office/drawing/2014/main" val="1713112630"/>
                  </a:ext>
                </a:extLst>
              </a:tr>
              <a:tr h="370840">
                <a:tc>
                  <a:txBody>
                    <a:bodyPr/>
                    <a:lstStyle/>
                    <a:p>
                      <a:endParaRPr lang="en-GB" dirty="0"/>
                    </a:p>
                  </a:txBody>
                  <a:tcPr/>
                </a:tc>
                <a:extLst>
                  <a:ext uri="{0D108BD9-81ED-4DB2-BD59-A6C34878D82A}">
                    <a16:rowId xmlns:a16="http://schemas.microsoft.com/office/drawing/2014/main" val="4172620314"/>
                  </a:ext>
                </a:extLst>
              </a:tr>
            </a:tbl>
          </a:graphicData>
        </a:graphic>
      </p:graphicFrame>
    </p:spTree>
    <p:extLst>
      <p:ext uri="{BB962C8B-B14F-4D97-AF65-F5344CB8AC3E}">
        <p14:creationId xmlns:p14="http://schemas.microsoft.com/office/powerpoint/2010/main" val="457126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3291-927D-49EB-AEEB-C572156007A2}"/>
              </a:ext>
            </a:extLst>
          </p:cNvPr>
          <p:cNvSpPr>
            <a:spLocks noGrp="1"/>
          </p:cNvSpPr>
          <p:nvPr>
            <p:ph type="title"/>
          </p:nvPr>
        </p:nvSpPr>
        <p:spPr/>
        <p:txBody>
          <a:bodyPr/>
          <a:lstStyle/>
          <a:p>
            <a:r>
              <a:rPr lang="en-GB" dirty="0"/>
              <a:t>Monitoring</a:t>
            </a:r>
          </a:p>
        </p:txBody>
      </p:sp>
      <p:sp>
        <p:nvSpPr>
          <p:cNvPr id="3" name="Content Placeholder 2">
            <a:extLst>
              <a:ext uri="{FF2B5EF4-FFF2-40B4-BE49-F238E27FC236}">
                <a16:creationId xmlns:a16="http://schemas.microsoft.com/office/drawing/2014/main" id="{FC7CA6EE-0893-4CA5-ACEE-D4195649FA0A}"/>
              </a:ext>
            </a:extLst>
          </p:cNvPr>
          <p:cNvSpPr>
            <a:spLocks noGrp="1"/>
          </p:cNvSpPr>
          <p:nvPr>
            <p:ph idx="1"/>
          </p:nvPr>
        </p:nvSpPr>
        <p:spPr/>
        <p:txBody>
          <a:bodyPr/>
          <a:lstStyle/>
          <a:p>
            <a:r>
              <a:rPr lang="en-GB" dirty="0"/>
              <a:t>Are there any other types of monitoring you would/should implement in your organisation? What would be their benefit? </a:t>
            </a:r>
          </a:p>
        </p:txBody>
      </p:sp>
      <p:graphicFrame>
        <p:nvGraphicFramePr>
          <p:cNvPr id="4" name="Table 4">
            <a:extLst>
              <a:ext uri="{FF2B5EF4-FFF2-40B4-BE49-F238E27FC236}">
                <a16:creationId xmlns:a16="http://schemas.microsoft.com/office/drawing/2014/main" id="{3A89D00E-4CEE-43D1-91A3-7AC7626A2B30}"/>
              </a:ext>
            </a:extLst>
          </p:cNvPr>
          <p:cNvGraphicFramePr>
            <a:graphicFrameLocks noGrp="1"/>
          </p:cNvGraphicFramePr>
          <p:nvPr>
            <p:extLst>
              <p:ext uri="{D42A27DB-BD31-4B8C-83A1-F6EECF244321}">
                <p14:modId xmlns:p14="http://schemas.microsoft.com/office/powerpoint/2010/main" val="3808619018"/>
              </p:ext>
            </p:extLst>
          </p:nvPr>
        </p:nvGraphicFramePr>
        <p:xfrm>
          <a:off x="2032000" y="3050742"/>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123081267"/>
                    </a:ext>
                  </a:extLst>
                </a:gridCol>
              </a:tblGrid>
              <a:tr h="370840">
                <a:tc>
                  <a:txBody>
                    <a:bodyPr/>
                    <a:lstStyle/>
                    <a:p>
                      <a:r>
                        <a:rPr lang="en-GB" dirty="0"/>
                        <a:t>Monitoring</a:t>
                      </a:r>
                    </a:p>
                  </a:txBody>
                  <a:tcPr/>
                </a:tc>
                <a:extLst>
                  <a:ext uri="{0D108BD9-81ED-4DB2-BD59-A6C34878D82A}">
                    <a16:rowId xmlns:a16="http://schemas.microsoft.com/office/drawing/2014/main" val="3989600575"/>
                  </a:ext>
                </a:extLst>
              </a:tr>
              <a:tr h="370840">
                <a:tc>
                  <a:txBody>
                    <a:bodyPr/>
                    <a:lstStyle/>
                    <a:p>
                      <a:r>
                        <a:rPr lang="en-GB" dirty="0"/>
                        <a:t>Log all the things!  - Authentication and authorisation </a:t>
                      </a:r>
                    </a:p>
                  </a:txBody>
                  <a:tcPr/>
                </a:tc>
                <a:extLst>
                  <a:ext uri="{0D108BD9-81ED-4DB2-BD59-A6C34878D82A}">
                    <a16:rowId xmlns:a16="http://schemas.microsoft.com/office/drawing/2014/main" val="2992101322"/>
                  </a:ext>
                </a:extLst>
              </a:tr>
              <a:tr h="370840">
                <a:tc>
                  <a:txBody>
                    <a:bodyPr/>
                    <a:lstStyle/>
                    <a:p>
                      <a:endParaRPr lang="en-GB" dirty="0"/>
                    </a:p>
                  </a:txBody>
                  <a:tcPr/>
                </a:tc>
                <a:extLst>
                  <a:ext uri="{0D108BD9-81ED-4DB2-BD59-A6C34878D82A}">
                    <a16:rowId xmlns:a16="http://schemas.microsoft.com/office/drawing/2014/main" val="827187263"/>
                  </a:ext>
                </a:extLst>
              </a:tr>
              <a:tr h="370840">
                <a:tc>
                  <a:txBody>
                    <a:bodyPr/>
                    <a:lstStyle/>
                    <a:p>
                      <a:endParaRPr lang="en-GB"/>
                    </a:p>
                  </a:txBody>
                  <a:tcPr/>
                </a:tc>
                <a:extLst>
                  <a:ext uri="{0D108BD9-81ED-4DB2-BD59-A6C34878D82A}">
                    <a16:rowId xmlns:a16="http://schemas.microsoft.com/office/drawing/2014/main" val="2595229847"/>
                  </a:ext>
                </a:extLst>
              </a:tr>
              <a:tr h="370840">
                <a:tc>
                  <a:txBody>
                    <a:bodyPr/>
                    <a:lstStyle/>
                    <a:p>
                      <a:endParaRPr lang="en-GB"/>
                    </a:p>
                  </a:txBody>
                  <a:tcPr/>
                </a:tc>
                <a:extLst>
                  <a:ext uri="{0D108BD9-81ED-4DB2-BD59-A6C34878D82A}">
                    <a16:rowId xmlns:a16="http://schemas.microsoft.com/office/drawing/2014/main" val="1819209197"/>
                  </a:ext>
                </a:extLst>
              </a:tr>
              <a:tr h="370840">
                <a:tc>
                  <a:txBody>
                    <a:bodyPr/>
                    <a:lstStyle/>
                    <a:p>
                      <a:endParaRPr lang="en-GB"/>
                    </a:p>
                  </a:txBody>
                  <a:tcPr/>
                </a:tc>
                <a:extLst>
                  <a:ext uri="{0D108BD9-81ED-4DB2-BD59-A6C34878D82A}">
                    <a16:rowId xmlns:a16="http://schemas.microsoft.com/office/drawing/2014/main" val="4055379881"/>
                  </a:ext>
                </a:extLst>
              </a:tr>
              <a:tr h="370840">
                <a:tc>
                  <a:txBody>
                    <a:bodyPr/>
                    <a:lstStyle/>
                    <a:p>
                      <a:endParaRPr lang="en-GB"/>
                    </a:p>
                  </a:txBody>
                  <a:tcPr/>
                </a:tc>
                <a:extLst>
                  <a:ext uri="{0D108BD9-81ED-4DB2-BD59-A6C34878D82A}">
                    <a16:rowId xmlns:a16="http://schemas.microsoft.com/office/drawing/2014/main" val="953977161"/>
                  </a:ext>
                </a:extLst>
              </a:tr>
              <a:tr h="370840">
                <a:tc>
                  <a:txBody>
                    <a:bodyPr/>
                    <a:lstStyle/>
                    <a:p>
                      <a:endParaRPr lang="en-GB" dirty="0"/>
                    </a:p>
                  </a:txBody>
                  <a:tcPr/>
                </a:tc>
                <a:extLst>
                  <a:ext uri="{0D108BD9-81ED-4DB2-BD59-A6C34878D82A}">
                    <a16:rowId xmlns:a16="http://schemas.microsoft.com/office/drawing/2014/main" val="4028587836"/>
                  </a:ext>
                </a:extLst>
              </a:tr>
            </a:tbl>
          </a:graphicData>
        </a:graphic>
      </p:graphicFrame>
    </p:spTree>
    <p:extLst>
      <p:ext uri="{BB962C8B-B14F-4D97-AF65-F5344CB8AC3E}">
        <p14:creationId xmlns:p14="http://schemas.microsoft.com/office/powerpoint/2010/main" val="550735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lstStyle/>
          <a:p>
            <a:r>
              <a:rPr lang="en-GB" dirty="0"/>
              <a:t>In week 1 of this module, we spent some time covering how organisations can assess their own cybersecurity maturity using frameworks such as ISO27k</a:t>
            </a:r>
          </a:p>
          <a:p>
            <a:r>
              <a:rPr lang="en-GB" dirty="0"/>
              <a:t>Today, we will build on that work by discussing several other factors that organisations may need to consider when building out their cybersecurity capability </a:t>
            </a:r>
          </a:p>
        </p:txBody>
      </p:sp>
    </p:spTree>
    <p:extLst>
      <p:ext uri="{BB962C8B-B14F-4D97-AF65-F5344CB8AC3E}">
        <p14:creationId xmlns:p14="http://schemas.microsoft.com/office/powerpoint/2010/main" val="3016592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59D1-D573-4248-9B4C-AE2882F2EE6C}"/>
              </a:ext>
            </a:extLst>
          </p:cNvPr>
          <p:cNvSpPr>
            <a:spLocks noGrp="1"/>
          </p:cNvSpPr>
          <p:nvPr>
            <p:ph type="title"/>
          </p:nvPr>
        </p:nvSpPr>
        <p:spPr/>
        <p:txBody>
          <a:bodyPr/>
          <a:lstStyle/>
          <a:p>
            <a:r>
              <a:rPr lang="en-GB" dirty="0"/>
              <a:t>Asset Management</a:t>
            </a:r>
          </a:p>
        </p:txBody>
      </p:sp>
      <p:sp>
        <p:nvSpPr>
          <p:cNvPr id="3" name="Text Placeholder 2">
            <a:extLst>
              <a:ext uri="{FF2B5EF4-FFF2-40B4-BE49-F238E27FC236}">
                <a16:creationId xmlns:a16="http://schemas.microsoft.com/office/drawing/2014/main" id="{4A52C6B5-711A-4FA9-80AC-FD86514111B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950329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8FB5-5C36-4A4D-8CC4-431EB689F847}"/>
              </a:ext>
            </a:extLst>
          </p:cNvPr>
          <p:cNvSpPr>
            <a:spLocks noGrp="1"/>
          </p:cNvSpPr>
          <p:nvPr>
            <p:ph type="title"/>
          </p:nvPr>
        </p:nvSpPr>
        <p:spPr/>
        <p:txBody>
          <a:bodyPr/>
          <a:lstStyle/>
          <a:p>
            <a:r>
              <a:rPr lang="en-GB" dirty="0"/>
              <a:t>Asset Management</a:t>
            </a:r>
          </a:p>
        </p:txBody>
      </p:sp>
      <p:sp>
        <p:nvSpPr>
          <p:cNvPr id="3" name="Content Placeholder 2">
            <a:extLst>
              <a:ext uri="{FF2B5EF4-FFF2-40B4-BE49-F238E27FC236}">
                <a16:creationId xmlns:a16="http://schemas.microsoft.com/office/drawing/2014/main" id="{446060F5-CC2F-4542-B390-89807465D9FF}"/>
              </a:ext>
            </a:extLst>
          </p:cNvPr>
          <p:cNvSpPr>
            <a:spLocks noGrp="1"/>
          </p:cNvSpPr>
          <p:nvPr>
            <p:ph idx="1"/>
          </p:nvPr>
        </p:nvSpPr>
        <p:spPr/>
        <p:txBody>
          <a:bodyPr/>
          <a:lstStyle/>
          <a:p>
            <a:r>
              <a:rPr lang="en-GB" dirty="0"/>
              <a:t>Why is Asset Management a good idea?</a:t>
            </a:r>
          </a:p>
          <a:p>
            <a:r>
              <a:rPr lang="en-GB" dirty="0"/>
              <a:t>Think about from a legal perspective but also from a security perspective. </a:t>
            </a:r>
          </a:p>
          <a:p>
            <a:r>
              <a:rPr lang="en-GB" dirty="0"/>
              <a:t>What challenges does the modern IT department face?</a:t>
            </a:r>
          </a:p>
        </p:txBody>
      </p:sp>
    </p:spTree>
    <p:extLst>
      <p:ext uri="{BB962C8B-B14F-4D97-AF65-F5344CB8AC3E}">
        <p14:creationId xmlns:p14="http://schemas.microsoft.com/office/powerpoint/2010/main" val="2702241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D505-282B-477F-BC61-495619F5D3BB}"/>
              </a:ext>
            </a:extLst>
          </p:cNvPr>
          <p:cNvSpPr>
            <a:spLocks noGrp="1"/>
          </p:cNvSpPr>
          <p:nvPr>
            <p:ph type="title"/>
          </p:nvPr>
        </p:nvSpPr>
        <p:spPr/>
        <p:txBody>
          <a:bodyPr/>
          <a:lstStyle/>
          <a:p>
            <a:r>
              <a:rPr lang="en-GB" dirty="0"/>
              <a:t>Identification</a:t>
            </a:r>
          </a:p>
        </p:txBody>
      </p:sp>
      <p:sp>
        <p:nvSpPr>
          <p:cNvPr id="3" name="Content Placeholder 2">
            <a:extLst>
              <a:ext uri="{FF2B5EF4-FFF2-40B4-BE49-F238E27FC236}">
                <a16:creationId xmlns:a16="http://schemas.microsoft.com/office/drawing/2014/main" id="{898575E9-E3D5-4F19-8CCC-D428AA58EB05}"/>
              </a:ext>
            </a:extLst>
          </p:cNvPr>
          <p:cNvSpPr>
            <a:spLocks noGrp="1"/>
          </p:cNvSpPr>
          <p:nvPr>
            <p:ph idx="1"/>
          </p:nvPr>
        </p:nvSpPr>
        <p:spPr/>
        <p:txBody>
          <a:bodyPr/>
          <a:lstStyle/>
          <a:p>
            <a:r>
              <a:rPr lang="en-GB" dirty="0"/>
              <a:t>What strategies can you think of to fully understand and document what is on your network. </a:t>
            </a:r>
          </a:p>
        </p:txBody>
      </p:sp>
      <p:graphicFrame>
        <p:nvGraphicFramePr>
          <p:cNvPr id="4" name="Table 4">
            <a:extLst>
              <a:ext uri="{FF2B5EF4-FFF2-40B4-BE49-F238E27FC236}">
                <a16:creationId xmlns:a16="http://schemas.microsoft.com/office/drawing/2014/main" id="{D1C8C742-7D71-4250-88C2-398965E4A62D}"/>
              </a:ext>
            </a:extLst>
          </p:cNvPr>
          <p:cNvGraphicFramePr>
            <a:graphicFrameLocks noGrp="1"/>
          </p:cNvGraphicFramePr>
          <p:nvPr>
            <p:extLst>
              <p:ext uri="{D42A27DB-BD31-4B8C-83A1-F6EECF244321}">
                <p14:modId xmlns:p14="http://schemas.microsoft.com/office/powerpoint/2010/main" val="2888971010"/>
              </p:ext>
            </p:extLst>
          </p:nvPr>
        </p:nvGraphicFramePr>
        <p:xfrm>
          <a:off x="1941095" y="2954866"/>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621818132"/>
                    </a:ext>
                  </a:extLst>
                </a:gridCol>
              </a:tblGrid>
              <a:tr h="370840">
                <a:tc>
                  <a:txBody>
                    <a:bodyPr/>
                    <a:lstStyle/>
                    <a:p>
                      <a:r>
                        <a:rPr lang="en-GB" dirty="0"/>
                        <a:t>Asset Identification </a:t>
                      </a:r>
                    </a:p>
                  </a:txBody>
                  <a:tcPr/>
                </a:tc>
                <a:extLst>
                  <a:ext uri="{0D108BD9-81ED-4DB2-BD59-A6C34878D82A}">
                    <a16:rowId xmlns:a16="http://schemas.microsoft.com/office/drawing/2014/main" val="333241794"/>
                  </a:ext>
                </a:extLst>
              </a:tr>
              <a:tr h="370840">
                <a:tc>
                  <a:txBody>
                    <a:bodyPr/>
                    <a:lstStyle/>
                    <a:p>
                      <a:endParaRPr lang="en-GB"/>
                    </a:p>
                  </a:txBody>
                  <a:tcPr/>
                </a:tc>
                <a:extLst>
                  <a:ext uri="{0D108BD9-81ED-4DB2-BD59-A6C34878D82A}">
                    <a16:rowId xmlns:a16="http://schemas.microsoft.com/office/drawing/2014/main" val="4003069556"/>
                  </a:ext>
                </a:extLst>
              </a:tr>
              <a:tr h="370840">
                <a:tc>
                  <a:txBody>
                    <a:bodyPr/>
                    <a:lstStyle/>
                    <a:p>
                      <a:endParaRPr lang="en-GB"/>
                    </a:p>
                  </a:txBody>
                  <a:tcPr/>
                </a:tc>
                <a:extLst>
                  <a:ext uri="{0D108BD9-81ED-4DB2-BD59-A6C34878D82A}">
                    <a16:rowId xmlns:a16="http://schemas.microsoft.com/office/drawing/2014/main" val="2723962922"/>
                  </a:ext>
                </a:extLst>
              </a:tr>
              <a:tr h="370840">
                <a:tc>
                  <a:txBody>
                    <a:bodyPr/>
                    <a:lstStyle/>
                    <a:p>
                      <a:endParaRPr lang="en-GB"/>
                    </a:p>
                  </a:txBody>
                  <a:tcPr/>
                </a:tc>
                <a:extLst>
                  <a:ext uri="{0D108BD9-81ED-4DB2-BD59-A6C34878D82A}">
                    <a16:rowId xmlns:a16="http://schemas.microsoft.com/office/drawing/2014/main" val="2835997386"/>
                  </a:ext>
                </a:extLst>
              </a:tr>
              <a:tr h="370840">
                <a:tc>
                  <a:txBody>
                    <a:bodyPr/>
                    <a:lstStyle/>
                    <a:p>
                      <a:endParaRPr lang="en-GB"/>
                    </a:p>
                  </a:txBody>
                  <a:tcPr/>
                </a:tc>
                <a:extLst>
                  <a:ext uri="{0D108BD9-81ED-4DB2-BD59-A6C34878D82A}">
                    <a16:rowId xmlns:a16="http://schemas.microsoft.com/office/drawing/2014/main" val="116839535"/>
                  </a:ext>
                </a:extLst>
              </a:tr>
              <a:tr h="370840">
                <a:tc>
                  <a:txBody>
                    <a:bodyPr/>
                    <a:lstStyle/>
                    <a:p>
                      <a:endParaRPr lang="en-GB"/>
                    </a:p>
                  </a:txBody>
                  <a:tcPr/>
                </a:tc>
                <a:extLst>
                  <a:ext uri="{0D108BD9-81ED-4DB2-BD59-A6C34878D82A}">
                    <a16:rowId xmlns:a16="http://schemas.microsoft.com/office/drawing/2014/main" val="2747635684"/>
                  </a:ext>
                </a:extLst>
              </a:tr>
              <a:tr h="370840">
                <a:tc>
                  <a:txBody>
                    <a:bodyPr/>
                    <a:lstStyle/>
                    <a:p>
                      <a:endParaRPr lang="en-GB"/>
                    </a:p>
                  </a:txBody>
                  <a:tcPr/>
                </a:tc>
                <a:extLst>
                  <a:ext uri="{0D108BD9-81ED-4DB2-BD59-A6C34878D82A}">
                    <a16:rowId xmlns:a16="http://schemas.microsoft.com/office/drawing/2014/main" val="2471743425"/>
                  </a:ext>
                </a:extLst>
              </a:tr>
              <a:tr h="370840">
                <a:tc>
                  <a:txBody>
                    <a:bodyPr/>
                    <a:lstStyle/>
                    <a:p>
                      <a:endParaRPr lang="en-GB" dirty="0"/>
                    </a:p>
                  </a:txBody>
                  <a:tcPr/>
                </a:tc>
                <a:extLst>
                  <a:ext uri="{0D108BD9-81ED-4DB2-BD59-A6C34878D82A}">
                    <a16:rowId xmlns:a16="http://schemas.microsoft.com/office/drawing/2014/main" val="154008054"/>
                  </a:ext>
                </a:extLst>
              </a:tr>
            </a:tbl>
          </a:graphicData>
        </a:graphic>
      </p:graphicFrame>
    </p:spTree>
    <p:extLst>
      <p:ext uri="{BB962C8B-B14F-4D97-AF65-F5344CB8AC3E}">
        <p14:creationId xmlns:p14="http://schemas.microsoft.com/office/powerpoint/2010/main" val="265612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F6C3-4B3E-4B03-BBB4-8374D751B680}"/>
              </a:ext>
            </a:extLst>
          </p:cNvPr>
          <p:cNvSpPr>
            <a:spLocks noGrp="1"/>
          </p:cNvSpPr>
          <p:nvPr>
            <p:ph type="title"/>
          </p:nvPr>
        </p:nvSpPr>
        <p:spPr/>
        <p:txBody>
          <a:bodyPr/>
          <a:lstStyle/>
          <a:p>
            <a:r>
              <a:rPr lang="en-GB" dirty="0"/>
              <a:t>Housekeeping :</a:t>
            </a:r>
            <a:br>
              <a:rPr lang="en-GB" dirty="0"/>
            </a:br>
            <a:r>
              <a:rPr lang="en-GB" dirty="0"/>
              <a:t>backups and recovery</a:t>
            </a:r>
          </a:p>
        </p:txBody>
      </p:sp>
      <p:sp>
        <p:nvSpPr>
          <p:cNvPr id="3" name="Text Placeholder 2">
            <a:extLst>
              <a:ext uri="{FF2B5EF4-FFF2-40B4-BE49-F238E27FC236}">
                <a16:creationId xmlns:a16="http://schemas.microsoft.com/office/drawing/2014/main" id="{ACFF649E-5FE7-4280-AD12-77A41ABAE9F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064848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9EF7-B1D6-4A43-AC61-82FE2ECD19DC}"/>
              </a:ext>
            </a:extLst>
          </p:cNvPr>
          <p:cNvSpPr>
            <a:spLocks noGrp="1"/>
          </p:cNvSpPr>
          <p:nvPr>
            <p:ph type="title"/>
          </p:nvPr>
        </p:nvSpPr>
        <p:spPr/>
        <p:txBody>
          <a:bodyPr/>
          <a:lstStyle/>
          <a:p>
            <a:r>
              <a:rPr lang="en-GB" dirty="0"/>
              <a:t>Backups</a:t>
            </a:r>
          </a:p>
        </p:txBody>
      </p:sp>
      <p:sp>
        <p:nvSpPr>
          <p:cNvPr id="3" name="Content Placeholder 2">
            <a:extLst>
              <a:ext uri="{FF2B5EF4-FFF2-40B4-BE49-F238E27FC236}">
                <a16:creationId xmlns:a16="http://schemas.microsoft.com/office/drawing/2014/main" id="{BF2AD2B8-7DD4-48A4-8813-F0076CB455C6}"/>
              </a:ext>
            </a:extLst>
          </p:cNvPr>
          <p:cNvSpPr>
            <a:spLocks noGrp="1"/>
          </p:cNvSpPr>
          <p:nvPr>
            <p:ph idx="1"/>
          </p:nvPr>
        </p:nvSpPr>
        <p:spPr/>
        <p:txBody>
          <a:bodyPr/>
          <a:lstStyle/>
          <a:p>
            <a:r>
              <a:rPr lang="en-GB" dirty="0"/>
              <a:t>What does a “Good” backup strategy look like?</a:t>
            </a:r>
          </a:p>
          <a:p>
            <a:endParaRPr lang="en-GB" dirty="0"/>
          </a:p>
          <a:p>
            <a:endParaRPr lang="en-GB" dirty="0"/>
          </a:p>
          <a:p>
            <a:endParaRPr lang="en-GB" dirty="0"/>
          </a:p>
        </p:txBody>
      </p:sp>
      <p:graphicFrame>
        <p:nvGraphicFramePr>
          <p:cNvPr id="4" name="Table 4">
            <a:extLst>
              <a:ext uri="{FF2B5EF4-FFF2-40B4-BE49-F238E27FC236}">
                <a16:creationId xmlns:a16="http://schemas.microsoft.com/office/drawing/2014/main" id="{F3AC605D-E385-40F0-97D2-2895A78CF51D}"/>
              </a:ext>
            </a:extLst>
          </p:cNvPr>
          <p:cNvGraphicFramePr>
            <a:graphicFrameLocks noGrp="1"/>
          </p:cNvGraphicFramePr>
          <p:nvPr>
            <p:extLst>
              <p:ext uri="{D42A27DB-BD31-4B8C-83A1-F6EECF244321}">
                <p14:modId xmlns:p14="http://schemas.microsoft.com/office/powerpoint/2010/main" val="2452093198"/>
              </p:ext>
            </p:extLst>
          </p:nvPr>
        </p:nvGraphicFramePr>
        <p:xfrm>
          <a:off x="2032000" y="2446867"/>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848525431"/>
                    </a:ext>
                  </a:extLst>
                </a:gridCol>
              </a:tblGrid>
              <a:tr h="370840">
                <a:tc>
                  <a:txBody>
                    <a:bodyPr/>
                    <a:lstStyle/>
                    <a:p>
                      <a:r>
                        <a:rPr lang="en-GB" dirty="0"/>
                        <a:t>Good backups</a:t>
                      </a:r>
                    </a:p>
                  </a:txBody>
                  <a:tcPr/>
                </a:tc>
                <a:extLst>
                  <a:ext uri="{0D108BD9-81ED-4DB2-BD59-A6C34878D82A}">
                    <a16:rowId xmlns:a16="http://schemas.microsoft.com/office/drawing/2014/main" val="77884401"/>
                  </a:ext>
                </a:extLst>
              </a:tr>
              <a:tr h="370840">
                <a:tc>
                  <a:txBody>
                    <a:bodyPr/>
                    <a:lstStyle/>
                    <a:p>
                      <a:endParaRPr lang="en-GB" dirty="0"/>
                    </a:p>
                  </a:txBody>
                  <a:tcPr/>
                </a:tc>
                <a:extLst>
                  <a:ext uri="{0D108BD9-81ED-4DB2-BD59-A6C34878D82A}">
                    <a16:rowId xmlns:a16="http://schemas.microsoft.com/office/drawing/2014/main" val="2060918020"/>
                  </a:ext>
                </a:extLst>
              </a:tr>
              <a:tr h="370840">
                <a:tc>
                  <a:txBody>
                    <a:bodyPr/>
                    <a:lstStyle/>
                    <a:p>
                      <a:endParaRPr lang="en-GB"/>
                    </a:p>
                  </a:txBody>
                  <a:tcPr/>
                </a:tc>
                <a:extLst>
                  <a:ext uri="{0D108BD9-81ED-4DB2-BD59-A6C34878D82A}">
                    <a16:rowId xmlns:a16="http://schemas.microsoft.com/office/drawing/2014/main" val="1742011224"/>
                  </a:ext>
                </a:extLst>
              </a:tr>
              <a:tr h="370840">
                <a:tc>
                  <a:txBody>
                    <a:bodyPr/>
                    <a:lstStyle/>
                    <a:p>
                      <a:endParaRPr lang="en-GB"/>
                    </a:p>
                  </a:txBody>
                  <a:tcPr/>
                </a:tc>
                <a:extLst>
                  <a:ext uri="{0D108BD9-81ED-4DB2-BD59-A6C34878D82A}">
                    <a16:rowId xmlns:a16="http://schemas.microsoft.com/office/drawing/2014/main" val="1893611495"/>
                  </a:ext>
                </a:extLst>
              </a:tr>
              <a:tr h="370840">
                <a:tc>
                  <a:txBody>
                    <a:bodyPr/>
                    <a:lstStyle/>
                    <a:p>
                      <a:endParaRPr lang="en-GB"/>
                    </a:p>
                  </a:txBody>
                  <a:tcPr/>
                </a:tc>
                <a:extLst>
                  <a:ext uri="{0D108BD9-81ED-4DB2-BD59-A6C34878D82A}">
                    <a16:rowId xmlns:a16="http://schemas.microsoft.com/office/drawing/2014/main" val="1562277309"/>
                  </a:ext>
                </a:extLst>
              </a:tr>
              <a:tr h="370840">
                <a:tc>
                  <a:txBody>
                    <a:bodyPr/>
                    <a:lstStyle/>
                    <a:p>
                      <a:endParaRPr lang="en-GB"/>
                    </a:p>
                  </a:txBody>
                  <a:tcPr/>
                </a:tc>
                <a:extLst>
                  <a:ext uri="{0D108BD9-81ED-4DB2-BD59-A6C34878D82A}">
                    <a16:rowId xmlns:a16="http://schemas.microsoft.com/office/drawing/2014/main" val="4025257039"/>
                  </a:ext>
                </a:extLst>
              </a:tr>
              <a:tr h="370840">
                <a:tc>
                  <a:txBody>
                    <a:bodyPr/>
                    <a:lstStyle/>
                    <a:p>
                      <a:endParaRPr lang="en-GB"/>
                    </a:p>
                  </a:txBody>
                  <a:tcPr/>
                </a:tc>
                <a:extLst>
                  <a:ext uri="{0D108BD9-81ED-4DB2-BD59-A6C34878D82A}">
                    <a16:rowId xmlns:a16="http://schemas.microsoft.com/office/drawing/2014/main" val="3608866005"/>
                  </a:ext>
                </a:extLst>
              </a:tr>
              <a:tr h="370840">
                <a:tc>
                  <a:txBody>
                    <a:bodyPr/>
                    <a:lstStyle/>
                    <a:p>
                      <a:endParaRPr lang="en-GB" dirty="0"/>
                    </a:p>
                  </a:txBody>
                  <a:tcPr/>
                </a:tc>
                <a:extLst>
                  <a:ext uri="{0D108BD9-81ED-4DB2-BD59-A6C34878D82A}">
                    <a16:rowId xmlns:a16="http://schemas.microsoft.com/office/drawing/2014/main" val="3871493094"/>
                  </a:ext>
                </a:extLst>
              </a:tr>
            </a:tbl>
          </a:graphicData>
        </a:graphic>
      </p:graphicFrame>
    </p:spTree>
    <p:extLst>
      <p:ext uri="{BB962C8B-B14F-4D97-AF65-F5344CB8AC3E}">
        <p14:creationId xmlns:p14="http://schemas.microsoft.com/office/powerpoint/2010/main" val="3241074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9EF7-B1D6-4A43-AC61-82FE2ECD19DC}"/>
              </a:ext>
            </a:extLst>
          </p:cNvPr>
          <p:cNvSpPr>
            <a:spLocks noGrp="1"/>
          </p:cNvSpPr>
          <p:nvPr>
            <p:ph type="title"/>
          </p:nvPr>
        </p:nvSpPr>
        <p:spPr/>
        <p:txBody>
          <a:bodyPr/>
          <a:lstStyle/>
          <a:p>
            <a:r>
              <a:rPr lang="en-GB" dirty="0"/>
              <a:t>Recovery</a:t>
            </a:r>
          </a:p>
        </p:txBody>
      </p:sp>
      <p:sp>
        <p:nvSpPr>
          <p:cNvPr id="3" name="Content Placeholder 2">
            <a:extLst>
              <a:ext uri="{FF2B5EF4-FFF2-40B4-BE49-F238E27FC236}">
                <a16:creationId xmlns:a16="http://schemas.microsoft.com/office/drawing/2014/main" id="{BF2AD2B8-7DD4-48A4-8813-F0076CB455C6}"/>
              </a:ext>
            </a:extLst>
          </p:cNvPr>
          <p:cNvSpPr>
            <a:spLocks noGrp="1"/>
          </p:cNvSpPr>
          <p:nvPr>
            <p:ph idx="1"/>
          </p:nvPr>
        </p:nvSpPr>
        <p:spPr/>
        <p:txBody>
          <a:bodyPr/>
          <a:lstStyle/>
          <a:p>
            <a:r>
              <a:rPr lang="en-GB" dirty="0"/>
              <a:t>What does a “Good” recovery test strategy look like?</a:t>
            </a:r>
          </a:p>
          <a:p>
            <a:endParaRPr lang="en-GB" dirty="0"/>
          </a:p>
          <a:p>
            <a:endParaRPr lang="en-GB" dirty="0"/>
          </a:p>
          <a:p>
            <a:endParaRPr lang="en-GB" dirty="0"/>
          </a:p>
        </p:txBody>
      </p:sp>
      <p:graphicFrame>
        <p:nvGraphicFramePr>
          <p:cNvPr id="4" name="Table 4">
            <a:extLst>
              <a:ext uri="{FF2B5EF4-FFF2-40B4-BE49-F238E27FC236}">
                <a16:creationId xmlns:a16="http://schemas.microsoft.com/office/drawing/2014/main" id="{CD50AA70-59D4-490D-82DA-FFB22358BE63}"/>
              </a:ext>
            </a:extLst>
          </p:cNvPr>
          <p:cNvGraphicFramePr>
            <a:graphicFrameLocks noGrp="1"/>
          </p:cNvGraphicFramePr>
          <p:nvPr>
            <p:extLst>
              <p:ext uri="{D42A27DB-BD31-4B8C-83A1-F6EECF244321}">
                <p14:modId xmlns:p14="http://schemas.microsoft.com/office/powerpoint/2010/main" val="522823876"/>
              </p:ext>
            </p:extLst>
          </p:nvPr>
        </p:nvGraphicFramePr>
        <p:xfrm>
          <a:off x="2032000" y="2446867"/>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848525431"/>
                    </a:ext>
                  </a:extLst>
                </a:gridCol>
              </a:tblGrid>
              <a:tr h="370840">
                <a:tc>
                  <a:txBody>
                    <a:bodyPr/>
                    <a:lstStyle/>
                    <a:p>
                      <a:r>
                        <a:rPr lang="en-GB" dirty="0"/>
                        <a:t>Good recovery test</a:t>
                      </a:r>
                    </a:p>
                  </a:txBody>
                  <a:tcPr/>
                </a:tc>
                <a:extLst>
                  <a:ext uri="{0D108BD9-81ED-4DB2-BD59-A6C34878D82A}">
                    <a16:rowId xmlns:a16="http://schemas.microsoft.com/office/drawing/2014/main" val="77884401"/>
                  </a:ext>
                </a:extLst>
              </a:tr>
              <a:tr h="370840">
                <a:tc>
                  <a:txBody>
                    <a:bodyPr/>
                    <a:lstStyle/>
                    <a:p>
                      <a:endParaRPr lang="en-GB" dirty="0"/>
                    </a:p>
                  </a:txBody>
                  <a:tcPr/>
                </a:tc>
                <a:extLst>
                  <a:ext uri="{0D108BD9-81ED-4DB2-BD59-A6C34878D82A}">
                    <a16:rowId xmlns:a16="http://schemas.microsoft.com/office/drawing/2014/main" val="2060918020"/>
                  </a:ext>
                </a:extLst>
              </a:tr>
              <a:tr h="370840">
                <a:tc>
                  <a:txBody>
                    <a:bodyPr/>
                    <a:lstStyle/>
                    <a:p>
                      <a:endParaRPr lang="en-GB"/>
                    </a:p>
                  </a:txBody>
                  <a:tcPr/>
                </a:tc>
                <a:extLst>
                  <a:ext uri="{0D108BD9-81ED-4DB2-BD59-A6C34878D82A}">
                    <a16:rowId xmlns:a16="http://schemas.microsoft.com/office/drawing/2014/main" val="1742011224"/>
                  </a:ext>
                </a:extLst>
              </a:tr>
              <a:tr h="370840">
                <a:tc>
                  <a:txBody>
                    <a:bodyPr/>
                    <a:lstStyle/>
                    <a:p>
                      <a:endParaRPr lang="en-GB"/>
                    </a:p>
                  </a:txBody>
                  <a:tcPr/>
                </a:tc>
                <a:extLst>
                  <a:ext uri="{0D108BD9-81ED-4DB2-BD59-A6C34878D82A}">
                    <a16:rowId xmlns:a16="http://schemas.microsoft.com/office/drawing/2014/main" val="1893611495"/>
                  </a:ext>
                </a:extLst>
              </a:tr>
              <a:tr h="370840">
                <a:tc>
                  <a:txBody>
                    <a:bodyPr/>
                    <a:lstStyle/>
                    <a:p>
                      <a:endParaRPr lang="en-GB"/>
                    </a:p>
                  </a:txBody>
                  <a:tcPr/>
                </a:tc>
                <a:extLst>
                  <a:ext uri="{0D108BD9-81ED-4DB2-BD59-A6C34878D82A}">
                    <a16:rowId xmlns:a16="http://schemas.microsoft.com/office/drawing/2014/main" val="1562277309"/>
                  </a:ext>
                </a:extLst>
              </a:tr>
              <a:tr h="370840">
                <a:tc>
                  <a:txBody>
                    <a:bodyPr/>
                    <a:lstStyle/>
                    <a:p>
                      <a:endParaRPr lang="en-GB"/>
                    </a:p>
                  </a:txBody>
                  <a:tcPr/>
                </a:tc>
                <a:extLst>
                  <a:ext uri="{0D108BD9-81ED-4DB2-BD59-A6C34878D82A}">
                    <a16:rowId xmlns:a16="http://schemas.microsoft.com/office/drawing/2014/main" val="4025257039"/>
                  </a:ext>
                </a:extLst>
              </a:tr>
              <a:tr h="370840">
                <a:tc>
                  <a:txBody>
                    <a:bodyPr/>
                    <a:lstStyle/>
                    <a:p>
                      <a:endParaRPr lang="en-GB"/>
                    </a:p>
                  </a:txBody>
                  <a:tcPr/>
                </a:tc>
                <a:extLst>
                  <a:ext uri="{0D108BD9-81ED-4DB2-BD59-A6C34878D82A}">
                    <a16:rowId xmlns:a16="http://schemas.microsoft.com/office/drawing/2014/main" val="3608866005"/>
                  </a:ext>
                </a:extLst>
              </a:tr>
              <a:tr h="370840">
                <a:tc>
                  <a:txBody>
                    <a:bodyPr/>
                    <a:lstStyle/>
                    <a:p>
                      <a:endParaRPr lang="en-GB" dirty="0"/>
                    </a:p>
                  </a:txBody>
                  <a:tcPr/>
                </a:tc>
                <a:extLst>
                  <a:ext uri="{0D108BD9-81ED-4DB2-BD59-A6C34878D82A}">
                    <a16:rowId xmlns:a16="http://schemas.microsoft.com/office/drawing/2014/main" val="3871493094"/>
                  </a:ext>
                </a:extLst>
              </a:tr>
            </a:tbl>
          </a:graphicData>
        </a:graphic>
      </p:graphicFrame>
    </p:spTree>
    <p:extLst>
      <p:ext uri="{BB962C8B-B14F-4D97-AF65-F5344CB8AC3E}">
        <p14:creationId xmlns:p14="http://schemas.microsoft.com/office/powerpoint/2010/main" val="3591362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C3A4-A269-469F-8D3F-3A093AD9C507}"/>
              </a:ext>
            </a:extLst>
          </p:cNvPr>
          <p:cNvSpPr>
            <a:spLocks noGrp="1"/>
          </p:cNvSpPr>
          <p:nvPr>
            <p:ph type="title"/>
          </p:nvPr>
        </p:nvSpPr>
        <p:spPr/>
        <p:txBody>
          <a:bodyPr/>
          <a:lstStyle/>
          <a:p>
            <a:r>
              <a:rPr lang="en-GB" dirty="0"/>
              <a:t>Physical Security</a:t>
            </a:r>
          </a:p>
        </p:txBody>
      </p:sp>
      <p:sp>
        <p:nvSpPr>
          <p:cNvPr id="3" name="Text Placeholder 2">
            <a:extLst>
              <a:ext uri="{FF2B5EF4-FFF2-40B4-BE49-F238E27FC236}">
                <a16:creationId xmlns:a16="http://schemas.microsoft.com/office/drawing/2014/main" id="{40295641-16F9-431D-BB91-59F6748A925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993822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F229-DD21-4095-8EBC-DEF1C9E5B8E3}"/>
              </a:ext>
            </a:extLst>
          </p:cNvPr>
          <p:cNvSpPr>
            <a:spLocks noGrp="1"/>
          </p:cNvSpPr>
          <p:nvPr>
            <p:ph type="title"/>
          </p:nvPr>
        </p:nvSpPr>
        <p:spPr/>
        <p:txBody>
          <a:bodyPr/>
          <a:lstStyle/>
          <a:p>
            <a:r>
              <a:rPr lang="en-GB" dirty="0"/>
              <a:t>Physical </a:t>
            </a:r>
          </a:p>
        </p:txBody>
      </p:sp>
      <p:sp>
        <p:nvSpPr>
          <p:cNvPr id="3" name="Content Placeholder 2">
            <a:extLst>
              <a:ext uri="{FF2B5EF4-FFF2-40B4-BE49-F238E27FC236}">
                <a16:creationId xmlns:a16="http://schemas.microsoft.com/office/drawing/2014/main" id="{7D214A47-284D-4F35-B907-0B53138A061F}"/>
              </a:ext>
            </a:extLst>
          </p:cNvPr>
          <p:cNvSpPr>
            <a:spLocks noGrp="1"/>
          </p:cNvSpPr>
          <p:nvPr>
            <p:ph idx="1"/>
          </p:nvPr>
        </p:nvSpPr>
        <p:spPr/>
        <p:txBody>
          <a:bodyPr/>
          <a:lstStyle/>
          <a:p>
            <a:r>
              <a:rPr lang="en-GB" dirty="0"/>
              <a:t>What physical controls can an organisation put in place to secure their estate</a:t>
            </a:r>
          </a:p>
        </p:txBody>
      </p:sp>
      <p:graphicFrame>
        <p:nvGraphicFramePr>
          <p:cNvPr id="4" name="Table 4">
            <a:extLst>
              <a:ext uri="{FF2B5EF4-FFF2-40B4-BE49-F238E27FC236}">
                <a16:creationId xmlns:a16="http://schemas.microsoft.com/office/drawing/2014/main" id="{9847BAE2-37C7-44E2-A05F-FC438FAB7DDB}"/>
              </a:ext>
            </a:extLst>
          </p:cNvPr>
          <p:cNvGraphicFramePr>
            <a:graphicFrameLocks noGrp="1"/>
          </p:cNvGraphicFramePr>
          <p:nvPr>
            <p:extLst>
              <p:ext uri="{D42A27DB-BD31-4B8C-83A1-F6EECF244321}">
                <p14:modId xmlns:p14="http://schemas.microsoft.com/office/powerpoint/2010/main" val="443788085"/>
              </p:ext>
            </p:extLst>
          </p:nvPr>
        </p:nvGraphicFramePr>
        <p:xfrm>
          <a:off x="2032000" y="2901392"/>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475422159"/>
                    </a:ext>
                  </a:extLst>
                </a:gridCol>
              </a:tblGrid>
              <a:tr h="370840">
                <a:tc>
                  <a:txBody>
                    <a:bodyPr/>
                    <a:lstStyle/>
                    <a:p>
                      <a:r>
                        <a:rPr lang="en-GB" dirty="0"/>
                        <a:t>Physical controls</a:t>
                      </a:r>
                    </a:p>
                  </a:txBody>
                  <a:tcPr/>
                </a:tc>
                <a:extLst>
                  <a:ext uri="{0D108BD9-81ED-4DB2-BD59-A6C34878D82A}">
                    <a16:rowId xmlns:a16="http://schemas.microsoft.com/office/drawing/2014/main" val="384270834"/>
                  </a:ext>
                </a:extLst>
              </a:tr>
              <a:tr h="370840">
                <a:tc>
                  <a:txBody>
                    <a:bodyPr/>
                    <a:lstStyle/>
                    <a:p>
                      <a:endParaRPr lang="en-GB"/>
                    </a:p>
                  </a:txBody>
                  <a:tcPr/>
                </a:tc>
                <a:extLst>
                  <a:ext uri="{0D108BD9-81ED-4DB2-BD59-A6C34878D82A}">
                    <a16:rowId xmlns:a16="http://schemas.microsoft.com/office/drawing/2014/main" val="3688182031"/>
                  </a:ext>
                </a:extLst>
              </a:tr>
              <a:tr h="370840">
                <a:tc>
                  <a:txBody>
                    <a:bodyPr/>
                    <a:lstStyle/>
                    <a:p>
                      <a:endParaRPr lang="en-GB"/>
                    </a:p>
                  </a:txBody>
                  <a:tcPr/>
                </a:tc>
                <a:extLst>
                  <a:ext uri="{0D108BD9-81ED-4DB2-BD59-A6C34878D82A}">
                    <a16:rowId xmlns:a16="http://schemas.microsoft.com/office/drawing/2014/main" val="2928157655"/>
                  </a:ext>
                </a:extLst>
              </a:tr>
              <a:tr h="370840">
                <a:tc>
                  <a:txBody>
                    <a:bodyPr/>
                    <a:lstStyle/>
                    <a:p>
                      <a:endParaRPr lang="en-GB"/>
                    </a:p>
                  </a:txBody>
                  <a:tcPr/>
                </a:tc>
                <a:extLst>
                  <a:ext uri="{0D108BD9-81ED-4DB2-BD59-A6C34878D82A}">
                    <a16:rowId xmlns:a16="http://schemas.microsoft.com/office/drawing/2014/main" val="3928743570"/>
                  </a:ext>
                </a:extLst>
              </a:tr>
              <a:tr h="370840">
                <a:tc>
                  <a:txBody>
                    <a:bodyPr/>
                    <a:lstStyle/>
                    <a:p>
                      <a:endParaRPr lang="en-GB"/>
                    </a:p>
                  </a:txBody>
                  <a:tcPr/>
                </a:tc>
                <a:extLst>
                  <a:ext uri="{0D108BD9-81ED-4DB2-BD59-A6C34878D82A}">
                    <a16:rowId xmlns:a16="http://schemas.microsoft.com/office/drawing/2014/main" val="2277905883"/>
                  </a:ext>
                </a:extLst>
              </a:tr>
              <a:tr h="370840">
                <a:tc>
                  <a:txBody>
                    <a:bodyPr/>
                    <a:lstStyle/>
                    <a:p>
                      <a:endParaRPr lang="en-GB"/>
                    </a:p>
                  </a:txBody>
                  <a:tcPr/>
                </a:tc>
                <a:extLst>
                  <a:ext uri="{0D108BD9-81ED-4DB2-BD59-A6C34878D82A}">
                    <a16:rowId xmlns:a16="http://schemas.microsoft.com/office/drawing/2014/main" val="1988249863"/>
                  </a:ext>
                </a:extLst>
              </a:tr>
              <a:tr h="370840">
                <a:tc>
                  <a:txBody>
                    <a:bodyPr/>
                    <a:lstStyle/>
                    <a:p>
                      <a:endParaRPr lang="en-GB"/>
                    </a:p>
                  </a:txBody>
                  <a:tcPr/>
                </a:tc>
                <a:extLst>
                  <a:ext uri="{0D108BD9-81ED-4DB2-BD59-A6C34878D82A}">
                    <a16:rowId xmlns:a16="http://schemas.microsoft.com/office/drawing/2014/main" val="3010917477"/>
                  </a:ext>
                </a:extLst>
              </a:tr>
              <a:tr h="370840">
                <a:tc>
                  <a:txBody>
                    <a:bodyPr/>
                    <a:lstStyle/>
                    <a:p>
                      <a:endParaRPr lang="en-GB" dirty="0"/>
                    </a:p>
                  </a:txBody>
                  <a:tcPr/>
                </a:tc>
                <a:extLst>
                  <a:ext uri="{0D108BD9-81ED-4DB2-BD59-A6C34878D82A}">
                    <a16:rowId xmlns:a16="http://schemas.microsoft.com/office/drawing/2014/main" val="3009221647"/>
                  </a:ext>
                </a:extLst>
              </a:tr>
            </a:tbl>
          </a:graphicData>
        </a:graphic>
      </p:graphicFrame>
    </p:spTree>
    <p:extLst>
      <p:ext uri="{BB962C8B-B14F-4D97-AF65-F5344CB8AC3E}">
        <p14:creationId xmlns:p14="http://schemas.microsoft.com/office/powerpoint/2010/main" val="3148198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F229-DD21-4095-8EBC-DEF1C9E5B8E3}"/>
              </a:ext>
            </a:extLst>
          </p:cNvPr>
          <p:cNvSpPr>
            <a:spLocks noGrp="1"/>
          </p:cNvSpPr>
          <p:nvPr>
            <p:ph type="title"/>
          </p:nvPr>
        </p:nvSpPr>
        <p:spPr/>
        <p:txBody>
          <a:bodyPr/>
          <a:lstStyle/>
          <a:p>
            <a:r>
              <a:rPr lang="en-GB" dirty="0"/>
              <a:t>Physical </a:t>
            </a:r>
          </a:p>
        </p:txBody>
      </p:sp>
      <p:sp>
        <p:nvSpPr>
          <p:cNvPr id="3" name="Content Placeholder 2">
            <a:extLst>
              <a:ext uri="{FF2B5EF4-FFF2-40B4-BE49-F238E27FC236}">
                <a16:creationId xmlns:a16="http://schemas.microsoft.com/office/drawing/2014/main" id="{7D214A47-284D-4F35-B907-0B53138A061F}"/>
              </a:ext>
            </a:extLst>
          </p:cNvPr>
          <p:cNvSpPr>
            <a:spLocks noGrp="1"/>
          </p:cNvSpPr>
          <p:nvPr>
            <p:ph idx="1"/>
          </p:nvPr>
        </p:nvSpPr>
        <p:spPr/>
        <p:txBody>
          <a:bodyPr/>
          <a:lstStyle/>
          <a:p>
            <a:r>
              <a:rPr lang="en-GB" dirty="0"/>
              <a:t>What challenges do these physical controls present?</a:t>
            </a:r>
          </a:p>
        </p:txBody>
      </p:sp>
      <p:graphicFrame>
        <p:nvGraphicFramePr>
          <p:cNvPr id="4" name="Table 4">
            <a:extLst>
              <a:ext uri="{FF2B5EF4-FFF2-40B4-BE49-F238E27FC236}">
                <a16:creationId xmlns:a16="http://schemas.microsoft.com/office/drawing/2014/main" id="{CCD40340-E602-4ADA-B1C1-3EB3950D7D35}"/>
              </a:ext>
            </a:extLst>
          </p:cNvPr>
          <p:cNvGraphicFramePr>
            <a:graphicFrameLocks noGrp="1"/>
          </p:cNvGraphicFramePr>
          <p:nvPr>
            <p:extLst>
              <p:ext uri="{D42A27DB-BD31-4B8C-83A1-F6EECF244321}">
                <p14:modId xmlns:p14="http://schemas.microsoft.com/office/powerpoint/2010/main" val="1322829538"/>
              </p:ext>
            </p:extLst>
          </p:nvPr>
        </p:nvGraphicFramePr>
        <p:xfrm>
          <a:off x="2032000" y="2901392"/>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475422159"/>
                    </a:ext>
                  </a:extLst>
                </a:gridCol>
              </a:tblGrid>
              <a:tr h="370840">
                <a:tc>
                  <a:txBody>
                    <a:bodyPr/>
                    <a:lstStyle/>
                    <a:p>
                      <a:r>
                        <a:rPr lang="en-GB" dirty="0"/>
                        <a:t>Test strategies</a:t>
                      </a:r>
                    </a:p>
                  </a:txBody>
                  <a:tcPr/>
                </a:tc>
                <a:extLst>
                  <a:ext uri="{0D108BD9-81ED-4DB2-BD59-A6C34878D82A}">
                    <a16:rowId xmlns:a16="http://schemas.microsoft.com/office/drawing/2014/main" val="384270834"/>
                  </a:ext>
                </a:extLst>
              </a:tr>
              <a:tr h="370840">
                <a:tc>
                  <a:txBody>
                    <a:bodyPr/>
                    <a:lstStyle/>
                    <a:p>
                      <a:endParaRPr lang="en-GB"/>
                    </a:p>
                  </a:txBody>
                  <a:tcPr/>
                </a:tc>
                <a:extLst>
                  <a:ext uri="{0D108BD9-81ED-4DB2-BD59-A6C34878D82A}">
                    <a16:rowId xmlns:a16="http://schemas.microsoft.com/office/drawing/2014/main" val="3688182031"/>
                  </a:ext>
                </a:extLst>
              </a:tr>
              <a:tr h="370840">
                <a:tc>
                  <a:txBody>
                    <a:bodyPr/>
                    <a:lstStyle/>
                    <a:p>
                      <a:endParaRPr lang="en-GB"/>
                    </a:p>
                  </a:txBody>
                  <a:tcPr/>
                </a:tc>
                <a:extLst>
                  <a:ext uri="{0D108BD9-81ED-4DB2-BD59-A6C34878D82A}">
                    <a16:rowId xmlns:a16="http://schemas.microsoft.com/office/drawing/2014/main" val="2928157655"/>
                  </a:ext>
                </a:extLst>
              </a:tr>
              <a:tr h="370840">
                <a:tc>
                  <a:txBody>
                    <a:bodyPr/>
                    <a:lstStyle/>
                    <a:p>
                      <a:endParaRPr lang="en-GB"/>
                    </a:p>
                  </a:txBody>
                  <a:tcPr/>
                </a:tc>
                <a:extLst>
                  <a:ext uri="{0D108BD9-81ED-4DB2-BD59-A6C34878D82A}">
                    <a16:rowId xmlns:a16="http://schemas.microsoft.com/office/drawing/2014/main" val="3928743570"/>
                  </a:ext>
                </a:extLst>
              </a:tr>
              <a:tr h="370840">
                <a:tc>
                  <a:txBody>
                    <a:bodyPr/>
                    <a:lstStyle/>
                    <a:p>
                      <a:endParaRPr lang="en-GB"/>
                    </a:p>
                  </a:txBody>
                  <a:tcPr/>
                </a:tc>
                <a:extLst>
                  <a:ext uri="{0D108BD9-81ED-4DB2-BD59-A6C34878D82A}">
                    <a16:rowId xmlns:a16="http://schemas.microsoft.com/office/drawing/2014/main" val="2277905883"/>
                  </a:ext>
                </a:extLst>
              </a:tr>
              <a:tr h="370840">
                <a:tc>
                  <a:txBody>
                    <a:bodyPr/>
                    <a:lstStyle/>
                    <a:p>
                      <a:endParaRPr lang="en-GB"/>
                    </a:p>
                  </a:txBody>
                  <a:tcPr/>
                </a:tc>
                <a:extLst>
                  <a:ext uri="{0D108BD9-81ED-4DB2-BD59-A6C34878D82A}">
                    <a16:rowId xmlns:a16="http://schemas.microsoft.com/office/drawing/2014/main" val="1988249863"/>
                  </a:ext>
                </a:extLst>
              </a:tr>
              <a:tr h="370840">
                <a:tc>
                  <a:txBody>
                    <a:bodyPr/>
                    <a:lstStyle/>
                    <a:p>
                      <a:endParaRPr lang="en-GB"/>
                    </a:p>
                  </a:txBody>
                  <a:tcPr/>
                </a:tc>
                <a:extLst>
                  <a:ext uri="{0D108BD9-81ED-4DB2-BD59-A6C34878D82A}">
                    <a16:rowId xmlns:a16="http://schemas.microsoft.com/office/drawing/2014/main" val="3010917477"/>
                  </a:ext>
                </a:extLst>
              </a:tr>
              <a:tr h="370840">
                <a:tc>
                  <a:txBody>
                    <a:bodyPr/>
                    <a:lstStyle/>
                    <a:p>
                      <a:endParaRPr lang="en-GB" dirty="0"/>
                    </a:p>
                  </a:txBody>
                  <a:tcPr/>
                </a:tc>
                <a:extLst>
                  <a:ext uri="{0D108BD9-81ED-4DB2-BD59-A6C34878D82A}">
                    <a16:rowId xmlns:a16="http://schemas.microsoft.com/office/drawing/2014/main" val="3009221647"/>
                  </a:ext>
                </a:extLst>
              </a:tr>
            </a:tbl>
          </a:graphicData>
        </a:graphic>
      </p:graphicFrame>
    </p:spTree>
    <p:extLst>
      <p:ext uri="{BB962C8B-B14F-4D97-AF65-F5344CB8AC3E}">
        <p14:creationId xmlns:p14="http://schemas.microsoft.com/office/powerpoint/2010/main" val="1966365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One size doesn’t fit all</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lstStyle/>
          <a:p>
            <a:r>
              <a:rPr lang="en-GB" dirty="0"/>
              <a:t>How and why do different organisations implement cyber security policies</a:t>
            </a:r>
          </a:p>
          <a:p>
            <a:endParaRPr lang="en-GB" dirty="0"/>
          </a:p>
        </p:txBody>
      </p:sp>
    </p:spTree>
    <p:extLst>
      <p:ext uri="{BB962C8B-B14F-4D97-AF65-F5344CB8AC3E}">
        <p14:creationId xmlns:p14="http://schemas.microsoft.com/office/powerpoint/2010/main" val="159875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1DC0-88D6-4A8F-B5BF-914ECF44951E}"/>
              </a:ext>
            </a:extLst>
          </p:cNvPr>
          <p:cNvSpPr>
            <a:spLocks noGrp="1"/>
          </p:cNvSpPr>
          <p:nvPr>
            <p:ph type="title"/>
          </p:nvPr>
        </p:nvSpPr>
        <p:spPr/>
        <p:txBody>
          <a:bodyPr/>
          <a:lstStyle/>
          <a:p>
            <a:r>
              <a:rPr lang="en-GB" dirty="0"/>
              <a:t>Regulatory considerations</a:t>
            </a:r>
          </a:p>
        </p:txBody>
      </p:sp>
      <p:sp>
        <p:nvSpPr>
          <p:cNvPr id="3" name="Text Placeholder 2">
            <a:extLst>
              <a:ext uri="{FF2B5EF4-FFF2-40B4-BE49-F238E27FC236}">
                <a16:creationId xmlns:a16="http://schemas.microsoft.com/office/drawing/2014/main" id="{8C96A34D-FB93-46D0-9447-787DAA81441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176189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CFA1-CAFA-4673-A0A7-36CF237F299F}"/>
              </a:ext>
            </a:extLst>
          </p:cNvPr>
          <p:cNvSpPr>
            <a:spLocks noGrp="1"/>
          </p:cNvSpPr>
          <p:nvPr>
            <p:ph type="title"/>
          </p:nvPr>
        </p:nvSpPr>
        <p:spPr/>
        <p:txBody>
          <a:bodyPr/>
          <a:lstStyle/>
          <a:p>
            <a:r>
              <a:rPr lang="en-GB" dirty="0"/>
              <a:t>Frameworks recap</a:t>
            </a:r>
          </a:p>
        </p:txBody>
      </p:sp>
      <p:sp>
        <p:nvSpPr>
          <p:cNvPr id="3" name="Content Placeholder 2">
            <a:extLst>
              <a:ext uri="{FF2B5EF4-FFF2-40B4-BE49-F238E27FC236}">
                <a16:creationId xmlns:a16="http://schemas.microsoft.com/office/drawing/2014/main" id="{8A6E044A-65E5-44D6-97D4-70D2FD7F3A98}"/>
              </a:ext>
            </a:extLst>
          </p:cNvPr>
          <p:cNvSpPr>
            <a:spLocks noGrp="1"/>
          </p:cNvSpPr>
          <p:nvPr>
            <p:ph idx="1"/>
          </p:nvPr>
        </p:nvSpPr>
        <p:spPr/>
        <p:txBody>
          <a:bodyPr/>
          <a:lstStyle/>
          <a:p>
            <a:r>
              <a:rPr lang="en-GB" dirty="0"/>
              <a:t>Last time we spent some time looking at </a:t>
            </a:r>
          </a:p>
          <a:p>
            <a:r>
              <a:rPr lang="en-GB" dirty="0"/>
              <a:t>ISO27001</a:t>
            </a:r>
          </a:p>
          <a:p>
            <a:r>
              <a:rPr lang="en-GB" dirty="0"/>
              <a:t>NIST</a:t>
            </a:r>
          </a:p>
          <a:p>
            <a:r>
              <a:rPr lang="en-GB" dirty="0"/>
              <a:t>Cyber Essentials/Plus</a:t>
            </a:r>
          </a:p>
          <a:p>
            <a:r>
              <a:rPr lang="en-GB" dirty="0"/>
              <a:t>CSA – Cloud Security Alliance</a:t>
            </a:r>
          </a:p>
          <a:p>
            <a:endParaRPr lang="en-GB" dirty="0"/>
          </a:p>
          <a:p>
            <a:endParaRPr lang="en-GB" dirty="0"/>
          </a:p>
          <a:p>
            <a:r>
              <a:rPr lang="en-GB" dirty="0"/>
              <a:t>What Frameworks or ISMS has been adopted by your workplace?</a:t>
            </a:r>
          </a:p>
        </p:txBody>
      </p:sp>
    </p:spTree>
    <p:extLst>
      <p:ext uri="{BB962C8B-B14F-4D97-AF65-F5344CB8AC3E}">
        <p14:creationId xmlns:p14="http://schemas.microsoft.com/office/powerpoint/2010/main" val="172017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CFA1-CAFA-4673-A0A7-36CF237F299F}"/>
              </a:ext>
            </a:extLst>
          </p:cNvPr>
          <p:cNvSpPr>
            <a:spLocks noGrp="1"/>
          </p:cNvSpPr>
          <p:nvPr>
            <p:ph type="title"/>
          </p:nvPr>
        </p:nvSpPr>
        <p:spPr/>
        <p:txBody>
          <a:bodyPr/>
          <a:lstStyle/>
          <a:p>
            <a:r>
              <a:rPr lang="en-GB" dirty="0"/>
              <a:t>Regulatory considerations</a:t>
            </a:r>
          </a:p>
        </p:txBody>
      </p:sp>
      <p:sp>
        <p:nvSpPr>
          <p:cNvPr id="3" name="Content Placeholder 2">
            <a:extLst>
              <a:ext uri="{FF2B5EF4-FFF2-40B4-BE49-F238E27FC236}">
                <a16:creationId xmlns:a16="http://schemas.microsoft.com/office/drawing/2014/main" id="{8A6E044A-65E5-44D6-97D4-70D2FD7F3A98}"/>
              </a:ext>
            </a:extLst>
          </p:cNvPr>
          <p:cNvSpPr>
            <a:spLocks noGrp="1"/>
          </p:cNvSpPr>
          <p:nvPr>
            <p:ph idx="1"/>
          </p:nvPr>
        </p:nvSpPr>
        <p:spPr/>
        <p:txBody>
          <a:bodyPr/>
          <a:lstStyle/>
          <a:p>
            <a:r>
              <a:rPr lang="en-GB" dirty="0"/>
              <a:t>We know working towards adopting or having adopted a framework is a good idea but what other regulatory considerations might we have to consider?</a:t>
            </a:r>
          </a:p>
          <a:p>
            <a:endParaRPr lang="en-GB" dirty="0"/>
          </a:p>
          <a:p>
            <a:r>
              <a:rPr lang="en-GB" dirty="0"/>
              <a:t>Let’s review this page on the NCSC site:</a:t>
            </a:r>
          </a:p>
          <a:p>
            <a:r>
              <a:rPr lang="en-GB" dirty="0">
                <a:hlinkClick r:id="rId2"/>
              </a:rPr>
              <a:t>https://www.ncsc.gov.uk/collection/caf/ncsc-regulators</a:t>
            </a:r>
            <a:r>
              <a:rPr lang="en-GB" dirty="0"/>
              <a:t> </a:t>
            </a:r>
          </a:p>
          <a:p>
            <a:endParaRPr lang="en-GB" dirty="0"/>
          </a:p>
          <a:p>
            <a:r>
              <a:rPr lang="en-GB" dirty="0"/>
              <a:t>And also: </a:t>
            </a:r>
          </a:p>
          <a:p>
            <a:r>
              <a:rPr lang="en-GB" dirty="0">
                <a:hlinkClick r:id="rId3"/>
              </a:rPr>
              <a:t>https://en.wikipedia.org/wiki/Cyber-security_regulation</a:t>
            </a:r>
            <a:r>
              <a:rPr lang="en-GB" dirty="0"/>
              <a:t> </a:t>
            </a:r>
          </a:p>
        </p:txBody>
      </p:sp>
    </p:spTree>
    <p:extLst>
      <p:ext uri="{BB962C8B-B14F-4D97-AF65-F5344CB8AC3E}">
        <p14:creationId xmlns:p14="http://schemas.microsoft.com/office/powerpoint/2010/main" val="4143075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CFA1-CAFA-4673-A0A7-36CF237F299F}"/>
              </a:ext>
            </a:extLst>
          </p:cNvPr>
          <p:cNvSpPr>
            <a:spLocks noGrp="1"/>
          </p:cNvSpPr>
          <p:nvPr>
            <p:ph type="title"/>
          </p:nvPr>
        </p:nvSpPr>
        <p:spPr/>
        <p:txBody>
          <a:bodyPr/>
          <a:lstStyle/>
          <a:p>
            <a:r>
              <a:rPr lang="en-GB" dirty="0"/>
              <a:t>Regulatory considerations</a:t>
            </a:r>
          </a:p>
        </p:txBody>
      </p:sp>
      <p:sp>
        <p:nvSpPr>
          <p:cNvPr id="3" name="Content Placeholder 2">
            <a:extLst>
              <a:ext uri="{FF2B5EF4-FFF2-40B4-BE49-F238E27FC236}">
                <a16:creationId xmlns:a16="http://schemas.microsoft.com/office/drawing/2014/main" id="{8A6E044A-65E5-44D6-97D4-70D2FD7F3A98}"/>
              </a:ext>
            </a:extLst>
          </p:cNvPr>
          <p:cNvSpPr>
            <a:spLocks noGrp="1"/>
          </p:cNvSpPr>
          <p:nvPr>
            <p:ph idx="1"/>
          </p:nvPr>
        </p:nvSpPr>
        <p:spPr/>
        <p:txBody>
          <a:bodyPr>
            <a:normAutofit lnSpcReduction="10000"/>
          </a:bodyPr>
          <a:lstStyle/>
          <a:p>
            <a:r>
              <a:rPr lang="en-GB" dirty="0"/>
              <a:t>Some regulations we might wish to consider are:</a:t>
            </a:r>
          </a:p>
          <a:p>
            <a:r>
              <a:rPr lang="en-GB" dirty="0"/>
              <a:t>The NIS Directive: </a:t>
            </a:r>
          </a:p>
          <a:p>
            <a:pPr lvl="1"/>
            <a:r>
              <a:rPr lang="en-GB" dirty="0">
                <a:hlinkClick r:id="rId2"/>
              </a:rPr>
              <a:t>https://www.gov.uk/guidance/nis-regulations-uk-digital-service-providers-operating-in-the-eu</a:t>
            </a:r>
            <a:r>
              <a:rPr lang="en-GB" dirty="0"/>
              <a:t> </a:t>
            </a:r>
          </a:p>
          <a:p>
            <a:pPr lvl="1"/>
            <a:endParaRPr lang="en-GB" dirty="0"/>
          </a:p>
          <a:p>
            <a:r>
              <a:rPr lang="en-GB" dirty="0"/>
              <a:t>National Cyber Strategy 2022</a:t>
            </a:r>
          </a:p>
          <a:p>
            <a:pPr lvl="1"/>
            <a:r>
              <a:rPr lang="en-GB" dirty="0">
                <a:hlinkClick r:id="rId3"/>
              </a:rPr>
              <a:t>https://www.gov.uk/government/publications/national-cyber-strategy-2022</a:t>
            </a:r>
            <a:r>
              <a:rPr lang="en-GB" dirty="0"/>
              <a:t> </a:t>
            </a:r>
          </a:p>
          <a:p>
            <a:pPr lvl="1"/>
            <a:endParaRPr lang="en-GB" dirty="0"/>
          </a:p>
          <a:p>
            <a:pPr lvl="1"/>
            <a:r>
              <a:rPr lang="en-GB" dirty="0">
                <a:hlinkClick r:id="rId4"/>
              </a:rPr>
              <a:t>https://www.gov.uk/government/publications/2022-cyber-security-incentives-and-regulation-review/2022-cyber-security-incentives-and-regulation-review</a:t>
            </a:r>
            <a:r>
              <a:rPr lang="en-GB" dirty="0"/>
              <a:t> </a:t>
            </a:r>
          </a:p>
          <a:p>
            <a:endParaRPr lang="en-GB" dirty="0"/>
          </a:p>
        </p:txBody>
      </p:sp>
    </p:spTree>
    <p:extLst>
      <p:ext uri="{BB962C8B-B14F-4D97-AF65-F5344CB8AC3E}">
        <p14:creationId xmlns:p14="http://schemas.microsoft.com/office/powerpoint/2010/main" val="2116709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CFA1-CAFA-4673-A0A7-36CF237F299F}"/>
              </a:ext>
            </a:extLst>
          </p:cNvPr>
          <p:cNvSpPr>
            <a:spLocks noGrp="1"/>
          </p:cNvSpPr>
          <p:nvPr>
            <p:ph type="title"/>
          </p:nvPr>
        </p:nvSpPr>
        <p:spPr/>
        <p:txBody>
          <a:bodyPr/>
          <a:lstStyle/>
          <a:p>
            <a:r>
              <a:rPr lang="en-GB" dirty="0"/>
              <a:t>Regulatory considerations</a:t>
            </a:r>
          </a:p>
        </p:txBody>
      </p:sp>
      <p:sp>
        <p:nvSpPr>
          <p:cNvPr id="3" name="Content Placeholder 2">
            <a:extLst>
              <a:ext uri="{FF2B5EF4-FFF2-40B4-BE49-F238E27FC236}">
                <a16:creationId xmlns:a16="http://schemas.microsoft.com/office/drawing/2014/main" id="{8A6E044A-65E5-44D6-97D4-70D2FD7F3A98}"/>
              </a:ext>
            </a:extLst>
          </p:cNvPr>
          <p:cNvSpPr>
            <a:spLocks noGrp="1"/>
          </p:cNvSpPr>
          <p:nvPr>
            <p:ph idx="1"/>
          </p:nvPr>
        </p:nvSpPr>
        <p:spPr/>
        <p:txBody>
          <a:bodyPr>
            <a:normAutofit/>
          </a:bodyPr>
          <a:lstStyle/>
          <a:p>
            <a:r>
              <a:rPr lang="en-GB" dirty="0"/>
              <a:t>Consider your own industry’s, do you have specific cybersecurity rules or regulations that only apply in your area?</a:t>
            </a:r>
          </a:p>
          <a:p>
            <a:r>
              <a:rPr lang="en-GB" dirty="0"/>
              <a:t>As a place to start your investigations, you could begin here:</a:t>
            </a:r>
          </a:p>
          <a:p>
            <a:r>
              <a:rPr lang="en-GB" dirty="0">
                <a:hlinkClick r:id="rId2"/>
              </a:rPr>
              <a:t>https://www.itgovernance.co.uk/sectors</a:t>
            </a:r>
            <a:endParaRPr lang="en-GB" dirty="0"/>
          </a:p>
          <a:p>
            <a:endParaRPr lang="en-GB" dirty="0"/>
          </a:p>
          <a:p>
            <a:endParaRPr lang="en-GB" dirty="0"/>
          </a:p>
        </p:txBody>
      </p:sp>
    </p:spTree>
    <p:extLst>
      <p:ext uri="{BB962C8B-B14F-4D97-AF65-F5344CB8AC3E}">
        <p14:creationId xmlns:p14="http://schemas.microsoft.com/office/powerpoint/2010/main" val="2536656630"/>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271</TotalTime>
  <Words>1909</Words>
  <Application>Microsoft Office PowerPoint</Application>
  <PresentationFormat>Widescreen</PresentationFormat>
  <Paragraphs>269</Paragraphs>
  <Slides>49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Calibri</vt:lpstr>
      <vt:lpstr>Calibri Light</vt:lpstr>
      <vt:lpstr>EuroStyle</vt:lpstr>
      <vt:lpstr>Roboto</vt:lpstr>
      <vt:lpstr>Segoe UI</vt:lpstr>
      <vt:lpstr>degree2</vt:lpstr>
      <vt:lpstr>Acrobat Document</vt:lpstr>
      <vt:lpstr>Introduction</vt:lpstr>
      <vt:lpstr>PowerPoint Presentation</vt:lpstr>
      <vt:lpstr>Today</vt:lpstr>
      <vt:lpstr>Introduction</vt:lpstr>
      <vt:lpstr>Regulatory considerations</vt:lpstr>
      <vt:lpstr>Frameworks recap</vt:lpstr>
      <vt:lpstr>Regulatory considerations</vt:lpstr>
      <vt:lpstr>Regulatory considerations</vt:lpstr>
      <vt:lpstr>Regulatory considerations</vt:lpstr>
      <vt:lpstr>Task – 30 minutes</vt:lpstr>
      <vt:lpstr>Task – 30 minutes</vt:lpstr>
      <vt:lpstr>Confidentiality</vt:lpstr>
      <vt:lpstr>Confidentiality</vt:lpstr>
      <vt:lpstr>Confidentiality - Task</vt:lpstr>
      <vt:lpstr>Local and Remote Access</vt:lpstr>
      <vt:lpstr>Local and Remote Access</vt:lpstr>
      <vt:lpstr>Local and Remote Access - Task</vt:lpstr>
      <vt:lpstr>Open Source Intelligence</vt:lpstr>
      <vt:lpstr>OSINT – what is it?</vt:lpstr>
      <vt:lpstr>OSINT – what is it?</vt:lpstr>
      <vt:lpstr>OSINT – A real world example</vt:lpstr>
      <vt:lpstr>OSINT – what can you use it for?</vt:lpstr>
      <vt:lpstr>OSINT - Collecting</vt:lpstr>
      <vt:lpstr>OSINT - Collecting</vt:lpstr>
      <vt:lpstr>Task – 1 hour</vt:lpstr>
      <vt:lpstr>OSINT – further reading</vt:lpstr>
      <vt:lpstr>Building a security capability</vt:lpstr>
      <vt:lpstr>Building a security capability   </vt:lpstr>
      <vt:lpstr>Building a security capability </vt:lpstr>
      <vt:lpstr>Building a security capability  - CERT/CSIRT</vt:lpstr>
      <vt:lpstr>Building a security capability  - CERT/CSIRT</vt:lpstr>
      <vt:lpstr>Task - Incident Response – 15 minutes</vt:lpstr>
      <vt:lpstr>Task – 30 minutes</vt:lpstr>
      <vt:lpstr>Training</vt:lpstr>
      <vt:lpstr>Training - Task</vt:lpstr>
      <vt:lpstr>Testing, Logging &amp; Monitoring</vt:lpstr>
      <vt:lpstr>Testing</vt:lpstr>
      <vt:lpstr>Logging</vt:lpstr>
      <vt:lpstr>Monitoring</vt:lpstr>
      <vt:lpstr>Asset Management</vt:lpstr>
      <vt:lpstr>Asset Management</vt:lpstr>
      <vt:lpstr>Identification</vt:lpstr>
      <vt:lpstr>Housekeeping : backups and recovery</vt:lpstr>
      <vt:lpstr>Backups</vt:lpstr>
      <vt:lpstr>Recovery</vt:lpstr>
      <vt:lpstr>Physical Security</vt:lpstr>
      <vt:lpstr>Physical </vt:lpstr>
      <vt:lpstr>Physical </vt:lpstr>
      <vt:lpstr>One size doesn’t fit 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Mark Higgins</cp:lastModifiedBy>
  <cp:revision>14</cp:revision>
  <dcterms:created xsi:type="dcterms:W3CDTF">2021-01-18T11:18:24Z</dcterms:created>
  <dcterms:modified xsi:type="dcterms:W3CDTF">2022-11-07T15:04:45Z</dcterms:modified>
</cp:coreProperties>
</file>