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0"/>
  </p:notesMasterIdLst>
  <p:sldIdLst>
    <p:sldId id="287" r:id="rId5"/>
    <p:sldId id="400" r:id="rId6"/>
    <p:sldId id="389" r:id="rId7"/>
    <p:sldId id="383" r:id="rId8"/>
    <p:sldId id="384" r:id="rId9"/>
    <p:sldId id="386" r:id="rId10"/>
    <p:sldId id="390" r:id="rId11"/>
    <p:sldId id="387" r:id="rId12"/>
    <p:sldId id="388" r:id="rId13"/>
    <p:sldId id="392" r:id="rId14"/>
    <p:sldId id="391" r:id="rId15"/>
    <p:sldId id="393" r:id="rId16"/>
    <p:sldId id="397" r:id="rId17"/>
    <p:sldId id="403" r:id="rId18"/>
    <p:sldId id="404" r:id="rId19"/>
    <p:sldId id="385" r:id="rId20"/>
    <p:sldId id="405" r:id="rId21"/>
    <p:sldId id="259" r:id="rId22"/>
    <p:sldId id="394" r:id="rId23"/>
    <p:sldId id="395" r:id="rId24"/>
    <p:sldId id="401" r:id="rId25"/>
    <p:sldId id="396" r:id="rId26"/>
    <p:sldId id="402" r:id="rId27"/>
    <p:sldId id="325" r:id="rId28"/>
    <p:sldId id="357" r:id="rId29"/>
    <p:sldId id="359" r:id="rId30"/>
    <p:sldId id="409" r:id="rId31"/>
    <p:sldId id="361" r:id="rId32"/>
    <p:sldId id="399" r:id="rId33"/>
    <p:sldId id="406" r:id="rId34"/>
    <p:sldId id="407" r:id="rId35"/>
    <p:sldId id="408" r:id="rId36"/>
    <p:sldId id="373" r:id="rId37"/>
    <p:sldId id="374" r:id="rId38"/>
    <p:sldId id="41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6E0E1-8C54-452D-5695-53D95A4714A0}" v="11" dt="2020-09-10T12:26:09.927"/>
    <p1510:client id="{B7EA2C49-B586-492D-BF89-9FFFD90F369B}" v="327" dt="2020-09-09T11:28:39.524"/>
    <p1510:client id="{F9A15022-3E21-4A51-F4A9-529EB28CDCFB}" v="15" dt="2020-09-09T17:26:53.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7721" autoAdjust="0"/>
  </p:normalViewPr>
  <p:slideViewPr>
    <p:cSldViewPr snapToGrid="0">
      <p:cViewPr varScale="1">
        <p:scale>
          <a:sx n="85" d="100"/>
          <a:sy n="85" d="100"/>
        </p:scale>
        <p:origin x="449"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racknell" userId="2417584e-6dd1-4d54-906d-e7337ee83fb4" providerId="ADAL" clId="{B7EA2C49-B586-492D-BF89-9FFFD90F369B}"/>
    <pc:docChg chg="custSel addSld delSld modSld sldOrd">
      <pc:chgData name="Andrew Cracknell" userId="2417584e-6dd1-4d54-906d-e7337ee83fb4" providerId="ADAL" clId="{B7EA2C49-B586-492D-BF89-9FFFD90F369B}" dt="2020-09-09T11:30:06.007" v="592" actId="1076"/>
      <pc:docMkLst>
        <pc:docMk/>
      </pc:docMkLst>
      <pc:sldChg chg="modSp del">
        <pc:chgData name="Andrew Cracknell" userId="2417584e-6dd1-4d54-906d-e7337ee83fb4" providerId="ADAL" clId="{B7EA2C49-B586-492D-BF89-9FFFD90F369B}" dt="2020-09-09T11:29:30.136" v="590" actId="47"/>
        <pc:sldMkLst>
          <pc:docMk/>
          <pc:sldMk cId="109857222" sldId="256"/>
        </pc:sldMkLst>
        <pc:spChg chg="mod">
          <ac:chgData name="Andrew Cracknell" userId="2417584e-6dd1-4d54-906d-e7337ee83fb4" providerId="ADAL" clId="{B7EA2C49-B586-492D-BF89-9FFFD90F369B}" dt="2020-09-09T11:28:39.523" v="587"/>
          <ac:spMkLst>
            <pc:docMk/>
            <pc:sldMk cId="109857222" sldId="256"/>
            <ac:spMk id="2" creationId="{00000000-0000-0000-0000-000000000000}"/>
          </ac:spMkLst>
        </pc:spChg>
        <pc:spChg chg="mod">
          <ac:chgData name="Andrew Cracknell" userId="2417584e-6dd1-4d54-906d-e7337ee83fb4" providerId="ADAL" clId="{B7EA2C49-B586-492D-BF89-9FFFD90F369B}" dt="2020-09-09T11:28:39.523" v="587"/>
          <ac:spMkLst>
            <pc:docMk/>
            <pc:sldMk cId="109857222" sldId="256"/>
            <ac:spMk id="3" creationId="{00000000-0000-0000-0000-000000000000}"/>
          </ac:spMkLst>
        </pc:spChg>
      </pc:sldChg>
      <pc:sldChg chg="modSp mod">
        <pc:chgData name="Andrew Cracknell" userId="2417584e-6dd1-4d54-906d-e7337ee83fb4" providerId="ADAL" clId="{B7EA2C49-B586-492D-BF89-9FFFD90F369B}" dt="2020-09-09T11:28:39.523" v="587"/>
        <pc:sldMkLst>
          <pc:docMk/>
          <pc:sldMk cId="4153404632" sldId="257"/>
        </pc:sldMkLst>
        <pc:spChg chg="mod">
          <ac:chgData name="Andrew Cracknell" userId="2417584e-6dd1-4d54-906d-e7337ee83fb4" providerId="ADAL" clId="{B7EA2C49-B586-492D-BF89-9FFFD90F369B}" dt="2020-09-09T11:28:39.523" v="587"/>
          <ac:spMkLst>
            <pc:docMk/>
            <pc:sldMk cId="4153404632" sldId="257"/>
            <ac:spMk id="2" creationId="{55B362EF-1D59-496E-AE7D-BE7614BC169E}"/>
          </ac:spMkLst>
        </pc:spChg>
        <pc:spChg chg="mod">
          <ac:chgData name="Andrew Cracknell" userId="2417584e-6dd1-4d54-906d-e7337ee83fb4" providerId="ADAL" clId="{B7EA2C49-B586-492D-BF89-9FFFD90F369B}" dt="2020-09-06T13:31:04.511" v="3" actId="400"/>
          <ac:spMkLst>
            <pc:docMk/>
            <pc:sldMk cId="4153404632" sldId="257"/>
            <ac:spMk id="4" creationId="{5D412C36-D983-4B8A-BF7F-6AB708AE6458}"/>
          </ac:spMkLst>
        </pc:spChg>
      </pc:sldChg>
      <pc:sldChg chg="modSp">
        <pc:chgData name="Andrew Cracknell" userId="2417584e-6dd1-4d54-906d-e7337ee83fb4" providerId="ADAL" clId="{B7EA2C49-B586-492D-BF89-9FFFD90F369B}" dt="2020-09-09T11:28:39.523" v="587"/>
        <pc:sldMkLst>
          <pc:docMk/>
          <pc:sldMk cId="2902700739" sldId="259"/>
        </pc:sldMkLst>
        <pc:spChg chg="mod">
          <ac:chgData name="Andrew Cracknell" userId="2417584e-6dd1-4d54-906d-e7337ee83fb4" providerId="ADAL" clId="{B7EA2C49-B586-492D-BF89-9FFFD90F369B}" dt="2020-09-09T11:28:39.523" v="587"/>
          <ac:spMkLst>
            <pc:docMk/>
            <pc:sldMk cId="2902700739" sldId="259"/>
            <ac:spMk id="2" creationId="{EA873567-3ECF-43AE-9113-246FF145C995}"/>
          </ac:spMkLst>
        </pc:spChg>
        <pc:spChg chg="mod">
          <ac:chgData name="Andrew Cracknell" userId="2417584e-6dd1-4d54-906d-e7337ee83fb4" providerId="ADAL" clId="{B7EA2C49-B586-492D-BF89-9FFFD90F369B}" dt="2020-09-09T11:28:39.523" v="587"/>
          <ac:spMkLst>
            <pc:docMk/>
            <pc:sldMk cId="2902700739" sldId="259"/>
            <ac:spMk id="3" creationId="{3D4009B4-A6D3-4992-86B3-134DB8079951}"/>
          </ac:spMkLst>
        </pc:spChg>
      </pc:sldChg>
      <pc:sldChg chg="modSp">
        <pc:chgData name="Andrew Cracknell" userId="2417584e-6dd1-4d54-906d-e7337ee83fb4" providerId="ADAL" clId="{B7EA2C49-B586-492D-BF89-9FFFD90F369B}" dt="2020-09-09T11:28:39.523" v="587"/>
        <pc:sldMkLst>
          <pc:docMk/>
          <pc:sldMk cId="2096795217" sldId="260"/>
        </pc:sldMkLst>
        <pc:spChg chg="mod">
          <ac:chgData name="Andrew Cracknell" userId="2417584e-6dd1-4d54-906d-e7337ee83fb4" providerId="ADAL" clId="{B7EA2C49-B586-492D-BF89-9FFFD90F369B}" dt="2020-09-09T11:28:39.523" v="587"/>
          <ac:spMkLst>
            <pc:docMk/>
            <pc:sldMk cId="2096795217" sldId="260"/>
            <ac:spMk id="2" creationId="{81D09F75-5098-42E4-92A8-DCF35E928ED8}"/>
          </ac:spMkLst>
        </pc:spChg>
        <pc:spChg chg="mod">
          <ac:chgData name="Andrew Cracknell" userId="2417584e-6dd1-4d54-906d-e7337ee83fb4" providerId="ADAL" clId="{B7EA2C49-B586-492D-BF89-9FFFD90F369B}" dt="2020-09-09T11:28:39.523" v="587"/>
          <ac:spMkLst>
            <pc:docMk/>
            <pc:sldMk cId="2096795217" sldId="260"/>
            <ac:spMk id="3" creationId="{44F02222-31EC-4AD4-A28B-EFD641A52154}"/>
          </ac:spMkLst>
        </pc:spChg>
      </pc:sldChg>
      <pc:sldChg chg="del">
        <pc:chgData name="Andrew Cracknell" userId="2417584e-6dd1-4d54-906d-e7337ee83fb4" providerId="ADAL" clId="{B7EA2C49-B586-492D-BF89-9FFFD90F369B}" dt="2020-09-06T14:45:39.231" v="402" actId="2696"/>
        <pc:sldMkLst>
          <pc:docMk/>
          <pc:sldMk cId="1572124533" sldId="261"/>
        </pc:sldMkLst>
      </pc:sldChg>
      <pc:sldChg chg="ord">
        <pc:chgData name="Andrew Cracknell" userId="2417584e-6dd1-4d54-906d-e7337ee83fb4" providerId="ADAL" clId="{B7EA2C49-B586-492D-BF89-9FFFD90F369B}" dt="2020-09-09T11:29:27.103" v="589"/>
        <pc:sldMkLst>
          <pc:docMk/>
          <pc:sldMk cId="651860250" sldId="287"/>
        </pc:sldMkLst>
      </pc:sldChg>
      <pc:sldChg chg="modSp mod">
        <pc:chgData name="Andrew Cracknell" userId="2417584e-6dd1-4d54-906d-e7337ee83fb4" providerId="ADAL" clId="{B7EA2C49-B586-492D-BF89-9FFFD90F369B}" dt="2020-09-09T11:28:39.523" v="587"/>
        <pc:sldMkLst>
          <pc:docMk/>
          <pc:sldMk cId="171993315" sldId="325"/>
        </pc:sldMkLst>
        <pc:spChg chg="mod">
          <ac:chgData name="Andrew Cracknell" userId="2417584e-6dd1-4d54-906d-e7337ee83fb4" providerId="ADAL" clId="{B7EA2C49-B586-492D-BF89-9FFFD90F369B}" dt="2020-09-09T11:28:39.523" v="587"/>
          <ac:spMkLst>
            <pc:docMk/>
            <pc:sldMk cId="171993315" sldId="325"/>
            <ac:spMk id="2" creationId="{20122213-3F62-4E0D-94C6-55DB0F35A129}"/>
          </ac:spMkLst>
        </pc:spChg>
        <pc:spChg chg="mod">
          <ac:chgData name="Andrew Cracknell" userId="2417584e-6dd1-4d54-906d-e7337ee83fb4" providerId="ADAL" clId="{B7EA2C49-B586-492D-BF89-9FFFD90F369B}" dt="2020-09-09T11:28:39.523" v="587"/>
          <ac:spMkLst>
            <pc:docMk/>
            <pc:sldMk cId="171993315" sldId="325"/>
            <ac:spMk id="3" creationId="{C900C271-C5D5-417A-A78B-877FD67C0B91}"/>
          </ac:spMkLst>
        </pc:spChg>
      </pc:sldChg>
      <pc:sldChg chg="modSp">
        <pc:chgData name="Andrew Cracknell" userId="2417584e-6dd1-4d54-906d-e7337ee83fb4" providerId="ADAL" clId="{B7EA2C49-B586-492D-BF89-9FFFD90F369B}" dt="2020-09-09T11:28:39.523" v="587"/>
        <pc:sldMkLst>
          <pc:docMk/>
          <pc:sldMk cId="2277014885" sldId="359"/>
        </pc:sldMkLst>
        <pc:spChg chg="mod">
          <ac:chgData name="Andrew Cracknell" userId="2417584e-6dd1-4d54-906d-e7337ee83fb4" providerId="ADAL" clId="{B7EA2C49-B586-492D-BF89-9FFFD90F369B}" dt="2020-09-09T11:28:39.523" v="587"/>
          <ac:spMkLst>
            <pc:docMk/>
            <pc:sldMk cId="2277014885" sldId="359"/>
            <ac:spMk id="2" creationId="{00000000-0000-0000-0000-000000000000}"/>
          </ac:spMkLst>
        </pc:spChg>
        <pc:spChg chg="mod">
          <ac:chgData name="Andrew Cracknell" userId="2417584e-6dd1-4d54-906d-e7337ee83fb4" providerId="ADAL" clId="{B7EA2C49-B586-492D-BF89-9FFFD90F369B}" dt="2020-09-09T11:28:39.523" v="587"/>
          <ac:spMkLst>
            <pc:docMk/>
            <pc:sldMk cId="2277014885" sldId="359"/>
            <ac:spMk id="3" creationId="{00000000-0000-0000-0000-000000000000}"/>
          </ac:spMkLst>
        </pc:spChg>
      </pc:sldChg>
      <pc:sldChg chg="modSp">
        <pc:chgData name="Andrew Cracknell" userId="2417584e-6dd1-4d54-906d-e7337ee83fb4" providerId="ADAL" clId="{B7EA2C49-B586-492D-BF89-9FFFD90F369B}" dt="2020-09-09T11:28:39.523" v="587"/>
        <pc:sldMkLst>
          <pc:docMk/>
          <pc:sldMk cId="2468284609" sldId="361"/>
        </pc:sldMkLst>
        <pc:spChg chg="mod">
          <ac:chgData name="Andrew Cracknell" userId="2417584e-6dd1-4d54-906d-e7337ee83fb4" providerId="ADAL" clId="{B7EA2C49-B586-492D-BF89-9FFFD90F369B}" dt="2020-09-09T11:28:39.523" v="587"/>
          <ac:spMkLst>
            <pc:docMk/>
            <pc:sldMk cId="2468284609" sldId="361"/>
            <ac:spMk id="2" creationId="{00000000-0000-0000-0000-000000000000}"/>
          </ac:spMkLst>
        </pc:spChg>
      </pc:sldChg>
      <pc:sldChg chg="del">
        <pc:chgData name="Andrew Cracknell" userId="2417584e-6dd1-4d54-906d-e7337ee83fb4" providerId="ADAL" clId="{B7EA2C49-B586-492D-BF89-9FFFD90F369B}" dt="2020-09-06T14:49:08.526" v="417" actId="2696"/>
        <pc:sldMkLst>
          <pc:docMk/>
          <pc:sldMk cId="1524322258" sldId="370"/>
        </pc:sldMkLst>
      </pc:sldChg>
      <pc:sldChg chg="modSp">
        <pc:chgData name="Andrew Cracknell" userId="2417584e-6dd1-4d54-906d-e7337ee83fb4" providerId="ADAL" clId="{B7EA2C49-B586-492D-BF89-9FFFD90F369B}" dt="2020-09-09T11:28:39.523" v="587"/>
        <pc:sldMkLst>
          <pc:docMk/>
          <pc:sldMk cId="1545512262" sldId="373"/>
        </pc:sldMkLst>
        <pc:spChg chg="mod">
          <ac:chgData name="Andrew Cracknell" userId="2417584e-6dd1-4d54-906d-e7337ee83fb4" providerId="ADAL" clId="{B7EA2C49-B586-492D-BF89-9FFFD90F369B}" dt="2020-09-09T11:28:39.523" v="587"/>
          <ac:spMkLst>
            <pc:docMk/>
            <pc:sldMk cId="1545512262" sldId="373"/>
            <ac:spMk id="5" creationId="{00000000-0000-0000-0000-000000000000}"/>
          </ac:spMkLst>
        </pc:spChg>
        <pc:spChg chg="mod">
          <ac:chgData name="Andrew Cracknell" userId="2417584e-6dd1-4d54-906d-e7337ee83fb4" providerId="ADAL" clId="{B7EA2C49-B586-492D-BF89-9FFFD90F369B}" dt="2020-09-09T11:28:39.523" v="587"/>
          <ac:spMkLst>
            <pc:docMk/>
            <pc:sldMk cId="1545512262" sldId="373"/>
            <ac:spMk id="6" creationId="{00000000-0000-0000-0000-000000000000}"/>
          </ac:spMkLst>
        </pc:spChg>
      </pc:sldChg>
      <pc:sldChg chg="modSp">
        <pc:chgData name="Andrew Cracknell" userId="2417584e-6dd1-4d54-906d-e7337ee83fb4" providerId="ADAL" clId="{B7EA2C49-B586-492D-BF89-9FFFD90F369B}" dt="2020-09-09T11:28:39.523" v="587"/>
        <pc:sldMkLst>
          <pc:docMk/>
          <pc:sldMk cId="3497133393" sldId="374"/>
        </pc:sldMkLst>
        <pc:spChg chg="mod">
          <ac:chgData name="Andrew Cracknell" userId="2417584e-6dd1-4d54-906d-e7337ee83fb4" providerId="ADAL" clId="{B7EA2C49-B586-492D-BF89-9FFFD90F369B}" dt="2020-09-09T11:28:39.523" v="587"/>
          <ac:spMkLst>
            <pc:docMk/>
            <pc:sldMk cId="3497133393" sldId="374"/>
            <ac:spMk id="5" creationId="{00000000-0000-0000-0000-000000000000}"/>
          </ac:spMkLst>
        </pc:spChg>
      </pc:sldChg>
      <pc:sldChg chg="modSp mod">
        <pc:chgData name="Andrew Cracknell" userId="2417584e-6dd1-4d54-906d-e7337ee83fb4" providerId="ADAL" clId="{B7EA2C49-B586-492D-BF89-9FFFD90F369B}" dt="2020-09-09T11:28:39.523" v="587"/>
        <pc:sldMkLst>
          <pc:docMk/>
          <pc:sldMk cId="1464205157" sldId="383"/>
        </pc:sldMkLst>
        <pc:spChg chg="mod">
          <ac:chgData name="Andrew Cracknell" userId="2417584e-6dd1-4d54-906d-e7337ee83fb4" providerId="ADAL" clId="{B7EA2C49-B586-492D-BF89-9FFFD90F369B}" dt="2020-09-09T11:28:39.523" v="587"/>
          <ac:spMkLst>
            <pc:docMk/>
            <pc:sldMk cId="1464205157" sldId="383"/>
            <ac:spMk id="3" creationId="{00000000-0000-0000-0000-000000000000}"/>
          </ac:spMkLst>
        </pc:spChg>
        <pc:spChg chg="mod">
          <ac:chgData name="Andrew Cracknell" userId="2417584e-6dd1-4d54-906d-e7337ee83fb4" providerId="ADAL" clId="{B7EA2C49-B586-492D-BF89-9FFFD90F369B}" dt="2020-09-09T11:28:39.523" v="587"/>
          <ac:spMkLst>
            <pc:docMk/>
            <pc:sldMk cId="1464205157" sldId="383"/>
            <ac:spMk id="5" creationId="{00000000-0000-0000-0000-000000000000}"/>
          </ac:spMkLst>
        </pc:spChg>
        <pc:spChg chg="mod">
          <ac:chgData name="Andrew Cracknell" userId="2417584e-6dd1-4d54-906d-e7337ee83fb4" providerId="ADAL" clId="{B7EA2C49-B586-492D-BF89-9FFFD90F369B}" dt="2020-09-09T11:28:39.523" v="587"/>
          <ac:spMkLst>
            <pc:docMk/>
            <pc:sldMk cId="1464205157" sldId="383"/>
            <ac:spMk id="6" creationId="{00000000-0000-0000-0000-000000000000}"/>
          </ac:spMkLst>
        </pc:spChg>
        <pc:picChg chg="mod">
          <ac:chgData name="Andrew Cracknell" userId="2417584e-6dd1-4d54-906d-e7337ee83fb4" providerId="ADAL" clId="{B7EA2C49-B586-492D-BF89-9FFFD90F369B}" dt="2020-09-09T11:28:39.523" v="587"/>
          <ac:picMkLst>
            <pc:docMk/>
            <pc:sldMk cId="1464205157" sldId="383"/>
            <ac:picMk id="9" creationId="{00000000-0000-0000-0000-000000000000}"/>
          </ac:picMkLst>
        </pc:picChg>
        <pc:picChg chg="mod">
          <ac:chgData name="Andrew Cracknell" userId="2417584e-6dd1-4d54-906d-e7337ee83fb4" providerId="ADAL" clId="{B7EA2C49-B586-492D-BF89-9FFFD90F369B}" dt="2020-09-09T11:28:39.523" v="587"/>
          <ac:picMkLst>
            <pc:docMk/>
            <pc:sldMk cId="1464205157" sldId="383"/>
            <ac:picMk id="10" creationId="{00000000-0000-0000-0000-000000000000}"/>
          </ac:picMkLst>
        </pc:picChg>
      </pc:sldChg>
      <pc:sldChg chg="modSp modNotesTx">
        <pc:chgData name="Andrew Cracknell" userId="2417584e-6dd1-4d54-906d-e7337ee83fb4" providerId="ADAL" clId="{B7EA2C49-B586-492D-BF89-9FFFD90F369B}" dt="2020-09-09T11:28:39.523" v="587"/>
        <pc:sldMkLst>
          <pc:docMk/>
          <pc:sldMk cId="377043693" sldId="384"/>
        </pc:sldMkLst>
        <pc:spChg chg="mod">
          <ac:chgData name="Andrew Cracknell" userId="2417584e-6dd1-4d54-906d-e7337ee83fb4" providerId="ADAL" clId="{B7EA2C49-B586-492D-BF89-9FFFD90F369B}" dt="2020-09-09T11:28:39.523" v="587"/>
          <ac:spMkLst>
            <pc:docMk/>
            <pc:sldMk cId="377043693" sldId="384"/>
            <ac:spMk id="2" creationId="{00000000-0000-0000-0000-000000000000}"/>
          </ac:spMkLst>
        </pc:spChg>
        <pc:spChg chg="mod">
          <ac:chgData name="Andrew Cracknell" userId="2417584e-6dd1-4d54-906d-e7337ee83fb4" providerId="ADAL" clId="{B7EA2C49-B586-492D-BF89-9FFFD90F369B}" dt="2020-09-09T11:28:39.523" v="587"/>
          <ac:spMkLst>
            <pc:docMk/>
            <pc:sldMk cId="377043693" sldId="384"/>
            <ac:spMk id="3" creationId="{00000000-0000-0000-0000-000000000000}"/>
          </ac:spMkLst>
        </pc:spChg>
        <pc:spChg chg="mod">
          <ac:chgData name="Andrew Cracknell" userId="2417584e-6dd1-4d54-906d-e7337ee83fb4" providerId="ADAL" clId="{B7EA2C49-B586-492D-BF89-9FFFD90F369B}" dt="2020-09-09T11:28:39.523" v="587"/>
          <ac:spMkLst>
            <pc:docMk/>
            <pc:sldMk cId="377043693" sldId="384"/>
            <ac:spMk id="22" creationId="{00000000-0000-0000-0000-000000000000}"/>
          </ac:spMkLst>
        </pc:spChg>
      </pc:sldChg>
      <pc:sldChg chg="modSp mod ord modNotesTx">
        <pc:chgData name="Andrew Cracknell" userId="2417584e-6dd1-4d54-906d-e7337ee83fb4" providerId="ADAL" clId="{B7EA2C49-B586-492D-BF89-9FFFD90F369B}" dt="2020-09-09T11:28:39.523" v="587"/>
        <pc:sldMkLst>
          <pc:docMk/>
          <pc:sldMk cId="626008888" sldId="385"/>
        </pc:sldMkLst>
        <pc:spChg chg="mod">
          <ac:chgData name="Andrew Cracknell" userId="2417584e-6dd1-4d54-906d-e7337ee83fb4" providerId="ADAL" clId="{B7EA2C49-B586-492D-BF89-9FFFD90F369B}" dt="2020-09-09T11:28:39.523" v="587"/>
          <ac:spMkLst>
            <pc:docMk/>
            <pc:sldMk cId="626008888" sldId="385"/>
            <ac:spMk id="2" creationId="{00000000-0000-0000-0000-000000000000}"/>
          </ac:spMkLst>
        </pc:spChg>
        <pc:spChg chg="mod">
          <ac:chgData name="Andrew Cracknell" userId="2417584e-6dd1-4d54-906d-e7337ee83fb4" providerId="ADAL" clId="{B7EA2C49-B586-492D-BF89-9FFFD90F369B}" dt="2020-09-09T11:28:39.523" v="587"/>
          <ac:spMkLst>
            <pc:docMk/>
            <pc:sldMk cId="626008888" sldId="385"/>
            <ac:spMk id="3" creationId="{00000000-0000-0000-0000-000000000000}"/>
          </ac:spMkLst>
        </pc:spChg>
      </pc:sldChg>
      <pc:sldChg chg="modSp modNotesTx">
        <pc:chgData name="Andrew Cracknell" userId="2417584e-6dd1-4d54-906d-e7337ee83fb4" providerId="ADAL" clId="{B7EA2C49-B586-492D-BF89-9FFFD90F369B}" dt="2020-09-09T11:28:39.523" v="587"/>
        <pc:sldMkLst>
          <pc:docMk/>
          <pc:sldMk cId="1407135111" sldId="386"/>
        </pc:sldMkLst>
        <pc:spChg chg="mod">
          <ac:chgData name="Andrew Cracknell" userId="2417584e-6dd1-4d54-906d-e7337ee83fb4" providerId="ADAL" clId="{B7EA2C49-B586-492D-BF89-9FFFD90F369B}" dt="2020-09-09T11:28:39.523" v="587"/>
          <ac:spMkLst>
            <pc:docMk/>
            <pc:sldMk cId="1407135111" sldId="386"/>
            <ac:spMk id="7" creationId="{00000000-0000-0000-0000-000000000000}"/>
          </ac:spMkLst>
        </pc:spChg>
        <pc:spChg chg="mod">
          <ac:chgData name="Andrew Cracknell" userId="2417584e-6dd1-4d54-906d-e7337ee83fb4" providerId="ADAL" clId="{B7EA2C49-B586-492D-BF89-9FFFD90F369B}" dt="2020-09-09T11:28:39.523" v="587"/>
          <ac:spMkLst>
            <pc:docMk/>
            <pc:sldMk cId="1407135111" sldId="386"/>
            <ac:spMk id="11" creationId="{00000000-0000-0000-0000-000000000000}"/>
          </ac:spMkLst>
        </pc:spChg>
        <pc:picChg chg="mod">
          <ac:chgData name="Andrew Cracknell" userId="2417584e-6dd1-4d54-906d-e7337ee83fb4" providerId="ADAL" clId="{B7EA2C49-B586-492D-BF89-9FFFD90F369B}" dt="2020-09-09T11:28:39.523" v="587"/>
          <ac:picMkLst>
            <pc:docMk/>
            <pc:sldMk cId="1407135111" sldId="386"/>
            <ac:picMk id="15" creationId="{00000000-0000-0000-0000-000000000000}"/>
          </ac:picMkLst>
        </pc:picChg>
      </pc:sldChg>
      <pc:sldChg chg="addSp modSp mod">
        <pc:chgData name="Andrew Cracknell" userId="2417584e-6dd1-4d54-906d-e7337ee83fb4" providerId="ADAL" clId="{B7EA2C49-B586-492D-BF89-9FFFD90F369B}" dt="2020-09-09T11:28:39.523" v="587"/>
        <pc:sldMkLst>
          <pc:docMk/>
          <pc:sldMk cId="172410000" sldId="387"/>
        </pc:sldMkLst>
        <pc:spChg chg="mod">
          <ac:chgData name="Andrew Cracknell" userId="2417584e-6dd1-4d54-906d-e7337ee83fb4" providerId="ADAL" clId="{B7EA2C49-B586-492D-BF89-9FFFD90F369B}" dt="2020-09-09T11:28:39.523" v="587"/>
          <ac:spMkLst>
            <pc:docMk/>
            <pc:sldMk cId="172410000" sldId="387"/>
            <ac:spMk id="2" creationId="{837A87F5-A6BC-48C0-9B7C-0FAFBF6401B7}"/>
          </ac:spMkLst>
        </pc:spChg>
        <pc:spChg chg="add mod">
          <ac:chgData name="Andrew Cracknell" userId="2417584e-6dd1-4d54-906d-e7337ee83fb4" providerId="ADAL" clId="{B7EA2C49-B586-492D-BF89-9FFFD90F369B}" dt="2020-09-06T14:38:32.757" v="369" actId="208"/>
          <ac:spMkLst>
            <pc:docMk/>
            <pc:sldMk cId="172410000" sldId="387"/>
            <ac:spMk id="3" creationId="{E417D231-13B6-496E-A790-439326ADF10D}"/>
          </ac:spMkLst>
        </pc:spChg>
        <pc:spChg chg="add mod">
          <ac:chgData name="Andrew Cracknell" userId="2417584e-6dd1-4d54-906d-e7337ee83fb4" providerId="ADAL" clId="{B7EA2C49-B586-492D-BF89-9FFFD90F369B}" dt="2020-09-06T14:39:35.415" v="386" actId="1076"/>
          <ac:spMkLst>
            <pc:docMk/>
            <pc:sldMk cId="172410000" sldId="387"/>
            <ac:spMk id="4" creationId="{33265387-07D9-4DF6-B4DF-B4E538F7235E}"/>
          </ac:spMkLst>
        </pc:spChg>
      </pc:sldChg>
      <pc:sldChg chg="modSp">
        <pc:chgData name="Andrew Cracknell" userId="2417584e-6dd1-4d54-906d-e7337ee83fb4" providerId="ADAL" clId="{B7EA2C49-B586-492D-BF89-9FFFD90F369B}" dt="2020-09-09T11:28:39.523" v="587"/>
        <pc:sldMkLst>
          <pc:docMk/>
          <pc:sldMk cId="1216299814" sldId="388"/>
        </pc:sldMkLst>
        <pc:spChg chg="mod">
          <ac:chgData name="Andrew Cracknell" userId="2417584e-6dd1-4d54-906d-e7337ee83fb4" providerId="ADAL" clId="{B7EA2C49-B586-492D-BF89-9FFFD90F369B}" dt="2020-09-09T11:28:39.523" v="587"/>
          <ac:spMkLst>
            <pc:docMk/>
            <pc:sldMk cId="1216299814" sldId="388"/>
            <ac:spMk id="2" creationId="{2959721F-E490-467C-82E7-4271AAFFFE93}"/>
          </ac:spMkLst>
        </pc:spChg>
        <pc:spChg chg="mod">
          <ac:chgData name="Andrew Cracknell" userId="2417584e-6dd1-4d54-906d-e7337ee83fb4" providerId="ADAL" clId="{B7EA2C49-B586-492D-BF89-9FFFD90F369B}" dt="2020-09-09T11:28:39.523" v="587"/>
          <ac:spMkLst>
            <pc:docMk/>
            <pc:sldMk cId="1216299814" sldId="388"/>
            <ac:spMk id="3" creationId="{52361260-C47B-4A86-AA37-BB9F6A16BB55}"/>
          </ac:spMkLst>
        </pc:spChg>
      </pc:sldChg>
      <pc:sldChg chg="modSp">
        <pc:chgData name="Andrew Cracknell" userId="2417584e-6dd1-4d54-906d-e7337ee83fb4" providerId="ADAL" clId="{B7EA2C49-B586-492D-BF89-9FFFD90F369B}" dt="2020-09-09T11:28:39.523" v="587"/>
        <pc:sldMkLst>
          <pc:docMk/>
          <pc:sldMk cId="1110027675" sldId="389"/>
        </pc:sldMkLst>
        <pc:spChg chg="mod">
          <ac:chgData name="Andrew Cracknell" userId="2417584e-6dd1-4d54-906d-e7337ee83fb4" providerId="ADAL" clId="{B7EA2C49-B586-492D-BF89-9FFFD90F369B}" dt="2020-09-09T11:28:39.523" v="587"/>
          <ac:spMkLst>
            <pc:docMk/>
            <pc:sldMk cId="1110027675" sldId="389"/>
            <ac:spMk id="2" creationId="{CD5EB0D7-93AE-4BB1-9642-149B77502877}"/>
          </ac:spMkLst>
        </pc:spChg>
        <pc:spChg chg="mod">
          <ac:chgData name="Andrew Cracknell" userId="2417584e-6dd1-4d54-906d-e7337ee83fb4" providerId="ADAL" clId="{B7EA2C49-B586-492D-BF89-9FFFD90F369B}" dt="2020-09-09T11:28:39.523" v="587"/>
          <ac:spMkLst>
            <pc:docMk/>
            <pc:sldMk cId="1110027675" sldId="389"/>
            <ac:spMk id="3" creationId="{36380328-E1F2-430F-963B-E7DF7A9E725E}"/>
          </ac:spMkLst>
        </pc:spChg>
      </pc:sldChg>
      <pc:sldChg chg="modSp mod modNotesTx">
        <pc:chgData name="Andrew Cracknell" userId="2417584e-6dd1-4d54-906d-e7337ee83fb4" providerId="ADAL" clId="{B7EA2C49-B586-492D-BF89-9FFFD90F369B}" dt="2020-09-09T11:30:06.007" v="592" actId="1076"/>
        <pc:sldMkLst>
          <pc:docMk/>
          <pc:sldMk cId="2085357413" sldId="390"/>
        </pc:sldMkLst>
        <pc:spChg chg="mod">
          <ac:chgData name="Andrew Cracknell" userId="2417584e-6dd1-4d54-906d-e7337ee83fb4" providerId="ADAL" clId="{B7EA2C49-B586-492D-BF89-9FFFD90F369B}" dt="2020-09-09T11:30:06.007" v="592" actId="1076"/>
          <ac:spMkLst>
            <pc:docMk/>
            <pc:sldMk cId="2085357413" sldId="390"/>
            <ac:spMk id="2" creationId="{E80174C9-B055-4222-B087-582FEB7F0025}"/>
          </ac:spMkLst>
        </pc:spChg>
        <pc:spChg chg="mod">
          <ac:chgData name="Andrew Cracknell" userId="2417584e-6dd1-4d54-906d-e7337ee83fb4" providerId="ADAL" clId="{B7EA2C49-B586-492D-BF89-9FFFD90F369B}" dt="2020-09-09T11:28:39.523" v="587"/>
          <ac:spMkLst>
            <pc:docMk/>
            <pc:sldMk cId="2085357413" sldId="390"/>
            <ac:spMk id="3" creationId="{E920093E-DABC-4116-8987-223A5BF11DF4}"/>
          </ac:spMkLst>
        </pc:spChg>
      </pc:sldChg>
      <pc:sldChg chg="modSp">
        <pc:chgData name="Andrew Cracknell" userId="2417584e-6dd1-4d54-906d-e7337ee83fb4" providerId="ADAL" clId="{B7EA2C49-B586-492D-BF89-9FFFD90F369B}" dt="2020-09-09T11:28:39.523" v="587"/>
        <pc:sldMkLst>
          <pc:docMk/>
          <pc:sldMk cId="4268054409" sldId="391"/>
        </pc:sldMkLst>
        <pc:spChg chg="mod">
          <ac:chgData name="Andrew Cracknell" userId="2417584e-6dd1-4d54-906d-e7337ee83fb4" providerId="ADAL" clId="{B7EA2C49-B586-492D-BF89-9FFFD90F369B}" dt="2020-09-09T11:28:39.523" v="587"/>
          <ac:spMkLst>
            <pc:docMk/>
            <pc:sldMk cId="4268054409" sldId="391"/>
            <ac:spMk id="2" creationId="{CDD92D87-8B09-439D-86E8-05EE80895356}"/>
          </ac:spMkLst>
        </pc:spChg>
        <pc:spChg chg="mod">
          <ac:chgData name="Andrew Cracknell" userId="2417584e-6dd1-4d54-906d-e7337ee83fb4" providerId="ADAL" clId="{B7EA2C49-B586-492D-BF89-9FFFD90F369B}" dt="2020-09-09T11:28:39.523" v="587"/>
          <ac:spMkLst>
            <pc:docMk/>
            <pc:sldMk cId="4268054409" sldId="391"/>
            <ac:spMk id="3" creationId="{C574014C-A420-4327-9A61-A8B8B0B3AB7D}"/>
          </ac:spMkLst>
        </pc:spChg>
      </pc:sldChg>
      <pc:sldChg chg="modSp">
        <pc:chgData name="Andrew Cracknell" userId="2417584e-6dd1-4d54-906d-e7337ee83fb4" providerId="ADAL" clId="{B7EA2C49-B586-492D-BF89-9FFFD90F369B}" dt="2020-09-09T11:28:39.523" v="587"/>
        <pc:sldMkLst>
          <pc:docMk/>
          <pc:sldMk cId="4204976628" sldId="392"/>
        </pc:sldMkLst>
        <pc:spChg chg="mod">
          <ac:chgData name="Andrew Cracknell" userId="2417584e-6dd1-4d54-906d-e7337ee83fb4" providerId="ADAL" clId="{B7EA2C49-B586-492D-BF89-9FFFD90F369B}" dt="2020-09-09T11:28:39.523" v="587"/>
          <ac:spMkLst>
            <pc:docMk/>
            <pc:sldMk cId="4204976628" sldId="392"/>
            <ac:spMk id="2" creationId="{3B953552-FD33-4B3E-9D1F-D9568E9EF538}"/>
          </ac:spMkLst>
        </pc:spChg>
      </pc:sldChg>
      <pc:sldChg chg="modSp mod">
        <pc:chgData name="Andrew Cracknell" userId="2417584e-6dd1-4d54-906d-e7337ee83fb4" providerId="ADAL" clId="{B7EA2C49-B586-492D-BF89-9FFFD90F369B}" dt="2020-09-09T11:28:39.523" v="587"/>
        <pc:sldMkLst>
          <pc:docMk/>
          <pc:sldMk cId="3448873225" sldId="393"/>
        </pc:sldMkLst>
        <pc:spChg chg="mod">
          <ac:chgData name="Andrew Cracknell" userId="2417584e-6dd1-4d54-906d-e7337ee83fb4" providerId="ADAL" clId="{B7EA2C49-B586-492D-BF89-9FFFD90F369B}" dt="2020-09-09T11:28:39.523" v="587"/>
          <ac:spMkLst>
            <pc:docMk/>
            <pc:sldMk cId="3448873225" sldId="393"/>
            <ac:spMk id="2" creationId="{6765062B-C004-4246-9EC9-5E5B3692CAB2}"/>
          </ac:spMkLst>
        </pc:spChg>
        <pc:spChg chg="mod">
          <ac:chgData name="Andrew Cracknell" userId="2417584e-6dd1-4d54-906d-e7337ee83fb4" providerId="ADAL" clId="{B7EA2C49-B586-492D-BF89-9FFFD90F369B}" dt="2020-09-09T11:28:39.523" v="587"/>
          <ac:spMkLst>
            <pc:docMk/>
            <pc:sldMk cId="3448873225" sldId="393"/>
            <ac:spMk id="3" creationId="{17554CB9-909A-4FD4-86A3-C07A32B395D3}"/>
          </ac:spMkLst>
        </pc:spChg>
      </pc:sldChg>
      <pc:sldChg chg="modSp">
        <pc:chgData name="Andrew Cracknell" userId="2417584e-6dd1-4d54-906d-e7337ee83fb4" providerId="ADAL" clId="{B7EA2C49-B586-492D-BF89-9FFFD90F369B}" dt="2020-09-09T11:28:39.523" v="587"/>
        <pc:sldMkLst>
          <pc:docMk/>
          <pc:sldMk cId="1450160475" sldId="394"/>
        </pc:sldMkLst>
        <pc:spChg chg="mod">
          <ac:chgData name="Andrew Cracknell" userId="2417584e-6dd1-4d54-906d-e7337ee83fb4" providerId="ADAL" clId="{B7EA2C49-B586-492D-BF89-9FFFD90F369B}" dt="2020-09-09T11:28:39.523" v="587"/>
          <ac:spMkLst>
            <pc:docMk/>
            <pc:sldMk cId="1450160475" sldId="394"/>
            <ac:spMk id="2" creationId="{D2F06E17-29AF-4DD5-B3B8-440B4A11BC66}"/>
          </ac:spMkLst>
        </pc:spChg>
      </pc:sldChg>
      <pc:sldChg chg="modSp">
        <pc:chgData name="Andrew Cracknell" userId="2417584e-6dd1-4d54-906d-e7337ee83fb4" providerId="ADAL" clId="{B7EA2C49-B586-492D-BF89-9FFFD90F369B}" dt="2020-09-09T11:28:39.523" v="587"/>
        <pc:sldMkLst>
          <pc:docMk/>
          <pc:sldMk cId="236819789" sldId="395"/>
        </pc:sldMkLst>
        <pc:spChg chg="mod">
          <ac:chgData name="Andrew Cracknell" userId="2417584e-6dd1-4d54-906d-e7337ee83fb4" providerId="ADAL" clId="{B7EA2C49-B586-492D-BF89-9FFFD90F369B}" dt="2020-09-09T11:28:39.523" v="587"/>
          <ac:spMkLst>
            <pc:docMk/>
            <pc:sldMk cId="236819789" sldId="395"/>
            <ac:spMk id="2" creationId="{5E376AA6-BF78-4EC6-961B-78087A39B2A2}"/>
          </ac:spMkLst>
        </pc:spChg>
        <pc:picChg chg="mod">
          <ac:chgData name="Andrew Cracknell" userId="2417584e-6dd1-4d54-906d-e7337ee83fb4" providerId="ADAL" clId="{B7EA2C49-B586-492D-BF89-9FFFD90F369B}" dt="2020-09-09T11:28:39.523" v="587"/>
          <ac:picMkLst>
            <pc:docMk/>
            <pc:sldMk cId="236819789" sldId="395"/>
            <ac:picMk id="5" creationId="{DC37F1AC-2E54-4A8A-B6B7-33F0BE5C9F4E}"/>
          </ac:picMkLst>
        </pc:picChg>
      </pc:sldChg>
      <pc:sldChg chg="modSp mod">
        <pc:chgData name="Andrew Cracknell" userId="2417584e-6dd1-4d54-906d-e7337ee83fb4" providerId="ADAL" clId="{B7EA2C49-B586-492D-BF89-9FFFD90F369B}" dt="2020-09-09T11:28:39.523" v="587"/>
        <pc:sldMkLst>
          <pc:docMk/>
          <pc:sldMk cId="3087473812" sldId="396"/>
        </pc:sldMkLst>
        <pc:spChg chg="mod">
          <ac:chgData name="Andrew Cracknell" userId="2417584e-6dd1-4d54-906d-e7337ee83fb4" providerId="ADAL" clId="{B7EA2C49-B586-492D-BF89-9FFFD90F369B}" dt="2020-09-09T11:28:39.523" v="587"/>
          <ac:spMkLst>
            <pc:docMk/>
            <pc:sldMk cId="3087473812" sldId="396"/>
            <ac:spMk id="2" creationId="{3AEEE81E-4D2A-419D-8EB5-D873CA45CE6B}"/>
          </ac:spMkLst>
        </pc:spChg>
        <pc:spChg chg="mod">
          <ac:chgData name="Andrew Cracknell" userId="2417584e-6dd1-4d54-906d-e7337ee83fb4" providerId="ADAL" clId="{B7EA2C49-B586-492D-BF89-9FFFD90F369B}" dt="2020-09-09T11:28:39.523" v="587"/>
          <ac:spMkLst>
            <pc:docMk/>
            <pc:sldMk cId="3087473812" sldId="396"/>
            <ac:spMk id="3" creationId="{C267D320-DE22-4541-B65F-B109A7E06515}"/>
          </ac:spMkLst>
        </pc:spChg>
      </pc:sldChg>
      <pc:sldChg chg="modSp">
        <pc:chgData name="Andrew Cracknell" userId="2417584e-6dd1-4d54-906d-e7337ee83fb4" providerId="ADAL" clId="{B7EA2C49-B586-492D-BF89-9FFFD90F369B}" dt="2020-09-09T11:28:39.523" v="587"/>
        <pc:sldMkLst>
          <pc:docMk/>
          <pc:sldMk cId="2811235491" sldId="397"/>
        </pc:sldMkLst>
        <pc:spChg chg="mod">
          <ac:chgData name="Andrew Cracknell" userId="2417584e-6dd1-4d54-906d-e7337ee83fb4" providerId="ADAL" clId="{B7EA2C49-B586-492D-BF89-9FFFD90F369B}" dt="2020-09-09T11:28:39.523" v="587"/>
          <ac:spMkLst>
            <pc:docMk/>
            <pc:sldMk cId="2811235491" sldId="397"/>
            <ac:spMk id="2" creationId="{270D439B-EE13-4B7F-9D4D-98FBBF6DA5D2}"/>
          </ac:spMkLst>
        </pc:spChg>
        <pc:spChg chg="mod">
          <ac:chgData name="Andrew Cracknell" userId="2417584e-6dd1-4d54-906d-e7337ee83fb4" providerId="ADAL" clId="{B7EA2C49-B586-492D-BF89-9FFFD90F369B}" dt="2020-09-09T11:28:39.523" v="587"/>
          <ac:spMkLst>
            <pc:docMk/>
            <pc:sldMk cId="2811235491" sldId="397"/>
            <ac:spMk id="3" creationId="{60C7EF14-B18A-44F1-8D35-383EB014AF17}"/>
          </ac:spMkLst>
        </pc:spChg>
      </pc:sldChg>
      <pc:sldChg chg="modSp">
        <pc:chgData name="Andrew Cracknell" userId="2417584e-6dd1-4d54-906d-e7337ee83fb4" providerId="ADAL" clId="{B7EA2C49-B586-492D-BF89-9FFFD90F369B}" dt="2020-09-09T11:28:39.523" v="587"/>
        <pc:sldMkLst>
          <pc:docMk/>
          <pc:sldMk cId="141014628" sldId="398"/>
        </pc:sldMkLst>
        <pc:spChg chg="mod">
          <ac:chgData name="Andrew Cracknell" userId="2417584e-6dd1-4d54-906d-e7337ee83fb4" providerId="ADAL" clId="{B7EA2C49-B586-492D-BF89-9FFFD90F369B}" dt="2020-09-09T11:28:39.523" v="587"/>
          <ac:spMkLst>
            <pc:docMk/>
            <pc:sldMk cId="141014628" sldId="398"/>
            <ac:spMk id="2" creationId="{4237E42C-A290-4895-9389-8914714FAD2F}"/>
          </ac:spMkLst>
        </pc:spChg>
        <pc:spChg chg="mod">
          <ac:chgData name="Andrew Cracknell" userId="2417584e-6dd1-4d54-906d-e7337ee83fb4" providerId="ADAL" clId="{B7EA2C49-B586-492D-BF89-9FFFD90F369B}" dt="2020-09-09T11:28:39.523" v="587"/>
          <ac:spMkLst>
            <pc:docMk/>
            <pc:sldMk cId="141014628" sldId="398"/>
            <ac:spMk id="7" creationId="{3248C64E-4E32-450E-B44B-FB2668960D1D}"/>
          </ac:spMkLst>
        </pc:spChg>
      </pc:sldChg>
      <pc:sldChg chg="modSp">
        <pc:chgData name="Andrew Cracknell" userId="2417584e-6dd1-4d54-906d-e7337ee83fb4" providerId="ADAL" clId="{B7EA2C49-B586-492D-BF89-9FFFD90F369B}" dt="2020-09-09T11:28:39.523" v="587"/>
        <pc:sldMkLst>
          <pc:docMk/>
          <pc:sldMk cId="2639438006" sldId="399"/>
        </pc:sldMkLst>
        <pc:spChg chg="mod">
          <ac:chgData name="Andrew Cracknell" userId="2417584e-6dd1-4d54-906d-e7337ee83fb4" providerId="ADAL" clId="{B7EA2C49-B586-492D-BF89-9FFFD90F369B}" dt="2020-09-09T11:28:39.523" v="587"/>
          <ac:spMkLst>
            <pc:docMk/>
            <pc:sldMk cId="2639438006" sldId="399"/>
            <ac:spMk id="2" creationId="{48A073C1-FA9B-4AA2-99DB-8C3F4BD38634}"/>
          </ac:spMkLst>
        </pc:spChg>
        <pc:spChg chg="mod">
          <ac:chgData name="Andrew Cracknell" userId="2417584e-6dd1-4d54-906d-e7337ee83fb4" providerId="ADAL" clId="{B7EA2C49-B586-492D-BF89-9FFFD90F369B}" dt="2020-09-09T11:28:39.523" v="587"/>
          <ac:spMkLst>
            <pc:docMk/>
            <pc:sldMk cId="2639438006" sldId="399"/>
            <ac:spMk id="3" creationId="{09AE3DE5-0C28-4351-AE2D-4D32EF4E9972}"/>
          </ac:spMkLst>
        </pc:spChg>
        <pc:picChg chg="mod">
          <ac:chgData name="Andrew Cracknell" userId="2417584e-6dd1-4d54-906d-e7337ee83fb4" providerId="ADAL" clId="{B7EA2C49-B586-492D-BF89-9FFFD90F369B}" dt="2020-09-09T11:28:39.523" v="587"/>
          <ac:picMkLst>
            <pc:docMk/>
            <pc:sldMk cId="2639438006" sldId="399"/>
            <ac:picMk id="6" creationId="{B0D5701C-A85A-474A-B8C7-8BCC1AA5536B}"/>
          </ac:picMkLst>
        </pc:picChg>
      </pc:sldChg>
      <pc:sldChg chg="modSp mod">
        <pc:chgData name="Andrew Cracknell" userId="2417584e-6dd1-4d54-906d-e7337ee83fb4" providerId="ADAL" clId="{B7EA2C49-B586-492D-BF89-9FFFD90F369B}" dt="2020-09-09T11:28:39.523" v="587"/>
        <pc:sldMkLst>
          <pc:docMk/>
          <pc:sldMk cId="3894431600" sldId="400"/>
        </pc:sldMkLst>
        <pc:spChg chg="mod">
          <ac:chgData name="Andrew Cracknell" userId="2417584e-6dd1-4d54-906d-e7337ee83fb4" providerId="ADAL" clId="{B7EA2C49-B586-492D-BF89-9FFFD90F369B}" dt="2020-09-09T11:28:39.523" v="587"/>
          <ac:spMkLst>
            <pc:docMk/>
            <pc:sldMk cId="3894431600" sldId="400"/>
            <ac:spMk id="2" creationId="{CE172176-B75C-4045-A384-3248350FB1A0}"/>
          </ac:spMkLst>
        </pc:spChg>
        <pc:spChg chg="mod">
          <ac:chgData name="Andrew Cracknell" userId="2417584e-6dd1-4d54-906d-e7337ee83fb4" providerId="ADAL" clId="{B7EA2C49-B586-492D-BF89-9FFFD90F369B}" dt="2020-09-09T11:28:39.523" v="587"/>
          <ac:spMkLst>
            <pc:docMk/>
            <pc:sldMk cId="3894431600" sldId="400"/>
            <ac:spMk id="3" creationId="{A8AAFD8E-F1CE-4F19-BB4A-78F3A7E21B95}"/>
          </ac:spMkLst>
        </pc:spChg>
      </pc:sldChg>
      <pc:sldChg chg="modSp mod">
        <pc:chgData name="Andrew Cracknell" userId="2417584e-6dd1-4d54-906d-e7337ee83fb4" providerId="ADAL" clId="{B7EA2C49-B586-492D-BF89-9FFFD90F369B}" dt="2020-09-09T11:28:39.523" v="587"/>
        <pc:sldMkLst>
          <pc:docMk/>
          <pc:sldMk cId="44255572" sldId="401"/>
        </pc:sldMkLst>
        <pc:spChg chg="mod">
          <ac:chgData name="Andrew Cracknell" userId="2417584e-6dd1-4d54-906d-e7337ee83fb4" providerId="ADAL" clId="{B7EA2C49-B586-492D-BF89-9FFFD90F369B}" dt="2020-09-09T11:28:39.523" v="587"/>
          <ac:spMkLst>
            <pc:docMk/>
            <pc:sldMk cId="44255572" sldId="401"/>
            <ac:spMk id="2" creationId="{E11E732F-3B1D-4C0E-AE59-79F5D57556FB}"/>
          </ac:spMkLst>
        </pc:spChg>
        <pc:spChg chg="mod">
          <ac:chgData name="Andrew Cracknell" userId="2417584e-6dd1-4d54-906d-e7337ee83fb4" providerId="ADAL" clId="{B7EA2C49-B586-492D-BF89-9FFFD90F369B}" dt="2020-09-09T11:28:39.523" v="587"/>
          <ac:spMkLst>
            <pc:docMk/>
            <pc:sldMk cId="44255572" sldId="401"/>
            <ac:spMk id="3" creationId="{90228763-724C-416D-951B-1FB6C16BA4F3}"/>
          </ac:spMkLst>
        </pc:spChg>
      </pc:sldChg>
      <pc:sldChg chg="modSp">
        <pc:chgData name="Andrew Cracknell" userId="2417584e-6dd1-4d54-906d-e7337ee83fb4" providerId="ADAL" clId="{B7EA2C49-B586-492D-BF89-9FFFD90F369B}" dt="2020-09-09T11:28:39.523" v="587"/>
        <pc:sldMkLst>
          <pc:docMk/>
          <pc:sldMk cId="1859812282" sldId="402"/>
        </pc:sldMkLst>
        <pc:spChg chg="mod">
          <ac:chgData name="Andrew Cracknell" userId="2417584e-6dd1-4d54-906d-e7337ee83fb4" providerId="ADAL" clId="{B7EA2C49-B586-492D-BF89-9FFFD90F369B}" dt="2020-09-09T11:28:39.523" v="587"/>
          <ac:spMkLst>
            <pc:docMk/>
            <pc:sldMk cId="1859812282" sldId="402"/>
            <ac:spMk id="2" creationId="{A3EF2B4D-285E-4A12-B545-098928A7D6E7}"/>
          </ac:spMkLst>
        </pc:spChg>
        <pc:spChg chg="mod">
          <ac:chgData name="Andrew Cracknell" userId="2417584e-6dd1-4d54-906d-e7337ee83fb4" providerId="ADAL" clId="{B7EA2C49-B586-492D-BF89-9FFFD90F369B}" dt="2020-09-09T11:28:39.523" v="587"/>
          <ac:spMkLst>
            <pc:docMk/>
            <pc:sldMk cId="1859812282" sldId="402"/>
            <ac:spMk id="3" creationId="{64BD6E3B-2554-45CF-B5F2-02AAB30942CF}"/>
          </ac:spMkLst>
        </pc:spChg>
      </pc:sldChg>
      <pc:sldChg chg="modSp">
        <pc:chgData name="Andrew Cracknell" userId="2417584e-6dd1-4d54-906d-e7337ee83fb4" providerId="ADAL" clId="{B7EA2C49-B586-492D-BF89-9FFFD90F369B}" dt="2020-09-09T11:28:39.523" v="587"/>
        <pc:sldMkLst>
          <pc:docMk/>
          <pc:sldMk cId="391045116" sldId="403"/>
        </pc:sldMkLst>
        <pc:spChg chg="mod">
          <ac:chgData name="Andrew Cracknell" userId="2417584e-6dd1-4d54-906d-e7337ee83fb4" providerId="ADAL" clId="{B7EA2C49-B586-492D-BF89-9FFFD90F369B}" dt="2020-09-09T11:28:39.523" v="587"/>
          <ac:spMkLst>
            <pc:docMk/>
            <pc:sldMk cId="391045116" sldId="403"/>
            <ac:spMk id="2" creationId="{E3392FDF-91B5-460E-8E23-2F464D80E460}"/>
          </ac:spMkLst>
        </pc:spChg>
        <pc:picChg chg="mod">
          <ac:chgData name="Andrew Cracknell" userId="2417584e-6dd1-4d54-906d-e7337ee83fb4" providerId="ADAL" clId="{B7EA2C49-B586-492D-BF89-9FFFD90F369B}" dt="2020-09-09T11:28:39.523" v="587"/>
          <ac:picMkLst>
            <pc:docMk/>
            <pc:sldMk cId="391045116" sldId="403"/>
            <ac:picMk id="5" creationId="{B1410421-E087-4499-BCB0-C3192E4F6BFF}"/>
          </ac:picMkLst>
        </pc:picChg>
      </pc:sldChg>
      <pc:sldChg chg="modSp">
        <pc:chgData name="Andrew Cracknell" userId="2417584e-6dd1-4d54-906d-e7337ee83fb4" providerId="ADAL" clId="{B7EA2C49-B586-492D-BF89-9FFFD90F369B}" dt="2020-09-09T11:28:39.523" v="587"/>
        <pc:sldMkLst>
          <pc:docMk/>
          <pc:sldMk cId="3508160571" sldId="404"/>
        </pc:sldMkLst>
        <pc:spChg chg="mod">
          <ac:chgData name="Andrew Cracknell" userId="2417584e-6dd1-4d54-906d-e7337ee83fb4" providerId="ADAL" clId="{B7EA2C49-B586-492D-BF89-9FFFD90F369B}" dt="2020-09-09T11:28:39.523" v="587"/>
          <ac:spMkLst>
            <pc:docMk/>
            <pc:sldMk cId="3508160571" sldId="404"/>
            <ac:spMk id="2" creationId="{0607C8D7-70DB-4A1D-BFF4-5818884B6191}"/>
          </ac:spMkLst>
        </pc:spChg>
      </pc:sldChg>
      <pc:sldChg chg="modSp">
        <pc:chgData name="Andrew Cracknell" userId="2417584e-6dd1-4d54-906d-e7337ee83fb4" providerId="ADAL" clId="{B7EA2C49-B586-492D-BF89-9FFFD90F369B}" dt="2020-09-09T11:28:39.523" v="587"/>
        <pc:sldMkLst>
          <pc:docMk/>
          <pc:sldMk cId="4020646845" sldId="405"/>
        </pc:sldMkLst>
        <pc:spChg chg="mod">
          <ac:chgData name="Andrew Cracknell" userId="2417584e-6dd1-4d54-906d-e7337ee83fb4" providerId="ADAL" clId="{B7EA2C49-B586-492D-BF89-9FFFD90F369B}" dt="2020-09-09T11:28:39.523" v="587"/>
          <ac:spMkLst>
            <pc:docMk/>
            <pc:sldMk cId="4020646845" sldId="405"/>
            <ac:spMk id="2" creationId="{852BB145-9E83-4624-806C-29A82CCE6F6C}"/>
          </ac:spMkLst>
        </pc:spChg>
        <pc:spChg chg="mod">
          <ac:chgData name="Andrew Cracknell" userId="2417584e-6dd1-4d54-906d-e7337ee83fb4" providerId="ADAL" clId="{B7EA2C49-B586-492D-BF89-9FFFD90F369B}" dt="2020-09-09T11:28:39.523" v="587"/>
          <ac:spMkLst>
            <pc:docMk/>
            <pc:sldMk cId="4020646845" sldId="405"/>
            <ac:spMk id="3" creationId="{E708320F-6A14-4E79-9CAF-F89E04FA4E4C}"/>
          </ac:spMkLst>
        </pc:spChg>
      </pc:sldChg>
      <pc:sldChg chg="modSp">
        <pc:chgData name="Andrew Cracknell" userId="2417584e-6dd1-4d54-906d-e7337ee83fb4" providerId="ADAL" clId="{B7EA2C49-B586-492D-BF89-9FFFD90F369B}" dt="2020-09-09T11:28:39.523" v="587"/>
        <pc:sldMkLst>
          <pc:docMk/>
          <pc:sldMk cId="434007291" sldId="406"/>
        </pc:sldMkLst>
        <pc:spChg chg="mod">
          <ac:chgData name="Andrew Cracknell" userId="2417584e-6dd1-4d54-906d-e7337ee83fb4" providerId="ADAL" clId="{B7EA2C49-B586-492D-BF89-9FFFD90F369B}" dt="2020-09-09T11:28:39.523" v="587"/>
          <ac:spMkLst>
            <pc:docMk/>
            <pc:sldMk cId="434007291" sldId="406"/>
            <ac:spMk id="2" creationId="{AC1AA3EA-ACAC-437F-91A2-5BE78F1BDC98}"/>
          </ac:spMkLst>
        </pc:spChg>
        <pc:picChg chg="mod">
          <ac:chgData name="Andrew Cracknell" userId="2417584e-6dd1-4d54-906d-e7337ee83fb4" providerId="ADAL" clId="{B7EA2C49-B586-492D-BF89-9FFFD90F369B}" dt="2020-09-09T11:28:39.523" v="587"/>
          <ac:picMkLst>
            <pc:docMk/>
            <pc:sldMk cId="434007291" sldId="406"/>
            <ac:picMk id="6" creationId="{4DDCB0FA-6E11-4607-922F-45A13C8A6BDF}"/>
          </ac:picMkLst>
        </pc:picChg>
        <pc:picChg chg="mod">
          <ac:chgData name="Andrew Cracknell" userId="2417584e-6dd1-4d54-906d-e7337ee83fb4" providerId="ADAL" clId="{B7EA2C49-B586-492D-BF89-9FFFD90F369B}" dt="2020-09-09T11:28:39.523" v="587"/>
          <ac:picMkLst>
            <pc:docMk/>
            <pc:sldMk cId="434007291" sldId="406"/>
            <ac:picMk id="7" creationId="{1CED804A-AB9F-49DA-8424-96AE56A7B7EB}"/>
          </ac:picMkLst>
        </pc:picChg>
      </pc:sldChg>
      <pc:sldChg chg="modSp">
        <pc:chgData name="Andrew Cracknell" userId="2417584e-6dd1-4d54-906d-e7337ee83fb4" providerId="ADAL" clId="{B7EA2C49-B586-492D-BF89-9FFFD90F369B}" dt="2020-09-09T11:28:39.523" v="587"/>
        <pc:sldMkLst>
          <pc:docMk/>
          <pc:sldMk cId="1542460724" sldId="407"/>
        </pc:sldMkLst>
        <pc:spChg chg="mod">
          <ac:chgData name="Andrew Cracknell" userId="2417584e-6dd1-4d54-906d-e7337ee83fb4" providerId="ADAL" clId="{B7EA2C49-B586-492D-BF89-9FFFD90F369B}" dt="2020-09-09T11:28:39.523" v="587"/>
          <ac:spMkLst>
            <pc:docMk/>
            <pc:sldMk cId="1542460724" sldId="407"/>
            <ac:spMk id="2" creationId="{CE9F8F16-3D19-4F9B-B337-AC4E1139F6E4}"/>
          </ac:spMkLst>
        </pc:spChg>
        <pc:picChg chg="mod">
          <ac:chgData name="Andrew Cracknell" userId="2417584e-6dd1-4d54-906d-e7337ee83fb4" providerId="ADAL" clId="{B7EA2C49-B586-492D-BF89-9FFFD90F369B}" dt="2020-09-09T11:28:39.523" v="587"/>
          <ac:picMkLst>
            <pc:docMk/>
            <pc:sldMk cId="1542460724" sldId="407"/>
            <ac:picMk id="6" creationId="{B342E4B3-F885-434B-8EC8-0891691C2AD1}"/>
          </ac:picMkLst>
        </pc:picChg>
      </pc:sldChg>
      <pc:sldChg chg="modSp">
        <pc:chgData name="Andrew Cracknell" userId="2417584e-6dd1-4d54-906d-e7337ee83fb4" providerId="ADAL" clId="{B7EA2C49-B586-492D-BF89-9FFFD90F369B}" dt="2020-09-09T11:28:39.523" v="587"/>
        <pc:sldMkLst>
          <pc:docMk/>
          <pc:sldMk cId="4110782838" sldId="408"/>
        </pc:sldMkLst>
        <pc:spChg chg="mod">
          <ac:chgData name="Andrew Cracknell" userId="2417584e-6dd1-4d54-906d-e7337ee83fb4" providerId="ADAL" clId="{B7EA2C49-B586-492D-BF89-9FFFD90F369B}" dt="2020-09-09T11:28:39.523" v="587"/>
          <ac:spMkLst>
            <pc:docMk/>
            <pc:sldMk cId="4110782838" sldId="408"/>
            <ac:spMk id="2" creationId="{7C845592-F92D-4AA5-8D17-81657D52C046}"/>
          </ac:spMkLst>
        </pc:spChg>
        <pc:spChg chg="mod">
          <ac:chgData name="Andrew Cracknell" userId="2417584e-6dd1-4d54-906d-e7337ee83fb4" providerId="ADAL" clId="{B7EA2C49-B586-492D-BF89-9FFFD90F369B}" dt="2020-09-09T11:28:39.523" v="587"/>
          <ac:spMkLst>
            <pc:docMk/>
            <pc:sldMk cId="4110782838" sldId="408"/>
            <ac:spMk id="3" creationId="{0C1CCE37-6E7C-4A51-8EED-93469520B83A}"/>
          </ac:spMkLst>
        </pc:spChg>
        <pc:spChg chg="mod">
          <ac:chgData name="Andrew Cracknell" userId="2417584e-6dd1-4d54-906d-e7337ee83fb4" providerId="ADAL" clId="{B7EA2C49-B586-492D-BF89-9FFFD90F369B}" dt="2020-09-09T11:28:39.523" v="587"/>
          <ac:spMkLst>
            <pc:docMk/>
            <pc:sldMk cId="4110782838" sldId="408"/>
            <ac:spMk id="4" creationId="{F18322E8-0DD6-4D5D-9941-9BF6C1045BEF}"/>
          </ac:spMkLst>
        </pc:spChg>
      </pc:sldChg>
      <pc:sldChg chg="modSp new mod">
        <pc:chgData name="Andrew Cracknell" userId="2417584e-6dd1-4d54-906d-e7337ee83fb4" providerId="ADAL" clId="{B7EA2C49-B586-492D-BF89-9FFFD90F369B}" dt="2020-09-09T11:28:39.523" v="587"/>
        <pc:sldMkLst>
          <pc:docMk/>
          <pc:sldMk cId="4055650514" sldId="409"/>
        </pc:sldMkLst>
        <pc:spChg chg="mod">
          <ac:chgData name="Andrew Cracknell" userId="2417584e-6dd1-4d54-906d-e7337ee83fb4" providerId="ADAL" clId="{B7EA2C49-B586-492D-BF89-9FFFD90F369B}" dt="2020-09-09T11:28:39.523" v="587"/>
          <ac:spMkLst>
            <pc:docMk/>
            <pc:sldMk cId="4055650514" sldId="409"/>
            <ac:spMk id="2" creationId="{16326E22-F51F-4967-91BE-0909FAE63B44}"/>
          </ac:spMkLst>
        </pc:spChg>
        <pc:spChg chg="mod">
          <ac:chgData name="Andrew Cracknell" userId="2417584e-6dd1-4d54-906d-e7337ee83fb4" providerId="ADAL" clId="{B7EA2C49-B586-492D-BF89-9FFFD90F369B}" dt="2020-09-09T11:28:39.523" v="587"/>
          <ac:spMkLst>
            <pc:docMk/>
            <pc:sldMk cId="4055650514" sldId="409"/>
            <ac:spMk id="3" creationId="{2C1B8E30-1C45-4ADE-9FAD-B1F084629799}"/>
          </ac:spMkLst>
        </pc:spChg>
      </pc:sldChg>
      <pc:sldChg chg="modSp new">
        <pc:chgData name="Andrew Cracknell" userId="2417584e-6dd1-4d54-906d-e7337ee83fb4" providerId="ADAL" clId="{B7EA2C49-B586-492D-BF89-9FFFD90F369B}" dt="2020-09-09T11:28:39.523" v="587"/>
        <pc:sldMkLst>
          <pc:docMk/>
          <pc:sldMk cId="2070146590" sldId="410"/>
        </pc:sldMkLst>
        <pc:spChg chg="mod">
          <ac:chgData name="Andrew Cracknell" userId="2417584e-6dd1-4d54-906d-e7337ee83fb4" providerId="ADAL" clId="{B7EA2C49-B586-492D-BF89-9FFFD90F369B}" dt="2020-09-09T11:28:39.523" v="587"/>
          <ac:spMkLst>
            <pc:docMk/>
            <pc:sldMk cId="2070146590" sldId="410"/>
            <ac:spMk id="2" creationId="{5E621EE8-13CE-4586-BD7B-B08CFAC29F5D}"/>
          </ac:spMkLst>
        </pc:spChg>
        <pc:spChg chg="mod">
          <ac:chgData name="Andrew Cracknell" userId="2417584e-6dd1-4d54-906d-e7337ee83fb4" providerId="ADAL" clId="{B7EA2C49-B586-492D-BF89-9FFFD90F369B}" dt="2020-09-09T11:28:39.523" v="587"/>
          <ac:spMkLst>
            <pc:docMk/>
            <pc:sldMk cId="2070146590" sldId="410"/>
            <ac:spMk id="3" creationId="{0611228B-DCEE-4644-8190-FCD02E7AFE14}"/>
          </ac:spMkLst>
        </pc:spChg>
        <pc:spChg chg="mod">
          <ac:chgData name="Andrew Cracknell" userId="2417584e-6dd1-4d54-906d-e7337ee83fb4" providerId="ADAL" clId="{B7EA2C49-B586-492D-BF89-9FFFD90F369B}" dt="2020-09-09T11:28:39.523" v="587"/>
          <ac:spMkLst>
            <pc:docMk/>
            <pc:sldMk cId="2070146590" sldId="410"/>
            <ac:spMk id="4" creationId="{3C6652C4-5208-49BD-B6F4-7E8CA082EDF0}"/>
          </ac:spMkLst>
        </pc:spChg>
      </pc:sldChg>
    </pc:docChg>
  </pc:docChgLst>
  <pc:docChgLst>
    <pc:chgData name="Andrew Cracknell" userId="S::cracka@gloscol.ac.uk::2417584e-6dd1-4d54-906d-e7337ee83fb4" providerId="AD" clId="Web-{61B6E0E1-8C54-452D-5695-53D95A4714A0}"/>
    <pc:docChg chg="delSld modSld">
      <pc:chgData name="Andrew Cracknell" userId="S::cracka@gloscol.ac.uk::2417584e-6dd1-4d54-906d-e7337ee83fb4" providerId="AD" clId="Web-{61B6E0E1-8C54-452D-5695-53D95A4714A0}" dt="2020-09-10T12:26:08.489" v="10"/>
      <pc:docMkLst>
        <pc:docMk/>
      </pc:docMkLst>
      <pc:sldChg chg="modSp">
        <pc:chgData name="Andrew Cracknell" userId="S::cracka@gloscol.ac.uk::2417584e-6dd1-4d54-906d-e7337ee83fb4" providerId="AD" clId="Web-{61B6E0E1-8C54-452D-5695-53D95A4714A0}" dt="2020-09-10T12:20:44.168" v="0" actId="20577"/>
        <pc:sldMkLst>
          <pc:docMk/>
          <pc:sldMk cId="1464205157" sldId="383"/>
        </pc:sldMkLst>
        <pc:spChg chg="mod">
          <ac:chgData name="Andrew Cracknell" userId="S::cracka@gloscol.ac.uk::2417584e-6dd1-4d54-906d-e7337ee83fb4" providerId="AD" clId="Web-{61B6E0E1-8C54-452D-5695-53D95A4714A0}" dt="2020-09-10T12:20:44.168" v="0" actId="20577"/>
          <ac:spMkLst>
            <pc:docMk/>
            <pc:sldMk cId="1464205157" sldId="383"/>
            <ac:spMk id="6" creationId="{00000000-0000-0000-0000-000000000000}"/>
          </ac:spMkLst>
        </pc:spChg>
      </pc:sldChg>
      <pc:sldChg chg="modSp modNotes">
        <pc:chgData name="Andrew Cracknell" userId="S::cracka@gloscol.ac.uk::2417584e-6dd1-4d54-906d-e7337ee83fb4" providerId="AD" clId="Web-{61B6E0E1-8C54-452D-5695-53D95A4714A0}" dt="2020-09-10T12:26:08.489" v="10"/>
        <pc:sldMkLst>
          <pc:docMk/>
          <pc:sldMk cId="236819789" sldId="395"/>
        </pc:sldMkLst>
        <pc:spChg chg="mod">
          <ac:chgData name="Andrew Cracknell" userId="S::cracka@gloscol.ac.uk::2417584e-6dd1-4d54-906d-e7337ee83fb4" providerId="AD" clId="Web-{61B6E0E1-8C54-452D-5695-53D95A4714A0}" dt="2020-09-10T12:23:23.641" v="7" actId="20577"/>
          <ac:spMkLst>
            <pc:docMk/>
            <pc:sldMk cId="236819789" sldId="395"/>
            <ac:spMk id="6" creationId="{4B856E8F-1CFF-4EE4-A0D4-16B3100EB4A3}"/>
          </ac:spMkLst>
        </pc:spChg>
        <pc:spChg chg="mod">
          <ac:chgData name="Andrew Cracknell" userId="S::cracka@gloscol.ac.uk::2417584e-6dd1-4d54-906d-e7337ee83fb4" providerId="AD" clId="Web-{61B6E0E1-8C54-452D-5695-53D95A4714A0}" dt="2020-09-10T12:23:18.500" v="4" actId="20577"/>
          <ac:spMkLst>
            <pc:docMk/>
            <pc:sldMk cId="236819789" sldId="395"/>
            <ac:spMk id="7" creationId="{CCD44A53-CA17-4A0C-A935-60635DAC0EB6}"/>
          </ac:spMkLst>
        </pc:spChg>
      </pc:sldChg>
      <pc:sldChg chg="del">
        <pc:chgData name="Andrew Cracknell" userId="S::cracka@gloscol.ac.uk::2417584e-6dd1-4d54-906d-e7337ee83fb4" providerId="AD" clId="Web-{61B6E0E1-8C54-452D-5695-53D95A4714A0}" dt="2020-09-10T12:22:12.514" v="3"/>
        <pc:sldMkLst>
          <pc:docMk/>
          <pc:sldMk cId="141014628" sldId="398"/>
        </pc:sldMkLst>
      </pc:sldChg>
    </pc:docChg>
  </pc:docChgLst>
  <pc:docChgLst>
    <pc:chgData name="Andrew Cracknell" userId="2417584e-6dd1-4d54-906d-e7337ee83fb4" providerId="ADAL" clId="{8B689A18-2921-468D-B449-0E3CD461E370}"/>
    <pc:docChg chg="custSel addSld modSld">
      <pc:chgData name="Andrew Cracknell" userId="2417584e-6dd1-4d54-906d-e7337ee83fb4" providerId="ADAL" clId="{8B689A18-2921-468D-B449-0E3CD461E370}" dt="2020-09-06T09:30:16.250" v="311" actId="20577"/>
      <pc:docMkLst>
        <pc:docMk/>
      </pc:docMkLst>
      <pc:sldChg chg="addSp delSp modSp mod modNotesTx">
        <pc:chgData name="Andrew Cracknell" userId="2417584e-6dd1-4d54-906d-e7337ee83fb4" providerId="ADAL" clId="{8B689A18-2921-468D-B449-0E3CD461E370}" dt="2020-09-06T08:58:55.959" v="4"/>
        <pc:sldMkLst>
          <pc:docMk/>
          <pc:sldMk cId="2639438006" sldId="399"/>
        </pc:sldMkLst>
        <pc:spChg chg="mod">
          <ac:chgData name="Andrew Cracknell" userId="2417584e-6dd1-4d54-906d-e7337ee83fb4" providerId="ADAL" clId="{8B689A18-2921-468D-B449-0E3CD461E370}" dt="2020-09-06T08:56:40.084" v="1" actId="20577"/>
          <ac:spMkLst>
            <pc:docMk/>
            <pc:sldMk cId="2639438006" sldId="399"/>
            <ac:spMk id="3" creationId="{09AE3DE5-0C28-4351-AE2D-4D32EF4E9972}"/>
          </ac:spMkLst>
        </pc:spChg>
        <pc:spChg chg="del">
          <ac:chgData name="Andrew Cracknell" userId="2417584e-6dd1-4d54-906d-e7337ee83fb4" providerId="ADAL" clId="{8B689A18-2921-468D-B449-0E3CD461E370}" dt="2020-09-06T08:56:37.573" v="0" actId="22"/>
          <ac:spMkLst>
            <pc:docMk/>
            <pc:sldMk cId="2639438006" sldId="399"/>
            <ac:spMk id="4" creationId="{F997EEDE-2139-436F-B036-12E77C07A8C7}"/>
          </ac:spMkLst>
        </pc:spChg>
        <pc:picChg chg="add mod ord">
          <ac:chgData name="Andrew Cracknell" userId="2417584e-6dd1-4d54-906d-e7337ee83fb4" providerId="ADAL" clId="{8B689A18-2921-468D-B449-0E3CD461E370}" dt="2020-09-06T08:56:37.573" v="0" actId="22"/>
          <ac:picMkLst>
            <pc:docMk/>
            <pc:sldMk cId="2639438006" sldId="399"/>
            <ac:picMk id="6" creationId="{B0D5701C-A85A-474A-B8C7-8BCC1AA5536B}"/>
          </ac:picMkLst>
        </pc:picChg>
      </pc:sldChg>
      <pc:sldChg chg="addSp delSp modSp new mod modNotesTx">
        <pc:chgData name="Andrew Cracknell" userId="2417584e-6dd1-4d54-906d-e7337ee83fb4" providerId="ADAL" clId="{8B689A18-2921-468D-B449-0E3CD461E370}" dt="2020-09-06T09:07:15.668" v="105" actId="20577"/>
        <pc:sldMkLst>
          <pc:docMk/>
          <pc:sldMk cId="434007291" sldId="406"/>
        </pc:sldMkLst>
        <pc:spChg chg="mod">
          <ac:chgData name="Andrew Cracknell" userId="2417584e-6dd1-4d54-906d-e7337ee83fb4" providerId="ADAL" clId="{8B689A18-2921-468D-B449-0E3CD461E370}" dt="2020-09-06T09:03:20.664" v="10" actId="20577"/>
          <ac:spMkLst>
            <pc:docMk/>
            <pc:sldMk cId="434007291" sldId="406"/>
            <ac:spMk id="2" creationId="{AC1AA3EA-ACAC-437F-91A2-5BE78F1BDC98}"/>
          </ac:spMkLst>
        </pc:spChg>
        <pc:spChg chg="del">
          <ac:chgData name="Andrew Cracknell" userId="2417584e-6dd1-4d54-906d-e7337ee83fb4" providerId="ADAL" clId="{8B689A18-2921-468D-B449-0E3CD461E370}" dt="2020-09-06T09:03:16.907" v="6" actId="22"/>
          <ac:spMkLst>
            <pc:docMk/>
            <pc:sldMk cId="434007291" sldId="406"/>
            <ac:spMk id="3" creationId="{A9330E3E-009E-4933-886B-5FF708BF6446}"/>
          </ac:spMkLst>
        </pc:spChg>
        <pc:spChg chg="del">
          <ac:chgData name="Andrew Cracknell" userId="2417584e-6dd1-4d54-906d-e7337ee83fb4" providerId="ADAL" clId="{8B689A18-2921-468D-B449-0E3CD461E370}" dt="2020-09-06T09:06:39.944" v="11"/>
          <ac:spMkLst>
            <pc:docMk/>
            <pc:sldMk cId="434007291" sldId="406"/>
            <ac:spMk id="4" creationId="{07CAD080-F5A9-49E1-80DC-405BE6F9089C}"/>
          </ac:spMkLst>
        </pc:spChg>
        <pc:picChg chg="add mod ord">
          <ac:chgData name="Andrew Cracknell" userId="2417584e-6dd1-4d54-906d-e7337ee83fb4" providerId="ADAL" clId="{8B689A18-2921-468D-B449-0E3CD461E370}" dt="2020-09-06T09:03:16.907" v="6" actId="22"/>
          <ac:picMkLst>
            <pc:docMk/>
            <pc:sldMk cId="434007291" sldId="406"/>
            <ac:picMk id="6" creationId="{4DDCB0FA-6E11-4607-922F-45A13C8A6BDF}"/>
          </ac:picMkLst>
        </pc:picChg>
        <pc:picChg chg="add mod">
          <ac:chgData name="Andrew Cracknell" userId="2417584e-6dd1-4d54-906d-e7337ee83fb4" providerId="ADAL" clId="{8B689A18-2921-468D-B449-0E3CD461E370}" dt="2020-09-06T09:06:39.944" v="11"/>
          <ac:picMkLst>
            <pc:docMk/>
            <pc:sldMk cId="434007291" sldId="406"/>
            <ac:picMk id="7" creationId="{1CED804A-AB9F-49DA-8424-96AE56A7B7EB}"/>
          </ac:picMkLst>
        </pc:picChg>
      </pc:sldChg>
      <pc:sldChg chg="addSp delSp modSp new mod modNotesTx">
        <pc:chgData name="Andrew Cracknell" userId="2417584e-6dd1-4d54-906d-e7337ee83fb4" providerId="ADAL" clId="{8B689A18-2921-468D-B449-0E3CD461E370}" dt="2020-09-06T09:20:52.452" v="177" actId="20577"/>
        <pc:sldMkLst>
          <pc:docMk/>
          <pc:sldMk cId="1542460724" sldId="407"/>
        </pc:sldMkLst>
        <pc:spChg chg="mod">
          <ac:chgData name="Andrew Cracknell" userId="2417584e-6dd1-4d54-906d-e7337ee83fb4" providerId="ADAL" clId="{8B689A18-2921-468D-B449-0E3CD461E370}" dt="2020-09-06T09:20:17.429" v="123" actId="20577"/>
          <ac:spMkLst>
            <pc:docMk/>
            <pc:sldMk cId="1542460724" sldId="407"/>
            <ac:spMk id="2" creationId="{CE9F8F16-3D19-4F9B-B337-AC4E1139F6E4}"/>
          </ac:spMkLst>
        </pc:spChg>
        <pc:spChg chg="mod">
          <ac:chgData name="Andrew Cracknell" userId="2417584e-6dd1-4d54-906d-e7337ee83fb4" providerId="ADAL" clId="{8B689A18-2921-468D-B449-0E3CD461E370}" dt="2020-09-06T09:20:52.452" v="177" actId="20577"/>
          <ac:spMkLst>
            <pc:docMk/>
            <pc:sldMk cId="1542460724" sldId="407"/>
            <ac:spMk id="3" creationId="{F2BE6C84-5A98-4287-9655-925601FBBF15}"/>
          </ac:spMkLst>
        </pc:spChg>
        <pc:spChg chg="del mod">
          <ac:chgData name="Andrew Cracknell" userId="2417584e-6dd1-4d54-906d-e7337ee83fb4" providerId="ADAL" clId="{8B689A18-2921-468D-B449-0E3CD461E370}" dt="2020-09-06T09:09:20.802" v="110" actId="22"/>
          <ac:spMkLst>
            <pc:docMk/>
            <pc:sldMk cId="1542460724" sldId="407"/>
            <ac:spMk id="4" creationId="{6502493F-E7BF-4BCA-879F-7D50085E7249}"/>
          </ac:spMkLst>
        </pc:spChg>
        <pc:picChg chg="add mod ord">
          <ac:chgData name="Andrew Cracknell" userId="2417584e-6dd1-4d54-906d-e7337ee83fb4" providerId="ADAL" clId="{8B689A18-2921-468D-B449-0E3CD461E370}" dt="2020-09-06T09:09:20.802" v="110" actId="22"/>
          <ac:picMkLst>
            <pc:docMk/>
            <pc:sldMk cId="1542460724" sldId="407"/>
            <ac:picMk id="6" creationId="{B342E4B3-F885-434B-8EC8-0891691C2AD1}"/>
          </ac:picMkLst>
        </pc:picChg>
      </pc:sldChg>
      <pc:sldChg chg="modSp new mod">
        <pc:chgData name="Andrew Cracknell" userId="2417584e-6dd1-4d54-906d-e7337ee83fb4" providerId="ADAL" clId="{8B689A18-2921-468D-B449-0E3CD461E370}" dt="2020-09-06T09:30:16.250" v="311" actId="20577"/>
        <pc:sldMkLst>
          <pc:docMk/>
          <pc:sldMk cId="4110782838" sldId="408"/>
        </pc:sldMkLst>
        <pc:spChg chg="mod">
          <ac:chgData name="Andrew Cracknell" userId="2417584e-6dd1-4d54-906d-e7337ee83fb4" providerId="ADAL" clId="{8B689A18-2921-468D-B449-0E3CD461E370}" dt="2020-09-06T09:29:43.690" v="182" actId="20577"/>
          <ac:spMkLst>
            <pc:docMk/>
            <pc:sldMk cId="4110782838" sldId="408"/>
            <ac:spMk id="2" creationId="{7C845592-F92D-4AA5-8D17-81657D52C046}"/>
          </ac:spMkLst>
        </pc:spChg>
        <pc:spChg chg="mod">
          <ac:chgData name="Andrew Cracknell" userId="2417584e-6dd1-4d54-906d-e7337ee83fb4" providerId="ADAL" clId="{8B689A18-2921-468D-B449-0E3CD461E370}" dt="2020-09-06T09:30:16.250" v="311" actId="20577"/>
          <ac:spMkLst>
            <pc:docMk/>
            <pc:sldMk cId="4110782838" sldId="408"/>
            <ac:spMk id="3" creationId="{0C1CCE37-6E7C-4A51-8EED-93469520B83A}"/>
          </ac:spMkLst>
        </pc:spChg>
      </pc:sldChg>
    </pc:docChg>
  </pc:docChgLst>
  <pc:docChgLst>
    <pc:chgData name="Andrew Cracknell" userId="S::cracka@gloscol.ac.uk::2417584e-6dd1-4d54-906d-e7337ee83fb4" providerId="AD" clId="Web-{F9A15022-3E21-4A51-F4A9-529EB28CDCFB}"/>
    <pc:docChg chg="delSld modSld">
      <pc:chgData name="Andrew Cracknell" userId="S::cracka@gloscol.ac.uk::2417584e-6dd1-4d54-906d-e7337ee83fb4" providerId="AD" clId="Web-{F9A15022-3E21-4A51-F4A9-529EB28CDCFB}" dt="2020-09-09T17:26:53.805" v="14" actId="20577"/>
      <pc:docMkLst>
        <pc:docMk/>
      </pc:docMkLst>
      <pc:sldChg chg="del">
        <pc:chgData name="Andrew Cracknell" userId="S::cracka@gloscol.ac.uk::2417584e-6dd1-4d54-906d-e7337ee83fb4" providerId="AD" clId="Web-{F9A15022-3E21-4A51-F4A9-529EB28CDCFB}" dt="2020-09-09T17:23:27.445" v="0"/>
        <pc:sldMkLst>
          <pc:docMk/>
          <pc:sldMk cId="4153404632" sldId="257"/>
        </pc:sldMkLst>
      </pc:sldChg>
      <pc:sldChg chg="del">
        <pc:chgData name="Andrew Cracknell" userId="S::cracka@gloscol.ac.uk::2417584e-6dd1-4d54-906d-e7337ee83fb4" providerId="AD" clId="Web-{F9A15022-3E21-4A51-F4A9-529EB28CDCFB}" dt="2020-09-09T17:26:11.867" v="5"/>
        <pc:sldMkLst>
          <pc:docMk/>
          <pc:sldMk cId="2096795217" sldId="260"/>
        </pc:sldMkLst>
      </pc:sldChg>
      <pc:sldChg chg="modSp">
        <pc:chgData name="Andrew Cracknell" userId="S::cracka@gloscol.ac.uk::2417584e-6dd1-4d54-906d-e7337ee83fb4" providerId="AD" clId="Web-{F9A15022-3E21-4A51-F4A9-529EB28CDCFB}" dt="2020-09-09T17:25:31.602" v="4" actId="1076"/>
        <pc:sldMkLst>
          <pc:docMk/>
          <pc:sldMk cId="236819789" sldId="395"/>
        </pc:sldMkLst>
        <pc:spChg chg="mod">
          <ac:chgData name="Andrew Cracknell" userId="S::cracka@gloscol.ac.uk::2417584e-6dd1-4d54-906d-e7337ee83fb4" providerId="AD" clId="Web-{F9A15022-3E21-4A51-F4A9-529EB28CDCFB}" dt="2020-09-09T17:25:24.258" v="3" actId="1076"/>
          <ac:spMkLst>
            <pc:docMk/>
            <pc:sldMk cId="236819789" sldId="395"/>
            <ac:spMk id="7" creationId="{CCD44A53-CA17-4A0C-A935-60635DAC0EB6}"/>
          </ac:spMkLst>
        </pc:spChg>
        <pc:picChg chg="mod">
          <ac:chgData name="Andrew Cracknell" userId="S::cracka@gloscol.ac.uk::2417584e-6dd1-4d54-906d-e7337ee83fb4" providerId="AD" clId="Web-{F9A15022-3E21-4A51-F4A9-529EB28CDCFB}" dt="2020-09-09T17:25:31.602" v="4" actId="1076"/>
          <ac:picMkLst>
            <pc:docMk/>
            <pc:sldMk cId="236819789" sldId="395"/>
            <ac:picMk id="5" creationId="{DC37F1AC-2E54-4A8A-B6B7-33F0BE5C9F4E}"/>
          </ac:picMkLst>
        </pc:picChg>
      </pc:sldChg>
      <pc:sldChg chg="modSp">
        <pc:chgData name="Andrew Cracknell" userId="S::cracka@gloscol.ac.uk::2417584e-6dd1-4d54-906d-e7337ee83fb4" providerId="AD" clId="Web-{F9A15022-3E21-4A51-F4A9-529EB28CDCFB}" dt="2020-09-09T17:24:59.133" v="2" actId="1076"/>
        <pc:sldMkLst>
          <pc:docMk/>
          <pc:sldMk cId="3508160571" sldId="404"/>
        </pc:sldMkLst>
        <pc:picChg chg="mod">
          <ac:chgData name="Andrew Cracknell" userId="S::cracka@gloscol.ac.uk::2417584e-6dd1-4d54-906d-e7337ee83fb4" providerId="AD" clId="Web-{F9A15022-3E21-4A51-F4A9-529EB28CDCFB}" dt="2020-09-09T17:24:59.133" v="2" actId="1076"/>
          <ac:picMkLst>
            <pc:docMk/>
            <pc:sldMk cId="3508160571" sldId="404"/>
            <ac:picMk id="5" creationId="{E2FCF343-5D0C-4C4D-898E-71714C339601}"/>
          </ac:picMkLst>
        </pc:picChg>
      </pc:sldChg>
      <pc:sldChg chg="modSp">
        <pc:chgData name="Andrew Cracknell" userId="S::cracka@gloscol.ac.uk::2417584e-6dd1-4d54-906d-e7337ee83fb4" providerId="AD" clId="Web-{F9A15022-3E21-4A51-F4A9-529EB28CDCFB}" dt="2020-09-09T17:26:53.805" v="14" actId="20577"/>
        <pc:sldMkLst>
          <pc:docMk/>
          <pc:sldMk cId="1542460724" sldId="407"/>
        </pc:sldMkLst>
        <pc:spChg chg="mod">
          <ac:chgData name="Andrew Cracknell" userId="S::cracka@gloscol.ac.uk::2417584e-6dd1-4d54-906d-e7337ee83fb4" providerId="AD" clId="Web-{F9A15022-3E21-4A51-F4A9-529EB28CDCFB}" dt="2020-09-09T17:26:53.805" v="14" actId="20577"/>
          <ac:spMkLst>
            <pc:docMk/>
            <pc:sldMk cId="1542460724" sldId="407"/>
            <ac:spMk id="3" creationId="{F2BE6C84-5A98-4287-9655-925601FBBF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271E0-F0FD-4574-855B-6700AF4D6517}" type="datetimeFigureOut">
              <a:rPr lang="en-GB" smtClean="0"/>
              <a:t>11/09/2020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8A61D-A46A-41D4-B432-DABC7B848F69}" type="slidenum">
              <a:rPr lang="en-GB" smtClean="0"/>
              <a:t>‹#›</a:t>
            </a:fld>
            <a:endParaRPr lang="en-GB"/>
          </a:p>
        </p:txBody>
      </p:sp>
    </p:spTree>
    <p:extLst>
      <p:ext uri="{BB962C8B-B14F-4D97-AF65-F5344CB8AC3E}">
        <p14:creationId xmlns:p14="http://schemas.microsoft.com/office/powerpoint/2010/main" val="325848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Central_processing_unit" TargetMode="External"/><Relationship Id="rId7" Type="http://schemas.openxmlformats.org/officeDocument/2006/relationships/hyperlink" Target="https://en.wikipedia.org/wiki/Computer_architectur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Bit" TargetMode="External"/><Relationship Id="rId5" Type="http://schemas.openxmlformats.org/officeDocument/2006/relationships/hyperlink" Target="https://en.wikipedia.org/wiki/Instruction_set" TargetMode="External"/><Relationship Id="rId4" Type="http://schemas.openxmlformats.org/officeDocument/2006/relationships/hyperlink" Target="https://en.wikipedia.org/wiki/Data_(comput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archstorage.techtarget.com/definition/tunnel-injectio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DDR 4 and 5?</a:t>
            </a:r>
          </a:p>
          <a:p>
            <a:r>
              <a:rPr lang="en-GB" dirty="0"/>
              <a:t>SODIMM on other devices?</a:t>
            </a:r>
          </a:p>
        </p:txBody>
      </p:sp>
      <p:sp>
        <p:nvSpPr>
          <p:cNvPr id="4" name="Slide Number Placeholder 3"/>
          <p:cNvSpPr>
            <a:spLocks noGrp="1"/>
          </p:cNvSpPr>
          <p:nvPr>
            <p:ph type="sldNum" sz="quarter" idx="5"/>
          </p:nvPr>
        </p:nvSpPr>
        <p:spPr/>
        <p:txBody>
          <a:bodyPr/>
          <a:lstStyle/>
          <a:p>
            <a:fld id="{F458A61D-A46A-41D4-B432-DABC7B848F69}" type="slidenum">
              <a:rPr lang="en-GB" smtClean="0"/>
              <a:t>5</a:t>
            </a:fld>
            <a:endParaRPr lang="en-GB"/>
          </a:p>
        </p:txBody>
      </p:sp>
    </p:spTree>
    <p:extLst>
      <p:ext uri="{BB962C8B-B14F-4D97-AF65-F5344CB8AC3E}">
        <p14:creationId xmlns:p14="http://schemas.microsoft.com/office/powerpoint/2010/main" val="380825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 Step: Row Addresses Row addresses are present on address pads and are internally validated by the RAS (Row Address Access) clock. A bar on top of the signal name means this signal is active when it is at a low level. The X addresses select one row through the row decode, while all the other non-selected rows remain at 0V. Each cell of the selected row is tied to a sense amplifier. A sense amplifier is a circuit that is able to recognize if a charge has been loaded into the capacitor of the memory cell, and to translate this charge or lack of charge into a 1 or 0. There are as many sense amplifiers as there are cells on a row. Each sense amplifier is connected to a column (Y address). In this first step all the cells of the entire row are read by the sense amplifier. This step is long and critical because the row has a high time constant due to the fact that it is formed by the gates of the memory cells. Also, the sense amplifier has to read a very weak charge (approximately 30 </a:t>
            </a:r>
            <a:r>
              <a:rPr lang="en-GB" dirty="0" err="1"/>
              <a:t>femtoFarads</a:t>
            </a:r>
            <a:r>
              <a:rPr lang="en-GB" dirty="0"/>
              <a:t> or 30fF).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Second Step: Column Addresses Following the first step, column addresses are present on the address pads and are internally validated by the Column Address Access (CAS) clock. Each selected memory cell has its data validated in a sense amplifier. Column access is fast. This step consists of transferring data present in the sense amplifier to the </a:t>
            </a:r>
            <a:r>
              <a:rPr lang="en-GB" dirty="0" err="1"/>
              <a:t>Dout</a:t>
            </a:r>
            <a:r>
              <a:rPr lang="en-GB" dirty="0"/>
              <a:t> pin through the column decode and the output buffer. On memory data sheets, the access time from RAS is termed </a:t>
            </a:r>
            <a:r>
              <a:rPr lang="en-GB" dirty="0" err="1"/>
              <a:t>tRAC</a:t>
            </a:r>
            <a:r>
              <a:rPr lang="en-GB" dirty="0"/>
              <a:t> and the access time from CAS is listed as </a:t>
            </a:r>
            <a:r>
              <a:rPr lang="en-GB" dirty="0" err="1"/>
              <a:t>tCAC</a:t>
            </a:r>
            <a:r>
              <a:rPr lang="en-GB" dirty="0"/>
              <a:t>. On a typical standard DRAM of 60ns access time, </a:t>
            </a:r>
            <a:r>
              <a:rPr lang="en-GB" dirty="0" err="1"/>
              <a:t>tRAC</a:t>
            </a:r>
            <a:r>
              <a:rPr lang="en-GB" dirty="0"/>
              <a:t> = 60ns and </a:t>
            </a:r>
            <a:r>
              <a:rPr lang="en-GB" dirty="0" err="1"/>
              <a:t>tCAC</a:t>
            </a:r>
            <a:r>
              <a:rPr lang="en-GB" dirty="0"/>
              <a:t> = 15ns.</a:t>
            </a:r>
            <a:endParaRPr lang="en-GB" b="0" i="0" dirty="0">
              <a:solidFill>
                <a:srgbClr val="3E3E3E"/>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E3E3E"/>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E3E3E"/>
                </a:solidFill>
                <a:effectLst/>
                <a:latin typeface="Open Sans"/>
              </a:rPr>
              <a:t>RAS – Row address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E3E3E"/>
                </a:solidFill>
                <a:effectLst/>
                <a:latin typeface="Open Sans"/>
              </a:rPr>
              <a:t>CAS - Column address access</a:t>
            </a:r>
            <a:endParaRPr lang="en-GB" dirty="0"/>
          </a:p>
          <a:p>
            <a:endParaRPr lang="en-GB" dirty="0"/>
          </a:p>
        </p:txBody>
      </p:sp>
      <p:sp>
        <p:nvSpPr>
          <p:cNvPr id="4" name="Slide Number Placeholder 3"/>
          <p:cNvSpPr>
            <a:spLocks noGrp="1"/>
          </p:cNvSpPr>
          <p:nvPr>
            <p:ph type="sldNum" sz="quarter" idx="5"/>
          </p:nvPr>
        </p:nvSpPr>
        <p:spPr/>
        <p:txBody>
          <a:bodyPr/>
          <a:lstStyle/>
          <a:p>
            <a:fld id="{F458A61D-A46A-41D4-B432-DABC7B848F69}" type="slidenum">
              <a:rPr lang="en-GB" smtClean="0"/>
              <a:t>15</a:t>
            </a:fld>
            <a:endParaRPr lang="en-GB"/>
          </a:p>
        </p:txBody>
      </p:sp>
    </p:spTree>
    <p:extLst>
      <p:ext uri="{BB962C8B-B14F-4D97-AF65-F5344CB8AC3E}">
        <p14:creationId xmlns:p14="http://schemas.microsoft.com/office/powerpoint/2010/main" val="3772022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more detail into</a:t>
            </a:r>
          </a:p>
        </p:txBody>
      </p:sp>
      <p:sp>
        <p:nvSpPr>
          <p:cNvPr id="4" name="Slide Number Placeholder 3"/>
          <p:cNvSpPr>
            <a:spLocks noGrp="1"/>
          </p:cNvSpPr>
          <p:nvPr>
            <p:ph type="sldNum" sz="quarter" idx="5"/>
          </p:nvPr>
        </p:nvSpPr>
        <p:spPr/>
        <p:txBody>
          <a:bodyPr/>
          <a:lstStyle/>
          <a:p>
            <a:fld id="{F458A61D-A46A-41D4-B432-DABC7B848F69}" type="slidenum">
              <a:rPr lang="en-GB" smtClean="0"/>
              <a:t>16</a:t>
            </a:fld>
            <a:endParaRPr lang="en-GB"/>
          </a:p>
        </p:txBody>
      </p:sp>
    </p:spTree>
    <p:extLst>
      <p:ext uri="{BB962C8B-B14F-4D97-AF65-F5344CB8AC3E}">
        <p14:creationId xmlns:p14="http://schemas.microsoft.com/office/powerpoint/2010/main" val="311415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E3E3E"/>
                </a:solidFill>
                <a:effectLst/>
                <a:latin typeface="Open Sans"/>
              </a:rPr>
              <a:t>RAS – Row address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E3E3E"/>
                </a:solidFill>
                <a:effectLst/>
                <a:latin typeface="Open Sans"/>
              </a:rPr>
              <a:t>CAS - Column address access</a:t>
            </a:r>
            <a:endParaRPr lang="en-GB" dirty="0"/>
          </a:p>
          <a:p>
            <a:endParaRPr lang="en-GB" dirty="0"/>
          </a:p>
        </p:txBody>
      </p:sp>
      <p:sp>
        <p:nvSpPr>
          <p:cNvPr id="4" name="Slide Number Placeholder 3"/>
          <p:cNvSpPr>
            <a:spLocks noGrp="1"/>
          </p:cNvSpPr>
          <p:nvPr>
            <p:ph type="sldNum" sz="quarter" idx="5"/>
          </p:nvPr>
        </p:nvSpPr>
        <p:spPr/>
        <p:txBody>
          <a:bodyPr/>
          <a:lstStyle/>
          <a:p>
            <a:fld id="{F458A61D-A46A-41D4-B432-DABC7B848F69}" type="slidenum">
              <a:rPr lang="en-GB" smtClean="0"/>
              <a:t>17</a:t>
            </a:fld>
            <a:endParaRPr lang="en-GB"/>
          </a:p>
        </p:txBody>
      </p:sp>
    </p:spTree>
    <p:extLst>
      <p:ext uri="{BB962C8B-B14F-4D97-AF65-F5344CB8AC3E}">
        <p14:creationId xmlns:p14="http://schemas.microsoft.com/office/powerpoint/2010/main" val="1605996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processor attempts to read a word of memory, a check is made to determine if the word is in the cache made to determine if the word is in the cache – If so, the word is delivered to the processor – If not, a block of main memory, consisting of some fixed number of words, is read into the cache and then the word is delivered to the processor • Because of the phenomenon of locality of reference, when a block of data is fetched into the cache to satisfy a single memory reference, it is likely that future references will be to other words in the block</a:t>
            </a:r>
          </a:p>
        </p:txBody>
      </p:sp>
      <p:sp>
        <p:nvSpPr>
          <p:cNvPr id="4" name="Slide Number Placeholder 3"/>
          <p:cNvSpPr>
            <a:spLocks noGrp="1"/>
          </p:cNvSpPr>
          <p:nvPr>
            <p:ph type="sldNum" sz="quarter" idx="5"/>
          </p:nvPr>
        </p:nvSpPr>
        <p:spPr/>
        <p:txBody>
          <a:bodyPr/>
          <a:lstStyle/>
          <a:p>
            <a:fld id="{F458A61D-A46A-41D4-B432-DABC7B848F69}" type="slidenum">
              <a:rPr lang="en-GB" smtClean="0"/>
              <a:t>18</a:t>
            </a:fld>
            <a:endParaRPr lang="en-GB"/>
          </a:p>
        </p:txBody>
      </p:sp>
    </p:spTree>
    <p:extLst>
      <p:ext uri="{BB962C8B-B14F-4D97-AF65-F5344CB8AC3E}">
        <p14:creationId xmlns:p14="http://schemas.microsoft.com/office/powerpoint/2010/main" val="58710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dirty="0">
                <a:solidFill>
                  <a:schemeClr val="tx1"/>
                </a:solidFill>
                <a:effectLst/>
                <a:latin typeface="Arial" panose="020B0604020202020204" pitchFamily="34" charset="0"/>
              </a:rPr>
              <a:t> word is the natural unit of data used by a particular </a:t>
            </a:r>
            <a:r>
              <a:rPr lang="en-GB" b="0" i="0" u="none" strike="noStrike" dirty="0">
                <a:solidFill>
                  <a:schemeClr val="tx1"/>
                </a:solidFill>
                <a:effectLst/>
                <a:latin typeface="Arial" panose="020B0604020202020204" pitchFamily="34" charset="0"/>
                <a:hlinkClick r:id="rId3" tooltip="Central processing unit">
                  <a:extLst>
                    <a:ext uri="{A12FA001-AC4F-418D-AE19-62706E023703}">
                      <ahyp:hlinkClr xmlns:ahyp="http://schemas.microsoft.com/office/drawing/2018/hyperlinkcolor" val="tx"/>
                    </a:ext>
                  </a:extLst>
                </a:hlinkClick>
              </a:rPr>
              <a:t>processor</a:t>
            </a:r>
            <a:r>
              <a:rPr lang="en-GB" b="0" i="0" u="none" dirty="0">
                <a:solidFill>
                  <a:schemeClr val="tx1"/>
                </a:solidFill>
                <a:effectLst/>
                <a:latin typeface="Arial" panose="020B0604020202020204" pitchFamily="34" charset="0"/>
              </a:rPr>
              <a:t> design. A word is a fixed-sized </a:t>
            </a:r>
            <a:r>
              <a:rPr lang="en-GB" b="0" i="0" u="none" strike="noStrike" dirty="0">
                <a:solidFill>
                  <a:schemeClr val="tx1"/>
                </a:solidFill>
                <a:effectLst/>
                <a:latin typeface="Arial" panose="020B0604020202020204" pitchFamily="34" charset="0"/>
                <a:hlinkClick r:id="rId4" tooltip="Data (computing)">
                  <a:extLst>
                    <a:ext uri="{A12FA001-AC4F-418D-AE19-62706E023703}">
                      <ahyp:hlinkClr xmlns:ahyp="http://schemas.microsoft.com/office/drawing/2018/hyperlinkcolor" val="tx"/>
                    </a:ext>
                  </a:extLst>
                </a:hlinkClick>
              </a:rPr>
              <a:t>piece of data</a:t>
            </a:r>
            <a:r>
              <a:rPr lang="en-GB" b="0" i="0" u="none" dirty="0">
                <a:solidFill>
                  <a:schemeClr val="tx1"/>
                </a:solidFill>
                <a:effectLst/>
                <a:latin typeface="Arial" panose="020B0604020202020204" pitchFamily="34" charset="0"/>
              </a:rPr>
              <a:t> handled as a unit by the </a:t>
            </a:r>
            <a:r>
              <a:rPr lang="en-GB" b="0" i="0" u="none" strike="noStrike" dirty="0">
                <a:solidFill>
                  <a:schemeClr val="tx1"/>
                </a:solidFill>
                <a:effectLst/>
                <a:latin typeface="Arial" panose="020B0604020202020204" pitchFamily="34" charset="0"/>
                <a:hlinkClick r:id="rId5" tooltip="Instruction set">
                  <a:extLst>
                    <a:ext uri="{A12FA001-AC4F-418D-AE19-62706E023703}">
                      <ahyp:hlinkClr xmlns:ahyp="http://schemas.microsoft.com/office/drawing/2018/hyperlinkcolor" val="tx"/>
                    </a:ext>
                  </a:extLst>
                </a:hlinkClick>
              </a:rPr>
              <a:t>instruction set</a:t>
            </a:r>
            <a:r>
              <a:rPr lang="en-GB" b="0" i="0" u="none" dirty="0">
                <a:solidFill>
                  <a:schemeClr val="tx1"/>
                </a:solidFill>
                <a:effectLst/>
                <a:latin typeface="Arial" panose="020B0604020202020204" pitchFamily="34" charset="0"/>
              </a:rPr>
              <a:t> or the hardware of the processor. The number of </a:t>
            </a:r>
            <a:r>
              <a:rPr lang="en-GB" b="0" i="0" u="none" strike="noStrike" dirty="0">
                <a:solidFill>
                  <a:schemeClr val="tx1"/>
                </a:solidFill>
                <a:effectLst/>
                <a:latin typeface="Arial" panose="020B0604020202020204" pitchFamily="34" charset="0"/>
                <a:hlinkClick r:id="rId6" tooltip="Bit">
                  <a:extLst>
                    <a:ext uri="{A12FA001-AC4F-418D-AE19-62706E023703}">
                      <ahyp:hlinkClr xmlns:ahyp="http://schemas.microsoft.com/office/drawing/2018/hyperlinkcolor" val="tx"/>
                    </a:ext>
                  </a:extLst>
                </a:hlinkClick>
              </a:rPr>
              <a:t>bits</a:t>
            </a:r>
            <a:r>
              <a:rPr lang="en-GB" b="0" i="0" u="none" dirty="0">
                <a:solidFill>
                  <a:schemeClr val="tx1"/>
                </a:solidFill>
                <a:effectLst/>
                <a:latin typeface="Arial" panose="020B0604020202020204" pitchFamily="34" charset="0"/>
              </a:rPr>
              <a:t> in a word (the word size, word width, or word length) is an important characteristic of any specific processor design or </a:t>
            </a:r>
            <a:r>
              <a:rPr lang="en-GB" b="0" i="0" u="none" strike="noStrike" dirty="0">
                <a:solidFill>
                  <a:schemeClr val="tx1"/>
                </a:solidFill>
                <a:effectLst/>
                <a:latin typeface="Arial" panose="020B0604020202020204" pitchFamily="34" charset="0"/>
                <a:hlinkClick r:id="rId7" tooltip="Computer architecture">
                  <a:extLst>
                    <a:ext uri="{A12FA001-AC4F-418D-AE19-62706E023703}">
                      <ahyp:hlinkClr xmlns:ahyp="http://schemas.microsoft.com/office/drawing/2018/hyperlinkcolor" val="tx"/>
                    </a:ext>
                  </a:extLst>
                </a:hlinkClick>
              </a:rPr>
              <a:t>computer architecture</a:t>
            </a:r>
            <a:r>
              <a:rPr lang="en-GB" b="0" i="0" u="none" dirty="0">
                <a:solidFill>
                  <a:schemeClr val="tx1"/>
                </a:solidFill>
                <a:effectLst/>
                <a:latin typeface="Arial" panose="020B0604020202020204" pitchFamily="34" charset="0"/>
              </a:rPr>
              <a:t>.</a:t>
            </a:r>
            <a:endParaRPr lang="en-GB" b="0" i="0" u="none" dirty="0">
              <a:solidFill>
                <a:schemeClr val="tx1"/>
              </a:solidFill>
            </a:endParaRPr>
          </a:p>
        </p:txBody>
      </p:sp>
      <p:sp>
        <p:nvSpPr>
          <p:cNvPr id="4" name="Slide Number Placeholder 3"/>
          <p:cNvSpPr>
            <a:spLocks noGrp="1"/>
          </p:cNvSpPr>
          <p:nvPr>
            <p:ph type="sldNum" sz="quarter" idx="5"/>
          </p:nvPr>
        </p:nvSpPr>
        <p:spPr/>
        <p:txBody>
          <a:bodyPr/>
          <a:lstStyle/>
          <a:p>
            <a:fld id="{F458A61D-A46A-41D4-B432-DABC7B848F69}" type="slidenum">
              <a:rPr lang="en-GB" smtClean="0"/>
              <a:t>19</a:t>
            </a:fld>
            <a:endParaRPr lang="en-GB"/>
          </a:p>
        </p:txBody>
      </p:sp>
    </p:spTree>
    <p:extLst>
      <p:ext uri="{BB962C8B-B14F-4D97-AF65-F5344CB8AC3E}">
        <p14:creationId xmlns:p14="http://schemas.microsoft.com/office/powerpoint/2010/main" val="48761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t>
            </a:r>
          </a:p>
        </p:txBody>
      </p:sp>
      <p:sp>
        <p:nvSpPr>
          <p:cNvPr id="4" name="Slide Number Placeholder 3"/>
          <p:cNvSpPr>
            <a:spLocks noGrp="1"/>
          </p:cNvSpPr>
          <p:nvPr>
            <p:ph type="sldNum" sz="quarter" idx="5"/>
          </p:nvPr>
        </p:nvSpPr>
        <p:spPr/>
        <p:txBody>
          <a:bodyPr/>
          <a:lstStyle/>
          <a:p>
            <a:fld id="{F458A61D-A46A-41D4-B432-DABC7B848F69}" type="slidenum">
              <a:rPr lang="en-GB" smtClean="0"/>
              <a:t>20</a:t>
            </a:fld>
            <a:endParaRPr lang="en-GB"/>
          </a:p>
        </p:txBody>
      </p:sp>
    </p:spTree>
    <p:extLst>
      <p:ext uri="{BB962C8B-B14F-4D97-AF65-F5344CB8AC3E}">
        <p14:creationId xmlns:p14="http://schemas.microsoft.com/office/powerpoint/2010/main" val="496530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Cache L1 -&gt; L2 -&gt; Main Memory</a:t>
            </a:r>
          </a:p>
        </p:txBody>
      </p:sp>
      <p:sp>
        <p:nvSpPr>
          <p:cNvPr id="4" name="Slide Number Placeholder 3"/>
          <p:cNvSpPr>
            <a:spLocks noGrp="1"/>
          </p:cNvSpPr>
          <p:nvPr>
            <p:ph type="sldNum" sz="quarter" idx="5"/>
          </p:nvPr>
        </p:nvSpPr>
        <p:spPr/>
        <p:txBody>
          <a:bodyPr/>
          <a:lstStyle/>
          <a:p>
            <a:fld id="{F458A61D-A46A-41D4-B432-DABC7B848F69}" type="slidenum">
              <a:rPr lang="en-GB" smtClean="0"/>
              <a:t>21</a:t>
            </a:fld>
            <a:endParaRPr lang="en-GB"/>
          </a:p>
        </p:txBody>
      </p:sp>
    </p:spTree>
    <p:extLst>
      <p:ext uri="{BB962C8B-B14F-4D97-AF65-F5344CB8AC3E}">
        <p14:creationId xmlns:p14="http://schemas.microsoft.com/office/powerpoint/2010/main" val="2537952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a:t>
            </a:r>
          </a:p>
          <a:p>
            <a:pPr algn="l" fontAlgn="base">
              <a:buFont typeface="Arial" panose="020B0604020202020204" pitchFamily="34" charset="0"/>
              <a:buChar char="•"/>
            </a:pPr>
            <a:r>
              <a:rPr lang="en-GB" b="0" i="0" dirty="0">
                <a:solidFill>
                  <a:srgbClr val="242729"/>
                </a:solidFill>
                <a:effectLst/>
                <a:latin typeface="inherit"/>
              </a:rPr>
              <a:t>L1-cache, 0.5 ns, 20%</a:t>
            </a:r>
          </a:p>
          <a:p>
            <a:pPr algn="l" fontAlgn="base">
              <a:buFont typeface="Arial" panose="020B0604020202020204" pitchFamily="34" charset="0"/>
              <a:buChar char="•"/>
            </a:pPr>
            <a:r>
              <a:rPr lang="en-GB" b="0" i="0" dirty="0">
                <a:solidFill>
                  <a:srgbClr val="242729"/>
                </a:solidFill>
                <a:effectLst/>
                <a:latin typeface="inherit"/>
              </a:rPr>
              <a:t>L2-cache, 1.8 ns, 5%</a:t>
            </a:r>
          </a:p>
          <a:p>
            <a:pPr algn="l" fontAlgn="base">
              <a:buFont typeface="Arial" panose="020B0604020202020204" pitchFamily="34" charset="0"/>
              <a:buChar char="•"/>
            </a:pPr>
            <a:r>
              <a:rPr lang="en-GB" b="0" i="0" dirty="0">
                <a:solidFill>
                  <a:srgbClr val="242729"/>
                </a:solidFill>
                <a:effectLst/>
                <a:latin typeface="inherit"/>
              </a:rPr>
              <a:t>L3-cache, 4.2 ns, 1.5%</a:t>
            </a:r>
          </a:p>
          <a:p>
            <a:pPr algn="l" fontAlgn="base">
              <a:buFont typeface="Arial" panose="020B0604020202020204" pitchFamily="34" charset="0"/>
              <a:buChar char="•"/>
            </a:pPr>
            <a:r>
              <a:rPr lang="en-GB" b="0" i="0" dirty="0">
                <a:solidFill>
                  <a:srgbClr val="242729"/>
                </a:solidFill>
                <a:effectLst/>
                <a:latin typeface="inherit"/>
              </a:rPr>
              <a:t>Main memory, 70 ns, 0%</a:t>
            </a:r>
          </a:p>
          <a:p>
            <a:endParaRPr lang="en-GB" dirty="0"/>
          </a:p>
        </p:txBody>
      </p:sp>
      <p:sp>
        <p:nvSpPr>
          <p:cNvPr id="4" name="Slide Number Placeholder 3"/>
          <p:cNvSpPr>
            <a:spLocks noGrp="1"/>
          </p:cNvSpPr>
          <p:nvPr>
            <p:ph type="sldNum" sz="quarter" idx="5"/>
          </p:nvPr>
        </p:nvSpPr>
        <p:spPr/>
        <p:txBody>
          <a:bodyPr/>
          <a:lstStyle/>
          <a:p>
            <a:fld id="{F458A61D-A46A-41D4-B432-DABC7B848F69}" type="slidenum">
              <a:rPr lang="en-GB" smtClean="0"/>
              <a:t>23</a:t>
            </a:fld>
            <a:endParaRPr lang="en-GB"/>
          </a:p>
        </p:txBody>
      </p:sp>
    </p:spTree>
    <p:extLst>
      <p:ext uri="{BB962C8B-B14F-4D97-AF65-F5344CB8AC3E}">
        <p14:creationId xmlns:p14="http://schemas.microsoft.com/office/powerpoint/2010/main" val="440525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292929"/>
                </a:solidFill>
                <a:effectLst/>
                <a:latin typeface="Karla"/>
              </a:rPr>
              <a:t>Die:</a:t>
            </a:r>
            <a:r>
              <a:rPr lang="en-GB" b="0" i="0" dirty="0">
                <a:solidFill>
                  <a:srgbClr val="292929"/>
                </a:solidFill>
                <a:effectLst/>
                <a:latin typeface="Karla"/>
              </a:rPr>
              <a:t> Semiconductor wafers are cut from a block of electronic-grade silicon. The piece of wafer cut from the block is referred to as a die.</a:t>
            </a:r>
          </a:p>
          <a:p>
            <a:pPr algn="l">
              <a:buFont typeface="Arial" panose="020B0604020202020204" pitchFamily="34" charset="0"/>
              <a:buChar char="•"/>
            </a:pPr>
            <a:r>
              <a:rPr lang="en-GB" b="1" i="0" dirty="0">
                <a:solidFill>
                  <a:srgbClr val="292929"/>
                </a:solidFill>
                <a:effectLst/>
                <a:latin typeface="Karla"/>
              </a:rPr>
              <a:t>Plane:</a:t>
            </a:r>
            <a:r>
              <a:rPr lang="en-GB" b="0" i="0" dirty="0">
                <a:solidFill>
                  <a:srgbClr val="292929"/>
                </a:solidFill>
                <a:effectLst/>
                <a:latin typeface="Karla"/>
              </a:rPr>
              <a:t> One die contains one to two planes. Planes can (generally) execute identical operations together.</a:t>
            </a:r>
          </a:p>
          <a:p>
            <a:pPr algn="l">
              <a:buFont typeface="Arial" panose="020B0604020202020204" pitchFamily="34" charset="0"/>
              <a:buChar char="•"/>
            </a:pPr>
            <a:r>
              <a:rPr lang="en-GB" b="1" i="0" dirty="0">
                <a:solidFill>
                  <a:srgbClr val="292929"/>
                </a:solidFill>
                <a:effectLst/>
                <a:latin typeface="Karla"/>
              </a:rPr>
              <a:t>Block:</a:t>
            </a:r>
            <a:r>
              <a:rPr lang="en-GB" b="0" i="0" dirty="0">
                <a:solidFill>
                  <a:srgbClr val="292929"/>
                </a:solidFill>
                <a:effectLst/>
                <a:latin typeface="Karla"/>
              </a:rPr>
              <a:t> Planes contain varying numbers of blocks. NAND Flash cells can only be erased at the block level.</a:t>
            </a:r>
          </a:p>
          <a:p>
            <a:pPr algn="l">
              <a:buFont typeface="Arial" panose="020B0604020202020204" pitchFamily="34" charset="0"/>
              <a:buChar char="•"/>
            </a:pPr>
            <a:r>
              <a:rPr lang="en-GB" b="1" i="0" dirty="0">
                <a:solidFill>
                  <a:srgbClr val="292929"/>
                </a:solidFill>
                <a:effectLst/>
                <a:latin typeface="Karla"/>
              </a:rPr>
              <a:t>Page:</a:t>
            </a:r>
            <a:r>
              <a:rPr lang="en-GB" b="0" i="0" dirty="0">
                <a:solidFill>
                  <a:srgbClr val="292929"/>
                </a:solidFill>
                <a:effectLst/>
                <a:latin typeface="Karla"/>
              </a:rPr>
              <a:t> Blocks usually contain around </a:t>
            </a:r>
            <a:r>
              <a:rPr lang="en-GB" b="1" i="0" dirty="0">
                <a:solidFill>
                  <a:srgbClr val="292929"/>
                </a:solidFill>
                <a:effectLst/>
                <a:latin typeface="Karla"/>
              </a:rPr>
              <a:t>128 pages</a:t>
            </a:r>
            <a:r>
              <a:rPr lang="en-GB" b="0" i="0" dirty="0">
                <a:solidFill>
                  <a:srgbClr val="292929"/>
                </a:solidFill>
                <a:effectLst/>
                <a:latin typeface="Karla"/>
              </a:rPr>
              <a:t>. Pages are the smallest units that can be programmed (or written to).</a:t>
            </a:r>
          </a:p>
          <a:p>
            <a:pPr algn="l">
              <a:buFont typeface="Arial" panose="020B0604020202020204" pitchFamily="34" charset="0"/>
              <a:buChar char="•"/>
            </a:pPr>
            <a:r>
              <a:rPr lang="en-GB" b="0" i="0" dirty="0">
                <a:solidFill>
                  <a:srgbClr val="292929"/>
                </a:solidFill>
                <a:effectLst/>
                <a:latin typeface="Karla"/>
              </a:rPr>
              <a:t>Each page contains anywhere from</a:t>
            </a:r>
            <a:r>
              <a:rPr lang="en-GB" b="1" i="0" dirty="0">
                <a:solidFill>
                  <a:srgbClr val="292929"/>
                </a:solidFill>
                <a:effectLst/>
                <a:latin typeface="Karla"/>
              </a:rPr>
              <a:t> 512 – 4,096 bytes</a:t>
            </a:r>
            <a:r>
              <a:rPr lang="en-GB" b="0" i="0" dirty="0">
                <a:solidFill>
                  <a:srgbClr val="292929"/>
                </a:solidFill>
                <a:effectLst/>
                <a:latin typeface="Karla"/>
              </a:rPr>
              <a:t> (1 byte = 8 bits). Some cells hold just one bit, while others contain up to three depending on the SSD.</a:t>
            </a:r>
          </a:p>
          <a:p>
            <a:endParaRPr lang="en-GB" dirty="0"/>
          </a:p>
        </p:txBody>
      </p:sp>
      <p:sp>
        <p:nvSpPr>
          <p:cNvPr id="4" name="Slide Number Placeholder 3"/>
          <p:cNvSpPr>
            <a:spLocks noGrp="1"/>
          </p:cNvSpPr>
          <p:nvPr>
            <p:ph type="sldNum" sz="quarter" idx="5"/>
          </p:nvPr>
        </p:nvSpPr>
        <p:spPr/>
        <p:txBody>
          <a:bodyPr/>
          <a:lstStyle/>
          <a:p>
            <a:fld id="{F458A61D-A46A-41D4-B432-DABC7B848F69}" type="slidenum">
              <a:rPr lang="en-GB" smtClean="0"/>
              <a:t>29</a:t>
            </a:fld>
            <a:endParaRPr lang="en-GB"/>
          </a:p>
        </p:txBody>
      </p:sp>
    </p:spTree>
    <p:extLst>
      <p:ext uri="{BB962C8B-B14F-4D97-AF65-F5344CB8AC3E}">
        <p14:creationId xmlns:p14="http://schemas.microsoft.com/office/powerpoint/2010/main" val="1350023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not much difference between how your DRAM works and how NAND flash memory works</a:t>
            </a:r>
          </a:p>
        </p:txBody>
      </p:sp>
      <p:sp>
        <p:nvSpPr>
          <p:cNvPr id="4" name="Slide Number Placeholder 3"/>
          <p:cNvSpPr>
            <a:spLocks noGrp="1"/>
          </p:cNvSpPr>
          <p:nvPr>
            <p:ph type="sldNum" sz="quarter" idx="5"/>
          </p:nvPr>
        </p:nvSpPr>
        <p:spPr/>
        <p:txBody>
          <a:bodyPr/>
          <a:lstStyle/>
          <a:p>
            <a:fld id="{F458A61D-A46A-41D4-B432-DABC7B848F69}" type="slidenum">
              <a:rPr lang="en-GB" smtClean="0"/>
              <a:t>30</a:t>
            </a:fld>
            <a:endParaRPr lang="en-GB"/>
          </a:p>
        </p:txBody>
      </p:sp>
    </p:spTree>
    <p:extLst>
      <p:ext uri="{BB962C8B-B14F-4D97-AF65-F5344CB8AC3E}">
        <p14:creationId xmlns:p14="http://schemas.microsoft.com/office/powerpoint/2010/main" val="178065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questions around, dual channel / quad, ECC, registered.</a:t>
            </a:r>
          </a:p>
          <a:p>
            <a:r>
              <a:rPr lang="en-GB" dirty="0"/>
              <a:t>Not sure why this memory is not working, I filed a notch in place to make it fit.</a:t>
            </a:r>
          </a:p>
          <a:p>
            <a:endParaRPr lang="en-GB" dirty="0"/>
          </a:p>
        </p:txBody>
      </p:sp>
      <p:sp>
        <p:nvSpPr>
          <p:cNvPr id="4" name="Slide Number Placeholder 3"/>
          <p:cNvSpPr>
            <a:spLocks noGrp="1"/>
          </p:cNvSpPr>
          <p:nvPr>
            <p:ph type="sldNum" sz="quarter" idx="5"/>
          </p:nvPr>
        </p:nvSpPr>
        <p:spPr/>
        <p:txBody>
          <a:bodyPr/>
          <a:lstStyle/>
          <a:p>
            <a:fld id="{F458A61D-A46A-41D4-B432-DABC7B848F69}" type="slidenum">
              <a:rPr lang="en-GB" smtClean="0"/>
              <a:t>6</a:t>
            </a:fld>
            <a:endParaRPr lang="en-GB"/>
          </a:p>
        </p:txBody>
      </p:sp>
    </p:spTree>
    <p:extLst>
      <p:ext uri="{BB962C8B-B14F-4D97-AF65-F5344CB8AC3E}">
        <p14:creationId xmlns:p14="http://schemas.microsoft.com/office/powerpoint/2010/main" val="1398677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92929"/>
                </a:solidFill>
                <a:effectLst/>
                <a:latin typeface="Karla"/>
              </a:rPr>
              <a:t>The control gate opens and closes from voltage applied by the word lines. More specifically, the word line checks to see if the cell holds a charge (a “0”) or not (a “1”), also known as the cell’s </a:t>
            </a:r>
            <a:r>
              <a:rPr lang="en-GB" b="1" i="0" dirty="0">
                <a:solidFill>
                  <a:srgbClr val="292929"/>
                </a:solidFill>
                <a:effectLst/>
                <a:latin typeface="Karla"/>
              </a:rPr>
              <a:t>bit state</a:t>
            </a:r>
            <a:r>
              <a:rPr lang="en-GB" b="0" i="0" dirty="0">
                <a:solidFill>
                  <a:srgbClr val="292929"/>
                </a:solidFill>
                <a:effectLst/>
                <a:latin typeface="Karla"/>
              </a:rPr>
              <a:t>.</a:t>
            </a:r>
          </a:p>
          <a:p>
            <a:pPr algn="l"/>
            <a:r>
              <a:rPr lang="en-GB" b="0" i="0" dirty="0">
                <a:solidFill>
                  <a:srgbClr val="292929"/>
                </a:solidFill>
                <a:effectLst/>
                <a:latin typeface="Karla"/>
              </a:rPr>
              <a:t>A cell registering as a “1” (no charge) indicates there are</a:t>
            </a:r>
            <a:r>
              <a:rPr lang="en-GB" b="0" i="1" dirty="0">
                <a:solidFill>
                  <a:srgbClr val="292929"/>
                </a:solidFill>
                <a:effectLst/>
                <a:latin typeface="Karla"/>
              </a:rPr>
              <a:t> no electrons present</a:t>
            </a:r>
            <a:r>
              <a:rPr lang="en-GB" b="0" i="0" dirty="0">
                <a:solidFill>
                  <a:srgbClr val="292929"/>
                </a:solidFill>
                <a:effectLst/>
                <a:latin typeface="Karla"/>
              </a:rPr>
              <a:t> in the </a:t>
            </a:r>
            <a:r>
              <a:rPr lang="en-GB" b="1" i="0" dirty="0">
                <a:solidFill>
                  <a:srgbClr val="292929"/>
                </a:solidFill>
                <a:effectLst/>
                <a:latin typeface="Karla"/>
              </a:rPr>
              <a:t>Floating Gate (FG); </a:t>
            </a:r>
            <a:r>
              <a:rPr lang="en-GB" b="0" i="0" dirty="0">
                <a:solidFill>
                  <a:srgbClr val="292929"/>
                </a:solidFill>
                <a:effectLst/>
                <a:latin typeface="Karla"/>
              </a:rPr>
              <a:t>if the cell’s bit state reads as a “0” (holding a charge), there </a:t>
            </a:r>
            <a:r>
              <a:rPr lang="en-GB" b="0" i="1" dirty="0">
                <a:solidFill>
                  <a:srgbClr val="292929"/>
                </a:solidFill>
                <a:effectLst/>
                <a:latin typeface="Karla"/>
              </a:rPr>
              <a:t>are</a:t>
            </a:r>
            <a:r>
              <a:rPr lang="en-GB" b="0" i="0" dirty="0">
                <a:solidFill>
                  <a:srgbClr val="292929"/>
                </a:solidFill>
                <a:effectLst/>
                <a:latin typeface="Karla"/>
              </a:rPr>
              <a:t> electrons in the FG.</a:t>
            </a:r>
          </a:p>
          <a:p>
            <a:pPr algn="l"/>
            <a:endParaRPr lang="en-GB" b="1" i="0" dirty="0">
              <a:solidFill>
                <a:srgbClr val="292929"/>
              </a:solidFill>
              <a:effectLst/>
              <a:latin typeface="Karla"/>
            </a:endParaRPr>
          </a:p>
          <a:p>
            <a:pPr algn="l"/>
            <a:r>
              <a:rPr lang="en-GB" b="1" i="0" dirty="0">
                <a:solidFill>
                  <a:srgbClr val="292929"/>
                </a:solidFill>
                <a:effectLst/>
                <a:latin typeface="Karla"/>
              </a:rPr>
              <a:t>How do electrons get into and out of the FG?</a:t>
            </a:r>
            <a:endParaRPr lang="en-GB" b="0" i="0" dirty="0">
              <a:solidFill>
                <a:srgbClr val="292929"/>
              </a:solidFill>
              <a:effectLst/>
              <a:latin typeface="Karla"/>
            </a:endParaRPr>
          </a:p>
          <a:p>
            <a:pPr algn="l"/>
            <a:r>
              <a:rPr lang="en-GB" b="0" i="0" dirty="0">
                <a:solidFill>
                  <a:srgbClr val="292929"/>
                </a:solidFill>
                <a:effectLst/>
                <a:latin typeface="Karla"/>
              </a:rPr>
              <a:t>By applying a positive charge to the bit line and word line, electrons stored in the </a:t>
            </a:r>
            <a:r>
              <a:rPr lang="en-GB" b="1" i="0" dirty="0">
                <a:solidFill>
                  <a:srgbClr val="292929"/>
                </a:solidFill>
                <a:effectLst/>
                <a:latin typeface="Karla"/>
              </a:rPr>
              <a:t>source</a:t>
            </a:r>
            <a:r>
              <a:rPr lang="en-GB" b="0" i="0" dirty="0">
                <a:solidFill>
                  <a:srgbClr val="292929"/>
                </a:solidFill>
                <a:effectLst/>
                <a:latin typeface="Karla"/>
              </a:rPr>
              <a:t> get excited and </a:t>
            </a:r>
            <a:r>
              <a:rPr lang="en-GB" b="0" i="0" dirty="0" err="1">
                <a:solidFill>
                  <a:srgbClr val="292929"/>
                </a:solidFill>
                <a:effectLst/>
                <a:latin typeface="Karla"/>
              </a:rPr>
              <a:t>plow</a:t>
            </a:r>
            <a:r>
              <a:rPr lang="en-GB" b="0" i="0" dirty="0">
                <a:solidFill>
                  <a:srgbClr val="292929"/>
                </a:solidFill>
                <a:effectLst/>
                <a:latin typeface="Karla"/>
              </a:rPr>
              <a:t> through the </a:t>
            </a:r>
            <a:r>
              <a:rPr lang="en-GB" b="1" i="0" dirty="0">
                <a:solidFill>
                  <a:srgbClr val="292929"/>
                </a:solidFill>
                <a:effectLst/>
                <a:latin typeface="Karla"/>
              </a:rPr>
              <a:t>P-Substrate</a:t>
            </a:r>
            <a:r>
              <a:rPr lang="en-GB" b="0" i="0" dirty="0">
                <a:solidFill>
                  <a:srgbClr val="292929"/>
                </a:solidFill>
                <a:effectLst/>
                <a:latin typeface="Karla"/>
              </a:rPr>
              <a:t> field to the </a:t>
            </a:r>
            <a:r>
              <a:rPr lang="en-GB" b="1" i="0" dirty="0">
                <a:solidFill>
                  <a:srgbClr val="292929"/>
                </a:solidFill>
                <a:effectLst/>
                <a:latin typeface="Karla"/>
              </a:rPr>
              <a:t>drain</a:t>
            </a:r>
            <a:r>
              <a:rPr lang="en-GB" b="0" i="0" dirty="0">
                <a:solidFill>
                  <a:srgbClr val="292929"/>
                </a:solidFill>
                <a:effectLst/>
                <a:latin typeface="Karla"/>
              </a:rPr>
              <a:t>.</a:t>
            </a:r>
          </a:p>
          <a:p>
            <a:pPr algn="l"/>
            <a:r>
              <a:rPr lang="en-GB" b="0" i="0" dirty="0">
                <a:solidFill>
                  <a:srgbClr val="292929"/>
                </a:solidFill>
                <a:effectLst/>
                <a:latin typeface="Karla"/>
              </a:rPr>
              <a:t>When this happens, some electrons squeeze through the “insulated” layer into the floating gate, a process called</a:t>
            </a:r>
            <a:r>
              <a:rPr lang="en-GB" b="0" i="0" u="none" strike="noStrike" dirty="0">
                <a:solidFill>
                  <a:srgbClr val="3775CC"/>
                </a:solidFill>
                <a:effectLst/>
                <a:latin typeface="Karla"/>
                <a:hlinkClick r:id="rId3"/>
              </a:rPr>
              <a:t> tunnel injection</a:t>
            </a:r>
            <a:r>
              <a:rPr lang="en-GB" b="0" i="0" dirty="0">
                <a:solidFill>
                  <a:srgbClr val="292929"/>
                </a:solidFill>
                <a:effectLst/>
                <a:latin typeface="Karla"/>
              </a:rPr>
              <a:t>. Forcing electrons into a floating gate is how your drive </a:t>
            </a:r>
            <a:r>
              <a:rPr lang="en-GB" b="1" i="0" dirty="0">
                <a:solidFill>
                  <a:srgbClr val="292929"/>
                </a:solidFill>
                <a:effectLst/>
                <a:latin typeface="Karla"/>
              </a:rPr>
              <a:t>writes data to a cell. </a:t>
            </a:r>
            <a:endParaRPr lang="en-GB" b="0" i="0" dirty="0">
              <a:solidFill>
                <a:srgbClr val="292929"/>
              </a:solidFill>
              <a:effectLst/>
              <a:latin typeface="Karla"/>
            </a:endParaRPr>
          </a:p>
          <a:p>
            <a:pPr algn="l"/>
            <a:r>
              <a:rPr lang="en-GB" b="0" i="0" dirty="0">
                <a:solidFill>
                  <a:srgbClr val="292929"/>
                </a:solidFill>
                <a:effectLst/>
                <a:latin typeface="Karla"/>
              </a:rPr>
              <a:t>Writing — or </a:t>
            </a:r>
            <a:r>
              <a:rPr lang="en-GB" b="1" i="0" dirty="0">
                <a:solidFill>
                  <a:srgbClr val="292929"/>
                </a:solidFill>
                <a:effectLst/>
                <a:latin typeface="Karla"/>
              </a:rPr>
              <a:t>programming </a:t>
            </a:r>
            <a:r>
              <a:rPr lang="en-GB" b="0" i="0" dirty="0">
                <a:solidFill>
                  <a:srgbClr val="292929"/>
                </a:solidFill>
                <a:effectLst/>
                <a:latin typeface="Karla"/>
              </a:rPr>
              <a:t>— happens at the </a:t>
            </a:r>
            <a:r>
              <a:rPr lang="en-GB" b="1" i="0" dirty="0">
                <a:solidFill>
                  <a:srgbClr val="292929"/>
                </a:solidFill>
                <a:effectLst/>
                <a:latin typeface="Karla"/>
              </a:rPr>
              <a:t>byte level,</a:t>
            </a:r>
            <a:r>
              <a:rPr lang="en-GB" b="0" i="0" dirty="0">
                <a:solidFill>
                  <a:srgbClr val="292929"/>
                </a:solidFill>
                <a:effectLst/>
                <a:latin typeface="Karla"/>
              </a:rPr>
              <a:t> and sets individual bits from “1” to “0”.</a:t>
            </a:r>
          </a:p>
          <a:p>
            <a:pPr algn="l"/>
            <a:r>
              <a:rPr lang="en-GB" b="0" i="0" dirty="0">
                <a:solidFill>
                  <a:srgbClr val="292929"/>
                </a:solidFill>
                <a:effectLst/>
                <a:latin typeface="Karla"/>
              </a:rPr>
              <a:t>Erasing data happens at the</a:t>
            </a:r>
            <a:r>
              <a:rPr lang="en-GB" b="1" i="0" dirty="0">
                <a:solidFill>
                  <a:srgbClr val="292929"/>
                </a:solidFill>
                <a:effectLst/>
                <a:latin typeface="Karla"/>
              </a:rPr>
              <a:t> block level</a:t>
            </a:r>
            <a:r>
              <a:rPr lang="en-GB" b="0" i="0" dirty="0">
                <a:solidFill>
                  <a:srgbClr val="292929"/>
                </a:solidFill>
                <a:effectLst/>
                <a:latin typeface="Karla"/>
              </a:rPr>
              <a:t>. A similar process called </a:t>
            </a:r>
            <a:r>
              <a:rPr lang="en-GB" b="1" i="0" dirty="0">
                <a:solidFill>
                  <a:srgbClr val="292929"/>
                </a:solidFill>
                <a:effectLst/>
                <a:latin typeface="Karla"/>
              </a:rPr>
              <a:t>tunnel release </a:t>
            </a:r>
            <a:r>
              <a:rPr lang="en-GB" b="0" i="0" dirty="0">
                <a:solidFill>
                  <a:srgbClr val="292929"/>
                </a:solidFill>
                <a:effectLst/>
                <a:latin typeface="Karla"/>
              </a:rPr>
              <a:t>forces electrons out of the floating gate, in turn changing the bit state to “1”.</a:t>
            </a:r>
          </a:p>
          <a:p>
            <a:endParaRPr lang="en-GB" dirty="0"/>
          </a:p>
        </p:txBody>
      </p:sp>
      <p:sp>
        <p:nvSpPr>
          <p:cNvPr id="4" name="Slide Number Placeholder 3"/>
          <p:cNvSpPr>
            <a:spLocks noGrp="1"/>
          </p:cNvSpPr>
          <p:nvPr>
            <p:ph type="sldNum" sz="quarter" idx="5"/>
          </p:nvPr>
        </p:nvSpPr>
        <p:spPr/>
        <p:txBody>
          <a:bodyPr/>
          <a:lstStyle/>
          <a:p>
            <a:fld id="{F458A61D-A46A-41D4-B432-DABC7B848F69}" type="slidenum">
              <a:rPr lang="en-GB" smtClean="0"/>
              <a:t>31</a:t>
            </a:fld>
            <a:endParaRPr lang="en-GB"/>
          </a:p>
        </p:txBody>
      </p:sp>
    </p:spTree>
    <p:extLst>
      <p:ext uri="{BB962C8B-B14F-4D97-AF65-F5344CB8AC3E}">
        <p14:creationId xmlns:p14="http://schemas.microsoft.com/office/powerpoint/2010/main" val="415417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58A61D-A46A-41D4-B432-DABC7B848F69}" type="slidenum">
              <a:rPr lang="en-GB" smtClean="0"/>
              <a:t>7</a:t>
            </a:fld>
            <a:endParaRPr lang="en-GB"/>
          </a:p>
        </p:txBody>
      </p:sp>
    </p:spTree>
    <p:extLst>
      <p:ext uri="{BB962C8B-B14F-4D97-AF65-F5344CB8AC3E}">
        <p14:creationId xmlns:p14="http://schemas.microsoft.com/office/powerpoint/2010/main" val="33572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memory is RAM and so forth</a:t>
            </a:r>
          </a:p>
          <a:p>
            <a:r>
              <a:rPr lang="en-GB" dirty="0"/>
              <a:t>Auxiliary Memory is along the lines of storage internal/ external</a:t>
            </a:r>
          </a:p>
        </p:txBody>
      </p:sp>
      <p:sp>
        <p:nvSpPr>
          <p:cNvPr id="4" name="Slide Number Placeholder 3"/>
          <p:cNvSpPr>
            <a:spLocks noGrp="1"/>
          </p:cNvSpPr>
          <p:nvPr>
            <p:ph type="sldNum" sz="quarter" idx="5"/>
          </p:nvPr>
        </p:nvSpPr>
        <p:spPr/>
        <p:txBody>
          <a:bodyPr/>
          <a:lstStyle/>
          <a:p>
            <a:fld id="{F458A61D-A46A-41D4-B432-DABC7B848F69}" type="slidenum">
              <a:rPr lang="en-GB" smtClean="0"/>
              <a:t>8</a:t>
            </a:fld>
            <a:endParaRPr lang="en-GB"/>
          </a:p>
        </p:txBody>
      </p:sp>
    </p:spTree>
    <p:extLst>
      <p:ext uri="{BB962C8B-B14F-4D97-AF65-F5344CB8AC3E}">
        <p14:creationId xmlns:p14="http://schemas.microsoft.com/office/powerpoint/2010/main" val="423204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any given time, data is copied only between two adjacent levels – Upper Level (the one closer to the processor) • Smaller, faster, and uses more expensive technology – Lower Level (the one further from the processor) • Bigger, slower, and uses less expensive technology</a:t>
            </a:r>
          </a:p>
        </p:txBody>
      </p:sp>
      <p:sp>
        <p:nvSpPr>
          <p:cNvPr id="4" name="Slide Number Placeholder 3"/>
          <p:cNvSpPr>
            <a:spLocks noGrp="1"/>
          </p:cNvSpPr>
          <p:nvPr>
            <p:ph type="sldNum" sz="quarter" idx="5"/>
          </p:nvPr>
        </p:nvSpPr>
        <p:spPr/>
        <p:txBody>
          <a:bodyPr/>
          <a:lstStyle/>
          <a:p>
            <a:fld id="{F458A61D-A46A-41D4-B432-DABC7B848F69}" type="slidenum">
              <a:rPr lang="en-GB" smtClean="0"/>
              <a:t>9</a:t>
            </a:fld>
            <a:endParaRPr lang="en-GB"/>
          </a:p>
        </p:txBody>
      </p:sp>
    </p:spTree>
    <p:extLst>
      <p:ext uri="{BB962C8B-B14F-4D97-AF65-F5344CB8AC3E}">
        <p14:creationId xmlns:p14="http://schemas.microsoft.com/office/powerpoint/2010/main" val="210526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 = 2 a </a:t>
            </a:r>
          </a:p>
          <a:p>
            <a:r>
              <a:rPr lang="en-GB" dirty="0"/>
              <a:t>The CS (chip select) input is used to enable the device </a:t>
            </a:r>
          </a:p>
          <a:p>
            <a:r>
              <a:rPr lang="en-GB" dirty="0"/>
              <a:t>	This is an active low input, so it will only respond to its other inputs if the CS line is low. </a:t>
            </a:r>
          </a:p>
          <a:p>
            <a:r>
              <a:rPr lang="en-GB" dirty="0"/>
              <a:t>The OE (output enable) input is used to cause the memory device to place the contents of the location specified by the address inputs onto the data pin</a:t>
            </a:r>
          </a:p>
          <a:p>
            <a:r>
              <a:rPr lang="en-GB" dirty="0"/>
              <a:t>The WR (write enable) input is used to cause the memory device to write the internal location specified by the address inputs with the data currently appearing on the data</a:t>
            </a:r>
          </a:p>
          <a:p>
            <a:r>
              <a:rPr lang="en-GB" dirty="0"/>
              <a:t>pins</a:t>
            </a:r>
          </a:p>
          <a:p>
            <a:r>
              <a:rPr lang="en-GB" dirty="0"/>
              <a:t>– This is an active low signal, and the actual write occurs on the</a:t>
            </a:r>
          </a:p>
          <a:p>
            <a:r>
              <a:rPr lang="en-GB" dirty="0"/>
              <a:t>rising edge when WR goes from low back to the high state</a:t>
            </a:r>
          </a:p>
        </p:txBody>
      </p:sp>
      <p:sp>
        <p:nvSpPr>
          <p:cNvPr id="4" name="Slide Number Placeholder 3"/>
          <p:cNvSpPr>
            <a:spLocks noGrp="1"/>
          </p:cNvSpPr>
          <p:nvPr>
            <p:ph type="sldNum" sz="quarter" idx="5"/>
          </p:nvPr>
        </p:nvSpPr>
        <p:spPr/>
        <p:txBody>
          <a:bodyPr/>
          <a:lstStyle/>
          <a:p>
            <a:fld id="{F458A61D-A46A-41D4-B432-DABC7B848F69}" type="slidenum">
              <a:rPr lang="en-GB" smtClean="0"/>
              <a:t>10</a:t>
            </a:fld>
            <a:endParaRPr lang="en-GB"/>
          </a:p>
        </p:txBody>
      </p:sp>
    </p:spTree>
    <p:extLst>
      <p:ext uri="{BB962C8B-B14F-4D97-AF65-F5344CB8AC3E}">
        <p14:creationId xmlns:p14="http://schemas.microsoft.com/office/powerpoint/2010/main" val="23653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58A61D-A46A-41D4-B432-DABC7B848F69}" type="slidenum">
              <a:rPr lang="en-GB" smtClean="0"/>
              <a:t>12</a:t>
            </a:fld>
            <a:endParaRPr lang="en-GB"/>
          </a:p>
        </p:txBody>
      </p:sp>
    </p:spTree>
    <p:extLst>
      <p:ext uri="{BB962C8B-B14F-4D97-AF65-F5344CB8AC3E}">
        <p14:creationId xmlns:p14="http://schemas.microsoft.com/office/powerpoint/2010/main" val="213675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 Metal oxide semiconductor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E3E3E"/>
                </a:solidFill>
                <a:effectLst/>
                <a:latin typeface="Open Sans"/>
              </a:rPr>
              <a:t>For main memory, DRAM (dynamic random access memory) is the current standard. DRAM is a type of volatile memory, meaning it requires power to retain data. “Dynamic” refers to the slow discharge of the capacitor (data leakage), where the charge periodically needs to be refreshed to retain the data. This is less than ideal as it consumes extra power and requires high endurance (ability to read and write many times). “Random access” means it takes the same amount of time to reach any memory address. This provides efficient data access compared to the slower sequential (in the order data was stored) access of NAND flash and other storage-class technologies. Another speed advantage is that DRAM is bit-alterable, where new data can directly overwrite existing stored information (no erase step needed). DRAM is also bit-addressable, allowing access to individual bits of data and not just larger blocks (often called “page read”), which is important for main memory.</a:t>
            </a:r>
          </a:p>
          <a:p>
            <a:endParaRPr lang="en-GB" dirty="0"/>
          </a:p>
        </p:txBody>
      </p:sp>
      <p:sp>
        <p:nvSpPr>
          <p:cNvPr id="4" name="Slide Number Placeholder 3"/>
          <p:cNvSpPr>
            <a:spLocks noGrp="1"/>
          </p:cNvSpPr>
          <p:nvPr>
            <p:ph type="sldNum" sz="quarter" idx="5"/>
          </p:nvPr>
        </p:nvSpPr>
        <p:spPr/>
        <p:txBody>
          <a:bodyPr/>
          <a:lstStyle/>
          <a:p>
            <a:fld id="{F458A61D-A46A-41D4-B432-DABC7B848F69}" type="slidenum">
              <a:rPr lang="en-GB" smtClean="0"/>
              <a:t>13</a:t>
            </a:fld>
            <a:endParaRPr lang="en-GB"/>
          </a:p>
        </p:txBody>
      </p:sp>
    </p:spTree>
    <p:extLst>
      <p:ext uri="{BB962C8B-B14F-4D97-AF65-F5344CB8AC3E}">
        <p14:creationId xmlns:p14="http://schemas.microsoft.com/office/powerpoint/2010/main" val="175998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memory cell is written to by placing a “1” or “0” charge into the capacitor cell. This is done during a write cycle by opening the cell transistor (gate to power supply or VCC) and presenting either VCC or 0V (ground) at the capacitor. The word line (gate of the transistor) is then held at ground to isolate the capacitor charge. This capacitor will be accessed for either a new write, a read, or a refresh.</a:t>
            </a:r>
          </a:p>
        </p:txBody>
      </p:sp>
      <p:sp>
        <p:nvSpPr>
          <p:cNvPr id="4" name="Slide Number Placeholder 3"/>
          <p:cNvSpPr>
            <a:spLocks noGrp="1"/>
          </p:cNvSpPr>
          <p:nvPr>
            <p:ph type="sldNum" sz="quarter" idx="5"/>
          </p:nvPr>
        </p:nvSpPr>
        <p:spPr/>
        <p:txBody>
          <a:bodyPr/>
          <a:lstStyle/>
          <a:p>
            <a:fld id="{F458A61D-A46A-41D4-B432-DABC7B848F69}" type="slidenum">
              <a:rPr lang="en-GB" smtClean="0"/>
              <a:t>14</a:t>
            </a:fld>
            <a:endParaRPr lang="en-GB"/>
          </a:p>
        </p:txBody>
      </p:sp>
    </p:spTree>
    <p:extLst>
      <p:ext uri="{BB962C8B-B14F-4D97-AF65-F5344CB8AC3E}">
        <p14:creationId xmlns:p14="http://schemas.microsoft.com/office/powerpoint/2010/main" val="35412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417443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64514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18768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56960" y="822960"/>
            <a:ext cx="6035040"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2"/>
          </p:nvPr>
        </p:nvSpPr>
        <p:spPr>
          <a:xfrm>
            <a:off x="0" y="822960"/>
            <a:ext cx="603504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0" y="3623310"/>
            <a:ext cx="603504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4"/>
          </p:nvPr>
        </p:nvSpPr>
        <p:spPr>
          <a:xfrm>
            <a:off x="680322" y="5936190"/>
            <a:ext cx="6870660" cy="365125"/>
          </a:xfrm>
          <a:prstGeom prst="rect">
            <a:avLst/>
          </a:prstGeom>
        </p:spPr>
        <p:txBody>
          <a:bodyPr/>
          <a:lstStyle/>
          <a:p>
            <a:r>
              <a:rPr lang="en-US"/>
              <a:t>1.1 Motherboard Components</a:t>
            </a:r>
            <a:endParaRPr lang="en-US" dirty="0"/>
          </a:p>
        </p:txBody>
      </p:sp>
      <p:sp>
        <p:nvSpPr>
          <p:cNvPr id="5" name="Slide Number Placeholder 4"/>
          <p:cNvSpPr>
            <a:spLocks noGrp="1"/>
          </p:cNvSpPr>
          <p:nvPr>
            <p:ph type="sldNum" sz="quarter" idx="15"/>
          </p:nvPr>
        </p:nvSpPr>
        <p:spPr/>
        <p:txBody>
          <a:bodyPr/>
          <a:lstStyle/>
          <a:p>
            <a:pPr algn="ctr"/>
            <a:r>
              <a:rPr lang="en-US" dirty="0"/>
              <a:t>TBC</a:t>
            </a:r>
          </a:p>
        </p:txBody>
      </p:sp>
    </p:spTree>
    <p:extLst>
      <p:ext uri="{BB962C8B-B14F-4D97-AF65-F5344CB8AC3E}">
        <p14:creationId xmlns:p14="http://schemas.microsoft.com/office/powerpoint/2010/main" val="103651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59064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26602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42164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82952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8443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15039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50846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9/11/2020</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13748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9/11/2020</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0AA7F-291E-274E-8F74-B819450B55B2}" type="slidenum">
              <a:rPr lang="en-US" smtClean="0"/>
              <a:t>‹#›</a:t>
            </a:fld>
            <a:endParaRPr lang="en-US"/>
          </a:p>
        </p:txBody>
      </p:sp>
      <p:sp>
        <p:nvSpPr>
          <p:cNvPr id="7" name="Rectangle 6">
            <a:extLst>
              <a:ext uri="{FF2B5EF4-FFF2-40B4-BE49-F238E27FC236}">
                <a16:creationId xmlns:a16="http://schemas.microsoft.com/office/drawing/2014/main" id="{57EA4655-CB46-0544-B73D-859810E0A0E7}"/>
              </a:ext>
            </a:extLst>
          </p:cNvPr>
          <p:cNvSpPr/>
          <p:nvPr userDrawn="1"/>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724727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5F55-2BFF-4126-AE02-F5AA42C190F1}"/>
              </a:ext>
            </a:extLst>
          </p:cNvPr>
          <p:cNvSpPr>
            <a:spLocks noGrp="1"/>
          </p:cNvSpPr>
          <p:nvPr>
            <p:ph type="ctrTitle"/>
          </p:nvPr>
        </p:nvSpPr>
        <p:spPr>
          <a:xfrm>
            <a:off x="1084881" y="1130112"/>
            <a:ext cx="10022237" cy="2387600"/>
          </a:xfrm>
        </p:spPr>
        <p:txBody>
          <a:bodyPr>
            <a:normAutofit/>
          </a:bodyPr>
          <a:lstStyle/>
          <a:p>
            <a:r>
              <a:rPr lang="en-GB" sz="4400" dirty="0">
                <a:latin typeface="Microsoft Sans Serif"/>
                <a:ea typeface="Microsoft Sans Serif"/>
                <a:cs typeface="Microsoft Sans Serif"/>
              </a:rPr>
              <a:t>Operating Systems and Architecture</a:t>
            </a:r>
            <a:endParaRPr lang="en-US" sz="4400" dirty="0"/>
          </a:p>
        </p:txBody>
      </p:sp>
      <p:sp>
        <p:nvSpPr>
          <p:cNvPr id="3" name="Subtitle 2">
            <a:extLst>
              <a:ext uri="{FF2B5EF4-FFF2-40B4-BE49-F238E27FC236}">
                <a16:creationId xmlns:a16="http://schemas.microsoft.com/office/drawing/2014/main" id="{2277BA68-6289-4EAC-A555-791DA44D986D}"/>
              </a:ext>
            </a:extLst>
          </p:cNvPr>
          <p:cNvSpPr>
            <a:spLocks noGrp="1"/>
          </p:cNvSpPr>
          <p:nvPr>
            <p:ph type="subTitle" idx="1"/>
          </p:nvPr>
        </p:nvSpPr>
        <p:spPr/>
        <p:txBody>
          <a:bodyPr/>
          <a:lstStyle/>
          <a:p>
            <a:r>
              <a:rPr lang="en-GB" dirty="0"/>
              <a:t>(UFCFCU-30-1)</a:t>
            </a:r>
          </a:p>
        </p:txBody>
      </p:sp>
      <p:sp>
        <p:nvSpPr>
          <p:cNvPr id="6" name="Rectangle 5">
            <a:extLst>
              <a:ext uri="{FF2B5EF4-FFF2-40B4-BE49-F238E27FC236}">
                <a16:creationId xmlns:a16="http://schemas.microsoft.com/office/drawing/2014/main" id="{D05C1695-5985-BC40-9B0C-2C93B4287676}"/>
              </a:ext>
            </a:extLst>
          </p:cNvPr>
          <p:cNvSpPr/>
          <p:nvPr/>
        </p:nvSpPr>
        <p:spPr>
          <a:xfrm>
            <a:off x="1524000" y="163220"/>
            <a:ext cx="299902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computer architecture</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8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3552-FD33-4B3E-9D1F-D9568E9EF538}"/>
              </a:ext>
            </a:extLst>
          </p:cNvPr>
          <p:cNvSpPr>
            <a:spLocks noGrp="1"/>
          </p:cNvSpPr>
          <p:nvPr>
            <p:ph type="title"/>
          </p:nvPr>
        </p:nvSpPr>
        <p:spPr/>
        <p:txBody>
          <a:bodyPr/>
          <a:lstStyle/>
          <a:p>
            <a:r>
              <a:rPr lang="en-GB" dirty="0"/>
              <a:t>1-D addressing scheme</a:t>
            </a:r>
          </a:p>
        </p:txBody>
      </p:sp>
      <p:pic>
        <p:nvPicPr>
          <p:cNvPr id="5" name="Content Placeholder 4">
            <a:extLst>
              <a:ext uri="{FF2B5EF4-FFF2-40B4-BE49-F238E27FC236}">
                <a16:creationId xmlns:a16="http://schemas.microsoft.com/office/drawing/2014/main" id="{ACE8E4FF-37EE-47E6-8A75-DE57D4B06794}"/>
              </a:ext>
            </a:extLst>
          </p:cNvPr>
          <p:cNvPicPr>
            <a:picLocks noGrp="1" noChangeAspect="1"/>
          </p:cNvPicPr>
          <p:nvPr>
            <p:ph idx="1"/>
          </p:nvPr>
        </p:nvPicPr>
        <p:blipFill>
          <a:blip r:embed="rId3"/>
          <a:stretch>
            <a:fillRect/>
          </a:stretch>
        </p:blipFill>
        <p:spPr>
          <a:xfrm>
            <a:off x="2464095" y="1442913"/>
            <a:ext cx="7263809" cy="5049962"/>
          </a:xfrm>
        </p:spPr>
      </p:pic>
    </p:spTree>
    <p:extLst>
      <p:ext uri="{BB962C8B-B14F-4D97-AF65-F5344CB8AC3E}">
        <p14:creationId xmlns:p14="http://schemas.microsoft.com/office/powerpoint/2010/main" val="420497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2D87-8B09-439D-86E8-05EE80895356}"/>
              </a:ext>
            </a:extLst>
          </p:cNvPr>
          <p:cNvSpPr>
            <a:spLocks noGrp="1"/>
          </p:cNvSpPr>
          <p:nvPr>
            <p:ph type="title"/>
          </p:nvPr>
        </p:nvSpPr>
        <p:spPr/>
        <p:txBody>
          <a:bodyPr/>
          <a:lstStyle/>
          <a:p>
            <a:r>
              <a:rPr lang="en-GB" dirty="0"/>
              <a:t>SRAM</a:t>
            </a:r>
          </a:p>
        </p:txBody>
      </p:sp>
      <p:sp>
        <p:nvSpPr>
          <p:cNvPr id="3" name="Content Placeholder 2">
            <a:extLst>
              <a:ext uri="{FF2B5EF4-FFF2-40B4-BE49-F238E27FC236}">
                <a16:creationId xmlns:a16="http://schemas.microsoft.com/office/drawing/2014/main" id="{C574014C-A420-4327-9A61-A8B8B0B3AB7D}"/>
              </a:ext>
            </a:extLst>
          </p:cNvPr>
          <p:cNvSpPr>
            <a:spLocks noGrp="1"/>
          </p:cNvSpPr>
          <p:nvPr>
            <p:ph idx="1"/>
          </p:nvPr>
        </p:nvSpPr>
        <p:spPr/>
        <p:txBody>
          <a:bodyPr>
            <a:normAutofit lnSpcReduction="10000"/>
          </a:bodyPr>
          <a:lstStyle/>
          <a:p>
            <a:r>
              <a:rPr lang="en-GB" dirty="0"/>
              <a:t>Bipolar or unipolar technology </a:t>
            </a:r>
          </a:p>
          <a:p>
            <a:r>
              <a:rPr lang="en-GB" dirty="0"/>
              <a:t>Operating cycles:</a:t>
            </a:r>
          </a:p>
          <a:p>
            <a:pPr lvl="1"/>
            <a:r>
              <a:rPr lang="en-GB" dirty="0"/>
              <a:t>Read cycle </a:t>
            </a:r>
          </a:p>
          <a:p>
            <a:pPr lvl="1"/>
            <a:r>
              <a:rPr lang="en-GB" dirty="0"/>
              <a:t>Write cycle </a:t>
            </a:r>
          </a:p>
          <a:p>
            <a:r>
              <a:rPr lang="en-GB" dirty="0"/>
              <a:t>Every cell contain a latch (1 bit) </a:t>
            </a:r>
          </a:p>
          <a:p>
            <a:r>
              <a:rPr lang="en-GB" dirty="0"/>
              <a:t>Access circuitry:</a:t>
            </a:r>
          </a:p>
          <a:p>
            <a:pPr lvl="1"/>
            <a:r>
              <a:rPr lang="en-GB" dirty="0"/>
              <a:t>Decode the address word</a:t>
            </a:r>
          </a:p>
          <a:p>
            <a:pPr lvl="1"/>
            <a:r>
              <a:rPr lang="en-GB" dirty="0"/>
              <a:t>Control the cell selection lines</a:t>
            </a:r>
          </a:p>
          <a:p>
            <a:pPr lvl="1"/>
            <a:r>
              <a:rPr lang="en-GB" dirty="0"/>
              <a:t>Read and write cells</a:t>
            </a:r>
          </a:p>
          <a:p>
            <a:pPr lvl="1"/>
            <a:r>
              <a:rPr lang="en-GB" dirty="0"/>
              <a:t>Control internal logic </a:t>
            </a:r>
          </a:p>
        </p:txBody>
      </p:sp>
    </p:spTree>
    <p:extLst>
      <p:ext uri="{BB962C8B-B14F-4D97-AF65-F5344CB8AC3E}">
        <p14:creationId xmlns:p14="http://schemas.microsoft.com/office/powerpoint/2010/main" val="426805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062B-C004-4246-9EC9-5E5B3692CAB2}"/>
              </a:ext>
            </a:extLst>
          </p:cNvPr>
          <p:cNvSpPr>
            <a:spLocks noGrp="1"/>
          </p:cNvSpPr>
          <p:nvPr>
            <p:ph type="title"/>
          </p:nvPr>
        </p:nvSpPr>
        <p:spPr/>
        <p:txBody>
          <a:bodyPr/>
          <a:lstStyle/>
          <a:p>
            <a:r>
              <a:rPr lang="en-GB" dirty="0"/>
              <a:t>SRAM</a:t>
            </a:r>
          </a:p>
        </p:txBody>
      </p:sp>
      <p:sp>
        <p:nvSpPr>
          <p:cNvPr id="3" name="Content Placeholder 2">
            <a:extLst>
              <a:ext uri="{FF2B5EF4-FFF2-40B4-BE49-F238E27FC236}">
                <a16:creationId xmlns:a16="http://schemas.microsoft.com/office/drawing/2014/main" id="{17554CB9-909A-4FD4-86A3-C07A32B395D3}"/>
              </a:ext>
            </a:extLst>
          </p:cNvPr>
          <p:cNvSpPr>
            <a:spLocks noGrp="1"/>
          </p:cNvSpPr>
          <p:nvPr>
            <p:ph idx="1"/>
          </p:nvPr>
        </p:nvSpPr>
        <p:spPr/>
        <p:txBody>
          <a:bodyPr>
            <a:normAutofit fontScale="85000" lnSpcReduction="10000"/>
          </a:bodyPr>
          <a:lstStyle/>
          <a:p>
            <a:r>
              <a:rPr lang="en-GB" dirty="0"/>
              <a:t>A general approach to reducing the access circuitry cost in random access memories is called matrix (array) organization</a:t>
            </a:r>
          </a:p>
          <a:p>
            <a:r>
              <a:rPr lang="en-GB" dirty="0"/>
              <a:t>The storage cells are physically arranged as rectangular arrays of cells</a:t>
            </a:r>
          </a:p>
          <a:p>
            <a:pPr lvl="1"/>
            <a:r>
              <a:rPr lang="en-GB" dirty="0"/>
              <a:t>– This is primarily to facilitate layout of the connections between the cells and the access circuitry</a:t>
            </a:r>
          </a:p>
          <a:p>
            <a:r>
              <a:rPr lang="en-GB" dirty="0"/>
              <a:t>The memory address is partitioned into d components so that the address A of cell C becomes a d-dimensional vector (A , A , ..., address Ai of cell Ci becomes a d-dimensional vector (Ai,1, Ai,2, ..., </a:t>
            </a:r>
            <a:r>
              <a:rPr lang="en-GB" dirty="0" err="1"/>
              <a:t>Ai,d</a:t>
            </a:r>
            <a:r>
              <a:rPr lang="en-GB" dirty="0"/>
              <a:t>) = Ai</a:t>
            </a:r>
          </a:p>
          <a:p>
            <a:r>
              <a:rPr lang="en-GB" dirty="0"/>
              <a:t>Each of the d parts of an address word goes to a different address decoder and a different set of address drivers</a:t>
            </a:r>
          </a:p>
          <a:p>
            <a:r>
              <a:rPr lang="en-GB" dirty="0"/>
              <a:t>A particular cell is selected by simultaneously activating all d of its address lines</a:t>
            </a:r>
          </a:p>
          <a:p>
            <a:r>
              <a:rPr lang="en-GB" dirty="0"/>
              <a:t>A memory unit with this kind of addressing is said to be a </a:t>
            </a:r>
            <a:r>
              <a:rPr lang="en-GB" dirty="0" err="1"/>
              <a:t>ddimensional</a:t>
            </a:r>
            <a:r>
              <a:rPr lang="en-GB" dirty="0"/>
              <a:t> memory</a:t>
            </a:r>
          </a:p>
        </p:txBody>
      </p:sp>
    </p:spTree>
    <p:extLst>
      <p:ext uri="{BB962C8B-B14F-4D97-AF65-F5344CB8AC3E}">
        <p14:creationId xmlns:p14="http://schemas.microsoft.com/office/powerpoint/2010/main" val="3448873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439B-EE13-4B7F-9D4D-98FBBF6DA5D2}"/>
              </a:ext>
            </a:extLst>
          </p:cNvPr>
          <p:cNvSpPr>
            <a:spLocks noGrp="1"/>
          </p:cNvSpPr>
          <p:nvPr>
            <p:ph type="title"/>
          </p:nvPr>
        </p:nvSpPr>
        <p:spPr/>
        <p:txBody>
          <a:bodyPr/>
          <a:lstStyle/>
          <a:p>
            <a:r>
              <a:rPr lang="en-GB" dirty="0"/>
              <a:t>DRAM</a:t>
            </a:r>
          </a:p>
        </p:txBody>
      </p:sp>
      <p:sp>
        <p:nvSpPr>
          <p:cNvPr id="3" name="Content Placeholder 2">
            <a:extLst>
              <a:ext uri="{FF2B5EF4-FFF2-40B4-BE49-F238E27FC236}">
                <a16:creationId xmlns:a16="http://schemas.microsoft.com/office/drawing/2014/main" id="{60C7EF14-B18A-44F1-8D35-383EB014AF17}"/>
              </a:ext>
            </a:extLst>
          </p:cNvPr>
          <p:cNvSpPr>
            <a:spLocks noGrp="1"/>
          </p:cNvSpPr>
          <p:nvPr>
            <p:ph idx="1"/>
          </p:nvPr>
        </p:nvSpPr>
        <p:spPr/>
        <p:txBody>
          <a:bodyPr>
            <a:normAutofit fontScale="85000" lnSpcReduction="20000"/>
          </a:bodyPr>
          <a:lstStyle/>
          <a:p>
            <a:r>
              <a:rPr lang="en-GB" dirty="0"/>
              <a:t>DRAMs are currently the primary memory device of choice because they provide the lowest cost per bit and greatest density among solid-state memory technologies.</a:t>
            </a:r>
          </a:p>
          <a:p>
            <a:r>
              <a:rPr lang="en-GB" dirty="0"/>
              <a:t>Every cell contain MOS capacitor(s)</a:t>
            </a:r>
          </a:p>
          <a:p>
            <a:r>
              <a:rPr lang="en-GB" dirty="0"/>
              <a:t>DRAM - dynamic since needs to be refreshed periodically (≈8 </a:t>
            </a:r>
            <a:r>
              <a:rPr lang="en-GB" dirty="0" err="1"/>
              <a:t>ms</a:t>
            </a:r>
            <a:r>
              <a:rPr lang="en-GB" dirty="0"/>
              <a:t>, 1% time)</a:t>
            </a:r>
          </a:p>
          <a:p>
            <a:r>
              <a:rPr lang="en-GB" dirty="0"/>
              <a:t>Addresses divided (address pins multiplexed) into 2 halves (Memory as a 2D matrix):</a:t>
            </a:r>
          </a:p>
          <a:p>
            <a:pPr lvl="1"/>
            <a:r>
              <a:rPr lang="en-GB" dirty="0"/>
              <a:t>RAS or Row Address Strobe</a:t>
            </a:r>
          </a:p>
          <a:p>
            <a:pPr lvl="1"/>
            <a:r>
              <a:rPr lang="en-GB" dirty="0"/>
              <a:t>CAS or Column Address Strobe</a:t>
            </a:r>
          </a:p>
          <a:p>
            <a:pPr lvl="1"/>
            <a:r>
              <a:rPr lang="en-GB" dirty="0"/>
              <a:t>E.g. 222 cells = 4 Mbit, memory array 2048 x 2048 cells, number of address IC pins = 11</a:t>
            </a:r>
          </a:p>
          <a:p>
            <a:r>
              <a:rPr lang="en-GB" dirty="0"/>
              <a:t>Operating cycles:</a:t>
            </a:r>
          </a:p>
          <a:p>
            <a:pPr lvl="1"/>
            <a:r>
              <a:rPr lang="en-GB" dirty="0"/>
              <a:t>Read cycle</a:t>
            </a:r>
          </a:p>
          <a:p>
            <a:pPr lvl="1"/>
            <a:r>
              <a:rPr lang="en-GB" dirty="0"/>
              <a:t>Write cycle</a:t>
            </a:r>
          </a:p>
          <a:p>
            <a:pPr lvl="1"/>
            <a:r>
              <a:rPr lang="en-GB" dirty="0"/>
              <a:t>Refreshment cycle</a:t>
            </a:r>
          </a:p>
        </p:txBody>
      </p:sp>
    </p:spTree>
    <p:extLst>
      <p:ext uri="{BB962C8B-B14F-4D97-AF65-F5344CB8AC3E}">
        <p14:creationId xmlns:p14="http://schemas.microsoft.com/office/powerpoint/2010/main" val="281123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2FDF-91B5-460E-8E23-2F464D80E460}"/>
              </a:ext>
            </a:extLst>
          </p:cNvPr>
          <p:cNvSpPr>
            <a:spLocks noGrp="1"/>
          </p:cNvSpPr>
          <p:nvPr>
            <p:ph type="title"/>
          </p:nvPr>
        </p:nvSpPr>
        <p:spPr/>
        <p:txBody>
          <a:bodyPr/>
          <a:lstStyle/>
          <a:p>
            <a:r>
              <a:rPr lang="en-GB" dirty="0"/>
              <a:t>DRAM</a:t>
            </a:r>
          </a:p>
        </p:txBody>
      </p:sp>
      <p:pic>
        <p:nvPicPr>
          <p:cNvPr id="5" name="Content Placeholder 4">
            <a:extLst>
              <a:ext uri="{FF2B5EF4-FFF2-40B4-BE49-F238E27FC236}">
                <a16:creationId xmlns:a16="http://schemas.microsoft.com/office/drawing/2014/main" id="{B1410421-E087-4499-BCB0-C3192E4F6BFF}"/>
              </a:ext>
            </a:extLst>
          </p:cNvPr>
          <p:cNvPicPr>
            <a:picLocks noGrp="1" noChangeAspect="1"/>
          </p:cNvPicPr>
          <p:nvPr>
            <p:ph idx="1"/>
          </p:nvPr>
        </p:nvPicPr>
        <p:blipFill>
          <a:blip r:embed="rId3"/>
          <a:stretch>
            <a:fillRect/>
          </a:stretch>
        </p:blipFill>
        <p:spPr>
          <a:xfrm>
            <a:off x="3657536" y="2493583"/>
            <a:ext cx="4876928" cy="3015422"/>
          </a:xfrm>
        </p:spPr>
      </p:pic>
    </p:spTree>
    <p:extLst>
      <p:ext uri="{BB962C8B-B14F-4D97-AF65-F5344CB8AC3E}">
        <p14:creationId xmlns:p14="http://schemas.microsoft.com/office/powerpoint/2010/main" val="39104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C8D7-70DB-4A1D-BFF4-5818884B6191}"/>
              </a:ext>
            </a:extLst>
          </p:cNvPr>
          <p:cNvSpPr>
            <a:spLocks noGrp="1"/>
          </p:cNvSpPr>
          <p:nvPr>
            <p:ph type="title"/>
          </p:nvPr>
        </p:nvSpPr>
        <p:spPr/>
        <p:txBody>
          <a:bodyPr/>
          <a:lstStyle/>
          <a:p>
            <a:r>
              <a:rPr lang="en-GB" dirty="0"/>
              <a:t>DRAM</a:t>
            </a:r>
          </a:p>
        </p:txBody>
      </p:sp>
      <p:pic>
        <p:nvPicPr>
          <p:cNvPr id="5" name="Content Placeholder 4">
            <a:extLst>
              <a:ext uri="{FF2B5EF4-FFF2-40B4-BE49-F238E27FC236}">
                <a16:creationId xmlns:a16="http://schemas.microsoft.com/office/drawing/2014/main" id="{E2FCF343-5D0C-4C4D-898E-71714C339601}"/>
              </a:ext>
            </a:extLst>
          </p:cNvPr>
          <p:cNvPicPr>
            <a:picLocks noGrp="1" noChangeAspect="1"/>
          </p:cNvPicPr>
          <p:nvPr>
            <p:ph idx="1"/>
          </p:nvPr>
        </p:nvPicPr>
        <p:blipFill>
          <a:blip r:embed="rId3"/>
          <a:stretch>
            <a:fillRect/>
          </a:stretch>
        </p:blipFill>
        <p:spPr>
          <a:xfrm>
            <a:off x="2517103" y="691972"/>
            <a:ext cx="7157794" cy="5290328"/>
          </a:xfrm>
        </p:spPr>
      </p:pic>
      <p:sp>
        <p:nvSpPr>
          <p:cNvPr id="6" name="TextBox 5">
            <a:extLst>
              <a:ext uri="{FF2B5EF4-FFF2-40B4-BE49-F238E27FC236}">
                <a16:creationId xmlns:a16="http://schemas.microsoft.com/office/drawing/2014/main" id="{A67829F2-F57B-4E82-83BD-78780CC62FAE}"/>
              </a:ext>
            </a:extLst>
          </p:cNvPr>
          <p:cNvSpPr txBox="1"/>
          <p:nvPr/>
        </p:nvSpPr>
        <p:spPr>
          <a:xfrm>
            <a:off x="1114634" y="6055729"/>
            <a:ext cx="9962732" cy="369332"/>
          </a:xfrm>
          <a:prstGeom prst="rect">
            <a:avLst/>
          </a:prstGeom>
          <a:noFill/>
        </p:spPr>
        <p:txBody>
          <a:bodyPr wrap="square" rtlCol="0">
            <a:spAutoFit/>
          </a:bodyPr>
          <a:lstStyle/>
          <a:p>
            <a:r>
              <a:rPr lang="en-GB" dirty="0"/>
              <a:t>Research into why its important to have RAS and CAS and how they work. We will discuss this a group. </a:t>
            </a:r>
          </a:p>
        </p:txBody>
      </p:sp>
    </p:spTree>
    <p:extLst>
      <p:ext uri="{BB962C8B-B14F-4D97-AF65-F5344CB8AC3E}">
        <p14:creationId xmlns:p14="http://schemas.microsoft.com/office/powerpoint/2010/main" val="350816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RAM Configurations</a:t>
            </a:r>
          </a:p>
        </p:txBody>
      </p:sp>
      <p:sp>
        <p:nvSpPr>
          <p:cNvPr id="2" name="Content Placeholder 1"/>
          <p:cNvSpPr>
            <a:spLocks noGrp="1"/>
          </p:cNvSpPr>
          <p:nvPr>
            <p:ph idx="1"/>
          </p:nvPr>
        </p:nvSpPr>
        <p:spPr/>
        <p:txBody>
          <a:bodyPr>
            <a:normAutofit fontScale="77500" lnSpcReduction="20000"/>
          </a:bodyPr>
          <a:lstStyle/>
          <a:p>
            <a:pPr>
              <a:buFont typeface="Arial" charset="0"/>
              <a:buChar char="•"/>
              <a:defRPr/>
            </a:pPr>
            <a:r>
              <a:rPr lang="en-GB" dirty="0"/>
              <a:t>Chips</a:t>
            </a:r>
          </a:p>
          <a:p>
            <a:pPr lvl="1">
              <a:defRPr/>
            </a:pPr>
            <a:r>
              <a:rPr lang="en-GB" dirty="0"/>
              <a:t>Module consists of </a:t>
            </a:r>
            <a:r>
              <a:rPr lang="en-GB" i="1" dirty="0"/>
              <a:t>nn </a:t>
            </a:r>
            <a:r>
              <a:rPr lang="en-GB" dirty="0"/>
              <a:t>chips of nn MB size (density)</a:t>
            </a:r>
          </a:p>
          <a:p>
            <a:pPr lvl="1">
              <a:defRPr/>
            </a:pPr>
            <a:r>
              <a:rPr lang="en-GB" dirty="0"/>
              <a:t>Chip depth (number of rows and columns)</a:t>
            </a:r>
          </a:p>
          <a:p>
            <a:pPr lvl="1">
              <a:defRPr/>
            </a:pPr>
            <a:r>
              <a:rPr lang="en-GB" dirty="0"/>
              <a:t>High density RAM needs to be registered or buffered</a:t>
            </a:r>
          </a:p>
          <a:p>
            <a:pPr>
              <a:buFont typeface="Arial" charset="0"/>
              <a:buChar char="•"/>
              <a:defRPr/>
            </a:pPr>
            <a:r>
              <a:rPr lang="en-GB" dirty="0"/>
              <a:t>Banks</a:t>
            </a:r>
          </a:p>
          <a:p>
            <a:pPr lvl="1">
              <a:defRPr/>
            </a:pPr>
            <a:r>
              <a:rPr lang="en-GB" dirty="0"/>
              <a:t>Width of memory bus</a:t>
            </a:r>
          </a:p>
          <a:p>
            <a:pPr lvl="2">
              <a:defRPr/>
            </a:pPr>
            <a:r>
              <a:rPr lang="en-GB" dirty="0"/>
              <a:t>All modern CPUs are 64-bit</a:t>
            </a:r>
          </a:p>
          <a:p>
            <a:pPr lvl="2">
              <a:defRPr/>
            </a:pPr>
            <a:r>
              <a:rPr lang="en-GB" dirty="0"/>
              <a:t>Dual-channel makes 128-bit</a:t>
            </a:r>
          </a:p>
          <a:p>
            <a:pPr lvl="2">
              <a:defRPr/>
            </a:pPr>
            <a:r>
              <a:rPr lang="en-GB" dirty="0"/>
              <a:t>ECC adds 8 bits (or 16 bits if dual channel)</a:t>
            </a:r>
          </a:p>
          <a:p>
            <a:pPr>
              <a:buFont typeface="Arial" charset="0"/>
              <a:buChar char="•"/>
              <a:defRPr/>
            </a:pPr>
            <a:r>
              <a:rPr lang="en-GB" dirty="0"/>
              <a:t>Double-sided</a:t>
            </a:r>
          </a:p>
          <a:p>
            <a:pPr lvl="1">
              <a:defRPr/>
            </a:pPr>
            <a:r>
              <a:rPr lang="en-GB" dirty="0"/>
              <a:t>Physical location of chips on the module</a:t>
            </a:r>
          </a:p>
          <a:p>
            <a:pPr lvl="1">
              <a:buNone/>
              <a:defRPr/>
            </a:pPr>
            <a:r>
              <a:rPr lang="en-GB" dirty="0"/>
              <a:t>OR (sometimes)</a:t>
            </a:r>
          </a:p>
          <a:p>
            <a:pPr lvl="1">
              <a:defRPr/>
            </a:pPr>
            <a:r>
              <a:rPr lang="en-GB" dirty="0"/>
              <a:t>Number of ranks (dual-rank modules contain two sets of chips)</a:t>
            </a:r>
          </a:p>
          <a:p>
            <a:pPr lvl="1">
              <a:defRPr/>
            </a:pPr>
            <a:r>
              <a:rPr lang="en-GB" dirty="0"/>
              <a:t>Controller can access one rank at a time</a:t>
            </a:r>
          </a:p>
          <a:p>
            <a:pPr lvl="1">
              <a:defRPr/>
            </a:pPr>
            <a:r>
              <a:rPr lang="en-GB" dirty="0"/>
              <a:t>Controller is subject to maximum electrical load so may not be able to use dual-rank modules in all slots</a:t>
            </a:r>
          </a:p>
          <a:p>
            <a:endParaRPr lang="en-US" dirty="0"/>
          </a:p>
        </p:txBody>
      </p:sp>
    </p:spTree>
    <p:extLst>
      <p:ext uri="{BB962C8B-B14F-4D97-AF65-F5344CB8AC3E}">
        <p14:creationId xmlns:p14="http://schemas.microsoft.com/office/powerpoint/2010/main" val="62600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B145-9E83-4624-806C-29A82CCE6F6C}"/>
              </a:ext>
            </a:extLst>
          </p:cNvPr>
          <p:cNvSpPr>
            <a:spLocks noGrp="1"/>
          </p:cNvSpPr>
          <p:nvPr>
            <p:ph type="title"/>
          </p:nvPr>
        </p:nvSpPr>
        <p:spPr/>
        <p:txBody>
          <a:bodyPr/>
          <a:lstStyle/>
          <a:p>
            <a:r>
              <a:rPr lang="en-GB" dirty="0"/>
              <a:t>DRAM Refresh</a:t>
            </a:r>
          </a:p>
        </p:txBody>
      </p:sp>
      <p:sp>
        <p:nvSpPr>
          <p:cNvPr id="3" name="Content Placeholder 2">
            <a:extLst>
              <a:ext uri="{FF2B5EF4-FFF2-40B4-BE49-F238E27FC236}">
                <a16:creationId xmlns:a16="http://schemas.microsoft.com/office/drawing/2014/main" id="{E708320F-6A14-4E79-9CAF-F89E04FA4E4C}"/>
              </a:ext>
            </a:extLst>
          </p:cNvPr>
          <p:cNvSpPr>
            <a:spLocks noGrp="1"/>
          </p:cNvSpPr>
          <p:nvPr>
            <p:ph idx="1"/>
          </p:nvPr>
        </p:nvSpPr>
        <p:spPr/>
        <p:txBody>
          <a:bodyPr/>
          <a:lstStyle/>
          <a:p>
            <a:r>
              <a:rPr lang="en-GB" dirty="0"/>
              <a:t>For standard DRAMs there are three ways to perform refresh cycles.</a:t>
            </a:r>
          </a:p>
          <a:p>
            <a:r>
              <a:rPr lang="en-GB" dirty="0"/>
              <a:t>Look into the 3 different refresh cycles for DRAM</a:t>
            </a:r>
          </a:p>
          <a:p>
            <a:endParaRPr lang="en-GB" dirty="0"/>
          </a:p>
        </p:txBody>
      </p:sp>
    </p:spTree>
    <p:extLst>
      <p:ext uri="{BB962C8B-B14F-4D97-AF65-F5344CB8AC3E}">
        <p14:creationId xmlns:p14="http://schemas.microsoft.com/office/powerpoint/2010/main" val="402064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3567-3ECF-43AE-9113-246FF145C995}"/>
              </a:ext>
            </a:extLst>
          </p:cNvPr>
          <p:cNvSpPr>
            <a:spLocks noGrp="1"/>
          </p:cNvSpPr>
          <p:nvPr>
            <p:ph type="title"/>
          </p:nvPr>
        </p:nvSpPr>
        <p:spPr/>
        <p:txBody>
          <a:bodyPr/>
          <a:lstStyle/>
          <a:p>
            <a:r>
              <a:rPr lang="en-US">
                <a:cs typeface="Calibri Light"/>
              </a:rPr>
              <a:t>Cache</a:t>
            </a:r>
            <a:endParaRPr lang="en-US"/>
          </a:p>
        </p:txBody>
      </p:sp>
      <p:sp>
        <p:nvSpPr>
          <p:cNvPr id="3" name="Content Placeholder 2">
            <a:extLst>
              <a:ext uri="{FF2B5EF4-FFF2-40B4-BE49-F238E27FC236}">
                <a16:creationId xmlns:a16="http://schemas.microsoft.com/office/drawing/2014/main" id="{3D4009B4-A6D3-4992-86B3-134DB8079951}"/>
              </a:ext>
            </a:extLst>
          </p:cNvPr>
          <p:cNvSpPr>
            <a:spLocks noGrp="1"/>
          </p:cNvSpPr>
          <p:nvPr>
            <p:ph idx="1"/>
          </p:nvPr>
        </p:nvSpPr>
        <p:spPr/>
        <p:txBody>
          <a:bodyPr/>
          <a:lstStyle/>
          <a:p>
            <a:r>
              <a:rPr lang="en-GB" dirty="0"/>
              <a:t>Cache memory is an intermediate temporary memory unit</a:t>
            </a:r>
          </a:p>
          <a:p>
            <a:r>
              <a:rPr lang="en-GB" dirty="0"/>
              <a:t>positioned between the processor registers and main memory</a:t>
            </a:r>
          </a:p>
          <a:p>
            <a:r>
              <a:rPr lang="en-GB" dirty="0"/>
              <a:t>Large and slow main memory ↔ smaller and faster cache memory</a:t>
            </a:r>
          </a:p>
          <a:p>
            <a:r>
              <a:rPr lang="en-GB" dirty="0"/>
              <a:t>The cache contains a copy of portions of main memory</a:t>
            </a:r>
            <a:endParaRPr lang="en-US" dirty="0"/>
          </a:p>
        </p:txBody>
      </p:sp>
    </p:spTree>
    <p:extLst>
      <p:ext uri="{BB962C8B-B14F-4D97-AF65-F5344CB8AC3E}">
        <p14:creationId xmlns:p14="http://schemas.microsoft.com/office/powerpoint/2010/main" val="290270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6E17-29AF-4DD5-B3B8-440B4A11BC66}"/>
              </a:ext>
            </a:extLst>
          </p:cNvPr>
          <p:cNvSpPr>
            <a:spLocks noGrp="1"/>
          </p:cNvSpPr>
          <p:nvPr>
            <p:ph type="title"/>
          </p:nvPr>
        </p:nvSpPr>
        <p:spPr/>
        <p:txBody>
          <a:bodyPr/>
          <a:lstStyle/>
          <a:p>
            <a:r>
              <a:rPr lang="en-GB" dirty="0"/>
              <a:t>Cache</a:t>
            </a:r>
          </a:p>
        </p:txBody>
      </p:sp>
      <p:pic>
        <p:nvPicPr>
          <p:cNvPr id="5" name="Content Placeholder 4">
            <a:extLst>
              <a:ext uri="{FF2B5EF4-FFF2-40B4-BE49-F238E27FC236}">
                <a16:creationId xmlns:a16="http://schemas.microsoft.com/office/drawing/2014/main" id="{8D8DFCBF-83F4-4DD4-9877-8EEF889ED068}"/>
              </a:ext>
            </a:extLst>
          </p:cNvPr>
          <p:cNvPicPr>
            <a:picLocks noGrp="1" noChangeAspect="1"/>
          </p:cNvPicPr>
          <p:nvPr>
            <p:ph idx="1"/>
          </p:nvPr>
        </p:nvPicPr>
        <p:blipFill>
          <a:blip r:embed="rId3"/>
          <a:stretch>
            <a:fillRect/>
          </a:stretch>
        </p:blipFill>
        <p:spPr>
          <a:xfrm>
            <a:off x="2031145" y="2983481"/>
            <a:ext cx="8129709" cy="1988244"/>
          </a:xfrm>
        </p:spPr>
      </p:pic>
    </p:spTree>
    <p:extLst>
      <p:ext uri="{BB962C8B-B14F-4D97-AF65-F5344CB8AC3E}">
        <p14:creationId xmlns:p14="http://schemas.microsoft.com/office/powerpoint/2010/main" val="145016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72176-B75C-4045-A384-3248350FB1A0}"/>
              </a:ext>
            </a:extLst>
          </p:cNvPr>
          <p:cNvSpPr>
            <a:spLocks noGrp="1"/>
          </p:cNvSpPr>
          <p:nvPr>
            <p:ph type="title"/>
          </p:nvPr>
        </p:nvSpPr>
        <p:spPr/>
        <p:txBody>
          <a:bodyPr/>
          <a:lstStyle/>
          <a:p>
            <a:r>
              <a:rPr lang="en-GB" dirty="0"/>
              <a:t>What outcomes we will cover</a:t>
            </a:r>
          </a:p>
        </p:txBody>
      </p:sp>
      <p:sp>
        <p:nvSpPr>
          <p:cNvPr id="3" name="Content Placeholder 2">
            <a:extLst>
              <a:ext uri="{FF2B5EF4-FFF2-40B4-BE49-F238E27FC236}">
                <a16:creationId xmlns:a16="http://schemas.microsoft.com/office/drawing/2014/main" id="{A8AAFD8E-F1CE-4F19-BB4A-78F3A7E21B95}"/>
              </a:ext>
            </a:extLst>
          </p:cNvPr>
          <p:cNvSpPr>
            <a:spLocks noGrp="1"/>
          </p:cNvSpPr>
          <p:nvPr>
            <p:ph idx="1"/>
          </p:nvPr>
        </p:nvSpPr>
        <p:spPr/>
        <p:txBody>
          <a:bodyPr/>
          <a:lstStyle/>
          <a:p>
            <a:r>
              <a:rPr lang="en-GB" dirty="0"/>
              <a:t>Explain the relationships between the hardware components and the sub systems in a computer system. </a:t>
            </a:r>
          </a:p>
          <a:p>
            <a:r>
              <a:rPr lang="en-GB" dirty="0"/>
              <a:t>Memory</a:t>
            </a:r>
          </a:p>
          <a:p>
            <a:r>
              <a:rPr lang="en-GB" dirty="0"/>
              <a:t>Storage</a:t>
            </a:r>
          </a:p>
        </p:txBody>
      </p:sp>
    </p:spTree>
    <p:extLst>
      <p:ext uri="{BB962C8B-B14F-4D97-AF65-F5344CB8AC3E}">
        <p14:creationId xmlns:p14="http://schemas.microsoft.com/office/powerpoint/2010/main" val="389443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6AA6-BF78-4EC6-961B-78087A39B2A2}"/>
              </a:ext>
            </a:extLst>
          </p:cNvPr>
          <p:cNvSpPr>
            <a:spLocks noGrp="1"/>
          </p:cNvSpPr>
          <p:nvPr>
            <p:ph type="title"/>
          </p:nvPr>
        </p:nvSpPr>
        <p:spPr/>
        <p:txBody>
          <a:bodyPr/>
          <a:lstStyle/>
          <a:p>
            <a:r>
              <a:rPr lang="en-GB" dirty="0"/>
              <a:t>CACHE</a:t>
            </a:r>
          </a:p>
        </p:txBody>
      </p:sp>
      <p:pic>
        <p:nvPicPr>
          <p:cNvPr id="5" name="Content Placeholder 4">
            <a:extLst>
              <a:ext uri="{FF2B5EF4-FFF2-40B4-BE49-F238E27FC236}">
                <a16:creationId xmlns:a16="http://schemas.microsoft.com/office/drawing/2014/main" id="{DC37F1AC-2E54-4A8A-B6B7-33F0BE5C9F4E}"/>
              </a:ext>
            </a:extLst>
          </p:cNvPr>
          <p:cNvPicPr>
            <a:picLocks noGrp="1" noChangeAspect="1"/>
          </p:cNvPicPr>
          <p:nvPr>
            <p:ph idx="1"/>
          </p:nvPr>
        </p:nvPicPr>
        <p:blipFill>
          <a:blip r:embed="rId3"/>
          <a:stretch>
            <a:fillRect/>
          </a:stretch>
        </p:blipFill>
        <p:spPr>
          <a:xfrm>
            <a:off x="3327517" y="4505891"/>
            <a:ext cx="5617176" cy="996069"/>
          </a:xfrm>
        </p:spPr>
      </p:pic>
      <p:sp>
        <p:nvSpPr>
          <p:cNvPr id="6" name="TextBox 5">
            <a:extLst>
              <a:ext uri="{FF2B5EF4-FFF2-40B4-BE49-F238E27FC236}">
                <a16:creationId xmlns:a16="http://schemas.microsoft.com/office/drawing/2014/main" id="{4B856E8F-1CFF-4EE4-A0D4-16B3100EB4A3}"/>
              </a:ext>
            </a:extLst>
          </p:cNvPr>
          <p:cNvSpPr txBox="1"/>
          <p:nvPr/>
        </p:nvSpPr>
        <p:spPr>
          <a:xfrm>
            <a:off x="967796" y="1401635"/>
            <a:ext cx="10218586" cy="1200329"/>
          </a:xfrm>
          <a:prstGeom prst="rect">
            <a:avLst/>
          </a:prstGeom>
          <a:noFill/>
        </p:spPr>
        <p:txBody>
          <a:bodyPr wrap="square" lIns="91440" tIns="45720" rIns="91440" bIns="45720" rtlCol="0" anchor="t">
            <a:spAutoFit/>
          </a:bodyPr>
          <a:lstStyle/>
          <a:p>
            <a:r>
              <a:rPr lang="en-GB" b="0" i="0" dirty="0">
                <a:effectLst/>
                <a:latin typeface="Arial"/>
                <a:cs typeface="Arial"/>
              </a:rPr>
              <a:t>A computer system has an L1 cache, an L2 cache, and a main memory unity connected as shown below. The block size in L1 cache is 4 words. The block size in L2 cache is 16 words. The memory access times are 2 nanoseconds, 20 nanoseconds and 200 nanoseconds for L1 cache, L2 cache and main memory unit respectively.</a:t>
            </a:r>
            <a:endParaRPr lang="en-GB" dirty="0">
              <a:latin typeface="Arial"/>
              <a:cs typeface="Arial"/>
            </a:endParaRPr>
          </a:p>
        </p:txBody>
      </p:sp>
      <p:sp>
        <p:nvSpPr>
          <p:cNvPr id="7" name="TextBox 6">
            <a:extLst>
              <a:ext uri="{FF2B5EF4-FFF2-40B4-BE49-F238E27FC236}">
                <a16:creationId xmlns:a16="http://schemas.microsoft.com/office/drawing/2014/main" id="{CCD44A53-CA17-4A0C-A935-60635DAC0EB6}"/>
              </a:ext>
            </a:extLst>
          </p:cNvPr>
          <p:cNvSpPr txBox="1"/>
          <p:nvPr/>
        </p:nvSpPr>
        <p:spPr>
          <a:xfrm>
            <a:off x="967796" y="2994939"/>
            <a:ext cx="10218586" cy="1477328"/>
          </a:xfrm>
          <a:prstGeom prst="rect">
            <a:avLst/>
          </a:prstGeom>
          <a:noFill/>
        </p:spPr>
        <p:txBody>
          <a:bodyPr wrap="square" lIns="91440" tIns="45720" rIns="91440" bIns="45720" rtlCol="0" anchor="t">
            <a:spAutoFit/>
          </a:bodyPr>
          <a:lstStyle/>
          <a:p>
            <a:pPr algn="l" fontAlgn="base">
              <a:buFont typeface="+mj-lt"/>
              <a:buAutoNum type="arabicPeriod"/>
            </a:pPr>
            <a:r>
              <a:rPr lang="en-GB" b="0" i="0" dirty="0">
                <a:effectLst/>
                <a:latin typeface="inherit"/>
              </a:rPr>
              <a:t>When there is a miss in L1 cache and a hit in L2 cache, a block is transferred from L2 cache to L1 cache. What is the time taken for this transfer?</a:t>
            </a:r>
          </a:p>
          <a:p>
            <a:pPr algn="l" fontAlgn="base">
              <a:buFont typeface="+mj-lt"/>
              <a:buAutoNum type="arabicPeriod"/>
            </a:pPr>
            <a:endParaRPr lang="en-GB" b="0" i="0" dirty="0">
              <a:effectLst/>
              <a:latin typeface="inherit"/>
            </a:endParaRPr>
          </a:p>
          <a:p>
            <a:pPr algn="l" fontAlgn="base"/>
            <a:r>
              <a:rPr lang="en-GB" b="0" i="0" dirty="0">
                <a:effectLst/>
                <a:latin typeface="Arial"/>
                <a:cs typeface="Arial"/>
              </a:rPr>
              <a:t>(A) 2 nanoseconds (B) 20 nanoseconds (C) 22 nanoseconds (D) 88 nanoseconds</a:t>
            </a:r>
          </a:p>
          <a:p>
            <a:endParaRPr lang="en-GB" dirty="0"/>
          </a:p>
        </p:txBody>
      </p:sp>
    </p:spTree>
    <p:extLst>
      <p:ext uri="{BB962C8B-B14F-4D97-AF65-F5344CB8AC3E}">
        <p14:creationId xmlns:p14="http://schemas.microsoft.com/office/powerpoint/2010/main" val="23681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732F-3B1D-4C0E-AE59-79F5D57556FB}"/>
              </a:ext>
            </a:extLst>
          </p:cNvPr>
          <p:cNvSpPr>
            <a:spLocks noGrp="1"/>
          </p:cNvSpPr>
          <p:nvPr>
            <p:ph type="title"/>
          </p:nvPr>
        </p:nvSpPr>
        <p:spPr/>
        <p:txBody>
          <a:bodyPr/>
          <a:lstStyle/>
          <a:p>
            <a:r>
              <a:rPr lang="en-GB" dirty="0"/>
              <a:t>Hit Ratio</a:t>
            </a:r>
          </a:p>
        </p:txBody>
      </p:sp>
      <p:sp>
        <p:nvSpPr>
          <p:cNvPr id="3" name="Content Placeholder 2">
            <a:extLst>
              <a:ext uri="{FF2B5EF4-FFF2-40B4-BE49-F238E27FC236}">
                <a16:creationId xmlns:a16="http://schemas.microsoft.com/office/drawing/2014/main" id="{90228763-724C-416D-951B-1FB6C16BA4F3}"/>
              </a:ext>
            </a:extLst>
          </p:cNvPr>
          <p:cNvSpPr>
            <a:spLocks noGrp="1"/>
          </p:cNvSpPr>
          <p:nvPr>
            <p:ph idx="1"/>
          </p:nvPr>
        </p:nvSpPr>
        <p:spPr/>
        <p:txBody>
          <a:bodyPr>
            <a:normAutofit fontScale="92500" lnSpcReduction="20000"/>
          </a:bodyPr>
          <a:lstStyle/>
          <a:p>
            <a:r>
              <a:rPr lang="en-GB" dirty="0"/>
              <a:t>Hit: Accessed data is found in upper level (for example Block A in level </a:t>
            </a:r>
            <a:r>
              <a:rPr lang="en-GB" dirty="0" err="1"/>
              <a:t>i</a:t>
            </a:r>
            <a:r>
              <a:rPr lang="en-GB" dirty="0"/>
              <a:t>)</a:t>
            </a:r>
          </a:p>
          <a:p>
            <a:pPr lvl="1"/>
            <a:r>
              <a:rPr lang="en-GB" dirty="0"/>
              <a:t>Hit Rate = fraction of accesses found in upper level</a:t>
            </a:r>
          </a:p>
          <a:p>
            <a:pPr lvl="1"/>
            <a:r>
              <a:rPr lang="en-GB" dirty="0"/>
              <a:t>Hit Time = Time to access the upper level = Memory access time + Time to determine hit/miss</a:t>
            </a:r>
          </a:p>
          <a:p>
            <a:r>
              <a:rPr lang="en-GB" dirty="0"/>
              <a:t>Miss: Accessed data found only in lower level (for example Block B in level i+1)</a:t>
            </a:r>
          </a:p>
          <a:p>
            <a:r>
              <a:rPr lang="en-GB" dirty="0"/>
              <a:t>Processor waits until data is fetched then restarts the access</a:t>
            </a:r>
          </a:p>
          <a:p>
            <a:pPr lvl="1"/>
            <a:r>
              <a:rPr lang="en-GB" dirty="0"/>
              <a:t>Miss Rate = 1 – (Hit Rate)</a:t>
            </a:r>
          </a:p>
          <a:p>
            <a:pPr lvl="1"/>
            <a:r>
              <a:rPr lang="en-GB" dirty="0"/>
              <a:t>Miss Penalty</a:t>
            </a:r>
          </a:p>
          <a:p>
            <a:pPr lvl="1"/>
            <a:r>
              <a:rPr lang="en-GB" dirty="0"/>
              <a:t>Time to get block from lower level</a:t>
            </a:r>
          </a:p>
          <a:p>
            <a:pPr lvl="2"/>
            <a:r>
              <a:rPr lang="en-GB" dirty="0"/>
              <a:t>+time to replace in upper level</a:t>
            </a:r>
          </a:p>
          <a:p>
            <a:pPr lvl="2"/>
            <a:r>
              <a:rPr lang="en-GB" dirty="0"/>
              <a:t>+time to deliver the block the processor</a:t>
            </a:r>
          </a:p>
          <a:p>
            <a:r>
              <a:rPr lang="en-GB" dirty="0"/>
              <a:t>Hit Time &lt;&lt; Miss Penalty</a:t>
            </a:r>
          </a:p>
        </p:txBody>
      </p:sp>
    </p:spTree>
    <p:extLst>
      <p:ext uri="{BB962C8B-B14F-4D97-AF65-F5344CB8AC3E}">
        <p14:creationId xmlns:p14="http://schemas.microsoft.com/office/powerpoint/2010/main" val="4425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E81E-4D2A-419D-8EB5-D873CA45CE6B}"/>
              </a:ext>
            </a:extLst>
          </p:cNvPr>
          <p:cNvSpPr>
            <a:spLocks noGrp="1"/>
          </p:cNvSpPr>
          <p:nvPr>
            <p:ph type="title"/>
          </p:nvPr>
        </p:nvSpPr>
        <p:spPr/>
        <p:txBody>
          <a:bodyPr/>
          <a:lstStyle/>
          <a:p>
            <a:r>
              <a:rPr lang="en-GB" dirty="0"/>
              <a:t>Cache</a:t>
            </a:r>
          </a:p>
        </p:txBody>
      </p:sp>
      <p:sp>
        <p:nvSpPr>
          <p:cNvPr id="3" name="Content Placeholder 2">
            <a:extLst>
              <a:ext uri="{FF2B5EF4-FFF2-40B4-BE49-F238E27FC236}">
                <a16:creationId xmlns:a16="http://schemas.microsoft.com/office/drawing/2014/main" id="{C267D320-DE22-4541-B65F-B109A7E06515}"/>
              </a:ext>
            </a:extLst>
          </p:cNvPr>
          <p:cNvSpPr>
            <a:spLocks noGrp="1"/>
          </p:cNvSpPr>
          <p:nvPr>
            <p:ph idx="1"/>
          </p:nvPr>
        </p:nvSpPr>
        <p:spPr/>
        <p:txBody>
          <a:bodyPr/>
          <a:lstStyle/>
          <a:p>
            <a:r>
              <a:rPr lang="en-GB" dirty="0"/>
              <a:t>Hit Ratio</a:t>
            </a:r>
          </a:p>
          <a:p>
            <a:r>
              <a:rPr lang="en-GB" dirty="0"/>
              <a:t>The performance of cache memory can be given by a synthetic parameter, called hit ratio (HR)</a:t>
            </a:r>
          </a:p>
          <a:p>
            <a:r>
              <a:rPr lang="en-GB" dirty="0"/>
              <a:t>Hit ratio determined running benchmarks</a:t>
            </a:r>
          </a:p>
          <a:p>
            <a:r>
              <a:rPr lang="en-GB" dirty="0"/>
              <a:t>HR represents the ratio between the total numbers of hits in cache and the total number of memory accesses (hit + miss numbers)</a:t>
            </a:r>
          </a:p>
          <a:p>
            <a:r>
              <a:rPr lang="en-GB" dirty="0"/>
              <a:t>If we get a miss in L1 we will see if we can get a hit in L2</a:t>
            </a:r>
          </a:p>
          <a:p>
            <a:r>
              <a:rPr lang="en-GB" dirty="0"/>
              <a:t>Do some research into Hit Ratio and add this into your research documentation</a:t>
            </a:r>
          </a:p>
        </p:txBody>
      </p:sp>
    </p:spTree>
    <p:extLst>
      <p:ext uri="{BB962C8B-B14F-4D97-AF65-F5344CB8AC3E}">
        <p14:creationId xmlns:p14="http://schemas.microsoft.com/office/powerpoint/2010/main" val="308747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2B4D-285E-4A12-B545-098928A7D6E7}"/>
              </a:ext>
            </a:extLst>
          </p:cNvPr>
          <p:cNvSpPr>
            <a:spLocks noGrp="1"/>
          </p:cNvSpPr>
          <p:nvPr>
            <p:ph type="title"/>
          </p:nvPr>
        </p:nvSpPr>
        <p:spPr/>
        <p:txBody>
          <a:bodyPr/>
          <a:lstStyle/>
          <a:p>
            <a:r>
              <a:rPr lang="en-GB" dirty="0"/>
              <a:t>Cache</a:t>
            </a:r>
          </a:p>
        </p:txBody>
      </p:sp>
      <p:sp>
        <p:nvSpPr>
          <p:cNvPr id="3" name="Content Placeholder 2">
            <a:extLst>
              <a:ext uri="{FF2B5EF4-FFF2-40B4-BE49-F238E27FC236}">
                <a16:creationId xmlns:a16="http://schemas.microsoft.com/office/drawing/2014/main" id="{64BD6E3B-2554-45CF-B5F2-02AAB30942CF}"/>
              </a:ext>
            </a:extLst>
          </p:cNvPr>
          <p:cNvSpPr>
            <a:spLocks noGrp="1"/>
          </p:cNvSpPr>
          <p:nvPr>
            <p:ph idx="1"/>
          </p:nvPr>
        </p:nvSpPr>
        <p:spPr/>
        <p:txBody>
          <a:bodyPr/>
          <a:lstStyle/>
          <a:p>
            <a:r>
              <a:rPr lang="en-GB" dirty="0"/>
              <a:t>We have looked at  L1 and L2 Cache</a:t>
            </a:r>
          </a:p>
          <a:p>
            <a:r>
              <a:rPr lang="en-GB" dirty="0"/>
              <a:t>There is a 3</a:t>
            </a:r>
            <a:r>
              <a:rPr lang="en-GB" baseline="30000" dirty="0"/>
              <a:t>rd</a:t>
            </a:r>
            <a:r>
              <a:rPr lang="en-GB" dirty="0"/>
              <a:t> Layer of cache</a:t>
            </a:r>
          </a:p>
          <a:p>
            <a:r>
              <a:rPr lang="en-GB" dirty="0"/>
              <a:t>Research the access time of L3 Cache</a:t>
            </a:r>
          </a:p>
          <a:p>
            <a:r>
              <a:rPr lang="en-GB" dirty="0"/>
              <a:t>Create a diagram of how L1 to main memory flows with what the Hit rates and Miss rates should/could be for each section. </a:t>
            </a:r>
          </a:p>
        </p:txBody>
      </p:sp>
    </p:spTree>
    <p:extLst>
      <p:ext uri="{BB962C8B-B14F-4D97-AF65-F5344CB8AC3E}">
        <p14:creationId xmlns:p14="http://schemas.microsoft.com/office/powerpoint/2010/main" val="185981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2213-3F62-4E0D-94C6-55DB0F35A129}"/>
              </a:ext>
            </a:extLst>
          </p:cNvPr>
          <p:cNvSpPr>
            <a:spLocks noGrp="1"/>
          </p:cNvSpPr>
          <p:nvPr>
            <p:ph type="title"/>
          </p:nvPr>
        </p:nvSpPr>
        <p:spPr/>
        <p:txBody>
          <a:bodyPr/>
          <a:lstStyle/>
          <a:p>
            <a:r>
              <a:rPr lang="en-GB" dirty="0"/>
              <a:t>Storage	</a:t>
            </a:r>
          </a:p>
        </p:txBody>
      </p:sp>
      <p:sp>
        <p:nvSpPr>
          <p:cNvPr id="3" name="Content Placeholder 2">
            <a:extLst>
              <a:ext uri="{FF2B5EF4-FFF2-40B4-BE49-F238E27FC236}">
                <a16:creationId xmlns:a16="http://schemas.microsoft.com/office/drawing/2014/main" id="{C900C271-C5D5-417A-A78B-877FD67C0B91}"/>
              </a:ext>
            </a:extLst>
          </p:cNvPr>
          <p:cNvSpPr>
            <a:spLocks noGrp="1"/>
          </p:cNvSpPr>
          <p:nvPr>
            <p:ph idx="1"/>
          </p:nvPr>
        </p:nvSpPr>
        <p:spPr/>
        <p:txBody>
          <a:bodyPr>
            <a:normAutofit/>
          </a:bodyPr>
          <a:lstStyle/>
          <a:p>
            <a:r>
              <a:rPr lang="en-GB" dirty="0"/>
              <a:t>HDD-Non Volatile</a:t>
            </a:r>
          </a:p>
          <a:p>
            <a:r>
              <a:rPr lang="en-GB" dirty="0"/>
              <a:t>SSD</a:t>
            </a:r>
          </a:p>
          <a:p>
            <a:r>
              <a:rPr lang="en-GB" dirty="0"/>
              <a:t>Flash</a:t>
            </a:r>
          </a:p>
        </p:txBody>
      </p:sp>
    </p:spTree>
    <p:extLst>
      <p:ext uri="{BB962C8B-B14F-4D97-AF65-F5344CB8AC3E}">
        <p14:creationId xmlns:p14="http://schemas.microsoft.com/office/powerpoint/2010/main" val="17199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18100" y="740871"/>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Hard Drives</a:t>
            </a:r>
          </a:p>
        </p:txBody>
      </p:sp>
      <p:sp>
        <p:nvSpPr>
          <p:cNvPr id="9" name="Content Placeholder 2"/>
          <p:cNvSpPr>
            <a:spLocks noGrp="1"/>
          </p:cNvSpPr>
          <p:nvPr>
            <p:ph idx="1"/>
          </p:nvPr>
        </p:nvSpPr>
        <p:spPr>
          <a:xfrm>
            <a:off x="3461227" y="2058000"/>
            <a:ext cx="6035040" cy="5486400"/>
          </a:xfrm>
        </p:spPr>
        <p:txBody>
          <a:bodyPr>
            <a:normAutofit/>
          </a:bodyPr>
          <a:lstStyle/>
          <a:p>
            <a:r>
              <a:rPr lang="en-US" dirty="0"/>
              <a:t>Hard Disk Drive (HDD)</a:t>
            </a:r>
          </a:p>
          <a:p>
            <a:r>
              <a:rPr lang="en-US" dirty="0"/>
              <a:t>Magnetic coated platters</a:t>
            </a:r>
          </a:p>
          <a:p>
            <a:r>
              <a:rPr lang="en-US" dirty="0"/>
              <a:t>Drive heads read and write to storage locations</a:t>
            </a:r>
          </a:p>
          <a:p>
            <a:r>
              <a:rPr lang="en-US" dirty="0"/>
              <a:t>Each platter divided into tracks and 512 byte sectors</a:t>
            </a:r>
          </a:p>
          <a:p>
            <a:r>
              <a:rPr lang="en-US" dirty="0"/>
              <a:t>3.5”, 2.5”, and 1.8” form factors</a:t>
            </a:r>
          </a:p>
          <a:p>
            <a:endParaRPr lang="en-US" dirty="0"/>
          </a:p>
        </p:txBody>
      </p:sp>
      <p:pic>
        <p:nvPicPr>
          <p:cNvPr id="7" name="Content Placeholder 7" descr="Internal components of a hard disk drive"/>
          <p:cNvPicPr>
            <a:picLocks noGrp="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0" y="2057400"/>
            <a:ext cx="2373313" cy="2743200"/>
          </a:xfrm>
          <a:prstGeom prst="rect">
            <a:avLst/>
          </a:prstGeom>
          <a:noFill/>
          <a:ln>
            <a:noFill/>
          </a:ln>
        </p:spPr>
      </p:pic>
      <p:pic>
        <p:nvPicPr>
          <p:cNvPr id="8" name="Content Placeholder 8" descr="Stack of platters on spindle"/>
          <p:cNvPicPr>
            <a:picLocks noGrp="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bwMode="auto">
          <a:xfrm>
            <a:off x="9894888" y="5057775"/>
            <a:ext cx="2297112" cy="1541463"/>
          </a:xfrm>
          <a:prstGeom prst="rect">
            <a:avLst/>
          </a:prstGeom>
          <a:noFill/>
          <a:ln>
            <a:noFill/>
          </a:ln>
        </p:spPr>
      </p:pic>
    </p:spTree>
    <p:extLst>
      <p:ext uri="{BB962C8B-B14F-4D97-AF65-F5344CB8AC3E}">
        <p14:creationId xmlns:p14="http://schemas.microsoft.com/office/powerpoint/2010/main" val="187383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Hard Disk Performance</a:t>
            </a:r>
          </a:p>
        </p:txBody>
      </p:sp>
      <p:sp>
        <p:nvSpPr>
          <p:cNvPr id="2" name="Content Placeholder 1"/>
          <p:cNvSpPr>
            <a:spLocks noGrp="1"/>
          </p:cNvSpPr>
          <p:nvPr>
            <p:ph idx="1"/>
          </p:nvPr>
        </p:nvSpPr>
        <p:spPr/>
        <p:txBody>
          <a:bodyPr>
            <a:normAutofit lnSpcReduction="10000"/>
          </a:bodyPr>
          <a:lstStyle/>
          <a:p>
            <a:r>
              <a:rPr lang="en-US" dirty="0"/>
              <a:t>Spin speed</a:t>
            </a:r>
          </a:p>
          <a:p>
            <a:pPr lvl="1"/>
            <a:r>
              <a:rPr lang="en-US" dirty="0"/>
              <a:t>Revolutions Per Minute (RPM)</a:t>
            </a:r>
          </a:p>
          <a:p>
            <a:pPr lvl="1"/>
            <a:r>
              <a:rPr lang="en-US" dirty="0"/>
              <a:t>15000 / 10000 rpm</a:t>
            </a:r>
          </a:p>
          <a:p>
            <a:pPr lvl="1"/>
            <a:r>
              <a:rPr lang="en-US" dirty="0"/>
              <a:t>7200 rpm</a:t>
            </a:r>
          </a:p>
          <a:p>
            <a:pPr lvl="1"/>
            <a:r>
              <a:rPr lang="en-US" dirty="0"/>
              <a:t>5400 rpm</a:t>
            </a:r>
          </a:p>
          <a:p>
            <a:r>
              <a:rPr lang="en-US" dirty="0"/>
              <a:t>Access time / latency</a:t>
            </a:r>
          </a:p>
          <a:p>
            <a:r>
              <a:rPr lang="en-US" dirty="0"/>
              <a:t>Internal transfer rate</a:t>
            </a:r>
          </a:p>
          <a:p>
            <a:r>
              <a:rPr lang="en-US" dirty="0"/>
              <a:t>External transfer rate</a:t>
            </a:r>
          </a:p>
          <a:p>
            <a:r>
              <a:rPr lang="en-US" dirty="0"/>
              <a:t>Cache</a:t>
            </a:r>
          </a:p>
          <a:p>
            <a:r>
              <a:rPr lang="en-GB" dirty="0"/>
              <a:t>Self-Monitoring Analysis and Reporting Technology (S.M.A.R.T.)</a:t>
            </a:r>
            <a:endParaRPr lang="en-US" dirty="0"/>
          </a:p>
        </p:txBody>
      </p:sp>
    </p:spTree>
    <p:extLst>
      <p:ext uri="{BB962C8B-B14F-4D97-AF65-F5344CB8AC3E}">
        <p14:creationId xmlns:p14="http://schemas.microsoft.com/office/powerpoint/2010/main" val="227701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6E22-F51F-4967-91BE-0909FAE63B44}"/>
              </a:ext>
            </a:extLst>
          </p:cNvPr>
          <p:cNvSpPr>
            <a:spLocks noGrp="1"/>
          </p:cNvSpPr>
          <p:nvPr>
            <p:ph type="title"/>
          </p:nvPr>
        </p:nvSpPr>
        <p:spPr/>
        <p:txBody>
          <a:bodyPr/>
          <a:lstStyle/>
          <a:p>
            <a:r>
              <a:rPr lang="en-US" dirty="0"/>
              <a:t>Hard Disk Performance</a:t>
            </a:r>
            <a:endParaRPr lang="en-GB" dirty="0"/>
          </a:p>
        </p:txBody>
      </p:sp>
      <p:sp>
        <p:nvSpPr>
          <p:cNvPr id="3" name="Content Placeholder 2">
            <a:extLst>
              <a:ext uri="{FF2B5EF4-FFF2-40B4-BE49-F238E27FC236}">
                <a16:creationId xmlns:a16="http://schemas.microsoft.com/office/drawing/2014/main" id="{2C1B8E30-1C45-4ADE-9FAD-B1F084629799}"/>
              </a:ext>
            </a:extLst>
          </p:cNvPr>
          <p:cNvSpPr>
            <a:spLocks noGrp="1"/>
          </p:cNvSpPr>
          <p:nvPr>
            <p:ph idx="1"/>
          </p:nvPr>
        </p:nvSpPr>
        <p:spPr/>
        <p:txBody>
          <a:bodyPr/>
          <a:lstStyle/>
          <a:p>
            <a:r>
              <a:rPr lang="en-US" dirty="0"/>
              <a:t>Access time / latency</a:t>
            </a:r>
          </a:p>
          <a:p>
            <a:r>
              <a:rPr lang="en-US" dirty="0"/>
              <a:t>Internal transfer rate</a:t>
            </a:r>
          </a:p>
          <a:p>
            <a:r>
              <a:rPr lang="en-US" dirty="0"/>
              <a:t>External transfer rate</a:t>
            </a:r>
          </a:p>
          <a:p>
            <a:r>
              <a:rPr lang="en-US" dirty="0"/>
              <a:t>Cache</a:t>
            </a:r>
          </a:p>
          <a:p>
            <a:endParaRPr lang="en-GB" dirty="0"/>
          </a:p>
        </p:txBody>
      </p:sp>
    </p:spTree>
    <p:extLst>
      <p:ext uri="{BB962C8B-B14F-4D97-AF65-F5344CB8AC3E}">
        <p14:creationId xmlns:p14="http://schemas.microsoft.com/office/powerpoint/2010/main" val="4055650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State Drive (SSD)</a:t>
            </a:r>
          </a:p>
        </p:txBody>
      </p:sp>
      <p:pic>
        <p:nvPicPr>
          <p:cNvPr id="7" name="Content Placeholder 6" descr="HP SSD with SATA interface (© Hewlett-Packard Development Company)"/>
          <p:cNvPicPr>
            <a:picLocks noGrp="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363438" y="1475539"/>
            <a:ext cx="4525963" cy="4525963"/>
          </a:xfrm>
          <a:prstGeom prst="rect">
            <a:avLst/>
          </a:prstGeom>
          <a:noFill/>
          <a:ln>
            <a:noFill/>
          </a:ln>
        </p:spPr>
      </p:pic>
      <p:sp>
        <p:nvSpPr>
          <p:cNvPr id="4" name="Content Placeholder 3"/>
          <p:cNvSpPr>
            <a:spLocks noGrp="1"/>
          </p:cNvSpPr>
          <p:nvPr>
            <p:ph sz="half" idx="2"/>
          </p:nvPr>
        </p:nvSpPr>
        <p:spPr>
          <a:xfrm>
            <a:off x="5229598" y="2099555"/>
            <a:ext cx="5372499" cy="4525963"/>
          </a:xfrm>
        </p:spPr>
        <p:txBody>
          <a:bodyPr>
            <a:normAutofit fontScale="92500" lnSpcReduction="20000"/>
          </a:bodyPr>
          <a:lstStyle/>
          <a:p>
            <a:r>
              <a:rPr lang="en-US" dirty="0"/>
              <a:t>Drive using flash memory for solid state storage</a:t>
            </a:r>
          </a:p>
          <a:p>
            <a:r>
              <a:rPr lang="en-US" dirty="0"/>
              <a:t>SSD interfaces</a:t>
            </a:r>
          </a:p>
          <a:p>
            <a:pPr lvl="1"/>
            <a:r>
              <a:rPr lang="en-US" dirty="0"/>
              <a:t>SATA</a:t>
            </a:r>
          </a:p>
          <a:p>
            <a:pPr lvl="1"/>
            <a:r>
              <a:rPr lang="en-US" dirty="0"/>
              <a:t>PCIe (PCI Express)</a:t>
            </a:r>
          </a:p>
          <a:p>
            <a:pPr lvl="1"/>
            <a:r>
              <a:rPr lang="en-US" dirty="0"/>
              <a:t>SATAe (SATA Express)</a:t>
            </a:r>
          </a:p>
          <a:p>
            <a:pPr lvl="1"/>
            <a:r>
              <a:rPr lang="en-GB" dirty="0"/>
              <a:t>Advanced Host Controller Interface (AHCI) versus Non-Volatile Memory Host Controller Interface Specification (NVMHCI) / NVM Express (NVMe) </a:t>
            </a:r>
          </a:p>
          <a:p>
            <a:r>
              <a:rPr lang="en-GB" dirty="0"/>
              <a:t>SSD performance factors</a:t>
            </a:r>
          </a:p>
          <a:p>
            <a:r>
              <a:rPr lang="en-GB" dirty="0"/>
              <a:t>eMMC</a:t>
            </a:r>
          </a:p>
          <a:p>
            <a:r>
              <a:rPr lang="en-GB" dirty="0"/>
              <a:t>Hybrid and dual-drive configurations</a:t>
            </a:r>
            <a:endParaRPr lang="en-US" dirty="0"/>
          </a:p>
        </p:txBody>
      </p:sp>
    </p:spTree>
    <p:extLst>
      <p:ext uri="{BB962C8B-B14F-4D97-AF65-F5344CB8AC3E}">
        <p14:creationId xmlns:p14="http://schemas.microsoft.com/office/powerpoint/2010/main" val="2468284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73C1-FA9B-4AA2-99DB-8C3F4BD38634}"/>
              </a:ext>
            </a:extLst>
          </p:cNvPr>
          <p:cNvSpPr>
            <a:spLocks noGrp="1"/>
          </p:cNvSpPr>
          <p:nvPr>
            <p:ph type="title"/>
          </p:nvPr>
        </p:nvSpPr>
        <p:spPr/>
        <p:txBody>
          <a:bodyPr/>
          <a:lstStyle/>
          <a:p>
            <a:r>
              <a:rPr lang="en-GB" dirty="0"/>
              <a:t>NAND </a:t>
            </a:r>
          </a:p>
        </p:txBody>
      </p:sp>
      <p:sp>
        <p:nvSpPr>
          <p:cNvPr id="3" name="Content Placeholder 2">
            <a:extLst>
              <a:ext uri="{FF2B5EF4-FFF2-40B4-BE49-F238E27FC236}">
                <a16:creationId xmlns:a16="http://schemas.microsoft.com/office/drawing/2014/main" id="{09AE3DE5-0C28-4351-AE2D-4D32EF4E9972}"/>
              </a:ext>
            </a:extLst>
          </p:cNvPr>
          <p:cNvSpPr>
            <a:spLocks noGrp="1"/>
          </p:cNvSpPr>
          <p:nvPr>
            <p:ph sz="half" idx="1"/>
          </p:nvPr>
        </p:nvSpPr>
        <p:spPr/>
        <p:txBody>
          <a:bodyPr/>
          <a:lstStyle/>
          <a:p>
            <a:r>
              <a:rPr lang="en-GB" dirty="0"/>
              <a:t>NAND is a format of flash memory</a:t>
            </a:r>
          </a:p>
          <a:p>
            <a:endParaRPr lang="en-GB" dirty="0"/>
          </a:p>
          <a:p>
            <a:endParaRPr lang="en-GB" dirty="0"/>
          </a:p>
        </p:txBody>
      </p:sp>
      <p:pic>
        <p:nvPicPr>
          <p:cNvPr id="6" name="Content Placeholder 5">
            <a:extLst>
              <a:ext uri="{FF2B5EF4-FFF2-40B4-BE49-F238E27FC236}">
                <a16:creationId xmlns:a16="http://schemas.microsoft.com/office/drawing/2014/main" id="{B0D5701C-A85A-474A-B8C7-8BCC1AA5536B}"/>
              </a:ext>
            </a:extLst>
          </p:cNvPr>
          <p:cNvPicPr>
            <a:picLocks noGrp="1" noChangeAspect="1"/>
          </p:cNvPicPr>
          <p:nvPr>
            <p:ph sz="half" idx="2"/>
          </p:nvPr>
        </p:nvPicPr>
        <p:blipFill>
          <a:blip r:embed="rId3"/>
          <a:stretch>
            <a:fillRect/>
          </a:stretch>
        </p:blipFill>
        <p:spPr>
          <a:xfrm>
            <a:off x="6185739" y="1971055"/>
            <a:ext cx="5154521" cy="4060478"/>
          </a:xfrm>
        </p:spPr>
      </p:pic>
    </p:spTree>
    <p:extLst>
      <p:ext uri="{BB962C8B-B14F-4D97-AF65-F5344CB8AC3E}">
        <p14:creationId xmlns:p14="http://schemas.microsoft.com/office/powerpoint/2010/main" val="263943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B0D7-93AE-4BB1-9642-149B77502877}"/>
              </a:ext>
            </a:extLst>
          </p:cNvPr>
          <p:cNvSpPr>
            <a:spLocks noGrp="1"/>
          </p:cNvSpPr>
          <p:nvPr>
            <p:ph type="title"/>
          </p:nvPr>
        </p:nvSpPr>
        <p:spPr/>
        <p:txBody>
          <a:bodyPr/>
          <a:lstStyle/>
          <a:p>
            <a:r>
              <a:rPr lang="en-GB" dirty="0"/>
              <a:t>Main Memory devices</a:t>
            </a:r>
          </a:p>
        </p:txBody>
      </p:sp>
      <p:sp>
        <p:nvSpPr>
          <p:cNvPr id="3" name="Content Placeholder 2">
            <a:extLst>
              <a:ext uri="{FF2B5EF4-FFF2-40B4-BE49-F238E27FC236}">
                <a16:creationId xmlns:a16="http://schemas.microsoft.com/office/drawing/2014/main" id="{36380328-E1F2-430F-963B-E7DF7A9E725E}"/>
              </a:ext>
            </a:extLst>
          </p:cNvPr>
          <p:cNvSpPr>
            <a:spLocks noGrp="1"/>
          </p:cNvSpPr>
          <p:nvPr>
            <p:ph idx="1"/>
          </p:nvPr>
        </p:nvSpPr>
        <p:spPr/>
        <p:txBody>
          <a:bodyPr/>
          <a:lstStyle/>
          <a:p>
            <a:r>
              <a:rPr lang="en-GB" dirty="0"/>
              <a:t>SRAM</a:t>
            </a:r>
          </a:p>
          <a:p>
            <a:r>
              <a:rPr lang="en-GB" dirty="0"/>
              <a:t>DRAM</a:t>
            </a:r>
          </a:p>
          <a:p>
            <a:r>
              <a:rPr lang="en-GB" dirty="0"/>
              <a:t>CACHE</a:t>
            </a:r>
          </a:p>
        </p:txBody>
      </p:sp>
    </p:spTree>
    <p:extLst>
      <p:ext uri="{BB962C8B-B14F-4D97-AF65-F5344CB8AC3E}">
        <p14:creationId xmlns:p14="http://schemas.microsoft.com/office/powerpoint/2010/main" val="111002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A3EA-ACAC-437F-91A2-5BE78F1BDC98}"/>
              </a:ext>
            </a:extLst>
          </p:cNvPr>
          <p:cNvSpPr>
            <a:spLocks noGrp="1"/>
          </p:cNvSpPr>
          <p:nvPr>
            <p:ph type="title"/>
          </p:nvPr>
        </p:nvSpPr>
        <p:spPr/>
        <p:txBody>
          <a:bodyPr/>
          <a:lstStyle/>
          <a:p>
            <a:r>
              <a:rPr lang="en-GB" dirty="0"/>
              <a:t>NAND</a:t>
            </a:r>
          </a:p>
        </p:txBody>
      </p:sp>
      <p:pic>
        <p:nvPicPr>
          <p:cNvPr id="6" name="Content Placeholder 5">
            <a:extLst>
              <a:ext uri="{FF2B5EF4-FFF2-40B4-BE49-F238E27FC236}">
                <a16:creationId xmlns:a16="http://schemas.microsoft.com/office/drawing/2014/main" id="{4DDCB0FA-6E11-4607-922F-45A13C8A6BDF}"/>
              </a:ext>
            </a:extLst>
          </p:cNvPr>
          <p:cNvPicPr>
            <a:picLocks noGrp="1" noChangeAspect="1"/>
          </p:cNvPicPr>
          <p:nvPr>
            <p:ph sz="half" idx="1"/>
          </p:nvPr>
        </p:nvPicPr>
        <p:blipFill>
          <a:blip r:embed="rId3"/>
          <a:stretch>
            <a:fillRect/>
          </a:stretch>
        </p:blipFill>
        <p:spPr>
          <a:xfrm>
            <a:off x="1445519" y="1825625"/>
            <a:ext cx="3966961" cy="4351338"/>
          </a:xfrm>
        </p:spPr>
      </p:pic>
      <p:pic>
        <p:nvPicPr>
          <p:cNvPr id="7" name="Content Placeholder 4">
            <a:extLst>
              <a:ext uri="{FF2B5EF4-FFF2-40B4-BE49-F238E27FC236}">
                <a16:creationId xmlns:a16="http://schemas.microsoft.com/office/drawing/2014/main" id="{1CED804A-AB9F-49DA-8424-96AE56A7B7EB}"/>
              </a:ext>
            </a:extLst>
          </p:cNvPr>
          <p:cNvPicPr>
            <a:picLocks noGrp="1" noChangeAspect="1"/>
          </p:cNvPicPr>
          <p:nvPr>
            <p:ph sz="half" idx="2"/>
          </p:nvPr>
        </p:nvPicPr>
        <p:blipFill>
          <a:blip r:embed="rId4"/>
          <a:stretch>
            <a:fillRect/>
          </a:stretch>
        </p:blipFill>
        <p:spPr>
          <a:xfrm>
            <a:off x="6172200" y="2086433"/>
            <a:ext cx="5181600" cy="3829722"/>
          </a:xfrm>
        </p:spPr>
      </p:pic>
    </p:spTree>
    <p:extLst>
      <p:ext uri="{BB962C8B-B14F-4D97-AF65-F5344CB8AC3E}">
        <p14:creationId xmlns:p14="http://schemas.microsoft.com/office/powerpoint/2010/main" val="43400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8F16-3D19-4F9B-B337-AC4E1139F6E4}"/>
              </a:ext>
            </a:extLst>
          </p:cNvPr>
          <p:cNvSpPr>
            <a:spLocks noGrp="1"/>
          </p:cNvSpPr>
          <p:nvPr>
            <p:ph type="title"/>
          </p:nvPr>
        </p:nvSpPr>
        <p:spPr/>
        <p:txBody>
          <a:bodyPr/>
          <a:lstStyle/>
          <a:p>
            <a:r>
              <a:rPr lang="en-GB" dirty="0"/>
              <a:t>NAND</a:t>
            </a:r>
          </a:p>
        </p:txBody>
      </p:sp>
      <p:sp>
        <p:nvSpPr>
          <p:cNvPr id="3" name="Content Placeholder 2">
            <a:extLst>
              <a:ext uri="{FF2B5EF4-FFF2-40B4-BE49-F238E27FC236}">
                <a16:creationId xmlns:a16="http://schemas.microsoft.com/office/drawing/2014/main" id="{F2BE6C84-5A98-4287-9655-925601FBBF15}"/>
              </a:ext>
            </a:extLst>
          </p:cNvPr>
          <p:cNvSpPr>
            <a:spLocks noGrp="1"/>
          </p:cNvSpPr>
          <p:nvPr>
            <p:ph sz="half" idx="1"/>
          </p:nvPr>
        </p:nvSpPr>
        <p:spPr>
          <a:xfrm>
            <a:off x="809553" y="1688121"/>
            <a:ext cx="5181600" cy="4942270"/>
          </a:xfrm>
        </p:spPr>
        <p:txBody>
          <a:bodyPr vert="horz" lIns="91440" tIns="45720" rIns="91440" bIns="45720" rtlCol="0" anchor="t">
            <a:noAutofit/>
          </a:bodyPr>
          <a:lstStyle/>
          <a:p>
            <a:pPr algn="l"/>
            <a:r>
              <a:rPr lang="en-GB" sz="2200" b="0" i="0" dirty="0">
                <a:solidFill>
                  <a:srgbClr val="292929"/>
                </a:solidFill>
                <a:effectLst/>
                <a:latin typeface="Calibri"/>
                <a:cs typeface="Calibri"/>
              </a:rPr>
              <a:t>Each NAND Flash memory cell contains a </a:t>
            </a:r>
            <a:r>
              <a:rPr lang="en-GB" sz="2200" i="0" dirty="0">
                <a:solidFill>
                  <a:srgbClr val="292929"/>
                </a:solidFill>
                <a:effectLst/>
                <a:latin typeface="Calibri"/>
                <a:cs typeface="Calibri"/>
              </a:rPr>
              <a:t>Floating Gate Transistor</a:t>
            </a:r>
            <a:r>
              <a:rPr lang="en-GB" sz="2200" b="0" i="0" dirty="0">
                <a:solidFill>
                  <a:srgbClr val="292929"/>
                </a:solidFill>
                <a:effectLst/>
                <a:latin typeface="Calibri"/>
                <a:cs typeface="Calibri"/>
              </a:rPr>
              <a:t>, which is where the </a:t>
            </a:r>
            <a:r>
              <a:rPr lang="en-GB" sz="2200" i="0" dirty="0">
                <a:solidFill>
                  <a:srgbClr val="292929"/>
                </a:solidFill>
                <a:effectLst/>
                <a:latin typeface="Calibri"/>
                <a:cs typeface="Calibri"/>
              </a:rPr>
              <a:t>Program/Erase cycle</a:t>
            </a:r>
            <a:r>
              <a:rPr lang="en-GB" sz="2200" b="0" i="0" dirty="0">
                <a:solidFill>
                  <a:srgbClr val="292929"/>
                </a:solidFill>
                <a:effectLst/>
                <a:latin typeface="Calibri"/>
                <a:cs typeface="Calibri"/>
              </a:rPr>
              <a:t> of a NAND Flash cell takes place.</a:t>
            </a:r>
          </a:p>
          <a:p>
            <a:pPr algn="l"/>
            <a:r>
              <a:rPr lang="en-GB" sz="2200" b="0" i="0" dirty="0">
                <a:solidFill>
                  <a:srgbClr val="292929"/>
                </a:solidFill>
                <a:effectLst/>
                <a:latin typeface="Calibri"/>
                <a:cs typeface="Calibri"/>
              </a:rPr>
              <a:t>The floating gate transistor consists of</a:t>
            </a:r>
            <a:r>
              <a:rPr lang="en-GB" sz="2200" i="0" dirty="0">
                <a:solidFill>
                  <a:srgbClr val="292929"/>
                </a:solidFill>
                <a:effectLst/>
                <a:latin typeface="Calibri"/>
                <a:cs typeface="Calibri"/>
              </a:rPr>
              <a:t> five main elements</a:t>
            </a:r>
            <a:r>
              <a:rPr lang="en-GB" sz="2200" b="0" i="0" dirty="0">
                <a:solidFill>
                  <a:srgbClr val="292929"/>
                </a:solidFill>
                <a:effectLst/>
                <a:latin typeface="Calibri"/>
                <a:cs typeface="Calibri"/>
              </a:rPr>
              <a:t>:</a:t>
            </a:r>
          </a:p>
          <a:p>
            <a:pPr algn="l">
              <a:buFont typeface="Arial" panose="020B0604020202020204" pitchFamily="34" charset="0"/>
              <a:buChar char="•"/>
            </a:pPr>
            <a:r>
              <a:rPr lang="en-GB" sz="2200" i="0" dirty="0">
                <a:solidFill>
                  <a:srgbClr val="292929"/>
                </a:solidFill>
                <a:effectLst/>
                <a:latin typeface="Calibri"/>
                <a:cs typeface="Calibri"/>
              </a:rPr>
              <a:t>Control Gate </a:t>
            </a:r>
          </a:p>
          <a:p>
            <a:pPr algn="l">
              <a:buFont typeface="Arial" panose="020B0604020202020204" pitchFamily="34" charset="0"/>
              <a:buChar char="•"/>
            </a:pPr>
            <a:r>
              <a:rPr lang="en-GB" sz="2200" i="0" dirty="0">
                <a:solidFill>
                  <a:srgbClr val="292929"/>
                </a:solidFill>
                <a:effectLst/>
                <a:latin typeface="Calibri"/>
                <a:cs typeface="Calibri"/>
              </a:rPr>
              <a:t>Floating Gate</a:t>
            </a:r>
          </a:p>
          <a:p>
            <a:pPr algn="l">
              <a:buFont typeface="Arial" panose="020B0604020202020204" pitchFamily="34" charset="0"/>
              <a:buChar char="•"/>
            </a:pPr>
            <a:r>
              <a:rPr lang="en-GB" sz="2200" i="0" dirty="0">
                <a:solidFill>
                  <a:srgbClr val="292929"/>
                </a:solidFill>
                <a:effectLst/>
                <a:latin typeface="Calibri"/>
                <a:cs typeface="Calibri"/>
              </a:rPr>
              <a:t>Insulator</a:t>
            </a:r>
            <a:r>
              <a:rPr lang="en-GB" sz="2200" b="0" i="0" dirty="0">
                <a:solidFill>
                  <a:srgbClr val="292929"/>
                </a:solidFill>
                <a:effectLst/>
                <a:latin typeface="Calibri"/>
                <a:cs typeface="Calibri"/>
              </a:rPr>
              <a:t>, or “</a:t>
            </a:r>
            <a:r>
              <a:rPr lang="en-GB" sz="2200" i="0" dirty="0">
                <a:solidFill>
                  <a:srgbClr val="292929"/>
                </a:solidFill>
                <a:effectLst/>
                <a:latin typeface="Calibri"/>
                <a:cs typeface="Calibri"/>
              </a:rPr>
              <a:t>Oxide Layer</a:t>
            </a:r>
            <a:r>
              <a:rPr lang="en-GB" sz="2200" b="0" i="0" dirty="0">
                <a:solidFill>
                  <a:srgbClr val="292929"/>
                </a:solidFill>
                <a:effectLst/>
                <a:latin typeface="Calibri"/>
                <a:cs typeface="Calibri"/>
              </a:rPr>
              <a:t>“</a:t>
            </a:r>
          </a:p>
          <a:p>
            <a:pPr algn="l">
              <a:buFont typeface="Arial" panose="020B0604020202020204" pitchFamily="34" charset="0"/>
              <a:buChar char="•"/>
            </a:pPr>
            <a:r>
              <a:rPr lang="en-GB" sz="2200" i="0" dirty="0">
                <a:solidFill>
                  <a:srgbClr val="292929"/>
                </a:solidFill>
                <a:effectLst/>
                <a:latin typeface="Calibri"/>
                <a:cs typeface="Calibri"/>
              </a:rPr>
              <a:t>P-Substrate (Poly-Silicon) </a:t>
            </a:r>
          </a:p>
          <a:p>
            <a:pPr algn="l">
              <a:buFont typeface="Arial" panose="020B0604020202020204" pitchFamily="34" charset="0"/>
              <a:buChar char="•"/>
            </a:pPr>
            <a:r>
              <a:rPr lang="en-GB" sz="2200" i="0" dirty="0">
                <a:solidFill>
                  <a:srgbClr val="292929"/>
                </a:solidFill>
                <a:effectLst/>
                <a:latin typeface="Calibri"/>
                <a:cs typeface="Calibri"/>
              </a:rPr>
              <a:t>Source</a:t>
            </a:r>
            <a:r>
              <a:rPr lang="en-GB" sz="2200" b="0" i="0" dirty="0">
                <a:solidFill>
                  <a:srgbClr val="292929"/>
                </a:solidFill>
                <a:effectLst/>
                <a:latin typeface="Calibri"/>
                <a:cs typeface="Calibri"/>
              </a:rPr>
              <a:t> and </a:t>
            </a:r>
            <a:r>
              <a:rPr lang="en-GB" sz="2200" i="0" dirty="0">
                <a:solidFill>
                  <a:srgbClr val="292929"/>
                </a:solidFill>
                <a:effectLst/>
                <a:latin typeface="Calibri"/>
                <a:cs typeface="Calibri"/>
              </a:rPr>
              <a:t>Drain</a:t>
            </a:r>
          </a:p>
          <a:p>
            <a:pPr algn="l">
              <a:buFont typeface="Arial" panose="020B0604020202020204" pitchFamily="34" charset="0"/>
              <a:buChar char="•"/>
            </a:pPr>
            <a:r>
              <a:rPr lang="en-GB" sz="2200" dirty="0">
                <a:solidFill>
                  <a:srgbClr val="292929"/>
                </a:solidFill>
                <a:latin typeface="Calibri"/>
                <a:cs typeface="Calibri"/>
              </a:rPr>
              <a:t>How do Electrons get into and out of the FG?</a:t>
            </a:r>
            <a:endParaRPr lang="en-GB" sz="2200" i="0" dirty="0">
              <a:solidFill>
                <a:srgbClr val="292929"/>
              </a:solidFill>
              <a:effectLst/>
              <a:latin typeface="Calibri"/>
              <a:cs typeface="Calibri"/>
            </a:endParaRPr>
          </a:p>
          <a:p>
            <a:pPr algn="l">
              <a:buFont typeface="Arial" panose="020B0604020202020204" pitchFamily="34" charset="0"/>
              <a:buChar char="•"/>
            </a:pPr>
            <a:endParaRPr lang="en-GB" b="0" i="0" dirty="0">
              <a:solidFill>
                <a:srgbClr val="292929"/>
              </a:solidFill>
              <a:effectLst/>
              <a:latin typeface="Karla"/>
            </a:endParaRPr>
          </a:p>
          <a:p>
            <a:endParaRPr lang="en-GB" dirty="0"/>
          </a:p>
        </p:txBody>
      </p:sp>
      <p:pic>
        <p:nvPicPr>
          <p:cNvPr id="6" name="Content Placeholder 5">
            <a:extLst>
              <a:ext uri="{FF2B5EF4-FFF2-40B4-BE49-F238E27FC236}">
                <a16:creationId xmlns:a16="http://schemas.microsoft.com/office/drawing/2014/main" id="{B342E4B3-F885-434B-8EC8-0891691C2AD1}"/>
              </a:ext>
            </a:extLst>
          </p:cNvPr>
          <p:cNvPicPr>
            <a:picLocks noGrp="1" noChangeAspect="1"/>
          </p:cNvPicPr>
          <p:nvPr>
            <p:ph sz="half" idx="2"/>
          </p:nvPr>
        </p:nvPicPr>
        <p:blipFill>
          <a:blip r:embed="rId3"/>
          <a:stretch>
            <a:fillRect/>
          </a:stretch>
        </p:blipFill>
        <p:spPr>
          <a:xfrm>
            <a:off x="6172200" y="2975098"/>
            <a:ext cx="5181600" cy="2052392"/>
          </a:xfrm>
        </p:spPr>
      </p:pic>
    </p:spTree>
    <p:extLst>
      <p:ext uri="{BB962C8B-B14F-4D97-AF65-F5344CB8AC3E}">
        <p14:creationId xmlns:p14="http://schemas.microsoft.com/office/powerpoint/2010/main" val="1542460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5592-F92D-4AA5-8D17-81657D52C046}"/>
              </a:ext>
            </a:extLst>
          </p:cNvPr>
          <p:cNvSpPr>
            <a:spLocks noGrp="1"/>
          </p:cNvSpPr>
          <p:nvPr>
            <p:ph type="title"/>
          </p:nvPr>
        </p:nvSpPr>
        <p:spPr/>
        <p:txBody>
          <a:bodyPr/>
          <a:lstStyle/>
          <a:p>
            <a:r>
              <a:rPr lang="en-GB" dirty="0"/>
              <a:t>NAND</a:t>
            </a:r>
          </a:p>
        </p:txBody>
      </p:sp>
      <p:sp>
        <p:nvSpPr>
          <p:cNvPr id="3" name="Content Placeholder 2">
            <a:extLst>
              <a:ext uri="{FF2B5EF4-FFF2-40B4-BE49-F238E27FC236}">
                <a16:creationId xmlns:a16="http://schemas.microsoft.com/office/drawing/2014/main" id="{0C1CCE37-6E7C-4A51-8EED-93469520B83A}"/>
              </a:ext>
            </a:extLst>
          </p:cNvPr>
          <p:cNvSpPr>
            <a:spLocks noGrp="1"/>
          </p:cNvSpPr>
          <p:nvPr>
            <p:ph sz="half" idx="1"/>
          </p:nvPr>
        </p:nvSpPr>
        <p:spPr/>
        <p:txBody>
          <a:bodyPr/>
          <a:lstStyle/>
          <a:p>
            <a:r>
              <a:rPr lang="en-GB" dirty="0"/>
              <a:t>Research how NAND stores your data and doesn’t lose it like RAM does.</a:t>
            </a:r>
          </a:p>
          <a:p>
            <a:r>
              <a:rPr lang="en-GB" dirty="0"/>
              <a:t>Further research into how 3D NAND works</a:t>
            </a:r>
          </a:p>
        </p:txBody>
      </p:sp>
      <p:sp>
        <p:nvSpPr>
          <p:cNvPr id="4" name="Content Placeholder 3">
            <a:extLst>
              <a:ext uri="{FF2B5EF4-FFF2-40B4-BE49-F238E27FC236}">
                <a16:creationId xmlns:a16="http://schemas.microsoft.com/office/drawing/2014/main" id="{F18322E8-0DD6-4D5D-9941-9BF6C1045BEF}"/>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4110782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altLang="en-US"/>
              <a:t>RAID Levels 0 and 1</a:t>
            </a:r>
            <a:endParaRPr lang="en-US" dirty="0"/>
          </a:p>
        </p:txBody>
      </p:sp>
      <p:sp>
        <p:nvSpPr>
          <p:cNvPr id="6" name="Content Placeholder 2"/>
          <p:cNvSpPr>
            <a:spLocks noGrp="1"/>
          </p:cNvSpPr>
          <p:nvPr>
            <p:ph sz="half" idx="1"/>
          </p:nvPr>
        </p:nvSpPr>
        <p:spPr/>
        <p:txBody>
          <a:bodyPr/>
          <a:lstStyle/>
          <a:p>
            <a:r>
              <a:rPr lang="en-GB" altLang="en-US" dirty="0"/>
              <a:t>RAID 0</a:t>
            </a:r>
          </a:p>
          <a:p>
            <a:pPr lvl="1"/>
            <a:r>
              <a:rPr lang="en-GB" altLang="en-US" dirty="0"/>
              <a:t>Striping for performance</a:t>
            </a:r>
          </a:p>
          <a:p>
            <a:pPr lvl="1"/>
            <a:r>
              <a:rPr lang="en-GB" altLang="en-US" dirty="0"/>
              <a:t>2 or more disks</a:t>
            </a:r>
          </a:p>
          <a:p>
            <a:pPr lvl="1"/>
            <a:r>
              <a:rPr lang="en-GB" altLang="en-US" dirty="0"/>
              <a:t>No redundancy</a:t>
            </a:r>
          </a:p>
          <a:p>
            <a:r>
              <a:rPr lang="en-GB" altLang="en-US" dirty="0"/>
              <a:t>RAID 1</a:t>
            </a:r>
          </a:p>
          <a:p>
            <a:pPr lvl="1"/>
            <a:r>
              <a:rPr lang="en-GB" altLang="en-US" dirty="0"/>
              <a:t>Mirroring</a:t>
            </a:r>
          </a:p>
          <a:p>
            <a:pPr lvl="1"/>
            <a:r>
              <a:rPr lang="en-GB" altLang="en-US" dirty="0"/>
              <a:t>2 disks</a:t>
            </a:r>
          </a:p>
          <a:p>
            <a:pPr lvl="1"/>
            <a:r>
              <a:rPr lang="en-GB" altLang="en-US" dirty="0"/>
              <a:t>50% utilization</a:t>
            </a:r>
          </a:p>
          <a:p>
            <a:endParaRPr lang="en-GB" altLang="en-US" dirty="0"/>
          </a:p>
          <a:p>
            <a:endParaRPr lang="en-US" dirty="0"/>
          </a:p>
        </p:txBody>
      </p:sp>
      <p:pic>
        <p:nvPicPr>
          <p:cNvPr id="7" name="Content Placeholder 7" descr="RAID 0 (striping) - data is spread across the array"/>
          <p:cNvPicPr>
            <a:picLocks/>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01935" y="2461505"/>
            <a:ext cx="2198716" cy="1404851"/>
          </a:xfrm>
          <a:prstGeom prst="rect">
            <a:avLst/>
          </a:prstGeom>
          <a:noFill/>
          <a:ln>
            <a:noFill/>
          </a:ln>
        </p:spPr>
      </p:pic>
      <p:pic>
        <p:nvPicPr>
          <p:cNvPr id="8" name="Content Placeholder 8" descr="RAID 1 (mirroring) - data is written to both disks simultaneously"/>
          <p:cNvPicPr>
            <a:picLocks/>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01935" y="4995278"/>
            <a:ext cx="2202979" cy="1076550"/>
          </a:xfrm>
          <a:prstGeom prst="rect">
            <a:avLst/>
          </a:prstGeom>
          <a:noFill/>
          <a:ln>
            <a:noFill/>
          </a:ln>
        </p:spPr>
      </p:pic>
    </p:spTree>
    <p:extLst>
      <p:ext uri="{BB962C8B-B14F-4D97-AF65-F5344CB8AC3E}">
        <p14:creationId xmlns:p14="http://schemas.microsoft.com/office/powerpoint/2010/main" val="1545512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altLang="en-US" dirty="0"/>
              <a:t>RAID Levels 5 and 10</a:t>
            </a:r>
            <a:endParaRPr lang="en-US" dirty="0"/>
          </a:p>
        </p:txBody>
      </p:sp>
      <p:sp>
        <p:nvSpPr>
          <p:cNvPr id="6" name="Content Placeholder 2"/>
          <p:cNvSpPr>
            <a:spLocks noGrp="1"/>
          </p:cNvSpPr>
          <p:nvPr>
            <p:ph sz="half" idx="1"/>
          </p:nvPr>
        </p:nvSpPr>
        <p:spPr>
          <a:xfrm>
            <a:off x="5594123" y="2336873"/>
            <a:ext cx="5675239" cy="4107176"/>
          </a:xfrm>
        </p:spPr>
        <p:txBody>
          <a:bodyPr>
            <a:normAutofit lnSpcReduction="10000"/>
          </a:bodyPr>
          <a:lstStyle/>
          <a:p>
            <a:pPr>
              <a:defRPr/>
            </a:pPr>
            <a:r>
              <a:rPr lang="en-GB" dirty="0"/>
              <a:t>RAID 5</a:t>
            </a:r>
          </a:p>
          <a:p>
            <a:pPr lvl="1">
              <a:defRPr/>
            </a:pPr>
            <a:r>
              <a:rPr lang="en-GB" dirty="0"/>
              <a:t>Striping with parity</a:t>
            </a:r>
          </a:p>
          <a:p>
            <a:pPr lvl="1">
              <a:defRPr/>
            </a:pPr>
            <a:r>
              <a:rPr lang="en-GB" dirty="0"/>
              <a:t>3 or more disks</a:t>
            </a:r>
          </a:p>
          <a:p>
            <a:pPr lvl="1">
              <a:defRPr/>
            </a:pPr>
            <a:r>
              <a:rPr lang="en-GB" dirty="0"/>
              <a:t>Better than 50% utilization</a:t>
            </a:r>
          </a:p>
          <a:p>
            <a:pPr>
              <a:defRPr/>
            </a:pPr>
            <a:r>
              <a:rPr lang="en-GB" dirty="0"/>
              <a:t>RAID 1+0 (RAID 10)</a:t>
            </a:r>
          </a:p>
          <a:p>
            <a:pPr lvl="1">
              <a:defRPr/>
            </a:pPr>
            <a:r>
              <a:rPr lang="en-GB" dirty="0"/>
              <a:t>Nested RAID</a:t>
            </a:r>
          </a:p>
          <a:p>
            <a:pPr lvl="1">
              <a:defRPr/>
            </a:pPr>
            <a:r>
              <a:rPr lang="en-GB" dirty="0"/>
              <a:t>Logical striped (RAID 0) volume consisting of RAID 1 volumes</a:t>
            </a:r>
          </a:p>
          <a:p>
            <a:pPr lvl="1">
              <a:defRPr/>
            </a:pPr>
            <a:r>
              <a:rPr lang="en-GB" dirty="0"/>
              <a:t>50% overhead</a:t>
            </a:r>
          </a:p>
          <a:p>
            <a:pPr lvl="1">
              <a:defRPr/>
            </a:pPr>
            <a:r>
              <a:rPr lang="en-GB" dirty="0"/>
              <a:t>Can tolerate multiple simultaneous disk failures (1 in each sub-volume)</a:t>
            </a:r>
          </a:p>
          <a:p>
            <a:endParaRPr lang="en-US" dirty="0"/>
          </a:p>
        </p:txBody>
      </p:sp>
      <p:pic>
        <p:nvPicPr>
          <p:cNvPr id="7" name="Content Placeholder 7" descr="RAID 5 (striping with parity) "/>
          <p:cNvPicPr>
            <a:picLocks/>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713626" y="2134786"/>
            <a:ext cx="2394995" cy="2255675"/>
          </a:xfrm>
          <a:prstGeom prst="rect">
            <a:avLst/>
          </a:prstGeom>
          <a:noFill/>
          <a:ln>
            <a:noFill/>
          </a:ln>
        </p:spPr>
      </p:pic>
      <p:pic>
        <p:nvPicPr>
          <p:cNvPr id="8" name="Content Placeholder 8" descr="RAID 10 - either disk in each of the sub-volumes can fail without bringing down the main volume"/>
          <p:cNvPicPr>
            <a:picLocks/>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301112" y="4589224"/>
            <a:ext cx="3123915" cy="1854825"/>
          </a:xfrm>
          <a:prstGeom prst="rect">
            <a:avLst/>
          </a:prstGeom>
          <a:noFill/>
          <a:ln>
            <a:noFill/>
          </a:ln>
        </p:spPr>
      </p:pic>
    </p:spTree>
    <p:extLst>
      <p:ext uri="{BB962C8B-B14F-4D97-AF65-F5344CB8AC3E}">
        <p14:creationId xmlns:p14="http://schemas.microsoft.com/office/powerpoint/2010/main" val="3497133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1EE8-13CE-4586-BD7B-B08CFAC29F5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611228B-DCEE-4644-8190-FCD02E7AFE1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3C6652C4-5208-49BD-B6F4-7E8CA082EDF0}"/>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207014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RAM Types</a:t>
            </a:r>
          </a:p>
        </p:txBody>
      </p:sp>
      <p:sp>
        <p:nvSpPr>
          <p:cNvPr id="6" name="Content Placeholder 5"/>
          <p:cNvSpPr>
            <a:spLocks noGrp="1"/>
          </p:cNvSpPr>
          <p:nvPr>
            <p:ph sz="half" idx="1"/>
          </p:nvPr>
        </p:nvSpPr>
        <p:spPr/>
        <p:txBody>
          <a:bodyPr vert="horz" lIns="91440" tIns="45720" rIns="91440" bIns="45720" rtlCol="0" anchor="t">
            <a:normAutofit/>
          </a:bodyPr>
          <a:lstStyle/>
          <a:p>
            <a:pPr>
              <a:buFont typeface="Arial" charset="0"/>
              <a:buChar char="•"/>
              <a:defRPr/>
            </a:pPr>
            <a:r>
              <a:rPr lang="en-GB" dirty="0"/>
              <a:t>Random Access Memory (RAM)</a:t>
            </a:r>
          </a:p>
          <a:p>
            <a:pPr>
              <a:buFont typeface="Arial" charset="0"/>
              <a:buChar char="•"/>
              <a:defRPr/>
            </a:pPr>
            <a:r>
              <a:rPr lang="en-GB" dirty="0"/>
              <a:t>Dynamic RAM (DRAM)</a:t>
            </a:r>
          </a:p>
          <a:p>
            <a:pPr lvl="1">
              <a:defRPr/>
            </a:pPr>
            <a:r>
              <a:rPr lang="en-GB" dirty="0"/>
              <a:t>Bit cell needs to be constantly refreshed (needs constant power source)</a:t>
            </a:r>
          </a:p>
          <a:p>
            <a:pPr>
              <a:buFont typeface="Arial" charset="0"/>
              <a:buChar char="•"/>
              <a:defRPr/>
            </a:pPr>
            <a:r>
              <a:rPr lang="en-GB" dirty="0"/>
              <a:t>Synchronous Dynamic RAM (SDRAM)</a:t>
            </a:r>
            <a:endParaRPr lang="en-GB" dirty="0">
              <a:cs typeface="Calibri"/>
            </a:endParaRPr>
          </a:p>
          <a:p>
            <a:pPr lvl="1">
              <a:defRPr/>
            </a:pPr>
            <a:r>
              <a:rPr lang="en-GB" dirty="0"/>
              <a:t>Same sort of technology as DRAM but...</a:t>
            </a:r>
            <a:endParaRPr lang="en-GB" dirty="0">
              <a:cs typeface="Calibri"/>
            </a:endParaRPr>
          </a:p>
          <a:p>
            <a:pPr lvl="1">
              <a:defRPr/>
            </a:pPr>
            <a:r>
              <a:rPr lang="en-GB" dirty="0"/>
              <a:t>64-bit data bus</a:t>
            </a:r>
            <a:endParaRPr lang="en-GB" dirty="0">
              <a:cs typeface="Calibri"/>
            </a:endParaRPr>
          </a:p>
          <a:p>
            <a:pPr lvl="1">
              <a:defRPr/>
            </a:pPr>
            <a:r>
              <a:rPr lang="en-GB" dirty="0"/>
              <a:t>Timed to system clock</a:t>
            </a:r>
            <a:endParaRPr lang="en-GB" dirty="0">
              <a:cs typeface="Calibri"/>
            </a:endParaRPr>
          </a:p>
        </p:txBody>
      </p:sp>
      <p:pic>
        <p:nvPicPr>
          <p:cNvPr id="9" name="Picture 9" descr="72 pin SIMM"/>
          <p:cNvPicPr>
            <a:picLocks noGrp="1" noChangeAspect="1" noChangeArrowheads="1"/>
          </p:cNvPicPr>
          <p:nvPr>
            <p:ph sz="quarter" idx="12"/>
          </p:nvPr>
        </p:nvPicPr>
        <p:blipFill>
          <a:blip r:embed="rId2">
            <a:extLst>
              <a:ext uri="{28A0092B-C50C-407E-A947-70E740481C1C}">
                <a14:useLocalDpi xmlns:a14="http://schemas.microsoft.com/office/drawing/2010/main"/>
              </a:ext>
            </a:extLst>
          </a:blip>
          <a:stretch>
            <a:fillRect/>
          </a:stretch>
        </p:blipFill>
        <p:spPr bwMode="auto">
          <a:xfrm>
            <a:off x="574675" y="1612900"/>
            <a:ext cx="4886325" cy="1162050"/>
          </a:xfrm>
          <a:noFill/>
        </p:spPr>
      </p:pic>
      <p:pic>
        <p:nvPicPr>
          <p:cNvPr id="10" name="Content Placeholder 9" descr="256_2700_02"/>
          <p:cNvPicPr>
            <a:picLocks noGrp="1" noChangeAspect="1" noChangeArrowheads="1"/>
          </p:cNvPicPr>
          <p:nvPr>
            <p:ph sz="quarter" idx="13"/>
          </p:nvPr>
        </p:nvPicPr>
        <p:blipFill>
          <a:blip r:embed="rId3" cstate="screen">
            <a:extLst>
              <a:ext uri="{28A0092B-C50C-407E-A947-70E740481C1C}">
                <a14:useLocalDpi xmlns:a14="http://schemas.microsoft.com/office/drawing/2010/main"/>
              </a:ext>
            </a:extLst>
          </a:blip>
          <a:stretch>
            <a:fillRect/>
          </a:stretch>
        </p:blipFill>
        <p:spPr bwMode="auto">
          <a:xfrm>
            <a:off x="1707197" y="4668139"/>
            <a:ext cx="2621280" cy="652272"/>
          </a:xfrm>
          <a:noFill/>
        </p:spPr>
      </p:pic>
      <p:sp>
        <p:nvSpPr>
          <p:cNvPr id="5" name="Slide Number Placeholder 4"/>
          <p:cNvSpPr>
            <a:spLocks noGrp="1"/>
          </p:cNvSpPr>
          <p:nvPr>
            <p:ph type="sldNum" sz="quarter" idx="15"/>
          </p:nvPr>
        </p:nvSpPr>
        <p:spPr/>
        <p:txBody>
          <a:bodyPr/>
          <a:lstStyle/>
          <a:p>
            <a:r>
              <a:rPr lang="en-US" dirty="0"/>
              <a:t>112</a:t>
            </a:r>
          </a:p>
        </p:txBody>
      </p:sp>
    </p:spTree>
    <p:extLst>
      <p:ext uri="{BB962C8B-B14F-4D97-AF65-F5344CB8AC3E}">
        <p14:creationId xmlns:p14="http://schemas.microsoft.com/office/powerpoint/2010/main" val="146420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DDR SDRAM</a:t>
            </a:r>
            <a:endParaRPr lang="en-US" dirty="0"/>
          </a:p>
        </p:txBody>
      </p:sp>
      <p:sp>
        <p:nvSpPr>
          <p:cNvPr id="3" name="Content Placeholder 2"/>
          <p:cNvSpPr>
            <a:spLocks noGrp="1"/>
          </p:cNvSpPr>
          <p:nvPr>
            <p:ph sz="half" idx="1"/>
          </p:nvPr>
        </p:nvSpPr>
        <p:spPr/>
        <p:txBody>
          <a:bodyPr>
            <a:normAutofit lnSpcReduction="10000"/>
          </a:bodyPr>
          <a:lstStyle/>
          <a:p>
            <a:r>
              <a:rPr lang="en-GB" dirty="0"/>
              <a:t>Double Data Rate SDRAM (PC-</a:t>
            </a:r>
            <a:r>
              <a:rPr lang="en-GB" dirty="0" err="1"/>
              <a:t>xxxx</a:t>
            </a:r>
            <a:r>
              <a:rPr lang="en-GB" dirty="0"/>
              <a:t>)</a:t>
            </a:r>
          </a:p>
          <a:p>
            <a:r>
              <a:rPr lang="en-GB" dirty="0"/>
              <a:t>DDR2 doubles bus speed (PC2-xxxx)</a:t>
            </a:r>
          </a:p>
          <a:p>
            <a:r>
              <a:rPr lang="en-GB" dirty="0"/>
              <a:t>DDR3 quadruples bus speed (PC3-xxxx)</a:t>
            </a:r>
          </a:p>
          <a:p>
            <a:r>
              <a:rPr lang="en-GB" dirty="0"/>
              <a:t>DIMM packaging</a:t>
            </a:r>
          </a:p>
          <a:p>
            <a:pPr lvl="1"/>
            <a:r>
              <a:rPr lang="en-GB" dirty="0"/>
              <a:t>184-pin (DDR)</a:t>
            </a:r>
          </a:p>
          <a:p>
            <a:pPr lvl="1"/>
            <a:r>
              <a:rPr lang="en-GB" dirty="0"/>
              <a:t>240-pin (DDR2 and DDR3 – keyed differently)</a:t>
            </a:r>
          </a:p>
          <a:p>
            <a:r>
              <a:rPr lang="en-GB" dirty="0"/>
              <a:t>SODIMM packaging for laptops</a:t>
            </a:r>
          </a:p>
          <a:p>
            <a:endParaRPr lang="en-US" dirty="0"/>
          </a:p>
        </p:txBody>
      </p:sp>
      <p:sp>
        <p:nvSpPr>
          <p:cNvPr id="22" name="Content Placeholder 21"/>
          <p:cNvSpPr>
            <a:spLocks noGrp="1"/>
          </p:cNvSpPr>
          <p:nvPr>
            <p:ph sz="half" idx="2"/>
          </p:nvPr>
        </p:nvSpPr>
        <p:spPr/>
        <p:txBody>
          <a:bodyPr>
            <a:normAutofit lnSpcReduction="10000"/>
          </a:bodyPr>
          <a:lstStyle/>
          <a:p>
            <a:endParaRPr lang="en-US"/>
          </a:p>
        </p:txBody>
      </p:sp>
      <p:grpSp>
        <p:nvGrpSpPr>
          <p:cNvPr id="14" name="Group 13"/>
          <p:cNvGrpSpPr>
            <a:grpSpLocks noChangeAspect="1"/>
          </p:cNvGrpSpPr>
          <p:nvPr/>
        </p:nvGrpSpPr>
        <p:grpSpPr>
          <a:xfrm>
            <a:off x="5883729" y="1247524"/>
            <a:ext cx="4738392" cy="3868489"/>
            <a:chOff x="4107021" y="1189648"/>
            <a:chExt cx="4991100" cy="4074803"/>
          </a:xfrm>
        </p:grpSpPr>
        <p:pic>
          <p:nvPicPr>
            <p:cNvPr id="15" name="Picture 14" descr="Corsair ValueSelect DDR2 SDRAM in 240-pin DIMM"/>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07021" y="2566979"/>
              <a:ext cx="4991100" cy="1133475"/>
            </a:xfrm>
            <a:prstGeom prst="rect">
              <a:avLst/>
            </a:prstGeom>
            <a:noFill/>
            <a:ln>
              <a:noFill/>
            </a:ln>
          </p:spPr>
        </p:pic>
        <p:pic>
          <p:nvPicPr>
            <p:cNvPr id="16" name="Picture 15" descr="Corsair XMS DDR3 SDRAM in 240-pin DIMM"/>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07021" y="4054776"/>
              <a:ext cx="4991100" cy="1209675"/>
            </a:xfrm>
            <a:prstGeom prst="rect">
              <a:avLst/>
            </a:prstGeom>
            <a:noFill/>
            <a:ln>
              <a:noFill/>
            </a:ln>
          </p:spPr>
        </p:pic>
        <p:pic>
          <p:nvPicPr>
            <p:cNvPr id="17" name="Content Placeholder 7" descr="Corsair ValueSelect DDR SDRAM in 184-pin DIMM"/>
            <p:cNvPicPr>
              <a:picLocks/>
            </p:cNvPicPr>
            <p:nvPr/>
          </p:nvPicPr>
          <p:blipFill>
            <a:blip r:embed="rId5" cstate="screen">
              <a:extLst>
                <a:ext uri="{28A0092B-C50C-407E-A947-70E740481C1C}">
                  <a14:useLocalDpi xmlns:a14="http://schemas.microsoft.com/office/drawing/2010/main"/>
                </a:ext>
              </a:extLst>
            </a:blip>
            <a:stretch>
              <a:fillRect/>
            </a:stretch>
          </p:blipFill>
          <p:spPr bwMode="auto">
            <a:xfrm>
              <a:off x="4339590" y="1189648"/>
              <a:ext cx="4525962" cy="1121109"/>
            </a:xfrm>
            <a:prstGeom prst="rect">
              <a:avLst/>
            </a:prstGeom>
            <a:noFill/>
            <a:ln>
              <a:noFill/>
            </a:ln>
          </p:spPr>
        </p:pic>
      </p:grpSp>
      <p:pic>
        <p:nvPicPr>
          <p:cNvPr id="23" name="Picture 22" descr="Corsair ValueSelect SODIMM"/>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50443" y="5363359"/>
            <a:ext cx="2108835" cy="1005840"/>
          </a:xfrm>
          <a:prstGeom prst="rect">
            <a:avLst/>
          </a:prstGeom>
          <a:noFill/>
          <a:ln>
            <a:noFill/>
          </a:ln>
        </p:spPr>
      </p:pic>
    </p:spTree>
    <p:extLst>
      <p:ext uri="{BB962C8B-B14F-4D97-AF65-F5344CB8AC3E}">
        <p14:creationId xmlns:p14="http://schemas.microsoft.com/office/powerpoint/2010/main" val="37704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RAM Configurations (2)</a:t>
            </a:r>
          </a:p>
        </p:txBody>
      </p:sp>
      <p:sp>
        <p:nvSpPr>
          <p:cNvPr id="3" name="Content Placeholder 2"/>
          <p:cNvSpPr>
            <a:spLocks noGrp="1"/>
          </p:cNvSpPr>
          <p:nvPr>
            <p:ph sz="half" idx="1"/>
          </p:nvPr>
        </p:nvSpPr>
        <p:spPr>
          <a:xfrm>
            <a:off x="5798614" y="1690690"/>
            <a:ext cx="6035040" cy="5486400"/>
          </a:xfrm>
        </p:spPr>
        <p:txBody>
          <a:bodyPr>
            <a:normAutofit lnSpcReduction="10000"/>
          </a:bodyPr>
          <a:lstStyle/>
          <a:p>
            <a:r>
              <a:rPr lang="en-GB" dirty="0"/>
              <a:t>Dual-channel</a:t>
            </a:r>
          </a:p>
          <a:p>
            <a:pPr lvl="1"/>
            <a:r>
              <a:rPr lang="en-GB" dirty="0"/>
              <a:t>Feature of motherboard / CPU not memory modules</a:t>
            </a:r>
          </a:p>
          <a:p>
            <a:pPr lvl="1"/>
            <a:r>
              <a:rPr lang="en-GB" dirty="0"/>
              <a:t>Controller can access two banks at the same time</a:t>
            </a:r>
          </a:p>
          <a:p>
            <a:pPr lvl="1"/>
            <a:r>
              <a:rPr lang="en-GB" dirty="0"/>
              <a:t>Memory modules must be matched (use kits)</a:t>
            </a:r>
          </a:p>
          <a:p>
            <a:r>
              <a:rPr lang="en-GB" dirty="0"/>
              <a:t>ECC</a:t>
            </a:r>
          </a:p>
          <a:p>
            <a:pPr lvl="1"/>
            <a:r>
              <a:rPr lang="en-GB" dirty="0"/>
              <a:t>Detects / corrects errors</a:t>
            </a:r>
          </a:p>
          <a:p>
            <a:pPr lvl="1"/>
            <a:r>
              <a:rPr lang="en-GB" dirty="0"/>
              <a:t>Generally only used on servers or workstations</a:t>
            </a:r>
          </a:p>
          <a:p>
            <a:r>
              <a:rPr lang="en-GB" dirty="0"/>
              <a:t>Registered / Fully Buffered</a:t>
            </a:r>
          </a:p>
          <a:p>
            <a:pPr lvl="1"/>
            <a:r>
              <a:rPr lang="en-GB" dirty="0"/>
              <a:t>Makes high density modules more reliable</a:t>
            </a:r>
            <a:endParaRPr lang="en-US" dirty="0"/>
          </a:p>
        </p:txBody>
      </p:sp>
      <p:pic>
        <p:nvPicPr>
          <p:cNvPr id="14" name="Content Placeholder 13"/>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680070" y="1621304"/>
            <a:ext cx="4249101" cy="2743200"/>
          </a:xfrm>
          <a:prstGeom prst="rect">
            <a:avLst/>
          </a:prstGeom>
        </p:spPr>
      </p:pic>
      <p:pic>
        <p:nvPicPr>
          <p:cNvPr id="15" name="Content Placeholder 14" descr="HP DDR ECC Registered memory module (© Hewlett-Packard Development Company)"/>
          <p:cNvPicPr>
            <a:picLocks noGrp="1"/>
          </p:cNvPicPr>
          <p:nvPr>
            <p:ph sz="quarter" idx="13"/>
          </p:nvPr>
        </p:nvPicPr>
        <p:blipFill>
          <a:blip r:embed="rId4" cstate="screen">
            <a:extLst>
              <a:ext uri="{28A0092B-C50C-407E-A947-70E740481C1C}">
                <a14:useLocalDpi xmlns:a14="http://schemas.microsoft.com/office/drawing/2010/main"/>
              </a:ext>
            </a:extLst>
          </a:blip>
          <a:stretch>
            <a:fillRect/>
          </a:stretch>
        </p:blipFill>
        <p:spPr bwMode="auto">
          <a:xfrm>
            <a:off x="752977" y="4466925"/>
            <a:ext cx="4529721" cy="1054699"/>
          </a:xfrm>
          <a:prstGeom prst="rect">
            <a:avLst/>
          </a:prstGeom>
          <a:noFill/>
          <a:ln>
            <a:noFill/>
          </a:ln>
        </p:spPr>
      </p:pic>
      <p:sp>
        <p:nvSpPr>
          <p:cNvPr id="7" name="Slide Number Placeholder 6"/>
          <p:cNvSpPr>
            <a:spLocks noGrp="1"/>
          </p:cNvSpPr>
          <p:nvPr>
            <p:ph type="sldNum" sz="quarter" idx="15"/>
          </p:nvPr>
        </p:nvSpPr>
        <p:spPr/>
        <p:txBody>
          <a:bodyPr/>
          <a:lstStyle/>
          <a:p>
            <a:r>
              <a:rPr lang="en-US" dirty="0"/>
              <a:t>117</a:t>
            </a:r>
          </a:p>
        </p:txBody>
      </p:sp>
    </p:spTree>
    <p:extLst>
      <p:ext uri="{BB962C8B-B14F-4D97-AF65-F5344CB8AC3E}">
        <p14:creationId xmlns:p14="http://schemas.microsoft.com/office/powerpoint/2010/main" val="140713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74C9-B055-4222-B087-582FEB7F0025}"/>
              </a:ext>
            </a:extLst>
          </p:cNvPr>
          <p:cNvSpPr>
            <a:spLocks noGrp="1"/>
          </p:cNvSpPr>
          <p:nvPr>
            <p:ph type="title"/>
          </p:nvPr>
        </p:nvSpPr>
        <p:spPr>
          <a:xfrm>
            <a:off x="838200" y="305054"/>
            <a:ext cx="10515600" cy="1325563"/>
          </a:xfrm>
        </p:spPr>
        <p:txBody>
          <a:bodyPr/>
          <a:lstStyle/>
          <a:p>
            <a:r>
              <a:rPr lang="en-GB" dirty="0"/>
              <a:t>Main memory</a:t>
            </a:r>
          </a:p>
        </p:txBody>
      </p:sp>
      <p:sp>
        <p:nvSpPr>
          <p:cNvPr id="3" name="Content Placeholder 2">
            <a:extLst>
              <a:ext uri="{FF2B5EF4-FFF2-40B4-BE49-F238E27FC236}">
                <a16:creationId xmlns:a16="http://schemas.microsoft.com/office/drawing/2014/main" id="{E920093E-DABC-4116-8987-223A5BF11DF4}"/>
              </a:ext>
            </a:extLst>
          </p:cNvPr>
          <p:cNvSpPr>
            <a:spLocks noGrp="1"/>
          </p:cNvSpPr>
          <p:nvPr>
            <p:ph idx="1"/>
          </p:nvPr>
        </p:nvSpPr>
        <p:spPr/>
        <p:txBody>
          <a:bodyPr>
            <a:normAutofit lnSpcReduction="10000"/>
          </a:bodyPr>
          <a:lstStyle/>
          <a:p>
            <a:r>
              <a:rPr lang="en-GB" dirty="0"/>
              <a:t>Main memory (primary or internal memory): </a:t>
            </a:r>
          </a:p>
          <a:p>
            <a:r>
              <a:rPr lang="en-GB" dirty="0"/>
              <a:t>Used for program and data storage during computer operation</a:t>
            </a:r>
          </a:p>
          <a:p>
            <a:r>
              <a:rPr lang="en-GB" dirty="0"/>
              <a:t>Directly accessed by the CPU (microprocessor) </a:t>
            </a:r>
          </a:p>
          <a:p>
            <a:r>
              <a:rPr lang="en-GB" dirty="0"/>
              <a:t>Semiconductor technology</a:t>
            </a:r>
          </a:p>
          <a:p>
            <a:r>
              <a:rPr lang="en-GB" dirty="0"/>
              <a:t>Volatile memory</a:t>
            </a:r>
          </a:p>
          <a:p>
            <a:r>
              <a:rPr lang="en-GB" dirty="0"/>
              <a:t>Alterable memory (RWM) </a:t>
            </a:r>
          </a:p>
          <a:p>
            <a:r>
              <a:rPr lang="en-GB" dirty="0"/>
              <a:t>A random accessed memory </a:t>
            </a:r>
          </a:p>
          <a:p>
            <a:r>
              <a:rPr lang="en-GB" dirty="0"/>
              <a:t>Every cell is connected to selection lines (bit line for RD / WR)</a:t>
            </a:r>
          </a:p>
          <a:p>
            <a:r>
              <a:rPr lang="en-GB" dirty="0"/>
              <a:t>Every cell is connected to data lines (column bit lines for RD / WR)</a:t>
            </a:r>
          </a:p>
        </p:txBody>
      </p:sp>
    </p:spTree>
    <p:extLst>
      <p:ext uri="{BB962C8B-B14F-4D97-AF65-F5344CB8AC3E}">
        <p14:creationId xmlns:p14="http://schemas.microsoft.com/office/powerpoint/2010/main" val="208535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87F5-A6BC-48C0-9B7C-0FAFBF6401B7}"/>
              </a:ext>
            </a:extLst>
          </p:cNvPr>
          <p:cNvSpPr>
            <a:spLocks noGrp="1"/>
          </p:cNvSpPr>
          <p:nvPr>
            <p:ph type="title"/>
          </p:nvPr>
        </p:nvSpPr>
        <p:spPr/>
        <p:txBody>
          <a:bodyPr/>
          <a:lstStyle/>
          <a:p>
            <a:r>
              <a:rPr lang="en-GB" dirty="0"/>
              <a:t>Memory Hierarchy</a:t>
            </a:r>
          </a:p>
        </p:txBody>
      </p:sp>
      <p:pic>
        <p:nvPicPr>
          <p:cNvPr id="5" name="Content Placeholder 4">
            <a:extLst>
              <a:ext uri="{FF2B5EF4-FFF2-40B4-BE49-F238E27FC236}">
                <a16:creationId xmlns:a16="http://schemas.microsoft.com/office/drawing/2014/main" id="{D1E458AA-20DA-4306-A9F0-7D6631C714BB}"/>
              </a:ext>
            </a:extLst>
          </p:cNvPr>
          <p:cNvPicPr>
            <a:picLocks noGrp="1" noChangeAspect="1"/>
          </p:cNvPicPr>
          <p:nvPr>
            <p:ph idx="1"/>
          </p:nvPr>
        </p:nvPicPr>
        <p:blipFill>
          <a:blip r:embed="rId3"/>
          <a:stretch>
            <a:fillRect/>
          </a:stretch>
        </p:blipFill>
        <p:spPr>
          <a:xfrm>
            <a:off x="812362" y="1690688"/>
            <a:ext cx="10541437" cy="4609912"/>
          </a:xfrm>
        </p:spPr>
      </p:pic>
      <p:sp>
        <p:nvSpPr>
          <p:cNvPr id="3" name="Rectangle 2">
            <a:extLst>
              <a:ext uri="{FF2B5EF4-FFF2-40B4-BE49-F238E27FC236}">
                <a16:creationId xmlns:a16="http://schemas.microsoft.com/office/drawing/2014/main" id="{E417D231-13B6-496E-A790-439326ADF10D}"/>
              </a:ext>
            </a:extLst>
          </p:cNvPr>
          <p:cNvSpPr/>
          <p:nvPr/>
        </p:nvSpPr>
        <p:spPr>
          <a:xfrm>
            <a:off x="9671282" y="3136993"/>
            <a:ext cx="1401635" cy="1595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3265387-07D9-4DF6-B4DF-B4E538F7235E}"/>
              </a:ext>
            </a:extLst>
          </p:cNvPr>
          <p:cNvSpPr txBox="1"/>
          <p:nvPr/>
        </p:nvSpPr>
        <p:spPr>
          <a:xfrm>
            <a:off x="9671281" y="3604204"/>
            <a:ext cx="1401635" cy="523220"/>
          </a:xfrm>
          <a:prstGeom prst="rect">
            <a:avLst/>
          </a:prstGeom>
          <a:noFill/>
        </p:spPr>
        <p:txBody>
          <a:bodyPr wrap="square" rtlCol="0">
            <a:spAutoFit/>
          </a:bodyPr>
          <a:lstStyle/>
          <a:p>
            <a:pPr algn="ctr"/>
            <a:r>
              <a:rPr lang="en-GB" sz="2800" b="1" dirty="0"/>
              <a:t>Storage</a:t>
            </a:r>
          </a:p>
        </p:txBody>
      </p:sp>
    </p:spTree>
    <p:extLst>
      <p:ext uri="{BB962C8B-B14F-4D97-AF65-F5344CB8AC3E}">
        <p14:creationId xmlns:p14="http://schemas.microsoft.com/office/powerpoint/2010/main" val="17241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721F-E490-467C-82E7-4271AAFFFE93}"/>
              </a:ext>
            </a:extLst>
          </p:cNvPr>
          <p:cNvSpPr>
            <a:spLocks noGrp="1"/>
          </p:cNvSpPr>
          <p:nvPr>
            <p:ph type="title"/>
          </p:nvPr>
        </p:nvSpPr>
        <p:spPr/>
        <p:txBody>
          <a:bodyPr/>
          <a:lstStyle/>
          <a:p>
            <a:r>
              <a:rPr lang="en-GB" dirty="0"/>
              <a:t>Types of locality</a:t>
            </a:r>
          </a:p>
        </p:txBody>
      </p:sp>
      <p:sp>
        <p:nvSpPr>
          <p:cNvPr id="3" name="Content Placeholder 2">
            <a:extLst>
              <a:ext uri="{FF2B5EF4-FFF2-40B4-BE49-F238E27FC236}">
                <a16:creationId xmlns:a16="http://schemas.microsoft.com/office/drawing/2014/main" id="{52361260-C47B-4A86-AA37-BB9F6A16BB55}"/>
              </a:ext>
            </a:extLst>
          </p:cNvPr>
          <p:cNvSpPr>
            <a:spLocks noGrp="1"/>
          </p:cNvSpPr>
          <p:nvPr>
            <p:ph idx="1"/>
          </p:nvPr>
        </p:nvSpPr>
        <p:spPr/>
        <p:txBody>
          <a:bodyPr>
            <a:normAutofit lnSpcReduction="10000"/>
          </a:bodyPr>
          <a:lstStyle/>
          <a:p>
            <a:r>
              <a:rPr lang="en-GB" dirty="0"/>
              <a:t>Temporal Locality (Locality in Time)</a:t>
            </a:r>
          </a:p>
          <a:p>
            <a:pPr lvl="1"/>
            <a:r>
              <a:rPr lang="en-GB" dirty="0"/>
              <a:t>The location of a memory reference is likely to be the same as another recent reference </a:t>
            </a:r>
          </a:p>
          <a:p>
            <a:pPr lvl="1"/>
            <a:r>
              <a:rPr lang="en-GB" dirty="0"/>
              <a:t>Programs tend to reference the same memory locations at a future point in time </a:t>
            </a:r>
          </a:p>
          <a:p>
            <a:pPr lvl="1"/>
            <a:r>
              <a:rPr lang="en-GB" dirty="0"/>
              <a:t>Due to loops and iteration, programs spending a lot of time in one section of code </a:t>
            </a:r>
          </a:p>
          <a:p>
            <a:r>
              <a:rPr lang="en-GB" dirty="0"/>
              <a:t>Spatial Locality (Locality in Space) </a:t>
            </a:r>
          </a:p>
          <a:p>
            <a:pPr lvl="1"/>
            <a:r>
              <a:rPr lang="en-GB" dirty="0"/>
              <a:t>The location of a memory reference is likely to be near another recent reference </a:t>
            </a:r>
          </a:p>
          <a:p>
            <a:pPr lvl="1"/>
            <a:r>
              <a:rPr lang="en-GB" dirty="0"/>
              <a:t>Programs tend to reference memory locations that are near other recently-referenced memory locations</a:t>
            </a:r>
          </a:p>
        </p:txBody>
      </p:sp>
    </p:spTree>
    <p:extLst>
      <p:ext uri="{BB962C8B-B14F-4D97-AF65-F5344CB8AC3E}">
        <p14:creationId xmlns:p14="http://schemas.microsoft.com/office/powerpoint/2010/main" val="12162998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1" ma:contentTypeDescription="Create a new document." ma:contentTypeScope="" ma:versionID="9513faf5fc17fb33e47043d9f4aecf4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fe52720b6bd63e4542cfd51ab209b0a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28EEB1-3EB7-4064-92FA-00246777169A}">
  <ds:schemaRefs>
    <ds:schemaRef ds:uri="http://schemas.microsoft.com/sharepoint/v3/contenttype/forms"/>
  </ds:schemaRefs>
</ds:datastoreItem>
</file>

<file path=customXml/itemProps2.xml><?xml version="1.0" encoding="utf-8"?>
<ds:datastoreItem xmlns:ds="http://schemas.openxmlformats.org/officeDocument/2006/customXml" ds:itemID="{2AF94EBB-5F81-43B7-A8B7-38996BD29E71}">
  <ds:schemaRefs>
    <ds:schemaRef ds:uri="http://purl.org/dc/terms/"/>
    <ds:schemaRef ds:uri="97cb88b6-6f55-437d-af73-4cb2e3d1be32"/>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4a02df82-8de1-40de-837c-d16ad8d3d107"/>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81D1629-6E05-4290-939A-E88EECB6E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3092</TotalTime>
  <Words>3066</Words>
  <Application>Microsoft Office PowerPoint</Application>
  <PresentationFormat>Widescreen</PresentationFormat>
  <Paragraphs>287</Paragraphs>
  <Slides>35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Helvetica </vt:lpstr>
      <vt:lpstr>inherit</vt:lpstr>
      <vt:lpstr>Karla</vt:lpstr>
      <vt:lpstr>Microsoft Sans Serif</vt:lpstr>
      <vt:lpstr>Open Sans</vt:lpstr>
      <vt:lpstr>1_Office Theme</vt:lpstr>
      <vt:lpstr>Operating Systems and Architecture</vt:lpstr>
      <vt:lpstr>What outcomes we will cover</vt:lpstr>
      <vt:lpstr>Main Memory devices</vt:lpstr>
      <vt:lpstr>RAM Types</vt:lpstr>
      <vt:lpstr>DDR SDRAM</vt:lpstr>
      <vt:lpstr>RAM Configurations (2)</vt:lpstr>
      <vt:lpstr>Main memory</vt:lpstr>
      <vt:lpstr>Memory Hierarchy</vt:lpstr>
      <vt:lpstr>Types of locality</vt:lpstr>
      <vt:lpstr>1-D addressing scheme</vt:lpstr>
      <vt:lpstr>SRAM</vt:lpstr>
      <vt:lpstr>SRAM</vt:lpstr>
      <vt:lpstr>DRAM</vt:lpstr>
      <vt:lpstr>DRAM</vt:lpstr>
      <vt:lpstr>DRAM</vt:lpstr>
      <vt:lpstr>RAM Configurations</vt:lpstr>
      <vt:lpstr>DRAM Refresh</vt:lpstr>
      <vt:lpstr>Cache</vt:lpstr>
      <vt:lpstr>Cache</vt:lpstr>
      <vt:lpstr>CACHE</vt:lpstr>
      <vt:lpstr>Hit Ratio</vt:lpstr>
      <vt:lpstr>Cache</vt:lpstr>
      <vt:lpstr>Cache</vt:lpstr>
      <vt:lpstr>Storage </vt:lpstr>
      <vt:lpstr>PowerPoint Presentation</vt:lpstr>
      <vt:lpstr>Hard Disk Performance</vt:lpstr>
      <vt:lpstr>Hard Disk Performance</vt:lpstr>
      <vt:lpstr>Solid State Drive (SSD)</vt:lpstr>
      <vt:lpstr>NAND </vt:lpstr>
      <vt:lpstr>NAND</vt:lpstr>
      <vt:lpstr>NAND</vt:lpstr>
      <vt:lpstr>NAND</vt:lpstr>
      <vt:lpstr>RAID Levels 0 and 1</vt:lpstr>
      <vt:lpstr>RAID Levels 5 and 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Cracknell</dc:creator>
  <cp:lastModifiedBy>Andrew Cracknell</cp:lastModifiedBy>
  <cp:revision>115</cp:revision>
  <dcterms:created xsi:type="dcterms:W3CDTF">2020-09-03T07:24:50Z</dcterms:created>
  <dcterms:modified xsi:type="dcterms:W3CDTF">2020-09-11T10:27:15Z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