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659"/>
    <p:restoredTop sz="94651"/>
  </p:normalViewPr>
  <p:slideViewPr>
    <p:cSldViewPr snapToGrid="0" snapToObjects="1">
      <p:cViewPr varScale="1">
        <p:scale>
          <a:sx n="110" d="100"/>
          <a:sy n="110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EA16AA-C3C9-524C-AA95-1B316E339F06}" type="datetimeFigureOut">
              <a:rPr lang="en-US" smtClean="0"/>
              <a:t>3/11/18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C0B4FF-D04F-0347-9B11-4E87A25C49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1821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/>
              <a:t>3/11/18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/>
              <a:t>3/11/18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/>
              <a:t>3/11/18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/>
              <a:t>3/11/18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/>
              <a:t>3/11/18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/>
              <a:t>3/11/18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/>
              <a:t>3/11/18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/>
              <a:t>3/11/18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/>
              <a:t>3/11/18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/>
              <a:t>3/11/18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/>
              <a:t>3/11/18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/>
              <a:t>3/11/18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/>
              <a:t>3/11/18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/>
              <a:t>3/11/18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/>
              <a:t>3/11/18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/>
              <a:t>3/11/18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/>
              <a:t>3/11/18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/>
              <a:t>3/11/18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4800" dirty="0"/>
              <a:t>Devices Manager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Exam 70-698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07599" y="2912786"/>
            <a:ext cx="1017601" cy="1014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0109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Device manager practical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How many ways to start device manager?</a:t>
            </a:r>
          </a:p>
          <a:p>
            <a:r>
              <a:rPr lang="en-GB" dirty="0"/>
              <a:t>Review network adapter properties</a:t>
            </a:r>
          </a:p>
          <a:p>
            <a:r>
              <a:rPr lang="en-GB" dirty="0"/>
              <a:t>Update adapter device drivers</a:t>
            </a:r>
          </a:p>
          <a:p>
            <a:r>
              <a:rPr lang="en-GB" dirty="0"/>
              <a:t>Roll back an adapter device driver</a:t>
            </a:r>
          </a:p>
          <a:p>
            <a:r>
              <a:rPr lang="en-GB" dirty="0"/>
              <a:t>Disable then enable a device</a:t>
            </a:r>
          </a:p>
          <a:p>
            <a:r>
              <a:rPr lang="en-GB" dirty="0"/>
              <a:t>Uninstall then install a device driver</a:t>
            </a:r>
          </a:p>
          <a:p>
            <a:r>
              <a:rPr lang="en-GB" dirty="0"/>
              <a:t>Run </a:t>
            </a:r>
            <a:r>
              <a:rPr lang="en-GB" dirty="0" err="1">
                <a:latin typeface="Courier" pitchFamily="2" charset="0"/>
              </a:rPr>
              <a:t>sigverif.exe</a:t>
            </a:r>
            <a:r>
              <a:rPr lang="en-GB" dirty="0"/>
              <a:t> to check for unsigned drivers</a:t>
            </a:r>
          </a:p>
          <a:p>
            <a:r>
              <a:rPr lang="en-GB" dirty="0"/>
              <a:t>Research how to install unsigned drivers and apply (use menus)</a:t>
            </a:r>
          </a:p>
          <a:p>
            <a:r>
              <a:rPr lang="en-GB" dirty="0"/>
              <a:t>Now prevent installing unsigned drivers (use commands) 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6493" y="786239"/>
            <a:ext cx="1017601" cy="1014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9385537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10368</TotalTime>
  <Words>70</Words>
  <Application>Microsoft Macintosh PowerPoint</Application>
  <PresentationFormat>Widescreen</PresentationFormat>
  <Paragraphs>12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Courier</vt:lpstr>
      <vt:lpstr>Trebuchet MS</vt:lpstr>
      <vt:lpstr>Berlin</vt:lpstr>
      <vt:lpstr>Devices Manager</vt:lpstr>
      <vt:lpstr>Device manager practical</vt:lpstr>
    </vt:vector>
  </TitlesOfParts>
  <Company/>
  <LinksUpToDate>false</LinksUpToDate>
  <SharedDoc>false</SharedDoc>
  <HyperlinksChanged>false</HyperlinksChanged>
  <AppVersion>16.0010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Infrastructure techncian </dc:title>
  <dc:creator>Bob Higgie</dc:creator>
  <cp:lastModifiedBy>Microsoft Office User</cp:lastModifiedBy>
  <cp:revision>154</cp:revision>
  <dcterms:created xsi:type="dcterms:W3CDTF">2017-10-06T13:15:22Z</dcterms:created>
  <dcterms:modified xsi:type="dcterms:W3CDTF">2018-03-11T17:05:35Z</dcterms:modified>
</cp:coreProperties>
</file>