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9"/>
    <p:restoredTop sz="94651"/>
  </p:normalViewPr>
  <p:slideViewPr>
    <p:cSldViewPr snapToGrid="0" snapToObjects="1">
      <p:cViewPr varScale="1">
        <p:scale>
          <a:sx n="110" d="100"/>
          <a:sy n="110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Higgie" userId="ca96966e-c91b-46bf-80ae-a3ad686f5520" providerId="ADAL" clId="{2400352D-BBB9-5547-91E3-B1DFA56B252E}"/>
    <pc:docChg chg="undo custSel addSld modSld">
      <pc:chgData name="Bob Higgie" userId="ca96966e-c91b-46bf-80ae-a3ad686f5520" providerId="ADAL" clId="{2400352D-BBB9-5547-91E3-B1DFA56B252E}" dt="2018-06-17T19:24:48.790" v="490" actId="20577"/>
      <pc:docMkLst>
        <pc:docMk/>
      </pc:docMkLst>
      <pc:sldChg chg="modSp add">
        <pc:chgData name="Bob Higgie" userId="ca96966e-c91b-46bf-80ae-a3ad686f5520" providerId="ADAL" clId="{2400352D-BBB9-5547-91E3-B1DFA56B252E}" dt="2018-06-17T19:16:00.334" v="101" actId="20577"/>
        <pc:sldMkLst>
          <pc:docMk/>
          <pc:sldMk cId="181533955" sldId="262"/>
        </pc:sldMkLst>
        <pc:spChg chg="mod">
          <ac:chgData name="Bob Higgie" userId="ca96966e-c91b-46bf-80ae-a3ad686f5520" providerId="ADAL" clId="{2400352D-BBB9-5547-91E3-B1DFA56B252E}" dt="2018-06-17T19:14:33.734" v="84" actId="20577"/>
          <ac:spMkLst>
            <pc:docMk/>
            <pc:sldMk cId="181533955" sldId="262"/>
            <ac:spMk id="2" creationId="{29FC7C9C-A4CB-B441-8F1F-2C3C4BFC6632}"/>
          </ac:spMkLst>
        </pc:spChg>
        <pc:spChg chg="mod">
          <ac:chgData name="Bob Higgie" userId="ca96966e-c91b-46bf-80ae-a3ad686f5520" providerId="ADAL" clId="{2400352D-BBB9-5547-91E3-B1DFA56B252E}" dt="2018-06-17T19:16:00.334" v="101" actId="20577"/>
          <ac:spMkLst>
            <pc:docMk/>
            <pc:sldMk cId="181533955" sldId="262"/>
            <ac:spMk id="3" creationId="{52B86D15-2A66-6B46-BA7F-0CC8C83E246E}"/>
          </ac:spMkLst>
        </pc:spChg>
      </pc:sldChg>
      <pc:sldChg chg="modSp add">
        <pc:chgData name="Bob Higgie" userId="ca96966e-c91b-46bf-80ae-a3ad686f5520" providerId="ADAL" clId="{2400352D-BBB9-5547-91E3-B1DFA56B252E}" dt="2018-06-17T19:19:26.007" v="208" actId="20577"/>
        <pc:sldMkLst>
          <pc:docMk/>
          <pc:sldMk cId="325727267" sldId="263"/>
        </pc:sldMkLst>
        <pc:spChg chg="mod">
          <ac:chgData name="Bob Higgie" userId="ca96966e-c91b-46bf-80ae-a3ad686f5520" providerId="ADAL" clId="{2400352D-BBB9-5547-91E3-B1DFA56B252E}" dt="2018-06-17T19:16:46.770" v="110" actId="20577"/>
          <ac:spMkLst>
            <pc:docMk/>
            <pc:sldMk cId="325727267" sldId="263"/>
            <ac:spMk id="2" creationId="{29FC7C9C-A4CB-B441-8F1F-2C3C4BFC6632}"/>
          </ac:spMkLst>
        </pc:spChg>
        <pc:spChg chg="mod">
          <ac:chgData name="Bob Higgie" userId="ca96966e-c91b-46bf-80ae-a3ad686f5520" providerId="ADAL" clId="{2400352D-BBB9-5547-91E3-B1DFA56B252E}" dt="2018-06-17T19:19:26.007" v="208" actId="20577"/>
          <ac:spMkLst>
            <pc:docMk/>
            <pc:sldMk cId="325727267" sldId="263"/>
            <ac:spMk id="3" creationId="{52B86D15-2A66-6B46-BA7F-0CC8C83E246E}"/>
          </ac:spMkLst>
        </pc:spChg>
      </pc:sldChg>
      <pc:sldChg chg="modSp add">
        <pc:chgData name="Bob Higgie" userId="ca96966e-c91b-46bf-80ae-a3ad686f5520" providerId="ADAL" clId="{2400352D-BBB9-5547-91E3-B1DFA56B252E}" dt="2018-06-17T19:24:48.790" v="490" actId="20577"/>
        <pc:sldMkLst>
          <pc:docMk/>
          <pc:sldMk cId="2093864465" sldId="264"/>
        </pc:sldMkLst>
        <pc:spChg chg="mod">
          <ac:chgData name="Bob Higgie" userId="ca96966e-c91b-46bf-80ae-a3ad686f5520" providerId="ADAL" clId="{2400352D-BBB9-5547-91E3-B1DFA56B252E}" dt="2018-06-17T19:20:03.252" v="216" actId="20577"/>
          <ac:spMkLst>
            <pc:docMk/>
            <pc:sldMk cId="2093864465" sldId="264"/>
            <ac:spMk id="2" creationId="{29FC7C9C-A4CB-B441-8F1F-2C3C4BFC6632}"/>
          </ac:spMkLst>
        </pc:spChg>
        <pc:spChg chg="mod">
          <ac:chgData name="Bob Higgie" userId="ca96966e-c91b-46bf-80ae-a3ad686f5520" providerId="ADAL" clId="{2400352D-BBB9-5547-91E3-B1DFA56B252E}" dt="2018-06-17T19:24:48.790" v="490" actId="20577"/>
          <ac:spMkLst>
            <pc:docMk/>
            <pc:sldMk cId="2093864465" sldId="264"/>
            <ac:spMk id="3" creationId="{52B86D15-2A66-6B46-BA7F-0CC8C83E246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A16AA-C3C9-524C-AA95-1B316E339F06}" type="datetimeFigureOut">
              <a:rPr lang="en-US" smtClean="0"/>
              <a:t>6/17/18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0B4FF-D04F-0347-9B11-4E87A25C4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8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/>
              <a:t>6/17/18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/>
              <a:t>6/17/18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/>
              <a:t>6/17/18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/>
              <a:t>6/17/18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/>
              <a:t>6/17/18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/>
              <a:t>6/17/18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/>
              <a:t>6/17/18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/>
              <a:t>6/17/18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/>
              <a:t>6/17/18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/>
              <a:t>6/17/18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/>
              <a:t>6/17/18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/>
              <a:t>6/17/18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/>
              <a:t>6/17/18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/>
              <a:t>6/17/18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/>
              <a:t>6/17/18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/>
              <a:t>6/17/18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/>
              <a:t>6/17/18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/>
              <a:t>6/17/18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ocs.microsoft.com/en-us/windows-server/virtualization/hyper-v/deploy/export-and-import-virtual-machin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dirty="0"/>
              <a:t>Hyper-V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Exam 70-698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7599" y="2912786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10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Prepare for Hyper-V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Open Disk Management</a:t>
            </a:r>
          </a:p>
          <a:p>
            <a:r>
              <a:rPr lang="en-GB" dirty="0"/>
              <a:t>If there are only 2 volumes (C: and G</a:t>
            </a:r>
            <a:r>
              <a:rPr lang="en-GB" dirty="0">
                <a:sym typeface="Wingdings" pitchFamily="2" charset="2"/>
              </a:rPr>
              <a:t>:) then:</a:t>
            </a:r>
          </a:p>
          <a:p>
            <a:endParaRPr lang="en-GB" dirty="0">
              <a:sym typeface="Wingdings" pitchFamily="2" charset="2"/>
            </a:endParaRPr>
          </a:p>
          <a:p>
            <a:pPr lvl="1"/>
            <a:r>
              <a:rPr lang="en-GB" dirty="0">
                <a:sym typeface="Wingdings" pitchFamily="2" charset="2"/>
              </a:rPr>
              <a:t>Shrink G to ~500GB</a:t>
            </a:r>
          </a:p>
          <a:p>
            <a:pPr lvl="1"/>
            <a:r>
              <a:rPr lang="en-GB" dirty="0">
                <a:sym typeface="Wingdings" pitchFamily="2" charset="2"/>
              </a:rPr>
              <a:t>In the unallocated space make a new simple volume</a:t>
            </a:r>
          </a:p>
          <a:p>
            <a:pPr lvl="1"/>
            <a:r>
              <a:rPr lang="en-GB" dirty="0">
                <a:sym typeface="Wingdings" pitchFamily="2" charset="2"/>
              </a:rPr>
              <a:t>200,000 MB drive letter V, NTFS, Volume label: Hyper-V</a:t>
            </a:r>
          </a:p>
          <a:p>
            <a:pPr lvl="1"/>
            <a:endParaRPr lang="en-GB" dirty="0">
              <a:sym typeface="Wingdings" pitchFamily="2" charset="2"/>
            </a:endParaRPr>
          </a:p>
          <a:p>
            <a:r>
              <a:rPr lang="en-GB" dirty="0">
                <a:sym typeface="Wingdings" pitchFamily="2" charset="2"/>
              </a:rPr>
              <a:t>If Hyper-V is not in the list of available programs then:</a:t>
            </a:r>
          </a:p>
          <a:p>
            <a:pPr lvl="1"/>
            <a:r>
              <a:rPr lang="en-GB" dirty="0">
                <a:sym typeface="Wingdings" pitchFamily="2" charset="2"/>
              </a:rPr>
              <a:t>Run Turn Windows Feature on or off</a:t>
            </a:r>
          </a:p>
          <a:p>
            <a:pPr lvl="1"/>
            <a:r>
              <a:rPr lang="en-GB" dirty="0">
                <a:sym typeface="Wingdings" pitchFamily="2" charset="2"/>
              </a:rPr>
              <a:t>Tick the check box for Hyper-V, click OK, click Restart Now</a:t>
            </a:r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385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086E4-B5D5-7B43-A74D-C2A86B772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Start Hyper-V and create a 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4DBB6-8D0D-D14A-A2A0-3B20369CD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3"/>
            <a:ext cx="4614490" cy="359931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As administrator</a:t>
            </a:r>
          </a:p>
          <a:p>
            <a:r>
              <a:rPr lang="en-GB" dirty="0"/>
              <a:t>Click New &gt; Virtual Machine</a:t>
            </a:r>
          </a:p>
          <a:p>
            <a:r>
              <a:rPr lang="en-GB" dirty="0"/>
              <a:t>Click Next for custom</a:t>
            </a:r>
          </a:p>
          <a:p>
            <a:r>
              <a:rPr lang="en-GB" dirty="0"/>
              <a:t>Name the VM after the OS,</a:t>
            </a:r>
            <a:br>
              <a:rPr lang="en-GB" dirty="0"/>
            </a:br>
            <a:r>
              <a:rPr lang="en-GB" dirty="0"/>
              <a:t>either </a:t>
            </a:r>
            <a:r>
              <a:rPr lang="en-GB" u="sng" dirty="0" err="1"/>
              <a:t>WinServer</a:t>
            </a:r>
            <a:r>
              <a:rPr lang="en-GB" dirty="0"/>
              <a:t> or </a:t>
            </a:r>
            <a:r>
              <a:rPr lang="en-GB" u="sng" dirty="0"/>
              <a:t>W10Client</a:t>
            </a:r>
          </a:p>
          <a:p>
            <a:r>
              <a:rPr lang="en-GB" dirty="0"/>
              <a:t>Store in V:\VirtualMachines</a:t>
            </a:r>
          </a:p>
          <a:p>
            <a:r>
              <a:rPr lang="en-GB" dirty="0"/>
              <a:t>Click Next</a:t>
            </a:r>
          </a:p>
          <a:p>
            <a:r>
              <a:rPr lang="en-GB" dirty="0"/>
              <a:t>Select Generation 2</a:t>
            </a:r>
          </a:p>
          <a:p>
            <a:r>
              <a:rPr lang="en-GB" dirty="0"/>
              <a:t>Click Next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6616" y="2336873"/>
            <a:ext cx="5075743" cy="3886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500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7C9C-A4CB-B441-8F1F-2C3C4BFC6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VM 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86D15-2A66-6B46-BA7F-0CC8C83E2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Use 2048 MB of memory for a </a:t>
            </a:r>
            <a:r>
              <a:rPr lang="en-GB" dirty="0" err="1"/>
              <a:t>WinServer</a:t>
            </a:r>
            <a:endParaRPr lang="en-GB" dirty="0"/>
          </a:p>
          <a:p>
            <a:r>
              <a:rPr lang="en-GB" dirty="0"/>
              <a:t>Use 1024 MB of memory for a W10Client</a:t>
            </a:r>
          </a:p>
          <a:p>
            <a:r>
              <a:rPr lang="en-GB" dirty="0"/>
              <a:t>Click Next</a:t>
            </a:r>
          </a:p>
          <a:p>
            <a:r>
              <a:rPr lang="en-GB" dirty="0"/>
              <a:t>Connect to to the default switch</a:t>
            </a:r>
          </a:p>
          <a:p>
            <a:r>
              <a:rPr lang="en-GB" dirty="0"/>
              <a:t>Click Next</a:t>
            </a:r>
          </a:p>
          <a:p>
            <a:r>
              <a:rPr lang="en-GB" dirty="0"/>
              <a:t>Create a VHDX of 100GB for </a:t>
            </a:r>
            <a:r>
              <a:rPr lang="en-GB" dirty="0" err="1"/>
              <a:t>WinServer</a:t>
            </a:r>
            <a:r>
              <a:rPr lang="en-GB" dirty="0"/>
              <a:t>, 50GB for W10Client</a:t>
            </a:r>
          </a:p>
          <a:p>
            <a:r>
              <a:rPr lang="en-GB" dirty="0"/>
              <a:t>Use the default location (on the V: drive)</a:t>
            </a:r>
          </a:p>
          <a:p>
            <a:r>
              <a:rPr lang="en-GB" dirty="0"/>
              <a:t>Click Next</a:t>
            </a:r>
          </a:p>
          <a:p>
            <a:r>
              <a:rPr lang="en-GB" dirty="0"/>
              <a:t>Install the OS later and click Next</a:t>
            </a:r>
          </a:p>
          <a:p>
            <a:r>
              <a:rPr lang="en-GB"/>
              <a:t>Click Finish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61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7C9C-A4CB-B441-8F1F-2C3C4BFC6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Install an OS on Hyper-V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86D15-2A66-6B46-BA7F-0CC8C83E2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Click Settings for the VM (</a:t>
            </a:r>
            <a:r>
              <a:rPr lang="en-GB" dirty="0" err="1"/>
              <a:t>eg</a:t>
            </a:r>
            <a:r>
              <a:rPr lang="en-GB" dirty="0"/>
              <a:t> Win10Client)</a:t>
            </a:r>
          </a:p>
          <a:p>
            <a:r>
              <a:rPr lang="en-GB" dirty="0"/>
              <a:t>Click on SCSI Controller</a:t>
            </a:r>
          </a:p>
          <a:p>
            <a:r>
              <a:rPr lang="en-GB" dirty="0"/>
              <a:t>Add a DVD drive: Click on Image file and browse to location of </a:t>
            </a:r>
            <a:r>
              <a:rPr lang="en-GB" dirty="0" err="1"/>
              <a:t>Windows.iso</a:t>
            </a:r>
            <a:r>
              <a:rPr lang="en-GB" dirty="0"/>
              <a:t> (copied from \\192.168.123.23\Users\ShareManager\ISOs </a:t>
            </a:r>
            <a:r>
              <a:rPr lang="en-GB" dirty="0" err="1"/>
              <a:t>User:Learner</a:t>
            </a:r>
            <a:r>
              <a:rPr lang="en-GB" dirty="0"/>
              <a:t> to the</a:t>
            </a:r>
            <a:br>
              <a:rPr lang="en-GB" dirty="0"/>
            </a:br>
            <a:r>
              <a:rPr lang="en-GB" dirty="0"/>
              <a:t>desktop)</a:t>
            </a:r>
          </a:p>
          <a:p>
            <a:r>
              <a:rPr lang="en-GB" dirty="0"/>
              <a:t>Click Open, then Apply and OK</a:t>
            </a:r>
          </a:p>
          <a:p>
            <a:r>
              <a:rPr lang="en-GB" dirty="0"/>
              <a:t>Start the VM</a:t>
            </a:r>
          </a:p>
          <a:p>
            <a:r>
              <a:rPr lang="en-GB" dirty="0"/>
              <a:t>Windows Setup will boot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831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7C9C-A4CB-B441-8F1F-2C3C4BFC6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W10Client Settings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86D15-2A66-6B46-BA7F-0CC8C83E2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UK </a:t>
            </a:r>
          </a:p>
          <a:p>
            <a:r>
              <a:rPr lang="en-GB" dirty="0"/>
              <a:t>Customise and turn off all options</a:t>
            </a:r>
          </a:p>
          <a:p>
            <a:r>
              <a:rPr lang="en-GB" dirty="0"/>
              <a:t>Create a user account Apprentice </a:t>
            </a:r>
          </a:p>
          <a:p>
            <a:r>
              <a:rPr lang="en-GB" dirty="0"/>
              <a:t>Password Apprentice01</a:t>
            </a:r>
          </a:p>
          <a:p>
            <a:r>
              <a:rPr lang="en-GB" dirty="0"/>
              <a:t>Password hint </a:t>
            </a:r>
            <a:r>
              <a:rPr lang="en-GB" dirty="0" err="1"/>
              <a:t>ApprenticeXX</a:t>
            </a:r>
            <a:endParaRPr lang="en-GB" dirty="0"/>
          </a:p>
          <a:p>
            <a:r>
              <a:rPr lang="en-GB" dirty="0"/>
              <a:t>Not now </a:t>
            </a:r>
            <a:r>
              <a:rPr lang="en-GB" dirty="0" err="1"/>
              <a:t>Cortana</a:t>
            </a:r>
            <a:endParaRPr lang="en-GB" dirty="0"/>
          </a:p>
          <a:p>
            <a:r>
              <a:rPr lang="en-GB" dirty="0"/>
              <a:t>Not now Updates</a:t>
            </a:r>
          </a:p>
          <a:p>
            <a:r>
              <a:rPr lang="en-GB" dirty="0"/>
              <a:t>No to network discovery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78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7C9C-A4CB-B441-8F1F-2C3C4BFC6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Export a 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86D15-2A66-6B46-BA7F-0CC8C83E2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Using Hyper-V Manager</a:t>
            </a:r>
          </a:p>
          <a:p>
            <a:pPr lvl="1"/>
            <a:r>
              <a:rPr lang="en-GB" dirty="0"/>
              <a:t>In Hyper-V Manager, right-click the virtual machine and select </a:t>
            </a:r>
            <a:r>
              <a:rPr lang="en-GB" b="1" dirty="0"/>
              <a:t>Export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Choose where to store the exported files, and click </a:t>
            </a:r>
            <a:r>
              <a:rPr lang="en-GB" b="1" dirty="0"/>
              <a:t>Export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When the export is done, you can see all exported files under the export location.</a:t>
            </a:r>
            <a:br>
              <a:rPr lang="en-GB" dirty="0"/>
            </a:br>
            <a:endParaRPr lang="en-GB" dirty="0"/>
          </a:p>
          <a:p>
            <a:r>
              <a:rPr lang="en-GB" dirty="0"/>
              <a:t>Using PowerShell</a:t>
            </a:r>
          </a:p>
          <a:p>
            <a:pPr lvl="1"/>
            <a:r>
              <a:rPr lang="en-GB" dirty="0"/>
              <a:t>Open a session as Administrator and run a command like the following, after replacing &lt;</a:t>
            </a:r>
            <a:r>
              <a:rPr lang="en-GB" dirty="0" err="1"/>
              <a:t>vm</a:t>
            </a:r>
            <a:r>
              <a:rPr lang="en-GB" dirty="0"/>
              <a:t> name&gt; and &lt;path&gt;:</a:t>
            </a:r>
          </a:p>
          <a:p>
            <a:pPr lvl="1"/>
            <a:r>
              <a:rPr lang="en-GB" dirty="0">
                <a:latin typeface="Courier" pitchFamily="2" charset="0"/>
              </a:rPr>
              <a:t>Export-VM -Name \&lt;</a:t>
            </a:r>
            <a:r>
              <a:rPr lang="en-GB" dirty="0" err="1">
                <a:latin typeface="Courier" pitchFamily="2" charset="0"/>
              </a:rPr>
              <a:t>vm</a:t>
            </a:r>
            <a:r>
              <a:rPr lang="en-GB" dirty="0">
                <a:latin typeface="Courier" pitchFamily="2" charset="0"/>
              </a:rPr>
              <a:t> name\&gt; -Path \&lt;path\&gt; 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33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7C9C-A4CB-B441-8F1F-2C3C4BFC6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Import a 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86D15-2A66-6B46-BA7F-0CC8C83E2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Importing depends on where you saved the export files </a:t>
            </a:r>
          </a:p>
          <a:p>
            <a:r>
              <a:rPr lang="en-GB" dirty="0"/>
              <a:t>See :</a:t>
            </a:r>
            <a:br>
              <a:rPr lang="en-GB" dirty="0"/>
            </a:br>
            <a:br>
              <a:rPr lang="en-GB" dirty="0"/>
            </a:br>
            <a:r>
              <a:rPr lang="en-GB" dirty="0">
                <a:hlinkClick r:id="rId2"/>
              </a:rPr>
              <a:t>https://docs.microsoft.com/en-us/windows-server/virtualization/hyper-v/deploy/export-and-import-virtual-machines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for details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27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7C9C-A4CB-B441-8F1F-2C3C4BFC6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86D15-2A66-6B46-BA7F-0CC8C83E2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Use the VM Windows Client for all the </a:t>
            </a:r>
            <a:r>
              <a:rPr lang="en-GB" dirty="0" err="1"/>
              <a:t>practicals</a:t>
            </a:r>
            <a:endParaRPr lang="en-GB" dirty="0"/>
          </a:p>
          <a:p>
            <a:r>
              <a:rPr lang="en-GB" dirty="0"/>
              <a:t>If you need to revert to an original state you can delete the VM and import the original </a:t>
            </a:r>
            <a:r>
              <a:rPr lang="en-GB"/>
              <a:t>exported version 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86446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21999</TotalTime>
  <Words>306</Words>
  <Application>Microsoft Macintosh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</vt:lpstr>
      <vt:lpstr>Trebuchet MS</vt:lpstr>
      <vt:lpstr>Wingdings</vt:lpstr>
      <vt:lpstr>Berlin</vt:lpstr>
      <vt:lpstr>Hyper-V</vt:lpstr>
      <vt:lpstr>Prepare for Hyper-V</vt:lpstr>
      <vt:lpstr>Start Hyper-V and create a VM</vt:lpstr>
      <vt:lpstr>VM  creation</vt:lpstr>
      <vt:lpstr>Install an OS on Hyper-V</vt:lpstr>
      <vt:lpstr>W10Client Settings</vt:lpstr>
      <vt:lpstr>Export a VM</vt:lpstr>
      <vt:lpstr>Import a VM</vt:lpstr>
      <vt:lpstr>Usage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Infrastructure techncian </dc:title>
  <dc:creator>Bob Higgie</dc:creator>
  <cp:lastModifiedBy>Bob Higgie</cp:lastModifiedBy>
  <cp:revision>177</cp:revision>
  <dcterms:created xsi:type="dcterms:W3CDTF">2017-10-06T13:15:22Z</dcterms:created>
  <dcterms:modified xsi:type="dcterms:W3CDTF">2018-06-17T19:24:53Z</dcterms:modified>
</cp:coreProperties>
</file>