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93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smtClean="0"/>
              <a:t>Development roles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(2.3)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Understand software development activities for </a:t>
            </a:r>
            <a:r>
              <a:rPr lang="en-GB" dirty="0" smtClean="0"/>
              <a:t>various roles</a:t>
            </a:r>
            <a:endParaRPr lang="en-GB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requirements </a:t>
            </a:r>
            <a:r>
              <a:rPr lang="en-GB" sz="2800" dirty="0" smtClean="0"/>
              <a:t>engineer</a:t>
            </a:r>
          </a:p>
          <a:p>
            <a:pPr lvl="1"/>
            <a:r>
              <a:rPr lang="en-GB" sz="2800" dirty="0" smtClean="0"/>
              <a:t>business analyst</a:t>
            </a:r>
          </a:p>
          <a:p>
            <a:pPr lvl="1"/>
            <a:r>
              <a:rPr lang="en-GB" sz="2800" dirty="0" smtClean="0"/>
              <a:t>software designer</a:t>
            </a:r>
          </a:p>
          <a:p>
            <a:pPr lvl="1"/>
            <a:r>
              <a:rPr lang="en-GB" sz="2800" dirty="0" smtClean="0"/>
              <a:t>software developer</a:t>
            </a:r>
          </a:p>
          <a:p>
            <a:pPr lvl="1"/>
            <a:r>
              <a:rPr lang="en-GB" sz="2800" dirty="0" smtClean="0"/>
              <a:t>software tester</a:t>
            </a:r>
          </a:p>
          <a:p>
            <a:pPr lvl="1"/>
            <a:r>
              <a:rPr lang="en-GB" sz="2800" dirty="0" smtClean="0"/>
              <a:t>software </a:t>
            </a:r>
            <a:r>
              <a:rPr lang="en-GB" sz="2800" dirty="0"/>
              <a:t>release </a:t>
            </a:r>
            <a:r>
              <a:rPr lang="en-GB" sz="2800" dirty="0" smtClean="0"/>
              <a:t>engineer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</a:t>
            </a:r>
            <a:r>
              <a:rPr lang="en-GB" dirty="0"/>
              <a:t>engineer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Requirements inception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Requirements analysis</a:t>
            </a:r>
          </a:p>
          <a:p>
            <a:r>
              <a:rPr lang="en-GB" dirty="0" smtClean="0"/>
              <a:t>System modelling (also part of design)</a:t>
            </a:r>
          </a:p>
          <a:p>
            <a:r>
              <a:rPr lang="en-GB" dirty="0" smtClean="0"/>
              <a:t>Requirements specification</a:t>
            </a:r>
          </a:p>
          <a:p>
            <a:r>
              <a:rPr lang="en-GB" dirty="0" smtClean="0"/>
              <a:t>Requirements validation</a:t>
            </a:r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analyst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 the business needs and opportunities</a:t>
            </a:r>
          </a:p>
          <a:p>
            <a:r>
              <a:rPr lang="en-GB" dirty="0" smtClean="0"/>
              <a:t>Define an organisation’s policies and market approaches</a:t>
            </a:r>
          </a:p>
          <a:p>
            <a:r>
              <a:rPr lang="en-GB" dirty="0" smtClean="0"/>
              <a:t>Standardise an organisation’s workflows 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Interpret the business rules and requirements for technical systems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Researching and designing software</a:t>
            </a:r>
            <a:endParaRPr lang="en-GB" dirty="0"/>
          </a:p>
          <a:p>
            <a:r>
              <a:rPr lang="en-GB" dirty="0"/>
              <a:t>Modifying existing software </a:t>
            </a:r>
            <a:r>
              <a:rPr lang="en-GB" dirty="0" smtClean="0"/>
              <a:t>designs to </a:t>
            </a:r>
            <a:r>
              <a:rPr lang="en-GB" dirty="0"/>
              <a:t>correct errors, allowing it to adapt to new hardware, or to improve its </a:t>
            </a:r>
            <a:r>
              <a:rPr lang="en-GB" dirty="0" smtClean="0"/>
              <a:t>performance</a:t>
            </a:r>
            <a:endParaRPr lang="en-GB" dirty="0"/>
          </a:p>
          <a:p>
            <a:r>
              <a:rPr lang="en-GB" dirty="0" smtClean="0"/>
              <a:t>Analysing </a:t>
            </a:r>
            <a:r>
              <a:rPr lang="en-GB" dirty="0"/>
              <a:t>user needs and software requirements to determine feasibility of design within time and cost </a:t>
            </a:r>
            <a:r>
              <a:rPr lang="en-GB" dirty="0" smtClean="0"/>
              <a:t>constraints</a:t>
            </a:r>
            <a:endParaRPr lang="en-GB" dirty="0"/>
          </a:p>
          <a:p>
            <a:r>
              <a:rPr lang="en-GB" dirty="0" smtClean="0"/>
              <a:t>Consulting </a:t>
            </a:r>
            <a:r>
              <a:rPr lang="en-GB" dirty="0"/>
              <a:t>with customers about software system design and </a:t>
            </a:r>
            <a:r>
              <a:rPr lang="en-GB" dirty="0" smtClean="0"/>
              <a:t>maintenance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developer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Reviewing current </a:t>
            </a:r>
            <a:r>
              <a:rPr lang="en-GB" dirty="0" smtClean="0"/>
              <a:t>systems</a:t>
            </a:r>
            <a:endParaRPr lang="en-GB" dirty="0"/>
          </a:p>
          <a:p>
            <a:r>
              <a:rPr lang="en-GB" dirty="0"/>
              <a:t>Presenting ideas for system improvements, including cost </a:t>
            </a:r>
            <a:r>
              <a:rPr lang="en-GB" dirty="0" smtClean="0"/>
              <a:t>proposals</a:t>
            </a:r>
            <a:endParaRPr lang="en-GB" dirty="0"/>
          </a:p>
          <a:p>
            <a:r>
              <a:rPr lang="en-GB" dirty="0"/>
              <a:t>Working closely with </a:t>
            </a:r>
            <a:r>
              <a:rPr lang="en-GB" dirty="0" smtClean="0"/>
              <a:t>analysts and designers</a:t>
            </a:r>
          </a:p>
          <a:p>
            <a:r>
              <a:rPr lang="en-GB" dirty="0" smtClean="0"/>
              <a:t>Producing </a:t>
            </a:r>
            <a:r>
              <a:rPr lang="en-GB" dirty="0"/>
              <a:t>detailed specifications and writing the program </a:t>
            </a:r>
            <a:r>
              <a:rPr lang="en-GB" dirty="0" smtClean="0"/>
              <a:t>code</a:t>
            </a:r>
            <a:endParaRPr lang="en-GB" dirty="0"/>
          </a:p>
          <a:p>
            <a:r>
              <a:rPr lang="en-GB" dirty="0" smtClean="0"/>
              <a:t>Maintaining </a:t>
            </a:r>
            <a:r>
              <a:rPr lang="en-GB" dirty="0"/>
              <a:t>the systems once they are up and </a:t>
            </a:r>
            <a:r>
              <a:rPr lang="en-GB" dirty="0" smtClean="0"/>
              <a:t>running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tester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stress </a:t>
            </a:r>
            <a:r>
              <a:rPr lang="en-GB" sz="2000" dirty="0"/>
              <a:t>testing</a:t>
            </a:r>
          </a:p>
          <a:p>
            <a:r>
              <a:rPr lang="en-GB" sz="2000" dirty="0"/>
              <a:t>performance testing</a:t>
            </a:r>
          </a:p>
          <a:p>
            <a:r>
              <a:rPr lang="en-GB" sz="2000" dirty="0"/>
              <a:t>functional testing</a:t>
            </a:r>
          </a:p>
          <a:p>
            <a:r>
              <a:rPr lang="en-GB" sz="2000" dirty="0" smtClean="0"/>
              <a:t>writing </a:t>
            </a:r>
            <a:r>
              <a:rPr lang="en-GB" sz="2000" dirty="0"/>
              <a:t>and executing test scripts</a:t>
            </a:r>
          </a:p>
          <a:p>
            <a:r>
              <a:rPr lang="en-GB" sz="2000" dirty="0"/>
              <a:t>running manual and automated tests</a:t>
            </a:r>
          </a:p>
          <a:p>
            <a:r>
              <a:rPr lang="en-GB" sz="2000" dirty="0"/>
              <a:t>testing in different environments </a:t>
            </a:r>
            <a:endParaRPr lang="en-GB" sz="2000" dirty="0"/>
          </a:p>
          <a:p>
            <a:r>
              <a:rPr lang="en-GB" sz="2000" dirty="0" smtClean="0"/>
              <a:t>writing </a:t>
            </a:r>
            <a:r>
              <a:rPr lang="en-GB" sz="2000" dirty="0"/>
              <a:t>bug reports</a:t>
            </a:r>
          </a:p>
          <a:p>
            <a:r>
              <a:rPr lang="en-GB" sz="2000" dirty="0" smtClean="0"/>
              <a:t>reviewing </a:t>
            </a:r>
            <a:r>
              <a:rPr lang="en-GB" sz="2000" dirty="0"/>
              <a:t>documentation</a:t>
            </a:r>
          </a:p>
          <a:p>
            <a:r>
              <a:rPr lang="en-GB" sz="2000" dirty="0" smtClean="0"/>
              <a:t>communicating </a:t>
            </a:r>
            <a:r>
              <a:rPr lang="en-GB" sz="2000" dirty="0"/>
              <a:t>findings to technical and non-technical </a:t>
            </a:r>
            <a:r>
              <a:rPr lang="en-GB" sz="2000" dirty="0" smtClean="0"/>
              <a:t>colleagues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release engineer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Prepare</a:t>
            </a:r>
            <a:r>
              <a:rPr lang="en-GB" sz="1800" dirty="0"/>
              <a:t>, evaluate and maintain tools </a:t>
            </a:r>
            <a:r>
              <a:rPr lang="en-GB" sz="1800" dirty="0" smtClean="0"/>
              <a:t>for supporting process </a:t>
            </a:r>
            <a:r>
              <a:rPr lang="en-GB" sz="1800" dirty="0"/>
              <a:t>automation for software or hardware product </a:t>
            </a:r>
            <a:r>
              <a:rPr lang="en-GB" sz="1800" dirty="0" smtClean="0"/>
              <a:t>release</a:t>
            </a:r>
            <a:endParaRPr lang="en-GB" sz="1800" dirty="0"/>
          </a:p>
          <a:p>
            <a:r>
              <a:rPr lang="en-GB" sz="1800" dirty="0" smtClean="0"/>
              <a:t>Schedule </a:t>
            </a:r>
            <a:r>
              <a:rPr lang="en-GB" sz="1800" dirty="0"/>
              <a:t>and initiate packaging and build </a:t>
            </a:r>
            <a:r>
              <a:rPr lang="en-GB" sz="1800" dirty="0" smtClean="0"/>
              <a:t>process</a:t>
            </a:r>
            <a:endParaRPr lang="en-GB" sz="1800" dirty="0"/>
          </a:p>
          <a:p>
            <a:r>
              <a:rPr lang="en-GB" sz="1800" dirty="0" smtClean="0"/>
              <a:t>Compile </a:t>
            </a:r>
            <a:r>
              <a:rPr lang="en-GB" sz="1800" dirty="0"/>
              <a:t>and assemble software </a:t>
            </a:r>
            <a:endParaRPr lang="en-GB" sz="1800" dirty="0" smtClean="0"/>
          </a:p>
          <a:p>
            <a:r>
              <a:rPr lang="en-GB" sz="1800" dirty="0" smtClean="0"/>
              <a:t>Design</a:t>
            </a:r>
            <a:r>
              <a:rPr lang="en-GB" sz="1800" dirty="0"/>
              <a:t>, manage and execute tools and scripts to develop different versions of products on wide-range operating </a:t>
            </a:r>
            <a:r>
              <a:rPr lang="en-GB" sz="1800" dirty="0" smtClean="0"/>
              <a:t>systems</a:t>
            </a:r>
            <a:endParaRPr lang="en-GB" sz="1800" dirty="0"/>
          </a:p>
          <a:p>
            <a:r>
              <a:rPr lang="en-GB" sz="1800" dirty="0" smtClean="0"/>
              <a:t>Correct </a:t>
            </a:r>
            <a:r>
              <a:rPr lang="en-GB" sz="1800" dirty="0"/>
              <a:t>build errors working with development </a:t>
            </a:r>
            <a:r>
              <a:rPr lang="en-GB" sz="1800" dirty="0" smtClean="0"/>
              <a:t>engineers</a:t>
            </a:r>
            <a:endParaRPr lang="en-GB" sz="1800" dirty="0"/>
          </a:p>
          <a:p>
            <a:r>
              <a:rPr lang="en-GB" sz="1800" dirty="0" smtClean="0"/>
              <a:t>Develop </a:t>
            </a:r>
            <a:r>
              <a:rPr lang="en-GB" sz="1800" dirty="0"/>
              <a:t>and present general releases, service packs, web products and beta </a:t>
            </a:r>
            <a:r>
              <a:rPr lang="en-GB" sz="1800" dirty="0" smtClean="0"/>
              <a:t>products</a:t>
            </a:r>
            <a:endParaRPr lang="en-GB" sz="1800" dirty="0"/>
          </a:p>
          <a:p>
            <a:r>
              <a:rPr lang="en-GB" sz="1800" dirty="0" smtClean="0"/>
              <a:t>Develop </a:t>
            </a:r>
            <a:r>
              <a:rPr lang="en-GB" sz="1800" dirty="0"/>
              <a:t>library to tools for automating manual workflows in development </a:t>
            </a:r>
            <a:r>
              <a:rPr lang="en-GB" sz="1800" dirty="0" smtClean="0"/>
              <a:t>process</a:t>
            </a:r>
            <a:endParaRPr lang="en-GB" sz="1800" dirty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410</TotalTime>
  <Words>258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trailblazer</vt:lpstr>
      <vt:lpstr> Development roles (2.3)</vt:lpstr>
      <vt:lpstr>Understand software development activities for various roles</vt:lpstr>
      <vt:lpstr>Requirements engineer</vt:lpstr>
      <vt:lpstr>Business analyst</vt:lpstr>
      <vt:lpstr>Software designer</vt:lpstr>
      <vt:lpstr>Software developer</vt:lpstr>
      <vt:lpstr>Software tester</vt:lpstr>
      <vt:lpstr>Software release engineer</vt:lpstr>
    </vt:vector>
  </TitlesOfParts>
  <Company>Heart of Worcestershire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higgib</cp:lastModifiedBy>
  <cp:revision>69</cp:revision>
  <dcterms:created xsi:type="dcterms:W3CDTF">2015-12-09T10:20:43Z</dcterms:created>
  <dcterms:modified xsi:type="dcterms:W3CDTF">2018-07-20T14:05:51Z</dcterms:modified>
</cp:coreProperties>
</file>