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539" r:id="rId4"/>
    <p:sldId id="54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43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F6CBC-63F6-4186-A7B2-C87656BDECA6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2D181-5A7A-4648-A7D4-3080C1D8D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424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Answer =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AC35B5-66D7-42F0-8651-673FC1BD1F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302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Answer = B + 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42D181-5A7A-4648-A7D4-3080C1D8D8F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368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6F825-8E8E-4068-AD7B-5C8F2C513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3456E-776A-4735-B69D-40E744A3E4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9D54A-CE78-4527-9F79-2C93BFD04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EACE-EB24-4103-87B2-326A668A239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F8334-1BC9-4A7B-9779-239AB796B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EBC06-27B5-40DD-87D3-41BD606A2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C2C3-7FE5-418B-85BE-F4A7987A9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068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6BE3D-BEB9-440F-BD95-895A63696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1E4A41-D14B-481E-A8CF-31B63B260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73206-298C-43AF-91D2-68393264F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EACE-EB24-4103-87B2-326A668A239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44FB2-332E-4BBD-82D8-DF511189E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E8CC4-9EFF-4B3D-9F57-868BB0D2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C2C3-7FE5-418B-85BE-F4A7987A9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0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323D60-0DF6-4AB8-BBAA-E2788AC64B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6696CA-8D0A-4D0F-8107-96B3E3246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8883A-915D-4ECE-ADBB-D7FDFAF2B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EACE-EB24-4103-87B2-326A668A239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EAF-5217-430E-A7CF-8D0EB7446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24682-7DCC-44A8-B0C0-2D80C12CA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C2C3-7FE5-418B-85BE-F4A7987A9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138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7315" y="6348329"/>
            <a:ext cx="504106" cy="365125"/>
          </a:xfrm>
        </p:spPr>
        <p:txBody>
          <a:bodyPr/>
          <a:lstStyle/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694" y="738532"/>
            <a:ext cx="1121727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378" y="32515"/>
            <a:ext cx="1765043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" y="118346"/>
            <a:ext cx="420403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38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1" y="365125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825625"/>
            <a:ext cx="11590421" cy="49359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1" y="6396456"/>
            <a:ext cx="461211" cy="365125"/>
          </a:xfrm>
        </p:spPr>
        <p:txBody>
          <a:bodyPr/>
          <a:lstStyle/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191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7" y="1709738"/>
            <a:ext cx="11341769" cy="2852737"/>
          </a:xfrm>
        </p:spPr>
        <p:txBody>
          <a:bodyPr anchor="b"/>
          <a:lstStyle>
            <a:lvl1pPr>
              <a:defRPr sz="60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7" y="4589463"/>
            <a:ext cx="1134176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0"/>
            <a:ext cx="437147" cy="365125"/>
          </a:xfrm>
        </p:spPr>
        <p:txBody>
          <a:bodyPr/>
          <a:lstStyle/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801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67474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4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4" y="6315576"/>
            <a:ext cx="533400" cy="365125"/>
          </a:xfrm>
        </p:spPr>
        <p:txBody>
          <a:bodyPr/>
          <a:lstStyle/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522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247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0"/>
            <a:ext cx="504106" cy="365125"/>
          </a:xfrm>
        </p:spPr>
        <p:txBody>
          <a:bodyPr/>
          <a:lstStyle/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16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443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4276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43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7208E-4898-466F-B6F2-4D08C8E60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E4A0D-6C55-4A2B-A5B6-5541E0D54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E7657-146D-4898-BF03-FD87B090B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EACE-EB24-4103-87B2-326A668A239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44A06-C241-43E7-955C-75B1FC408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E532E-3575-4682-89B0-0CC6040D8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C2C3-7FE5-418B-85BE-F4A7987A9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4387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CFAD60-601C-4AB7-9AD2-D94DC3FE2361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2027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CFAD60-601C-4AB7-9AD2-D94DC3FE2361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6928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CFAD60-601C-4AB7-9AD2-D94DC3FE2361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7031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36880" y="1380490"/>
            <a:ext cx="3502025" cy="4415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500871" y="1946909"/>
            <a:ext cx="3507104" cy="3834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FAD60-601C-4AB7-9AD2-D94DC3FE2361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9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E03BC-FD83-443E-8086-C3C2F5701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09BA05-325E-41C8-84C4-1B2D17DD6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FECB2-52F8-4513-A864-F23AC9ED2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EACE-EB24-4103-87B2-326A668A239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C1913-ADAA-460D-9B35-7BF9261A6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6E07D-D9EC-4A73-BEA1-890600E84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C2C3-7FE5-418B-85BE-F4A7987A9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98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A14FC-F21A-45EA-9D4A-7C5A29566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0ECEB-BB76-426A-9DD7-3FA49A1D0E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5D4D2-1061-4A66-B0AA-90DC6FB2C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4221B5-5861-4EC5-8007-5B0CE8B0B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EACE-EB24-4103-87B2-326A668A239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3FF4CC-81F6-4760-9315-5C6459335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49FE3C-FC27-44BB-8FC7-A7AF2DCBE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C2C3-7FE5-418B-85BE-F4A7987A9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13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ABF1B-6FCA-494C-AC81-430643DFB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8F939-71AF-437A-9B78-A0267FCC6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C6F073-71B0-458A-A85C-33AC9D06E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E53A3-5ABC-4B5B-9091-64C35A624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7DBC4B-8A25-4D2D-AE31-1D226CD7A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40B2C4-1A59-4F9E-B198-54A754F7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EACE-EB24-4103-87B2-326A668A239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FE59C9-4B15-4CB6-AF7E-E910645A3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2E4B63-6554-4965-8E42-884444ABF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C2C3-7FE5-418B-85BE-F4A7987A9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47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FBB2C-A9DB-476E-A052-813611FCF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EDB36F-9A50-4F82-A63A-2F89BF287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EACE-EB24-4103-87B2-326A668A239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8A5118-B89E-450B-8566-27FC11F76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EC2C10-0700-46FA-B5C1-C0EEFCC35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C2C3-7FE5-418B-85BE-F4A7987A9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38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3480B1-4DBC-44F9-AA94-F26F3FB48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EACE-EB24-4103-87B2-326A668A239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194FE8-248B-4C1E-A049-546582CD1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517A42-1509-4218-948F-029D6C13F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C2C3-7FE5-418B-85BE-F4A7987A9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38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4C42F-08F8-42A2-97CA-CF7ECA9B2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8D779-3329-4FCD-B3EF-53FC022C6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268A7D-887A-4C75-8646-B7386C772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D0849D-9A9C-4580-A326-D16A46B44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EACE-EB24-4103-87B2-326A668A239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3304C-4CC6-4D07-9B0A-346F9E194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1A281-AF44-44D6-909A-F88734423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C2C3-7FE5-418B-85BE-F4A7987A9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87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D1825-9F08-4EC6-8BCC-5B67DB612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41A0B3-29BF-41B4-A63F-EE1F98F614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5FCE6B-AC04-49B9-8A91-2A290A35DC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0632D-F6E4-4042-A690-3221C3863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EACE-EB24-4103-87B2-326A668A239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1C106-160E-41D6-B31A-09F2674DF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EAA173-EC1D-48E0-87DD-E34159314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CC2C3-7FE5-418B-85BE-F4A7987A9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27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987D6A-271A-4DAA-8ADF-A1E29E53E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D41A5-8303-4B5D-936B-B11D995C2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B36C4-2D68-4B10-9423-6A4BCE1378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CEACE-EB24-4103-87B2-326A668A239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0366B-91E1-4CF9-A674-B7D68D4D5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83D0B-8E05-46C5-A38E-17C178CB88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CC2C3-7FE5-418B-85BE-F4A7987A9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60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7315" y="6356350"/>
            <a:ext cx="504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DA64-9F7A-4B72-9C19-E9B2D514EFD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694" y="738532"/>
            <a:ext cx="1121727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378" y="32515"/>
            <a:ext cx="1765043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" y="118346"/>
            <a:ext cx="420403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6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5A982-C72F-4673-91FF-D0AEDE645D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Security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F8F43A-9F68-4460-81B1-19B8F9D09F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70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09958-4429-400C-B969-28BB779AB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5719E-ABB6-430E-B2E0-D0E4BA553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0" i="0" dirty="0">
                <a:effectLst/>
                <a:latin typeface="Roboto Condensed"/>
              </a:rPr>
              <a:t>You have several computers that run Windows 10. The computers are in a workgroup and have BitLocker Drive Encryption (BitLocker) enabled.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b="0" i="0" dirty="0">
                <a:effectLst/>
                <a:latin typeface="Roboto Condensed"/>
              </a:rPr>
              <a:t>You join the computers to Microsoft Azure Active Directory (Azure AD).</a:t>
            </a:r>
            <a:br>
              <a:rPr lang="en-US" dirty="0"/>
            </a:br>
            <a:r>
              <a:rPr lang="en-US" b="0" i="0" dirty="0">
                <a:effectLst/>
                <a:latin typeface="Roboto Condensed"/>
              </a:rPr>
              <a:t>You need to ensure that you can recover the BitLocker recovery key for the computers from Azure AD. </a:t>
            </a:r>
          </a:p>
          <a:p>
            <a:pPr marL="0" indent="0">
              <a:buNone/>
            </a:pPr>
            <a:endParaRPr lang="en-US" b="0" i="0" dirty="0">
              <a:effectLst/>
              <a:latin typeface="Roboto Condensed"/>
            </a:endParaRPr>
          </a:p>
          <a:p>
            <a:pPr marL="0" indent="0">
              <a:buNone/>
            </a:pPr>
            <a:r>
              <a:rPr lang="en-US" b="0" i="0" dirty="0">
                <a:effectLst/>
                <a:latin typeface="Roboto Condensed"/>
              </a:rPr>
              <a:t>What should you do first?</a:t>
            </a:r>
          </a:p>
          <a:p>
            <a:pPr marL="0" indent="0">
              <a:buNone/>
            </a:pPr>
            <a:endParaRPr lang="en-US" b="0" i="0" dirty="0">
              <a:effectLst/>
              <a:latin typeface="Roboto Condensed"/>
            </a:endParaRPr>
          </a:p>
          <a:p>
            <a:pPr marL="0" indent="0" algn="l">
              <a:buNone/>
            </a:pPr>
            <a:r>
              <a:rPr lang="en-US" b="0" i="0" dirty="0">
                <a:effectLst/>
                <a:latin typeface="Roboto Condensed"/>
              </a:rPr>
              <a:t>A. Disable BitLocker.</a:t>
            </a:r>
          </a:p>
          <a:p>
            <a:pPr marL="0" indent="0" algn="l">
              <a:buNone/>
            </a:pPr>
            <a:endParaRPr lang="en-US" b="0" i="0" dirty="0">
              <a:effectLst/>
              <a:latin typeface="Roboto Condensed"/>
            </a:endParaRPr>
          </a:p>
          <a:p>
            <a:pPr marL="0" indent="0" algn="l">
              <a:buNone/>
            </a:pPr>
            <a:r>
              <a:rPr lang="en-US" b="0" i="0" dirty="0">
                <a:effectLst/>
                <a:latin typeface="Roboto Condensed"/>
              </a:rPr>
              <a:t>B. Add a BitLocker key protector.</a:t>
            </a:r>
          </a:p>
          <a:p>
            <a:pPr marL="0" indent="0" algn="l">
              <a:buNone/>
            </a:pPr>
            <a:endParaRPr lang="en-US" b="0" i="0" dirty="0">
              <a:effectLst/>
              <a:latin typeface="Roboto Condensed"/>
            </a:endParaRPr>
          </a:p>
          <a:p>
            <a:pPr marL="0" indent="0" algn="l">
              <a:buNone/>
            </a:pPr>
            <a:r>
              <a:rPr lang="en-US" b="0" i="0" dirty="0">
                <a:effectLst/>
                <a:latin typeface="Roboto Condensed"/>
              </a:rPr>
              <a:t>C. Suspend BitLocker.</a:t>
            </a:r>
          </a:p>
          <a:p>
            <a:pPr marL="0" indent="0" algn="l">
              <a:buNone/>
            </a:pPr>
            <a:endParaRPr lang="en-US" b="0" i="0" dirty="0">
              <a:effectLst/>
              <a:latin typeface="Roboto Condensed"/>
            </a:endParaRPr>
          </a:p>
          <a:p>
            <a:pPr marL="0" indent="0" algn="l">
              <a:buNone/>
            </a:pPr>
            <a:r>
              <a:rPr lang="en-US" b="0" i="0" dirty="0">
                <a:effectLst/>
                <a:latin typeface="Roboto Condensed"/>
              </a:rPr>
              <a:t>D. Disable the TMP chip.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142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B23F5-2ECD-47A5-A6B0-02887BD43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D3E7E-0DEE-418F-B052-EC6E5BBA3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0" i="0" dirty="0">
                <a:effectLst/>
                <a:latin typeface="Roboto Condensed"/>
              </a:rPr>
              <a:t>You have several computers that run Windows 10. The computers are in a workgroup. You need to prevent users from using Microsoft Store apps on their computer.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b="0" i="0" dirty="0">
                <a:effectLst/>
                <a:latin typeface="Roboto Condensed"/>
              </a:rPr>
              <a:t>What are two possible ways to achieve the goal? Each correct answer presents a complete solution.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b="0" i="0" dirty="0">
                <a:effectLst/>
                <a:latin typeface="Roboto Condensed"/>
              </a:rPr>
              <a:t>A. From Security Settings in the local Group Policy, configure Security Options.</a:t>
            </a:r>
          </a:p>
          <a:p>
            <a:pPr marL="0" indent="0">
              <a:buNone/>
            </a:pPr>
            <a:endParaRPr lang="en-US" b="0" i="0" dirty="0">
              <a:effectLst/>
              <a:latin typeface="Roboto Condensed"/>
            </a:endParaRPr>
          </a:p>
          <a:p>
            <a:pPr marL="0" indent="0" algn="l">
              <a:buNone/>
            </a:pPr>
            <a:r>
              <a:rPr lang="en-US" b="0" i="0" dirty="0">
                <a:effectLst/>
                <a:latin typeface="Roboto Condensed"/>
              </a:rPr>
              <a:t>B. From Administrative Templates in the local Group Policy, configure the Store settings.</a:t>
            </a:r>
          </a:p>
          <a:p>
            <a:pPr marL="0" indent="0" algn="l">
              <a:buNone/>
            </a:pPr>
            <a:endParaRPr lang="en-US" b="0" i="0" dirty="0">
              <a:effectLst/>
              <a:latin typeface="Roboto Condensed"/>
            </a:endParaRPr>
          </a:p>
          <a:p>
            <a:pPr marL="0" indent="0" algn="l">
              <a:buNone/>
            </a:pPr>
            <a:r>
              <a:rPr lang="en-US" b="0" i="0" dirty="0">
                <a:effectLst/>
                <a:latin typeface="Roboto Condensed"/>
              </a:rPr>
              <a:t>C. From Security Settings in the local Group Policy, configure Software Restriction Policies.</a:t>
            </a:r>
          </a:p>
          <a:p>
            <a:pPr marL="0" indent="0" algn="l">
              <a:buNone/>
            </a:pPr>
            <a:endParaRPr lang="en-US" b="0" i="0" dirty="0">
              <a:effectLst/>
              <a:latin typeface="Roboto Condensed"/>
            </a:endParaRPr>
          </a:p>
          <a:p>
            <a:pPr marL="0" indent="0" algn="l">
              <a:buNone/>
            </a:pPr>
            <a:r>
              <a:rPr lang="en-US" b="0" i="0" dirty="0">
                <a:effectLst/>
                <a:latin typeface="Roboto Condensed"/>
              </a:rPr>
              <a:t>D. From Security Settings in the local Group Policy, configure Application Control Policies.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484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E0AEA33-6216-40C2-9F9A-114F24EF03DB}" vid="{75F778CF-DCE9-4FDB-BEE6-9E574DC5687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217</Words>
  <Application>Microsoft Office PowerPoint</Application>
  <PresentationFormat>Widescreen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Roboto Condensed</vt:lpstr>
      <vt:lpstr>Office Theme</vt:lpstr>
      <vt:lpstr>Theme1</vt:lpstr>
      <vt:lpstr>Security Questions</vt:lpstr>
      <vt:lpstr>Questions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Questions</dc:title>
  <dc:creator>Andrew Cracknell</dc:creator>
  <cp:lastModifiedBy>Andrew Cracknell</cp:lastModifiedBy>
  <cp:revision>1</cp:revision>
  <dcterms:created xsi:type="dcterms:W3CDTF">2021-01-22T09:20:48Z</dcterms:created>
  <dcterms:modified xsi:type="dcterms:W3CDTF">2021-01-22T09:21:53Z</dcterms:modified>
</cp:coreProperties>
</file>