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notesMasterIdLst>
    <p:notesMasterId r:id="rId38"/>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mobile devices the page width the HTML is rendered for is usually bigger than viewport of the deveice. That could mean the mobile use while have to scroll left and right to view the whole page.
This meta tag allows the page to be rendered for the device-width at a specific zoom level.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predefined color or use color mixing functions such as rgb(red, green, blue) to mix a color passing in a value between 0 and 255 specifying the red-ness, green-ness and blue-ness of the color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Slide-29-image-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Slide-30-image-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Slide-32-image-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Slide-33-image-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Slide-34-image-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Slide-35-image-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Slide-36-image-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36</Slides>
  <Notes>36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Company>Created by Marp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Created by Marp</dc:creator>
  <cp:lastModifiedBy>Created by Marp</cp:lastModifiedBy>
  <cp:revision>1</cp:revision>
  <dcterms:created xsi:type="dcterms:W3CDTF">2023-01-22T18:06:01Z</dcterms:created>
  <dcterms:modified xsi:type="dcterms:W3CDTF">2023-01-22T18:06:01Z</dcterms:modified>
</cp:coreProperties>
</file>