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610" r:id="rId2"/>
    <p:sldId id="262" r:id="rId3"/>
    <p:sldId id="611" r:id="rId4"/>
    <p:sldId id="612" r:id="rId5"/>
    <p:sldId id="617" r:id="rId6"/>
    <p:sldId id="621" r:id="rId7"/>
    <p:sldId id="618" r:id="rId8"/>
    <p:sldId id="619" r:id="rId9"/>
    <p:sldId id="62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53C3C-071D-4C86-8C5E-B93BB0B74C1F}" v="9" dt="2022-04-09T12:33:22.5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60" autoAdjust="0"/>
    <p:restoredTop sz="66392" autoAdjust="0"/>
  </p:normalViewPr>
  <p:slideViewPr>
    <p:cSldViewPr snapToGrid="0" showGuides="1">
      <p:cViewPr varScale="1">
        <p:scale>
          <a:sx n="88" d="100"/>
          <a:sy n="88" d="100"/>
        </p:scale>
        <p:origin x="676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f99148ad-7e67-4304-8c11-27c7a53efd31" providerId="ADAL" clId="{55ECDD38-52CF-4713-8DD2-BA0E4FD9139A}"/>
    <pc:docChg chg="custSel modSld">
      <pc:chgData name="Mark Higgins" userId="f99148ad-7e67-4304-8c11-27c7a53efd31" providerId="ADAL" clId="{55ECDD38-52CF-4713-8DD2-BA0E4FD9139A}" dt="2022-04-10T09:43:53.256" v="46" actId="20577"/>
      <pc:docMkLst>
        <pc:docMk/>
      </pc:docMkLst>
      <pc:sldChg chg="modSp mod">
        <pc:chgData name="Mark Higgins" userId="f99148ad-7e67-4304-8c11-27c7a53efd31" providerId="ADAL" clId="{55ECDD38-52CF-4713-8DD2-BA0E4FD9139A}" dt="2022-04-10T09:43:53.256" v="46" actId="20577"/>
        <pc:sldMkLst>
          <pc:docMk/>
          <pc:sldMk cId="3931502245" sldId="621"/>
        </pc:sldMkLst>
        <pc:spChg chg="mod">
          <ac:chgData name="Mark Higgins" userId="f99148ad-7e67-4304-8c11-27c7a53efd31" providerId="ADAL" clId="{55ECDD38-52CF-4713-8DD2-BA0E4FD9139A}" dt="2022-04-10T09:43:53.256" v="46" actId="20577"/>
          <ac:spMkLst>
            <pc:docMk/>
            <pc:sldMk cId="3931502245" sldId="621"/>
            <ac:spMk id="3" creationId="{F313446C-7A92-4BD6-A0C4-BF811574221E}"/>
          </ac:spMkLst>
        </pc:spChg>
      </pc:sldChg>
    </pc:docChg>
  </pc:docChgLst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f99148ad-7e67-4304-8c11-27c7a53efd31" providerId="ADAL" clId="{18E53C3C-071D-4C86-8C5E-B93BB0B74C1F}"/>
    <pc:docChg chg="undo redo custSel addSld delSld modSld sldOrd">
      <pc:chgData name="Mark Higgins" userId="f99148ad-7e67-4304-8c11-27c7a53efd31" providerId="ADAL" clId="{18E53C3C-071D-4C86-8C5E-B93BB0B74C1F}" dt="2022-04-09T12:50:04.211" v="2944" actId="20577"/>
      <pc:docMkLst>
        <pc:docMk/>
      </pc:docMkLst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18E53C3C-071D-4C86-8C5E-B93BB0B74C1F}" dt="2022-03-28T08:12:04.427" v="3" actId="20577"/>
        <pc:sldMkLst>
          <pc:docMk/>
          <pc:sldMk cId="1120319146" sldId="262"/>
        </pc:sldMkLst>
        <pc:spChg chg="mod">
          <ac:chgData name="Mark Higgins" userId="f99148ad-7e67-4304-8c11-27c7a53efd31" providerId="ADAL" clId="{18E53C3C-071D-4C86-8C5E-B93BB0B74C1F}" dt="2022-03-28T08:12:04.427" v="3" actId="20577"/>
          <ac:spMkLst>
            <pc:docMk/>
            <pc:sldMk cId="1120319146" sldId="262"/>
            <ac:spMk id="57" creationId="{C511BFB5-EEAD-4CA1-979C-CC71A3834622}"/>
          </ac:spMkLst>
        </pc:spChg>
        <pc:spChg chg="mod">
          <ac:chgData name="Mark Higgins" userId="f99148ad-7e67-4304-8c11-27c7a53efd31" providerId="ADAL" clId="{18E53C3C-071D-4C86-8C5E-B93BB0B74C1F}" dt="2022-03-28T08:12:01.759" v="1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18E53C3C-071D-4C86-8C5E-B93BB0B74C1F}" dt="2022-03-28T08:11:57.032" v="0" actId="207"/>
          <ac:spMkLst>
            <pc:docMk/>
            <pc:sldMk cId="1120319146" sldId="262"/>
            <ac:spMk id="59" creationId="{1F1E1CA2-8B22-4EBC-A8B3-4E1D4101D87E}"/>
          </ac:spMkLst>
        </pc:spChg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1441771244" sldId="272"/>
        </pc:sldMkLst>
      </pc:sldChg>
      <pc:sldChg chg="modSp new mod">
        <pc:chgData name="Mark Higgins" userId="f99148ad-7e67-4304-8c11-27c7a53efd31" providerId="ADAL" clId="{18E53C3C-071D-4C86-8C5E-B93BB0B74C1F}" dt="2022-04-09T12:49:36.799" v="2885" actId="20577"/>
        <pc:sldMkLst>
          <pc:docMk/>
          <pc:sldMk cId="3632850181" sldId="611"/>
        </pc:sldMkLst>
        <pc:spChg chg="mod">
          <ac:chgData name="Mark Higgins" userId="f99148ad-7e67-4304-8c11-27c7a53efd31" providerId="ADAL" clId="{18E53C3C-071D-4C86-8C5E-B93BB0B74C1F}" dt="2022-03-28T08:12:18.078" v="10" actId="20577"/>
          <ac:spMkLst>
            <pc:docMk/>
            <pc:sldMk cId="3632850181" sldId="611"/>
            <ac:spMk id="2" creationId="{3DA5027F-9672-4508-B182-8DAF7F45F2B2}"/>
          </ac:spMkLst>
        </pc:spChg>
        <pc:spChg chg="mod">
          <ac:chgData name="Mark Higgins" userId="f99148ad-7e67-4304-8c11-27c7a53efd31" providerId="ADAL" clId="{18E53C3C-071D-4C86-8C5E-B93BB0B74C1F}" dt="2022-04-09T12:49:36.799" v="2885" actId="20577"/>
          <ac:spMkLst>
            <pc:docMk/>
            <pc:sldMk cId="3632850181" sldId="611"/>
            <ac:spMk id="3" creationId="{C1630208-53D8-4B84-A987-AE9EB555B21D}"/>
          </ac:spMkLst>
        </pc:spChg>
      </pc:sldChg>
      <pc:sldChg chg="modSp new mod">
        <pc:chgData name="Mark Higgins" userId="f99148ad-7e67-4304-8c11-27c7a53efd31" providerId="ADAL" clId="{18E53C3C-071D-4C86-8C5E-B93BB0B74C1F}" dt="2022-03-28T08:35:14.019" v="160" actId="20577"/>
        <pc:sldMkLst>
          <pc:docMk/>
          <pc:sldMk cId="3685058667" sldId="612"/>
        </pc:sldMkLst>
        <pc:spChg chg="mod">
          <ac:chgData name="Mark Higgins" userId="f99148ad-7e67-4304-8c11-27c7a53efd31" providerId="ADAL" clId="{18E53C3C-071D-4C86-8C5E-B93BB0B74C1F}" dt="2022-03-28T08:35:14.019" v="160" actId="20577"/>
          <ac:spMkLst>
            <pc:docMk/>
            <pc:sldMk cId="3685058667" sldId="612"/>
            <ac:spMk id="2" creationId="{1E9B4796-A5BD-4731-AB1A-71CE53B3AD9C}"/>
          </ac:spMkLst>
        </pc:spChg>
      </pc:sldChg>
      <pc:sldChg chg="modSp new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1335912969" sldId="613"/>
        </pc:sldMkLst>
        <pc:spChg chg="mod">
          <ac:chgData name="Mark Higgins" userId="f99148ad-7e67-4304-8c11-27c7a53efd31" providerId="ADAL" clId="{18E53C3C-071D-4C86-8C5E-B93BB0B74C1F}" dt="2022-03-28T08:35:29.073" v="194" actId="20577"/>
          <ac:spMkLst>
            <pc:docMk/>
            <pc:sldMk cId="1335912969" sldId="613"/>
            <ac:spMk id="2" creationId="{0C2E7E02-D17A-432F-90E6-4C81F3E48227}"/>
          </ac:spMkLst>
        </pc:spChg>
        <pc:spChg chg="mod">
          <ac:chgData name="Mark Higgins" userId="f99148ad-7e67-4304-8c11-27c7a53efd31" providerId="ADAL" clId="{18E53C3C-071D-4C86-8C5E-B93BB0B74C1F}" dt="2022-03-28T12:38:03.080" v="361" actId="20577"/>
          <ac:spMkLst>
            <pc:docMk/>
            <pc:sldMk cId="1335912969" sldId="613"/>
            <ac:spMk id="3" creationId="{D69FD0FC-BC65-4695-B66A-FD317E75333E}"/>
          </ac:spMkLst>
        </pc:spChg>
      </pc:sldChg>
      <pc:sldChg chg="modSp new del mod">
        <pc:chgData name="Mark Higgins" userId="f99148ad-7e67-4304-8c11-27c7a53efd31" providerId="ADAL" clId="{18E53C3C-071D-4C86-8C5E-B93BB0B74C1F}" dt="2022-04-09T12:29:25.161" v="1457" actId="47"/>
        <pc:sldMkLst>
          <pc:docMk/>
          <pc:sldMk cId="2391708140" sldId="613"/>
        </pc:sldMkLst>
        <pc:spChg chg="mod">
          <ac:chgData name="Mark Higgins" userId="f99148ad-7e67-4304-8c11-27c7a53efd31" providerId="ADAL" clId="{18E53C3C-071D-4C86-8C5E-B93BB0B74C1F}" dt="2022-04-09T10:27:47.068" v="1390" actId="20577"/>
          <ac:spMkLst>
            <pc:docMk/>
            <pc:sldMk cId="2391708140" sldId="613"/>
            <ac:spMk id="2" creationId="{26AF1766-F426-487A-B675-6AB7F5CFD5E1}"/>
          </ac:spMkLst>
        </pc:spChg>
      </pc:sldChg>
      <pc:sldChg chg="modSp new del mod">
        <pc:chgData name="Mark Higgins" userId="f99148ad-7e67-4304-8c11-27c7a53efd31" providerId="ADAL" clId="{18E53C3C-071D-4C86-8C5E-B93BB0B74C1F}" dt="2022-04-09T12:29:25.161" v="1457" actId="47"/>
        <pc:sldMkLst>
          <pc:docMk/>
          <pc:sldMk cId="574430339" sldId="614"/>
        </pc:sldMkLst>
        <pc:spChg chg="mod">
          <ac:chgData name="Mark Higgins" userId="f99148ad-7e67-4304-8c11-27c7a53efd31" providerId="ADAL" clId="{18E53C3C-071D-4C86-8C5E-B93BB0B74C1F}" dt="2022-04-09T10:27:57.803" v="1406" actId="20577"/>
          <ac:spMkLst>
            <pc:docMk/>
            <pc:sldMk cId="574430339" sldId="614"/>
            <ac:spMk id="2" creationId="{A92DDED5-DB81-4F9D-B050-FCE4EF641616}"/>
          </ac:spMkLst>
        </pc:spChg>
      </pc:sldChg>
      <pc:sldChg chg="modSp add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3062338826" sldId="614"/>
        </pc:sldMkLst>
        <pc:spChg chg="mod">
          <ac:chgData name="Mark Higgins" userId="f99148ad-7e67-4304-8c11-27c7a53efd31" providerId="ADAL" clId="{18E53C3C-071D-4C86-8C5E-B93BB0B74C1F}" dt="2022-03-28T08:36:10.635" v="268" actId="20577"/>
          <ac:spMkLst>
            <pc:docMk/>
            <pc:sldMk cId="3062338826" sldId="614"/>
            <ac:spMk id="3" creationId="{D69FD0FC-BC65-4695-B66A-FD317E75333E}"/>
          </ac:spMkLst>
        </pc:spChg>
      </pc:sldChg>
      <pc:sldChg chg="modSp new del mod">
        <pc:chgData name="Mark Higgins" userId="f99148ad-7e67-4304-8c11-27c7a53efd31" providerId="ADAL" clId="{18E53C3C-071D-4C86-8C5E-B93BB0B74C1F}" dt="2022-04-09T12:29:25.161" v="1457" actId="47"/>
        <pc:sldMkLst>
          <pc:docMk/>
          <pc:sldMk cId="208682515" sldId="615"/>
        </pc:sldMkLst>
        <pc:spChg chg="mod">
          <ac:chgData name="Mark Higgins" userId="f99148ad-7e67-4304-8c11-27c7a53efd31" providerId="ADAL" clId="{18E53C3C-071D-4C86-8C5E-B93BB0B74C1F}" dt="2022-04-09T10:28:12.936" v="1408" actId="20577"/>
          <ac:spMkLst>
            <pc:docMk/>
            <pc:sldMk cId="208682515" sldId="615"/>
            <ac:spMk id="2" creationId="{2EC14D33-CA9F-44C9-995C-2ADD3F394CCF}"/>
          </ac:spMkLst>
        </pc:spChg>
      </pc:sldChg>
      <pc:sldChg chg="modSp add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580540885" sldId="615"/>
        </pc:sldMkLst>
        <pc:spChg chg="mod">
          <ac:chgData name="Mark Higgins" userId="f99148ad-7e67-4304-8c11-27c7a53efd31" providerId="ADAL" clId="{18E53C3C-071D-4C86-8C5E-B93BB0B74C1F}" dt="2022-03-28T08:36:41.872" v="320" actId="313"/>
          <ac:spMkLst>
            <pc:docMk/>
            <pc:sldMk cId="580540885" sldId="615"/>
            <ac:spMk id="3" creationId="{D69FD0FC-BC65-4695-B66A-FD317E75333E}"/>
          </ac:spMkLst>
        </pc:spChg>
      </pc:sldChg>
      <pc:sldChg chg="modSp new del mod">
        <pc:chgData name="Mark Higgins" userId="f99148ad-7e67-4304-8c11-27c7a53efd31" providerId="ADAL" clId="{18E53C3C-071D-4C86-8C5E-B93BB0B74C1F}" dt="2022-04-09T12:29:25.161" v="1457" actId="47"/>
        <pc:sldMkLst>
          <pc:docMk/>
          <pc:sldMk cId="2075139108" sldId="616"/>
        </pc:sldMkLst>
        <pc:spChg chg="mod">
          <ac:chgData name="Mark Higgins" userId="f99148ad-7e67-4304-8c11-27c7a53efd31" providerId="ADAL" clId="{18E53C3C-071D-4C86-8C5E-B93BB0B74C1F}" dt="2022-04-08T21:06:32.327" v="1267" actId="20577"/>
          <ac:spMkLst>
            <pc:docMk/>
            <pc:sldMk cId="2075139108" sldId="616"/>
            <ac:spMk id="2" creationId="{8DFEE8BE-B484-4698-BC00-7AA28082345E}"/>
          </ac:spMkLst>
        </pc:spChg>
        <pc:spChg chg="mod">
          <ac:chgData name="Mark Higgins" userId="f99148ad-7e67-4304-8c11-27c7a53efd31" providerId="ADAL" clId="{18E53C3C-071D-4C86-8C5E-B93BB0B74C1F}" dt="2022-04-08T21:07:06.545" v="1276"/>
          <ac:spMkLst>
            <pc:docMk/>
            <pc:sldMk cId="2075139108" sldId="616"/>
            <ac:spMk id="3" creationId="{AC235CD1-28D0-486E-9565-B80C5AF6ED88}"/>
          </ac:spMkLst>
        </pc:spChg>
      </pc:sldChg>
      <pc:sldChg chg="modSp new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2152469313" sldId="616"/>
        </pc:sldMkLst>
        <pc:spChg chg="mod">
          <ac:chgData name="Mark Higgins" userId="f99148ad-7e67-4304-8c11-27c7a53efd31" providerId="ADAL" clId="{18E53C3C-071D-4C86-8C5E-B93BB0B74C1F}" dt="2022-03-28T08:38:29.797" v="341" actId="20577"/>
          <ac:spMkLst>
            <pc:docMk/>
            <pc:sldMk cId="2152469313" sldId="616"/>
            <ac:spMk id="2" creationId="{36CCE302-E1B0-4C2E-A4E4-5285147834D2}"/>
          </ac:spMkLst>
        </pc:spChg>
        <pc:spChg chg="mod">
          <ac:chgData name="Mark Higgins" userId="f99148ad-7e67-4304-8c11-27c7a53efd31" providerId="ADAL" clId="{18E53C3C-071D-4C86-8C5E-B93BB0B74C1F}" dt="2022-03-28T12:45:57.909" v="686" actId="20577"/>
          <ac:spMkLst>
            <pc:docMk/>
            <pc:sldMk cId="2152469313" sldId="616"/>
            <ac:spMk id="3" creationId="{82CD7639-F983-4A8E-9796-603393BB36B1}"/>
          </ac:spMkLst>
        </pc:spChg>
      </pc:sldChg>
      <pc:sldChg chg="modSp add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1474861030" sldId="617"/>
        </pc:sldMkLst>
        <pc:spChg chg="mod">
          <ac:chgData name="Mark Higgins" userId="f99148ad-7e67-4304-8c11-27c7a53efd31" providerId="ADAL" clId="{18E53C3C-071D-4C86-8C5E-B93BB0B74C1F}" dt="2022-03-28T12:51:32.017" v="1031" actId="20577"/>
          <ac:spMkLst>
            <pc:docMk/>
            <pc:sldMk cId="1474861030" sldId="617"/>
            <ac:spMk id="3" creationId="{82CD7639-F983-4A8E-9796-603393BB36B1}"/>
          </ac:spMkLst>
        </pc:spChg>
      </pc:sldChg>
      <pc:sldChg chg="modSp new mod">
        <pc:chgData name="Mark Higgins" userId="f99148ad-7e67-4304-8c11-27c7a53efd31" providerId="ADAL" clId="{18E53C3C-071D-4C86-8C5E-B93BB0B74C1F}" dt="2022-04-09T12:27:38.813" v="1456" actId="20577"/>
        <pc:sldMkLst>
          <pc:docMk/>
          <pc:sldMk cId="4275480555" sldId="617"/>
        </pc:sldMkLst>
        <pc:spChg chg="mod">
          <ac:chgData name="Mark Higgins" userId="f99148ad-7e67-4304-8c11-27c7a53efd31" providerId="ADAL" clId="{18E53C3C-071D-4C86-8C5E-B93BB0B74C1F}" dt="2022-04-09T12:27:38.813" v="1456" actId="20577"/>
          <ac:spMkLst>
            <pc:docMk/>
            <pc:sldMk cId="4275480555" sldId="617"/>
            <ac:spMk id="2" creationId="{E2188147-9FF1-46F8-A047-F1D9FD4AA874}"/>
          </ac:spMkLst>
        </pc:spChg>
        <pc:spChg chg="mod">
          <ac:chgData name="Mark Higgins" userId="f99148ad-7e67-4304-8c11-27c7a53efd31" providerId="ADAL" clId="{18E53C3C-071D-4C86-8C5E-B93BB0B74C1F}" dt="2022-04-09T10:52:37.583" v="1442" actId="20577"/>
          <ac:spMkLst>
            <pc:docMk/>
            <pc:sldMk cId="4275480555" sldId="617"/>
            <ac:spMk id="3" creationId="{F8E69F5D-51F6-40CE-AFA8-D7CF1BA635A0}"/>
          </ac:spMkLst>
        </pc:spChg>
      </pc:sldChg>
      <pc:sldChg chg="addSp modSp new mod ord">
        <pc:chgData name="Mark Higgins" userId="f99148ad-7e67-4304-8c11-27c7a53efd31" providerId="ADAL" clId="{18E53C3C-071D-4C86-8C5E-B93BB0B74C1F}" dt="2022-04-09T12:33:36.186" v="1645" actId="27636"/>
        <pc:sldMkLst>
          <pc:docMk/>
          <pc:sldMk cId="753721929" sldId="618"/>
        </pc:sldMkLst>
        <pc:spChg chg="mod">
          <ac:chgData name="Mark Higgins" userId="f99148ad-7e67-4304-8c11-27c7a53efd31" providerId="ADAL" clId="{18E53C3C-071D-4C86-8C5E-B93BB0B74C1F}" dt="2022-04-09T12:30:51.881" v="1542" actId="20577"/>
          <ac:spMkLst>
            <pc:docMk/>
            <pc:sldMk cId="753721929" sldId="618"/>
            <ac:spMk id="2" creationId="{52BD6F6F-6B5B-4708-A988-20C4C6BFB793}"/>
          </ac:spMkLst>
        </pc:spChg>
        <pc:spChg chg="mod">
          <ac:chgData name="Mark Higgins" userId="f99148ad-7e67-4304-8c11-27c7a53efd31" providerId="ADAL" clId="{18E53C3C-071D-4C86-8C5E-B93BB0B74C1F}" dt="2022-04-09T12:33:36.186" v="1645" actId="27636"/>
          <ac:spMkLst>
            <pc:docMk/>
            <pc:sldMk cId="753721929" sldId="618"/>
            <ac:spMk id="3" creationId="{7A392740-7228-4808-B88F-3DDB2E45F7CD}"/>
          </ac:spMkLst>
        </pc:spChg>
        <pc:picChg chg="add mod">
          <ac:chgData name="Mark Higgins" userId="f99148ad-7e67-4304-8c11-27c7a53efd31" providerId="ADAL" clId="{18E53C3C-071D-4C86-8C5E-B93BB0B74C1F}" dt="2022-04-09T12:32:23.877" v="1618" actId="208"/>
          <ac:picMkLst>
            <pc:docMk/>
            <pc:sldMk cId="753721929" sldId="618"/>
            <ac:picMk id="5" creationId="{F44B6304-FBA0-462C-A14D-E63EFCC0AABE}"/>
          </ac:picMkLst>
        </pc:picChg>
      </pc:sldChg>
      <pc:sldChg chg="modSp add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3177975362" sldId="618"/>
        </pc:sldMkLst>
        <pc:spChg chg="mod">
          <ac:chgData name="Mark Higgins" userId="f99148ad-7e67-4304-8c11-27c7a53efd31" providerId="ADAL" clId="{18E53C3C-071D-4C86-8C5E-B93BB0B74C1F}" dt="2022-03-28T12:53:19.847" v="1162" actId="20577"/>
          <ac:spMkLst>
            <pc:docMk/>
            <pc:sldMk cId="3177975362" sldId="618"/>
            <ac:spMk id="3" creationId="{82CD7639-F983-4A8E-9796-603393BB36B1}"/>
          </ac:spMkLst>
        </pc:spChg>
      </pc:sldChg>
      <pc:sldChg chg="addSp modSp new mod">
        <pc:chgData name="Mark Higgins" userId="f99148ad-7e67-4304-8c11-27c7a53efd31" providerId="ADAL" clId="{18E53C3C-071D-4C86-8C5E-B93BB0B74C1F}" dt="2022-04-09T12:36:58.678" v="1796" actId="20577"/>
        <pc:sldMkLst>
          <pc:docMk/>
          <pc:sldMk cId="2657668164" sldId="619"/>
        </pc:sldMkLst>
        <pc:spChg chg="mod">
          <ac:chgData name="Mark Higgins" userId="f99148ad-7e67-4304-8c11-27c7a53efd31" providerId="ADAL" clId="{18E53C3C-071D-4C86-8C5E-B93BB0B74C1F}" dt="2022-04-09T12:34:11.165" v="1647"/>
          <ac:spMkLst>
            <pc:docMk/>
            <pc:sldMk cId="2657668164" sldId="619"/>
            <ac:spMk id="2" creationId="{EF2B0C22-18E1-4EDB-9BBD-9790A40C9971}"/>
          </ac:spMkLst>
        </pc:spChg>
        <pc:spChg chg="mod">
          <ac:chgData name="Mark Higgins" userId="f99148ad-7e67-4304-8c11-27c7a53efd31" providerId="ADAL" clId="{18E53C3C-071D-4C86-8C5E-B93BB0B74C1F}" dt="2022-04-09T12:36:58.678" v="1796" actId="20577"/>
          <ac:spMkLst>
            <pc:docMk/>
            <pc:sldMk cId="2657668164" sldId="619"/>
            <ac:spMk id="3" creationId="{2374FE91-0D16-40AF-9324-A9B6B8EC70AC}"/>
          </ac:spMkLst>
        </pc:spChg>
        <pc:picChg chg="add mod">
          <ac:chgData name="Mark Higgins" userId="f99148ad-7e67-4304-8c11-27c7a53efd31" providerId="ADAL" clId="{18E53C3C-071D-4C86-8C5E-B93BB0B74C1F}" dt="2022-04-09T12:35:50.840" v="1664" actId="14100"/>
          <ac:picMkLst>
            <pc:docMk/>
            <pc:sldMk cId="2657668164" sldId="619"/>
            <ac:picMk id="5" creationId="{B1FD0A5E-7FDB-4873-A3EB-0D7B910DE3E4}"/>
          </ac:picMkLst>
        </pc:picChg>
      </pc:sldChg>
      <pc:sldChg chg="modSp new del mod">
        <pc:chgData name="Mark Higgins" userId="f99148ad-7e67-4304-8c11-27c7a53efd31" providerId="ADAL" clId="{18E53C3C-071D-4C86-8C5E-B93BB0B74C1F}" dt="2022-04-08T21:04:49.080" v="1171" actId="2696"/>
        <pc:sldMkLst>
          <pc:docMk/>
          <pc:sldMk cId="4185032875" sldId="619"/>
        </pc:sldMkLst>
        <pc:spChg chg="mod">
          <ac:chgData name="Mark Higgins" userId="f99148ad-7e67-4304-8c11-27c7a53efd31" providerId="ADAL" clId="{18E53C3C-071D-4C86-8C5E-B93BB0B74C1F}" dt="2022-04-08T20:33:37.073" v="1170" actId="20577"/>
          <ac:spMkLst>
            <pc:docMk/>
            <pc:sldMk cId="4185032875" sldId="619"/>
            <ac:spMk id="3" creationId="{12D78F4F-158A-4F92-964C-191F359D5EBB}"/>
          </ac:spMkLst>
        </pc:spChg>
      </pc:sldChg>
      <pc:sldChg chg="modSp new mod">
        <pc:chgData name="Mark Higgins" userId="f99148ad-7e67-4304-8c11-27c7a53efd31" providerId="ADAL" clId="{18E53C3C-071D-4C86-8C5E-B93BB0B74C1F}" dt="2022-04-09T12:46:45.217" v="2677" actId="20577"/>
        <pc:sldMkLst>
          <pc:docMk/>
          <pc:sldMk cId="209406670" sldId="620"/>
        </pc:sldMkLst>
        <pc:spChg chg="mod">
          <ac:chgData name="Mark Higgins" userId="f99148ad-7e67-4304-8c11-27c7a53efd31" providerId="ADAL" clId="{18E53C3C-071D-4C86-8C5E-B93BB0B74C1F}" dt="2022-04-09T12:38:00.679" v="1805" actId="20577"/>
          <ac:spMkLst>
            <pc:docMk/>
            <pc:sldMk cId="209406670" sldId="620"/>
            <ac:spMk id="2" creationId="{38221BD5-7E96-4061-BDDA-7BC72303AD98}"/>
          </ac:spMkLst>
        </pc:spChg>
        <pc:spChg chg="mod">
          <ac:chgData name="Mark Higgins" userId="f99148ad-7e67-4304-8c11-27c7a53efd31" providerId="ADAL" clId="{18E53C3C-071D-4C86-8C5E-B93BB0B74C1F}" dt="2022-04-09T12:46:45.217" v="2677" actId="20577"/>
          <ac:spMkLst>
            <pc:docMk/>
            <pc:sldMk cId="209406670" sldId="620"/>
            <ac:spMk id="3" creationId="{A849DCB5-55D6-4F7A-B662-49EE37AB1036}"/>
          </ac:spMkLst>
        </pc:spChg>
      </pc:sldChg>
      <pc:sldChg chg="modSp new mod">
        <pc:chgData name="Mark Higgins" userId="f99148ad-7e67-4304-8c11-27c7a53efd31" providerId="ADAL" clId="{18E53C3C-071D-4C86-8C5E-B93BB0B74C1F}" dt="2022-04-09T12:50:04.211" v="2944" actId="20577"/>
        <pc:sldMkLst>
          <pc:docMk/>
          <pc:sldMk cId="3931502245" sldId="621"/>
        </pc:sldMkLst>
        <pc:spChg chg="mod">
          <ac:chgData name="Mark Higgins" userId="f99148ad-7e67-4304-8c11-27c7a53efd31" providerId="ADAL" clId="{18E53C3C-071D-4C86-8C5E-B93BB0B74C1F}" dt="2022-04-09T12:47:33.353" v="2679"/>
          <ac:spMkLst>
            <pc:docMk/>
            <pc:sldMk cId="3931502245" sldId="621"/>
            <ac:spMk id="2" creationId="{DD3CC97A-3099-4C5E-9494-5D1B7ED21DAA}"/>
          </ac:spMkLst>
        </pc:spChg>
        <pc:spChg chg="mod">
          <ac:chgData name="Mark Higgins" userId="f99148ad-7e67-4304-8c11-27c7a53efd31" providerId="ADAL" clId="{18E53C3C-071D-4C86-8C5E-B93BB0B74C1F}" dt="2022-04-09T12:50:04.211" v="2944" actId="20577"/>
          <ac:spMkLst>
            <pc:docMk/>
            <pc:sldMk cId="3931502245" sldId="621"/>
            <ac:spMk id="3" creationId="{F313446C-7A92-4BD6-A0C4-BF811574221E}"/>
          </ac:spMkLst>
        </pc:spChg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18E53C3C-071D-4C86-8C5E-B93BB0B74C1F}" dt="2022-03-28T08:12:10.912" v="4" actId="47"/>
        <pc:sldMkLst>
          <pc:docMk/>
          <pc:sldMk cId="2369055837" sldId="755"/>
        </pc:sldMkLst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enisa.europa.eu/publications/big-data-security/@@download/fullRepor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3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445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Friday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5027F-9672-4508-B182-8DAF7F45F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30208-53D8-4B84-A987-AE9EB555B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Assignment 1 presentations</a:t>
            </a:r>
          </a:p>
          <a:p>
            <a:r>
              <a:rPr lang="en-GB" dirty="0"/>
              <a:t>Managing Big Data Recap</a:t>
            </a:r>
          </a:p>
          <a:p>
            <a:pPr lvl="1"/>
            <a:r>
              <a:rPr lang="en-GB" dirty="0"/>
              <a:t>Refer back to week 2 Thursday slides</a:t>
            </a:r>
          </a:p>
          <a:p>
            <a:r>
              <a:rPr lang="en-GB" dirty="0"/>
              <a:t>Security threats to Big Data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2850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B4796-A5BD-4731-AB1A-71CE53B3A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Assignment 1 Presentations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B56AD-E64F-4D3D-A482-3D8C380E61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058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8147-9FF1-46F8-A047-F1D9FD4A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Managing Big Data 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E69F5D-51F6-40CE-AFA8-D7CF1BA63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Review Slides W2-4 – Thursday</a:t>
            </a:r>
          </a:p>
        </p:txBody>
      </p:sp>
    </p:spTree>
    <p:extLst>
      <p:ext uri="{BB962C8B-B14F-4D97-AF65-F5344CB8AC3E}">
        <p14:creationId xmlns:p14="http://schemas.microsoft.com/office/powerpoint/2010/main" val="427548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CC97A-3099-4C5E-9494-5D1B7ED21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Managing Big Data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3446C-7A92-4BD6-A0C4-BF81157422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you come to writing your assignment reports, ensure you review the slides from Week 2, Thursday, before you write your report. </a:t>
            </a:r>
          </a:p>
          <a:p>
            <a:endParaRPr lang="en-GB" dirty="0"/>
          </a:p>
          <a:p>
            <a:r>
              <a:rPr lang="en-GB" dirty="0"/>
              <a:t>You may also wish to include this afternoon’s work in </a:t>
            </a:r>
            <a:r>
              <a:rPr lang="en-GB"/>
              <a:t>your reports.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50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D6F6F-6B5B-4708-A988-20C4C6BF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Security threats to 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92740-7228-4808-B88F-3DDB2E45F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25438" cy="4351338"/>
          </a:xfrm>
        </p:spPr>
        <p:txBody>
          <a:bodyPr>
            <a:normAutofit/>
          </a:bodyPr>
          <a:lstStyle/>
          <a:p>
            <a:r>
              <a:rPr lang="en-GB" dirty="0"/>
              <a:t>The European Union Agency for Network and Information Security (ENISA) published a report in 2015 </a:t>
            </a:r>
          </a:p>
          <a:p>
            <a:endParaRPr lang="en-GB" dirty="0"/>
          </a:p>
          <a:p>
            <a:r>
              <a:rPr lang="en-GB" dirty="0"/>
              <a:t>Big Data Security - Good Practices and Recommendations on the Security of Big Data Systems</a:t>
            </a:r>
          </a:p>
          <a:p>
            <a:endParaRPr lang="en-GB" dirty="0"/>
          </a:p>
          <a:p>
            <a:r>
              <a:rPr lang="en-GB" sz="2200" dirty="0">
                <a:hlinkClick r:id="rId2"/>
              </a:rPr>
              <a:t>https://www.enisa.europa.eu/publications/big-data-security/@@download/fullReport</a:t>
            </a:r>
            <a:r>
              <a:rPr lang="en-GB" sz="2200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4B6304-FBA0-462C-A14D-E63EFCC0A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1207" y="1392021"/>
            <a:ext cx="3380433" cy="478494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3721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B0C22-18E1-4EDB-9BBD-9790A40C9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Security threats to Big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4FE91-0D16-40AF-9324-A9B6B8EC7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48200" cy="4351338"/>
          </a:xfrm>
        </p:spPr>
        <p:txBody>
          <a:bodyPr/>
          <a:lstStyle/>
          <a:p>
            <a:r>
              <a:rPr lang="en-GB" dirty="0"/>
              <a:t>The report introduces the topics of Big Data and then goes on to investigate the threats faced by various industry sectors.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FD0A5E-7FDB-4873-A3EB-0D7B910DE3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4170" y="1954060"/>
            <a:ext cx="4651681" cy="453881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7668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21BD5-7E96-4061-BDDA-7BC72303A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More Security threats to Big Data -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9DCB5-55D6-4F7A-B662-49EE37AB1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You have been asked by the CEO…</a:t>
            </a:r>
          </a:p>
          <a:p>
            <a:pPr lvl="1"/>
            <a:r>
              <a:rPr lang="en-GB" dirty="0"/>
              <a:t>To produce your own summary report of the </a:t>
            </a:r>
            <a:r>
              <a:rPr lang="en-GB" dirty="0" err="1"/>
              <a:t>Enisa</a:t>
            </a:r>
            <a:r>
              <a:rPr lang="en-GB" dirty="0"/>
              <a:t> document. Make it as long and as detailed as you think is necessary. </a:t>
            </a:r>
          </a:p>
          <a:p>
            <a:pPr lvl="1"/>
            <a:r>
              <a:rPr lang="en-GB" dirty="0"/>
              <a:t>Then, write an addendum  focussing on how your own organisation is/could be impacted by the issues raised in the report. </a:t>
            </a:r>
          </a:p>
          <a:p>
            <a:pPr lvl="1"/>
            <a:r>
              <a:rPr lang="en-GB" dirty="0"/>
              <a:t>Don’t forget to include sections on who the report is written for and recommendations – if you have any – for how your organisation should react to the reports findings. </a:t>
            </a:r>
          </a:p>
          <a:p>
            <a:pPr lvl="1"/>
            <a:endParaRPr lang="en-GB" dirty="0"/>
          </a:p>
          <a:p>
            <a:r>
              <a:rPr lang="en-GB" dirty="0"/>
              <a:t>Before we finish today, buddy up and peer review each other’s work. Take note of how detailed each others report’s are and what has been included and excluded. </a:t>
            </a:r>
          </a:p>
        </p:txBody>
      </p:sp>
    </p:spTree>
    <p:extLst>
      <p:ext uri="{BB962C8B-B14F-4D97-AF65-F5344CB8AC3E}">
        <p14:creationId xmlns:p14="http://schemas.microsoft.com/office/powerpoint/2010/main" val="209406670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509</TotalTime>
  <Words>312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EuroStyle</vt:lpstr>
      <vt:lpstr>degree2</vt:lpstr>
      <vt:lpstr>Introduction</vt:lpstr>
      <vt:lpstr>PowerPoint Presentation</vt:lpstr>
      <vt:lpstr>Today</vt:lpstr>
      <vt:lpstr>Assignment 1 Presentations</vt:lpstr>
      <vt:lpstr>Managing Big Data recap</vt:lpstr>
      <vt:lpstr>Managing Big Data recap</vt:lpstr>
      <vt:lpstr>More Security threats to Big Data</vt:lpstr>
      <vt:lpstr>More Security threats to Big Data</vt:lpstr>
      <vt:lpstr>More Security threats to Big Data - 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2022-04-10T09:43:58Z</dcterms:modified>
</cp:coreProperties>
</file>