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6"/>
  </p:notesMasterIdLst>
  <p:sldIdLst>
    <p:sldId id="610" r:id="rId2"/>
    <p:sldId id="262" r:id="rId3"/>
    <p:sldId id="630" r:id="rId4"/>
    <p:sldId id="648" r:id="rId5"/>
    <p:sldId id="650" r:id="rId6"/>
    <p:sldId id="651" r:id="rId7"/>
    <p:sldId id="653" r:id="rId8"/>
    <p:sldId id="654" r:id="rId9"/>
    <p:sldId id="655" r:id="rId10"/>
    <p:sldId id="656" r:id="rId11"/>
    <p:sldId id="657" r:id="rId12"/>
    <p:sldId id="652" r:id="rId13"/>
    <p:sldId id="631" r:id="rId14"/>
    <p:sldId id="632" r:id="rId15"/>
    <p:sldId id="633" r:id="rId16"/>
    <p:sldId id="634" r:id="rId17"/>
    <p:sldId id="635" r:id="rId18"/>
    <p:sldId id="636" r:id="rId19"/>
    <p:sldId id="637" r:id="rId20"/>
    <p:sldId id="638" r:id="rId21"/>
    <p:sldId id="639" r:id="rId22"/>
    <p:sldId id="640" r:id="rId23"/>
    <p:sldId id="641" r:id="rId24"/>
    <p:sldId id="642" r:id="rId25"/>
    <p:sldId id="662" r:id="rId26"/>
    <p:sldId id="658" r:id="rId27"/>
    <p:sldId id="659" r:id="rId28"/>
    <p:sldId id="660" r:id="rId29"/>
    <p:sldId id="644" r:id="rId30"/>
    <p:sldId id="643" r:id="rId31"/>
    <p:sldId id="645" r:id="rId32"/>
    <p:sldId id="646" r:id="rId33"/>
    <p:sldId id="661" r:id="rId34"/>
    <p:sldId id="64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3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BDBDA0-1827-4194-9C37-970CDC50B020}" v="3" dt="2022-01-12T10:53:54.2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01" autoAdjust="0"/>
    <p:restoredTop sz="93184" autoAdjust="0"/>
  </p:normalViewPr>
  <p:slideViewPr>
    <p:cSldViewPr snapToGrid="0" showGuides="1">
      <p:cViewPr varScale="1">
        <p:scale>
          <a:sx n="133" d="100"/>
          <a:sy n="133" d="100"/>
        </p:scale>
        <p:origin x="103" y="28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Higgins" userId="f99148ad-7e67-4304-8c11-27c7a53efd31" providerId="ADAL" clId="{87BDBDA0-1827-4194-9C37-970CDC50B020}"/>
    <pc:docChg chg="custSel addSld modSld sldOrd">
      <pc:chgData name="Mark Higgins" userId="f99148ad-7e67-4304-8c11-27c7a53efd31" providerId="ADAL" clId="{87BDBDA0-1827-4194-9C37-970CDC50B020}" dt="2022-01-12T10:54:16.232" v="59" actId="20577"/>
      <pc:docMkLst>
        <pc:docMk/>
      </pc:docMkLst>
      <pc:sldChg chg="ord">
        <pc:chgData name="Mark Higgins" userId="f99148ad-7e67-4304-8c11-27c7a53efd31" providerId="ADAL" clId="{87BDBDA0-1827-4194-9C37-970CDC50B020}" dt="2022-01-11T08:37:23.355" v="33"/>
        <pc:sldMkLst>
          <pc:docMk/>
          <pc:sldMk cId="1720681878" sldId="630"/>
        </pc:sldMkLst>
      </pc:sldChg>
      <pc:sldChg chg="modSp mod">
        <pc:chgData name="Mark Higgins" userId="f99148ad-7e67-4304-8c11-27c7a53efd31" providerId="ADAL" clId="{87BDBDA0-1827-4194-9C37-970CDC50B020}" dt="2022-01-11T08:38:04.470" v="48" actId="1076"/>
        <pc:sldMkLst>
          <pc:docMk/>
          <pc:sldMk cId="488555332" sldId="631"/>
        </pc:sldMkLst>
        <pc:spChg chg="mod">
          <ac:chgData name="Mark Higgins" userId="f99148ad-7e67-4304-8c11-27c7a53efd31" providerId="ADAL" clId="{87BDBDA0-1827-4194-9C37-970CDC50B020}" dt="2022-01-11T08:38:04.470" v="48" actId="1076"/>
          <ac:spMkLst>
            <pc:docMk/>
            <pc:sldMk cId="488555332" sldId="631"/>
            <ac:spMk id="2" creationId="{614854CB-8B03-4BF3-9DF3-1CB6EE072561}"/>
          </ac:spMkLst>
        </pc:spChg>
      </pc:sldChg>
      <pc:sldChg chg="modSp mod">
        <pc:chgData name="Mark Higgins" userId="f99148ad-7e67-4304-8c11-27c7a53efd31" providerId="ADAL" clId="{87BDBDA0-1827-4194-9C37-970CDC50B020}" dt="2022-01-11T08:36:36.801" v="27" actId="20577"/>
        <pc:sldMkLst>
          <pc:docMk/>
          <pc:sldMk cId="3348346793" sldId="643"/>
        </pc:sldMkLst>
        <pc:spChg chg="mod">
          <ac:chgData name="Mark Higgins" userId="f99148ad-7e67-4304-8c11-27c7a53efd31" providerId="ADAL" clId="{87BDBDA0-1827-4194-9C37-970CDC50B020}" dt="2022-01-11T08:34:49.636" v="9" actId="1076"/>
          <ac:spMkLst>
            <pc:docMk/>
            <pc:sldMk cId="3348346793" sldId="643"/>
            <ac:spMk id="2" creationId="{97B38415-E7CC-4FBF-87AF-4049998E2BFB}"/>
          </ac:spMkLst>
        </pc:spChg>
        <pc:spChg chg="mod">
          <ac:chgData name="Mark Higgins" userId="f99148ad-7e67-4304-8c11-27c7a53efd31" providerId="ADAL" clId="{87BDBDA0-1827-4194-9C37-970CDC50B020}" dt="2022-01-11T08:36:36.801" v="27" actId="20577"/>
          <ac:spMkLst>
            <pc:docMk/>
            <pc:sldMk cId="3348346793" sldId="643"/>
            <ac:spMk id="3" creationId="{A9D59332-4E77-4889-9C8C-01F6EBDDBC50}"/>
          </ac:spMkLst>
        </pc:spChg>
      </pc:sldChg>
      <pc:sldChg chg="modSp mod">
        <pc:chgData name="Mark Higgins" userId="f99148ad-7e67-4304-8c11-27c7a53efd31" providerId="ADAL" clId="{87BDBDA0-1827-4194-9C37-970CDC50B020}" dt="2022-01-11T08:36:55.186" v="31" actId="27636"/>
        <pc:sldMkLst>
          <pc:docMk/>
          <pc:sldMk cId="97829305" sldId="644"/>
        </pc:sldMkLst>
        <pc:spChg chg="mod">
          <ac:chgData name="Mark Higgins" userId="f99148ad-7e67-4304-8c11-27c7a53efd31" providerId="ADAL" clId="{87BDBDA0-1827-4194-9C37-970CDC50B020}" dt="2022-01-11T08:34:37.111" v="7" actId="1076"/>
          <ac:spMkLst>
            <pc:docMk/>
            <pc:sldMk cId="97829305" sldId="644"/>
            <ac:spMk id="2" creationId="{BD79CF69-88A7-4101-8B8D-33C7AC98A250}"/>
          </ac:spMkLst>
        </pc:spChg>
        <pc:spChg chg="mod">
          <ac:chgData name="Mark Higgins" userId="f99148ad-7e67-4304-8c11-27c7a53efd31" providerId="ADAL" clId="{87BDBDA0-1827-4194-9C37-970CDC50B020}" dt="2022-01-11T08:36:55.186" v="31" actId="27636"/>
          <ac:spMkLst>
            <pc:docMk/>
            <pc:sldMk cId="97829305" sldId="644"/>
            <ac:spMk id="3" creationId="{6F0E7C60-2ED7-44A6-8B9A-5EBBCAEF7AA2}"/>
          </ac:spMkLst>
        </pc:spChg>
      </pc:sldChg>
      <pc:sldChg chg="modSp mod">
        <pc:chgData name="Mark Higgins" userId="f99148ad-7e67-4304-8c11-27c7a53efd31" providerId="ADAL" clId="{87BDBDA0-1827-4194-9C37-970CDC50B020}" dt="2022-01-11T08:36:02.518" v="26" actId="27636"/>
        <pc:sldMkLst>
          <pc:docMk/>
          <pc:sldMk cId="2026455476" sldId="645"/>
        </pc:sldMkLst>
        <pc:spChg chg="mod">
          <ac:chgData name="Mark Higgins" userId="f99148ad-7e67-4304-8c11-27c7a53efd31" providerId="ADAL" clId="{87BDBDA0-1827-4194-9C37-970CDC50B020}" dt="2022-01-11T08:34:55.628" v="11" actId="1076"/>
          <ac:spMkLst>
            <pc:docMk/>
            <pc:sldMk cId="2026455476" sldId="645"/>
            <ac:spMk id="2" creationId="{07A31FEF-1977-44AD-B283-5F5BEE6E7441}"/>
          </ac:spMkLst>
        </pc:spChg>
        <pc:spChg chg="mod">
          <ac:chgData name="Mark Higgins" userId="f99148ad-7e67-4304-8c11-27c7a53efd31" providerId="ADAL" clId="{87BDBDA0-1827-4194-9C37-970CDC50B020}" dt="2022-01-11T08:36:02.518" v="26" actId="27636"/>
          <ac:spMkLst>
            <pc:docMk/>
            <pc:sldMk cId="2026455476" sldId="645"/>
            <ac:spMk id="3" creationId="{D294A72A-DC1B-4850-9E9F-57076EED1B3C}"/>
          </ac:spMkLst>
        </pc:spChg>
      </pc:sldChg>
      <pc:sldChg chg="modSp mod">
        <pc:chgData name="Mark Higgins" userId="f99148ad-7e67-4304-8c11-27c7a53efd31" providerId="ADAL" clId="{87BDBDA0-1827-4194-9C37-970CDC50B020}" dt="2022-01-11T08:35:41.376" v="24" actId="1076"/>
        <pc:sldMkLst>
          <pc:docMk/>
          <pc:sldMk cId="2731266337" sldId="646"/>
        </pc:sldMkLst>
        <pc:spChg chg="mod">
          <ac:chgData name="Mark Higgins" userId="f99148ad-7e67-4304-8c11-27c7a53efd31" providerId="ADAL" clId="{87BDBDA0-1827-4194-9C37-970CDC50B020}" dt="2022-01-11T08:35:41.376" v="24" actId="1076"/>
          <ac:spMkLst>
            <pc:docMk/>
            <pc:sldMk cId="2731266337" sldId="646"/>
            <ac:spMk id="2" creationId="{64C6FF0C-E3C2-4B0F-ADBA-63A38FD5F119}"/>
          </ac:spMkLst>
        </pc:spChg>
        <pc:spChg chg="mod">
          <ac:chgData name="Mark Higgins" userId="f99148ad-7e67-4304-8c11-27c7a53efd31" providerId="ADAL" clId="{87BDBDA0-1827-4194-9C37-970CDC50B020}" dt="2022-01-11T08:35:32.820" v="22" actId="27636"/>
          <ac:spMkLst>
            <pc:docMk/>
            <pc:sldMk cId="2731266337" sldId="646"/>
            <ac:spMk id="3" creationId="{EDED974A-881D-47E5-90A9-166659A68150}"/>
          </ac:spMkLst>
        </pc:spChg>
      </pc:sldChg>
      <pc:sldChg chg="delSp modSp add mod">
        <pc:chgData name="Mark Higgins" userId="f99148ad-7e67-4304-8c11-27c7a53efd31" providerId="ADAL" clId="{87BDBDA0-1827-4194-9C37-970CDC50B020}" dt="2022-01-12T10:54:16.232" v="59" actId="20577"/>
        <pc:sldMkLst>
          <pc:docMk/>
          <pc:sldMk cId="1013070869" sldId="662"/>
        </pc:sldMkLst>
        <pc:spChg chg="mod">
          <ac:chgData name="Mark Higgins" userId="f99148ad-7e67-4304-8c11-27c7a53efd31" providerId="ADAL" clId="{87BDBDA0-1827-4194-9C37-970CDC50B020}" dt="2022-01-12T10:54:16.232" v="59" actId="20577"/>
          <ac:spMkLst>
            <pc:docMk/>
            <pc:sldMk cId="1013070869" sldId="662"/>
            <ac:spMk id="3" creationId="{4FD47710-F98A-470E-BF05-2EC59D948FFD}"/>
          </ac:spMkLst>
        </pc:spChg>
        <pc:picChg chg="del mod">
          <ac:chgData name="Mark Higgins" userId="f99148ad-7e67-4304-8c11-27c7a53efd31" providerId="ADAL" clId="{87BDBDA0-1827-4194-9C37-970CDC50B020}" dt="2022-01-12T10:53:48.848" v="52" actId="478"/>
          <ac:picMkLst>
            <pc:docMk/>
            <pc:sldMk cId="1013070869" sldId="662"/>
            <ac:picMk id="5" creationId="{3DDCB83B-820E-4B49-99B2-77789EC94E99}"/>
          </ac:picMkLst>
        </pc:picChg>
        <pc:picChg chg="del">
          <ac:chgData name="Mark Higgins" userId="f99148ad-7e67-4304-8c11-27c7a53efd31" providerId="ADAL" clId="{87BDBDA0-1827-4194-9C37-970CDC50B020}" dt="2022-01-12T10:53:44.640" v="50" actId="478"/>
          <ac:picMkLst>
            <pc:docMk/>
            <pc:sldMk cId="1013070869" sldId="662"/>
            <ac:picMk id="1026" creationId="{4F42C994-C7E9-4075-84B5-8F15437A1AB2}"/>
          </ac:picMkLst>
        </pc:picChg>
      </pc:sldChg>
    </pc:docChg>
  </pc:docChgLst>
  <pc:docChgLst>
    <pc:chgData name="Mark Higgins" userId="f99148ad-7e67-4304-8c11-27c7a53efd31" providerId="ADAL" clId="{0B26D2F5-4258-406F-8078-48BF5A5F8989}"/>
    <pc:docChg chg="custSel delSld modSld">
      <pc:chgData name="Mark Higgins" userId="f99148ad-7e67-4304-8c11-27c7a53efd31" providerId="ADAL" clId="{0B26D2F5-4258-406F-8078-48BF5A5F8989}" dt="2021-12-06T18:07:25.215" v="850" actId="27636"/>
      <pc:docMkLst>
        <pc:docMk/>
      </pc:docMkLst>
      <pc:sldChg chg="modSp del mod">
        <pc:chgData name="Mark Higgins" userId="f99148ad-7e67-4304-8c11-27c7a53efd31" providerId="ADAL" clId="{0B26D2F5-4258-406F-8078-48BF5A5F8989}" dt="2021-12-02T10:32:25.151" v="219" actId="47"/>
        <pc:sldMkLst>
          <pc:docMk/>
          <pc:sldMk cId="653415081" sldId="257"/>
        </pc:sldMkLst>
        <pc:spChg chg="mod">
          <ac:chgData name="Mark Higgins" userId="f99148ad-7e67-4304-8c11-27c7a53efd31" providerId="ADAL" clId="{0B26D2F5-4258-406F-8078-48BF5A5F8989}" dt="2021-12-02T10:04:33.608" v="218" actId="20577"/>
          <ac:spMkLst>
            <pc:docMk/>
            <pc:sldMk cId="653415081" sldId="257"/>
            <ac:spMk id="3" creationId="{93E1A0CE-437E-4089-AE73-03BEE8D4C05A}"/>
          </ac:spMkLst>
        </pc:spChg>
      </pc:sldChg>
      <pc:sldChg chg="modSp mod">
        <pc:chgData name="Mark Higgins" userId="f99148ad-7e67-4304-8c11-27c7a53efd31" providerId="ADAL" clId="{0B26D2F5-4258-406F-8078-48BF5A5F8989}" dt="2021-12-02T14:11:39.754" v="274" actId="207"/>
        <pc:sldMkLst>
          <pc:docMk/>
          <pc:sldMk cId="1120319146" sldId="262"/>
        </pc:sldMkLst>
        <pc:spChg chg="mod">
          <ac:chgData name="Mark Higgins" userId="f99148ad-7e67-4304-8c11-27c7a53efd31" providerId="ADAL" clId="{0B26D2F5-4258-406F-8078-48BF5A5F8989}" dt="2021-12-02T14:11:39.754" v="274" actId="207"/>
          <ac:spMkLst>
            <pc:docMk/>
            <pc:sldMk cId="1120319146" sldId="262"/>
            <ac:spMk id="58" creationId="{DE6C5A3C-32EF-4195-8A42-ECEC36D1B91E}"/>
          </ac:spMkLst>
        </pc:spChg>
      </pc:sldChg>
      <pc:sldChg chg="modSp mod">
        <pc:chgData name="Mark Higgins" userId="f99148ad-7e67-4304-8c11-27c7a53efd31" providerId="ADAL" clId="{0B26D2F5-4258-406F-8078-48BF5A5F8989}" dt="2021-12-06T18:07:25.215" v="850" actId="27636"/>
        <pc:sldMkLst>
          <pc:docMk/>
          <pc:sldMk cId="913094952" sldId="859"/>
        </pc:sldMkLst>
        <pc:spChg chg="mod">
          <ac:chgData name="Mark Higgins" userId="f99148ad-7e67-4304-8c11-27c7a53efd31" providerId="ADAL" clId="{0B26D2F5-4258-406F-8078-48BF5A5F8989}" dt="2021-12-02T10:34:38.946" v="221" actId="20577"/>
          <ac:spMkLst>
            <pc:docMk/>
            <pc:sldMk cId="913094952" sldId="859"/>
            <ac:spMk id="2" creationId="{481D007A-59F5-4274-BFEE-660043854827}"/>
          </ac:spMkLst>
        </pc:spChg>
        <pc:spChg chg="mod">
          <ac:chgData name="Mark Higgins" userId="f99148ad-7e67-4304-8c11-27c7a53efd31" providerId="ADAL" clId="{0B26D2F5-4258-406F-8078-48BF5A5F8989}" dt="2021-12-06T18:07:25.215" v="849" actId="27636"/>
          <ac:spMkLst>
            <pc:docMk/>
            <pc:sldMk cId="913094952" sldId="859"/>
            <ac:spMk id="3" creationId="{E9F07F3A-5687-4147-BDB2-B1BC414486CE}"/>
          </ac:spMkLst>
        </pc:spChg>
        <pc:spChg chg="mod">
          <ac:chgData name="Mark Higgins" userId="f99148ad-7e67-4304-8c11-27c7a53efd31" providerId="ADAL" clId="{0B26D2F5-4258-406F-8078-48BF5A5F8989}" dt="2021-12-06T18:07:25.215" v="850" actId="27636"/>
          <ac:spMkLst>
            <pc:docMk/>
            <pc:sldMk cId="913094952" sldId="859"/>
            <ac:spMk id="4" creationId="{6E3A0779-7ECE-4AB1-97DA-F00A80FFBE3D}"/>
          </ac:spMkLst>
        </pc:spChg>
      </pc:sldChg>
    </pc:docChg>
  </pc:docChgLst>
  <pc:docChgLst>
    <pc:chgData name="Mark Higgins" userId="ad4ee43bd0f7a961" providerId="LiveId" clId="{D0EEBFFF-B99A-460D-AB6C-222D09397D2D}"/>
    <pc:docChg chg="undo custSel addSld delSld modSld">
      <pc:chgData name="Mark Higgins" userId="ad4ee43bd0f7a961" providerId="LiveId" clId="{D0EEBFFF-B99A-460D-AB6C-222D09397D2D}" dt="2021-09-20T20:26:33.046" v="726"/>
      <pc:docMkLst>
        <pc:docMk/>
      </pc:docMkLst>
      <pc:sldChg chg="modSp new mod">
        <pc:chgData name="Mark Higgins" userId="ad4ee43bd0f7a961" providerId="LiveId" clId="{D0EEBFFF-B99A-460D-AB6C-222D09397D2D}" dt="2021-09-20T15:46:34.789" v="390" actId="20577"/>
        <pc:sldMkLst>
          <pc:docMk/>
          <pc:sldMk cId="943533271" sldId="786"/>
        </pc:sldMkLst>
        <pc:spChg chg="mod">
          <ac:chgData name="Mark Higgins" userId="ad4ee43bd0f7a961" providerId="LiveId" clId="{D0EEBFFF-B99A-460D-AB6C-222D09397D2D}" dt="2021-09-20T15:35:32.106" v="12" actId="20577"/>
          <ac:spMkLst>
            <pc:docMk/>
            <pc:sldMk cId="943533271" sldId="786"/>
            <ac:spMk id="2" creationId="{895E720B-4926-4138-8999-41BF2C94BBE3}"/>
          </ac:spMkLst>
        </pc:spChg>
        <pc:spChg chg="mod">
          <ac:chgData name="Mark Higgins" userId="ad4ee43bd0f7a961" providerId="LiveId" clId="{D0EEBFFF-B99A-460D-AB6C-222D09397D2D}" dt="2021-09-20T15:46:34.789" v="390" actId="20577"/>
          <ac:spMkLst>
            <pc:docMk/>
            <pc:sldMk cId="943533271" sldId="786"/>
            <ac:spMk id="3" creationId="{141F992C-D2D7-40B0-B135-B97BB1D085C5}"/>
          </ac:spMkLst>
        </pc:spChg>
      </pc:sldChg>
      <pc:sldChg chg="addSp delSp modSp new mod">
        <pc:chgData name="Mark Higgins" userId="ad4ee43bd0f7a961" providerId="LiveId" clId="{D0EEBFFF-B99A-460D-AB6C-222D09397D2D}" dt="2021-09-20T15:46:18.124" v="385" actId="20577"/>
        <pc:sldMkLst>
          <pc:docMk/>
          <pc:sldMk cId="3315086354" sldId="787"/>
        </pc:sldMkLst>
        <pc:spChg chg="mod">
          <ac:chgData name="Mark Higgins" userId="ad4ee43bd0f7a961" providerId="LiveId" clId="{D0EEBFFF-B99A-460D-AB6C-222D09397D2D}" dt="2021-09-20T15:46:18.124" v="385" actId="20577"/>
          <ac:spMkLst>
            <pc:docMk/>
            <pc:sldMk cId="3315086354" sldId="787"/>
            <ac:spMk id="2" creationId="{28BD9BAA-5DA5-4B38-95D8-7D9070E30B19}"/>
          </ac:spMkLst>
        </pc:spChg>
        <pc:spChg chg="del">
          <ac:chgData name="Mark Higgins" userId="ad4ee43bd0f7a961" providerId="LiveId" clId="{D0EEBFFF-B99A-460D-AB6C-222D09397D2D}" dt="2021-09-20T15:38:41.090" v="34" actId="3680"/>
          <ac:spMkLst>
            <pc:docMk/>
            <pc:sldMk cId="3315086354" sldId="787"/>
            <ac:spMk id="3" creationId="{4273E47B-84F9-403D-A8CB-91CDB0DC1235}"/>
          </ac:spMkLst>
        </pc:spChg>
        <pc:graphicFrameChg chg="add mod ord modGraphic">
          <ac:chgData name="Mark Higgins" userId="ad4ee43bd0f7a961" providerId="LiveId" clId="{D0EEBFFF-B99A-460D-AB6C-222D09397D2D}" dt="2021-09-20T15:45:58.728" v="373" actId="14100"/>
          <ac:graphicFrameMkLst>
            <pc:docMk/>
            <pc:sldMk cId="3315086354" sldId="787"/>
            <ac:graphicFrameMk id="4" creationId="{B5C60E41-08CB-42B5-88A3-94D93B9179C2}"/>
          </ac:graphicFrameMkLst>
        </pc:graphicFrameChg>
      </pc:sldChg>
      <pc:sldChg chg="addSp delSp modSp new mod">
        <pc:chgData name="Mark Higgins" userId="ad4ee43bd0f7a961" providerId="LiveId" clId="{D0EEBFFF-B99A-460D-AB6C-222D09397D2D}" dt="2021-09-20T15:50:57.171" v="522" actId="27636"/>
        <pc:sldMkLst>
          <pc:docMk/>
          <pc:sldMk cId="2254413050" sldId="788"/>
        </pc:sldMkLst>
        <pc:spChg chg="mod">
          <ac:chgData name="Mark Higgins" userId="ad4ee43bd0f7a961" providerId="LiveId" clId="{D0EEBFFF-B99A-460D-AB6C-222D09397D2D}" dt="2021-09-20T15:50:57.171" v="522" actId="27636"/>
          <ac:spMkLst>
            <pc:docMk/>
            <pc:sldMk cId="2254413050" sldId="788"/>
            <ac:spMk id="2" creationId="{356D0041-616E-4477-9693-88C482402C04}"/>
          </ac:spMkLst>
        </pc:spChg>
        <pc:spChg chg="add del mod">
          <ac:chgData name="Mark Higgins" userId="ad4ee43bd0f7a961" providerId="LiveId" clId="{D0EEBFFF-B99A-460D-AB6C-222D09397D2D}" dt="2021-09-20T15:49:16.037" v="480" actId="20577"/>
          <ac:spMkLst>
            <pc:docMk/>
            <pc:sldMk cId="2254413050" sldId="788"/>
            <ac:spMk id="3" creationId="{1EB11020-8495-462E-BD15-0BC7988EF720}"/>
          </ac:spMkLst>
        </pc:spChg>
        <pc:graphicFrameChg chg="add del mod">
          <ac:chgData name="Mark Higgins" userId="ad4ee43bd0f7a961" providerId="LiveId" clId="{D0EEBFFF-B99A-460D-AB6C-222D09397D2D}" dt="2021-09-20T15:48:30.927" v="446"/>
          <ac:graphicFrameMkLst>
            <pc:docMk/>
            <pc:sldMk cId="2254413050" sldId="788"/>
            <ac:graphicFrameMk id="4" creationId="{17A21641-F50F-4033-900F-6F51F248A481}"/>
          </ac:graphicFrameMkLst>
        </pc:graphicFrameChg>
        <pc:graphicFrameChg chg="add del mod">
          <ac:chgData name="Mark Higgins" userId="ad4ee43bd0f7a961" providerId="LiveId" clId="{D0EEBFFF-B99A-460D-AB6C-222D09397D2D}" dt="2021-09-20T15:48:35.963" v="448"/>
          <ac:graphicFrameMkLst>
            <pc:docMk/>
            <pc:sldMk cId="2254413050" sldId="788"/>
            <ac:graphicFrameMk id="5" creationId="{8010E962-FEBD-4820-ADB8-4024E61F83D5}"/>
          </ac:graphicFrameMkLst>
        </pc:graphicFrameChg>
      </pc:sldChg>
      <pc:sldChg chg="modSp add mod">
        <pc:chgData name="Mark Higgins" userId="ad4ee43bd0f7a961" providerId="LiveId" clId="{D0EEBFFF-B99A-460D-AB6C-222D09397D2D}" dt="2021-09-20T15:51:04.103" v="525" actId="27636"/>
        <pc:sldMkLst>
          <pc:docMk/>
          <pc:sldMk cId="1898860426" sldId="789"/>
        </pc:sldMkLst>
        <pc:spChg chg="mod">
          <ac:chgData name="Mark Higgins" userId="ad4ee43bd0f7a961" providerId="LiveId" clId="{D0EEBFFF-B99A-460D-AB6C-222D09397D2D}" dt="2021-09-20T15:51:04.103" v="525" actId="27636"/>
          <ac:spMkLst>
            <pc:docMk/>
            <pc:sldMk cId="1898860426" sldId="789"/>
            <ac:spMk id="2" creationId="{356D0041-616E-4477-9693-88C482402C04}"/>
          </ac:spMkLst>
        </pc:spChg>
      </pc:sldChg>
      <pc:sldChg chg="modSp add mod">
        <pc:chgData name="Mark Higgins" userId="ad4ee43bd0f7a961" providerId="LiveId" clId="{D0EEBFFF-B99A-460D-AB6C-222D09397D2D}" dt="2021-09-20T15:50:48.598" v="519" actId="27636"/>
        <pc:sldMkLst>
          <pc:docMk/>
          <pc:sldMk cId="582655134" sldId="790"/>
        </pc:sldMkLst>
        <pc:spChg chg="mod">
          <ac:chgData name="Mark Higgins" userId="ad4ee43bd0f7a961" providerId="LiveId" clId="{D0EEBFFF-B99A-460D-AB6C-222D09397D2D}" dt="2021-09-20T15:50:48.598" v="519" actId="27636"/>
          <ac:spMkLst>
            <pc:docMk/>
            <pc:sldMk cId="582655134" sldId="790"/>
            <ac:spMk id="2" creationId="{356D0041-616E-4477-9693-88C482402C04}"/>
          </ac:spMkLst>
        </pc:spChg>
      </pc:sldChg>
      <pc:sldChg chg="modSp add mod">
        <pc:chgData name="Mark Higgins" userId="ad4ee43bd0f7a961" providerId="LiveId" clId="{D0EEBFFF-B99A-460D-AB6C-222D09397D2D}" dt="2021-09-20T15:51:28.734" v="533" actId="27636"/>
        <pc:sldMkLst>
          <pc:docMk/>
          <pc:sldMk cId="2115869644" sldId="791"/>
        </pc:sldMkLst>
        <pc:spChg chg="mod">
          <ac:chgData name="Mark Higgins" userId="ad4ee43bd0f7a961" providerId="LiveId" clId="{D0EEBFFF-B99A-460D-AB6C-222D09397D2D}" dt="2021-09-20T15:51:28.734" v="533" actId="27636"/>
          <ac:spMkLst>
            <pc:docMk/>
            <pc:sldMk cId="2115869644" sldId="791"/>
            <ac:spMk id="2" creationId="{356D0041-616E-4477-9693-88C482402C04}"/>
          </ac:spMkLst>
        </pc:spChg>
      </pc:sldChg>
      <pc:sldChg chg="modSp add mod">
        <pc:chgData name="Mark Higgins" userId="ad4ee43bd0f7a961" providerId="LiveId" clId="{D0EEBFFF-B99A-460D-AB6C-222D09397D2D}" dt="2021-09-20T15:51:59.376" v="540" actId="27636"/>
        <pc:sldMkLst>
          <pc:docMk/>
          <pc:sldMk cId="1430388509" sldId="792"/>
        </pc:sldMkLst>
        <pc:spChg chg="mod">
          <ac:chgData name="Mark Higgins" userId="ad4ee43bd0f7a961" providerId="LiveId" clId="{D0EEBFFF-B99A-460D-AB6C-222D09397D2D}" dt="2021-09-20T15:51:59.376" v="540" actId="27636"/>
          <ac:spMkLst>
            <pc:docMk/>
            <pc:sldMk cId="1430388509" sldId="792"/>
            <ac:spMk id="2" creationId="{356D0041-616E-4477-9693-88C482402C04}"/>
          </ac:spMkLst>
        </pc:spChg>
      </pc:sldChg>
      <pc:sldChg chg="modSp add mod">
        <pc:chgData name="Mark Higgins" userId="ad4ee43bd0f7a961" providerId="LiveId" clId="{D0EEBFFF-B99A-460D-AB6C-222D09397D2D}" dt="2021-09-20T15:52:21.081" v="548" actId="27636"/>
        <pc:sldMkLst>
          <pc:docMk/>
          <pc:sldMk cId="1305669384" sldId="793"/>
        </pc:sldMkLst>
        <pc:spChg chg="mod">
          <ac:chgData name="Mark Higgins" userId="ad4ee43bd0f7a961" providerId="LiveId" clId="{D0EEBFFF-B99A-460D-AB6C-222D09397D2D}" dt="2021-09-20T15:52:21.081" v="548" actId="27636"/>
          <ac:spMkLst>
            <pc:docMk/>
            <pc:sldMk cId="1305669384" sldId="793"/>
            <ac:spMk id="2" creationId="{356D0041-616E-4477-9693-88C482402C04}"/>
          </ac:spMkLst>
        </pc:spChg>
      </pc:sldChg>
      <pc:sldChg chg="modSp add mod">
        <pc:chgData name="Mark Higgins" userId="ad4ee43bd0f7a961" providerId="LiveId" clId="{D0EEBFFF-B99A-460D-AB6C-222D09397D2D}" dt="2021-09-20T15:52:41.589" v="555" actId="27636"/>
        <pc:sldMkLst>
          <pc:docMk/>
          <pc:sldMk cId="220799762" sldId="794"/>
        </pc:sldMkLst>
        <pc:spChg chg="mod">
          <ac:chgData name="Mark Higgins" userId="ad4ee43bd0f7a961" providerId="LiveId" clId="{D0EEBFFF-B99A-460D-AB6C-222D09397D2D}" dt="2021-09-20T15:52:41.589" v="555" actId="27636"/>
          <ac:spMkLst>
            <pc:docMk/>
            <pc:sldMk cId="220799762" sldId="794"/>
            <ac:spMk id="2" creationId="{356D0041-616E-4477-9693-88C482402C04}"/>
          </ac:spMkLst>
        </pc:spChg>
      </pc:sldChg>
      <pc:sldChg chg="modSp add mod">
        <pc:chgData name="Mark Higgins" userId="ad4ee43bd0f7a961" providerId="LiveId" clId="{D0EEBFFF-B99A-460D-AB6C-222D09397D2D}" dt="2021-09-20T15:53:04.487" v="563" actId="27636"/>
        <pc:sldMkLst>
          <pc:docMk/>
          <pc:sldMk cId="2721446035" sldId="795"/>
        </pc:sldMkLst>
        <pc:spChg chg="mod">
          <ac:chgData name="Mark Higgins" userId="ad4ee43bd0f7a961" providerId="LiveId" clId="{D0EEBFFF-B99A-460D-AB6C-222D09397D2D}" dt="2021-09-20T15:53:04.487" v="563" actId="27636"/>
          <ac:spMkLst>
            <pc:docMk/>
            <pc:sldMk cId="2721446035" sldId="795"/>
            <ac:spMk id="2" creationId="{356D0041-616E-4477-9693-88C482402C04}"/>
          </ac:spMkLst>
        </pc:spChg>
      </pc:sldChg>
      <pc:sldChg chg="modSp add mod">
        <pc:chgData name="Mark Higgins" userId="ad4ee43bd0f7a961" providerId="LiveId" clId="{D0EEBFFF-B99A-460D-AB6C-222D09397D2D}" dt="2021-09-20T15:53:31.961" v="571" actId="27636"/>
        <pc:sldMkLst>
          <pc:docMk/>
          <pc:sldMk cId="850367915" sldId="796"/>
        </pc:sldMkLst>
        <pc:spChg chg="mod">
          <ac:chgData name="Mark Higgins" userId="ad4ee43bd0f7a961" providerId="LiveId" clId="{D0EEBFFF-B99A-460D-AB6C-222D09397D2D}" dt="2021-09-20T15:53:31.961" v="571" actId="27636"/>
          <ac:spMkLst>
            <pc:docMk/>
            <pc:sldMk cId="850367915" sldId="796"/>
            <ac:spMk id="2" creationId="{356D0041-616E-4477-9693-88C482402C04}"/>
          </ac:spMkLst>
        </pc:spChg>
      </pc:sldChg>
      <pc:sldChg chg="modSp add mod">
        <pc:chgData name="Mark Higgins" userId="ad4ee43bd0f7a961" providerId="LiveId" clId="{D0EEBFFF-B99A-460D-AB6C-222D09397D2D}" dt="2021-09-20T15:53:53.736" v="579" actId="27636"/>
        <pc:sldMkLst>
          <pc:docMk/>
          <pc:sldMk cId="1309863362" sldId="797"/>
        </pc:sldMkLst>
        <pc:spChg chg="mod">
          <ac:chgData name="Mark Higgins" userId="ad4ee43bd0f7a961" providerId="LiveId" clId="{D0EEBFFF-B99A-460D-AB6C-222D09397D2D}" dt="2021-09-20T15:53:53.736" v="579" actId="27636"/>
          <ac:spMkLst>
            <pc:docMk/>
            <pc:sldMk cId="1309863362" sldId="797"/>
            <ac:spMk id="2" creationId="{356D0041-616E-4477-9693-88C482402C04}"/>
          </ac:spMkLst>
        </pc:spChg>
      </pc:sldChg>
      <pc:sldChg chg="modSp new mod">
        <pc:chgData name="Mark Higgins" userId="ad4ee43bd0f7a961" providerId="LiveId" clId="{D0EEBFFF-B99A-460D-AB6C-222D09397D2D}" dt="2021-09-20T16:02:19.695" v="627" actId="20577"/>
        <pc:sldMkLst>
          <pc:docMk/>
          <pc:sldMk cId="59047964" sldId="798"/>
        </pc:sldMkLst>
        <pc:spChg chg="mod">
          <ac:chgData name="Mark Higgins" userId="ad4ee43bd0f7a961" providerId="LiveId" clId="{D0EEBFFF-B99A-460D-AB6C-222D09397D2D}" dt="2021-09-20T16:02:19.695" v="627" actId="20577"/>
          <ac:spMkLst>
            <pc:docMk/>
            <pc:sldMk cId="59047964" sldId="798"/>
            <ac:spMk id="2" creationId="{8735BC34-66A9-4A25-8634-550555A5EF55}"/>
          </ac:spMkLst>
        </pc:spChg>
      </pc:sldChg>
      <pc:sldChg chg="new del">
        <pc:chgData name="Mark Higgins" userId="ad4ee43bd0f7a961" providerId="LiveId" clId="{D0EEBFFF-B99A-460D-AB6C-222D09397D2D}" dt="2021-09-20T16:01:45.337" v="581" actId="2696"/>
        <pc:sldMkLst>
          <pc:docMk/>
          <pc:sldMk cId="1743153787" sldId="798"/>
        </pc:sldMkLst>
      </pc:sldChg>
      <pc:sldChg chg="addSp modSp new mod">
        <pc:chgData name="Mark Higgins" userId="ad4ee43bd0f7a961" providerId="LiveId" clId="{D0EEBFFF-B99A-460D-AB6C-222D09397D2D}" dt="2021-09-20T20:26:33.046" v="726"/>
        <pc:sldMkLst>
          <pc:docMk/>
          <pc:sldMk cId="2917903884" sldId="799"/>
        </pc:sldMkLst>
        <pc:spChg chg="mod">
          <ac:chgData name="Mark Higgins" userId="ad4ee43bd0f7a961" providerId="LiveId" clId="{D0EEBFFF-B99A-460D-AB6C-222D09397D2D}" dt="2021-09-20T16:02:53.955" v="652" actId="20577"/>
          <ac:spMkLst>
            <pc:docMk/>
            <pc:sldMk cId="2917903884" sldId="799"/>
            <ac:spMk id="2" creationId="{B51CF2B1-A3F7-4792-8D4B-5B8DDBC8B158}"/>
          </ac:spMkLst>
        </pc:spChg>
        <pc:spChg chg="mod">
          <ac:chgData name="Mark Higgins" userId="ad4ee43bd0f7a961" providerId="LiveId" clId="{D0EEBFFF-B99A-460D-AB6C-222D09397D2D}" dt="2021-09-20T16:03:23.820" v="725" actId="20577"/>
          <ac:spMkLst>
            <pc:docMk/>
            <pc:sldMk cId="2917903884" sldId="799"/>
            <ac:spMk id="3" creationId="{86896204-D10B-43E1-9E51-B92BF6E1921D}"/>
          </ac:spMkLst>
        </pc:spChg>
        <pc:graphicFrameChg chg="add mod">
          <ac:chgData name="Mark Higgins" userId="ad4ee43bd0f7a961" providerId="LiveId" clId="{D0EEBFFF-B99A-460D-AB6C-222D09397D2D}" dt="2021-09-20T20:26:33.046" v="726"/>
          <ac:graphicFrameMkLst>
            <pc:docMk/>
            <pc:sldMk cId="2917903884" sldId="799"/>
            <ac:graphicFrameMk id="4" creationId="{31D51039-E77D-4355-A669-A1B4C5CDDC05}"/>
          </ac:graphicFrameMkLst>
        </pc:graphicFrameChg>
      </pc:sldChg>
    </pc:docChg>
  </pc:docChgLst>
  <pc:docChgLst>
    <pc:chgData name="Mark Higgins" userId="ad4ee43bd0f7a961" providerId="LiveId" clId="{647653EF-4188-4197-B4D1-62B0EF62C349}"/>
    <pc:docChg chg="undo redo custSel addSld delSld modSld sldOrd">
      <pc:chgData name="Mark Higgins" userId="ad4ee43bd0f7a961" providerId="LiveId" clId="{647653EF-4188-4197-B4D1-62B0EF62C349}" dt="2021-09-09T14:14:04.636" v="14012" actId="20577"/>
      <pc:docMkLst>
        <pc:docMk/>
      </pc:docMkLst>
      <pc:sldChg chg="modSp mod">
        <pc:chgData name="Mark Higgins" userId="ad4ee43bd0f7a961" providerId="LiveId" clId="{647653EF-4188-4197-B4D1-62B0EF62C349}" dt="2021-09-08T14:06:00.055" v="4803" actId="20577"/>
        <pc:sldMkLst>
          <pc:docMk/>
          <pc:sldMk cId="653415081" sldId="257"/>
        </pc:sldMkLst>
        <pc:spChg chg="mod">
          <ac:chgData name="Mark Higgins" userId="ad4ee43bd0f7a961" providerId="LiveId" clId="{647653EF-4188-4197-B4D1-62B0EF62C349}" dt="2021-09-08T14:06:00.055" v="4803" actId="20577"/>
          <ac:spMkLst>
            <pc:docMk/>
            <pc:sldMk cId="653415081" sldId="257"/>
            <ac:spMk id="3" creationId="{93E1A0CE-437E-4089-AE73-03BEE8D4C05A}"/>
          </ac:spMkLst>
        </pc:spChg>
      </pc:sldChg>
      <pc:sldChg chg="modSp mod">
        <pc:chgData name="Mark Higgins" userId="ad4ee43bd0f7a961" providerId="LiveId" clId="{647653EF-4188-4197-B4D1-62B0EF62C349}" dt="2021-09-08T14:25:55.821" v="4909" actId="20577"/>
        <pc:sldMkLst>
          <pc:docMk/>
          <pc:sldMk cId="2851725395" sldId="263"/>
        </pc:sldMkLst>
        <pc:spChg chg="mod">
          <ac:chgData name="Mark Higgins" userId="ad4ee43bd0f7a961" providerId="LiveId" clId="{647653EF-4188-4197-B4D1-62B0EF62C349}" dt="2021-09-08T14:25:55.821" v="4909" actId="20577"/>
          <ac:spMkLst>
            <pc:docMk/>
            <pc:sldMk cId="2851725395" sldId="263"/>
            <ac:spMk id="3" creationId="{93E1A0CE-437E-4089-AE73-03BEE8D4C05A}"/>
          </ac:spMkLst>
        </pc:spChg>
      </pc:sldChg>
      <pc:sldChg chg="modSp mod">
        <pc:chgData name="Mark Higgins" userId="ad4ee43bd0f7a961" providerId="LiveId" clId="{647653EF-4188-4197-B4D1-62B0EF62C349}" dt="2021-09-08T14:21:19.570" v="4814" actId="20577"/>
        <pc:sldMkLst>
          <pc:docMk/>
          <pc:sldMk cId="174211072" sldId="264"/>
        </pc:sldMkLst>
        <pc:spChg chg="mod">
          <ac:chgData name="Mark Higgins" userId="ad4ee43bd0f7a961" providerId="LiveId" clId="{647653EF-4188-4197-B4D1-62B0EF62C349}" dt="2021-09-08T14:21:19.570" v="4814" actId="20577"/>
          <ac:spMkLst>
            <pc:docMk/>
            <pc:sldMk cId="174211072" sldId="264"/>
            <ac:spMk id="3" creationId="{93E1A0CE-437E-4089-AE73-03BEE8D4C05A}"/>
          </ac:spMkLst>
        </pc:spChg>
      </pc:sldChg>
      <pc:sldChg chg="modSp del mod">
        <pc:chgData name="Mark Higgins" userId="ad4ee43bd0f7a961" providerId="LiveId" clId="{647653EF-4188-4197-B4D1-62B0EF62C349}" dt="2021-09-08T14:01:52.081" v="4739" actId="47"/>
        <pc:sldMkLst>
          <pc:docMk/>
          <pc:sldMk cId="693423902" sldId="270"/>
        </pc:sldMkLst>
        <pc:spChg chg="mod">
          <ac:chgData name="Mark Higgins" userId="ad4ee43bd0f7a961" providerId="LiveId" clId="{647653EF-4188-4197-B4D1-62B0EF62C349}" dt="2021-09-08T13:58:54.881" v="4667" actId="255"/>
          <ac:spMkLst>
            <pc:docMk/>
            <pc:sldMk cId="693423902" sldId="270"/>
            <ac:spMk id="6" creationId="{D757E8AA-F339-4612-B77D-24D7A92AAF0A}"/>
          </ac:spMkLst>
        </pc:spChg>
      </pc:sldChg>
      <pc:sldChg chg="modSp del mod">
        <pc:chgData name="Mark Higgins" userId="ad4ee43bd0f7a961" providerId="LiveId" clId="{647653EF-4188-4197-B4D1-62B0EF62C349}" dt="2021-09-08T11:06:06.920" v="4630" actId="2696"/>
        <pc:sldMkLst>
          <pc:docMk/>
          <pc:sldMk cId="162881234" sldId="688"/>
        </pc:sldMkLst>
        <pc:spChg chg="mod">
          <ac:chgData name="Mark Higgins" userId="ad4ee43bd0f7a961" providerId="LiveId" clId="{647653EF-4188-4197-B4D1-62B0EF62C349}" dt="2021-09-07T15:39:30.784" v="373" actId="20577"/>
          <ac:spMkLst>
            <pc:docMk/>
            <pc:sldMk cId="162881234" sldId="688"/>
            <ac:spMk id="3" creationId="{18505FD1-CDB0-486D-9380-51AA02B060F4}"/>
          </ac:spMkLst>
        </pc:spChg>
      </pc:sldChg>
      <pc:sldChg chg="add ord">
        <pc:chgData name="Mark Higgins" userId="ad4ee43bd0f7a961" providerId="LiveId" clId="{647653EF-4188-4197-B4D1-62B0EF62C349}" dt="2021-09-09T10:56:00.402" v="9571"/>
        <pc:sldMkLst>
          <pc:docMk/>
          <pc:sldMk cId="2266756688" sldId="688"/>
        </pc:sldMkLst>
      </pc:sldChg>
      <pc:sldChg chg="modSp del mod">
        <pc:chgData name="Mark Higgins" userId="ad4ee43bd0f7a961" providerId="LiveId" clId="{647653EF-4188-4197-B4D1-62B0EF62C349}" dt="2021-09-08T11:06:06.920" v="4630" actId="2696"/>
        <pc:sldMkLst>
          <pc:docMk/>
          <pc:sldMk cId="116519343" sldId="689"/>
        </pc:sldMkLst>
        <pc:spChg chg="mod">
          <ac:chgData name="Mark Higgins" userId="ad4ee43bd0f7a961" providerId="LiveId" clId="{647653EF-4188-4197-B4D1-62B0EF62C349}" dt="2021-09-07T15:37:10.698" v="136"/>
          <ac:spMkLst>
            <pc:docMk/>
            <pc:sldMk cId="116519343" sldId="689"/>
            <ac:spMk id="3" creationId="{09131163-B45F-4BE2-828A-91FC58F41A68}"/>
          </ac:spMkLst>
        </pc:spChg>
      </pc:sldChg>
      <pc:sldChg chg="add del">
        <pc:chgData name="Mark Higgins" userId="ad4ee43bd0f7a961" providerId="LiveId" clId="{647653EF-4188-4197-B4D1-62B0EF62C349}" dt="2021-09-09T09:52:38.615" v="8347" actId="47"/>
        <pc:sldMkLst>
          <pc:docMk/>
          <pc:sldMk cId="2296762438" sldId="689"/>
        </pc:sldMkLst>
      </pc:sldChg>
      <pc:sldChg chg="addSp delSp modSp mod">
        <pc:chgData name="Mark Higgins" userId="ad4ee43bd0f7a961" providerId="LiveId" clId="{647653EF-4188-4197-B4D1-62B0EF62C349}" dt="2021-09-09T09:04:53.626" v="6293" actId="20577"/>
        <pc:sldMkLst>
          <pc:docMk/>
          <pc:sldMk cId="1637030846" sldId="693"/>
        </pc:sldMkLst>
        <pc:spChg chg="add mod">
          <ac:chgData name="Mark Higgins" userId="ad4ee43bd0f7a961" providerId="LiveId" clId="{647653EF-4188-4197-B4D1-62B0EF62C349}" dt="2021-09-08T09:35:03.136" v="3416" actId="20577"/>
          <ac:spMkLst>
            <pc:docMk/>
            <pc:sldMk cId="1637030846" sldId="693"/>
            <ac:spMk id="3" creationId="{3EDF88D1-5B18-4F2B-82EE-7DC35E76B4CE}"/>
          </ac:spMkLst>
        </pc:spChg>
        <pc:spChg chg="add mod">
          <ac:chgData name="Mark Higgins" userId="ad4ee43bd0f7a961" providerId="LiveId" clId="{647653EF-4188-4197-B4D1-62B0EF62C349}" dt="2021-09-08T09:38:13.304" v="3478" actId="1076"/>
          <ac:spMkLst>
            <pc:docMk/>
            <pc:sldMk cId="1637030846" sldId="693"/>
            <ac:spMk id="5" creationId="{A9CD787D-AEC4-429D-93CB-E7DCFAD7EE2F}"/>
          </ac:spMkLst>
        </pc:spChg>
        <pc:spChg chg="add mod">
          <ac:chgData name="Mark Higgins" userId="ad4ee43bd0f7a961" providerId="LiveId" clId="{647653EF-4188-4197-B4D1-62B0EF62C349}" dt="2021-09-08T14:05:10.455" v="4763" actId="14100"/>
          <ac:spMkLst>
            <pc:docMk/>
            <pc:sldMk cId="1637030846" sldId="693"/>
            <ac:spMk id="12" creationId="{A690BCA5-3EF4-4C54-A40B-0B5691703428}"/>
          </ac:spMkLst>
        </pc:spChg>
        <pc:spChg chg="add mod">
          <ac:chgData name="Mark Higgins" userId="ad4ee43bd0f7a961" providerId="LiveId" clId="{647653EF-4188-4197-B4D1-62B0EF62C349}" dt="2021-09-08T14:04:32.961" v="4759" actId="14100"/>
          <ac:spMkLst>
            <pc:docMk/>
            <pc:sldMk cId="1637030846" sldId="693"/>
            <ac:spMk id="16" creationId="{B73BF6CE-A4C4-41F2-9BDA-C8CC95467334}"/>
          </ac:spMkLst>
        </pc:spChg>
        <pc:grpChg chg="add del mod">
          <ac:chgData name="Mark Higgins" userId="ad4ee43bd0f7a961" providerId="LiveId" clId="{647653EF-4188-4197-B4D1-62B0EF62C349}" dt="2021-09-08T14:03:22.543" v="4752"/>
          <ac:grpSpMkLst>
            <pc:docMk/>
            <pc:sldMk cId="1637030846" sldId="693"/>
            <ac:grpSpMk id="10" creationId="{4A1D0024-7D4E-466F-888C-DF50A3EE1172}"/>
          </ac:grpSpMkLst>
        </pc:grpChg>
        <pc:grpChg chg="mod">
          <ac:chgData name="Mark Higgins" userId="ad4ee43bd0f7a961" providerId="LiveId" clId="{647653EF-4188-4197-B4D1-62B0EF62C349}" dt="2021-09-08T14:03:20.174" v="4750"/>
          <ac:grpSpMkLst>
            <pc:docMk/>
            <pc:sldMk cId="1637030846" sldId="693"/>
            <ac:grpSpMk id="12" creationId="{76175742-59C3-4858-9354-C21EF2A5337B}"/>
          </ac:grpSpMkLst>
        </pc:grpChg>
        <pc:graphicFrameChg chg="mod modGraphic">
          <ac:chgData name="Mark Higgins" userId="ad4ee43bd0f7a961" providerId="LiveId" clId="{647653EF-4188-4197-B4D1-62B0EF62C349}" dt="2021-09-09T09:04:53.626" v="6293" actId="20577"/>
          <ac:graphicFrameMkLst>
            <pc:docMk/>
            <pc:sldMk cId="1637030846" sldId="693"/>
            <ac:graphicFrameMk id="4" creationId="{E030EAED-58A5-4164-A2E2-5394113E1482}"/>
          </ac:graphicFrameMkLst>
        </pc:graphicFrameChg>
        <pc:inkChg chg="add del">
          <ac:chgData name="Mark Higgins" userId="ad4ee43bd0f7a961" providerId="LiveId" clId="{647653EF-4188-4197-B4D1-62B0EF62C349}" dt="2021-09-08T14:02:29.292" v="4741" actId="9405"/>
          <ac:inkMkLst>
            <pc:docMk/>
            <pc:sldMk cId="1637030846" sldId="693"/>
            <ac:inkMk id="6" creationId="{917D9C67-118D-445A-A407-647CC2103E39}"/>
          </ac:inkMkLst>
        </pc:inkChg>
        <pc:inkChg chg="add del">
          <ac:chgData name="Mark Higgins" userId="ad4ee43bd0f7a961" providerId="LiveId" clId="{647653EF-4188-4197-B4D1-62B0EF62C349}" dt="2021-09-08T14:02:34.032" v="4743" actId="9405"/>
          <ac:inkMkLst>
            <pc:docMk/>
            <pc:sldMk cId="1637030846" sldId="693"/>
            <ac:inkMk id="7" creationId="{FCC87C69-F0E1-4E94-B313-EBD3CCCBBCE8}"/>
          </ac:inkMkLst>
        </pc:inkChg>
        <pc:inkChg chg="add del mod">
          <ac:chgData name="Mark Higgins" userId="ad4ee43bd0f7a961" providerId="LiveId" clId="{647653EF-4188-4197-B4D1-62B0EF62C349}" dt="2021-09-08T14:03:22.977" v="4753" actId="9405"/>
          <ac:inkMkLst>
            <pc:docMk/>
            <pc:sldMk cId="1637030846" sldId="693"/>
            <ac:inkMk id="8" creationId="{E8796455-96D0-43F6-A46D-5602C9ED3225}"/>
          </ac:inkMkLst>
        </pc:inkChg>
        <pc:inkChg chg="add del mod">
          <ac:chgData name="Mark Higgins" userId="ad4ee43bd0f7a961" providerId="LiveId" clId="{647653EF-4188-4197-B4D1-62B0EF62C349}" dt="2021-09-08T14:03:22.543" v="4752"/>
          <ac:inkMkLst>
            <pc:docMk/>
            <pc:sldMk cId="1637030846" sldId="693"/>
            <ac:inkMk id="9" creationId="{DDE7C28A-6C16-4234-886E-83E29B75F333}"/>
          </ac:inkMkLst>
        </pc:inkChg>
        <pc:inkChg chg="add del mod">
          <ac:chgData name="Mark Higgins" userId="ad4ee43bd0f7a961" providerId="LiveId" clId="{647653EF-4188-4197-B4D1-62B0EF62C349}" dt="2021-09-08T14:03:20.174" v="4750"/>
          <ac:inkMkLst>
            <pc:docMk/>
            <pc:sldMk cId="1637030846" sldId="693"/>
            <ac:inkMk id="11" creationId="{19121F67-69B0-4624-A78D-DC499BD7B56B}"/>
          </ac:inkMkLst>
        </pc:inkChg>
        <pc:inkChg chg="add del mod">
          <ac:chgData name="Mark Higgins" userId="ad4ee43bd0f7a961" providerId="LiveId" clId="{647653EF-4188-4197-B4D1-62B0EF62C349}" dt="2021-09-08T14:04:15.901" v="4756" actId="34122"/>
          <ac:inkMkLst>
            <pc:docMk/>
            <pc:sldMk cId="1637030846" sldId="693"/>
            <ac:inkMk id="13" creationId="{C794C9FD-156F-4002-A3D9-E7B26E91E725}"/>
          </ac:inkMkLst>
        </pc:inkChg>
        <pc:inkChg chg="add del">
          <ac:chgData name="Mark Higgins" userId="ad4ee43bd0f7a961" providerId="LiveId" clId="{647653EF-4188-4197-B4D1-62B0EF62C349}" dt="2021-09-08T14:04:50.826" v="4761" actId="34122"/>
          <ac:inkMkLst>
            <pc:docMk/>
            <pc:sldMk cId="1637030846" sldId="693"/>
            <ac:inkMk id="14" creationId="{ED8A129C-A824-4D25-B014-65BBE1BA195F}"/>
          </ac:inkMkLst>
        </pc:inkChg>
      </pc:sldChg>
      <pc:sldChg chg="del ord">
        <pc:chgData name="Mark Higgins" userId="ad4ee43bd0f7a961" providerId="LiveId" clId="{647653EF-4188-4197-B4D1-62B0EF62C349}" dt="2021-09-08T11:05:24.911" v="4629" actId="2696"/>
        <pc:sldMkLst>
          <pc:docMk/>
          <pc:sldMk cId="550359697" sldId="694"/>
        </pc:sldMkLst>
      </pc:sldChg>
      <pc:sldChg chg="del">
        <pc:chgData name="Mark Higgins" userId="ad4ee43bd0f7a961" providerId="LiveId" clId="{647653EF-4188-4197-B4D1-62B0EF62C349}" dt="2021-09-08T13:56:49.170" v="4636" actId="2696"/>
        <pc:sldMkLst>
          <pc:docMk/>
          <pc:sldMk cId="247146181" sldId="695"/>
        </pc:sldMkLst>
      </pc:sldChg>
      <pc:sldChg chg="add">
        <pc:chgData name="Mark Higgins" userId="ad4ee43bd0f7a961" providerId="LiveId" clId="{647653EF-4188-4197-B4D1-62B0EF62C349}" dt="2021-09-08T13:56:53.722" v="4637"/>
        <pc:sldMkLst>
          <pc:docMk/>
          <pc:sldMk cId="1384747455" sldId="695"/>
        </pc:sldMkLst>
      </pc:sldChg>
      <pc:sldChg chg="modSp mod">
        <pc:chgData name="Mark Higgins" userId="ad4ee43bd0f7a961" providerId="LiveId" clId="{647653EF-4188-4197-B4D1-62B0EF62C349}" dt="2021-09-08T13:44:12.662" v="4635" actId="20577"/>
        <pc:sldMkLst>
          <pc:docMk/>
          <pc:sldMk cId="961037850" sldId="696"/>
        </pc:sldMkLst>
        <pc:spChg chg="mod">
          <ac:chgData name="Mark Higgins" userId="ad4ee43bd0f7a961" providerId="LiveId" clId="{647653EF-4188-4197-B4D1-62B0EF62C349}" dt="2021-09-08T13:44:12.662" v="4635" actId="20577"/>
          <ac:spMkLst>
            <pc:docMk/>
            <pc:sldMk cId="961037850" sldId="696"/>
            <ac:spMk id="3" creationId="{87CEC9F6-EDFF-4BA7-9F22-9EF8532E1D99}"/>
          </ac:spMkLst>
        </pc:spChg>
      </pc:sldChg>
      <pc:sldChg chg="del ord">
        <pc:chgData name="Mark Higgins" userId="ad4ee43bd0f7a961" providerId="LiveId" clId="{647653EF-4188-4197-B4D1-62B0EF62C349}" dt="2021-09-08T11:05:24.911" v="4629" actId="2696"/>
        <pc:sldMkLst>
          <pc:docMk/>
          <pc:sldMk cId="68695730" sldId="705"/>
        </pc:sldMkLst>
      </pc:sldChg>
      <pc:sldChg chg="del ord">
        <pc:chgData name="Mark Higgins" userId="ad4ee43bd0f7a961" providerId="LiveId" clId="{647653EF-4188-4197-B4D1-62B0EF62C349}" dt="2021-09-08T11:05:24.911" v="4629" actId="2696"/>
        <pc:sldMkLst>
          <pc:docMk/>
          <pc:sldMk cId="296084717" sldId="706"/>
        </pc:sldMkLst>
      </pc:sldChg>
      <pc:sldChg chg="add">
        <pc:chgData name="Mark Higgins" userId="ad4ee43bd0f7a961" providerId="LiveId" clId="{647653EF-4188-4197-B4D1-62B0EF62C349}" dt="2021-09-08T13:56:53.722" v="4637"/>
        <pc:sldMkLst>
          <pc:docMk/>
          <pc:sldMk cId="1816344671" sldId="707"/>
        </pc:sldMkLst>
      </pc:sldChg>
      <pc:sldChg chg="del">
        <pc:chgData name="Mark Higgins" userId="ad4ee43bd0f7a961" providerId="LiveId" clId="{647653EF-4188-4197-B4D1-62B0EF62C349}" dt="2021-09-08T13:56:49.170" v="4636" actId="2696"/>
        <pc:sldMkLst>
          <pc:docMk/>
          <pc:sldMk cId="2510874112" sldId="707"/>
        </pc:sldMkLst>
      </pc:sldChg>
      <pc:sldChg chg="del">
        <pc:chgData name="Mark Higgins" userId="ad4ee43bd0f7a961" providerId="LiveId" clId="{647653EF-4188-4197-B4D1-62B0EF62C349}" dt="2021-09-08T13:56:49.170" v="4636" actId="2696"/>
        <pc:sldMkLst>
          <pc:docMk/>
          <pc:sldMk cId="197150763" sldId="708"/>
        </pc:sldMkLst>
      </pc:sldChg>
      <pc:sldChg chg="add">
        <pc:chgData name="Mark Higgins" userId="ad4ee43bd0f7a961" providerId="LiveId" clId="{647653EF-4188-4197-B4D1-62B0EF62C349}" dt="2021-09-08T13:56:53.722" v="4637"/>
        <pc:sldMkLst>
          <pc:docMk/>
          <pc:sldMk cId="2977657711" sldId="708"/>
        </pc:sldMkLst>
      </pc:sldChg>
      <pc:sldChg chg="del">
        <pc:chgData name="Mark Higgins" userId="ad4ee43bd0f7a961" providerId="LiveId" clId="{647653EF-4188-4197-B4D1-62B0EF62C349}" dt="2021-09-08T13:56:49.170" v="4636" actId="2696"/>
        <pc:sldMkLst>
          <pc:docMk/>
          <pc:sldMk cId="2046844614" sldId="717"/>
        </pc:sldMkLst>
      </pc:sldChg>
      <pc:sldChg chg="add">
        <pc:chgData name="Mark Higgins" userId="ad4ee43bd0f7a961" providerId="LiveId" clId="{647653EF-4188-4197-B4D1-62B0EF62C349}" dt="2021-09-08T13:56:53.722" v="4637"/>
        <pc:sldMkLst>
          <pc:docMk/>
          <pc:sldMk cId="4156006121" sldId="717"/>
        </pc:sldMkLst>
      </pc:sldChg>
      <pc:sldChg chg="modSp mod">
        <pc:chgData name="Mark Higgins" userId="ad4ee43bd0f7a961" providerId="LiveId" clId="{647653EF-4188-4197-B4D1-62B0EF62C349}" dt="2021-09-07T15:42:26.851" v="450" actId="20577"/>
        <pc:sldMkLst>
          <pc:docMk/>
          <pc:sldMk cId="1913810849" sldId="725"/>
        </pc:sldMkLst>
        <pc:spChg chg="mod">
          <ac:chgData name="Mark Higgins" userId="ad4ee43bd0f7a961" providerId="LiveId" clId="{647653EF-4188-4197-B4D1-62B0EF62C349}" dt="2021-09-07T15:42:26.851" v="450" actId="20577"/>
          <ac:spMkLst>
            <pc:docMk/>
            <pc:sldMk cId="1913810849" sldId="725"/>
            <ac:spMk id="3" creationId="{3D4BF050-3D39-49BE-A1E1-7CA3E382C0FC}"/>
          </ac:spMkLst>
        </pc:spChg>
      </pc:sldChg>
      <pc:sldChg chg="addSp modSp mod ord">
        <pc:chgData name="Mark Higgins" userId="ad4ee43bd0f7a961" providerId="LiveId" clId="{647653EF-4188-4197-B4D1-62B0EF62C349}" dt="2021-09-08T09:04:58.195" v="2526"/>
        <pc:sldMkLst>
          <pc:docMk/>
          <pc:sldMk cId="1326003313" sldId="726"/>
        </pc:sldMkLst>
        <pc:spChg chg="mod">
          <ac:chgData name="Mark Higgins" userId="ad4ee43bd0f7a961" providerId="LiveId" clId="{647653EF-4188-4197-B4D1-62B0EF62C349}" dt="2021-09-08T08:32:45.089" v="1325" actId="20577"/>
          <ac:spMkLst>
            <pc:docMk/>
            <pc:sldMk cId="1326003313" sldId="726"/>
            <ac:spMk id="2" creationId="{3B5280CE-BB24-4FD9-897E-A513BF3D82A8}"/>
          </ac:spMkLst>
        </pc:spChg>
        <pc:spChg chg="mod">
          <ac:chgData name="Mark Higgins" userId="ad4ee43bd0f7a961" providerId="LiveId" clId="{647653EF-4188-4197-B4D1-62B0EF62C349}" dt="2021-09-08T08:33:50.356" v="1444" actId="20577"/>
          <ac:spMkLst>
            <pc:docMk/>
            <pc:sldMk cId="1326003313" sldId="726"/>
            <ac:spMk id="3" creationId="{11E75937-4DAD-4EA5-804B-D83ED24FCC9F}"/>
          </ac:spMkLst>
        </pc:spChg>
        <pc:picChg chg="add mod">
          <ac:chgData name="Mark Higgins" userId="ad4ee43bd0f7a961" providerId="LiveId" clId="{647653EF-4188-4197-B4D1-62B0EF62C349}" dt="2021-09-08T08:25:59.766" v="830" actId="1076"/>
          <ac:picMkLst>
            <pc:docMk/>
            <pc:sldMk cId="1326003313" sldId="726"/>
            <ac:picMk id="5" creationId="{D50A6A5D-2EA3-456A-B3D6-9142D36545A7}"/>
          </ac:picMkLst>
        </pc:picChg>
      </pc:sldChg>
      <pc:sldChg chg="add del">
        <pc:chgData name="Mark Higgins" userId="ad4ee43bd0f7a961" providerId="LiveId" clId="{647653EF-4188-4197-B4D1-62B0EF62C349}" dt="2021-09-09T09:52:41.808" v="8348" actId="47"/>
        <pc:sldMkLst>
          <pc:docMk/>
          <pc:sldMk cId="409281941" sldId="727"/>
        </pc:sldMkLst>
      </pc:sldChg>
      <pc:sldChg chg="modSp new del mod">
        <pc:chgData name="Mark Higgins" userId="ad4ee43bd0f7a961" providerId="LiveId" clId="{647653EF-4188-4197-B4D1-62B0EF62C349}" dt="2021-09-08T11:06:06.920" v="4630" actId="2696"/>
        <pc:sldMkLst>
          <pc:docMk/>
          <pc:sldMk cId="3957863609" sldId="727"/>
        </pc:sldMkLst>
        <pc:spChg chg="mod">
          <ac:chgData name="Mark Higgins" userId="ad4ee43bd0f7a961" providerId="LiveId" clId="{647653EF-4188-4197-B4D1-62B0EF62C349}" dt="2021-09-07T15:40:58.875" v="432" actId="20577"/>
          <ac:spMkLst>
            <pc:docMk/>
            <pc:sldMk cId="3957863609" sldId="727"/>
            <ac:spMk id="2" creationId="{144635CD-1787-4F3D-B5B9-FF66691EAC1F}"/>
          </ac:spMkLst>
        </pc:spChg>
        <pc:spChg chg="mod">
          <ac:chgData name="Mark Higgins" userId="ad4ee43bd0f7a961" providerId="LiveId" clId="{647653EF-4188-4197-B4D1-62B0EF62C349}" dt="2021-09-07T15:40:51.850" v="429" actId="15"/>
          <ac:spMkLst>
            <pc:docMk/>
            <pc:sldMk cId="3957863609" sldId="727"/>
            <ac:spMk id="3" creationId="{07363428-748E-4143-84DD-C2730D07AD0E}"/>
          </ac:spMkLst>
        </pc:spChg>
      </pc:sldChg>
      <pc:sldChg chg="modSp new del mod">
        <pc:chgData name="Mark Higgins" userId="ad4ee43bd0f7a961" providerId="LiveId" clId="{647653EF-4188-4197-B4D1-62B0EF62C349}" dt="2021-09-08T11:06:06.920" v="4630" actId="2696"/>
        <pc:sldMkLst>
          <pc:docMk/>
          <pc:sldMk cId="426866733" sldId="728"/>
        </pc:sldMkLst>
        <pc:spChg chg="mod">
          <ac:chgData name="Mark Higgins" userId="ad4ee43bd0f7a961" providerId="LiveId" clId="{647653EF-4188-4197-B4D1-62B0EF62C349}" dt="2021-09-07T15:37:33.061" v="160" actId="20577"/>
          <ac:spMkLst>
            <pc:docMk/>
            <pc:sldMk cId="426866733" sldId="728"/>
            <ac:spMk id="2" creationId="{F92AF725-37A3-414B-83A8-E582535F743C}"/>
          </ac:spMkLst>
        </pc:spChg>
        <pc:spChg chg="mod">
          <ac:chgData name="Mark Higgins" userId="ad4ee43bd0f7a961" providerId="LiveId" clId="{647653EF-4188-4197-B4D1-62B0EF62C349}" dt="2021-09-07T15:37:35.434" v="161"/>
          <ac:spMkLst>
            <pc:docMk/>
            <pc:sldMk cId="426866733" sldId="728"/>
            <ac:spMk id="3" creationId="{A78E7CE9-F4C5-4007-BFBD-1555FFBA07AE}"/>
          </ac:spMkLst>
        </pc:spChg>
      </pc:sldChg>
      <pc:sldChg chg="modSp add mod ord">
        <pc:chgData name="Mark Higgins" userId="ad4ee43bd0f7a961" providerId="LiveId" clId="{647653EF-4188-4197-B4D1-62B0EF62C349}" dt="2021-09-09T12:54:47.331" v="12332" actId="20577"/>
        <pc:sldMkLst>
          <pc:docMk/>
          <pc:sldMk cId="4089840093" sldId="728"/>
        </pc:sldMkLst>
        <pc:spChg chg="mod">
          <ac:chgData name="Mark Higgins" userId="ad4ee43bd0f7a961" providerId="LiveId" clId="{647653EF-4188-4197-B4D1-62B0EF62C349}" dt="2021-09-09T12:54:47.331" v="12332" actId="20577"/>
          <ac:spMkLst>
            <pc:docMk/>
            <pc:sldMk cId="4089840093" sldId="728"/>
            <ac:spMk id="2" creationId="{F92AF725-37A3-414B-83A8-E582535F743C}"/>
          </ac:spMkLst>
        </pc:spChg>
        <pc:spChg chg="mod">
          <ac:chgData name="Mark Higgins" userId="ad4ee43bd0f7a961" providerId="LiveId" clId="{647653EF-4188-4197-B4D1-62B0EF62C349}" dt="2021-09-08T15:29:51.634" v="5314" actId="12"/>
          <ac:spMkLst>
            <pc:docMk/>
            <pc:sldMk cId="4089840093" sldId="728"/>
            <ac:spMk id="3" creationId="{A78E7CE9-F4C5-4007-BFBD-1555FFBA07AE}"/>
          </ac:spMkLst>
        </pc:spChg>
      </pc:sldChg>
      <pc:sldChg chg="modSp new del mod">
        <pc:chgData name="Mark Higgins" userId="ad4ee43bd0f7a961" providerId="LiveId" clId="{647653EF-4188-4197-B4D1-62B0EF62C349}" dt="2021-09-08T11:06:06.920" v="4630" actId="2696"/>
        <pc:sldMkLst>
          <pc:docMk/>
          <pc:sldMk cId="2236185836" sldId="729"/>
        </pc:sldMkLst>
        <pc:spChg chg="mod">
          <ac:chgData name="Mark Higgins" userId="ad4ee43bd0f7a961" providerId="LiveId" clId="{647653EF-4188-4197-B4D1-62B0EF62C349}" dt="2021-09-07T15:42:46.966" v="487" actId="20577"/>
          <ac:spMkLst>
            <pc:docMk/>
            <pc:sldMk cId="2236185836" sldId="729"/>
            <ac:spMk id="2" creationId="{8BD2EEC5-3868-4374-B632-3D282AD4D321}"/>
          </ac:spMkLst>
        </pc:spChg>
        <pc:spChg chg="mod">
          <ac:chgData name="Mark Higgins" userId="ad4ee43bd0f7a961" providerId="LiveId" clId="{647653EF-4188-4197-B4D1-62B0EF62C349}" dt="2021-09-07T16:09:37.909" v="646" actId="6549"/>
          <ac:spMkLst>
            <pc:docMk/>
            <pc:sldMk cId="2236185836" sldId="729"/>
            <ac:spMk id="3" creationId="{EF9C576E-99C5-4999-A508-E77B22F880E2}"/>
          </ac:spMkLst>
        </pc:spChg>
      </pc:sldChg>
      <pc:sldChg chg="add del">
        <pc:chgData name="Mark Higgins" userId="ad4ee43bd0f7a961" providerId="LiveId" clId="{647653EF-4188-4197-B4D1-62B0EF62C349}" dt="2021-09-09T09:52:46.474" v="8349" actId="47"/>
        <pc:sldMkLst>
          <pc:docMk/>
          <pc:sldMk cId="2698361923" sldId="729"/>
        </pc:sldMkLst>
      </pc:sldChg>
      <pc:sldChg chg="addSp modSp new mod ord">
        <pc:chgData name="Mark Higgins" userId="ad4ee43bd0f7a961" providerId="LiveId" clId="{647653EF-4188-4197-B4D1-62B0EF62C349}" dt="2021-09-08T09:15:00.357" v="2925" actId="15"/>
        <pc:sldMkLst>
          <pc:docMk/>
          <pc:sldMk cId="307547839" sldId="730"/>
        </pc:sldMkLst>
        <pc:spChg chg="mod">
          <ac:chgData name="Mark Higgins" userId="ad4ee43bd0f7a961" providerId="LiveId" clId="{647653EF-4188-4197-B4D1-62B0EF62C349}" dt="2021-09-08T08:27:58.636" v="859" actId="20577"/>
          <ac:spMkLst>
            <pc:docMk/>
            <pc:sldMk cId="307547839" sldId="730"/>
            <ac:spMk id="2" creationId="{AFD520BB-21A5-4252-8F5A-56BE325151F9}"/>
          </ac:spMkLst>
        </pc:spChg>
        <pc:spChg chg="mod">
          <ac:chgData name="Mark Higgins" userId="ad4ee43bd0f7a961" providerId="LiveId" clId="{647653EF-4188-4197-B4D1-62B0EF62C349}" dt="2021-09-08T09:15:00.357" v="2925" actId="15"/>
          <ac:spMkLst>
            <pc:docMk/>
            <pc:sldMk cId="307547839" sldId="730"/>
            <ac:spMk id="3" creationId="{E9572BCB-33F8-465F-9736-25F4A4D3B971}"/>
          </ac:spMkLst>
        </pc:spChg>
        <pc:picChg chg="add mod">
          <ac:chgData name="Mark Higgins" userId="ad4ee43bd0f7a961" providerId="LiveId" clId="{647653EF-4188-4197-B4D1-62B0EF62C349}" dt="2021-09-08T08:29:27.911" v="1106" actId="1076"/>
          <ac:picMkLst>
            <pc:docMk/>
            <pc:sldMk cId="307547839" sldId="730"/>
            <ac:picMk id="5" creationId="{139A02C5-0CAE-4F07-8508-D53FC60B8D5E}"/>
          </ac:picMkLst>
        </pc:picChg>
      </pc:sldChg>
      <pc:sldChg chg="addSp modSp new mod ord">
        <pc:chgData name="Mark Higgins" userId="ad4ee43bd0f7a961" providerId="LiveId" clId="{647653EF-4188-4197-B4D1-62B0EF62C349}" dt="2021-09-08T09:04:58.195" v="2526"/>
        <pc:sldMkLst>
          <pc:docMk/>
          <pc:sldMk cId="2642783198" sldId="731"/>
        </pc:sldMkLst>
        <pc:spChg chg="mod">
          <ac:chgData name="Mark Higgins" userId="ad4ee43bd0f7a961" providerId="LiveId" clId="{647653EF-4188-4197-B4D1-62B0EF62C349}" dt="2021-09-08T08:30:42.450" v="1174" actId="20577"/>
          <ac:spMkLst>
            <pc:docMk/>
            <pc:sldMk cId="2642783198" sldId="731"/>
            <ac:spMk id="2" creationId="{3542A854-0A4F-476E-9F02-BF0235FCECD1}"/>
          </ac:spMkLst>
        </pc:spChg>
        <pc:spChg chg="mod">
          <ac:chgData name="Mark Higgins" userId="ad4ee43bd0f7a961" providerId="LiveId" clId="{647653EF-4188-4197-B4D1-62B0EF62C349}" dt="2021-09-08T08:32:33.390" v="1317" actId="20577"/>
          <ac:spMkLst>
            <pc:docMk/>
            <pc:sldMk cId="2642783198" sldId="731"/>
            <ac:spMk id="3" creationId="{F4F01C57-E979-412C-9915-801748D0EB4A}"/>
          </ac:spMkLst>
        </pc:spChg>
        <pc:picChg chg="add mod">
          <ac:chgData name="Mark Higgins" userId="ad4ee43bd0f7a961" providerId="LiveId" clId="{647653EF-4188-4197-B4D1-62B0EF62C349}" dt="2021-09-08T08:32:31.094" v="1316" actId="1076"/>
          <ac:picMkLst>
            <pc:docMk/>
            <pc:sldMk cId="2642783198" sldId="731"/>
            <ac:picMk id="5" creationId="{785E5ECD-B483-441E-80B3-7A92C2AF4157}"/>
          </ac:picMkLst>
        </pc:picChg>
      </pc:sldChg>
      <pc:sldChg chg="addSp modSp new mod ord">
        <pc:chgData name="Mark Higgins" userId="ad4ee43bd0f7a961" providerId="LiveId" clId="{647653EF-4188-4197-B4D1-62B0EF62C349}" dt="2021-09-08T09:04:58.195" v="2526"/>
        <pc:sldMkLst>
          <pc:docMk/>
          <pc:sldMk cId="4079892440" sldId="732"/>
        </pc:sldMkLst>
        <pc:spChg chg="mod">
          <ac:chgData name="Mark Higgins" userId="ad4ee43bd0f7a961" providerId="LiveId" clId="{647653EF-4188-4197-B4D1-62B0EF62C349}" dt="2021-09-08T08:48:04.676" v="1459" actId="20577"/>
          <ac:spMkLst>
            <pc:docMk/>
            <pc:sldMk cId="4079892440" sldId="732"/>
            <ac:spMk id="2" creationId="{2572328E-9C26-4BE8-94BD-938EE02CE6D6}"/>
          </ac:spMkLst>
        </pc:spChg>
        <pc:spChg chg="mod">
          <ac:chgData name="Mark Higgins" userId="ad4ee43bd0f7a961" providerId="LiveId" clId="{647653EF-4188-4197-B4D1-62B0EF62C349}" dt="2021-09-08T08:49:44.411" v="1597" actId="20577"/>
          <ac:spMkLst>
            <pc:docMk/>
            <pc:sldMk cId="4079892440" sldId="732"/>
            <ac:spMk id="3" creationId="{825ADE8F-B3F6-4FD4-8B69-8FF243246F81}"/>
          </ac:spMkLst>
        </pc:spChg>
        <pc:picChg chg="add mod">
          <ac:chgData name="Mark Higgins" userId="ad4ee43bd0f7a961" providerId="LiveId" clId="{647653EF-4188-4197-B4D1-62B0EF62C349}" dt="2021-09-08T08:49:51.541" v="1599" actId="1076"/>
          <ac:picMkLst>
            <pc:docMk/>
            <pc:sldMk cId="4079892440" sldId="732"/>
            <ac:picMk id="5" creationId="{296AFF89-94B9-46E3-9749-A6C8694C6019}"/>
          </ac:picMkLst>
        </pc:picChg>
      </pc:sldChg>
      <pc:sldChg chg="addSp delSp modSp new mod ord">
        <pc:chgData name="Mark Higgins" userId="ad4ee43bd0f7a961" providerId="LiveId" clId="{647653EF-4188-4197-B4D1-62B0EF62C349}" dt="2021-09-08T09:24:38.746" v="3100" actId="20577"/>
        <pc:sldMkLst>
          <pc:docMk/>
          <pc:sldMk cId="1934917559" sldId="733"/>
        </pc:sldMkLst>
        <pc:spChg chg="mod">
          <ac:chgData name="Mark Higgins" userId="ad4ee43bd0f7a961" providerId="LiveId" clId="{647653EF-4188-4197-B4D1-62B0EF62C349}" dt="2021-09-08T09:24:38.746" v="3100" actId="20577"/>
          <ac:spMkLst>
            <pc:docMk/>
            <pc:sldMk cId="1934917559" sldId="733"/>
            <ac:spMk id="2" creationId="{549F1B38-CB12-48D5-9D27-DF119FEC6BEE}"/>
          </ac:spMkLst>
        </pc:spChg>
        <pc:spChg chg="mod">
          <ac:chgData name="Mark Higgins" userId="ad4ee43bd0f7a961" providerId="LiveId" clId="{647653EF-4188-4197-B4D1-62B0EF62C349}" dt="2021-09-08T08:52:49.164" v="1800" actId="20577"/>
          <ac:spMkLst>
            <pc:docMk/>
            <pc:sldMk cId="1934917559" sldId="733"/>
            <ac:spMk id="3" creationId="{F067B55E-5145-483C-AF3D-CDC5555AB04C}"/>
          </ac:spMkLst>
        </pc:spChg>
        <pc:picChg chg="add del mod">
          <ac:chgData name="Mark Higgins" userId="ad4ee43bd0f7a961" providerId="LiveId" clId="{647653EF-4188-4197-B4D1-62B0EF62C349}" dt="2021-09-08T08:51:36.523" v="1608" actId="22"/>
          <ac:picMkLst>
            <pc:docMk/>
            <pc:sldMk cId="1934917559" sldId="733"/>
            <ac:picMk id="5" creationId="{20EB30FA-C91B-4014-A26A-141221590329}"/>
          </ac:picMkLst>
        </pc:picChg>
        <pc:picChg chg="add mod">
          <ac:chgData name="Mark Higgins" userId="ad4ee43bd0f7a961" providerId="LiveId" clId="{647653EF-4188-4197-B4D1-62B0EF62C349}" dt="2021-09-08T08:52:22.218" v="1751" actId="1076"/>
          <ac:picMkLst>
            <pc:docMk/>
            <pc:sldMk cId="1934917559" sldId="733"/>
            <ac:picMk id="7" creationId="{F5482DB4-9ADA-478A-A2F6-878BBA186C38}"/>
          </ac:picMkLst>
        </pc:picChg>
      </pc:sldChg>
      <pc:sldChg chg="addSp modSp new mod ord">
        <pc:chgData name="Mark Higgins" userId="ad4ee43bd0f7a961" providerId="LiveId" clId="{647653EF-4188-4197-B4D1-62B0EF62C349}" dt="2021-09-08T09:04:58.195" v="2526"/>
        <pc:sldMkLst>
          <pc:docMk/>
          <pc:sldMk cId="1696381284" sldId="734"/>
        </pc:sldMkLst>
        <pc:spChg chg="mod">
          <ac:chgData name="Mark Higgins" userId="ad4ee43bd0f7a961" providerId="LiveId" clId="{647653EF-4188-4197-B4D1-62B0EF62C349}" dt="2021-09-08T08:53:21.009" v="1877" actId="20577"/>
          <ac:spMkLst>
            <pc:docMk/>
            <pc:sldMk cId="1696381284" sldId="734"/>
            <ac:spMk id="2" creationId="{CC7DD6EB-2EAA-4815-8AB1-0C1BD9A94018}"/>
          </ac:spMkLst>
        </pc:spChg>
        <pc:spChg chg="mod">
          <ac:chgData name="Mark Higgins" userId="ad4ee43bd0f7a961" providerId="LiveId" clId="{647653EF-4188-4197-B4D1-62B0EF62C349}" dt="2021-09-08T08:55:56.769" v="2057" actId="20577"/>
          <ac:spMkLst>
            <pc:docMk/>
            <pc:sldMk cId="1696381284" sldId="734"/>
            <ac:spMk id="3" creationId="{7B61A6C4-AB5B-454F-A965-D3392E845EB5}"/>
          </ac:spMkLst>
        </pc:spChg>
        <pc:picChg chg="add">
          <ac:chgData name="Mark Higgins" userId="ad4ee43bd0f7a961" providerId="LiveId" clId="{647653EF-4188-4197-B4D1-62B0EF62C349}" dt="2021-09-08T08:55:32.054" v="2038" actId="22"/>
          <ac:picMkLst>
            <pc:docMk/>
            <pc:sldMk cId="1696381284" sldId="734"/>
            <ac:picMk id="5" creationId="{09310793-D6C1-407A-BEE0-B7474F791B9B}"/>
          </ac:picMkLst>
        </pc:picChg>
      </pc:sldChg>
      <pc:sldChg chg="addSp modSp new mod ord">
        <pc:chgData name="Mark Higgins" userId="ad4ee43bd0f7a961" providerId="LiveId" clId="{647653EF-4188-4197-B4D1-62B0EF62C349}" dt="2021-09-08T09:04:58.195" v="2526"/>
        <pc:sldMkLst>
          <pc:docMk/>
          <pc:sldMk cId="4165303584" sldId="735"/>
        </pc:sldMkLst>
        <pc:spChg chg="mod">
          <ac:chgData name="Mark Higgins" userId="ad4ee43bd0f7a961" providerId="LiveId" clId="{647653EF-4188-4197-B4D1-62B0EF62C349}" dt="2021-09-08T08:56:17.544" v="2084" actId="20577"/>
          <ac:spMkLst>
            <pc:docMk/>
            <pc:sldMk cId="4165303584" sldId="735"/>
            <ac:spMk id="2" creationId="{AAD3848B-EBE9-46CD-BF52-FE9EFA488717}"/>
          </ac:spMkLst>
        </pc:spChg>
        <pc:spChg chg="mod">
          <ac:chgData name="Mark Higgins" userId="ad4ee43bd0f7a961" providerId="LiveId" clId="{647653EF-4188-4197-B4D1-62B0EF62C349}" dt="2021-09-08T08:57:34.480" v="2254" actId="20577"/>
          <ac:spMkLst>
            <pc:docMk/>
            <pc:sldMk cId="4165303584" sldId="735"/>
            <ac:spMk id="3" creationId="{89680905-DB02-4A61-99D6-9222D93AEC92}"/>
          </ac:spMkLst>
        </pc:spChg>
        <pc:picChg chg="add mod">
          <ac:chgData name="Mark Higgins" userId="ad4ee43bd0f7a961" providerId="LiveId" clId="{647653EF-4188-4197-B4D1-62B0EF62C349}" dt="2021-09-08T08:57:48.904" v="2260" actId="14100"/>
          <ac:picMkLst>
            <pc:docMk/>
            <pc:sldMk cId="4165303584" sldId="735"/>
            <ac:picMk id="5" creationId="{8B730B8C-443B-42BD-A174-8BA538868571}"/>
          </ac:picMkLst>
        </pc:picChg>
      </pc:sldChg>
      <pc:sldChg chg="addSp modSp new mod ord modNotesTx">
        <pc:chgData name="Mark Higgins" userId="ad4ee43bd0f7a961" providerId="LiveId" clId="{647653EF-4188-4197-B4D1-62B0EF62C349}" dt="2021-09-08T09:25:04.412" v="3111" actId="20577"/>
        <pc:sldMkLst>
          <pc:docMk/>
          <pc:sldMk cId="3876293331" sldId="736"/>
        </pc:sldMkLst>
        <pc:spChg chg="mod">
          <ac:chgData name="Mark Higgins" userId="ad4ee43bd0f7a961" providerId="LiveId" clId="{647653EF-4188-4197-B4D1-62B0EF62C349}" dt="2021-09-08T08:58:24.158" v="2287" actId="20577"/>
          <ac:spMkLst>
            <pc:docMk/>
            <pc:sldMk cId="3876293331" sldId="736"/>
            <ac:spMk id="2" creationId="{57F1D301-69B9-4536-99E6-4F09970E64FA}"/>
          </ac:spMkLst>
        </pc:spChg>
        <pc:spChg chg="mod">
          <ac:chgData name="Mark Higgins" userId="ad4ee43bd0f7a961" providerId="LiveId" clId="{647653EF-4188-4197-B4D1-62B0EF62C349}" dt="2021-09-08T09:25:04.412" v="3111" actId="20577"/>
          <ac:spMkLst>
            <pc:docMk/>
            <pc:sldMk cId="3876293331" sldId="736"/>
            <ac:spMk id="3" creationId="{E522E803-E6D8-47C9-BE82-6DCEB14D368E}"/>
          </ac:spMkLst>
        </pc:spChg>
        <pc:picChg chg="add mod">
          <ac:chgData name="Mark Higgins" userId="ad4ee43bd0f7a961" providerId="LiveId" clId="{647653EF-4188-4197-B4D1-62B0EF62C349}" dt="2021-09-08T09:02:39.110" v="2437" actId="1076"/>
          <ac:picMkLst>
            <pc:docMk/>
            <pc:sldMk cId="3876293331" sldId="736"/>
            <ac:picMk id="5" creationId="{6200BFC8-1D8E-46EC-806C-A0BE4124B866}"/>
          </ac:picMkLst>
        </pc:picChg>
      </pc:sldChg>
      <pc:sldChg chg="addSp delSp modSp new mod modClrScheme chgLayout">
        <pc:chgData name="Mark Higgins" userId="ad4ee43bd0f7a961" providerId="LiveId" clId="{647653EF-4188-4197-B4D1-62B0EF62C349}" dt="2021-09-08T09:05:34.582" v="2610" actId="20577"/>
        <pc:sldMkLst>
          <pc:docMk/>
          <pc:sldMk cId="3470252975" sldId="737"/>
        </pc:sldMkLst>
        <pc:spChg chg="del mod ord">
          <ac:chgData name="Mark Higgins" userId="ad4ee43bd0f7a961" providerId="LiveId" clId="{647653EF-4188-4197-B4D1-62B0EF62C349}" dt="2021-09-08T09:05:09.670" v="2528" actId="700"/>
          <ac:spMkLst>
            <pc:docMk/>
            <pc:sldMk cId="3470252975" sldId="737"/>
            <ac:spMk id="2" creationId="{A319DF55-697C-4A91-BBEC-3309C2D2BF16}"/>
          </ac:spMkLst>
        </pc:spChg>
        <pc:spChg chg="del mod ord">
          <ac:chgData name="Mark Higgins" userId="ad4ee43bd0f7a961" providerId="LiveId" clId="{647653EF-4188-4197-B4D1-62B0EF62C349}" dt="2021-09-08T09:05:09.670" v="2528" actId="700"/>
          <ac:spMkLst>
            <pc:docMk/>
            <pc:sldMk cId="3470252975" sldId="737"/>
            <ac:spMk id="3" creationId="{61C1D4EF-F6FA-4CCA-A958-2E5545AA271C}"/>
          </ac:spMkLst>
        </pc:spChg>
        <pc:spChg chg="add mod ord">
          <ac:chgData name="Mark Higgins" userId="ad4ee43bd0f7a961" providerId="LiveId" clId="{647653EF-4188-4197-B4D1-62B0EF62C349}" dt="2021-09-08T09:05:16.132" v="2548" actId="20577"/>
          <ac:spMkLst>
            <pc:docMk/>
            <pc:sldMk cId="3470252975" sldId="737"/>
            <ac:spMk id="4" creationId="{AB1A3186-7124-4109-A42C-7654993EAE58}"/>
          </ac:spMkLst>
        </pc:spChg>
        <pc:spChg chg="add mod ord">
          <ac:chgData name="Mark Higgins" userId="ad4ee43bd0f7a961" providerId="LiveId" clId="{647653EF-4188-4197-B4D1-62B0EF62C349}" dt="2021-09-08T09:05:34.582" v="2610" actId="20577"/>
          <ac:spMkLst>
            <pc:docMk/>
            <pc:sldMk cId="3470252975" sldId="737"/>
            <ac:spMk id="5" creationId="{8E828051-AAC6-41BF-9D24-F726C4B948A4}"/>
          </ac:spMkLst>
        </pc:spChg>
      </pc:sldChg>
      <pc:sldChg chg="addSp modSp new mod">
        <pc:chgData name="Mark Higgins" userId="ad4ee43bd0f7a961" providerId="LiveId" clId="{647653EF-4188-4197-B4D1-62B0EF62C349}" dt="2021-09-09T09:06:33.023" v="6333" actId="20577"/>
        <pc:sldMkLst>
          <pc:docMk/>
          <pc:sldMk cId="332731690" sldId="738"/>
        </pc:sldMkLst>
        <pc:spChg chg="mod">
          <ac:chgData name="Mark Higgins" userId="ad4ee43bd0f7a961" providerId="LiveId" clId="{647653EF-4188-4197-B4D1-62B0EF62C349}" dt="2021-09-09T09:06:33.023" v="6333" actId="20577"/>
          <ac:spMkLst>
            <pc:docMk/>
            <pc:sldMk cId="332731690" sldId="738"/>
            <ac:spMk id="2" creationId="{A4CB308F-D920-4E79-85CD-3F0CE5968E57}"/>
          </ac:spMkLst>
        </pc:spChg>
        <pc:spChg chg="mod">
          <ac:chgData name="Mark Higgins" userId="ad4ee43bd0f7a961" providerId="LiveId" clId="{647653EF-4188-4197-B4D1-62B0EF62C349}" dt="2021-09-08T09:12:14.405" v="2729" actId="20577"/>
          <ac:spMkLst>
            <pc:docMk/>
            <pc:sldMk cId="332731690" sldId="738"/>
            <ac:spMk id="3" creationId="{7D4CF582-7BEC-4A8C-B3D6-A63CD04DEE7F}"/>
          </ac:spMkLst>
        </pc:spChg>
        <pc:picChg chg="add mod">
          <ac:chgData name="Mark Higgins" userId="ad4ee43bd0f7a961" providerId="LiveId" clId="{647653EF-4188-4197-B4D1-62B0EF62C349}" dt="2021-09-08T09:08:17.791" v="2707" actId="1076"/>
          <ac:picMkLst>
            <pc:docMk/>
            <pc:sldMk cId="332731690" sldId="738"/>
            <ac:picMk id="5" creationId="{E508468E-A7AD-457B-98FD-3CA4DC31FE25}"/>
          </ac:picMkLst>
        </pc:picChg>
      </pc:sldChg>
      <pc:sldChg chg="modSp new mod">
        <pc:chgData name="Mark Higgins" userId="ad4ee43bd0f7a961" providerId="LiveId" clId="{647653EF-4188-4197-B4D1-62B0EF62C349}" dt="2021-09-08T09:13:08.554" v="2794" actId="20577"/>
        <pc:sldMkLst>
          <pc:docMk/>
          <pc:sldMk cId="3774060212" sldId="739"/>
        </pc:sldMkLst>
        <pc:spChg chg="mod">
          <ac:chgData name="Mark Higgins" userId="ad4ee43bd0f7a961" providerId="LiveId" clId="{647653EF-4188-4197-B4D1-62B0EF62C349}" dt="2021-09-08T09:12:51.770" v="2750" actId="20577"/>
          <ac:spMkLst>
            <pc:docMk/>
            <pc:sldMk cId="3774060212" sldId="739"/>
            <ac:spMk id="2" creationId="{A1BE1310-0E13-4227-8189-518F669B86D4}"/>
          </ac:spMkLst>
        </pc:spChg>
        <pc:spChg chg="mod">
          <ac:chgData name="Mark Higgins" userId="ad4ee43bd0f7a961" providerId="LiveId" clId="{647653EF-4188-4197-B4D1-62B0EF62C349}" dt="2021-09-08T09:13:08.554" v="2794" actId="20577"/>
          <ac:spMkLst>
            <pc:docMk/>
            <pc:sldMk cId="3774060212" sldId="739"/>
            <ac:spMk id="3" creationId="{132E6F20-0A77-49C4-8537-FAA41E1FF426}"/>
          </ac:spMkLst>
        </pc:spChg>
      </pc:sldChg>
      <pc:sldChg chg="addSp delSp modSp new mod">
        <pc:chgData name="Mark Higgins" userId="ad4ee43bd0f7a961" providerId="LiveId" clId="{647653EF-4188-4197-B4D1-62B0EF62C349}" dt="2021-09-08T09:18:32.646" v="3086" actId="1076"/>
        <pc:sldMkLst>
          <pc:docMk/>
          <pc:sldMk cId="3122003498" sldId="740"/>
        </pc:sldMkLst>
        <pc:spChg chg="mod">
          <ac:chgData name="Mark Higgins" userId="ad4ee43bd0f7a961" providerId="LiveId" clId="{647653EF-4188-4197-B4D1-62B0EF62C349}" dt="2021-09-08T09:17:36.319" v="3077" actId="20577"/>
          <ac:spMkLst>
            <pc:docMk/>
            <pc:sldMk cId="3122003498" sldId="740"/>
            <ac:spMk id="2" creationId="{E3B9C72A-3EE1-407E-A125-C838E1C3AD21}"/>
          </ac:spMkLst>
        </pc:spChg>
        <pc:spChg chg="mod">
          <ac:chgData name="Mark Higgins" userId="ad4ee43bd0f7a961" providerId="LiveId" clId="{647653EF-4188-4197-B4D1-62B0EF62C349}" dt="2021-09-08T09:18:03.830" v="3081" actId="14100"/>
          <ac:spMkLst>
            <pc:docMk/>
            <pc:sldMk cId="3122003498" sldId="740"/>
            <ac:spMk id="3" creationId="{539D6945-146A-44A3-9A1A-5A329FC55450}"/>
          </ac:spMkLst>
        </pc:spChg>
        <pc:picChg chg="add del">
          <ac:chgData name="Mark Higgins" userId="ad4ee43bd0f7a961" providerId="LiveId" clId="{647653EF-4188-4197-B4D1-62B0EF62C349}" dt="2021-09-08T09:17:59.501" v="3080" actId="21"/>
          <ac:picMkLst>
            <pc:docMk/>
            <pc:sldMk cId="3122003498" sldId="740"/>
            <ac:picMk id="5" creationId="{473E18C6-9822-4B5C-A0A1-E29758D62A57}"/>
          </ac:picMkLst>
        </pc:picChg>
        <pc:picChg chg="add del mod">
          <ac:chgData name="Mark Higgins" userId="ad4ee43bd0f7a961" providerId="LiveId" clId="{647653EF-4188-4197-B4D1-62B0EF62C349}" dt="2021-09-08T09:18:06.668" v="3083" actId="21"/>
          <ac:picMkLst>
            <pc:docMk/>
            <pc:sldMk cId="3122003498" sldId="740"/>
            <ac:picMk id="6" creationId="{0C51080A-C2A2-4CC6-BFA7-CD34EC29B8C8}"/>
          </ac:picMkLst>
        </pc:picChg>
        <pc:picChg chg="add mod">
          <ac:chgData name="Mark Higgins" userId="ad4ee43bd0f7a961" providerId="LiveId" clId="{647653EF-4188-4197-B4D1-62B0EF62C349}" dt="2021-09-08T09:18:32.646" v="3086" actId="1076"/>
          <ac:picMkLst>
            <pc:docMk/>
            <pc:sldMk cId="3122003498" sldId="740"/>
            <ac:picMk id="8" creationId="{B5693977-7AB4-43C5-8F69-069D2A45D06E}"/>
          </ac:picMkLst>
        </pc:picChg>
      </pc:sldChg>
      <pc:sldChg chg="modSp new mod">
        <pc:chgData name="Mark Higgins" userId="ad4ee43bd0f7a961" providerId="LiveId" clId="{647653EF-4188-4197-B4D1-62B0EF62C349}" dt="2021-09-08T09:27:52.023" v="3241" actId="20577"/>
        <pc:sldMkLst>
          <pc:docMk/>
          <pc:sldMk cId="678621518" sldId="741"/>
        </pc:sldMkLst>
        <pc:spChg chg="mod">
          <ac:chgData name="Mark Higgins" userId="ad4ee43bd0f7a961" providerId="LiveId" clId="{647653EF-4188-4197-B4D1-62B0EF62C349}" dt="2021-09-08T09:27:04.052" v="3132" actId="20577"/>
          <ac:spMkLst>
            <pc:docMk/>
            <pc:sldMk cId="678621518" sldId="741"/>
            <ac:spMk id="2" creationId="{3056E26D-EC3A-48F7-B331-D5476C2E69CE}"/>
          </ac:spMkLst>
        </pc:spChg>
        <pc:spChg chg="mod">
          <ac:chgData name="Mark Higgins" userId="ad4ee43bd0f7a961" providerId="LiveId" clId="{647653EF-4188-4197-B4D1-62B0EF62C349}" dt="2021-09-08T09:27:52.023" v="3241" actId="20577"/>
          <ac:spMkLst>
            <pc:docMk/>
            <pc:sldMk cId="678621518" sldId="741"/>
            <ac:spMk id="3" creationId="{A1C4E95F-EBCC-4B36-8479-3A230A1BAFB8}"/>
          </ac:spMkLst>
        </pc:spChg>
      </pc:sldChg>
      <pc:sldChg chg="addSp modSp new mod">
        <pc:chgData name="Mark Higgins" userId="ad4ee43bd0f7a961" providerId="LiveId" clId="{647653EF-4188-4197-B4D1-62B0EF62C349}" dt="2021-09-08T10:07:10.202" v="3950" actId="1076"/>
        <pc:sldMkLst>
          <pc:docMk/>
          <pc:sldMk cId="2723241041" sldId="742"/>
        </pc:sldMkLst>
        <pc:spChg chg="mod">
          <ac:chgData name="Mark Higgins" userId="ad4ee43bd0f7a961" providerId="LiveId" clId="{647653EF-4188-4197-B4D1-62B0EF62C349}" dt="2021-09-08T10:06:27.685" v="3948" actId="20577"/>
          <ac:spMkLst>
            <pc:docMk/>
            <pc:sldMk cId="2723241041" sldId="742"/>
            <ac:spMk id="2" creationId="{79EC3CBB-E97E-452F-9E16-BE6C46B9CA63}"/>
          </ac:spMkLst>
        </pc:spChg>
        <pc:spChg chg="mod">
          <ac:chgData name="Mark Higgins" userId="ad4ee43bd0f7a961" providerId="LiveId" clId="{647653EF-4188-4197-B4D1-62B0EF62C349}" dt="2021-09-08T10:05:55.892" v="3943" actId="1076"/>
          <ac:spMkLst>
            <pc:docMk/>
            <pc:sldMk cId="2723241041" sldId="742"/>
            <ac:spMk id="3" creationId="{C6E813A7-1EA2-41B9-93EF-92171934AB3D}"/>
          </ac:spMkLst>
        </pc:spChg>
        <pc:picChg chg="add mod ord">
          <ac:chgData name="Mark Higgins" userId="ad4ee43bd0f7a961" providerId="LiveId" clId="{647653EF-4188-4197-B4D1-62B0EF62C349}" dt="2021-09-08T10:07:10.202" v="3950" actId="1076"/>
          <ac:picMkLst>
            <pc:docMk/>
            <pc:sldMk cId="2723241041" sldId="742"/>
            <ac:picMk id="5" creationId="{A2CF1D19-B9B6-4603-BD69-672E67BD9E1E}"/>
          </ac:picMkLst>
        </pc:picChg>
      </pc:sldChg>
      <pc:sldChg chg="modSp new del mod">
        <pc:chgData name="Mark Higgins" userId="ad4ee43bd0f7a961" providerId="LiveId" clId="{647653EF-4188-4197-B4D1-62B0EF62C349}" dt="2021-09-08T10:20:34.372" v="4062" actId="47"/>
        <pc:sldMkLst>
          <pc:docMk/>
          <pc:sldMk cId="1896300869" sldId="743"/>
        </pc:sldMkLst>
        <pc:spChg chg="mod">
          <ac:chgData name="Mark Higgins" userId="ad4ee43bd0f7a961" providerId="LiveId" clId="{647653EF-4188-4197-B4D1-62B0EF62C349}" dt="2021-09-08T10:08:13.463" v="3986" actId="113"/>
          <ac:spMkLst>
            <pc:docMk/>
            <pc:sldMk cId="1896300869" sldId="743"/>
            <ac:spMk id="2" creationId="{DB211CC2-7118-45AE-9158-F2AC0E989193}"/>
          </ac:spMkLst>
        </pc:spChg>
        <pc:spChg chg="mod">
          <ac:chgData name="Mark Higgins" userId="ad4ee43bd0f7a961" providerId="LiveId" clId="{647653EF-4188-4197-B4D1-62B0EF62C349}" dt="2021-09-08T10:20:29.380" v="4060" actId="21"/>
          <ac:spMkLst>
            <pc:docMk/>
            <pc:sldMk cId="1896300869" sldId="743"/>
            <ac:spMk id="3" creationId="{23C6BBAB-C1BA-415C-B704-B6588242D233}"/>
          </ac:spMkLst>
        </pc:spChg>
      </pc:sldChg>
      <pc:sldChg chg="modSp new mod">
        <pc:chgData name="Mark Higgins" userId="ad4ee43bd0f7a961" providerId="LiveId" clId="{647653EF-4188-4197-B4D1-62B0EF62C349}" dt="2021-09-09T12:54:24.919" v="12330" actId="20577"/>
        <pc:sldMkLst>
          <pc:docMk/>
          <pc:sldMk cId="4066186202" sldId="744"/>
        </pc:sldMkLst>
        <pc:spChg chg="mod">
          <ac:chgData name="Mark Higgins" userId="ad4ee43bd0f7a961" providerId="LiveId" clId="{647653EF-4188-4197-B4D1-62B0EF62C349}" dt="2021-09-08T10:20:11.544" v="4056" actId="14100"/>
          <ac:spMkLst>
            <pc:docMk/>
            <pc:sldMk cId="4066186202" sldId="744"/>
            <ac:spMk id="2" creationId="{0B885EB5-A960-454C-A969-2478FCCEC572}"/>
          </ac:spMkLst>
        </pc:spChg>
        <pc:spChg chg="mod">
          <ac:chgData name="Mark Higgins" userId="ad4ee43bd0f7a961" providerId="LiveId" clId="{647653EF-4188-4197-B4D1-62B0EF62C349}" dt="2021-09-08T15:59:39.274" v="5918" actId="12"/>
          <ac:spMkLst>
            <pc:docMk/>
            <pc:sldMk cId="4066186202" sldId="744"/>
            <ac:spMk id="3" creationId="{3A95C09B-7C5C-4C05-83F7-3D32A8964383}"/>
          </ac:spMkLst>
        </pc:spChg>
        <pc:spChg chg="mod">
          <ac:chgData name="Mark Higgins" userId="ad4ee43bd0f7a961" providerId="LiveId" clId="{647653EF-4188-4197-B4D1-62B0EF62C349}" dt="2021-09-09T12:54:24.919" v="12330" actId="20577"/>
          <ac:spMkLst>
            <pc:docMk/>
            <pc:sldMk cId="4066186202" sldId="744"/>
            <ac:spMk id="4" creationId="{D5105E7A-D0F6-478E-A603-BEA9B8033B25}"/>
          </ac:spMkLst>
        </pc:spChg>
      </pc:sldChg>
      <pc:sldChg chg="modSp new mod">
        <pc:chgData name="Mark Higgins" userId="ad4ee43bd0f7a961" providerId="LiveId" clId="{647653EF-4188-4197-B4D1-62B0EF62C349}" dt="2021-09-08T10:24:03.460" v="4260"/>
        <pc:sldMkLst>
          <pc:docMk/>
          <pc:sldMk cId="770630686" sldId="745"/>
        </pc:sldMkLst>
        <pc:spChg chg="mod">
          <ac:chgData name="Mark Higgins" userId="ad4ee43bd0f7a961" providerId="LiveId" clId="{647653EF-4188-4197-B4D1-62B0EF62C349}" dt="2021-09-08T10:22:06.496" v="4114" actId="20577"/>
          <ac:spMkLst>
            <pc:docMk/>
            <pc:sldMk cId="770630686" sldId="745"/>
            <ac:spMk id="2" creationId="{82E6915D-19D3-4BC8-89FD-3615A6D6BCAD}"/>
          </ac:spMkLst>
        </pc:spChg>
        <pc:spChg chg="mod">
          <ac:chgData name="Mark Higgins" userId="ad4ee43bd0f7a961" providerId="LiveId" clId="{647653EF-4188-4197-B4D1-62B0EF62C349}" dt="2021-09-08T10:24:01.689" v="4259" actId="21"/>
          <ac:spMkLst>
            <pc:docMk/>
            <pc:sldMk cId="770630686" sldId="745"/>
            <ac:spMk id="3" creationId="{65B89865-A8C0-424A-B106-1E19A3E4C571}"/>
          </ac:spMkLst>
        </pc:spChg>
        <pc:spChg chg="mod">
          <ac:chgData name="Mark Higgins" userId="ad4ee43bd0f7a961" providerId="LiveId" clId="{647653EF-4188-4197-B4D1-62B0EF62C349}" dt="2021-09-08T10:24:03.460" v="4260"/>
          <ac:spMkLst>
            <pc:docMk/>
            <pc:sldMk cId="770630686" sldId="745"/>
            <ac:spMk id="4" creationId="{02B5F9ED-CA4E-41DD-86F2-7AC6DD74DFA6}"/>
          </ac:spMkLst>
        </pc:spChg>
      </pc:sldChg>
      <pc:sldChg chg="modSp add mod">
        <pc:chgData name="Mark Higgins" userId="ad4ee43bd0f7a961" providerId="LiveId" clId="{647653EF-4188-4197-B4D1-62B0EF62C349}" dt="2021-09-08T10:24:50.807" v="4344" actId="20577"/>
        <pc:sldMkLst>
          <pc:docMk/>
          <pc:sldMk cId="617376751" sldId="746"/>
        </pc:sldMkLst>
        <pc:spChg chg="mod">
          <ac:chgData name="Mark Higgins" userId="ad4ee43bd0f7a961" providerId="LiveId" clId="{647653EF-4188-4197-B4D1-62B0EF62C349}" dt="2021-09-08T10:22:36.122" v="4142" actId="20577"/>
          <ac:spMkLst>
            <pc:docMk/>
            <pc:sldMk cId="617376751" sldId="746"/>
            <ac:spMk id="2" creationId="{82E6915D-19D3-4BC8-89FD-3615A6D6BCAD}"/>
          </ac:spMkLst>
        </pc:spChg>
        <pc:spChg chg="mod">
          <ac:chgData name="Mark Higgins" userId="ad4ee43bd0f7a961" providerId="LiveId" clId="{647653EF-4188-4197-B4D1-62B0EF62C349}" dt="2021-09-08T10:24:30.752" v="4306" actId="20577"/>
          <ac:spMkLst>
            <pc:docMk/>
            <pc:sldMk cId="617376751" sldId="746"/>
            <ac:spMk id="3" creationId="{65B89865-A8C0-424A-B106-1E19A3E4C571}"/>
          </ac:spMkLst>
        </pc:spChg>
        <pc:spChg chg="mod">
          <ac:chgData name="Mark Higgins" userId="ad4ee43bd0f7a961" providerId="LiveId" clId="{647653EF-4188-4197-B4D1-62B0EF62C349}" dt="2021-09-08T10:24:50.807" v="4344" actId="20577"/>
          <ac:spMkLst>
            <pc:docMk/>
            <pc:sldMk cId="617376751" sldId="746"/>
            <ac:spMk id="4" creationId="{02B5F9ED-CA4E-41DD-86F2-7AC6DD74DFA6}"/>
          </ac:spMkLst>
        </pc:spChg>
      </pc:sldChg>
      <pc:sldChg chg="addSp delSp modSp add mod">
        <pc:chgData name="Mark Higgins" userId="ad4ee43bd0f7a961" providerId="LiveId" clId="{647653EF-4188-4197-B4D1-62B0EF62C349}" dt="2021-09-08T10:26:35.701" v="4430" actId="478"/>
        <pc:sldMkLst>
          <pc:docMk/>
          <pc:sldMk cId="1570186602" sldId="747"/>
        </pc:sldMkLst>
        <pc:spChg chg="mod">
          <ac:chgData name="Mark Higgins" userId="ad4ee43bd0f7a961" providerId="LiveId" clId="{647653EF-4188-4197-B4D1-62B0EF62C349}" dt="2021-09-08T10:25:20.956" v="4355" actId="20577"/>
          <ac:spMkLst>
            <pc:docMk/>
            <pc:sldMk cId="1570186602" sldId="747"/>
            <ac:spMk id="2" creationId="{82E6915D-19D3-4BC8-89FD-3615A6D6BCAD}"/>
          </ac:spMkLst>
        </pc:spChg>
        <pc:spChg chg="mod">
          <ac:chgData name="Mark Higgins" userId="ad4ee43bd0f7a961" providerId="LiveId" clId="{647653EF-4188-4197-B4D1-62B0EF62C349}" dt="2021-09-08T10:26:16.067" v="4427" actId="20577"/>
          <ac:spMkLst>
            <pc:docMk/>
            <pc:sldMk cId="1570186602" sldId="747"/>
            <ac:spMk id="3" creationId="{65B89865-A8C0-424A-B106-1E19A3E4C571}"/>
          </ac:spMkLst>
        </pc:spChg>
        <pc:spChg chg="del">
          <ac:chgData name="Mark Higgins" userId="ad4ee43bd0f7a961" providerId="LiveId" clId="{647653EF-4188-4197-B4D1-62B0EF62C349}" dt="2021-09-08T10:26:34.506" v="4429" actId="478"/>
          <ac:spMkLst>
            <pc:docMk/>
            <pc:sldMk cId="1570186602" sldId="747"/>
            <ac:spMk id="4" creationId="{02B5F9ED-CA4E-41DD-86F2-7AC6DD74DFA6}"/>
          </ac:spMkLst>
        </pc:spChg>
        <pc:spChg chg="add del mod">
          <ac:chgData name="Mark Higgins" userId="ad4ee43bd0f7a961" providerId="LiveId" clId="{647653EF-4188-4197-B4D1-62B0EF62C349}" dt="2021-09-08T10:26:35.701" v="4430" actId="478"/>
          <ac:spMkLst>
            <pc:docMk/>
            <pc:sldMk cId="1570186602" sldId="747"/>
            <ac:spMk id="6" creationId="{9321712D-3311-4C9F-A724-58A44687E374}"/>
          </ac:spMkLst>
        </pc:spChg>
      </pc:sldChg>
      <pc:sldChg chg="new del">
        <pc:chgData name="Mark Higgins" userId="ad4ee43bd0f7a961" providerId="LiveId" clId="{647653EF-4188-4197-B4D1-62B0EF62C349}" dt="2021-09-08T10:25:05.520" v="4346" actId="47"/>
        <pc:sldMkLst>
          <pc:docMk/>
          <pc:sldMk cId="2126946114" sldId="747"/>
        </pc:sldMkLst>
      </pc:sldChg>
      <pc:sldChg chg="modSp add mod">
        <pc:chgData name="Mark Higgins" userId="ad4ee43bd0f7a961" providerId="LiveId" clId="{647653EF-4188-4197-B4D1-62B0EF62C349}" dt="2021-09-08T10:27:31.709" v="4517" actId="20577"/>
        <pc:sldMkLst>
          <pc:docMk/>
          <pc:sldMk cId="2759050896" sldId="748"/>
        </pc:sldMkLst>
        <pc:spChg chg="mod">
          <ac:chgData name="Mark Higgins" userId="ad4ee43bd0f7a961" providerId="LiveId" clId="{647653EF-4188-4197-B4D1-62B0EF62C349}" dt="2021-09-08T10:26:55.470" v="4458" actId="20577"/>
          <ac:spMkLst>
            <pc:docMk/>
            <pc:sldMk cId="2759050896" sldId="748"/>
            <ac:spMk id="2" creationId="{82E6915D-19D3-4BC8-89FD-3615A6D6BCAD}"/>
          </ac:spMkLst>
        </pc:spChg>
        <pc:spChg chg="mod">
          <ac:chgData name="Mark Higgins" userId="ad4ee43bd0f7a961" providerId="LiveId" clId="{647653EF-4188-4197-B4D1-62B0EF62C349}" dt="2021-09-08T10:27:31.709" v="4517" actId="20577"/>
          <ac:spMkLst>
            <pc:docMk/>
            <pc:sldMk cId="2759050896" sldId="748"/>
            <ac:spMk id="3" creationId="{65B89865-A8C0-424A-B106-1E19A3E4C571}"/>
          </ac:spMkLst>
        </pc:spChg>
      </pc:sldChg>
      <pc:sldChg chg="addSp delSp modSp new mod">
        <pc:chgData name="Mark Higgins" userId="ad4ee43bd0f7a961" providerId="LiveId" clId="{647653EF-4188-4197-B4D1-62B0EF62C349}" dt="2021-09-08T10:37:54.940" v="4628" actId="20577"/>
        <pc:sldMkLst>
          <pc:docMk/>
          <pc:sldMk cId="2085346251" sldId="749"/>
        </pc:sldMkLst>
        <pc:spChg chg="mod">
          <ac:chgData name="Mark Higgins" userId="ad4ee43bd0f7a961" providerId="LiveId" clId="{647653EF-4188-4197-B4D1-62B0EF62C349}" dt="2021-09-08T10:37:33.071" v="4622" actId="20577"/>
          <ac:spMkLst>
            <pc:docMk/>
            <pc:sldMk cId="2085346251" sldId="749"/>
            <ac:spMk id="2" creationId="{D40BF2D4-8835-46D2-BD41-E37842792346}"/>
          </ac:spMkLst>
        </pc:spChg>
        <pc:spChg chg="mod">
          <ac:chgData name="Mark Higgins" userId="ad4ee43bd0f7a961" providerId="LiveId" clId="{647653EF-4188-4197-B4D1-62B0EF62C349}" dt="2021-09-08T10:37:54.940" v="4628" actId="20577"/>
          <ac:spMkLst>
            <pc:docMk/>
            <pc:sldMk cId="2085346251" sldId="749"/>
            <ac:spMk id="3" creationId="{3E6BEAB8-451A-4A1D-BED2-CB8698FDE0DE}"/>
          </ac:spMkLst>
        </pc:spChg>
        <pc:picChg chg="add del mod">
          <ac:chgData name="Mark Higgins" userId="ad4ee43bd0f7a961" providerId="LiveId" clId="{647653EF-4188-4197-B4D1-62B0EF62C349}" dt="2021-09-08T10:37:08.878" v="4595"/>
          <ac:picMkLst>
            <pc:docMk/>
            <pc:sldMk cId="2085346251" sldId="749"/>
            <ac:picMk id="5" creationId="{754F284C-C0BC-4475-8975-3AB8A6BA25D8}"/>
          </ac:picMkLst>
        </pc:picChg>
        <pc:picChg chg="add mod">
          <ac:chgData name="Mark Higgins" userId="ad4ee43bd0f7a961" providerId="LiveId" clId="{647653EF-4188-4197-B4D1-62B0EF62C349}" dt="2021-09-08T10:37:48.430" v="4627" actId="1076"/>
          <ac:picMkLst>
            <pc:docMk/>
            <pc:sldMk cId="2085346251" sldId="749"/>
            <ac:picMk id="7" creationId="{241833EA-63A3-466C-8345-C6D888A9E209}"/>
          </ac:picMkLst>
        </pc:picChg>
      </pc:sldChg>
      <pc:sldChg chg="addSp delSp modSp new mod">
        <pc:chgData name="Mark Higgins" userId="ad4ee43bd0f7a961" providerId="LiveId" clId="{647653EF-4188-4197-B4D1-62B0EF62C349}" dt="2021-09-08T14:01:47.380" v="4738" actId="20577"/>
        <pc:sldMkLst>
          <pc:docMk/>
          <pc:sldMk cId="2018838890" sldId="750"/>
        </pc:sldMkLst>
        <pc:spChg chg="mod">
          <ac:chgData name="Mark Higgins" userId="ad4ee43bd0f7a961" providerId="LiveId" clId="{647653EF-4188-4197-B4D1-62B0EF62C349}" dt="2021-09-08T13:59:43.500" v="4670"/>
          <ac:spMkLst>
            <pc:docMk/>
            <pc:sldMk cId="2018838890" sldId="750"/>
            <ac:spMk id="2" creationId="{73ABB5C0-7797-4E62-BD5C-EADF4A7CD391}"/>
          </ac:spMkLst>
        </pc:spChg>
        <pc:spChg chg="del">
          <ac:chgData name="Mark Higgins" userId="ad4ee43bd0f7a961" providerId="LiveId" clId="{647653EF-4188-4197-B4D1-62B0EF62C349}" dt="2021-09-08T13:59:55.683" v="4671" actId="3680"/>
          <ac:spMkLst>
            <pc:docMk/>
            <pc:sldMk cId="2018838890" sldId="750"/>
            <ac:spMk id="3" creationId="{96F53DAE-5B74-4D47-81C7-142D07EFA951}"/>
          </ac:spMkLst>
        </pc:spChg>
        <pc:graphicFrameChg chg="add mod ord modGraphic">
          <ac:chgData name="Mark Higgins" userId="ad4ee43bd0f7a961" providerId="LiveId" clId="{647653EF-4188-4197-B4D1-62B0EF62C349}" dt="2021-09-08T14:01:47.380" v="4738" actId="20577"/>
          <ac:graphicFrameMkLst>
            <pc:docMk/>
            <pc:sldMk cId="2018838890" sldId="750"/>
            <ac:graphicFrameMk id="4" creationId="{8A37CDB9-E18B-44F7-B972-B90D1179C821}"/>
          </ac:graphicFrameMkLst>
        </pc:graphicFrameChg>
      </pc:sldChg>
      <pc:sldChg chg="modSp new mod">
        <pc:chgData name="Mark Higgins" userId="ad4ee43bd0f7a961" providerId="LiveId" clId="{647653EF-4188-4197-B4D1-62B0EF62C349}" dt="2021-09-09T12:54:52.896" v="12334" actId="20577"/>
        <pc:sldMkLst>
          <pc:docMk/>
          <pc:sldMk cId="3539341101" sldId="751"/>
        </pc:sldMkLst>
        <pc:spChg chg="mod">
          <ac:chgData name="Mark Higgins" userId="ad4ee43bd0f7a961" providerId="LiveId" clId="{647653EF-4188-4197-B4D1-62B0EF62C349}" dt="2021-09-09T12:54:52.896" v="12334" actId="20577"/>
          <ac:spMkLst>
            <pc:docMk/>
            <pc:sldMk cId="3539341101" sldId="751"/>
            <ac:spMk id="2" creationId="{1BB4857F-8796-4749-928C-198127ADE2FB}"/>
          </ac:spMkLst>
        </pc:spChg>
        <pc:spChg chg="mod">
          <ac:chgData name="Mark Higgins" userId="ad4ee43bd0f7a961" providerId="LiveId" clId="{647653EF-4188-4197-B4D1-62B0EF62C349}" dt="2021-09-08T15:58:41.532" v="5909" actId="12"/>
          <ac:spMkLst>
            <pc:docMk/>
            <pc:sldMk cId="3539341101" sldId="751"/>
            <ac:spMk id="3" creationId="{3AB7AE0C-5A41-40B0-AED7-1AF4736BCA6A}"/>
          </ac:spMkLst>
        </pc:spChg>
      </pc:sldChg>
      <pc:sldChg chg="modSp new mod">
        <pc:chgData name="Mark Higgins" userId="ad4ee43bd0f7a961" providerId="LiveId" clId="{647653EF-4188-4197-B4D1-62B0EF62C349}" dt="2021-09-09T12:54:56.393" v="12336" actId="20577"/>
        <pc:sldMkLst>
          <pc:docMk/>
          <pc:sldMk cId="3580120427" sldId="752"/>
        </pc:sldMkLst>
        <pc:spChg chg="mod">
          <ac:chgData name="Mark Higgins" userId="ad4ee43bd0f7a961" providerId="LiveId" clId="{647653EF-4188-4197-B4D1-62B0EF62C349}" dt="2021-09-09T12:54:56.393" v="12336" actId="20577"/>
          <ac:spMkLst>
            <pc:docMk/>
            <pc:sldMk cId="3580120427" sldId="752"/>
            <ac:spMk id="2" creationId="{87610D9C-BD6C-4444-A299-99F5760BAF0E}"/>
          </ac:spMkLst>
        </pc:spChg>
        <pc:spChg chg="mod">
          <ac:chgData name="Mark Higgins" userId="ad4ee43bd0f7a961" providerId="LiveId" clId="{647653EF-4188-4197-B4D1-62B0EF62C349}" dt="2021-09-08T15:58:36.862" v="5908" actId="12"/>
          <ac:spMkLst>
            <pc:docMk/>
            <pc:sldMk cId="3580120427" sldId="752"/>
            <ac:spMk id="3" creationId="{9FF05AF0-4B53-448B-B409-D3C128C84C03}"/>
          </ac:spMkLst>
        </pc:spChg>
      </pc:sldChg>
      <pc:sldChg chg="modSp new mod">
        <pc:chgData name="Mark Higgins" userId="ad4ee43bd0f7a961" providerId="LiveId" clId="{647653EF-4188-4197-B4D1-62B0EF62C349}" dt="2021-09-09T12:54:59.813" v="12338" actId="20577"/>
        <pc:sldMkLst>
          <pc:docMk/>
          <pc:sldMk cId="3010225684" sldId="753"/>
        </pc:sldMkLst>
        <pc:spChg chg="mod">
          <ac:chgData name="Mark Higgins" userId="ad4ee43bd0f7a961" providerId="LiveId" clId="{647653EF-4188-4197-B4D1-62B0EF62C349}" dt="2021-09-09T12:54:59.813" v="12338" actId="20577"/>
          <ac:spMkLst>
            <pc:docMk/>
            <pc:sldMk cId="3010225684" sldId="753"/>
            <ac:spMk id="2" creationId="{401D1D14-A222-4EE8-B2FF-FE298B7DF0FA}"/>
          </ac:spMkLst>
        </pc:spChg>
        <pc:spChg chg="mod">
          <ac:chgData name="Mark Higgins" userId="ad4ee43bd0f7a961" providerId="LiveId" clId="{647653EF-4188-4197-B4D1-62B0EF62C349}" dt="2021-09-09T09:15:36.197" v="6929" actId="113"/>
          <ac:spMkLst>
            <pc:docMk/>
            <pc:sldMk cId="3010225684" sldId="753"/>
            <ac:spMk id="3" creationId="{49BB9FA9-D075-4304-A37F-AAF49C0B6A7C}"/>
          </ac:spMkLst>
        </pc:spChg>
      </pc:sldChg>
      <pc:sldChg chg="modSp new mod">
        <pc:chgData name="Mark Higgins" userId="ad4ee43bd0f7a961" providerId="LiveId" clId="{647653EF-4188-4197-B4D1-62B0EF62C349}" dt="2021-09-09T12:55:03.877" v="12340" actId="20577"/>
        <pc:sldMkLst>
          <pc:docMk/>
          <pc:sldMk cId="1173022864" sldId="754"/>
        </pc:sldMkLst>
        <pc:spChg chg="mod">
          <ac:chgData name="Mark Higgins" userId="ad4ee43bd0f7a961" providerId="LiveId" clId="{647653EF-4188-4197-B4D1-62B0EF62C349}" dt="2021-09-09T12:55:03.877" v="12340" actId="20577"/>
          <ac:spMkLst>
            <pc:docMk/>
            <pc:sldMk cId="1173022864" sldId="754"/>
            <ac:spMk id="2" creationId="{29EE2AEC-0835-4E20-81E4-B461CE63A0B2}"/>
          </ac:spMkLst>
        </pc:spChg>
        <pc:spChg chg="mod">
          <ac:chgData name="Mark Higgins" userId="ad4ee43bd0f7a961" providerId="LiveId" clId="{647653EF-4188-4197-B4D1-62B0EF62C349}" dt="2021-09-09T09:15:51.604" v="6933" actId="113"/>
          <ac:spMkLst>
            <pc:docMk/>
            <pc:sldMk cId="1173022864" sldId="754"/>
            <ac:spMk id="3" creationId="{C3F4B77D-2814-4FEF-B37C-272F71A99C5A}"/>
          </ac:spMkLst>
        </pc:spChg>
      </pc:sldChg>
      <pc:sldChg chg="modSp new del mod">
        <pc:chgData name="Mark Higgins" userId="ad4ee43bd0f7a961" providerId="LiveId" clId="{647653EF-4188-4197-B4D1-62B0EF62C349}" dt="2021-09-09T09:09:23.900" v="6355" actId="47"/>
        <pc:sldMkLst>
          <pc:docMk/>
          <pc:sldMk cId="4037847139" sldId="754"/>
        </pc:sldMkLst>
        <pc:spChg chg="mod">
          <ac:chgData name="Mark Higgins" userId="ad4ee43bd0f7a961" providerId="LiveId" clId="{647653EF-4188-4197-B4D1-62B0EF62C349}" dt="2021-09-09T09:08:56.317" v="6354" actId="20577"/>
          <ac:spMkLst>
            <pc:docMk/>
            <pc:sldMk cId="4037847139" sldId="754"/>
            <ac:spMk id="2" creationId="{4E9F14D6-C0F7-414C-9EB0-EB508749F86E}"/>
          </ac:spMkLst>
        </pc:spChg>
      </pc:sldChg>
      <pc:sldChg chg="modSp new mod">
        <pc:chgData name="Mark Higgins" userId="ad4ee43bd0f7a961" providerId="LiveId" clId="{647653EF-4188-4197-B4D1-62B0EF62C349}" dt="2021-09-09T12:55:07.882" v="12342" actId="20577"/>
        <pc:sldMkLst>
          <pc:docMk/>
          <pc:sldMk cId="3597424047" sldId="755"/>
        </pc:sldMkLst>
        <pc:spChg chg="mod">
          <ac:chgData name="Mark Higgins" userId="ad4ee43bd0f7a961" providerId="LiveId" clId="{647653EF-4188-4197-B4D1-62B0EF62C349}" dt="2021-09-09T12:55:07.882" v="12342" actId="20577"/>
          <ac:spMkLst>
            <pc:docMk/>
            <pc:sldMk cId="3597424047" sldId="755"/>
            <ac:spMk id="2" creationId="{BA7536C8-1243-4AF5-A008-9D212FC0CBE4}"/>
          </ac:spMkLst>
        </pc:spChg>
        <pc:spChg chg="mod">
          <ac:chgData name="Mark Higgins" userId="ad4ee43bd0f7a961" providerId="LiveId" clId="{647653EF-4188-4197-B4D1-62B0EF62C349}" dt="2021-09-09T09:15:24.071" v="6927" actId="113"/>
          <ac:spMkLst>
            <pc:docMk/>
            <pc:sldMk cId="3597424047" sldId="755"/>
            <ac:spMk id="3" creationId="{68B79A21-A458-4052-907B-276AB1D73994}"/>
          </ac:spMkLst>
        </pc:spChg>
      </pc:sldChg>
      <pc:sldChg chg="modSp new mod">
        <pc:chgData name="Mark Higgins" userId="ad4ee43bd0f7a961" providerId="LiveId" clId="{647653EF-4188-4197-B4D1-62B0EF62C349}" dt="2021-09-09T12:55:12.442" v="12344" actId="20577"/>
        <pc:sldMkLst>
          <pc:docMk/>
          <pc:sldMk cId="192846444" sldId="756"/>
        </pc:sldMkLst>
        <pc:spChg chg="mod">
          <ac:chgData name="Mark Higgins" userId="ad4ee43bd0f7a961" providerId="LiveId" clId="{647653EF-4188-4197-B4D1-62B0EF62C349}" dt="2021-09-09T12:55:12.442" v="12344" actId="20577"/>
          <ac:spMkLst>
            <pc:docMk/>
            <pc:sldMk cId="192846444" sldId="756"/>
            <ac:spMk id="2" creationId="{BAA89689-7137-4340-B3F4-197A66D12BC1}"/>
          </ac:spMkLst>
        </pc:spChg>
        <pc:spChg chg="mod">
          <ac:chgData name="Mark Higgins" userId="ad4ee43bd0f7a961" providerId="LiveId" clId="{647653EF-4188-4197-B4D1-62B0EF62C349}" dt="2021-09-09T09:17:23.073" v="7087" actId="20577"/>
          <ac:spMkLst>
            <pc:docMk/>
            <pc:sldMk cId="192846444" sldId="756"/>
            <ac:spMk id="3" creationId="{CDF89FEC-A921-41D4-B826-87495DF1D861}"/>
          </ac:spMkLst>
        </pc:spChg>
      </pc:sldChg>
      <pc:sldChg chg="addSp delSp modSp new mod">
        <pc:chgData name="Mark Higgins" userId="ad4ee43bd0f7a961" providerId="LiveId" clId="{647653EF-4188-4197-B4D1-62B0EF62C349}" dt="2021-09-09T12:55:17.316" v="12346" actId="20577"/>
        <pc:sldMkLst>
          <pc:docMk/>
          <pc:sldMk cId="1815768866" sldId="757"/>
        </pc:sldMkLst>
        <pc:spChg chg="mod">
          <ac:chgData name="Mark Higgins" userId="ad4ee43bd0f7a961" providerId="LiveId" clId="{647653EF-4188-4197-B4D1-62B0EF62C349}" dt="2021-09-09T12:55:17.316" v="12346" actId="20577"/>
          <ac:spMkLst>
            <pc:docMk/>
            <pc:sldMk cId="1815768866" sldId="757"/>
            <ac:spMk id="2" creationId="{EAFA9237-BBAC-48E6-947A-9659CE1BE2F2}"/>
          </ac:spMkLst>
        </pc:spChg>
        <pc:spChg chg="mod">
          <ac:chgData name="Mark Higgins" userId="ad4ee43bd0f7a961" providerId="LiveId" clId="{647653EF-4188-4197-B4D1-62B0EF62C349}" dt="2021-09-09T09:25:51.691" v="7106" actId="20577"/>
          <ac:spMkLst>
            <pc:docMk/>
            <pc:sldMk cId="1815768866" sldId="757"/>
            <ac:spMk id="3" creationId="{0586534F-53BB-494E-8F0F-BD32767322B6}"/>
          </ac:spMkLst>
        </pc:spChg>
        <pc:picChg chg="add del mod">
          <ac:chgData name="Mark Higgins" userId="ad4ee43bd0f7a961" providerId="LiveId" clId="{647653EF-4188-4197-B4D1-62B0EF62C349}" dt="2021-09-09T09:27:03.377" v="7109" actId="478"/>
          <ac:picMkLst>
            <pc:docMk/>
            <pc:sldMk cId="1815768866" sldId="757"/>
            <ac:picMk id="5" creationId="{1F16B5F8-3E97-40FE-A687-957394C45584}"/>
          </ac:picMkLst>
        </pc:picChg>
        <pc:picChg chg="add mod">
          <ac:chgData name="Mark Higgins" userId="ad4ee43bd0f7a961" providerId="LiveId" clId="{647653EF-4188-4197-B4D1-62B0EF62C349}" dt="2021-09-09T09:27:10.284" v="7111" actId="1076"/>
          <ac:picMkLst>
            <pc:docMk/>
            <pc:sldMk cId="1815768866" sldId="757"/>
            <ac:picMk id="7" creationId="{CA08C98E-0A9E-485A-A5D3-104D5B96924B}"/>
          </ac:picMkLst>
        </pc:picChg>
      </pc:sldChg>
      <pc:sldChg chg="addSp modSp new mod">
        <pc:chgData name="Mark Higgins" userId="ad4ee43bd0f7a961" providerId="LiveId" clId="{647653EF-4188-4197-B4D1-62B0EF62C349}" dt="2021-09-09T12:55:22.537" v="12348" actId="20577"/>
        <pc:sldMkLst>
          <pc:docMk/>
          <pc:sldMk cId="107335709" sldId="758"/>
        </pc:sldMkLst>
        <pc:spChg chg="mod">
          <ac:chgData name="Mark Higgins" userId="ad4ee43bd0f7a961" providerId="LiveId" clId="{647653EF-4188-4197-B4D1-62B0EF62C349}" dt="2021-09-09T12:55:22.537" v="12348" actId="20577"/>
          <ac:spMkLst>
            <pc:docMk/>
            <pc:sldMk cId="107335709" sldId="758"/>
            <ac:spMk id="2" creationId="{43BAAE52-1509-46FA-A105-04A9619D64DC}"/>
          </ac:spMkLst>
        </pc:spChg>
        <pc:spChg chg="mod">
          <ac:chgData name="Mark Higgins" userId="ad4ee43bd0f7a961" providerId="LiveId" clId="{647653EF-4188-4197-B4D1-62B0EF62C349}" dt="2021-09-09T09:28:57.331" v="7229" actId="20577"/>
          <ac:spMkLst>
            <pc:docMk/>
            <pc:sldMk cId="107335709" sldId="758"/>
            <ac:spMk id="3" creationId="{9454C529-E6EF-4B71-AC87-E144CAB4E824}"/>
          </ac:spMkLst>
        </pc:spChg>
        <pc:picChg chg="add mod">
          <ac:chgData name="Mark Higgins" userId="ad4ee43bd0f7a961" providerId="LiveId" clId="{647653EF-4188-4197-B4D1-62B0EF62C349}" dt="2021-09-09T09:29:35.598" v="7232" actId="14100"/>
          <ac:picMkLst>
            <pc:docMk/>
            <pc:sldMk cId="107335709" sldId="758"/>
            <ac:picMk id="5" creationId="{85A52650-E4DC-497D-828C-870A2DEE54E1}"/>
          </ac:picMkLst>
        </pc:picChg>
      </pc:sldChg>
      <pc:sldChg chg="modSp new mod">
        <pc:chgData name="Mark Higgins" userId="ad4ee43bd0f7a961" providerId="LiveId" clId="{647653EF-4188-4197-B4D1-62B0EF62C349}" dt="2021-09-09T12:55:27.547" v="12350" actId="20577"/>
        <pc:sldMkLst>
          <pc:docMk/>
          <pc:sldMk cId="2045349611" sldId="759"/>
        </pc:sldMkLst>
        <pc:spChg chg="mod">
          <ac:chgData name="Mark Higgins" userId="ad4ee43bd0f7a961" providerId="LiveId" clId="{647653EF-4188-4197-B4D1-62B0EF62C349}" dt="2021-09-09T12:55:27.547" v="12350" actId="20577"/>
          <ac:spMkLst>
            <pc:docMk/>
            <pc:sldMk cId="2045349611" sldId="759"/>
            <ac:spMk id="2" creationId="{DD75EB1F-A187-4F8E-A63A-3BD6C54B3014}"/>
          </ac:spMkLst>
        </pc:spChg>
        <pc:spChg chg="mod">
          <ac:chgData name="Mark Higgins" userId="ad4ee43bd0f7a961" providerId="LiveId" clId="{647653EF-4188-4197-B4D1-62B0EF62C349}" dt="2021-09-09T09:33:03.487" v="7511" actId="15"/>
          <ac:spMkLst>
            <pc:docMk/>
            <pc:sldMk cId="2045349611" sldId="759"/>
            <ac:spMk id="3" creationId="{FA3AE9BA-6935-4460-801B-096F2E05C6CE}"/>
          </ac:spMkLst>
        </pc:spChg>
      </pc:sldChg>
      <pc:sldChg chg="addSp modSp new mod">
        <pc:chgData name="Mark Higgins" userId="ad4ee43bd0f7a961" providerId="LiveId" clId="{647653EF-4188-4197-B4D1-62B0EF62C349}" dt="2021-09-09T12:55:31.522" v="12352" actId="20577"/>
        <pc:sldMkLst>
          <pc:docMk/>
          <pc:sldMk cId="3253721968" sldId="760"/>
        </pc:sldMkLst>
        <pc:spChg chg="mod">
          <ac:chgData name="Mark Higgins" userId="ad4ee43bd0f7a961" providerId="LiveId" clId="{647653EF-4188-4197-B4D1-62B0EF62C349}" dt="2021-09-09T12:55:31.522" v="12352" actId="20577"/>
          <ac:spMkLst>
            <pc:docMk/>
            <pc:sldMk cId="3253721968" sldId="760"/>
            <ac:spMk id="2" creationId="{EB634CC2-0C76-47E8-9A95-CE0D6FDF258F}"/>
          </ac:spMkLst>
        </pc:spChg>
        <pc:spChg chg="mod">
          <ac:chgData name="Mark Higgins" userId="ad4ee43bd0f7a961" providerId="LiveId" clId="{647653EF-4188-4197-B4D1-62B0EF62C349}" dt="2021-09-09T09:51:20.015" v="8337" actId="20577"/>
          <ac:spMkLst>
            <pc:docMk/>
            <pc:sldMk cId="3253721968" sldId="760"/>
            <ac:spMk id="3" creationId="{657A60F7-E7D0-4967-9B58-18FAC5ED161B}"/>
          </ac:spMkLst>
        </pc:spChg>
        <pc:picChg chg="add mod">
          <ac:chgData name="Mark Higgins" userId="ad4ee43bd0f7a961" providerId="LiveId" clId="{647653EF-4188-4197-B4D1-62B0EF62C349}" dt="2021-09-09T09:51:30.791" v="8341" actId="1076"/>
          <ac:picMkLst>
            <pc:docMk/>
            <pc:sldMk cId="3253721968" sldId="760"/>
            <ac:picMk id="5" creationId="{045571A5-71A1-4DF8-A4E3-D3DCACFDD431}"/>
          </ac:picMkLst>
        </pc:picChg>
      </pc:sldChg>
      <pc:sldChg chg="addSp modSp new mod">
        <pc:chgData name="Mark Higgins" userId="ad4ee43bd0f7a961" providerId="LiveId" clId="{647653EF-4188-4197-B4D1-62B0EF62C349}" dt="2021-09-09T12:55:36.456" v="12354" actId="20577"/>
        <pc:sldMkLst>
          <pc:docMk/>
          <pc:sldMk cId="2057681853" sldId="761"/>
        </pc:sldMkLst>
        <pc:spChg chg="mod">
          <ac:chgData name="Mark Higgins" userId="ad4ee43bd0f7a961" providerId="LiveId" clId="{647653EF-4188-4197-B4D1-62B0EF62C349}" dt="2021-09-09T12:55:36.456" v="12354" actId="20577"/>
          <ac:spMkLst>
            <pc:docMk/>
            <pc:sldMk cId="2057681853" sldId="761"/>
            <ac:spMk id="2" creationId="{E2187FE0-8CC6-435A-B2A4-B27FC9A34388}"/>
          </ac:spMkLst>
        </pc:spChg>
        <pc:spChg chg="mod">
          <ac:chgData name="Mark Higgins" userId="ad4ee43bd0f7a961" providerId="LiveId" clId="{647653EF-4188-4197-B4D1-62B0EF62C349}" dt="2021-09-09T09:52:12.114" v="8346" actId="20577"/>
          <ac:spMkLst>
            <pc:docMk/>
            <pc:sldMk cId="2057681853" sldId="761"/>
            <ac:spMk id="3" creationId="{23C6CB75-64D4-43D4-9738-85AB40B1A31E}"/>
          </ac:spMkLst>
        </pc:spChg>
        <pc:picChg chg="add mod">
          <ac:chgData name="Mark Higgins" userId="ad4ee43bd0f7a961" providerId="LiveId" clId="{647653EF-4188-4197-B4D1-62B0EF62C349}" dt="2021-09-09T09:52:05.743" v="8345" actId="14100"/>
          <ac:picMkLst>
            <pc:docMk/>
            <pc:sldMk cId="2057681853" sldId="761"/>
            <ac:picMk id="5" creationId="{92281F29-9DEC-497F-920F-F70FC675274E}"/>
          </ac:picMkLst>
        </pc:picChg>
      </pc:sldChg>
      <pc:sldChg chg="addSp delSp modSp new mod">
        <pc:chgData name="Mark Higgins" userId="ad4ee43bd0f7a961" providerId="LiveId" clId="{647653EF-4188-4197-B4D1-62B0EF62C349}" dt="2021-09-09T12:55:41.137" v="12356" actId="20577"/>
        <pc:sldMkLst>
          <pc:docMk/>
          <pc:sldMk cId="1239202243" sldId="762"/>
        </pc:sldMkLst>
        <pc:spChg chg="mod">
          <ac:chgData name="Mark Higgins" userId="ad4ee43bd0f7a961" providerId="LiveId" clId="{647653EF-4188-4197-B4D1-62B0EF62C349}" dt="2021-09-09T12:55:41.137" v="12356" actId="20577"/>
          <ac:spMkLst>
            <pc:docMk/>
            <pc:sldMk cId="1239202243" sldId="762"/>
            <ac:spMk id="2" creationId="{ACE5C469-65D0-4D83-BF7A-59281C182216}"/>
          </ac:spMkLst>
        </pc:spChg>
        <pc:spChg chg="mod">
          <ac:chgData name="Mark Higgins" userId="ad4ee43bd0f7a961" providerId="LiveId" clId="{647653EF-4188-4197-B4D1-62B0EF62C349}" dt="2021-09-09T09:49:53.559" v="8325" actId="20577"/>
          <ac:spMkLst>
            <pc:docMk/>
            <pc:sldMk cId="1239202243" sldId="762"/>
            <ac:spMk id="3" creationId="{AB875117-E1A0-49EA-B79F-6A0C26B636D1}"/>
          </ac:spMkLst>
        </pc:spChg>
        <pc:picChg chg="add del mod">
          <ac:chgData name="Mark Higgins" userId="ad4ee43bd0f7a961" providerId="LiveId" clId="{647653EF-4188-4197-B4D1-62B0EF62C349}" dt="2021-09-09T09:50:42.235" v="8331" actId="478"/>
          <ac:picMkLst>
            <pc:docMk/>
            <pc:sldMk cId="1239202243" sldId="762"/>
            <ac:picMk id="5" creationId="{E0F0E987-FE5E-47E8-A482-7004840C8D81}"/>
          </ac:picMkLst>
        </pc:picChg>
        <pc:picChg chg="add mod">
          <ac:chgData name="Mark Higgins" userId="ad4ee43bd0f7a961" providerId="LiveId" clId="{647653EF-4188-4197-B4D1-62B0EF62C349}" dt="2021-09-09T09:50:53.187" v="8336" actId="14100"/>
          <ac:picMkLst>
            <pc:docMk/>
            <pc:sldMk cId="1239202243" sldId="762"/>
            <ac:picMk id="7" creationId="{0C01605C-91E9-4215-9568-A949A3F02FB0}"/>
          </ac:picMkLst>
        </pc:picChg>
      </pc:sldChg>
      <pc:sldChg chg="addSp modSp new mod">
        <pc:chgData name="Mark Higgins" userId="ad4ee43bd0f7a961" providerId="LiveId" clId="{647653EF-4188-4197-B4D1-62B0EF62C349}" dt="2021-09-09T12:55:45.292" v="12358" actId="20577"/>
        <pc:sldMkLst>
          <pc:docMk/>
          <pc:sldMk cId="932549731" sldId="763"/>
        </pc:sldMkLst>
        <pc:spChg chg="mod">
          <ac:chgData name="Mark Higgins" userId="ad4ee43bd0f7a961" providerId="LiveId" clId="{647653EF-4188-4197-B4D1-62B0EF62C349}" dt="2021-09-09T12:55:45.292" v="12358" actId="20577"/>
          <ac:spMkLst>
            <pc:docMk/>
            <pc:sldMk cId="932549731" sldId="763"/>
            <ac:spMk id="2" creationId="{924CA2A8-7AB3-4895-A078-9A98244A65FD}"/>
          </ac:spMkLst>
        </pc:spChg>
        <pc:spChg chg="mod">
          <ac:chgData name="Mark Higgins" userId="ad4ee43bd0f7a961" providerId="LiveId" clId="{647653EF-4188-4197-B4D1-62B0EF62C349}" dt="2021-09-09T10:26:45.658" v="8392" actId="20577"/>
          <ac:spMkLst>
            <pc:docMk/>
            <pc:sldMk cId="932549731" sldId="763"/>
            <ac:spMk id="3" creationId="{CC258964-63E2-4C5C-8A6A-6E69A3E6AE69}"/>
          </ac:spMkLst>
        </pc:spChg>
        <pc:graphicFrameChg chg="add mod modGraphic">
          <ac:chgData name="Mark Higgins" userId="ad4ee43bd0f7a961" providerId="LiveId" clId="{647653EF-4188-4197-B4D1-62B0EF62C349}" dt="2021-09-09T10:28:06.792" v="8399"/>
          <ac:graphicFrameMkLst>
            <pc:docMk/>
            <pc:sldMk cId="932549731" sldId="763"/>
            <ac:graphicFrameMk id="4" creationId="{43006814-3F2B-4EF6-8CB2-765C847ED3BF}"/>
          </ac:graphicFrameMkLst>
        </pc:graphicFrameChg>
      </pc:sldChg>
      <pc:sldChg chg="addSp modSp new mod">
        <pc:chgData name="Mark Higgins" userId="ad4ee43bd0f7a961" providerId="LiveId" clId="{647653EF-4188-4197-B4D1-62B0EF62C349}" dt="2021-09-09T12:55:50.362" v="12360" actId="20577"/>
        <pc:sldMkLst>
          <pc:docMk/>
          <pc:sldMk cId="763952852" sldId="764"/>
        </pc:sldMkLst>
        <pc:spChg chg="mod">
          <ac:chgData name="Mark Higgins" userId="ad4ee43bd0f7a961" providerId="LiveId" clId="{647653EF-4188-4197-B4D1-62B0EF62C349}" dt="2021-09-09T12:55:50.362" v="12360" actId="20577"/>
          <ac:spMkLst>
            <pc:docMk/>
            <pc:sldMk cId="763952852" sldId="764"/>
            <ac:spMk id="2" creationId="{211A66BA-4D08-47C0-A76D-981C5C30BAB2}"/>
          </ac:spMkLst>
        </pc:spChg>
        <pc:spChg chg="mod">
          <ac:chgData name="Mark Higgins" userId="ad4ee43bd0f7a961" providerId="LiveId" clId="{647653EF-4188-4197-B4D1-62B0EF62C349}" dt="2021-09-09T10:33:46.258" v="8564" actId="20577"/>
          <ac:spMkLst>
            <pc:docMk/>
            <pc:sldMk cId="763952852" sldId="764"/>
            <ac:spMk id="3" creationId="{304731A3-2A66-40BA-B756-D72BC33AAC82}"/>
          </ac:spMkLst>
        </pc:spChg>
        <pc:picChg chg="add mod">
          <ac:chgData name="Mark Higgins" userId="ad4ee43bd0f7a961" providerId="LiveId" clId="{647653EF-4188-4197-B4D1-62B0EF62C349}" dt="2021-09-09T10:33:51.475" v="8565" actId="1076"/>
          <ac:picMkLst>
            <pc:docMk/>
            <pc:sldMk cId="763952852" sldId="764"/>
            <ac:picMk id="5" creationId="{6CFF9021-0E1D-41E8-9332-DC80C71CD68E}"/>
          </ac:picMkLst>
        </pc:picChg>
      </pc:sldChg>
      <pc:sldChg chg="modSp new mod">
        <pc:chgData name="Mark Higgins" userId="ad4ee43bd0f7a961" providerId="LiveId" clId="{647653EF-4188-4197-B4D1-62B0EF62C349}" dt="2021-09-09T12:55:55.011" v="12362" actId="20577"/>
        <pc:sldMkLst>
          <pc:docMk/>
          <pc:sldMk cId="1031906618" sldId="765"/>
        </pc:sldMkLst>
        <pc:spChg chg="mod">
          <ac:chgData name="Mark Higgins" userId="ad4ee43bd0f7a961" providerId="LiveId" clId="{647653EF-4188-4197-B4D1-62B0EF62C349}" dt="2021-09-09T12:55:55.011" v="12362" actId="20577"/>
          <ac:spMkLst>
            <pc:docMk/>
            <pc:sldMk cId="1031906618" sldId="765"/>
            <ac:spMk id="2" creationId="{8084D6C1-1EC6-4D41-A849-D117CA29F83C}"/>
          </ac:spMkLst>
        </pc:spChg>
        <pc:spChg chg="mod">
          <ac:chgData name="Mark Higgins" userId="ad4ee43bd0f7a961" providerId="LiveId" clId="{647653EF-4188-4197-B4D1-62B0EF62C349}" dt="2021-09-09T10:35:17.982" v="8712" actId="20577"/>
          <ac:spMkLst>
            <pc:docMk/>
            <pc:sldMk cId="1031906618" sldId="765"/>
            <ac:spMk id="3" creationId="{222DAC11-93A6-4359-B1BC-7DB59C9F22D4}"/>
          </ac:spMkLst>
        </pc:spChg>
      </pc:sldChg>
      <pc:sldChg chg="modSp new mod">
        <pc:chgData name="Mark Higgins" userId="ad4ee43bd0f7a961" providerId="LiveId" clId="{647653EF-4188-4197-B4D1-62B0EF62C349}" dt="2021-09-09T12:55:59.257" v="12364" actId="20577"/>
        <pc:sldMkLst>
          <pc:docMk/>
          <pc:sldMk cId="4045849453" sldId="766"/>
        </pc:sldMkLst>
        <pc:spChg chg="mod">
          <ac:chgData name="Mark Higgins" userId="ad4ee43bd0f7a961" providerId="LiveId" clId="{647653EF-4188-4197-B4D1-62B0EF62C349}" dt="2021-09-09T12:55:59.257" v="12364" actId="20577"/>
          <ac:spMkLst>
            <pc:docMk/>
            <pc:sldMk cId="4045849453" sldId="766"/>
            <ac:spMk id="2" creationId="{1C13DB8D-A665-42B7-8788-4DD4F0837DAA}"/>
          </ac:spMkLst>
        </pc:spChg>
        <pc:spChg chg="mod">
          <ac:chgData name="Mark Higgins" userId="ad4ee43bd0f7a961" providerId="LiveId" clId="{647653EF-4188-4197-B4D1-62B0EF62C349}" dt="2021-09-09T10:38:47.518" v="9127" actId="20577"/>
          <ac:spMkLst>
            <pc:docMk/>
            <pc:sldMk cId="4045849453" sldId="766"/>
            <ac:spMk id="3" creationId="{2764C43D-B1E0-4321-8FC2-3AFE18F18302}"/>
          </ac:spMkLst>
        </pc:spChg>
      </pc:sldChg>
      <pc:sldChg chg="addSp modSp new mod">
        <pc:chgData name="Mark Higgins" userId="ad4ee43bd0f7a961" providerId="LiveId" clId="{647653EF-4188-4197-B4D1-62B0EF62C349}" dt="2021-09-09T12:56:02.855" v="12366" actId="20577"/>
        <pc:sldMkLst>
          <pc:docMk/>
          <pc:sldMk cId="148442352" sldId="767"/>
        </pc:sldMkLst>
        <pc:spChg chg="mod">
          <ac:chgData name="Mark Higgins" userId="ad4ee43bd0f7a961" providerId="LiveId" clId="{647653EF-4188-4197-B4D1-62B0EF62C349}" dt="2021-09-09T12:56:02.855" v="12366" actId="20577"/>
          <ac:spMkLst>
            <pc:docMk/>
            <pc:sldMk cId="148442352" sldId="767"/>
            <ac:spMk id="2" creationId="{3B291F5B-9305-4732-A4B3-ADA915692CA3}"/>
          </ac:spMkLst>
        </pc:spChg>
        <pc:spChg chg="mod">
          <ac:chgData name="Mark Higgins" userId="ad4ee43bd0f7a961" providerId="LiveId" clId="{647653EF-4188-4197-B4D1-62B0EF62C349}" dt="2021-09-09T10:41:21.055" v="9213" actId="20577"/>
          <ac:spMkLst>
            <pc:docMk/>
            <pc:sldMk cId="148442352" sldId="767"/>
            <ac:spMk id="3" creationId="{B233EB34-DD2A-4BA7-B09C-EBFD9845E69C}"/>
          </ac:spMkLst>
        </pc:spChg>
        <pc:graphicFrameChg chg="add mod modGraphic">
          <ac:chgData name="Mark Higgins" userId="ad4ee43bd0f7a961" providerId="LiveId" clId="{647653EF-4188-4197-B4D1-62B0EF62C349}" dt="2021-09-09T10:45:08.319" v="9418" actId="20577"/>
          <ac:graphicFrameMkLst>
            <pc:docMk/>
            <pc:sldMk cId="148442352" sldId="767"/>
            <ac:graphicFrameMk id="4" creationId="{9F6BB076-A773-4E25-BDAC-CC73A81A61E3}"/>
          </ac:graphicFrameMkLst>
        </pc:graphicFrameChg>
      </pc:sldChg>
      <pc:sldChg chg="modSp new del mod">
        <pc:chgData name="Mark Higgins" userId="ad4ee43bd0f7a961" providerId="LiveId" clId="{647653EF-4188-4197-B4D1-62B0EF62C349}" dt="2021-09-09T11:02:49.093" v="9597" actId="47"/>
        <pc:sldMkLst>
          <pc:docMk/>
          <pc:sldMk cId="112603793" sldId="768"/>
        </pc:sldMkLst>
        <pc:spChg chg="mod">
          <ac:chgData name="Mark Higgins" userId="ad4ee43bd0f7a961" providerId="LiveId" clId="{647653EF-4188-4197-B4D1-62B0EF62C349}" dt="2021-09-09T10:45:29.634" v="9432" actId="20577"/>
          <ac:spMkLst>
            <pc:docMk/>
            <pc:sldMk cId="112603793" sldId="768"/>
            <ac:spMk id="2" creationId="{1E6B7B18-2927-48B5-B56C-A774622FBB14}"/>
          </ac:spMkLst>
        </pc:spChg>
        <pc:spChg chg="mod">
          <ac:chgData name="Mark Higgins" userId="ad4ee43bd0f7a961" providerId="LiveId" clId="{647653EF-4188-4197-B4D1-62B0EF62C349}" dt="2021-09-09T11:02:47.297" v="9596" actId="6549"/>
          <ac:spMkLst>
            <pc:docMk/>
            <pc:sldMk cId="112603793" sldId="768"/>
            <ac:spMk id="3" creationId="{2317DD97-C843-4D1E-B57E-C584134C1E56}"/>
          </ac:spMkLst>
        </pc:spChg>
      </pc:sldChg>
      <pc:sldChg chg="addSp modSp new mod">
        <pc:chgData name="Mark Higgins" userId="ad4ee43bd0f7a961" providerId="LiveId" clId="{647653EF-4188-4197-B4D1-62B0EF62C349}" dt="2021-09-09T12:56:07.192" v="12368" actId="20577"/>
        <pc:sldMkLst>
          <pc:docMk/>
          <pc:sldMk cId="1954010883" sldId="769"/>
        </pc:sldMkLst>
        <pc:spChg chg="mod">
          <ac:chgData name="Mark Higgins" userId="ad4ee43bd0f7a961" providerId="LiveId" clId="{647653EF-4188-4197-B4D1-62B0EF62C349}" dt="2021-09-09T12:56:07.192" v="12368" actId="20577"/>
          <ac:spMkLst>
            <pc:docMk/>
            <pc:sldMk cId="1954010883" sldId="769"/>
            <ac:spMk id="2" creationId="{3394C551-7EEF-4B50-BD17-359FCABEE0AE}"/>
          </ac:spMkLst>
        </pc:spChg>
        <pc:spChg chg="mod">
          <ac:chgData name="Mark Higgins" userId="ad4ee43bd0f7a961" providerId="LiveId" clId="{647653EF-4188-4197-B4D1-62B0EF62C349}" dt="2021-09-09T11:14:02.774" v="10000" actId="20577"/>
          <ac:spMkLst>
            <pc:docMk/>
            <pc:sldMk cId="1954010883" sldId="769"/>
            <ac:spMk id="3" creationId="{2373F381-E274-476A-859D-554434E772A9}"/>
          </ac:spMkLst>
        </pc:spChg>
        <pc:graphicFrameChg chg="add mod modGraphic">
          <ac:chgData name="Mark Higgins" userId="ad4ee43bd0f7a961" providerId="LiveId" clId="{647653EF-4188-4197-B4D1-62B0EF62C349}" dt="2021-09-09T11:13:31.812" v="9908" actId="14734"/>
          <ac:graphicFrameMkLst>
            <pc:docMk/>
            <pc:sldMk cId="1954010883" sldId="769"/>
            <ac:graphicFrameMk id="4" creationId="{FC2DD406-8B9C-4AF3-8A8B-75DBF1334EF1}"/>
          </ac:graphicFrameMkLst>
        </pc:graphicFrameChg>
      </pc:sldChg>
      <pc:sldChg chg="modSp new mod">
        <pc:chgData name="Mark Higgins" userId="ad4ee43bd0f7a961" providerId="LiveId" clId="{647653EF-4188-4197-B4D1-62B0EF62C349}" dt="2021-09-09T12:56:14.958" v="12369"/>
        <pc:sldMkLst>
          <pc:docMk/>
          <pc:sldMk cId="1604972400" sldId="770"/>
        </pc:sldMkLst>
        <pc:spChg chg="mod">
          <ac:chgData name="Mark Higgins" userId="ad4ee43bd0f7a961" providerId="LiveId" clId="{647653EF-4188-4197-B4D1-62B0EF62C349}" dt="2021-09-09T12:56:14.958" v="12369"/>
          <ac:spMkLst>
            <pc:docMk/>
            <pc:sldMk cId="1604972400" sldId="770"/>
            <ac:spMk id="2" creationId="{2AA2E299-6B3D-4A4F-A7A5-BF215D2FE48B}"/>
          </ac:spMkLst>
        </pc:spChg>
        <pc:spChg chg="mod">
          <ac:chgData name="Mark Higgins" userId="ad4ee43bd0f7a961" providerId="LiveId" clId="{647653EF-4188-4197-B4D1-62B0EF62C349}" dt="2021-09-09T12:01:09.212" v="10225" actId="20577"/>
          <ac:spMkLst>
            <pc:docMk/>
            <pc:sldMk cId="1604972400" sldId="770"/>
            <ac:spMk id="3" creationId="{D69C3DC8-5804-4F88-B958-019F3E3D7375}"/>
          </ac:spMkLst>
        </pc:spChg>
      </pc:sldChg>
      <pc:sldChg chg="addSp modSp new mod">
        <pc:chgData name="Mark Higgins" userId="ad4ee43bd0f7a961" providerId="LiveId" clId="{647653EF-4188-4197-B4D1-62B0EF62C349}" dt="2021-09-09T12:56:18.469" v="12370"/>
        <pc:sldMkLst>
          <pc:docMk/>
          <pc:sldMk cId="2510440238" sldId="771"/>
        </pc:sldMkLst>
        <pc:spChg chg="mod">
          <ac:chgData name="Mark Higgins" userId="ad4ee43bd0f7a961" providerId="LiveId" clId="{647653EF-4188-4197-B4D1-62B0EF62C349}" dt="2021-09-09T12:56:18.469" v="12370"/>
          <ac:spMkLst>
            <pc:docMk/>
            <pc:sldMk cId="2510440238" sldId="771"/>
            <ac:spMk id="2" creationId="{205782F2-7381-4999-9F72-1F7CB91CEF1B}"/>
          </ac:spMkLst>
        </pc:spChg>
        <pc:spChg chg="mod">
          <ac:chgData name="Mark Higgins" userId="ad4ee43bd0f7a961" providerId="LiveId" clId="{647653EF-4188-4197-B4D1-62B0EF62C349}" dt="2021-09-09T12:08:03.484" v="10646" actId="20577"/>
          <ac:spMkLst>
            <pc:docMk/>
            <pc:sldMk cId="2510440238" sldId="771"/>
            <ac:spMk id="3" creationId="{821E72C2-EF11-49F1-BED4-7485BC6FFC3E}"/>
          </ac:spMkLst>
        </pc:spChg>
        <pc:picChg chg="add mod">
          <ac:chgData name="Mark Higgins" userId="ad4ee43bd0f7a961" providerId="LiveId" clId="{647653EF-4188-4197-B4D1-62B0EF62C349}" dt="2021-09-09T12:06:42.347" v="10492" actId="14100"/>
          <ac:picMkLst>
            <pc:docMk/>
            <pc:sldMk cId="2510440238" sldId="771"/>
            <ac:picMk id="5" creationId="{04F80B8A-962A-41FB-9B29-4EBFEB78DE46}"/>
          </ac:picMkLst>
        </pc:picChg>
      </pc:sldChg>
      <pc:sldChg chg="addSp modSp new mod ord">
        <pc:chgData name="Mark Higgins" userId="ad4ee43bd0f7a961" providerId="LiveId" clId="{647653EF-4188-4197-B4D1-62B0EF62C349}" dt="2021-09-09T12:56:21.881" v="12371"/>
        <pc:sldMkLst>
          <pc:docMk/>
          <pc:sldMk cId="676233634" sldId="772"/>
        </pc:sldMkLst>
        <pc:spChg chg="mod">
          <ac:chgData name="Mark Higgins" userId="ad4ee43bd0f7a961" providerId="LiveId" clId="{647653EF-4188-4197-B4D1-62B0EF62C349}" dt="2021-09-09T12:56:21.881" v="12371"/>
          <ac:spMkLst>
            <pc:docMk/>
            <pc:sldMk cId="676233634" sldId="772"/>
            <ac:spMk id="2" creationId="{95274E2D-5564-44B1-BE0C-5FFEA7E1C781}"/>
          </ac:spMkLst>
        </pc:spChg>
        <pc:spChg chg="mod">
          <ac:chgData name="Mark Higgins" userId="ad4ee43bd0f7a961" providerId="LiveId" clId="{647653EF-4188-4197-B4D1-62B0EF62C349}" dt="2021-09-09T12:06:10.260" v="10484" actId="20577"/>
          <ac:spMkLst>
            <pc:docMk/>
            <pc:sldMk cId="676233634" sldId="772"/>
            <ac:spMk id="3" creationId="{F5782063-7B1A-4B12-93EC-B67BC7DEAE50}"/>
          </ac:spMkLst>
        </pc:spChg>
        <pc:picChg chg="add mod">
          <ac:chgData name="Mark Higgins" userId="ad4ee43bd0f7a961" providerId="LiveId" clId="{647653EF-4188-4197-B4D1-62B0EF62C349}" dt="2021-09-09T12:06:14.994" v="10486" actId="1076"/>
          <ac:picMkLst>
            <pc:docMk/>
            <pc:sldMk cId="676233634" sldId="772"/>
            <ac:picMk id="5" creationId="{FC1F3846-1F48-4940-8171-5995EA390C5F}"/>
          </ac:picMkLst>
        </pc:picChg>
      </pc:sldChg>
      <pc:sldChg chg="addSp modSp new mod">
        <pc:chgData name="Mark Higgins" userId="ad4ee43bd0f7a961" providerId="LiveId" clId="{647653EF-4188-4197-B4D1-62B0EF62C349}" dt="2021-09-09T12:56:26.613" v="12372"/>
        <pc:sldMkLst>
          <pc:docMk/>
          <pc:sldMk cId="1934469221" sldId="773"/>
        </pc:sldMkLst>
        <pc:spChg chg="mod">
          <ac:chgData name="Mark Higgins" userId="ad4ee43bd0f7a961" providerId="LiveId" clId="{647653EF-4188-4197-B4D1-62B0EF62C349}" dt="2021-09-09T12:56:26.613" v="12372"/>
          <ac:spMkLst>
            <pc:docMk/>
            <pc:sldMk cId="1934469221" sldId="773"/>
            <ac:spMk id="2" creationId="{69161DD3-065D-4F10-97B8-A1B60EFC01FD}"/>
          </ac:spMkLst>
        </pc:spChg>
        <pc:spChg chg="mod">
          <ac:chgData name="Mark Higgins" userId="ad4ee43bd0f7a961" providerId="LiveId" clId="{647653EF-4188-4197-B4D1-62B0EF62C349}" dt="2021-09-09T12:20:17.207" v="11157" actId="20577"/>
          <ac:spMkLst>
            <pc:docMk/>
            <pc:sldMk cId="1934469221" sldId="773"/>
            <ac:spMk id="3" creationId="{068B7CD6-FE8F-48A9-A540-D69A888FBF9B}"/>
          </ac:spMkLst>
        </pc:spChg>
        <pc:picChg chg="add mod">
          <ac:chgData name="Mark Higgins" userId="ad4ee43bd0f7a961" providerId="LiveId" clId="{647653EF-4188-4197-B4D1-62B0EF62C349}" dt="2021-09-09T12:19:06.371" v="11083" actId="1076"/>
          <ac:picMkLst>
            <pc:docMk/>
            <pc:sldMk cId="1934469221" sldId="773"/>
            <ac:picMk id="5" creationId="{95D8BF38-E3B6-45D1-8B83-0FE3B48ADAB3}"/>
          </ac:picMkLst>
        </pc:picChg>
      </pc:sldChg>
      <pc:sldChg chg="addSp modSp new mod">
        <pc:chgData name="Mark Higgins" userId="ad4ee43bd0f7a961" providerId="LiveId" clId="{647653EF-4188-4197-B4D1-62B0EF62C349}" dt="2021-09-09T12:56:30.678" v="12373"/>
        <pc:sldMkLst>
          <pc:docMk/>
          <pc:sldMk cId="1886039604" sldId="774"/>
        </pc:sldMkLst>
        <pc:spChg chg="mod">
          <ac:chgData name="Mark Higgins" userId="ad4ee43bd0f7a961" providerId="LiveId" clId="{647653EF-4188-4197-B4D1-62B0EF62C349}" dt="2021-09-09T12:56:30.678" v="12373"/>
          <ac:spMkLst>
            <pc:docMk/>
            <pc:sldMk cId="1886039604" sldId="774"/>
            <ac:spMk id="2" creationId="{4E73F67C-C8B2-4D94-B9F0-E4E49DBF3B44}"/>
          </ac:spMkLst>
        </pc:spChg>
        <pc:spChg chg="mod">
          <ac:chgData name="Mark Higgins" userId="ad4ee43bd0f7a961" providerId="LiveId" clId="{647653EF-4188-4197-B4D1-62B0EF62C349}" dt="2021-09-09T12:24:12.703" v="11599" actId="6549"/>
          <ac:spMkLst>
            <pc:docMk/>
            <pc:sldMk cId="1886039604" sldId="774"/>
            <ac:spMk id="3" creationId="{AA871E9D-6440-45F5-8DC5-DEE8634EE039}"/>
          </ac:spMkLst>
        </pc:spChg>
        <pc:picChg chg="add mod">
          <ac:chgData name="Mark Higgins" userId="ad4ee43bd0f7a961" providerId="LiveId" clId="{647653EF-4188-4197-B4D1-62B0EF62C349}" dt="2021-09-09T12:21:08.748" v="11254" actId="14100"/>
          <ac:picMkLst>
            <pc:docMk/>
            <pc:sldMk cId="1886039604" sldId="774"/>
            <ac:picMk id="5" creationId="{BD684FC9-EAC5-4671-A891-1C34634B561E}"/>
          </ac:picMkLst>
        </pc:picChg>
      </pc:sldChg>
      <pc:sldChg chg="addSp modSp new mod">
        <pc:chgData name="Mark Higgins" userId="ad4ee43bd0f7a961" providerId="LiveId" clId="{647653EF-4188-4197-B4D1-62B0EF62C349}" dt="2021-09-09T12:56:34.091" v="12374"/>
        <pc:sldMkLst>
          <pc:docMk/>
          <pc:sldMk cId="2319426009" sldId="775"/>
        </pc:sldMkLst>
        <pc:spChg chg="mod">
          <ac:chgData name="Mark Higgins" userId="ad4ee43bd0f7a961" providerId="LiveId" clId="{647653EF-4188-4197-B4D1-62B0EF62C349}" dt="2021-09-09T12:56:34.091" v="12374"/>
          <ac:spMkLst>
            <pc:docMk/>
            <pc:sldMk cId="2319426009" sldId="775"/>
            <ac:spMk id="2" creationId="{B8899151-AD9F-4B4F-817B-E4A7561B0B5B}"/>
          </ac:spMkLst>
        </pc:spChg>
        <pc:spChg chg="mod">
          <ac:chgData name="Mark Higgins" userId="ad4ee43bd0f7a961" providerId="LiveId" clId="{647653EF-4188-4197-B4D1-62B0EF62C349}" dt="2021-09-09T12:22:24.310" v="11366" actId="20577"/>
          <ac:spMkLst>
            <pc:docMk/>
            <pc:sldMk cId="2319426009" sldId="775"/>
            <ac:spMk id="3" creationId="{0745E1F7-8067-43B9-8BC5-12932ECF86EE}"/>
          </ac:spMkLst>
        </pc:spChg>
        <pc:picChg chg="add mod">
          <ac:chgData name="Mark Higgins" userId="ad4ee43bd0f7a961" providerId="LiveId" clId="{647653EF-4188-4197-B4D1-62B0EF62C349}" dt="2021-09-09T12:22:01.721" v="11337" actId="1076"/>
          <ac:picMkLst>
            <pc:docMk/>
            <pc:sldMk cId="2319426009" sldId="775"/>
            <ac:picMk id="5" creationId="{623D7FFF-540C-43C6-A4B7-25A181C6053D}"/>
          </ac:picMkLst>
        </pc:picChg>
      </pc:sldChg>
      <pc:sldChg chg="modSp new mod">
        <pc:chgData name="Mark Higgins" userId="ad4ee43bd0f7a961" providerId="LiveId" clId="{647653EF-4188-4197-B4D1-62B0EF62C349}" dt="2021-09-09T12:56:37.406" v="12375"/>
        <pc:sldMkLst>
          <pc:docMk/>
          <pc:sldMk cId="3786160514" sldId="776"/>
        </pc:sldMkLst>
        <pc:spChg chg="mod">
          <ac:chgData name="Mark Higgins" userId="ad4ee43bd0f7a961" providerId="LiveId" clId="{647653EF-4188-4197-B4D1-62B0EF62C349}" dt="2021-09-09T12:56:37.406" v="12375"/>
          <ac:spMkLst>
            <pc:docMk/>
            <pc:sldMk cId="3786160514" sldId="776"/>
            <ac:spMk id="2" creationId="{086E7393-C005-40BF-B749-9ADC7CBBB905}"/>
          </ac:spMkLst>
        </pc:spChg>
        <pc:spChg chg="mod">
          <ac:chgData name="Mark Higgins" userId="ad4ee43bd0f7a961" providerId="LiveId" clId="{647653EF-4188-4197-B4D1-62B0EF62C349}" dt="2021-09-09T12:37:30.186" v="12290" actId="27636"/>
          <ac:spMkLst>
            <pc:docMk/>
            <pc:sldMk cId="3786160514" sldId="776"/>
            <ac:spMk id="3" creationId="{82ED2AB1-4240-4CC9-BF5E-B083AE1DEB25}"/>
          </ac:spMkLst>
        </pc:spChg>
      </pc:sldChg>
      <pc:sldChg chg="addSp modSp new del mod">
        <pc:chgData name="Mark Higgins" userId="ad4ee43bd0f7a961" providerId="LiveId" clId="{647653EF-4188-4197-B4D1-62B0EF62C349}" dt="2021-09-09T12:37:10.697" v="12284" actId="47"/>
        <pc:sldMkLst>
          <pc:docMk/>
          <pc:sldMk cId="1539168376" sldId="777"/>
        </pc:sldMkLst>
        <pc:spChg chg="mod">
          <ac:chgData name="Mark Higgins" userId="ad4ee43bd0f7a961" providerId="LiveId" clId="{647653EF-4188-4197-B4D1-62B0EF62C349}" dt="2021-09-09T12:33:30.638" v="12140" actId="20577"/>
          <ac:spMkLst>
            <pc:docMk/>
            <pc:sldMk cId="1539168376" sldId="777"/>
            <ac:spMk id="2" creationId="{046C7536-ACB4-4E1F-BDC7-C67AEEA45DC1}"/>
          </ac:spMkLst>
        </pc:spChg>
        <pc:spChg chg="mod">
          <ac:chgData name="Mark Higgins" userId="ad4ee43bd0f7a961" providerId="LiveId" clId="{647653EF-4188-4197-B4D1-62B0EF62C349}" dt="2021-09-09T12:34:56.602" v="12188" actId="20577"/>
          <ac:spMkLst>
            <pc:docMk/>
            <pc:sldMk cId="1539168376" sldId="777"/>
            <ac:spMk id="3" creationId="{6C48F410-F4A6-4536-9E9A-265101796DE8}"/>
          </ac:spMkLst>
        </pc:spChg>
        <pc:graphicFrameChg chg="add mod modGraphic">
          <ac:chgData name="Mark Higgins" userId="ad4ee43bd0f7a961" providerId="LiveId" clId="{647653EF-4188-4197-B4D1-62B0EF62C349}" dt="2021-09-09T12:35:57.923" v="12245" actId="20577"/>
          <ac:graphicFrameMkLst>
            <pc:docMk/>
            <pc:sldMk cId="1539168376" sldId="777"/>
            <ac:graphicFrameMk id="4" creationId="{719650A6-2C92-4312-BD58-0D21E1394437}"/>
          </ac:graphicFrameMkLst>
        </pc:graphicFrameChg>
      </pc:sldChg>
      <pc:sldChg chg="modSp new mod">
        <pc:chgData name="Mark Higgins" userId="ad4ee43bd0f7a961" providerId="LiveId" clId="{647653EF-4188-4197-B4D1-62B0EF62C349}" dt="2021-09-09T13:42:36.519" v="12748" actId="20577"/>
        <pc:sldMkLst>
          <pc:docMk/>
          <pc:sldMk cId="2516407089" sldId="777"/>
        </pc:sldMkLst>
        <pc:spChg chg="mod">
          <ac:chgData name="Mark Higgins" userId="ad4ee43bd0f7a961" providerId="LiveId" clId="{647653EF-4188-4197-B4D1-62B0EF62C349}" dt="2021-09-09T12:56:40.969" v="12376"/>
          <ac:spMkLst>
            <pc:docMk/>
            <pc:sldMk cId="2516407089" sldId="777"/>
            <ac:spMk id="2" creationId="{1387D88F-3D55-4FDF-99A3-B815C272A81E}"/>
          </ac:spMkLst>
        </pc:spChg>
        <pc:spChg chg="mod">
          <ac:chgData name="Mark Higgins" userId="ad4ee43bd0f7a961" providerId="LiveId" clId="{647653EF-4188-4197-B4D1-62B0EF62C349}" dt="2021-09-09T13:42:36.519" v="12748" actId="20577"/>
          <ac:spMkLst>
            <pc:docMk/>
            <pc:sldMk cId="2516407089" sldId="777"/>
            <ac:spMk id="3" creationId="{3D8F4E44-C9E1-4A10-89BD-F086F4F898D4}"/>
          </ac:spMkLst>
        </pc:spChg>
      </pc:sldChg>
      <pc:sldChg chg="modSp add mod">
        <pc:chgData name="Mark Higgins" userId="ad4ee43bd0f7a961" providerId="LiveId" clId="{647653EF-4188-4197-B4D1-62B0EF62C349}" dt="2021-09-09T14:03:51.588" v="13055" actId="20577"/>
        <pc:sldMkLst>
          <pc:docMk/>
          <pc:sldMk cId="4293784501" sldId="778"/>
        </pc:sldMkLst>
        <pc:spChg chg="mod">
          <ac:chgData name="Mark Higgins" userId="ad4ee43bd0f7a961" providerId="LiveId" clId="{647653EF-4188-4197-B4D1-62B0EF62C349}" dt="2021-09-09T14:02:36.512" v="12804" actId="20577"/>
          <ac:spMkLst>
            <pc:docMk/>
            <pc:sldMk cId="4293784501" sldId="778"/>
            <ac:spMk id="2" creationId="{1387D88F-3D55-4FDF-99A3-B815C272A81E}"/>
          </ac:spMkLst>
        </pc:spChg>
        <pc:spChg chg="mod">
          <ac:chgData name="Mark Higgins" userId="ad4ee43bd0f7a961" providerId="LiveId" clId="{647653EF-4188-4197-B4D1-62B0EF62C349}" dt="2021-09-09T14:03:51.588" v="13055" actId="20577"/>
          <ac:spMkLst>
            <pc:docMk/>
            <pc:sldMk cId="4293784501" sldId="778"/>
            <ac:spMk id="3" creationId="{3D8F4E44-C9E1-4A10-89BD-F086F4F898D4}"/>
          </ac:spMkLst>
        </pc:spChg>
      </pc:sldChg>
      <pc:sldChg chg="modSp new mod">
        <pc:chgData name="Mark Higgins" userId="ad4ee43bd0f7a961" providerId="LiveId" clId="{647653EF-4188-4197-B4D1-62B0EF62C349}" dt="2021-09-09T12:57:13.267" v="12412" actId="20577"/>
        <pc:sldMkLst>
          <pc:docMk/>
          <pc:sldMk cId="1417685135" sldId="779"/>
        </pc:sldMkLst>
        <pc:spChg chg="mod">
          <ac:chgData name="Mark Higgins" userId="ad4ee43bd0f7a961" providerId="LiveId" clId="{647653EF-4188-4197-B4D1-62B0EF62C349}" dt="2021-09-09T12:57:13.267" v="12412" actId="20577"/>
          <ac:spMkLst>
            <pc:docMk/>
            <pc:sldMk cId="1417685135" sldId="779"/>
            <ac:spMk id="2" creationId="{0F0628B2-6987-45D7-855F-A73DE1B2959E}"/>
          </ac:spMkLst>
        </pc:spChg>
      </pc:sldChg>
      <pc:sldChg chg="modSp add mod">
        <pc:chgData name="Mark Higgins" userId="ad4ee43bd0f7a961" providerId="LiveId" clId="{647653EF-4188-4197-B4D1-62B0EF62C349}" dt="2021-09-09T14:09:37.544" v="13533" actId="15"/>
        <pc:sldMkLst>
          <pc:docMk/>
          <pc:sldMk cId="3894080252" sldId="780"/>
        </pc:sldMkLst>
        <pc:spChg chg="mod">
          <ac:chgData name="Mark Higgins" userId="ad4ee43bd0f7a961" providerId="LiveId" clId="{647653EF-4188-4197-B4D1-62B0EF62C349}" dt="2021-09-09T12:57:42.130" v="12443" actId="20577"/>
          <ac:spMkLst>
            <pc:docMk/>
            <pc:sldMk cId="3894080252" sldId="780"/>
            <ac:spMk id="2" creationId="{1387D88F-3D55-4FDF-99A3-B815C272A81E}"/>
          </ac:spMkLst>
        </pc:spChg>
        <pc:spChg chg="mod">
          <ac:chgData name="Mark Higgins" userId="ad4ee43bd0f7a961" providerId="LiveId" clId="{647653EF-4188-4197-B4D1-62B0EF62C349}" dt="2021-09-09T14:09:37.544" v="13533" actId="15"/>
          <ac:spMkLst>
            <pc:docMk/>
            <pc:sldMk cId="3894080252" sldId="780"/>
            <ac:spMk id="3" creationId="{3D8F4E44-C9E1-4A10-89BD-F086F4F898D4}"/>
          </ac:spMkLst>
        </pc:spChg>
      </pc:sldChg>
      <pc:sldChg chg="addSp modSp new mod">
        <pc:chgData name="Mark Higgins" userId="ad4ee43bd0f7a961" providerId="LiveId" clId="{647653EF-4188-4197-B4D1-62B0EF62C349}" dt="2021-09-09T14:14:04.636" v="14012" actId="20577"/>
        <pc:sldMkLst>
          <pc:docMk/>
          <pc:sldMk cId="2470802861" sldId="781"/>
        </pc:sldMkLst>
        <pc:spChg chg="mod">
          <ac:chgData name="Mark Higgins" userId="ad4ee43bd0f7a961" providerId="LiveId" clId="{647653EF-4188-4197-B4D1-62B0EF62C349}" dt="2021-09-09T12:57:55.566" v="12470" actId="20577"/>
          <ac:spMkLst>
            <pc:docMk/>
            <pc:sldMk cId="2470802861" sldId="781"/>
            <ac:spMk id="2" creationId="{47D648AA-8018-4191-B91C-756A286AF589}"/>
          </ac:spMkLst>
        </pc:spChg>
        <pc:spChg chg="mod">
          <ac:chgData name="Mark Higgins" userId="ad4ee43bd0f7a961" providerId="LiveId" clId="{647653EF-4188-4197-B4D1-62B0EF62C349}" dt="2021-09-09T14:11:25.083" v="13753" actId="20577"/>
          <ac:spMkLst>
            <pc:docMk/>
            <pc:sldMk cId="2470802861" sldId="781"/>
            <ac:spMk id="3" creationId="{9AF32A0D-75B2-460A-8D82-C2517DE2E7FC}"/>
          </ac:spMkLst>
        </pc:spChg>
        <pc:graphicFrameChg chg="add mod modGraphic">
          <ac:chgData name="Mark Higgins" userId="ad4ee43bd0f7a961" providerId="LiveId" clId="{647653EF-4188-4197-B4D1-62B0EF62C349}" dt="2021-09-09T14:14:04.636" v="14012" actId="20577"/>
          <ac:graphicFrameMkLst>
            <pc:docMk/>
            <pc:sldMk cId="2470802861" sldId="781"/>
            <ac:graphicFrameMk id="4" creationId="{23788E01-35E5-4BF8-9EA5-79A96602C8C2}"/>
          </ac:graphicFrameMkLst>
        </pc:graphicFrameChg>
      </pc:sldChg>
      <pc:sldChg chg="modSp new mod">
        <pc:chgData name="Mark Higgins" userId="ad4ee43bd0f7a961" providerId="LiveId" clId="{647653EF-4188-4197-B4D1-62B0EF62C349}" dt="2021-09-09T12:58:49.130" v="12503" actId="20577"/>
        <pc:sldMkLst>
          <pc:docMk/>
          <pc:sldMk cId="2774721002" sldId="782"/>
        </pc:sldMkLst>
        <pc:spChg chg="mod">
          <ac:chgData name="Mark Higgins" userId="ad4ee43bd0f7a961" providerId="LiveId" clId="{647653EF-4188-4197-B4D1-62B0EF62C349}" dt="2021-09-09T12:58:49.130" v="12503" actId="20577"/>
          <ac:spMkLst>
            <pc:docMk/>
            <pc:sldMk cId="2774721002" sldId="782"/>
            <ac:spMk id="2" creationId="{AD475AE2-6F56-4B37-A42F-DC8F5C052E72}"/>
          </ac:spMkLst>
        </pc:spChg>
      </pc:sldChg>
      <pc:sldChg chg="modSp add mod">
        <pc:chgData name="Mark Higgins" userId="ad4ee43bd0f7a961" providerId="LiveId" clId="{647653EF-4188-4197-B4D1-62B0EF62C349}" dt="2021-09-09T12:58:35.061" v="12493" actId="20577"/>
        <pc:sldMkLst>
          <pc:docMk/>
          <pc:sldMk cId="2161751952" sldId="783"/>
        </pc:sldMkLst>
        <pc:spChg chg="mod">
          <ac:chgData name="Mark Higgins" userId="ad4ee43bd0f7a961" providerId="LiveId" clId="{647653EF-4188-4197-B4D1-62B0EF62C349}" dt="2021-09-09T12:58:35.061" v="12493" actId="20577"/>
          <ac:spMkLst>
            <pc:docMk/>
            <pc:sldMk cId="2161751952" sldId="783"/>
            <ac:spMk id="2" creationId="{47D648AA-8018-4191-B91C-756A286AF589}"/>
          </ac:spMkLst>
        </pc:spChg>
      </pc:sldChg>
      <pc:sldChg chg="modSp new mod">
        <pc:chgData name="Mark Higgins" userId="ad4ee43bd0f7a961" providerId="LiveId" clId="{647653EF-4188-4197-B4D1-62B0EF62C349}" dt="2021-09-09T12:59:05.481" v="12525" actId="20577"/>
        <pc:sldMkLst>
          <pc:docMk/>
          <pc:sldMk cId="2213243107" sldId="784"/>
        </pc:sldMkLst>
        <pc:spChg chg="mod">
          <ac:chgData name="Mark Higgins" userId="ad4ee43bd0f7a961" providerId="LiveId" clId="{647653EF-4188-4197-B4D1-62B0EF62C349}" dt="2021-09-09T12:59:05.481" v="12525" actId="20577"/>
          <ac:spMkLst>
            <pc:docMk/>
            <pc:sldMk cId="2213243107" sldId="784"/>
            <ac:spMk id="2" creationId="{F89EB668-847A-4D12-A9DC-DB041B244F2B}"/>
          </ac:spMkLst>
        </pc:spChg>
      </pc:sldChg>
      <pc:sldChg chg="addSp modSp new mod">
        <pc:chgData name="Mark Higgins" userId="ad4ee43bd0f7a961" providerId="LiveId" clId="{647653EF-4188-4197-B4D1-62B0EF62C349}" dt="2021-09-09T14:02:31.470" v="12802"/>
        <pc:sldMkLst>
          <pc:docMk/>
          <pc:sldMk cId="2965334806" sldId="785"/>
        </pc:sldMkLst>
        <pc:spChg chg="mod">
          <ac:chgData name="Mark Higgins" userId="ad4ee43bd0f7a961" providerId="LiveId" clId="{647653EF-4188-4197-B4D1-62B0EF62C349}" dt="2021-09-09T14:02:31.470" v="12802"/>
          <ac:spMkLst>
            <pc:docMk/>
            <pc:sldMk cId="2965334806" sldId="785"/>
            <ac:spMk id="2" creationId="{6520173E-EECA-4C21-BD7F-FB7FFCAD25A0}"/>
          </ac:spMkLst>
        </pc:spChg>
        <pc:spChg chg="mod">
          <ac:chgData name="Mark Higgins" userId="ad4ee43bd0f7a961" providerId="LiveId" clId="{647653EF-4188-4197-B4D1-62B0EF62C349}" dt="2021-09-09T14:01:45.738" v="12795" actId="20577"/>
          <ac:spMkLst>
            <pc:docMk/>
            <pc:sldMk cId="2965334806" sldId="785"/>
            <ac:spMk id="3" creationId="{C1206447-0F3D-43E2-AC44-F6961E867FC5}"/>
          </ac:spMkLst>
        </pc:spChg>
        <pc:picChg chg="add mod">
          <ac:chgData name="Mark Higgins" userId="ad4ee43bd0f7a961" providerId="LiveId" clId="{647653EF-4188-4197-B4D1-62B0EF62C349}" dt="2021-09-09T14:00:16.014" v="12760" actId="1076"/>
          <ac:picMkLst>
            <pc:docMk/>
            <pc:sldMk cId="2965334806" sldId="785"/>
            <ac:picMk id="5" creationId="{D1BA59F9-8425-4BE9-B173-4640F75B8935}"/>
          </ac:picMkLst>
        </pc:picChg>
      </pc:sldChg>
    </pc:docChg>
  </pc:docChgLst>
  <pc:docChgLst>
    <pc:chgData name="Mark Higgins" userId="f99148ad-7e67-4304-8c11-27c7a53efd31" providerId="ADAL" clId="{BC333596-D8C3-4C9B-AD5F-947285B05F4F}"/>
    <pc:docChg chg="undo custSel addSld delSld modSld sldOrd">
      <pc:chgData name="Mark Higgins" userId="f99148ad-7e67-4304-8c11-27c7a53efd31" providerId="ADAL" clId="{BC333596-D8C3-4C9B-AD5F-947285B05F4F}" dt="2021-11-02T11:20:41.123" v="990" actId="20577"/>
      <pc:docMkLst>
        <pc:docMk/>
      </pc:docMkLst>
      <pc:sldChg chg="add del">
        <pc:chgData name="Mark Higgins" userId="f99148ad-7e67-4304-8c11-27c7a53efd31" providerId="ADAL" clId="{BC333596-D8C3-4C9B-AD5F-947285B05F4F}" dt="2021-10-19T15:30:31.824" v="4" actId="47"/>
        <pc:sldMkLst>
          <pc:docMk/>
          <pc:sldMk cId="195010966" sldId="256"/>
        </pc:sldMkLst>
      </pc:sldChg>
      <pc:sldChg chg="add del">
        <pc:chgData name="Mark Higgins" userId="f99148ad-7e67-4304-8c11-27c7a53efd31" providerId="ADAL" clId="{BC333596-D8C3-4C9B-AD5F-947285B05F4F}" dt="2021-10-19T15:29:53.945" v="3" actId="47"/>
        <pc:sldMkLst>
          <pc:docMk/>
          <pc:sldMk cId="653415081" sldId="257"/>
        </pc:sldMkLst>
      </pc:sldChg>
      <pc:sldChg chg="add del">
        <pc:chgData name="Mark Higgins" userId="f99148ad-7e67-4304-8c11-27c7a53efd31" providerId="ADAL" clId="{BC333596-D8C3-4C9B-AD5F-947285B05F4F}" dt="2021-10-19T15:29:53.945" v="3" actId="47"/>
        <pc:sldMkLst>
          <pc:docMk/>
          <pc:sldMk cId="1015055181" sldId="258"/>
        </pc:sldMkLst>
      </pc:sldChg>
      <pc:sldChg chg="add del">
        <pc:chgData name="Mark Higgins" userId="f99148ad-7e67-4304-8c11-27c7a53efd31" providerId="ADAL" clId="{BC333596-D8C3-4C9B-AD5F-947285B05F4F}" dt="2021-10-19T15:30:31.824" v="4" actId="47"/>
        <pc:sldMkLst>
          <pc:docMk/>
          <pc:sldMk cId="1340715411" sldId="259"/>
        </pc:sldMkLst>
      </pc:sldChg>
      <pc:sldChg chg="add del">
        <pc:chgData name="Mark Higgins" userId="f99148ad-7e67-4304-8c11-27c7a53efd31" providerId="ADAL" clId="{BC333596-D8C3-4C9B-AD5F-947285B05F4F}" dt="2021-10-19T15:30:31.824" v="4" actId="47"/>
        <pc:sldMkLst>
          <pc:docMk/>
          <pc:sldMk cId="308592299" sldId="260"/>
        </pc:sldMkLst>
      </pc:sldChg>
      <pc:sldChg chg="add del">
        <pc:chgData name="Mark Higgins" userId="f99148ad-7e67-4304-8c11-27c7a53efd31" providerId="ADAL" clId="{BC333596-D8C3-4C9B-AD5F-947285B05F4F}" dt="2021-10-19T15:30:31.824" v="4" actId="47"/>
        <pc:sldMkLst>
          <pc:docMk/>
          <pc:sldMk cId="3620027515" sldId="261"/>
        </pc:sldMkLst>
      </pc:sldChg>
      <pc:sldChg chg="modSp add del mod">
        <pc:chgData name="Mark Higgins" userId="f99148ad-7e67-4304-8c11-27c7a53efd31" providerId="ADAL" clId="{BC333596-D8C3-4C9B-AD5F-947285B05F4F}" dt="2021-10-19T15:29:53.945" v="3" actId="47"/>
        <pc:sldMkLst>
          <pc:docMk/>
          <pc:sldMk cId="2851725395" sldId="263"/>
        </pc:sldMkLst>
        <pc:spChg chg="mod">
          <ac:chgData name="Mark Higgins" userId="f99148ad-7e67-4304-8c11-27c7a53efd31" providerId="ADAL" clId="{BC333596-D8C3-4C9B-AD5F-947285B05F4F}" dt="2021-10-19T15:24:35.861" v="1" actId="20577"/>
          <ac:spMkLst>
            <pc:docMk/>
            <pc:sldMk cId="2851725395" sldId="263"/>
            <ac:spMk id="2" creationId="{6F72D086-A43B-4CDC-A095-32ECF695D0EB}"/>
          </ac:spMkLst>
        </pc:spChg>
      </pc:sldChg>
      <pc:sldChg chg="add del">
        <pc:chgData name="Mark Higgins" userId="f99148ad-7e67-4304-8c11-27c7a53efd31" providerId="ADAL" clId="{BC333596-D8C3-4C9B-AD5F-947285B05F4F}" dt="2021-10-19T15:29:53.945" v="3" actId="47"/>
        <pc:sldMkLst>
          <pc:docMk/>
          <pc:sldMk cId="174211072" sldId="264"/>
        </pc:sldMkLst>
      </pc:sldChg>
      <pc:sldChg chg="add del">
        <pc:chgData name="Mark Higgins" userId="f99148ad-7e67-4304-8c11-27c7a53efd31" providerId="ADAL" clId="{BC333596-D8C3-4C9B-AD5F-947285B05F4F}" dt="2021-10-19T15:29:53.945" v="3" actId="47"/>
        <pc:sldMkLst>
          <pc:docMk/>
          <pc:sldMk cId="2229582701" sldId="265"/>
        </pc:sldMkLst>
      </pc:sldChg>
      <pc:sldChg chg="add del">
        <pc:chgData name="Mark Higgins" userId="f99148ad-7e67-4304-8c11-27c7a53efd31" providerId="ADAL" clId="{BC333596-D8C3-4C9B-AD5F-947285B05F4F}" dt="2021-10-19T15:29:53.945" v="3" actId="47"/>
        <pc:sldMkLst>
          <pc:docMk/>
          <pc:sldMk cId="610349236" sldId="266"/>
        </pc:sldMkLst>
      </pc:sldChg>
      <pc:sldChg chg="add del">
        <pc:chgData name="Mark Higgins" userId="f99148ad-7e67-4304-8c11-27c7a53efd31" providerId="ADAL" clId="{BC333596-D8C3-4C9B-AD5F-947285B05F4F}" dt="2021-10-19T15:30:31.824" v="4" actId="47"/>
        <pc:sldMkLst>
          <pc:docMk/>
          <pc:sldMk cId="3474297635" sldId="268"/>
        </pc:sldMkLst>
      </pc:sldChg>
      <pc:sldChg chg="add del">
        <pc:chgData name="Mark Higgins" userId="f99148ad-7e67-4304-8c11-27c7a53efd31" providerId="ADAL" clId="{BC333596-D8C3-4C9B-AD5F-947285B05F4F}" dt="2021-10-19T15:30:31.824" v="4" actId="47"/>
        <pc:sldMkLst>
          <pc:docMk/>
          <pc:sldMk cId="431508216" sldId="270"/>
        </pc:sldMkLst>
      </pc:sldChg>
      <pc:sldChg chg="add del">
        <pc:chgData name="Mark Higgins" userId="f99148ad-7e67-4304-8c11-27c7a53efd31" providerId="ADAL" clId="{BC333596-D8C3-4C9B-AD5F-947285B05F4F}" dt="2021-10-19T15:30:31.824" v="4" actId="47"/>
        <pc:sldMkLst>
          <pc:docMk/>
          <pc:sldMk cId="4227811471" sldId="271"/>
        </pc:sldMkLst>
      </pc:sldChg>
      <pc:sldChg chg="add del">
        <pc:chgData name="Mark Higgins" userId="f99148ad-7e67-4304-8c11-27c7a53efd31" providerId="ADAL" clId="{BC333596-D8C3-4C9B-AD5F-947285B05F4F}" dt="2021-10-19T15:29:53.945" v="3" actId="47"/>
        <pc:sldMkLst>
          <pc:docMk/>
          <pc:sldMk cId="1441771244" sldId="272"/>
        </pc:sldMkLst>
      </pc:sldChg>
      <pc:sldChg chg="addSp modSp add del mod">
        <pc:chgData name="Mark Higgins" userId="f99148ad-7e67-4304-8c11-27c7a53efd31" providerId="ADAL" clId="{BC333596-D8C3-4C9B-AD5F-947285B05F4F}" dt="2021-10-19T15:31:40.514" v="24" actId="20577"/>
        <pc:sldMkLst>
          <pc:docMk/>
          <pc:sldMk cId="1845766208" sldId="273"/>
        </pc:sldMkLst>
        <pc:spChg chg="add mod">
          <ac:chgData name="Mark Higgins" userId="f99148ad-7e67-4304-8c11-27c7a53efd31" providerId="ADAL" clId="{BC333596-D8C3-4C9B-AD5F-947285B05F4F}" dt="2021-10-19T15:31:40.514" v="24" actId="20577"/>
          <ac:spMkLst>
            <pc:docMk/>
            <pc:sldMk cId="1845766208" sldId="273"/>
            <ac:spMk id="7" creationId="{6DBBD12B-BC83-43BA-ADD9-C0D5A4BF9910}"/>
          </ac:spMkLst>
        </pc:spChg>
        <pc:spChg chg="mod">
          <ac:chgData name="Mark Higgins" userId="f99148ad-7e67-4304-8c11-27c7a53efd31" providerId="ADAL" clId="{BC333596-D8C3-4C9B-AD5F-947285B05F4F}" dt="2021-10-19T15:31:02.452" v="6" actId="1076"/>
          <ac:spMkLst>
            <pc:docMk/>
            <pc:sldMk cId="1845766208" sldId="273"/>
            <ac:spMk id="10" creationId="{FFD1252B-8CDE-4CDF-84EE-A60BE7BB8D89}"/>
          </ac:spMkLst>
        </pc:spChg>
        <pc:spChg chg="mod">
          <ac:chgData name="Mark Higgins" userId="f99148ad-7e67-4304-8c11-27c7a53efd31" providerId="ADAL" clId="{BC333596-D8C3-4C9B-AD5F-947285B05F4F}" dt="2021-10-19T15:31:12.123" v="8" actId="1076"/>
          <ac:spMkLst>
            <pc:docMk/>
            <pc:sldMk cId="1845766208" sldId="273"/>
            <ac:spMk id="14" creationId="{48C61FE2-2E7A-454A-BAF0-E108F7755431}"/>
          </ac:spMkLst>
        </pc:spChg>
        <pc:picChg chg="mod">
          <ac:chgData name="Mark Higgins" userId="f99148ad-7e67-4304-8c11-27c7a53efd31" providerId="ADAL" clId="{BC333596-D8C3-4C9B-AD5F-947285B05F4F}" dt="2021-10-19T15:30:58.020" v="5" actId="1076"/>
          <ac:picMkLst>
            <pc:docMk/>
            <pc:sldMk cId="1845766208" sldId="273"/>
            <ac:picMk id="6" creationId="{581756FB-9C1B-4E8D-852E-BF3672970A49}"/>
          </ac:picMkLst>
        </pc:picChg>
        <pc:picChg chg="mod">
          <ac:chgData name="Mark Higgins" userId="f99148ad-7e67-4304-8c11-27c7a53efd31" providerId="ADAL" clId="{BC333596-D8C3-4C9B-AD5F-947285B05F4F}" dt="2021-10-19T15:31:05.253" v="7" actId="1076"/>
          <ac:picMkLst>
            <pc:docMk/>
            <pc:sldMk cId="1845766208" sldId="273"/>
            <ac:picMk id="8" creationId="{9D439313-A08A-4E54-9B06-1AC49BA0921A}"/>
          </ac:picMkLst>
        </pc:picChg>
      </pc:sldChg>
      <pc:sldChg chg="add del">
        <pc:chgData name="Mark Higgins" userId="f99148ad-7e67-4304-8c11-27c7a53efd31" providerId="ADAL" clId="{BC333596-D8C3-4C9B-AD5F-947285B05F4F}" dt="2021-10-19T15:30:31.824" v="4" actId="47"/>
        <pc:sldMkLst>
          <pc:docMk/>
          <pc:sldMk cId="1248674225" sldId="275"/>
        </pc:sldMkLst>
      </pc:sldChg>
      <pc:sldChg chg="add del">
        <pc:chgData name="Mark Higgins" userId="f99148ad-7e67-4304-8c11-27c7a53efd31" providerId="ADAL" clId="{BC333596-D8C3-4C9B-AD5F-947285B05F4F}" dt="2021-10-19T15:30:31.824" v="4" actId="47"/>
        <pc:sldMkLst>
          <pc:docMk/>
          <pc:sldMk cId="3739762004" sldId="276"/>
        </pc:sldMkLst>
      </pc:sldChg>
      <pc:sldChg chg="add del">
        <pc:chgData name="Mark Higgins" userId="f99148ad-7e67-4304-8c11-27c7a53efd31" providerId="ADAL" clId="{BC333596-D8C3-4C9B-AD5F-947285B05F4F}" dt="2021-10-19T15:30:31.824" v="4" actId="47"/>
        <pc:sldMkLst>
          <pc:docMk/>
          <pc:sldMk cId="2583232243" sldId="277"/>
        </pc:sldMkLst>
      </pc:sldChg>
      <pc:sldChg chg="add del">
        <pc:chgData name="Mark Higgins" userId="f99148ad-7e67-4304-8c11-27c7a53efd31" providerId="ADAL" clId="{BC333596-D8C3-4C9B-AD5F-947285B05F4F}" dt="2021-10-19T15:30:31.824" v="4" actId="47"/>
        <pc:sldMkLst>
          <pc:docMk/>
          <pc:sldMk cId="1334762385" sldId="278"/>
        </pc:sldMkLst>
      </pc:sldChg>
      <pc:sldChg chg="add del">
        <pc:chgData name="Mark Higgins" userId="f99148ad-7e67-4304-8c11-27c7a53efd31" providerId="ADAL" clId="{BC333596-D8C3-4C9B-AD5F-947285B05F4F}" dt="2021-10-19T15:30:31.824" v="4" actId="47"/>
        <pc:sldMkLst>
          <pc:docMk/>
          <pc:sldMk cId="360803380" sldId="279"/>
        </pc:sldMkLst>
      </pc:sldChg>
      <pc:sldChg chg="add del">
        <pc:chgData name="Mark Higgins" userId="f99148ad-7e67-4304-8c11-27c7a53efd31" providerId="ADAL" clId="{BC333596-D8C3-4C9B-AD5F-947285B05F4F}" dt="2021-10-19T15:30:31.824" v="4" actId="47"/>
        <pc:sldMkLst>
          <pc:docMk/>
          <pc:sldMk cId="4207859248" sldId="280"/>
        </pc:sldMkLst>
      </pc:sldChg>
      <pc:sldChg chg="add del">
        <pc:chgData name="Mark Higgins" userId="f99148ad-7e67-4304-8c11-27c7a53efd31" providerId="ADAL" clId="{BC333596-D8C3-4C9B-AD5F-947285B05F4F}" dt="2021-10-19T15:30:31.824" v="4" actId="47"/>
        <pc:sldMkLst>
          <pc:docMk/>
          <pc:sldMk cId="3368538443" sldId="283"/>
        </pc:sldMkLst>
      </pc:sldChg>
      <pc:sldChg chg="add del">
        <pc:chgData name="Mark Higgins" userId="f99148ad-7e67-4304-8c11-27c7a53efd31" providerId="ADAL" clId="{BC333596-D8C3-4C9B-AD5F-947285B05F4F}" dt="2021-10-19T15:30:31.824" v="4" actId="47"/>
        <pc:sldMkLst>
          <pc:docMk/>
          <pc:sldMk cId="3011566704" sldId="284"/>
        </pc:sldMkLst>
      </pc:sldChg>
      <pc:sldChg chg="add del">
        <pc:chgData name="Mark Higgins" userId="f99148ad-7e67-4304-8c11-27c7a53efd31" providerId="ADAL" clId="{BC333596-D8C3-4C9B-AD5F-947285B05F4F}" dt="2021-10-19T15:30:31.824" v="4" actId="47"/>
        <pc:sldMkLst>
          <pc:docMk/>
          <pc:sldMk cId="467139853" sldId="285"/>
        </pc:sldMkLst>
      </pc:sldChg>
      <pc:sldChg chg="add del">
        <pc:chgData name="Mark Higgins" userId="f99148ad-7e67-4304-8c11-27c7a53efd31" providerId="ADAL" clId="{BC333596-D8C3-4C9B-AD5F-947285B05F4F}" dt="2021-10-19T15:30:31.824" v="4" actId="47"/>
        <pc:sldMkLst>
          <pc:docMk/>
          <pc:sldMk cId="1899824347" sldId="286"/>
        </pc:sldMkLst>
      </pc:sldChg>
      <pc:sldChg chg="add del">
        <pc:chgData name="Mark Higgins" userId="f99148ad-7e67-4304-8c11-27c7a53efd31" providerId="ADAL" clId="{BC333596-D8C3-4C9B-AD5F-947285B05F4F}" dt="2021-10-19T15:30:31.824" v="4" actId="47"/>
        <pc:sldMkLst>
          <pc:docMk/>
          <pc:sldMk cId="226983718" sldId="287"/>
        </pc:sldMkLst>
      </pc:sldChg>
      <pc:sldChg chg="add del">
        <pc:chgData name="Mark Higgins" userId="f99148ad-7e67-4304-8c11-27c7a53efd31" providerId="ADAL" clId="{BC333596-D8C3-4C9B-AD5F-947285B05F4F}" dt="2021-10-19T15:30:31.824" v="4" actId="47"/>
        <pc:sldMkLst>
          <pc:docMk/>
          <pc:sldMk cId="564759367" sldId="288"/>
        </pc:sldMkLst>
      </pc:sldChg>
      <pc:sldChg chg="add del">
        <pc:chgData name="Mark Higgins" userId="f99148ad-7e67-4304-8c11-27c7a53efd31" providerId="ADAL" clId="{BC333596-D8C3-4C9B-AD5F-947285B05F4F}" dt="2021-10-19T15:30:31.824" v="4" actId="47"/>
        <pc:sldMkLst>
          <pc:docMk/>
          <pc:sldMk cId="1424505544" sldId="290"/>
        </pc:sldMkLst>
      </pc:sldChg>
      <pc:sldChg chg="add del">
        <pc:chgData name="Mark Higgins" userId="f99148ad-7e67-4304-8c11-27c7a53efd31" providerId="ADAL" clId="{BC333596-D8C3-4C9B-AD5F-947285B05F4F}" dt="2021-10-19T15:30:31.824" v="4" actId="47"/>
        <pc:sldMkLst>
          <pc:docMk/>
          <pc:sldMk cId="1748441030" sldId="292"/>
        </pc:sldMkLst>
      </pc:sldChg>
      <pc:sldChg chg="add del">
        <pc:chgData name="Mark Higgins" userId="f99148ad-7e67-4304-8c11-27c7a53efd31" providerId="ADAL" clId="{BC333596-D8C3-4C9B-AD5F-947285B05F4F}" dt="2021-10-19T15:30:31.824" v="4" actId="47"/>
        <pc:sldMkLst>
          <pc:docMk/>
          <pc:sldMk cId="335237346" sldId="293"/>
        </pc:sldMkLst>
      </pc:sldChg>
      <pc:sldChg chg="add del">
        <pc:chgData name="Mark Higgins" userId="f99148ad-7e67-4304-8c11-27c7a53efd31" providerId="ADAL" clId="{BC333596-D8C3-4C9B-AD5F-947285B05F4F}" dt="2021-10-19T15:30:31.824" v="4" actId="47"/>
        <pc:sldMkLst>
          <pc:docMk/>
          <pc:sldMk cId="762404290" sldId="297"/>
        </pc:sldMkLst>
      </pc:sldChg>
      <pc:sldChg chg="add del">
        <pc:chgData name="Mark Higgins" userId="f99148ad-7e67-4304-8c11-27c7a53efd31" providerId="ADAL" clId="{BC333596-D8C3-4C9B-AD5F-947285B05F4F}" dt="2021-10-19T15:30:31.824" v="4" actId="47"/>
        <pc:sldMkLst>
          <pc:docMk/>
          <pc:sldMk cId="2852573246" sldId="298"/>
        </pc:sldMkLst>
      </pc:sldChg>
      <pc:sldChg chg="add del">
        <pc:chgData name="Mark Higgins" userId="f99148ad-7e67-4304-8c11-27c7a53efd31" providerId="ADAL" clId="{BC333596-D8C3-4C9B-AD5F-947285B05F4F}" dt="2021-10-19T15:30:31.824" v="4" actId="47"/>
        <pc:sldMkLst>
          <pc:docMk/>
          <pc:sldMk cId="2548354788" sldId="299"/>
        </pc:sldMkLst>
      </pc:sldChg>
      <pc:sldChg chg="add del">
        <pc:chgData name="Mark Higgins" userId="f99148ad-7e67-4304-8c11-27c7a53efd31" providerId="ADAL" clId="{BC333596-D8C3-4C9B-AD5F-947285B05F4F}" dt="2021-10-19T15:30:31.824" v="4" actId="47"/>
        <pc:sldMkLst>
          <pc:docMk/>
          <pc:sldMk cId="2406529237" sldId="300"/>
        </pc:sldMkLst>
      </pc:sldChg>
      <pc:sldChg chg="add del">
        <pc:chgData name="Mark Higgins" userId="f99148ad-7e67-4304-8c11-27c7a53efd31" providerId="ADAL" clId="{BC333596-D8C3-4C9B-AD5F-947285B05F4F}" dt="2021-10-19T15:30:31.824" v="4" actId="47"/>
        <pc:sldMkLst>
          <pc:docMk/>
          <pc:sldMk cId="1860378534" sldId="301"/>
        </pc:sldMkLst>
      </pc:sldChg>
      <pc:sldChg chg="add del">
        <pc:chgData name="Mark Higgins" userId="f99148ad-7e67-4304-8c11-27c7a53efd31" providerId="ADAL" clId="{BC333596-D8C3-4C9B-AD5F-947285B05F4F}" dt="2021-10-19T15:30:31.824" v="4" actId="47"/>
        <pc:sldMkLst>
          <pc:docMk/>
          <pc:sldMk cId="1088354717" sldId="302"/>
        </pc:sldMkLst>
      </pc:sldChg>
      <pc:sldChg chg="add del">
        <pc:chgData name="Mark Higgins" userId="f99148ad-7e67-4304-8c11-27c7a53efd31" providerId="ADAL" clId="{BC333596-D8C3-4C9B-AD5F-947285B05F4F}" dt="2021-10-19T15:30:31.824" v="4" actId="47"/>
        <pc:sldMkLst>
          <pc:docMk/>
          <pc:sldMk cId="3139637837" sldId="303"/>
        </pc:sldMkLst>
      </pc:sldChg>
      <pc:sldChg chg="add del">
        <pc:chgData name="Mark Higgins" userId="f99148ad-7e67-4304-8c11-27c7a53efd31" providerId="ADAL" clId="{BC333596-D8C3-4C9B-AD5F-947285B05F4F}" dt="2021-10-19T15:30:31.824" v="4" actId="47"/>
        <pc:sldMkLst>
          <pc:docMk/>
          <pc:sldMk cId="1806893274" sldId="304"/>
        </pc:sldMkLst>
      </pc:sldChg>
      <pc:sldChg chg="add del">
        <pc:chgData name="Mark Higgins" userId="f99148ad-7e67-4304-8c11-27c7a53efd31" providerId="ADAL" clId="{BC333596-D8C3-4C9B-AD5F-947285B05F4F}" dt="2021-10-19T15:30:31.824" v="4" actId="47"/>
        <pc:sldMkLst>
          <pc:docMk/>
          <pc:sldMk cId="3421881770" sldId="305"/>
        </pc:sldMkLst>
      </pc:sldChg>
      <pc:sldChg chg="add del">
        <pc:chgData name="Mark Higgins" userId="f99148ad-7e67-4304-8c11-27c7a53efd31" providerId="ADAL" clId="{BC333596-D8C3-4C9B-AD5F-947285B05F4F}" dt="2021-10-19T15:30:31.824" v="4" actId="47"/>
        <pc:sldMkLst>
          <pc:docMk/>
          <pc:sldMk cId="1306140612" sldId="307"/>
        </pc:sldMkLst>
      </pc:sldChg>
      <pc:sldChg chg="add del">
        <pc:chgData name="Mark Higgins" userId="f99148ad-7e67-4304-8c11-27c7a53efd31" providerId="ADAL" clId="{BC333596-D8C3-4C9B-AD5F-947285B05F4F}" dt="2021-10-19T15:30:31.824" v="4" actId="47"/>
        <pc:sldMkLst>
          <pc:docMk/>
          <pc:sldMk cId="3314251560" sldId="308"/>
        </pc:sldMkLst>
      </pc:sldChg>
      <pc:sldChg chg="add del">
        <pc:chgData name="Mark Higgins" userId="f99148ad-7e67-4304-8c11-27c7a53efd31" providerId="ADAL" clId="{BC333596-D8C3-4C9B-AD5F-947285B05F4F}" dt="2021-10-19T15:30:31.824" v="4" actId="47"/>
        <pc:sldMkLst>
          <pc:docMk/>
          <pc:sldMk cId="2616973605" sldId="309"/>
        </pc:sldMkLst>
      </pc:sldChg>
      <pc:sldChg chg="add del">
        <pc:chgData name="Mark Higgins" userId="f99148ad-7e67-4304-8c11-27c7a53efd31" providerId="ADAL" clId="{BC333596-D8C3-4C9B-AD5F-947285B05F4F}" dt="2021-10-19T15:30:31.824" v="4" actId="47"/>
        <pc:sldMkLst>
          <pc:docMk/>
          <pc:sldMk cId="1068501209" sldId="312"/>
        </pc:sldMkLst>
      </pc:sldChg>
      <pc:sldChg chg="add del">
        <pc:chgData name="Mark Higgins" userId="f99148ad-7e67-4304-8c11-27c7a53efd31" providerId="ADAL" clId="{BC333596-D8C3-4C9B-AD5F-947285B05F4F}" dt="2021-10-19T15:30:31.824" v="4" actId="47"/>
        <pc:sldMkLst>
          <pc:docMk/>
          <pc:sldMk cId="316319052" sldId="314"/>
        </pc:sldMkLst>
      </pc:sldChg>
      <pc:sldChg chg="add del">
        <pc:chgData name="Mark Higgins" userId="f99148ad-7e67-4304-8c11-27c7a53efd31" providerId="ADAL" clId="{BC333596-D8C3-4C9B-AD5F-947285B05F4F}" dt="2021-10-19T15:30:31.824" v="4" actId="47"/>
        <pc:sldMkLst>
          <pc:docMk/>
          <pc:sldMk cId="3560707118" sldId="315"/>
        </pc:sldMkLst>
      </pc:sldChg>
      <pc:sldChg chg="add del">
        <pc:chgData name="Mark Higgins" userId="f99148ad-7e67-4304-8c11-27c7a53efd31" providerId="ADAL" clId="{BC333596-D8C3-4C9B-AD5F-947285B05F4F}" dt="2021-10-19T15:30:31.824" v="4" actId="47"/>
        <pc:sldMkLst>
          <pc:docMk/>
          <pc:sldMk cId="1207979006" sldId="316"/>
        </pc:sldMkLst>
      </pc:sldChg>
      <pc:sldChg chg="add del">
        <pc:chgData name="Mark Higgins" userId="f99148ad-7e67-4304-8c11-27c7a53efd31" providerId="ADAL" clId="{BC333596-D8C3-4C9B-AD5F-947285B05F4F}" dt="2021-10-19T15:30:31.824" v="4" actId="47"/>
        <pc:sldMkLst>
          <pc:docMk/>
          <pc:sldMk cId="3712599942" sldId="317"/>
        </pc:sldMkLst>
      </pc:sldChg>
      <pc:sldChg chg="add del">
        <pc:chgData name="Mark Higgins" userId="f99148ad-7e67-4304-8c11-27c7a53efd31" providerId="ADAL" clId="{BC333596-D8C3-4C9B-AD5F-947285B05F4F}" dt="2021-10-19T15:30:31.824" v="4" actId="47"/>
        <pc:sldMkLst>
          <pc:docMk/>
          <pc:sldMk cId="1467444371" sldId="319"/>
        </pc:sldMkLst>
      </pc:sldChg>
      <pc:sldChg chg="add del">
        <pc:chgData name="Mark Higgins" userId="f99148ad-7e67-4304-8c11-27c7a53efd31" providerId="ADAL" clId="{BC333596-D8C3-4C9B-AD5F-947285B05F4F}" dt="2021-10-19T15:30:31.824" v="4" actId="47"/>
        <pc:sldMkLst>
          <pc:docMk/>
          <pc:sldMk cId="1530099250" sldId="320"/>
        </pc:sldMkLst>
      </pc:sldChg>
      <pc:sldChg chg="add del">
        <pc:chgData name="Mark Higgins" userId="f99148ad-7e67-4304-8c11-27c7a53efd31" providerId="ADAL" clId="{BC333596-D8C3-4C9B-AD5F-947285B05F4F}" dt="2021-10-19T15:30:31.824" v="4" actId="47"/>
        <pc:sldMkLst>
          <pc:docMk/>
          <pc:sldMk cId="595332086" sldId="321"/>
        </pc:sldMkLst>
      </pc:sldChg>
      <pc:sldChg chg="add del">
        <pc:chgData name="Mark Higgins" userId="f99148ad-7e67-4304-8c11-27c7a53efd31" providerId="ADAL" clId="{BC333596-D8C3-4C9B-AD5F-947285B05F4F}" dt="2021-10-19T15:30:31.824" v="4" actId="47"/>
        <pc:sldMkLst>
          <pc:docMk/>
          <pc:sldMk cId="655083374" sldId="324"/>
        </pc:sldMkLst>
      </pc:sldChg>
      <pc:sldChg chg="add del">
        <pc:chgData name="Mark Higgins" userId="f99148ad-7e67-4304-8c11-27c7a53efd31" providerId="ADAL" clId="{BC333596-D8C3-4C9B-AD5F-947285B05F4F}" dt="2021-10-19T15:30:31.824" v="4" actId="47"/>
        <pc:sldMkLst>
          <pc:docMk/>
          <pc:sldMk cId="3809584291" sldId="325"/>
        </pc:sldMkLst>
      </pc:sldChg>
      <pc:sldChg chg="add del">
        <pc:chgData name="Mark Higgins" userId="f99148ad-7e67-4304-8c11-27c7a53efd31" providerId="ADAL" clId="{BC333596-D8C3-4C9B-AD5F-947285B05F4F}" dt="2021-10-19T15:30:31.824" v="4" actId="47"/>
        <pc:sldMkLst>
          <pc:docMk/>
          <pc:sldMk cId="973167700" sldId="326"/>
        </pc:sldMkLst>
      </pc:sldChg>
      <pc:sldChg chg="add del">
        <pc:chgData name="Mark Higgins" userId="f99148ad-7e67-4304-8c11-27c7a53efd31" providerId="ADAL" clId="{BC333596-D8C3-4C9B-AD5F-947285B05F4F}" dt="2021-10-19T15:30:31.824" v="4" actId="47"/>
        <pc:sldMkLst>
          <pc:docMk/>
          <pc:sldMk cId="3354282219" sldId="327"/>
        </pc:sldMkLst>
      </pc:sldChg>
      <pc:sldChg chg="add del">
        <pc:chgData name="Mark Higgins" userId="f99148ad-7e67-4304-8c11-27c7a53efd31" providerId="ADAL" clId="{BC333596-D8C3-4C9B-AD5F-947285B05F4F}" dt="2021-10-19T15:30:31.824" v="4" actId="47"/>
        <pc:sldMkLst>
          <pc:docMk/>
          <pc:sldMk cId="4196323642" sldId="328"/>
        </pc:sldMkLst>
      </pc:sldChg>
      <pc:sldChg chg="add del">
        <pc:chgData name="Mark Higgins" userId="f99148ad-7e67-4304-8c11-27c7a53efd31" providerId="ADAL" clId="{BC333596-D8C3-4C9B-AD5F-947285B05F4F}" dt="2021-10-19T15:30:31.824" v="4" actId="47"/>
        <pc:sldMkLst>
          <pc:docMk/>
          <pc:sldMk cId="1239372303" sldId="329"/>
        </pc:sldMkLst>
      </pc:sldChg>
      <pc:sldChg chg="add del">
        <pc:chgData name="Mark Higgins" userId="f99148ad-7e67-4304-8c11-27c7a53efd31" providerId="ADAL" clId="{BC333596-D8C3-4C9B-AD5F-947285B05F4F}" dt="2021-10-19T15:30:31.824" v="4" actId="47"/>
        <pc:sldMkLst>
          <pc:docMk/>
          <pc:sldMk cId="1175094082" sldId="330"/>
        </pc:sldMkLst>
      </pc:sldChg>
      <pc:sldChg chg="add del">
        <pc:chgData name="Mark Higgins" userId="f99148ad-7e67-4304-8c11-27c7a53efd31" providerId="ADAL" clId="{BC333596-D8C3-4C9B-AD5F-947285B05F4F}" dt="2021-10-19T15:30:31.824" v="4" actId="47"/>
        <pc:sldMkLst>
          <pc:docMk/>
          <pc:sldMk cId="3924781023" sldId="331"/>
        </pc:sldMkLst>
      </pc:sldChg>
      <pc:sldChg chg="add del">
        <pc:chgData name="Mark Higgins" userId="f99148ad-7e67-4304-8c11-27c7a53efd31" providerId="ADAL" clId="{BC333596-D8C3-4C9B-AD5F-947285B05F4F}" dt="2021-10-19T15:30:31.824" v="4" actId="47"/>
        <pc:sldMkLst>
          <pc:docMk/>
          <pc:sldMk cId="1584957530" sldId="332"/>
        </pc:sldMkLst>
      </pc:sldChg>
      <pc:sldChg chg="add del">
        <pc:chgData name="Mark Higgins" userId="f99148ad-7e67-4304-8c11-27c7a53efd31" providerId="ADAL" clId="{BC333596-D8C3-4C9B-AD5F-947285B05F4F}" dt="2021-10-19T15:30:31.824" v="4" actId="47"/>
        <pc:sldMkLst>
          <pc:docMk/>
          <pc:sldMk cId="79574591" sldId="333"/>
        </pc:sldMkLst>
      </pc:sldChg>
      <pc:sldChg chg="add del">
        <pc:chgData name="Mark Higgins" userId="f99148ad-7e67-4304-8c11-27c7a53efd31" providerId="ADAL" clId="{BC333596-D8C3-4C9B-AD5F-947285B05F4F}" dt="2021-10-19T15:30:31.824" v="4" actId="47"/>
        <pc:sldMkLst>
          <pc:docMk/>
          <pc:sldMk cId="2433432481" sldId="334"/>
        </pc:sldMkLst>
      </pc:sldChg>
      <pc:sldChg chg="add del">
        <pc:chgData name="Mark Higgins" userId="f99148ad-7e67-4304-8c11-27c7a53efd31" providerId="ADAL" clId="{BC333596-D8C3-4C9B-AD5F-947285B05F4F}" dt="2021-10-19T15:30:31.824" v="4" actId="47"/>
        <pc:sldMkLst>
          <pc:docMk/>
          <pc:sldMk cId="800638942" sldId="335"/>
        </pc:sldMkLst>
      </pc:sldChg>
      <pc:sldChg chg="add del">
        <pc:chgData name="Mark Higgins" userId="f99148ad-7e67-4304-8c11-27c7a53efd31" providerId="ADAL" clId="{BC333596-D8C3-4C9B-AD5F-947285B05F4F}" dt="2021-10-19T15:30:31.824" v="4" actId="47"/>
        <pc:sldMkLst>
          <pc:docMk/>
          <pc:sldMk cId="2339599335" sldId="338"/>
        </pc:sldMkLst>
      </pc:sldChg>
      <pc:sldChg chg="add del">
        <pc:chgData name="Mark Higgins" userId="f99148ad-7e67-4304-8c11-27c7a53efd31" providerId="ADAL" clId="{BC333596-D8C3-4C9B-AD5F-947285B05F4F}" dt="2021-10-19T15:30:31.824" v="4" actId="47"/>
        <pc:sldMkLst>
          <pc:docMk/>
          <pc:sldMk cId="2815121568" sldId="339"/>
        </pc:sldMkLst>
      </pc:sldChg>
      <pc:sldChg chg="add del">
        <pc:chgData name="Mark Higgins" userId="f99148ad-7e67-4304-8c11-27c7a53efd31" providerId="ADAL" clId="{BC333596-D8C3-4C9B-AD5F-947285B05F4F}" dt="2021-10-19T15:30:31.824" v="4" actId="47"/>
        <pc:sldMkLst>
          <pc:docMk/>
          <pc:sldMk cId="2498991220" sldId="340"/>
        </pc:sldMkLst>
      </pc:sldChg>
      <pc:sldChg chg="add del">
        <pc:chgData name="Mark Higgins" userId="f99148ad-7e67-4304-8c11-27c7a53efd31" providerId="ADAL" clId="{BC333596-D8C3-4C9B-AD5F-947285B05F4F}" dt="2021-10-19T15:30:31.824" v="4" actId="47"/>
        <pc:sldMkLst>
          <pc:docMk/>
          <pc:sldMk cId="720897595" sldId="341"/>
        </pc:sldMkLst>
      </pc:sldChg>
      <pc:sldChg chg="add del">
        <pc:chgData name="Mark Higgins" userId="f99148ad-7e67-4304-8c11-27c7a53efd31" providerId="ADAL" clId="{BC333596-D8C3-4C9B-AD5F-947285B05F4F}" dt="2021-10-19T15:30:31.824" v="4" actId="47"/>
        <pc:sldMkLst>
          <pc:docMk/>
          <pc:sldMk cId="1331042237" sldId="342"/>
        </pc:sldMkLst>
      </pc:sldChg>
      <pc:sldChg chg="add del">
        <pc:chgData name="Mark Higgins" userId="f99148ad-7e67-4304-8c11-27c7a53efd31" providerId="ADAL" clId="{BC333596-D8C3-4C9B-AD5F-947285B05F4F}" dt="2021-10-19T15:30:31.824" v="4" actId="47"/>
        <pc:sldMkLst>
          <pc:docMk/>
          <pc:sldMk cId="2524869878" sldId="343"/>
        </pc:sldMkLst>
      </pc:sldChg>
      <pc:sldChg chg="add del">
        <pc:chgData name="Mark Higgins" userId="f99148ad-7e67-4304-8c11-27c7a53efd31" providerId="ADAL" clId="{BC333596-D8C3-4C9B-AD5F-947285B05F4F}" dt="2021-10-19T15:30:31.824" v="4" actId="47"/>
        <pc:sldMkLst>
          <pc:docMk/>
          <pc:sldMk cId="442263038" sldId="344"/>
        </pc:sldMkLst>
      </pc:sldChg>
      <pc:sldChg chg="add del">
        <pc:chgData name="Mark Higgins" userId="f99148ad-7e67-4304-8c11-27c7a53efd31" providerId="ADAL" clId="{BC333596-D8C3-4C9B-AD5F-947285B05F4F}" dt="2021-10-19T15:30:31.824" v="4" actId="47"/>
        <pc:sldMkLst>
          <pc:docMk/>
          <pc:sldMk cId="381527668" sldId="345"/>
        </pc:sldMkLst>
      </pc:sldChg>
      <pc:sldChg chg="add del">
        <pc:chgData name="Mark Higgins" userId="f99148ad-7e67-4304-8c11-27c7a53efd31" providerId="ADAL" clId="{BC333596-D8C3-4C9B-AD5F-947285B05F4F}" dt="2021-10-19T15:30:31.824" v="4" actId="47"/>
        <pc:sldMkLst>
          <pc:docMk/>
          <pc:sldMk cId="1354352999" sldId="346"/>
        </pc:sldMkLst>
      </pc:sldChg>
      <pc:sldChg chg="add del">
        <pc:chgData name="Mark Higgins" userId="f99148ad-7e67-4304-8c11-27c7a53efd31" providerId="ADAL" clId="{BC333596-D8C3-4C9B-AD5F-947285B05F4F}" dt="2021-10-19T15:30:31.824" v="4" actId="47"/>
        <pc:sldMkLst>
          <pc:docMk/>
          <pc:sldMk cId="4031584946" sldId="347"/>
        </pc:sldMkLst>
      </pc:sldChg>
      <pc:sldChg chg="add del">
        <pc:chgData name="Mark Higgins" userId="f99148ad-7e67-4304-8c11-27c7a53efd31" providerId="ADAL" clId="{BC333596-D8C3-4C9B-AD5F-947285B05F4F}" dt="2021-10-19T15:30:31.824" v="4" actId="47"/>
        <pc:sldMkLst>
          <pc:docMk/>
          <pc:sldMk cId="4037647330" sldId="348"/>
        </pc:sldMkLst>
      </pc:sldChg>
      <pc:sldChg chg="add del">
        <pc:chgData name="Mark Higgins" userId="f99148ad-7e67-4304-8c11-27c7a53efd31" providerId="ADAL" clId="{BC333596-D8C3-4C9B-AD5F-947285B05F4F}" dt="2021-10-19T15:30:31.824" v="4" actId="47"/>
        <pc:sldMkLst>
          <pc:docMk/>
          <pc:sldMk cId="1798815253" sldId="349"/>
        </pc:sldMkLst>
      </pc:sldChg>
      <pc:sldChg chg="add del">
        <pc:chgData name="Mark Higgins" userId="f99148ad-7e67-4304-8c11-27c7a53efd31" providerId="ADAL" clId="{BC333596-D8C3-4C9B-AD5F-947285B05F4F}" dt="2021-10-19T15:30:31.824" v="4" actId="47"/>
        <pc:sldMkLst>
          <pc:docMk/>
          <pc:sldMk cId="25094573" sldId="350"/>
        </pc:sldMkLst>
      </pc:sldChg>
      <pc:sldChg chg="add del">
        <pc:chgData name="Mark Higgins" userId="f99148ad-7e67-4304-8c11-27c7a53efd31" providerId="ADAL" clId="{BC333596-D8C3-4C9B-AD5F-947285B05F4F}" dt="2021-10-19T15:30:31.824" v="4" actId="47"/>
        <pc:sldMkLst>
          <pc:docMk/>
          <pc:sldMk cId="187441037" sldId="351"/>
        </pc:sldMkLst>
      </pc:sldChg>
      <pc:sldChg chg="add del">
        <pc:chgData name="Mark Higgins" userId="f99148ad-7e67-4304-8c11-27c7a53efd31" providerId="ADAL" clId="{BC333596-D8C3-4C9B-AD5F-947285B05F4F}" dt="2021-10-19T15:30:31.824" v="4" actId="47"/>
        <pc:sldMkLst>
          <pc:docMk/>
          <pc:sldMk cId="263494010" sldId="352"/>
        </pc:sldMkLst>
      </pc:sldChg>
      <pc:sldChg chg="add del">
        <pc:chgData name="Mark Higgins" userId="f99148ad-7e67-4304-8c11-27c7a53efd31" providerId="ADAL" clId="{BC333596-D8C3-4C9B-AD5F-947285B05F4F}" dt="2021-10-19T15:30:31.824" v="4" actId="47"/>
        <pc:sldMkLst>
          <pc:docMk/>
          <pc:sldMk cId="3175947865" sldId="353"/>
        </pc:sldMkLst>
      </pc:sldChg>
      <pc:sldChg chg="add del">
        <pc:chgData name="Mark Higgins" userId="f99148ad-7e67-4304-8c11-27c7a53efd31" providerId="ADAL" clId="{BC333596-D8C3-4C9B-AD5F-947285B05F4F}" dt="2021-10-19T15:30:31.824" v="4" actId="47"/>
        <pc:sldMkLst>
          <pc:docMk/>
          <pc:sldMk cId="2280632060" sldId="354"/>
        </pc:sldMkLst>
      </pc:sldChg>
      <pc:sldChg chg="add del">
        <pc:chgData name="Mark Higgins" userId="f99148ad-7e67-4304-8c11-27c7a53efd31" providerId="ADAL" clId="{BC333596-D8C3-4C9B-AD5F-947285B05F4F}" dt="2021-10-19T15:30:31.824" v="4" actId="47"/>
        <pc:sldMkLst>
          <pc:docMk/>
          <pc:sldMk cId="1279291995" sldId="355"/>
        </pc:sldMkLst>
      </pc:sldChg>
      <pc:sldChg chg="add del">
        <pc:chgData name="Mark Higgins" userId="f99148ad-7e67-4304-8c11-27c7a53efd31" providerId="ADAL" clId="{BC333596-D8C3-4C9B-AD5F-947285B05F4F}" dt="2021-10-19T15:30:31.824" v="4" actId="47"/>
        <pc:sldMkLst>
          <pc:docMk/>
          <pc:sldMk cId="3282233655" sldId="356"/>
        </pc:sldMkLst>
      </pc:sldChg>
      <pc:sldChg chg="add del">
        <pc:chgData name="Mark Higgins" userId="f99148ad-7e67-4304-8c11-27c7a53efd31" providerId="ADAL" clId="{BC333596-D8C3-4C9B-AD5F-947285B05F4F}" dt="2021-10-19T15:30:31.824" v="4" actId="47"/>
        <pc:sldMkLst>
          <pc:docMk/>
          <pc:sldMk cId="798366066" sldId="357"/>
        </pc:sldMkLst>
      </pc:sldChg>
      <pc:sldChg chg="add del">
        <pc:chgData name="Mark Higgins" userId="f99148ad-7e67-4304-8c11-27c7a53efd31" providerId="ADAL" clId="{BC333596-D8C3-4C9B-AD5F-947285B05F4F}" dt="2021-10-19T15:30:31.824" v="4" actId="47"/>
        <pc:sldMkLst>
          <pc:docMk/>
          <pc:sldMk cId="3090888529" sldId="358"/>
        </pc:sldMkLst>
      </pc:sldChg>
      <pc:sldChg chg="add del">
        <pc:chgData name="Mark Higgins" userId="f99148ad-7e67-4304-8c11-27c7a53efd31" providerId="ADAL" clId="{BC333596-D8C3-4C9B-AD5F-947285B05F4F}" dt="2021-10-19T15:30:31.824" v="4" actId="47"/>
        <pc:sldMkLst>
          <pc:docMk/>
          <pc:sldMk cId="1278481872" sldId="359"/>
        </pc:sldMkLst>
      </pc:sldChg>
      <pc:sldChg chg="add del">
        <pc:chgData name="Mark Higgins" userId="f99148ad-7e67-4304-8c11-27c7a53efd31" providerId="ADAL" clId="{BC333596-D8C3-4C9B-AD5F-947285B05F4F}" dt="2021-10-19T15:30:31.824" v="4" actId="47"/>
        <pc:sldMkLst>
          <pc:docMk/>
          <pc:sldMk cId="757728401" sldId="360"/>
        </pc:sldMkLst>
      </pc:sldChg>
      <pc:sldChg chg="add del">
        <pc:chgData name="Mark Higgins" userId="f99148ad-7e67-4304-8c11-27c7a53efd31" providerId="ADAL" clId="{BC333596-D8C3-4C9B-AD5F-947285B05F4F}" dt="2021-10-19T15:30:31.824" v="4" actId="47"/>
        <pc:sldMkLst>
          <pc:docMk/>
          <pc:sldMk cId="3092675455" sldId="361"/>
        </pc:sldMkLst>
      </pc:sldChg>
      <pc:sldChg chg="add del">
        <pc:chgData name="Mark Higgins" userId="f99148ad-7e67-4304-8c11-27c7a53efd31" providerId="ADAL" clId="{BC333596-D8C3-4C9B-AD5F-947285B05F4F}" dt="2021-10-19T15:30:31.824" v="4" actId="47"/>
        <pc:sldMkLst>
          <pc:docMk/>
          <pc:sldMk cId="1328544128" sldId="362"/>
        </pc:sldMkLst>
      </pc:sldChg>
      <pc:sldChg chg="add del">
        <pc:chgData name="Mark Higgins" userId="f99148ad-7e67-4304-8c11-27c7a53efd31" providerId="ADAL" clId="{BC333596-D8C3-4C9B-AD5F-947285B05F4F}" dt="2021-10-19T15:30:31.824" v="4" actId="47"/>
        <pc:sldMkLst>
          <pc:docMk/>
          <pc:sldMk cId="833547864" sldId="363"/>
        </pc:sldMkLst>
      </pc:sldChg>
      <pc:sldChg chg="add del">
        <pc:chgData name="Mark Higgins" userId="f99148ad-7e67-4304-8c11-27c7a53efd31" providerId="ADAL" clId="{BC333596-D8C3-4C9B-AD5F-947285B05F4F}" dt="2021-10-19T15:30:31.824" v="4" actId="47"/>
        <pc:sldMkLst>
          <pc:docMk/>
          <pc:sldMk cId="1097937262" sldId="364"/>
        </pc:sldMkLst>
      </pc:sldChg>
      <pc:sldChg chg="add del">
        <pc:chgData name="Mark Higgins" userId="f99148ad-7e67-4304-8c11-27c7a53efd31" providerId="ADAL" clId="{BC333596-D8C3-4C9B-AD5F-947285B05F4F}" dt="2021-10-19T15:30:31.824" v="4" actId="47"/>
        <pc:sldMkLst>
          <pc:docMk/>
          <pc:sldMk cId="2640944913" sldId="365"/>
        </pc:sldMkLst>
      </pc:sldChg>
      <pc:sldChg chg="add del">
        <pc:chgData name="Mark Higgins" userId="f99148ad-7e67-4304-8c11-27c7a53efd31" providerId="ADAL" clId="{BC333596-D8C3-4C9B-AD5F-947285B05F4F}" dt="2021-10-19T15:30:31.824" v="4" actId="47"/>
        <pc:sldMkLst>
          <pc:docMk/>
          <pc:sldMk cId="1231510094" sldId="367"/>
        </pc:sldMkLst>
      </pc:sldChg>
      <pc:sldChg chg="add del">
        <pc:chgData name="Mark Higgins" userId="f99148ad-7e67-4304-8c11-27c7a53efd31" providerId="ADAL" clId="{BC333596-D8C3-4C9B-AD5F-947285B05F4F}" dt="2021-10-19T15:30:31.824" v="4" actId="47"/>
        <pc:sldMkLst>
          <pc:docMk/>
          <pc:sldMk cId="903832305" sldId="369"/>
        </pc:sldMkLst>
      </pc:sldChg>
      <pc:sldChg chg="add del">
        <pc:chgData name="Mark Higgins" userId="f99148ad-7e67-4304-8c11-27c7a53efd31" providerId="ADAL" clId="{BC333596-D8C3-4C9B-AD5F-947285B05F4F}" dt="2021-10-19T15:30:31.824" v="4" actId="47"/>
        <pc:sldMkLst>
          <pc:docMk/>
          <pc:sldMk cId="556409987" sldId="373"/>
        </pc:sldMkLst>
      </pc:sldChg>
      <pc:sldChg chg="add del">
        <pc:chgData name="Mark Higgins" userId="f99148ad-7e67-4304-8c11-27c7a53efd31" providerId="ADAL" clId="{BC333596-D8C3-4C9B-AD5F-947285B05F4F}" dt="2021-10-19T15:30:31.824" v="4" actId="47"/>
        <pc:sldMkLst>
          <pc:docMk/>
          <pc:sldMk cId="486224407" sldId="377"/>
        </pc:sldMkLst>
      </pc:sldChg>
      <pc:sldChg chg="add del">
        <pc:chgData name="Mark Higgins" userId="f99148ad-7e67-4304-8c11-27c7a53efd31" providerId="ADAL" clId="{BC333596-D8C3-4C9B-AD5F-947285B05F4F}" dt="2021-10-19T15:30:31.824" v="4" actId="47"/>
        <pc:sldMkLst>
          <pc:docMk/>
          <pc:sldMk cId="2826229378" sldId="378"/>
        </pc:sldMkLst>
      </pc:sldChg>
      <pc:sldChg chg="add del">
        <pc:chgData name="Mark Higgins" userId="f99148ad-7e67-4304-8c11-27c7a53efd31" providerId="ADAL" clId="{BC333596-D8C3-4C9B-AD5F-947285B05F4F}" dt="2021-10-19T15:30:31.824" v="4" actId="47"/>
        <pc:sldMkLst>
          <pc:docMk/>
          <pc:sldMk cId="1059443082" sldId="379"/>
        </pc:sldMkLst>
      </pc:sldChg>
      <pc:sldChg chg="add del">
        <pc:chgData name="Mark Higgins" userId="f99148ad-7e67-4304-8c11-27c7a53efd31" providerId="ADAL" clId="{BC333596-D8C3-4C9B-AD5F-947285B05F4F}" dt="2021-10-19T15:30:31.824" v="4" actId="47"/>
        <pc:sldMkLst>
          <pc:docMk/>
          <pc:sldMk cId="217333681" sldId="380"/>
        </pc:sldMkLst>
      </pc:sldChg>
      <pc:sldChg chg="add del">
        <pc:chgData name="Mark Higgins" userId="f99148ad-7e67-4304-8c11-27c7a53efd31" providerId="ADAL" clId="{BC333596-D8C3-4C9B-AD5F-947285B05F4F}" dt="2021-10-19T15:30:31.824" v="4" actId="47"/>
        <pc:sldMkLst>
          <pc:docMk/>
          <pc:sldMk cId="761647083" sldId="388"/>
        </pc:sldMkLst>
      </pc:sldChg>
      <pc:sldChg chg="add del">
        <pc:chgData name="Mark Higgins" userId="f99148ad-7e67-4304-8c11-27c7a53efd31" providerId="ADAL" clId="{BC333596-D8C3-4C9B-AD5F-947285B05F4F}" dt="2021-10-19T15:30:31.824" v="4" actId="47"/>
        <pc:sldMkLst>
          <pc:docMk/>
          <pc:sldMk cId="2918068631" sldId="389"/>
        </pc:sldMkLst>
      </pc:sldChg>
      <pc:sldChg chg="add del">
        <pc:chgData name="Mark Higgins" userId="f99148ad-7e67-4304-8c11-27c7a53efd31" providerId="ADAL" clId="{BC333596-D8C3-4C9B-AD5F-947285B05F4F}" dt="2021-10-19T15:30:31.824" v="4" actId="47"/>
        <pc:sldMkLst>
          <pc:docMk/>
          <pc:sldMk cId="845237742" sldId="390"/>
        </pc:sldMkLst>
      </pc:sldChg>
      <pc:sldChg chg="add del">
        <pc:chgData name="Mark Higgins" userId="f99148ad-7e67-4304-8c11-27c7a53efd31" providerId="ADAL" clId="{BC333596-D8C3-4C9B-AD5F-947285B05F4F}" dt="2021-10-19T15:30:31.824" v="4" actId="47"/>
        <pc:sldMkLst>
          <pc:docMk/>
          <pc:sldMk cId="1248848706" sldId="391"/>
        </pc:sldMkLst>
      </pc:sldChg>
      <pc:sldChg chg="add del">
        <pc:chgData name="Mark Higgins" userId="f99148ad-7e67-4304-8c11-27c7a53efd31" providerId="ADAL" clId="{BC333596-D8C3-4C9B-AD5F-947285B05F4F}" dt="2021-10-19T15:30:31.824" v="4" actId="47"/>
        <pc:sldMkLst>
          <pc:docMk/>
          <pc:sldMk cId="1516249719" sldId="392"/>
        </pc:sldMkLst>
      </pc:sldChg>
      <pc:sldChg chg="add del">
        <pc:chgData name="Mark Higgins" userId="f99148ad-7e67-4304-8c11-27c7a53efd31" providerId="ADAL" clId="{BC333596-D8C3-4C9B-AD5F-947285B05F4F}" dt="2021-10-19T15:30:31.824" v="4" actId="47"/>
        <pc:sldMkLst>
          <pc:docMk/>
          <pc:sldMk cId="2184032674" sldId="393"/>
        </pc:sldMkLst>
      </pc:sldChg>
      <pc:sldChg chg="add del">
        <pc:chgData name="Mark Higgins" userId="f99148ad-7e67-4304-8c11-27c7a53efd31" providerId="ADAL" clId="{BC333596-D8C3-4C9B-AD5F-947285B05F4F}" dt="2021-10-19T15:30:31.824" v="4" actId="47"/>
        <pc:sldMkLst>
          <pc:docMk/>
          <pc:sldMk cId="3052757254" sldId="394"/>
        </pc:sldMkLst>
      </pc:sldChg>
      <pc:sldChg chg="add del">
        <pc:chgData name="Mark Higgins" userId="f99148ad-7e67-4304-8c11-27c7a53efd31" providerId="ADAL" clId="{BC333596-D8C3-4C9B-AD5F-947285B05F4F}" dt="2021-10-19T15:30:31.824" v="4" actId="47"/>
        <pc:sldMkLst>
          <pc:docMk/>
          <pc:sldMk cId="3926405391" sldId="395"/>
        </pc:sldMkLst>
      </pc:sldChg>
      <pc:sldChg chg="add del">
        <pc:chgData name="Mark Higgins" userId="f99148ad-7e67-4304-8c11-27c7a53efd31" providerId="ADAL" clId="{BC333596-D8C3-4C9B-AD5F-947285B05F4F}" dt="2021-10-19T15:30:31.824" v="4" actId="47"/>
        <pc:sldMkLst>
          <pc:docMk/>
          <pc:sldMk cId="1511910403" sldId="396"/>
        </pc:sldMkLst>
      </pc:sldChg>
      <pc:sldChg chg="add del">
        <pc:chgData name="Mark Higgins" userId="f99148ad-7e67-4304-8c11-27c7a53efd31" providerId="ADAL" clId="{BC333596-D8C3-4C9B-AD5F-947285B05F4F}" dt="2021-10-19T15:30:31.824" v="4" actId="47"/>
        <pc:sldMkLst>
          <pc:docMk/>
          <pc:sldMk cId="1544895526" sldId="397"/>
        </pc:sldMkLst>
      </pc:sldChg>
      <pc:sldChg chg="add del">
        <pc:chgData name="Mark Higgins" userId="f99148ad-7e67-4304-8c11-27c7a53efd31" providerId="ADAL" clId="{BC333596-D8C3-4C9B-AD5F-947285B05F4F}" dt="2021-10-19T15:30:31.824" v="4" actId="47"/>
        <pc:sldMkLst>
          <pc:docMk/>
          <pc:sldMk cId="2465785807" sldId="398"/>
        </pc:sldMkLst>
      </pc:sldChg>
      <pc:sldChg chg="add del">
        <pc:chgData name="Mark Higgins" userId="f99148ad-7e67-4304-8c11-27c7a53efd31" providerId="ADAL" clId="{BC333596-D8C3-4C9B-AD5F-947285B05F4F}" dt="2021-10-19T15:30:31.824" v="4" actId="47"/>
        <pc:sldMkLst>
          <pc:docMk/>
          <pc:sldMk cId="3222968002" sldId="399"/>
        </pc:sldMkLst>
      </pc:sldChg>
      <pc:sldChg chg="add del">
        <pc:chgData name="Mark Higgins" userId="f99148ad-7e67-4304-8c11-27c7a53efd31" providerId="ADAL" clId="{BC333596-D8C3-4C9B-AD5F-947285B05F4F}" dt="2021-10-19T15:30:31.824" v="4" actId="47"/>
        <pc:sldMkLst>
          <pc:docMk/>
          <pc:sldMk cId="2056755039" sldId="400"/>
        </pc:sldMkLst>
      </pc:sldChg>
      <pc:sldChg chg="add del">
        <pc:chgData name="Mark Higgins" userId="f99148ad-7e67-4304-8c11-27c7a53efd31" providerId="ADAL" clId="{BC333596-D8C3-4C9B-AD5F-947285B05F4F}" dt="2021-10-19T15:30:31.824" v="4" actId="47"/>
        <pc:sldMkLst>
          <pc:docMk/>
          <pc:sldMk cId="481534088" sldId="401"/>
        </pc:sldMkLst>
      </pc:sldChg>
      <pc:sldChg chg="add del">
        <pc:chgData name="Mark Higgins" userId="f99148ad-7e67-4304-8c11-27c7a53efd31" providerId="ADAL" clId="{BC333596-D8C3-4C9B-AD5F-947285B05F4F}" dt="2021-10-19T15:30:31.824" v="4" actId="47"/>
        <pc:sldMkLst>
          <pc:docMk/>
          <pc:sldMk cId="2952593591" sldId="402"/>
        </pc:sldMkLst>
      </pc:sldChg>
      <pc:sldChg chg="add del">
        <pc:chgData name="Mark Higgins" userId="f99148ad-7e67-4304-8c11-27c7a53efd31" providerId="ADAL" clId="{BC333596-D8C3-4C9B-AD5F-947285B05F4F}" dt="2021-10-19T15:30:31.824" v="4" actId="47"/>
        <pc:sldMkLst>
          <pc:docMk/>
          <pc:sldMk cId="1250941793" sldId="403"/>
        </pc:sldMkLst>
      </pc:sldChg>
      <pc:sldChg chg="add del">
        <pc:chgData name="Mark Higgins" userId="f99148ad-7e67-4304-8c11-27c7a53efd31" providerId="ADAL" clId="{BC333596-D8C3-4C9B-AD5F-947285B05F4F}" dt="2021-10-19T15:30:31.824" v="4" actId="47"/>
        <pc:sldMkLst>
          <pc:docMk/>
          <pc:sldMk cId="624383718" sldId="404"/>
        </pc:sldMkLst>
      </pc:sldChg>
      <pc:sldChg chg="add del">
        <pc:chgData name="Mark Higgins" userId="f99148ad-7e67-4304-8c11-27c7a53efd31" providerId="ADAL" clId="{BC333596-D8C3-4C9B-AD5F-947285B05F4F}" dt="2021-10-19T15:30:31.824" v="4" actId="47"/>
        <pc:sldMkLst>
          <pc:docMk/>
          <pc:sldMk cId="1975970897" sldId="405"/>
        </pc:sldMkLst>
      </pc:sldChg>
      <pc:sldChg chg="add del">
        <pc:chgData name="Mark Higgins" userId="f99148ad-7e67-4304-8c11-27c7a53efd31" providerId="ADAL" clId="{BC333596-D8C3-4C9B-AD5F-947285B05F4F}" dt="2021-10-19T15:30:31.824" v="4" actId="47"/>
        <pc:sldMkLst>
          <pc:docMk/>
          <pc:sldMk cId="4114315404" sldId="406"/>
        </pc:sldMkLst>
      </pc:sldChg>
      <pc:sldChg chg="add del">
        <pc:chgData name="Mark Higgins" userId="f99148ad-7e67-4304-8c11-27c7a53efd31" providerId="ADAL" clId="{BC333596-D8C3-4C9B-AD5F-947285B05F4F}" dt="2021-10-19T15:30:31.824" v="4" actId="47"/>
        <pc:sldMkLst>
          <pc:docMk/>
          <pc:sldMk cId="2654113757" sldId="407"/>
        </pc:sldMkLst>
      </pc:sldChg>
      <pc:sldChg chg="add del">
        <pc:chgData name="Mark Higgins" userId="f99148ad-7e67-4304-8c11-27c7a53efd31" providerId="ADAL" clId="{BC333596-D8C3-4C9B-AD5F-947285B05F4F}" dt="2021-10-19T15:30:31.824" v="4" actId="47"/>
        <pc:sldMkLst>
          <pc:docMk/>
          <pc:sldMk cId="1410555242" sldId="408"/>
        </pc:sldMkLst>
      </pc:sldChg>
      <pc:sldChg chg="add del">
        <pc:chgData name="Mark Higgins" userId="f99148ad-7e67-4304-8c11-27c7a53efd31" providerId="ADAL" clId="{BC333596-D8C3-4C9B-AD5F-947285B05F4F}" dt="2021-10-19T15:30:31.824" v="4" actId="47"/>
        <pc:sldMkLst>
          <pc:docMk/>
          <pc:sldMk cId="706236086" sldId="409"/>
        </pc:sldMkLst>
      </pc:sldChg>
      <pc:sldChg chg="add del">
        <pc:chgData name="Mark Higgins" userId="f99148ad-7e67-4304-8c11-27c7a53efd31" providerId="ADAL" clId="{BC333596-D8C3-4C9B-AD5F-947285B05F4F}" dt="2021-10-19T15:30:31.824" v="4" actId="47"/>
        <pc:sldMkLst>
          <pc:docMk/>
          <pc:sldMk cId="4238912955" sldId="410"/>
        </pc:sldMkLst>
      </pc:sldChg>
      <pc:sldChg chg="add del">
        <pc:chgData name="Mark Higgins" userId="f99148ad-7e67-4304-8c11-27c7a53efd31" providerId="ADAL" clId="{BC333596-D8C3-4C9B-AD5F-947285B05F4F}" dt="2021-10-19T15:30:31.824" v="4" actId="47"/>
        <pc:sldMkLst>
          <pc:docMk/>
          <pc:sldMk cId="2602691375" sldId="411"/>
        </pc:sldMkLst>
      </pc:sldChg>
      <pc:sldChg chg="add del">
        <pc:chgData name="Mark Higgins" userId="f99148ad-7e67-4304-8c11-27c7a53efd31" providerId="ADAL" clId="{BC333596-D8C3-4C9B-AD5F-947285B05F4F}" dt="2021-10-19T15:30:31.824" v="4" actId="47"/>
        <pc:sldMkLst>
          <pc:docMk/>
          <pc:sldMk cId="1337448394" sldId="412"/>
        </pc:sldMkLst>
      </pc:sldChg>
      <pc:sldChg chg="add del">
        <pc:chgData name="Mark Higgins" userId="f99148ad-7e67-4304-8c11-27c7a53efd31" providerId="ADAL" clId="{BC333596-D8C3-4C9B-AD5F-947285B05F4F}" dt="2021-10-19T15:30:31.824" v="4" actId="47"/>
        <pc:sldMkLst>
          <pc:docMk/>
          <pc:sldMk cId="3573841059" sldId="413"/>
        </pc:sldMkLst>
      </pc:sldChg>
      <pc:sldChg chg="add del">
        <pc:chgData name="Mark Higgins" userId="f99148ad-7e67-4304-8c11-27c7a53efd31" providerId="ADAL" clId="{BC333596-D8C3-4C9B-AD5F-947285B05F4F}" dt="2021-10-19T15:30:31.824" v="4" actId="47"/>
        <pc:sldMkLst>
          <pc:docMk/>
          <pc:sldMk cId="2629586236" sldId="414"/>
        </pc:sldMkLst>
      </pc:sldChg>
      <pc:sldChg chg="add del">
        <pc:chgData name="Mark Higgins" userId="f99148ad-7e67-4304-8c11-27c7a53efd31" providerId="ADAL" clId="{BC333596-D8C3-4C9B-AD5F-947285B05F4F}" dt="2021-10-19T15:30:31.824" v="4" actId="47"/>
        <pc:sldMkLst>
          <pc:docMk/>
          <pc:sldMk cId="680340156" sldId="415"/>
        </pc:sldMkLst>
      </pc:sldChg>
      <pc:sldChg chg="add del">
        <pc:chgData name="Mark Higgins" userId="f99148ad-7e67-4304-8c11-27c7a53efd31" providerId="ADAL" clId="{BC333596-D8C3-4C9B-AD5F-947285B05F4F}" dt="2021-10-19T15:30:31.824" v="4" actId="47"/>
        <pc:sldMkLst>
          <pc:docMk/>
          <pc:sldMk cId="2650830124" sldId="416"/>
        </pc:sldMkLst>
      </pc:sldChg>
      <pc:sldChg chg="add del">
        <pc:chgData name="Mark Higgins" userId="f99148ad-7e67-4304-8c11-27c7a53efd31" providerId="ADAL" clId="{BC333596-D8C3-4C9B-AD5F-947285B05F4F}" dt="2021-10-19T15:30:31.824" v="4" actId="47"/>
        <pc:sldMkLst>
          <pc:docMk/>
          <pc:sldMk cId="3730956495" sldId="417"/>
        </pc:sldMkLst>
      </pc:sldChg>
      <pc:sldChg chg="add del">
        <pc:chgData name="Mark Higgins" userId="f99148ad-7e67-4304-8c11-27c7a53efd31" providerId="ADAL" clId="{BC333596-D8C3-4C9B-AD5F-947285B05F4F}" dt="2021-10-19T15:30:31.824" v="4" actId="47"/>
        <pc:sldMkLst>
          <pc:docMk/>
          <pc:sldMk cId="4223131663" sldId="418"/>
        </pc:sldMkLst>
      </pc:sldChg>
      <pc:sldChg chg="add del">
        <pc:chgData name="Mark Higgins" userId="f99148ad-7e67-4304-8c11-27c7a53efd31" providerId="ADAL" clId="{BC333596-D8C3-4C9B-AD5F-947285B05F4F}" dt="2021-10-19T15:30:31.824" v="4" actId="47"/>
        <pc:sldMkLst>
          <pc:docMk/>
          <pc:sldMk cId="1778816030" sldId="421"/>
        </pc:sldMkLst>
      </pc:sldChg>
      <pc:sldChg chg="add del">
        <pc:chgData name="Mark Higgins" userId="f99148ad-7e67-4304-8c11-27c7a53efd31" providerId="ADAL" clId="{BC333596-D8C3-4C9B-AD5F-947285B05F4F}" dt="2021-10-19T15:30:31.824" v="4" actId="47"/>
        <pc:sldMkLst>
          <pc:docMk/>
          <pc:sldMk cId="607490500" sldId="422"/>
        </pc:sldMkLst>
      </pc:sldChg>
      <pc:sldChg chg="add del">
        <pc:chgData name="Mark Higgins" userId="f99148ad-7e67-4304-8c11-27c7a53efd31" providerId="ADAL" clId="{BC333596-D8C3-4C9B-AD5F-947285B05F4F}" dt="2021-10-19T15:30:31.824" v="4" actId="47"/>
        <pc:sldMkLst>
          <pc:docMk/>
          <pc:sldMk cId="1890531109" sldId="424"/>
        </pc:sldMkLst>
      </pc:sldChg>
      <pc:sldChg chg="add del">
        <pc:chgData name="Mark Higgins" userId="f99148ad-7e67-4304-8c11-27c7a53efd31" providerId="ADAL" clId="{BC333596-D8C3-4C9B-AD5F-947285B05F4F}" dt="2021-10-19T15:30:31.824" v="4" actId="47"/>
        <pc:sldMkLst>
          <pc:docMk/>
          <pc:sldMk cId="1673904469" sldId="425"/>
        </pc:sldMkLst>
      </pc:sldChg>
      <pc:sldChg chg="add del">
        <pc:chgData name="Mark Higgins" userId="f99148ad-7e67-4304-8c11-27c7a53efd31" providerId="ADAL" clId="{BC333596-D8C3-4C9B-AD5F-947285B05F4F}" dt="2021-10-19T15:30:31.824" v="4" actId="47"/>
        <pc:sldMkLst>
          <pc:docMk/>
          <pc:sldMk cId="658609329" sldId="426"/>
        </pc:sldMkLst>
      </pc:sldChg>
      <pc:sldChg chg="add del">
        <pc:chgData name="Mark Higgins" userId="f99148ad-7e67-4304-8c11-27c7a53efd31" providerId="ADAL" clId="{BC333596-D8C3-4C9B-AD5F-947285B05F4F}" dt="2021-10-19T15:30:31.824" v="4" actId="47"/>
        <pc:sldMkLst>
          <pc:docMk/>
          <pc:sldMk cId="2422120360" sldId="430"/>
        </pc:sldMkLst>
      </pc:sldChg>
      <pc:sldChg chg="add del">
        <pc:chgData name="Mark Higgins" userId="f99148ad-7e67-4304-8c11-27c7a53efd31" providerId="ADAL" clId="{BC333596-D8C3-4C9B-AD5F-947285B05F4F}" dt="2021-10-19T15:30:31.824" v="4" actId="47"/>
        <pc:sldMkLst>
          <pc:docMk/>
          <pc:sldMk cId="3231987782" sldId="433"/>
        </pc:sldMkLst>
      </pc:sldChg>
      <pc:sldChg chg="add del">
        <pc:chgData name="Mark Higgins" userId="f99148ad-7e67-4304-8c11-27c7a53efd31" providerId="ADAL" clId="{BC333596-D8C3-4C9B-AD5F-947285B05F4F}" dt="2021-10-19T15:30:31.824" v="4" actId="47"/>
        <pc:sldMkLst>
          <pc:docMk/>
          <pc:sldMk cId="625691769" sldId="435"/>
        </pc:sldMkLst>
      </pc:sldChg>
      <pc:sldChg chg="add del">
        <pc:chgData name="Mark Higgins" userId="f99148ad-7e67-4304-8c11-27c7a53efd31" providerId="ADAL" clId="{BC333596-D8C3-4C9B-AD5F-947285B05F4F}" dt="2021-10-19T15:30:31.824" v="4" actId="47"/>
        <pc:sldMkLst>
          <pc:docMk/>
          <pc:sldMk cId="3149446475" sldId="436"/>
        </pc:sldMkLst>
      </pc:sldChg>
      <pc:sldChg chg="add del">
        <pc:chgData name="Mark Higgins" userId="f99148ad-7e67-4304-8c11-27c7a53efd31" providerId="ADAL" clId="{BC333596-D8C3-4C9B-AD5F-947285B05F4F}" dt="2021-10-19T15:30:31.824" v="4" actId="47"/>
        <pc:sldMkLst>
          <pc:docMk/>
          <pc:sldMk cId="331857268" sldId="437"/>
        </pc:sldMkLst>
      </pc:sldChg>
      <pc:sldChg chg="add del">
        <pc:chgData name="Mark Higgins" userId="f99148ad-7e67-4304-8c11-27c7a53efd31" providerId="ADAL" clId="{BC333596-D8C3-4C9B-AD5F-947285B05F4F}" dt="2021-10-19T15:30:31.824" v="4" actId="47"/>
        <pc:sldMkLst>
          <pc:docMk/>
          <pc:sldMk cId="2734321847" sldId="438"/>
        </pc:sldMkLst>
      </pc:sldChg>
      <pc:sldChg chg="add del">
        <pc:chgData name="Mark Higgins" userId="f99148ad-7e67-4304-8c11-27c7a53efd31" providerId="ADAL" clId="{BC333596-D8C3-4C9B-AD5F-947285B05F4F}" dt="2021-10-19T15:30:31.824" v="4" actId="47"/>
        <pc:sldMkLst>
          <pc:docMk/>
          <pc:sldMk cId="205147612" sldId="439"/>
        </pc:sldMkLst>
      </pc:sldChg>
      <pc:sldChg chg="add del">
        <pc:chgData name="Mark Higgins" userId="f99148ad-7e67-4304-8c11-27c7a53efd31" providerId="ADAL" clId="{BC333596-D8C3-4C9B-AD5F-947285B05F4F}" dt="2021-10-19T15:30:31.824" v="4" actId="47"/>
        <pc:sldMkLst>
          <pc:docMk/>
          <pc:sldMk cId="2991292184" sldId="441"/>
        </pc:sldMkLst>
      </pc:sldChg>
      <pc:sldChg chg="add del">
        <pc:chgData name="Mark Higgins" userId="f99148ad-7e67-4304-8c11-27c7a53efd31" providerId="ADAL" clId="{BC333596-D8C3-4C9B-AD5F-947285B05F4F}" dt="2021-10-19T15:30:31.824" v="4" actId="47"/>
        <pc:sldMkLst>
          <pc:docMk/>
          <pc:sldMk cId="3362721485" sldId="442"/>
        </pc:sldMkLst>
      </pc:sldChg>
      <pc:sldChg chg="add del">
        <pc:chgData name="Mark Higgins" userId="f99148ad-7e67-4304-8c11-27c7a53efd31" providerId="ADAL" clId="{BC333596-D8C3-4C9B-AD5F-947285B05F4F}" dt="2021-10-19T15:30:31.824" v="4" actId="47"/>
        <pc:sldMkLst>
          <pc:docMk/>
          <pc:sldMk cId="2387050593" sldId="443"/>
        </pc:sldMkLst>
      </pc:sldChg>
      <pc:sldChg chg="add del">
        <pc:chgData name="Mark Higgins" userId="f99148ad-7e67-4304-8c11-27c7a53efd31" providerId="ADAL" clId="{BC333596-D8C3-4C9B-AD5F-947285B05F4F}" dt="2021-10-19T15:30:31.824" v="4" actId="47"/>
        <pc:sldMkLst>
          <pc:docMk/>
          <pc:sldMk cId="389213653" sldId="444"/>
        </pc:sldMkLst>
      </pc:sldChg>
      <pc:sldChg chg="add del">
        <pc:chgData name="Mark Higgins" userId="f99148ad-7e67-4304-8c11-27c7a53efd31" providerId="ADAL" clId="{BC333596-D8C3-4C9B-AD5F-947285B05F4F}" dt="2021-10-19T15:30:31.824" v="4" actId="47"/>
        <pc:sldMkLst>
          <pc:docMk/>
          <pc:sldMk cId="558151786" sldId="445"/>
        </pc:sldMkLst>
      </pc:sldChg>
      <pc:sldChg chg="add del">
        <pc:chgData name="Mark Higgins" userId="f99148ad-7e67-4304-8c11-27c7a53efd31" providerId="ADAL" clId="{BC333596-D8C3-4C9B-AD5F-947285B05F4F}" dt="2021-10-19T15:29:53.945" v="3" actId="47"/>
        <pc:sldMkLst>
          <pc:docMk/>
          <pc:sldMk cId="3260383663" sldId="683"/>
        </pc:sldMkLst>
      </pc:sldChg>
      <pc:sldChg chg="add del">
        <pc:chgData name="Mark Higgins" userId="f99148ad-7e67-4304-8c11-27c7a53efd31" providerId="ADAL" clId="{BC333596-D8C3-4C9B-AD5F-947285B05F4F}" dt="2021-10-19T15:29:53.945" v="3" actId="47"/>
        <pc:sldMkLst>
          <pc:docMk/>
          <pc:sldMk cId="3845661198" sldId="687"/>
        </pc:sldMkLst>
      </pc:sldChg>
      <pc:sldChg chg="add del">
        <pc:chgData name="Mark Higgins" userId="f99148ad-7e67-4304-8c11-27c7a53efd31" providerId="ADAL" clId="{BC333596-D8C3-4C9B-AD5F-947285B05F4F}" dt="2021-10-19T15:30:31.824" v="4" actId="47"/>
        <pc:sldMkLst>
          <pc:docMk/>
          <pc:sldMk cId="3478056148" sldId="694"/>
        </pc:sldMkLst>
      </pc:sldChg>
      <pc:sldChg chg="add del">
        <pc:chgData name="Mark Higgins" userId="f99148ad-7e67-4304-8c11-27c7a53efd31" providerId="ADAL" clId="{BC333596-D8C3-4C9B-AD5F-947285B05F4F}" dt="2021-10-19T15:30:31.824" v="4" actId="47"/>
        <pc:sldMkLst>
          <pc:docMk/>
          <pc:sldMk cId="1384747455" sldId="695"/>
        </pc:sldMkLst>
      </pc:sldChg>
      <pc:sldChg chg="add del">
        <pc:chgData name="Mark Higgins" userId="f99148ad-7e67-4304-8c11-27c7a53efd31" providerId="ADAL" clId="{BC333596-D8C3-4C9B-AD5F-947285B05F4F}" dt="2021-10-19T15:30:31.824" v="4" actId="47"/>
        <pc:sldMkLst>
          <pc:docMk/>
          <pc:sldMk cId="961037850" sldId="696"/>
        </pc:sldMkLst>
      </pc:sldChg>
      <pc:sldChg chg="add del">
        <pc:chgData name="Mark Higgins" userId="f99148ad-7e67-4304-8c11-27c7a53efd31" providerId="ADAL" clId="{BC333596-D8C3-4C9B-AD5F-947285B05F4F}" dt="2021-10-19T15:30:31.824" v="4" actId="47"/>
        <pc:sldMkLst>
          <pc:docMk/>
          <pc:sldMk cId="2382590890" sldId="697"/>
        </pc:sldMkLst>
      </pc:sldChg>
      <pc:sldChg chg="add del">
        <pc:chgData name="Mark Higgins" userId="f99148ad-7e67-4304-8c11-27c7a53efd31" providerId="ADAL" clId="{BC333596-D8C3-4C9B-AD5F-947285B05F4F}" dt="2021-10-19T15:30:31.824" v="4" actId="47"/>
        <pc:sldMkLst>
          <pc:docMk/>
          <pc:sldMk cId="2816790370" sldId="698"/>
        </pc:sldMkLst>
      </pc:sldChg>
      <pc:sldChg chg="add del">
        <pc:chgData name="Mark Higgins" userId="f99148ad-7e67-4304-8c11-27c7a53efd31" providerId="ADAL" clId="{BC333596-D8C3-4C9B-AD5F-947285B05F4F}" dt="2021-10-19T15:30:31.824" v="4" actId="47"/>
        <pc:sldMkLst>
          <pc:docMk/>
          <pc:sldMk cId="4291132042" sldId="699"/>
        </pc:sldMkLst>
      </pc:sldChg>
      <pc:sldChg chg="add del">
        <pc:chgData name="Mark Higgins" userId="f99148ad-7e67-4304-8c11-27c7a53efd31" providerId="ADAL" clId="{BC333596-D8C3-4C9B-AD5F-947285B05F4F}" dt="2021-10-19T15:30:31.824" v="4" actId="47"/>
        <pc:sldMkLst>
          <pc:docMk/>
          <pc:sldMk cId="2299538971" sldId="700"/>
        </pc:sldMkLst>
      </pc:sldChg>
      <pc:sldChg chg="add del">
        <pc:chgData name="Mark Higgins" userId="f99148ad-7e67-4304-8c11-27c7a53efd31" providerId="ADAL" clId="{BC333596-D8C3-4C9B-AD5F-947285B05F4F}" dt="2021-10-19T15:30:31.824" v="4" actId="47"/>
        <pc:sldMkLst>
          <pc:docMk/>
          <pc:sldMk cId="3647801122" sldId="701"/>
        </pc:sldMkLst>
      </pc:sldChg>
      <pc:sldChg chg="add del">
        <pc:chgData name="Mark Higgins" userId="f99148ad-7e67-4304-8c11-27c7a53efd31" providerId="ADAL" clId="{BC333596-D8C3-4C9B-AD5F-947285B05F4F}" dt="2021-10-19T15:30:31.824" v="4" actId="47"/>
        <pc:sldMkLst>
          <pc:docMk/>
          <pc:sldMk cId="1124660872" sldId="702"/>
        </pc:sldMkLst>
      </pc:sldChg>
      <pc:sldChg chg="add del">
        <pc:chgData name="Mark Higgins" userId="f99148ad-7e67-4304-8c11-27c7a53efd31" providerId="ADAL" clId="{BC333596-D8C3-4C9B-AD5F-947285B05F4F}" dt="2021-10-19T15:30:31.824" v="4" actId="47"/>
        <pc:sldMkLst>
          <pc:docMk/>
          <pc:sldMk cId="3031805303" sldId="703"/>
        </pc:sldMkLst>
      </pc:sldChg>
      <pc:sldChg chg="add del">
        <pc:chgData name="Mark Higgins" userId="f99148ad-7e67-4304-8c11-27c7a53efd31" providerId="ADAL" clId="{BC333596-D8C3-4C9B-AD5F-947285B05F4F}" dt="2021-10-19T15:30:31.824" v="4" actId="47"/>
        <pc:sldMkLst>
          <pc:docMk/>
          <pc:sldMk cId="140445724" sldId="704"/>
        </pc:sldMkLst>
      </pc:sldChg>
      <pc:sldChg chg="add del">
        <pc:chgData name="Mark Higgins" userId="f99148ad-7e67-4304-8c11-27c7a53efd31" providerId="ADAL" clId="{BC333596-D8C3-4C9B-AD5F-947285B05F4F}" dt="2021-10-19T15:30:31.824" v="4" actId="47"/>
        <pc:sldMkLst>
          <pc:docMk/>
          <pc:sldMk cId="2542223994" sldId="705"/>
        </pc:sldMkLst>
      </pc:sldChg>
      <pc:sldChg chg="add del">
        <pc:chgData name="Mark Higgins" userId="f99148ad-7e67-4304-8c11-27c7a53efd31" providerId="ADAL" clId="{BC333596-D8C3-4C9B-AD5F-947285B05F4F}" dt="2021-10-19T15:30:31.824" v="4" actId="47"/>
        <pc:sldMkLst>
          <pc:docMk/>
          <pc:sldMk cId="2222589636" sldId="706"/>
        </pc:sldMkLst>
      </pc:sldChg>
      <pc:sldChg chg="add del">
        <pc:chgData name="Mark Higgins" userId="f99148ad-7e67-4304-8c11-27c7a53efd31" providerId="ADAL" clId="{BC333596-D8C3-4C9B-AD5F-947285B05F4F}" dt="2021-10-19T15:30:31.824" v="4" actId="47"/>
        <pc:sldMkLst>
          <pc:docMk/>
          <pc:sldMk cId="2977657711" sldId="708"/>
        </pc:sldMkLst>
      </pc:sldChg>
      <pc:sldChg chg="add del">
        <pc:chgData name="Mark Higgins" userId="f99148ad-7e67-4304-8c11-27c7a53efd31" providerId="ADAL" clId="{BC333596-D8C3-4C9B-AD5F-947285B05F4F}" dt="2021-10-19T15:30:31.824" v="4" actId="47"/>
        <pc:sldMkLst>
          <pc:docMk/>
          <pc:sldMk cId="3350938539" sldId="710"/>
        </pc:sldMkLst>
      </pc:sldChg>
      <pc:sldChg chg="add del">
        <pc:chgData name="Mark Higgins" userId="f99148ad-7e67-4304-8c11-27c7a53efd31" providerId="ADAL" clId="{BC333596-D8C3-4C9B-AD5F-947285B05F4F}" dt="2021-10-19T15:30:31.824" v="4" actId="47"/>
        <pc:sldMkLst>
          <pc:docMk/>
          <pc:sldMk cId="3878494634" sldId="711"/>
        </pc:sldMkLst>
      </pc:sldChg>
      <pc:sldChg chg="add del">
        <pc:chgData name="Mark Higgins" userId="f99148ad-7e67-4304-8c11-27c7a53efd31" providerId="ADAL" clId="{BC333596-D8C3-4C9B-AD5F-947285B05F4F}" dt="2021-10-19T15:30:31.824" v="4" actId="47"/>
        <pc:sldMkLst>
          <pc:docMk/>
          <pc:sldMk cId="3216072036" sldId="712"/>
        </pc:sldMkLst>
      </pc:sldChg>
      <pc:sldChg chg="add del">
        <pc:chgData name="Mark Higgins" userId="f99148ad-7e67-4304-8c11-27c7a53efd31" providerId="ADAL" clId="{BC333596-D8C3-4C9B-AD5F-947285B05F4F}" dt="2021-10-19T15:30:31.824" v="4" actId="47"/>
        <pc:sldMkLst>
          <pc:docMk/>
          <pc:sldMk cId="779021081" sldId="713"/>
        </pc:sldMkLst>
      </pc:sldChg>
      <pc:sldChg chg="add del">
        <pc:chgData name="Mark Higgins" userId="f99148ad-7e67-4304-8c11-27c7a53efd31" providerId="ADAL" clId="{BC333596-D8C3-4C9B-AD5F-947285B05F4F}" dt="2021-10-19T15:30:31.824" v="4" actId="47"/>
        <pc:sldMkLst>
          <pc:docMk/>
          <pc:sldMk cId="4245500416" sldId="714"/>
        </pc:sldMkLst>
      </pc:sldChg>
      <pc:sldChg chg="add del">
        <pc:chgData name="Mark Higgins" userId="f99148ad-7e67-4304-8c11-27c7a53efd31" providerId="ADAL" clId="{BC333596-D8C3-4C9B-AD5F-947285B05F4F}" dt="2021-10-19T15:30:31.824" v="4" actId="47"/>
        <pc:sldMkLst>
          <pc:docMk/>
          <pc:sldMk cId="2036575152" sldId="715"/>
        </pc:sldMkLst>
      </pc:sldChg>
      <pc:sldChg chg="add del">
        <pc:chgData name="Mark Higgins" userId="f99148ad-7e67-4304-8c11-27c7a53efd31" providerId="ADAL" clId="{BC333596-D8C3-4C9B-AD5F-947285B05F4F}" dt="2021-10-19T15:30:31.824" v="4" actId="47"/>
        <pc:sldMkLst>
          <pc:docMk/>
          <pc:sldMk cId="3626110082" sldId="716"/>
        </pc:sldMkLst>
      </pc:sldChg>
      <pc:sldChg chg="add del">
        <pc:chgData name="Mark Higgins" userId="f99148ad-7e67-4304-8c11-27c7a53efd31" providerId="ADAL" clId="{BC333596-D8C3-4C9B-AD5F-947285B05F4F}" dt="2021-10-19T15:30:31.824" v="4" actId="47"/>
        <pc:sldMkLst>
          <pc:docMk/>
          <pc:sldMk cId="2364488843" sldId="718"/>
        </pc:sldMkLst>
      </pc:sldChg>
      <pc:sldChg chg="add del">
        <pc:chgData name="Mark Higgins" userId="f99148ad-7e67-4304-8c11-27c7a53efd31" providerId="ADAL" clId="{BC333596-D8C3-4C9B-AD5F-947285B05F4F}" dt="2021-10-19T15:30:31.824" v="4" actId="47"/>
        <pc:sldMkLst>
          <pc:docMk/>
          <pc:sldMk cId="3837821357" sldId="719"/>
        </pc:sldMkLst>
      </pc:sldChg>
      <pc:sldChg chg="add del">
        <pc:chgData name="Mark Higgins" userId="f99148ad-7e67-4304-8c11-27c7a53efd31" providerId="ADAL" clId="{BC333596-D8C3-4C9B-AD5F-947285B05F4F}" dt="2021-10-19T15:30:31.824" v="4" actId="47"/>
        <pc:sldMkLst>
          <pc:docMk/>
          <pc:sldMk cId="2418004797" sldId="720"/>
        </pc:sldMkLst>
      </pc:sldChg>
      <pc:sldChg chg="add del">
        <pc:chgData name="Mark Higgins" userId="f99148ad-7e67-4304-8c11-27c7a53efd31" providerId="ADAL" clId="{BC333596-D8C3-4C9B-AD5F-947285B05F4F}" dt="2021-10-19T15:30:31.824" v="4" actId="47"/>
        <pc:sldMkLst>
          <pc:docMk/>
          <pc:sldMk cId="3209023164" sldId="721"/>
        </pc:sldMkLst>
      </pc:sldChg>
      <pc:sldChg chg="add del">
        <pc:chgData name="Mark Higgins" userId="f99148ad-7e67-4304-8c11-27c7a53efd31" providerId="ADAL" clId="{BC333596-D8C3-4C9B-AD5F-947285B05F4F}" dt="2021-10-19T15:30:31.824" v="4" actId="47"/>
        <pc:sldMkLst>
          <pc:docMk/>
          <pc:sldMk cId="630191231" sldId="722"/>
        </pc:sldMkLst>
      </pc:sldChg>
      <pc:sldChg chg="add del">
        <pc:chgData name="Mark Higgins" userId="f99148ad-7e67-4304-8c11-27c7a53efd31" providerId="ADAL" clId="{BC333596-D8C3-4C9B-AD5F-947285B05F4F}" dt="2021-10-19T15:30:31.824" v="4" actId="47"/>
        <pc:sldMkLst>
          <pc:docMk/>
          <pc:sldMk cId="2585457873" sldId="723"/>
        </pc:sldMkLst>
      </pc:sldChg>
      <pc:sldChg chg="add del">
        <pc:chgData name="Mark Higgins" userId="f99148ad-7e67-4304-8c11-27c7a53efd31" providerId="ADAL" clId="{BC333596-D8C3-4C9B-AD5F-947285B05F4F}" dt="2021-10-19T15:30:31.824" v="4" actId="47"/>
        <pc:sldMkLst>
          <pc:docMk/>
          <pc:sldMk cId="2626823195" sldId="724"/>
        </pc:sldMkLst>
      </pc:sldChg>
      <pc:sldChg chg="add del">
        <pc:chgData name="Mark Higgins" userId="f99148ad-7e67-4304-8c11-27c7a53efd31" providerId="ADAL" clId="{BC333596-D8C3-4C9B-AD5F-947285B05F4F}" dt="2021-10-19T15:30:31.824" v="4" actId="47"/>
        <pc:sldMkLst>
          <pc:docMk/>
          <pc:sldMk cId="1913810849" sldId="725"/>
        </pc:sldMkLst>
      </pc:sldChg>
      <pc:sldChg chg="add del">
        <pc:chgData name="Mark Higgins" userId="f99148ad-7e67-4304-8c11-27c7a53efd31" providerId="ADAL" clId="{BC333596-D8C3-4C9B-AD5F-947285B05F4F}" dt="2021-10-19T15:30:31.824" v="4" actId="47"/>
        <pc:sldMkLst>
          <pc:docMk/>
          <pc:sldMk cId="3876293331" sldId="736"/>
        </pc:sldMkLst>
      </pc:sldChg>
      <pc:sldChg chg="add del">
        <pc:chgData name="Mark Higgins" userId="f99148ad-7e67-4304-8c11-27c7a53efd31" providerId="ADAL" clId="{BC333596-D8C3-4C9B-AD5F-947285B05F4F}" dt="2021-10-19T15:30:31.824" v="4" actId="47"/>
        <pc:sldMkLst>
          <pc:docMk/>
          <pc:sldMk cId="678621518" sldId="741"/>
        </pc:sldMkLst>
      </pc:sldChg>
      <pc:sldChg chg="add del">
        <pc:chgData name="Mark Higgins" userId="f99148ad-7e67-4304-8c11-27c7a53efd31" providerId="ADAL" clId="{BC333596-D8C3-4C9B-AD5F-947285B05F4F}" dt="2021-10-19T15:30:31.824" v="4" actId="47"/>
        <pc:sldMkLst>
          <pc:docMk/>
          <pc:sldMk cId="2723241041" sldId="742"/>
        </pc:sldMkLst>
      </pc:sldChg>
      <pc:sldChg chg="add del">
        <pc:chgData name="Mark Higgins" userId="f99148ad-7e67-4304-8c11-27c7a53efd31" providerId="ADAL" clId="{BC333596-D8C3-4C9B-AD5F-947285B05F4F}" dt="2021-10-19T15:30:31.824" v="4" actId="47"/>
        <pc:sldMkLst>
          <pc:docMk/>
          <pc:sldMk cId="2085346251" sldId="749"/>
        </pc:sldMkLst>
      </pc:sldChg>
      <pc:sldChg chg="modSp new mod ord">
        <pc:chgData name="Mark Higgins" userId="f99148ad-7e67-4304-8c11-27c7a53efd31" providerId="ADAL" clId="{BC333596-D8C3-4C9B-AD5F-947285B05F4F}" dt="2021-11-02T11:07:44.034" v="192" actId="20577"/>
        <pc:sldMkLst>
          <pc:docMk/>
          <pc:sldMk cId="2594139224" sldId="751"/>
        </pc:sldMkLst>
        <pc:spChg chg="mod">
          <ac:chgData name="Mark Higgins" userId="f99148ad-7e67-4304-8c11-27c7a53efd31" providerId="ADAL" clId="{BC333596-D8C3-4C9B-AD5F-947285B05F4F}" dt="2021-11-02T11:06:51.325" v="180" actId="20577"/>
          <ac:spMkLst>
            <pc:docMk/>
            <pc:sldMk cId="2594139224" sldId="751"/>
            <ac:spMk id="2" creationId="{0B87CDBB-328B-4491-ACDB-93DB793F3B8F}"/>
          </ac:spMkLst>
        </pc:spChg>
        <pc:spChg chg="mod">
          <ac:chgData name="Mark Higgins" userId="f99148ad-7e67-4304-8c11-27c7a53efd31" providerId="ADAL" clId="{BC333596-D8C3-4C9B-AD5F-947285B05F4F}" dt="2021-11-02T11:07:44.034" v="192" actId="20577"/>
          <ac:spMkLst>
            <pc:docMk/>
            <pc:sldMk cId="2594139224" sldId="751"/>
            <ac:spMk id="3" creationId="{F0B7FD29-B2AA-4040-BC9D-CE3424D01DC3}"/>
          </ac:spMkLst>
        </pc:spChg>
      </pc:sldChg>
      <pc:sldChg chg="delSp modSp add del mod">
        <pc:chgData name="Mark Higgins" userId="f99148ad-7e67-4304-8c11-27c7a53efd31" providerId="ADAL" clId="{BC333596-D8C3-4C9B-AD5F-947285B05F4F}" dt="2021-10-19T16:04:11.608" v="135" actId="2696"/>
        <pc:sldMkLst>
          <pc:docMk/>
          <pc:sldMk cId="4105346015" sldId="751"/>
        </pc:sldMkLst>
        <pc:spChg chg="mod">
          <ac:chgData name="Mark Higgins" userId="f99148ad-7e67-4304-8c11-27c7a53efd31" providerId="ADAL" clId="{BC333596-D8C3-4C9B-AD5F-947285B05F4F}" dt="2021-10-19T15:31:51.946" v="33" actId="20577"/>
          <ac:spMkLst>
            <pc:docMk/>
            <pc:sldMk cId="4105346015" sldId="751"/>
            <ac:spMk id="2" creationId="{481F7095-154A-4FCE-BC2F-BF71331207EE}"/>
          </ac:spMkLst>
        </pc:spChg>
        <pc:spChg chg="del">
          <ac:chgData name="Mark Higgins" userId="f99148ad-7e67-4304-8c11-27c7a53efd31" providerId="ADAL" clId="{BC333596-D8C3-4C9B-AD5F-947285B05F4F}" dt="2021-10-19T15:32:03.937" v="38" actId="478"/>
          <ac:spMkLst>
            <pc:docMk/>
            <pc:sldMk cId="4105346015" sldId="751"/>
            <ac:spMk id="7" creationId="{6DBBD12B-BC83-43BA-ADD9-C0D5A4BF9910}"/>
          </ac:spMkLst>
        </pc:spChg>
        <pc:spChg chg="mod">
          <ac:chgData name="Mark Higgins" userId="f99148ad-7e67-4304-8c11-27c7a53efd31" providerId="ADAL" clId="{BC333596-D8C3-4C9B-AD5F-947285B05F4F}" dt="2021-10-19T15:37:53.031" v="134" actId="6549"/>
          <ac:spMkLst>
            <pc:docMk/>
            <pc:sldMk cId="4105346015" sldId="751"/>
            <ac:spMk id="10" creationId="{FFD1252B-8CDE-4CDF-84EE-A60BE7BB8D89}"/>
          </ac:spMkLst>
        </pc:spChg>
        <pc:spChg chg="del mod">
          <ac:chgData name="Mark Higgins" userId="f99148ad-7e67-4304-8c11-27c7a53efd31" providerId="ADAL" clId="{BC333596-D8C3-4C9B-AD5F-947285B05F4F}" dt="2021-10-19T15:32:05.897" v="39" actId="478"/>
          <ac:spMkLst>
            <pc:docMk/>
            <pc:sldMk cId="4105346015" sldId="751"/>
            <ac:spMk id="14" creationId="{48C61FE2-2E7A-454A-BAF0-E108F7755431}"/>
          </ac:spMkLst>
        </pc:spChg>
        <pc:picChg chg="del">
          <ac:chgData name="Mark Higgins" userId="f99148ad-7e67-4304-8c11-27c7a53efd31" providerId="ADAL" clId="{BC333596-D8C3-4C9B-AD5F-947285B05F4F}" dt="2021-10-19T15:31:55.945" v="35" actId="478"/>
          <ac:picMkLst>
            <pc:docMk/>
            <pc:sldMk cId="4105346015" sldId="751"/>
            <ac:picMk id="6" creationId="{581756FB-9C1B-4E8D-852E-BF3672970A49}"/>
          </ac:picMkLst>
        </pc:picChg>
        <pc:picChg chg="del">
          <ac:chgData name="Mark Higgins" userId="f99148ad-7e67-4304-8c11-27c7a53efd31" providerId="ADAL" clId="{BC333596-D8C3-4C9B-AD5F-947285B05F4F}" dt="2021-10-19T15:31:55.123" v="34" actId="478"/>
          <ac:picMkLst>
            <pc:docMk/>
            <pc:sldMk cId="4105346015" sldId="751"/>
            <ac:picMk id="8" creationId="{9D439313-A08A-4E54-9B06-1AC49BA0921A}"/>
          </ac:picMkLst>
        </pc:picChg>
      </pc:sldChg>
      <pc:sldChg chg="modSp new mod">
        <pc:chgData name="Mark Higgins" userId="f99148ad-7e67-4304-8c11-27c7a53efd31" providerId="ADAL" clId="{BC333596-D8C3-4C9B-AD5F-947285B05F4F}" dt="2021-11-02T11:12:22.859" v="598" actId="15"/>
        <pc:sldMkLst>
          <pc:docMk/>
          <pc:sldMk cId="1261467683" sldId="752"/>
        </pc:sldMkLst>
        <pc:spChg chg="mod">
          <ac:chgData name="Mark Higgins" userId="f99148ad-7e67-4304-8c11-27c7a53efd31" providerId="ADAL" clId="{BC333596-D8C3-4C9B-AD5F-947285B05F4F}" dt="2021-11-02T11:09:12.894" v="241" actId="20577"/>
          <ac:spMkLst>
            <pc:docMk/>
            <pc:sldMk cId="1261467683" sldId="752"/>
            <ac:spMk id="2" creationId="{D5A91DFF-4256-49B9-9AE4-5E53D8372750}"/>
          </ac:spMkLst>
        </pc:spChg>
        <pc:spChg chg="mod">
          <ac:chgData name="Mark Higgins" userId="f99148ad-7e67-4304-8c11-27c7a53efd31" providerId="ADAL" clId="{BC333596-D8C3-4C9B-AD5F-947285B05F4F}" dt="2021-11-02T11:12:22.859" v="598" actId="15"/>
          <ac:spMkLst>
            <pc:docMk/>
            <pc:sldMk cId="1261467683" sldId="752"/>
            <ac:spMk id="3" creationId="{0C67D474-C8FD-4FFA-9A33-D0039C143856}"/>
          </ac:spMkLst>
        </pc:spChg>
      </pc:sldChg>
      <pc:sldChg chg="modSp add del mod">
        <pc:chgData name="Mark Higgins" userId="f99148ad-7e67-4304-8c11-27c7a53efd31" providerId="ADAL" clId="{BC333596-D8C3-4C9B-AD5F-947285B05F4F}" dt="2021-11-02T11:08:43.619" v="224" actId="47"/>
        <pc:sldMkLst>
          <pc:docMk/>
          <pc:sldMk cId="2147689510" sldId="752"/>
        </pc:sldMkLst>
        <pc:spChg chg="mod">
          <ac:chgData name="Mark Higgins" userId="f99148ad-7e67-4304-8c11-27c7a53efd31" providerId="ADAL" clId="{BC333596-D8C3-4C9B-AD5F-947285B05F4F}" dt="2021-11-02T11:08:14.381" v="223" actId="20577"/>
          <ac:spMkLst>
            <pc:docMk/>
            <pc:sldMk cId="2147689510" sldId="752"/>
            <ac:spMk id="2" creationId="{0B87CDBB-328B-4491-ACDB-93DB793F3B8F}"/>
          </ac:spMkLst>
        </pc:spChg>
        <pc:spChg chg="mod">
          <ac:chgData name="Mark Higgins" userId="f99148ad-7e67-4304-8c11-27c7a53efd31" providerId="ADAL" clId="{BC333596-D8C3-4C9B-AD5F-947285B05F4F}" dt="2021-11-02T11:08:02.094" v="195" actId="20577"/>
          <ac:spMkLst>
            <pc:docMk/>
            <pc:sldMk cId="2147689510" sldId="752"/>
            <ac:spMk id="3" creationId="{F0B7FD29-B2AA-4040-BC9D-CE3424D01DC3}"/>
          </ac:spMkLst>
        </pc:spChg>
      </pc:sldChg>
      <pc:sldChg chg="addSp modSp new mod ord">
        <pc:chgData name="Mark Higgins" userId="f99148ad-7e67-4304-8c11-27c7a53efd31" providerId="ADAL" clId="{BC333596-D8C3-4C9B-AD5F-947285B05F4F}" dt="2021-11-02T11:17:20.944" v="873" actId="20577"/>
        <pc:sldMkLst>
          <pc:docMk/>
          <pc:sldMk cId="515646528" sldId="753"/>
        </pc:sldMkLst>
        <pc:spChg chg="mod">
          <ac:chgData name="Mark Higgins" userId="f99148ad-7e67-4304-8c11-27c7a53efd31" providerId="ADAL" clId="{BC333596-D8C3-4C9B-AD5F-947285B05F4F}" dt="2021-11-02T11:14:33.157" v="619" actId="20577"/>
          <ac:spMkLst>
            <pc:docMk/>
            <pc:sldMk cId="515646528" sldId="753"/>
            <ac:spMk id="2" creationId="{B0950975-12C5-41BA-9AC8-CC0E71B01D2A}"/>
          </ac:spMkLst>
        </pc:spChg>
        <pc:spChg chg="mod">
          <ac:chgData name="Mark Higgins" userId="f99148ad-7e67-4304-8c11-27c7a53efd31" providerId="ADAL" clId="{BC333596-D8C3-4C9B-AD5F-947285B05F4F}" dt="2021-11-02T11:15:46.072" v="840" actId="20577"/>
          <ac:spMkLst>
            <pc:docMk/>
            <pc:sldMk cId="515646528" sldId="753"/>
            <ac:spMk id="3" creationId="{592E4CE6-0D08-42FD-A9A3-01B104FABDC2}"/>
          </ac:spMkLst>
        </pc:spChg>
        <pc:spChg chg="add mod">
          <ac:chgData name="Mark Higgins" userId="f99148ad-7e67-4304-8c11-27c7a53efd31" providerId="ADAL" clId="{BC333596-D8C3-4C9B-AD5F-947285B05F4F}" dt="2021-11-02T11:17:03.414" v="851" actId="14100"/>
          <ac:spMkLst>
            <pc:docMk/>
            <pc:sldMk cId="515646528" sldId="753"/>
            <ac:spMk id="4" creationId="{A3707973-D2A1-4D7A-A066-053A38EA17C2}"/>
          </ac:spMkLst>
        </pc:spChg>
        <pc:spChg chg="add mod">
          <ac:chgData name="Mark Higgins" userId="f99148ad-7e67-4304-8c11-27c7a53efd31" providerId="ADAL" clId="{BC333596-D8C3-4C9B-AD5F-947285B05F4F}" dt="2021-11-02T11:17:17.210" v="869" actId="20577"/>
          <ac:spMkLst>
            <pc:docMk/>
            <pc:sldMk cId="515646528" sldId="753"/>
            <ac:spMk id="5" creationId="{FD1DF9B9-8A10-43D3-9CD7-2A885CC25310}"/>
          </ac:spMkLst>
        </pc:spChg>
        <pc:spChg chg="add mod">
          <ac:chgData name="Mark Higgins" userId="f99148ad-7e67-4304-8c11-27c7a53efd31" providerId="ADAL" clId="{BC333596-D8C3-4C9B-AD5F-947285B05F4F}" dt="2021-11-02T11:17:20.944" v="873" actId="20577"/>
          <ac:spMkLst>
            <pc:docMk/>
            <pc:sldMk cId="515646528" sldId="753"/>
            <ac:spMk id="6" creationId="{6EF4F5B6-DC7C-44F6-9252-4C93A9568DFE}"/>
          </ac:spMkLst>
        </pc:spChg>
      </pc:sldChg>
      <pc:sldChg chg="modSp new mod">
        <pc:chgData name="Mark Higgins" userId="f99148ad-7e67-4304-8c11-27c7a53efd31" providerId="ADAL" clId="{BC333596-D8C3-4C9B-AD5F-947285B05F4F}" dt="2021-11-02T11:20:41.123" v="990" actId="20577"/>
        <pc:sldMkLst>
          <pc:docMk/>
          <pc:sldMk cId="373148995" sldId="754"/>
        </pc:sldMkLst>
        <pc:spChg chg="mod">
          <ac:chgData name="Mark Higgins" userId="f99148ad-7e67-4304-8c11-27c7a53efd31" providerId="ADAL" clId="{BC333596-D8C3-4C9B-AD5F-947285B05F4F}" dt="2021-11-02T11:20:41.123" v="990" actId="20577"/>
          <ac:spMkLst>
            <pc:docMk/>
            <pc:sldMk cId="373148995" sldId="754"/>
            <ac:spMk id="2" creationId="{A3E713AA-9A3F-458D-A4CB-587BF58F0017}"/>
          </ac:spMkLst>
        </pc:spChg>
        <pc:spChg chg="mod">
          <ac:chgData name="Mark Higgins" userId="f99148ad-7e67-4304-8c11-27c7a53efd31" providerId="ADAL" clId="{BC333596-D8C3-4C9B-AD5F-947285B05F4F}" dt="2021-11-02T11:20:32.840" v="967" actId="20577"/>
          <ac:spMkLst>
            <pc:docMk/>
            <pc:sldMk cId="373148995" sldId="754"/>
            <ac:spMk id="3" creationId="{38542361-A7D9-4EB0-815B-EAEF37A99E91}"/>
          </ac:spMkLst>
        </pc:spChg>
      </pc:sldChg>
      <pc:sldChg chg="add del">
        <pc:chgData name="Mark Higgins" userId="f99148ad-7e67-4304-8c11-27c7a53efd31" providerId="ADAL" clId="{BC333596-D8C3-4C9B-AD5F-947285B05F4F}" dt="2021-10-19T15:30:31.824" v="4" actId="47"/>
        <pc:sldMkLst>
          <pc:docMk/>
          <pc:sldMk cId="943533271" sldId="786"/>
        </pc:sldMkLst>
      </pc:sldChg>
      <pc:sldChg chg="add del">
        <pc:chgData name="Mark Higgins" userId="f99148ad-7e67-4304-8c11-27c7a53efd31" providerId="ADAL" clId="{BC333596-D8C3-4C9B-AD5F-947285B05F4F}" dt="2021-10-19T15:30:31.824" v="4" actId="47"/>
        <pc:sldMkLst>
          <pc:docMk/>
          <pc:sldMk cId="3315086354" sldId="787"/>
        </pc:sldMkLst>
      </pc:sldChg>
      <pc:sldChg chg="add del">
        <pc:chgData name="Mark Higgins" userId="f99148ad-7e67-4304-8c11-27c7a53efd31" providerId="ADAL" clId="{BC333596-D8C3-4C9B-AD5F-947285B05F4F}" dt="2021-10-19T15:30:31.824" v="4" actId="47"/>
        <pc:sldMkLst>
          <pc:docMk/>
          <pc:sldMk cId="2254413050" sldId="788"/>
        </pc:sldMkLst>
      </pc:sldChg>
      <pc:sldChg chg="add del">
        <pc:chgData name="Mark Higgins" userId="f99148ad-7e67-4304-8c11-27c7a53efd31" providerId="ADAL" clId="{BC333596-D8C3-4C9B-AD5F-947285B05F4F}" dt="2021-10-19T15:30:31.824" v="4" actId="47"/>
        <pc:sldMkLst>
          <pc:docMk/>
          <pc:sldMk cId="1898860426" sldId="789"/>
        </pc:sldMkLst>
      </pc:sldChg>
      <pc:sldChg chg="add del">
        <pc:chgData name="Mark Higgins" userId="f99148ad-7e67-4304-8c11-27c7a53efd31" providerId="ADAL" clId="{BC333596-D8C3-4C9B-AD5F-947285B05F4F}" dt="2021-10-19T15:30:31.824" v="4" actId="47"/>
        <pc:sldMkLst>
          <pc:docMk/>
          <pc:sldMk cId="582655134" sldId="790"/>
        </pc:sldMkLst>
      </pc:sldChg>
      <pc:sldChg chg="add del">
        <pc:chgData name="Mark Higgins" userId="f99148ad-7e67-4304-8c11-27c7a53efd31" providerId="ADAL" clId="{BC333596-D8C3-4C9B-AD5F-947285B05F4F}" dt="2021-10-19T15:30:31.824" v="4" actId="47"/>
        <pc:sldMkLst>
          <pc:docMk/>
          <pc:sldMk cId="2115869644" sldId="791"/>
        </pc:sldMkLst>
      </pc:sldChg>
      <pc:sldChg chg="add del">
        <pc:chgData name="Mark Higgins" userId="f99148ad-7e67-4304-8c11-27c7a53efd31" providerId="ADAL" clId="{BC333596-D8C3-4C9B-AD5F-947285B05F4F}" dt="2021-10-19T15:30:31.824" v="4" actId="47"/>
        <pc:sldMkLst>
          <pc:docMk/>
          <pc:sldMk cId="1430388509" sldId="792"/>
        </pc:sldMkLst>
      </pc:sldChg>
      <pc:sldChg chg="add del">
        <pc:chgData name="Mark Higgins" userId="f99148ad-7e67-4304-8c11-27c7a53efd31" providerId="ADAL" clId="{BC333596-D8C3-4C9B-AD5F-947285B05F4F}" dt="2021-10-19T15:30:31.824" v="4" actId="47"/>
        <pc:sldMkLst>
          <pc:docMk/>
          <pc:sldMk cId="1305669384" sldId="793"/>
        </pc:sldMkLst>
      </pc:sldChg>
      <pc:sldChg chg="add del">
        <pc:chgData name="Mark Higgins" userId="f99148ad-7e67-4304-8c11-27c7a53efd31" providerId="ADAL" clId="{BC333596-D8C3-4C9B-AD5F-947285B05F4F}" dt="2021-10-19T15:30:31.824" v="4" actId="47"/>
        <pc:sldMkLst>
          <pc:docMk/>
          <pc:sldMk cId="220799762" sldId="794"/>
        </pc:sldMkLst>
      </pc:sldChg>
      <pc:sldChg chg="add del">
        <pc:chgData name="Mark Higgins" userId="f99148ad-7e67-4304-8c11-27c7a53efd31" providerId="ADAL" clId="{BC333596-D8C3-4C9B-AD5F-947285B05F4F}" dt="2021-10-19T15:30:31.824" v="4" actId="47"/>
        <pc:sldMkLst>
          <pc:docMk/>
          <pc:sldMk cId="2721446035" sldId="795"/>
        </pc:sldMkLst>
      </pc:sldChg>
      <pc:sldChg chg="add del">
        <pc:chgData name="Mark Higgins" userId="f99148ad-7e67-4304-8c11-27c7a53efd31" providerId="ADAL" clId="{BC333596-D8C3-4C9B-AD5F-947285B05F4F}" dt="2021-10-19T15:30:31.824" v="4" actId="47"/>
        <pc:sldMkLst>
          <pc:docMk/>
          <pc:sldMk cId="850367915" sldId="796"/>
        </pc:sldMkLst>
      </pc:sldChg>
      <pc:sldChg chg="add del">
        <pc:chgData name="Mark Higgins" userId="f99148ad-7e67-4304-8c11-27c7a53efd31" providerId="ADAL" clId="{BC333596-D8C3-4C9B-AD5F-947285B05F4F}" dt="2021-10-19T15:30:31.824" v="4" actId="47"/>
        <pc:sldMkLst>
          <pc:docMk/>
          <pc:sldMk cId="1309863362" sldId="797"/>
        </pc:sldMkLst>
      </pc:sldChg>
      <pc:sldChg chg="add del">
        <pc:chgData name="Mark Higgins" userId="f99148ad-7e67-4304-8c11-27c7a53efd31" providerId="ADAL" clId="{BC333596-D8C3-4C9B-AD5F-947285B05F4F}" dt="2021-10-19T15:30:31.824" v="4" actId="47"/>
        <pc:sldMkLst>
          <pc:docMk/>
          <pc:sldMk cId="59047964" sldId="798"/>
        </pc:sldMkLst>
      </pc:sldChg>
      <pc:sldChg chg="add del">
        <pc:chgData name="Mark Higgins" userId="f99148ad-7e67-4304-8c11-27c7a53efd31" providerId="ADAL" clId="{BC333596-D8C3-4C9B-AD5F-947285B05F4F}" dt="2021-10-19T15:30:31.824" v="4" actId="47"/>
        <pc:sldMkLst>
          <pc:docMk/>
          <pc:sldMk cId="2917903884" sldId="799"/>
        </pc:sldMkLst>
      </pc:sldChg>
      <pc:sldChg chg="add del">
        <pc:chgData name="Mark Higgins" userId="f99148ad-7e67-4304-8c11-27c7a53efd31" providerId="ADAL" clId="{BC333596-D8C3-4C9B-AD5F-947285B05F4F}" dt="2021-10-19T15:30:31.824" v="4" actId="47"/>
        <pc:sldMkLst>
          <pc:docMk/>
          <pc:sldMk cId="3307357044" sldId="800"/>
        </pc:sldMkLst>
      </pc:sldChg>
      <pc:sldChg chg="add del">
        <pc:chgData name="Mark Higgins" userId="f99148ad-7e67-4304-8c11-27c7a53efd31" providerId="ADAL" clId="{BC333596-D8C3-4C9B-AD5F-947285B05F4F}" dt="2021-10-19T15:30:31.824" v="4" actId="47"/>
        <pc:sldMkLst>
          <pc:docMk/>
          <pc:sldMk cId="2768283390" sldId="801"/>
        </pc:sldMkLst>
      </pc:sldChg>
      <pc:sldChg chg="add del">
        <pc:chgData name="Mark Higgins" userId="f99148ad-7e67-4304-8c11-27c7a53efd31" providerId="ADAL" clId="{BC333596-D8C3-4C9B-AD5F-947285B05F4F}" dt="2021-10-19T15:30:31.824" v="4" actId="47"/>
        <pc:sldMkLst>
          <pc:docMk/>
          <pc:sldMk cId="269504932" sldId="802"/>
        </pc:sldMkLst>
      </pc:sldChg>
      <pc:sldChg chg="add del">
        <pc:chgData name="Mark Higgins" userId="f99148ad-7e67-4304-8c11-27c7a53efd31" providerId="ADAL" clId="{BC333596-D8C3-4C9B-AD5F-947285B05F4F}" dt="2021-10-19T15:30:31.824" v="4" actId="47"/>
        <pc:sldMkLst>
          <pc:docMk/>
          <pc:sldMk cId="936649872" sldId="803"/>
        </pc:sldMkLst>
      </pc:sldChg>
      <pc:sldChg chg="add del">
        <pc:chgData name="Mark Higgins" userId="f99148ad-7e67-4304-8c11-27c7a53efd31" providerId="ADAL" clId="{BC333596-D8C3-4C9B-AD5F-947285B05F4F}" dt="2021-10-19T15:30:31.824" v="4" actId="47"/>
        <pc:sldMkLst>
          <pc:docMk/>
          <pc:sldMk cId="3756242935" sldId="804"/>
        </pc:sldMkLst>
      </pc:sldChg>
      <pc:sldChg chg="add del">
        <pc:chgData name="Mark Higgins" userId="f99148ad-7e67-4304-8c11-27c7a53efd31" providerId="ADAL" clId="{BC333596-D8C3-4C9B-AD5F-947285B05F4F}" dt="2021-10-19T15:30:31.824" v="4" actId="47"/>
        <pc:sldMkLst>
          <pc:docMk/>
          <pc:sldMk cId="1709385537" sldId="805"/>
        </pc:sldMkLst>
      </pc:sldChg>
      <pc:sldChg chg="add del">
        <pc:chgData name="Mark Higgins" userId="f99148ad-7e67-4304-8c11-27c7a53efd31" providerId="ADAL" clId="{BC333596-D8C3-4C9B-AD5F-947285B05F4F}" dt="2021-10-19T15:30:31.824" v="4" actId="47"/>
        <pc:sldMkLst>
          <pc:docMk/>
          <pc:sldMk cId="1556916043" sldId="806"/>
        </pc:sldMkLst>
      </pc:sldChg>
      <pc:sldChg chg="add del">
        <pc:chgData name="Mark Higgins" userId="f99148ad-7e67-4304-8c11-27c7a53efd31" providerId="ADAL" clId="{BC333596-D8C3-4C9B-AD5F-947285B05F4F}" dt="2021-10-19T15:30:31.824" v="4" actId="47"/>
        <pc:sldMkLst>
          <pc:docMk/>
          <pc:sldMk cId="3746792967" sldId="807"/>
        </pc:sldMkLst>
      </pc:sldChg>
      <pc:sldChg chg="add del">
        <pc:chgData name="Mark Higgins" userId="f99148ad-7e67-4304-8c11-27c7a53efd31" providerId="ADAL" clId="{BC333596-D8C3-4C9B-AD5F-947285B05F4F}" dt="2021-10-19T15:30:31.824" v="4" actId="47"/>
        <pc:sldMkLst>
          <pc:docMk/>
          <pc:sldMk cId="1423839089" sldId="808"/>
        </pc:sldMkLst>
      </pc:sldChg>
      <pc:sldChg chg="add del">
        <pc:chgData name="Mark Higgins" userId="f99148ad-7e67-4304-8c11-27c7a53efd31" providerId="ADAL" clId="{BC333596-D8C3-4C9B-AD5F-947285B05F4F}" dt="2021-10-19T15:30:31.824" v="4" actId="47"/>
        <pc:sldMkLst>
          <pc:docMk/>
          <pc:sldMk cId="621884934" sldId="809"/>
        </pc:sldMkLst>
      </pc:sldChg>
      <pc:sldChg chg="add del">
        <pc:chgData name="Mark Higgins" userId="f99148ad-7e67-4304-8c11-27c7a53efd31" providerId="ADAL" clId="{BC333596-D8C3-4C9B-AD5F-947285B05F4F}" dt="2021-10-19T15:30:31.824" v="4" actId="47"/>
        <pc:sldMkLst>
          <pc:docMk/>
          <pc:sldMk cId="3326104712" sldId="810"/>
        </pc:sldMkLst>
      </pc:sldChg>
      <pc:sldChg chg="add del">
        <pc:chgData name="Mark Higgins" userId="f99148ad-7e67-4304-8c11-27c7a53efd31" providerId="ADAL" clId="{BC333596-D8C3-4C9B-AD5F-947285B05F4F}" dt="2021-10-19T15:30:31.824" v="4" actId="47"/>
        <pc:sldMkLst>
          <pc:docMk/>
          <pc:sldMk cId="2047518538" sldId="811"/>
        </pc:sldMkLst>
      </pc:sldChg>
      <pc:sldChg chg="add del">
        <pc:chgData name="Mark Higgins" userId="f99148ad-7e67-4304-8c11-27c7a53efd31" providerId="ADAL" clId="{BC333596-D8C3-4C9B-AD5F-947285B05F4F}" dt="2021-10-19T15:30:31.824" v="4" actId="47"/>
        <pc:sldMkLst>
          <pc:docMk/>
          <pc:sldMk cId="1220454332" sldId="812"/>
        </pc:sldMkLst>
      </pc:sldChg>
      <pc:sldChg chg="add del">
        <pc:chgData name="Mark Higgins" userId="f99148ad-7e67-4304-8c11-27c7a53efd31" providerId="ADAL" clId="{BC333596-D8C3-4C9B-AD5F-947285B05F4F}" dt="2021-10-19T15:30:31.824" v="4" actId="47"/>
        <pc:sldMkLst>
          <pc:docMk/>
          <pc:sldMk cId="900502132" sldId="813"/>
        </pc:sldMkLst>
      </pc:sldChg>
      <pc:sldChg chg="add del">
        <pc:chgData name="Mark Higgins" userId="f99148ad-7e67-4304-8c11-27c7a53efd31" providerId="ADAL" clId="{BC333596-D8C3-4C9B-AD5F-947285B05F4F}" dt="2021-10-19T15:30:31.824" v="4" actId="47"/>
        <pc:sldMkLst>
          <pc:docMk/>
          <pc:sldMk cId="3768102261" sldId="814"/>
        </pc:sldMkLst>
      </pc:sldChg>
      <pc:sldChg chg="add del">
        <pc:chgData name="Mark Higgins" userId="f99148ad-7e67-4304-8c11-27c7a53efd31" providerId="ADAL" clId="{BC333596-D8C3-4C9B-AD5F-947285B05F4F}" dt="2021-10-19T15:30:31.824" v="4" actId="47"/>
        <pc:sldMkLst>
          <pc:docMk/>
          <pc:sldMk cId="2348555775" sldId="815"/>
        </pc:sldMkLst>
      </pc:sldChg>
      <pc:sldChg chg="add del">
        <pc:chgData name="Mark Higgins" userId="f99148ad-7e67-4304-8c11-27c7a53efd31" providerId="ADAL" clId="{BC333596-D8C3-4C9B-AD5F-947285B05F4F}" dt="2021-10-19T15:30:31.824" v="4" actId="47"/>
        <pc:sldMkLst>
          <pc:docMk/>
          <pc:sldMk cId="1916672220" sldId="816"/>
        </pc:sldMkLst>
      </pc:sldChg>
      <pc:sldChg chg="add del">
        <pc:chgData name="Mark Higgins" userId="f99148ad-7e67-4304-8c11-27c7a53efd31" providerId="ADAL" clId="{BC333596-D8C3-4C9B-AD5F-947285B05F4F}" dt="2021-10-19T15:30:31.824" v="4" actId="47"/>
        <pc:sldMkLst>
          <pc:docMk/>
          <pc:sldMk cId="3990424974" sldId="817"/>
        </pc:sldMkLst>
      </pc:sldChg>
      <pc:sldChg chg="add del">
        <pc:chgData name="Mark Higgins" userId="f99148ad-7e67-4304-8c11-27c7a53efd31" providerId="ADAL" clId="{BC333596-D8C3-4C9B-AD5F-947285B05F4F}" dt="2021-10-19T15:30:31.824" v="4" actId="47"/>
        <pc:sldMkLst>
          <pc:docMk/>
          <pc:sldMk cId="1268753974" sldId="818"/>
        </pc:sldMkLst>
      </pc:sldChg>
      <pc:sldChg chg="add del">
        <pc:chgData name="Mark Higgins" userId="f99148ad-7e67-4304-8c11-27c7a53efd31" providerId="ADAL" clId="{BC333596-D8C3-4C9B-AD5F-947285B05F4F}" dt="2021-10-19T15:30:31.824" v="4" actId="47"/>
        <pc:sldMkLst>
          <pc:docMk/>
          <pc:sldMk cId="1662100627" sldId="819"/>
        </pc:sldMkLst>
      </pc:sldChg>
      <pc:sldChg chg="add del">
        <pc:chgData name="Mark Higgins" userId="f99148ad-7e67-4304-8c11-27c7a53efd31" providerId="ADAL" clId="{BC333596-D8C3-4C9B-AD5F-947285B05F4F}" dt="2021-10-19T15:30:31.824" v="4" actId="47"/>
        <pc:sldMkLst>
          <pc:docMk/>
          <pc:sldMk cId="3132530425" sldId="820"/>
        </pc:sldMkLst>
      </pc:sldChg>
      <pc:sldChg chg="add del">
        <pc:chgData name="Mark Higgins" userId="f99148ad-7e67-4304-8c11-27c7a53efd31" providerId="ADAL" clId="{BC333596-D8C3-4C9B-AD5F-947285B05F4F}" dt="2021-10-19T15:30:31.824" v="4" actId="47"/>
        <pc:sldMkLst>
          <pc:docMk/>
          <pc:sldMk cId="4159035664" sldId="821"/>
        </pc:sldMkLst>
      </pc:sldChg>
      <pc:sldChg chg="add del">
        <pc:chgData name="Mark Higgins" userId="f99148ad-7e67-4304-8c11-27c7a53efd31" providerId="ADAL" clId="{BC333596-D8C3-4C9B-AD5F-947285B05F4F}" dt="2021-10-19T15:30:31.824" v="4" actId="47"/>
        <pc:sldMkLst>
          <pc:docMk/>
          <pc:sldMk cId="1002476302" sldId="822"/>
        </pc:sldMkLst>
      </pc:sldChg>
      <pc:sldChg chg="add del">
        <pc:chgData name="Mark Higgins" userId="f99148ad-7e67-4304-8c11-27c7a53efd31" providerId="ADAL" clId="{BC333596-D8C3-4C9B-AD5F-947285B05F4F}" dt="2021-10-19T15:30:31.824" v="4" actId="47"/>
        <pc:sldMkLst>
          <pc:docMk/>
          <pc:sldMk cId="1185371609" sldId="823"/>
        </pc:sldMkLst>
      </pc:sldChg>
      <pc:sldChg chg="add del">
        <pc:chgData name="Mark Higgins" userId="f99148ad-7e67-4304-8c11-27c7a53efd31" providerId="ADAL" clId="{BC333596-D8C3-4C9B-AD5F-947285B05F4F}" dt="2021-10-19T15:30:31.824" v="4" actId="47"/>
        <pc:sldMkLst>
          <pc:docMk/>
          <pc:sldMk cId="618070154" sldId="824"/>
        </pc:sldMkLst>
      </pc:sldChg>
      <pc:sldChg chg="add del">
        <pc:chgData name="Mark Higgins" userId="f99148ad-7e67-4304-8c11-27c7a53efd31" providerId="ADAL" clId="{BC333596-D8C3-4C9B-AD5F-947285B05F4F}" dt="2021-10-19T15:30:31.824" v="4" actId="47"/>
        <pc:sldMkLst>
          <pc:docMk/>
          <pc:sldMk cId="2758723342" sldId="825"/>
        </pc:sldMkLst>
      </pc:sldChg>
      <pc:sldChg chg="add del">
        <pc:chgData name="Mark Higgins" userId="f99148ad-7e67-4304-8c11-27c7a53efd31" providerId="ADAL" clId="{BC333596-D8C3-4C9B-AD5F-947285B05F4F}" dt="2021-10-19T15:30:31.824" v="4" actId="47"/>
        <pc:sldMkLst>
          <pc:docMk/>
          <pc:sldMk cId="4089018560" sldId="826"/>
        </pc:sldMkLst>
      </pc:sldChg>
      <pc:sldChg chg="add del">
        <pc:chgData name="Mark Higgins" userId="f99148ad-7e67-4304-8c11-27c7a53efd31" providerId="ADAL" clId="{BC333596-D8C3-4C9B-AD5F-947285B05F4F}" dt="2021-10-19T15:30:31.824" v="4" actId="47"/>
        <pc:sldMkLst>
          <pc:docMk/>
          <pc:sldMk cId="2613124085" sldId="827"/>
        </pc:sldMkLst>
      </pc:sldChg>
      <pc:sldChg chg="add del">
        <pc:chgData name="Mark Higgins" userId="f99148ad-7e67-4304-8c11-27c7a53efd31" providerId="ADAL" clId="{BC333596-D8C3-4C9B-AD5F-947285B05F4F}" dt="2021-10-19T15:30:31.824" v="4" actId="47"/>
        <pc:sldMkLst>
          <pc:docMk/>
          <pc:sldMk cId="3424191908" sldId="828"/>
        </pc:sldMkLst>
      </pc:sldChg>
      <pc:sldChg chg="add del">
        <pc:chgData name="Mark Higgins" userId="f99148ad-7e67-4304-8c11-27c7a53efd31" providerId="ADAL" clId="{BC333596-D8C3-4C9B-AD5F-947285B05F4F}" dt="2021-10-19T15:30:31.824" v="4" actId="47"/>
        <pc:sldMkLst>
          <pc:docMk/>
          <pc:sldMk cId="3455165873" sldId="829"/>
        </pc:sldMkLst>
      </pc:sldChg>
      <pc:sldChg chg="add del">
        <pc:chgData name="Mark Higgins" userId="f99148ad-7e67-4304-8c11-27c7a53efd31" providerId="ADAL" clId="{BC333596-D8C3-4C9B-AD5F-947285B05F4F}" dt="2021-10-19T15:30:31.824" v="4" actId="47"/>
        <pc:sldMkLst>
          <pc:docMk/>
          <pc:sldMk cId="2114535970" sldId="830"/>
        </pc:sldMkLst>
      </pc:sldChg>
      <pc:sldChg chg="add del">
        <pc:chgData name="Mark Higgins" userId="f99148ad-7e67-4304-8c11-27c7a53efd31" providerId="ADAL" clId="{BC333596-D8C3-4C9B-AD5F-947285B05F4F}" dt="2021-10-19T15:30:31.824" v="4" actId="47"/>
        <pc:sldMkLst>
          <pc:docMk/>
          <pc:sldMk cId="2034332846" sldId="831"/>
        </pc:sldMkLst>
      </pc:sldChg>
      <pc:sldChg chg="add del">
        <pc:chgData name="Mark Higgins" userId="f99148ad-7e67-4304-8c11-27c7a53efd31" providerId="ADAL" clId="{BC333596-D8C3-4C9B-AD5F-947285B05F4F}" dt="2021-10-19T15:30:31.824" v="4" actId="47"/>
        <pc:sldMkLst>
          <pc:docMk/>
          <pc:sldMk cId="3876447242" sldId="832"/>
        </pc:sldMkLst>
      </pc:sldChg>
      <pc:sldChg chg="add del">
        <pc:chgData name="Mark Higgins" userId="f99148ad-7e67-4304-8c11-27c7a53efd31" providerId="ADAL" clId="{BC333596-D8C3-4C9B-AD5F-947285B05F4F}" dt="2021-10-19T15:30:31.824" v="4" actId="47"/>
        <pc:sldMkLst>
          <pc:docMk/>
          <pc:sldMk cId="61682309" sldId="833"/>
        </pc:sldMkLst>
      </pc:sldChg>
      <pc:sldChg chg="add del">
        <pc:chgData name="Mark Higgins" userId="f99148ad-7e67-4304-8c11-27c7a53efd31" providerId="ADAL" clId="{BC333596-D8C3-4C9B-AD5F-947285B05F4F}" dt="2021-10-19T15:30:31.824" v="4" actId="47"/>
        <pc:sldMkLst>
          <pc:docMk/>
          <pc:sldMk cId="1797970716" sldId="834"/>
        </pc:sldMkLst>
      </pc:sldChg>
      <pc:sldChg chg="add del">
        <pc:chgData name="Mark Higgins" userId="f99148ad-7e67-4304-8c11-27c7a53efd31" providerId="ADAL" clId="{BC333596-D8C3-4C9B-AD5F-947285B05F4F}" dt="2021-10-19T15:30:31.824" v="4" actId="47"/>
        <pc:sldMkLst>
          <pc:docMk/>
          <pc:sldMk cId="3014115190" sldId="835"/>
        </pc:sldMkLst>
      </pc:sldChg>
      <pc:sldChg chg="add del">
        <pc:chgData name="Mark Higgins" userId="f99148ad-7e67-4304-8c11-27c7a53efd31" providerId="ADAL" clId="{BC333596-D8C3-4C9B-AD5F-947285B05F4F}" dt="2021-10-19T15:30:31.824" v="4" actId="47"/>
        <pc:sldMkLst>
          <pc:docMk/>
          <pc:sldMk cId="2526394181" sldId="836"/>
        </pc:sldMkLst>
      </pc:sldChg>
      <pc:sldChg chg="add del">
        <pc:chgData name="Mark Higgins" userId="f99148ad-7e67-4304-8c11-27c7a53efd31" providerId="ADAL" clId="{BC333596-D8C3-4C9B-AD5F-947285B05F4F}" dt="2021-10-19T15:30:31.824" v="4" actId="47"/>
        <pc:sldMkLst>
          <pc:docMk/>
          <pc:sldMk cId="3946992036" sldId="837"/>
        </pc:sldMkLst>
      </pc:sldChg>
      <pc:sldChg chg="add del">
        <pc:chgData name="Mark Higgins" userId="f99148ad-7e67-4304-8c11-27c7a53efd31" providerId="ADAL" clId="{BC333596-D8C3-4C9B-AD5F-947285B05F4F}" dt="2021-10-19T15:30:31.824" v="4" actId="47"/>
        <pc:sldMkLst>
          <pc:docMk/>
          <pc:sldMk cId="2216848995" sldId="838"/>
        </pc:sldMkLst>
      </pc:sldChg>
      <pc:sldChg chg="add del">
        <pc:chgData name="Mark Higgins" userId="f99148ad-7e67-4304-8c11-27c7a53efd31" providerId="ADAL" clId="{BC333596-D8C3-4C9B-AD5F-947285B05F4F}" dt="2021-10-19T15:30:31.824" v="4" actId="47"/>
        <pc:sldMkLst>
          <pc:docMk/>
          <pc:sldMk cId="4190859478" sldId="839"/>
        </pc:sldMkLst>
      </pc:sldChg>
      <pc:sldChg chg="add del">
        <pc:chgData name="Mark Higgins" userId="f99148ad-7e67-4304-8c11-27c7a53efd31" providerId="ADAL" clId="{BC333596-D8C3-4C9B-AD5F-947285B05F4F}" dt="2021-10-19T15:30:31.824" v="4" actId="47"/>
        <pc:sldMkLst>
          <pc:docMk/>
          <pc:sldMk cId="3196069014" sldId="840"/>
        </pc:sldMkLst>
      </pc:sldChg>
      <pc:sldChg chg="add del">
        <pc:chgData name="Mark Higgins" userId="f99148ad-7e67-4304-8c11-27c7a53efd31" providerId="ADAL" clId="{BC333596-D8C3-4C9B-AD5F-947285B05F4F}" dt="2021-10-19T15:30:31.824" v="4" actId="47"/>
        <pc:sldMkLst>
          <pc:docMk/>
          <pc:sldMk cId="1721820367" sldId="841"/>
        </pc:sldMkLst>
      </pc:sldChg>
      <pc:sldChg chg="add del">
        <pc:chgData name="Mark Higgins" userId="f99148ad-7e67-4304-8c11-27c7a53efd31" providerId="ADAL" clId="{BC333596-D8C3-4C9B-AD5F-947285B05F4F}" dt="2021-10-19T15:30:31.824" v="4" actId="47"/>
        <pc:sldMkLst>
          <pc:docMk/>
          <pc:sldMk cId="1869090532" sldId="842"/>
        </pc:sldMkLst>
      </pc:sldChg>
      <pc:sldChg chg="add del">
        <pc:chgData name="Mark Higgins" userId="f99148ad-7e67-4304-8c11-27c7a53efd31" providerId="ADAL" clId="{BC333596-D8C3-4C9B-AD5F-947285B05F4F}" dt="2021-10-19T15:30:31.824" v="4" actId="47"/>
        <pc:sldMkLst>
          <pc:docMk/>
          <pc:sldMk cId="2628112808" sldId="843"/>
        </pc:sldMkLst>
      </pc:sldChg>
      <pc:sldChg chg="add del">
        <pc:chgData name="Mark Higgins" userId="f99148ad-7e67-4304-8c11-27c7a53efd31" providerId="ADAL" clId="{BC333596-D8C3-4C9B-AD5F-947285B05F4F}" dt="2021-10-19T15:30:31.824" v="4" actId="47"/>
        <pc:sldMkLst>
          <pc:docMk/>
          <pc:sldMk cId="2353558584" sldId="844"/>
        </pc:sldMkLst>
      </pc:sldChg>
      <pc:sldChg chg="add del">
        <pc:chgData name="Mark Higgins" userId="f99148ad-7e67-4304-8c11-27c7a53efd31" providerId="ADAL" clId="{BC333596-D8C3-4C9B-AD5F-947285B05F4F}" dt="2021-10-19T15:30:31.824" v="4" actId="47"/>
        <pc:sldMkLst>
          <pc:docMk/>
          <pc:sldMk cId="1443403361" sldId="845"/>
        </pc:sldMkLst>
      </pc:sldChg>
      <pc:sldChg chg="add del">
        <pc:chgData name="Mark Higgins" userId="f99148ad-7e67-4304-8c11-27c7a53efd31" providerId="ADAL" clId="{BC333596-D8C3-4C9B-AD5F-947285B05F4F}" dt="2021-10-19T15:30:31.824" v="4" actId="47"/>
        <pc:sldMkLst>
          <pc:docMk/>
          <pc:sldMk cId="3953925610" sldId="846"/>
        </pc:sldMkLst>
      </pc:sldChg>
      <pc:sldChg chg="add del">
        <pc:chgData name="Mark Higgins" userId="f99148ad-7e67-4304-8c11-27c7a53efd31" providerId="ADAL" clId="{BC333596-D8C3-4C9B-AD5F-947285B05F4F}" dt="2021-10-19T15:30:31.824" v="4" actId="47"/>
        <pc:sldMkLst>
          <pc:docMk/>
          <pc:sldMk cId="3166217738" sldId="847"/>
        </pc:sldMkLst>
      </pc:sldChg>
      <pc:sldChg chg="add del">
        <pc:chgData name="Mark Higgins" userId="f99148ad-7e67-4304-8c11-27c7a53efd31" providerId="ADAL" clId="{BC333596-D8C3-4C9B-AD5F-947285B05F4F}" dt="2021-10-19T15:30:31.824" v="4" actId="47"/>
        <pc:sldMkLst>
          <pc:docMk/>
          <pc:sldMk cId="4139375702" sldId="848"/>
        </pc:sldMkLst>
      </pc:sldChg>
      <pc:sldChg chg="add del">
        <pc:chgData name="Mark Higgins" userId="f99148ad-7e67-4304-8c11-27c7a53efd31" providerId="ADAL" clId="{BC333596-D8C3-4C9B-AD5F-947285B05F4F}" dt="2021-10-19T15:30:31.824" v="4" actId="47"/>
        <pc:sldMkLst>
          <pc:docMk/>
          <pc:sldMk cId="4293902586" sldId="849"/>
        </pc:sldMkLst>
      </pc:sldChg>
      <pc:sldChg chg="add del">
        <pc:chgData name="Mark Higgins" userId="f99148ad-7e67-4304-8c11-27c7a53efd31" providerId="ADAL" clId="{BC333596-D8C3-4C9B-AD5F-947285B05F4F}" dt="2021-10-19T15:30:31.824" v="4" actId="47"/>
        <pc:sldMkLst>
          <pc:docMk/>
          <pc:sldMk cId="3489513525" sldId="850"/>
        </pc:sldMkLst>
      </pc:sldChg>
      <pc:sldChg chg="add del">
        <pc:chgData name="Mark Higgins" userId="f99148ad-7e67-4304-8c11-27c7a53efd31" providerId="ADAL" clId="{BC333596-D8C3-4C9B-AD5F-947285B05F4F}" dt="2021-10-19T15:30:31.824" v="4" actId="47"/>
        <pc:sldMkLst>
          <pc:docMk/>
          <pc:sldMk cId="1141282613" sldId="851"/>
        </pc:sldMkLst>
      </pc:sldChg>
      <pc:sldChg chg="add del">
        <pc:chgData name="Mark Higgins" userId="f99148ad-7e67-4304-8c11-27c7a53efd31" providerId="ADAL" clId="{BC333596-D8C3-4C9B-AD5F-947285B05F4F}" dt="2021-10-19T15:30:31.824" v="4" actId="47"/>
        <pc:sldMkLst>
          <pc:docMk/>
          <pc:sldMk cId="677793915" sldId="852"/>
        </pc:sldMkLst>
      </pc:sldChg>
      <pc:sldChg chg="add del">
        <pc:chgData name="Mark Higgins" userId="f99148ad-7e67-4304-8c11-27c7a53efd31" providerId="ADAL" clId="{BC333596-D8C3-4C9B-AD5F-947285B05F4F}" dt="2021-10-19T15:30:31.824" v="4" actId="47"/>
        <pc:sldMkLst>
          <pc:docMk/>
          <pc:sldMk cId="1416216133" sldId="853"/>
        </pc:sldMkLst>
      </pc:sldChg>
      <pc:sldChg chg="add del">
        <pc:chgData name="Mark Higgins" userId="f99148ad-7e67-4304-8c11-27c7a53efd31" providerId="ADAL" clId="{BC333596-D8C3-4C9B-AD5F-947285B05F4F}" dt="2021-10-19T15:30:31.824" v="4" actId="47"/>
        <pc:sldMkLst>
          <pc:docMk/>
          <pc:sldMk cId="3931041411" sldId="854"/>
        </pc:sldMkLst>
      </pc:sldChg>
      <pc:sldChg chg="add del">
        <pc:chgData name="Mark Higgins" userId="f99148ad-7e67-4304-8c11-27c7a53efd31" providerId="ADAL" clId="{BC333596-D8C3-4C9B-AD5F-947285B05F4F}" dt="2021-10-19T15:30:31.824" v="4" actId="47"/>
        <pc:sldMkLst>
          <pc:docMk/>
          <pc:sldMk cId="1905862668" sldId="855"/>
        </pc:sldMkLst>
      </pc:sldChg>
      <pc:sldChg chg="add del">
        <pc:chgData name="Mark Higgins" userId="f99148ad-7e67-4304-8c11-27c7a53efd31" providerId="ADAL" clId="{BC333596-D8C3-4C9B-AD5F-947285B05F4F}" dt="2021-10-19T15:30:31.824" v="4" actId="47"/>
        <pc:sldMkLst>
          <pc:docMk/>
          <pc:sldMk cId="3043899704" sldId="856"/>
        </pc:sldMkLst>
      </pc:sldChg>
      <pc:sldChg chg="add del">
        <pc:chgData name="Mark Higgins" userId="f99148ad-7e67-4304-8c11-27c7a53efd31" providerId="ADAL" clId="{BC333596-D8C3-4C9B-AD5F-947285B05F4F}" dt="2021-10-19T15:30:31.824" v="4" actId="47"/>
        <pc:sldMkLst>
          <pc:docMk/>
          <pc:sldMk cId="1362578905" sldId="857"/>
        </pc:sldMkLst>
      </pc:sldChg>
    </pc:docChg>
  </pc:docChgLst>
  <pc:docChgLst>
    <pc:chgData name="Mark Higgins" userId="f99148ad-7e67-4304-8c11-27c7a53efd31" providerId="ADAL" clId="{0928E129-FD99-40CD-AF85-5E16D3AA9BEE}"/>
    <pc:docChg chg="undo custSel addSld delSld modSld sldOrd">
      <pc:chgData name="Mark Higgins" userId="f99148ad-7e67-4304-8c11-27c7a53efd31" providerId="ADAL" clId="{0928E129-FD99-40CD-AF85-5E16D3AA9BEE}" dt="2021-10-19T15:02:00.832" v="1669" actId="27636"/>
      <pc:docMkLst>
        <pc:docMk/>
      </pc:docMkLst>
      <pc:sldChg chg="add modTransition">
        <pc:chgData name="Mark Higgins" userId="f99148ad-7e67-4304-8c11-27c7a53efd31" providerId="ADAL" clId="{0928E129-FD99-40CD-AF85-5E16D3AA9BEE}" dt="2021-10-19T10:14:05.289" v="539"/>
        <pc:sldMkLst>
          <pc:docMk/>
          <pc:sldMk cId="195010966" sldId="256"/>
        </pc:sldMkLst>
      </pc:sldChg>
      <pc:sldChg chg="modSp mod">
        <pc:chgData name="Mark Higgins" userId="f99148ad-7e67-4304-8c11-27c7a53efd31" providerId="ADAL" clId="{0928E129-FD99-40CD-AF85-5E16D3AA9BEE}" dt="2021-10-19T09:57:42.722" v="245" actId="20577"/>
        <pc:sldMkLst>
          <pc:docMk/>
          <pc:sldMk cId="653415081" sldId="257"/>
        </pc:sldMkLst>
        <pc:spChg chg="mod">
          <ac:chgData name="Mark Higgins" userId="f99148ad-7e67-4304-8c11-27c7a53efd31" providerId="ADAL" clId="{0928E129-FD99-40CD-AF85-5E16D3AA9BEE}" dt="2021-10-19T09:57:42.722" v="245" actId="20577"/>
          <ac:spMkLst>
            <pc:docMk/>
            <pc:sldMk cId="653415081" sldId="257"/>
            <ac:spMk id="3" creationId="{93E1A0CE-437E-4089-AE73-03BEE8D4C05A}"/>
          </ac:spMkLst>
        </pc:spChg>
      </pc:sldChg>
      <pc:sldChg chg="add modTransition">
        <pc:chgData name="Mark Higgins" userId="f99148ad-7e67-4304-8c11-27c7a53efd31" providerId="ADAL" clId="{0928E129-FD99-40CD-AF85-5E16D3AA9BEE}" dt="2021-10-19T10:14:05.289" v="539"/>
        <pc:sldMkLst>
          <pc:docMk/>
          <pc:sldMk cId="1340715411" sldId="259"/>
        </pc:sldMkLst>
      </pc:sldChg>
      <pc:sldChg chg="add modTransition">
        <pc:chgData name="Mark Higgins" userId="f99148ad-7e67-4304-8c11-27c7a53efd31" providerId="ADAL" clId="{0928E129-FD99-40CD-AF85-5E16D3AA9BEE}" dt="2021-10-19T10:14:05.289" v="539"/>
        <pc:sldMkLst>
          <pc:docMk/>
          <pc:sldMk cId="308592299" sldId="260"/>
        </pc:sldMkLst>
      </pc:sldChg>
      <pc:sldChg chg="add modTransition">
        <pc:chgData name="Mark Higgins" userId="f99148ad-7e67-4304-8c11-27c7a53efd31" providerId="ADAL" clId="{0928E129-FD99-40CD-AF85-5E16D3AA9BEE}" dt="2021-10-19T10:14:05.289" v="539"/>
        <pc:sldMkLst>
          <pc:docMk/>
          <pc:sldMk cId="3620027515" sldId="261"/>
        </pc:sldMkLst>
      </pc:sldChg>
      <pc:sldChg chg="modSp mod">
        <pc:chgData name="Mark Higgins" userId="f99148ad-7e67-4304-8c11-27c7a53efd31" providerId="ADAL" clId="{0928E129-FD99-40CD-AF85-5E16D3AA9BEE}" dt="2021-10-19T14:59:43.062" v="1542" actId="20577"/>
        <pc:sldMkLst>
          <pc:docMk/>
          <pc:sldMk cId="2851725395" sldId="263"/>
        </pc:sldMkLst>
        <pc:spChg chg="mod">
          <ac:chgData name="Mark Higgins" userId="f99148ad-7e67-4304-8c11-27c7a53efd31" providerId="ADAL" clId="{0928E129-FD99-40CD-AF85-5E16D3AA9BEE}" dt="2021-10-19T14:59:43.062" v="1542" actId="20577"/>
          <ac:spMkLst>
            <pc:docMk/>
            <pc:sldMk cId="2851725395" sldId="263"/>
            <ac:spMk id="3" creationId="{93E1A0CE-437E-4089-AE73-03BEE8D4C05A}"/>
          </ac:spMkLst>
        </pc:spChg>
      </pc:sldChg>
      <pc:sldChg chg="add modTransition">
        <pc:chgData name="Mark Higgins" userId="f99148ad-7e67-4304-8c11-27c7a53efd31" providerId="ADAL" clId="{0928E129-FD99-40CD-AF85-5E16D3AA9BEE}" dt="2021-10-19T10:14:05.289" v="539"/>
        <pc:sldMkLst>
          <pc:docMk/>
          <pc:sldMk cId="431508216" sldId="270"/>
        </pc:sldMkLst>
      </pc:sldChg>
      <pc:sldChg chg="add modTransition">
        <pc:chgData name="Mark Higgins" userId="f99148ad-7e67-4304-8c11-27c7a53efd31" providerId="ADAL" clId="{0928E129-FD99-40CD-AF85-5E16D3AA9BEE}" dt="2021-10-19T10:14:05.289" v="539"/>
        <pc:sldMkLst>
          <pc:docMk/>
          <pc:sldMk cId="4227811471" sldId="271"/>
        </pc:sldMkLst>
      </pc:sldChg>
      <pc:sldChg chg="add modTransition">
        <pc:chgData name="Mark Higgins" userId="f99148ad-7e67-4304-8c11-27c7a53efd31" providerId="ADAL" clId="{0928E129-FD99-40CD-AF85-5E16D3AA9BEE}" dt="2021-10-19T10:14:05.289" v="539"/>
        <pc:sldMkLst>
          <pc:docMk/>
          <pc:sldMk cId="1248674225" sldId="275"/>
        </pc:sldMkLst>
      </pc:sldChg>
      <pc:sldChg chg="add modTransition">
        <pc:chgData name="Mark Higgins" userId="f99148ad-7e67-4304-8c11-27c7a53efd31" providerId="ADAL" clId="{0928E129-FD99-40CD-AF85-5E16D3AA9BEE}" dt="2021-10-19T10:14:05.289" v="539"/>
        <pc:sldMkLst>
          <pc:docMk/>
          <pc:sldMk cId="3739762004" sldId="276"/>
        </pc:sldMkLst>
      </pc:sldChg>
      <pc:sldChg chg="add modTransition">
        <pc:chgData name="Mark Higgins" userId="f99148ad-7e67-4304-8c11-27c7a53efd31" providerId="ADAL" clId="{0928E129-FD99-40CD-AF85-5E16D3AA9BEE}" dt="2021-10-19T10:14:05.289" v="539"/>
        <pc:sldMkLst>
          <pc:docMk/>
          <pc:sldMk cId="2583232243" sldId="277"/>
        </pc:sldMkLst>
      </pc:sldChg>
      <pc:sldChg chg="add modTransition">
        <pc:chgData name="Mark Higgins" userId="f99148ad-7e67-4304-8c11-27c7a53efd31" providerId="ADAL" clId="{0928E129-FD99-40CD-AF85-5E16D3AA9BEE}" dt="2021-10-19T10:14:05.289" v="539"/>
        <pc:sldMkLst>
          <pc:docMk/>
          <pc:sldMk cId="1334762385" sldId="278"/>
        </pc:sldMkLst>
      </pc:sldChg>
      <pc:sldChg chg="add modTransition">
        <pc:chgData name="Mark Higgins" userId="f99148ad-7e67-4304-8c11-27c7a53efd31" providerId="ADAL" clId="{0928E129-FD99-40CD-AF85-5E16D3AA9BEE}" dt="2021-10-19T10:14:05.289" v="539"/>
        <pc:sldMkLst>
          <pc:docMk/>
          <pc:sldMk cId="360803380" sldId="279"/>
        </pc:sldMkLst>
      </pc:sldChg>
      <pc:sldChg chg="add modTransition">
        <pc:chgData name="Mark Higgins" userId="f99148ad-7e67-4304-8c11-27c7a53efd31" providerId="ADAL" clId="{0928E129-FD99-40CD-AF85-5E16D3AA9BEE}" dt="2021-10-19T10:14:05.289" v="539"/>
        <pc:sldMkLst>
          <pc:docMk/>
          <pc:sldMk cId="4207859248" sldId="280"/>
        </pc:sldMkLst>
      </pc:sldChg>
      <pc:sldChg chg="add modTransition">
        <pc:chgData name="Mark Higgins" userId="f99148ad-7e67-4304-8c11-27c7a53efd31" providerId="ADAL" clId="{0928E129-FD99-40CD-AF85-5E16D3AA9BEE}" dt="2021-10-19T10:14:05.289" v="539"/>
        <pc:sldMkLst>
          <pc:docMk/>
          <pc:sldMk cId="3368538443" sldId="283"/>
        </pc:sldMkLst>
      </pc:sldChg>
      <pc:sldChg chg="add modTransition">
        <pc:chgData name="Mark Higgins" userId="f99148ad-7e67-4304-8c11-27c7a53efd31" providerId="ADAL" clId="{0928E129-FD99-40CD-AF85-5E16D3AA9BEE}" dt="2021-10-19T10:14:05.289" v="539"/>
        <pc:sldMkLst>
          <pc:docMk/>
          <pc:sldMk cId="3011566704" sldId="284"/>
        </pc:sldMkLst>
      </pc:sldChg>
      <pc:sldChg chg="add modTransition">
        <pc:chgData name="Mark Higgins" userId="f99148ad-7e67-4304-8c11-27c7a53efd31" providerId="ADAL" clId="{0928E129-FD99-40CD-AF85-5E16D3AA9BEE}" dt="2021-10-19T10:14:05.289" v="539"/>
        <pc:sldMkLst>
          <pc:docMk/>
          <pc:sldMk cId="467139853" sldId="285"/>
        </pc:sldMkLst>
      </pc:sldChg>
      <pc:sldChg chg="add modTransition">
        <pc:chgData name="Mark Higgins" userId="f99148ad-7e67-4304-8c11-27c7a53efd31" providerId="ADAL" clId="{0928E129-FD99-40CD-AF85-5E16D3AA9BEE}" dt="2021-10-19T10:14:05.289" v="539"/>
        <pc:sldMkLst>
          <pc:docMk/>
          <pc:sldMk cId="1899824347" sldId="286"/>
        </pc:sldMkLst>
      </pc:sldChg>
      <pc:sldChg chg="add modTransition">
        <pc:chgData name="Mark Higgins" userId="f99148ad-7e67-4304-8c11-27c7a53efd31" providerId="ADAL" clId="{0928E129-FD99-40CD-AF85-5E16D3AA9BEE}" dt="2021-10-19T10:14:05.289" v="539"/>
        <pc:sldMkLst>
          <pc:docMk/>
          <pc:sldMk cId="226983718" sldId="287"/>
        </pc:sldMkLst>
      </pc:sldChg>
      <pc:sldChg chg="add modTransition">
        <pc:chgData name="Mark Higgins" userId="f99148ad-7e67-4304-8c11-27c7a53efd31" providerId="ADAL" clId="{0928E129-FD99-40CD-AF85-5E16D3AA9BEE}" dt="2021-10-19T10:14:05.289" v="539"/>
        <pc:sldMkLst>
          <pc:docMk/>
          <pc:sldMk cId="564759367" sldId="288"/>
        </pc:sldMkLst>
      </pc:sldChg>
      <pc:sldChg chg="add modTransition">
        <pc:chgData name="Mark Higgins" userId="f99148ad-7e67-4304-8c11-27c7a53efd31" providerId="ADAL" clId="{0928E129-FD99-40CD-AF85-5E16D3AA9BEE}" dt="2021-10-19T10:14:05.289" v="539"/>
        <pc:sldMkLst>
          <pc:docMk/>
          <pc:sldMk cId="1424505544" sldId="290"/>
        </pc:sldMkLst>
      </pc:sldChg>
      <pc:sldChg chg="add modTransition">
        <pc:chgData name="Mark Higgins" userId="f99148ad-7e67-4304-8c11-27c7a53efd31" providerId="ADAL" clId="{0928E129-FD99-40CD-AF85-5E16D3AA9BEE}" dt="2021-10-19T10:14:05.289" v="539"/>
        <pc:sldMkLst>
          <pc:docMk/>
          <pc:sldMk cId="1748441030" sldId="292"/>
        </pc:sldMkLst>
      </pc:sldChg>
      <pc:sldChg chg="add modTransition">
        <pc:chgData name="Mark Higgins" userId="f99148ad-7e67-4304-8c11-27c7a53efd31" providerId="ADAL" clId="{0928E129-FD99-40CD-AF85-5E16D3AA9BEE}" dt="2021-10-19T10:14:05.289" v="539"/>
        <pc:sldMkLst>
          <pc:docMk/>
          <pc:sldMk cId="335237346" sldId="293"/>
        </pc:sldMkLst>
      </pc:sldChg>
      <pc:sldChg chg="add">
        <pc:chgData name="Mark Higgins" userId="f99148ad-7e67-4304-8c11-27c7a53efd31" providerId="ADAL" clId="{0928E129-FD99-40CD-AF85-5E16D3AA9BEE}" dt="2021-10-19T10:15:30.868" v="546"/>
        <pc:sldMkLst>
          <pc:docMk/>
          <pc:sldMk cId="762404290" sldId="297"/>
        </pc:sldMkLst>
      </pc:sldChg>
      <pc:sldChg chg="add modTransition">
        <pc:chgData name="Mark Higgins" userId="f99148ad-7e67-4304-8c11-27c7a53efd31" providerId="ADAL" clId="{0928E129-FD99-40CD-AF85-5E16D3AA9BEE}" dt="2021-10-19T10:14:05.289" v="539"/>
        <pc:sldMkLst>
          <pc:docMk/>
          <pc:sldMk cId="2852573246" sldId="298"/>
        </pc:sldMkLst>
      </pc:sldChg>
      <pc:sldChg chg="add modTransition">
        <pc:chgData name="Mark Higgins" userId="f99148ad-7e67-4304-8c11-27c7a53efd31" providerId="ADAL" clId="{0928E129-FD99-40CD-AF85-5E16D3AA9BEE}" dt="2021-10-19T10:14:05.289" v="539"/>
        <pc:sldMkLst>
          <pc:docMk/>
          <pc:sldMk cId="2548354788" sldId="299"/>
        </pc:sldMkLst>
      </pc:sldChg>
      <pc:sldChg chg="add modTransition">
        <pc:chgData name="Mark Higgins" userId="f99148ad-7e67-4304-8c11-27c7a53efd31" providerId="ADAL" clId="{0928E129-FD99-40CD-AF85-5E16D3AA9BEE}" dt="2021-10-19T10:14:05.289" v="539"/>
        <pc:sldMkLst>
          <pc:docMk/>
          <pc:sldMk cId="2406529237" sldId="300"/>
        </pc:sldMkLst>
      </pc:sldChg>
      <pc:sldChg chg="add modTransition">
        <pc:chgData name="Mark Higgins" userId="f99148ad-7e67-4304-8c11-27c7a53efd31" providerId="ADAL" clId="{0928E129-FD99-40CD-AF85-5E16D3AA9BEE}" dt="2021-10-19T10:14:05.289" v="539"/>
        <pc:sldMkLst>
          <pc:docMk/>
          <pc:sldMk cId="1860378534" sldId="301"/>
        </pc:sldMkLst>
      </pc:sldChg>
      <pc:sldChg chg="add modTransition">
        <pc:chgData name="Mark Higgins" userId="f99148ad-7e67-4304-8c11-27c7a53efd31" providerId="ADAL" clId="{0928E129-FD99-40CD-AF85-5E16D3AA9BEE}" dt="2021-10-19T10:14:05.289" v="539"/>
        <pc:sldMkLst>
          <pc:docMk/>
          <pc:sldMk cId="1088354717" sldId="302"/>
        </pc:sldMkLst>
      </pc:sldChg>
      <pc:sldChg chg="add modTransition">
        <pc:chgData name="Mark Higgins" userId="f99148ad-7e67-4304-8c11-27c7a53efd31" providerId="ADAL" clId="{0928E129-FD99-40CD-AF85-5E16D3AA9BEE}" dt="2021-10-19T10:14:05.289" v="539"/>
        <pc:sldMkLst>
          <pc:docMk/>
          <pc:sldMk cId="3139637837" sldId="303"/>
        </pc:sldMkLst>
      </pc:sldChg>
      <pc:sldChg chg="add modTransition">
        <pc:chgData name="Mark Higgins" userId="f99148ad-7e67-4304-8c11-27c7a53efd31" providerId="ADAL" clId="{0928E129-FD99-40CD-AF85-5E16D3AA9BEE}" dt="2021-10-19T10:14:05.289" v="539"/>
        <pc:sldMkLst>
          <pc:docMk/>
          <pc:sldMk cId="1806893274" sldId="304"/>
        </pc:sldMkLst>
      </pc:sldChg>
      <pc:sldChg chg="add modTransition">
        <pc:chgData name="Mark Higgins" userId="f99148ad-7e67-4304-8c11-27c7a53efd31" providerId="ADAL" clId="{0928E129-FD99-40CD-AF85-5E16D3AA9BEE}" dt="2021-10-19T10:14:05.289" v="539"/>
        <pc:sldMkLst>
          <pc:docMk/>
          <pc:sldMk cId="3421881770" sldId="305"/>
        </pc:sldMkLst>
      </pc:sldChg>
      <pc:sldChg chg="modSp add mod modTransition">
        <pc:chgData name="Mark Higgins" userId="f99148ad-7e67-4304-8c11-27c7a53efd31" providerId="ADAL" clId="{0928E129-FD99-40CD-AF85-5E16D3AA9BEE}" dt="2021-10-19T10:14:05.516" v="542" actId="27636"/>
        <pc:sldMkLst>
          <pc:docMk/>
          <pc:sldMk cId="1306140612" sldId="307"/>
        </pc:sldMkLst>
        <pc:spChg chg="mod">
          <ac:chgData name="Mark Higgins" userId="f99148ad-7e67-4304-8c11-27c7a53efd31" providerId="ADAL" clId="{0928E129-FD99-40CD-AF85-5E16D3AA9BEE}" dt="2021-10-19T10:14:05.516" v="542" actId="27636"/>
          <ac:spMkLst>
            <pc:docMk/>
            <pc:sldMk cId="1306140612" sldId="307"/>
            <ac:spMk id="2" creationId="{00000000-0000-0000-0000-000000000000}"/>
          </ac:spMkLst>
        </pc:spChg>
      </pc:sldChg>
      <pc:sldChg chg="add modTransition">
        <pc:chgData name="Mark Higgins" userId="f99148ad-7e67-4304-8c11-27c7a53efd31" providerId="ADAL" clId="{0928E129-FD99-40CD-AF85-5E16D3AA9BEE}" dt="2021-10-19T10:14:05.289" v="539"/>
        <pc:sldMkLst>
          <pc:docMk/>
          <pc:sldMk cId="3314251560" sldId="308"/>
        </pc:sldMkLst>
      </pc:sldChg>
      <pc:sldChg chg="add modTransition">
        <pc:chgData name="Mark Higgins" userId="f99148ad-7e67-4304-8c11-27c7a53efd31" providerId="ADAL" clId="{0928E129-FD99-40CD-AF85-5E16D3AA9BEE}" dt="2021-10-19T10:14:05.289" v="539"/>
        <pc:sldMkLst>
          <pc:docMk/>
          <pc:sldMk cId="2616973605" sldId="309"/>
        </pc:sldMkLst>
      </pc:sldChg>
      <pc:sldChg chg="add modTransition">
        <pc:chgData name="Mark Higgins" userId="f99148ad-7e67-4304-8c11-27c7a53efd31" providerId="ADAL" clId="{0928E129-FD99-40CD-AF85-5E16D3AA9BEE}" dt="2021-10-19T10:14:05.289" v="539"/>
        <pc:sldMkLst>
          <pc:docMk/>
          <pc:sldMk cId="1068501209" sldId="312"/>
        </pc:sldMkLst>
      </pc:sldChg>
      <pc:sldChg chg="add modTransition">
        <pc:chgData name="Mark Higgins" userId="f99148ad-7e67-4304-8c11-27c7a53efd31" providerId="ADAL" clId="{0928E129-FD99-40CD-AF85-5E16D3AA9BEE}" dt="2021-10-19T10:14:05.289" v="539"/>
        <pc:sldMkLst>
          <pc:docMk/>
          <pc:sldMk cId="316319052" sldId="314"/>
        </pc:sldMkLst>
      </pc:sldChg>
      <pc:sldChg chg="add modTransition">
        <pc:chgData name="Mark Higgins" userId="f99148ad-7e67-4304-8c11-27c7a53efd31" providerId="ADAL" clId="{0928E129-FD99-40CD-AF85-5E16D3AA9BEE}" dt="2021-10-19T10:14:05.289" v="539"/>
        <pc:sldMkLst>
          <pc:docMk/>
          <pc:sldMk cId="3560707118" sldId="315"/>
        </pc:sldMkLst>
      </pc:sldChg>
      <pc:sldChg chg="add modTransition">
        <pc:chgData name="Mark Higgins" userId="f99148ad-7e67-4304-8c11-27c7a53efd31" providerId="ADAL" clId="{0928E129-FD99-40CD-AF85-5E16D3AA9BEE}" dt="2021-10-19T10:14:05.289" v="539"/>
        <pc:sldMkLst>
          <pc:docMk/>
          <pc:sldMk cId="1207979006" sldId="316"/>
        </pc:sldMkLst>
      </pc:sldChg>
      <pc:sldChg chg="add modTransition">
        <pc:chgData name="Mark Higgins" userId="f99148ad-7e67-4304-8c11-27c7a53efd31" providerId="ADAL" clId="{0928E129-FD99-40CD-AF85-5E16D3AA9BEE}" dt="2021-10-19T10:14:05.289" v="539"/>
        <pc:sldMkLst>
          <pc:docMk/>
          <pc:sldMk cId="3712599942" sldId="317"/>
        </pc:sldMkLst>
      </pc:sldChg>
      <pc:sldChg chg="add modTransition">
        <pc:chgData name="Mark Higgins" userId="f99148ad-7e67-4304-8c11-27c7a53efd31" providerId="ADAL" clId="{0928E129-FD99-40CD-AF85-5E16D3AA9BEE}" dt="2021-10-19T10:14:05.289" v="539"/>
        <pc:sldMkLst>
          <pc:docMk/>
          <pc:sldMk cId="1467444371" sldId="319"/>
        </pc:sldMkLst>
      </pc:sldChg>
      <pc:sldChg chg="add modTransition">
        <pc:chgData name="Mark Higgins" userId="f99148ad-7e67-4304-8c11-27c7a53efd31" providerId="ADAL" clId="{0928E129-FD99-40CD-AF85-5E16D3AA9BEE}" dt="2021-10-19T10:14:05.289" v="539"/>
        <pc:sldMkLst>
          <pc:docMk/>
          <pc:sldMk cId="1530099250" sldId="320"/>
        </pc:sldMkLst>
      </pc:sldChg>
      <pc:sldChg chg="add modTransition">
        <pc:chgData name="Mark Higgins" userId="f99148ad-7e67-4304-8c11-27c7a53efd31" providerId="ADAL" clId="{0928E129-FD99-40CD-AF85-5E16D3AA9BEE}" dt="2021-10-19T10:14:05.289" v="539"/>
        <pc:sldMkLst>
          <pc:docMk/>
          <pc:sldMk cId="595332086" sldId="321"/>
        </pc:sldMkLst>
      </pc:sldChg>
      <pc:sldChg chg="add modTransition">
        <pc:chgData name="Mark Higgins" userId="f99148ad-7e67-4304-8c11-27c7a53efd31" providerId="ADAL" clId="{0928E129-FD99-40CD-AF85-5E16D3AA9BEE}" dt="2021-10-19T10:14:05.289" v="539"/>
        <pc:sldMkLst>
          <pc:docMk/>
          <pc:sldMk cId="655083374" sldId="324"/>
        </pc:sldMkLst>
      </pc:sldChg>
      <pc:sldChg chg="add modTransition">
        <pc:chgData name="Mark Higgins" userId="f99148ad-7e67-4304-8c11-27c7a53efd31" providerId="ADAL" clId="{0928E129-FD99-40CD-AF85-5E16D3AA9BEE}" dt="2021-10-19T10:14:05.289" v="539"/>
        <pc:sldMkLst>
          <pc:docMk/>
          <pc:sldMk cId="3809584291" sldId="325"/>
        </pc:sldMkLst>
      </pc:sldChg>
      <pc:sldChg chg="add modTransition">
        <pc:chgData name="Mark Higgins" userId="f99148ad-7e67-4304-8c11-27c7a53efd31" providerId="ADAL" clId="{0928E129-FD99-40CD-AF85-5E16D3AA9BEE}" dt="2021-10-19T10:14:05.289" v="539"/>
        <pc:sldMkLst>
          <pc:docMk/>
          <pc:sldMk cId="973167700" sldId="326"/>
        </pc:sldMkLst>
      </pc:sldChg>
      <pc:sldChg chg="add modTransition">
        <pc:chgData name="Mark Higgins" userId="f99148ad-7e67-4304-8c11-27c7a53efd31" providerId="ADAL" clId="{0928E129-FD99-40CD-AF85-5E16D3AA9BEE}" dt="2021-10-19T10:14:05.289" v="539"/>
        <pc:sldMkLst>
          <pc:docMk/>
          <pc:sldMk cId="3354282219" sldId="327"/>
        </pc:sldMkLst>
      </pc:sldChg>
      <pc:sldChg chg="add modTransition">
        <pc:chgData name="Mark Higgins" userId="f99148ad-7e67-4304-8c11-27c7a53efd31" providerId="ADAL" clId="{0928E129-FD99-40CD-AF85-5E16D3AA9BEE}" dt="2021-10-19T10:14:05.289" v="539"/>
        <pc:sldMkLst>
          <pc:docMk/>
          <pc:sldMk cId="4196323642" sldId="328"/>
        </pc:sldMkLst>
      </pc:sldChg>
      <pc:sldChg chg="add modTransition">
        <pc:chgData name="Mark Higgins" userId="f99148ad-7e67-4304-8c11-27c7a53efd31" providerId="ADAL" clId="{0928E129-FD99-40CD-AF85-5E16D3AA9BEE}" dt="2021-10-19T10:14:05.289" v="539"/>
        <pc:sldMkLst>
          <pc:docMk/>
          <pc:sldMk cId="1239372303" sldId="329"/>
        </pc:sldMkLst>
      </pc:sldChg>
      <pc:sldChg chg="add modTransition">
        <pc:chgData name="Mark Higgins" userId="f99148ad-7e67-4304-8c11-27c7a53efd31" providerId="ADAL" clId="{0928E129-FD99-40CD-AF85-5E16D3AA9BEE}" dt="2021-10-19T10:14:05.289" v="539"/>
        <pc:sldMkLst>
          <pc:docMk/>
          <pc:sldMk cId="1175094082" sldId="330"/>
        </pc:sldMkLst>
      </pc:sldChg>
      <pc:sldChg chg="add modTransition">
        <pc:chgData name="Mark Higgins" userId="f99148ad-7e67-4304-8c11-27c7a53efd31" providerId="ADAL" clId="{0928E129-FD99-40CD-AF85-5E16D3AA9BEE}" dt="2021-10-19T10:14:05.289" v="539"/>
        <pc:sldMkLst>
          <pc:docMk/>
          <pc:sldMk cId="3924781023" sldId="331"/>
        </pc:sldMkLst>
      </pc:sldChg>
      <pc:sldChg chg="add modTransition">
        <pc:chgData name="Mark Higgins" userId="f99148ad-7e67-4304-8c11-27c7a53efd31" providerId="ADAL" clId="{0928E129-FD99-40CD-AF85-5E16D3AA9BEE}" dt="2021-10-19T10:14:05.289" v="539"/>
        <pc:sldMkLst>
          <pc:docMk/>
          <pc:sldMk cId="1584957530" sldId="332"/>
        </pc:sldMkLst>
      </pc:sldChg>
      <pc:sldChg chg="modSp add mod modTransition">
        <pc:chgData name="Mark Higgins" userId="f99148ad-7e67-4304-8c11-27c7a53efd31" providerId="ADAL" clId="{0928E129-FD99-40CD-AF85-5E16D3AA9BEE}" dt="2021-10-19T10:14:05.471" v="540" actId="27636"/>
        <pc:sldMkLst>
          <pc:docMk/>
          <pc:sldMk cId="79574591" sldId="333"/>
        </pc:sldMkLst>
        <pc:spChg chg="mod">
          <ac:chgData name="Mark Higgins" userId="f99148ad-7e67-4304-8c11-27c7a53efd31" providerId="ADAL" clId="{0928E129-FD99-40CD-AF85-5E16D3AA9BEE}" dt="2021-10-19T10:14:05.471" v="540" actId="27636"/>
          <ac:spMkLst>
            <pc:docMk/>
            <pc:sldMk cId="79574591" sldId="333"/>
            <ac:spMk id="10243" creationId="{00000000-0000-0000-0000-000000000000}"/>
          </ac:spMkLst>
        </pc:spChg>
      </pc:sldChg>
      <pc:sldChg chg="add modTransition">
        <pc:chgData name="Mark Higgins" userId="f99148ad-7e67-4304-8c11-27c7a53efd31" providerId="ADAL" clId="{0928E129-FD99-40CD-AF85-5E16D3AA9BEE}" dt="2021-10-19T10:14:05.289" v="539"/>
        <pc:sldMkLst>
          <pc:docMk/>
          <pc:sldMk cId="2433432481" sldId="334"/>
        </pc:sldMkLst>
      </pc:sldChg>
      <pc:sldChg chg="add modTransition">
        <pc:chgData name="Mark Higgins" userId="f99148ad-7e67-4304-8c11-27c7a53efd31" providerId="ADAL" clId="{0928E129-FD99-40CD-AF85-5E16D3AA9BEE}" dt="2021-10-19T10:14:05.289" v="539"/>
        <pc:sldMkLst>
          <pc:docMk/>
          <pc:sldMk cId="800638942" sldId="335"/>
        </pc:sldMkLst>
      </pc:sldChg>
      <pc:sldChg chg="add modTransition">
        <pc:chgData name="Mark Higgins" userId="f99148ad-7e67-4304-8c11-27c7a53efd31" providerId="ADAL" clId="{0928E129-FD99-40CD-AF85-5E16D3AA9BEE}" dt="2021-10-19T10:14:05.289" v="539"/>
        <pc:sldMkLst>
          <pc:docMk/>
          <pc:sldMk cId="2339599335" sldId="338"/>
        </pc:sldMkLst>
      </pc:sldChg>
      <pc:sldChg chg="add modTransition">
        <pc:chgData name="Mark Higgins" userId="f99148ad-7e67-4304-8c11-27c7a53efd31" providerId="ADAL" clId="{0928E129-FD99-40CD-AF85-5E16D3AA9BEE}" dt="2021-10-19T10:14:05.289" v="539"/>
        <pc:sldMkLst>
          <pc:docMk/>
          <pc:sldMk cId="2815121568" sldId="339"/>
        </pc:sldMkLst>
      </pc:sldChg>
      <pc:sldChg chg="add modTransition">
        <pc:chgData name="Mark Higgins" userId="f99148ad-7e67-4304-8c11-27c7a53efd31" providerId="ADAL" clId="{0928E129-FD99-40CD-AF85-5E16D3AA9BEE}" dt="2021-10-19T10:14:05.289" v="539"/>
        <pc:sldMkLst>
          <pc:docMk/>
          <pc:sldMk cId="2498991220" sldId="340"/>
        </pc:sldMkLst>
      </pc:sldChg>
      <pc:sldChg chg="add">
        <pc:chgData name="Mark Higgins" userId="f99148ad-7e67-4304-8c11-27c7a53efd31" providerId="ADAL" clId="{0928E129-FD99-40CD-AF85-5E16D3AA9BEE}" dt="2021-10-19T10:14:05.289" v="539"/>
        <pc:sldMkLst>
          <pc:docMk/>
          <pc:sldMk cId="720897595" sldId="341"/>
        </pc:sldMkLst>
      </pc:sldChg>
      <pc:sldChg chg="add modTransition">
        <pc:chgData name="Mark Higgins" userId="f99148ad-7e67-4304-8c11-27c7a53efd31" providerId="ADAL" clId="{0928E129-FD99-40CD-AF85-5E16D3AA9BEE}" dt="2021-10-19T10:14:05.289" v="539"/>
        <pc:sldMkLst>
          <pc:docMk/>
          <pc:sldMk cId="1331042237" sldId="342"/>
        </pc:sldMkLst>
      </pc:sldChg>
      <pc:sldChg chg="add modTransition">
        <pc:chgData name="Mark Higgins" userId="f99148ad-7e67-4304-8c11-27c7a53efd31" providerId="ADAL" clId="{0928E129-FD99-40CD-AF85-5E16D3AA9BEE}" dt="2021-10-19T10:14:05.289" v="539"/>
        <pc:sldMkLst>
          <pc:docMk/>
          <pc:sldMk cId="2524869878" sldId="343"/>
        </pc:sldMkLst>
      </pc:sldChg>
      <pc:sldChg chg="add">
        <pc:chgData name="Mark Higgins" userId="f99148ad-7e67-4304-8c11-27c7a53efd31" providerId="ADAL" clId="{0928E129-FD99-40CD-AF85-5E16D3AA9BEE}" dt="2021-10-19T10:14:05.289" v="539"/>
        <pc:sldMkLst>
          <pc:docMk/>
          <pc:sldMk cId="442263038" sldId="344"/>
        </pc:sldMkLst>
      </pc:sldChg>
      <pc:sldChg chg="add">
        <pc:chgData name="Mark Higgins" userId="f99148ad-7e67-4304-8c11-27c7a53efd31" providerId="ADAL" clId="{0928E129-FD99-40CD-AF85-5E16D3AA9BEE}" dt="2021-10-19T10:14:05.289" v="539"/>
        <pc:sldMkLst>
          <pc:docMk/>
          <pc:sldMk cId="381527668" sldId="345"/>
        </pc:sldMkLst>
      </pc:sldChg>
      <pc:sldChg chg="add">
        <pc:chgData name="Mark Higgins" userId="f99148ad-7e67-4304-8c11-27c7a53efd31" providerId="ADAL" clId="{0928E129-FD99-40CD-AF85-5E16D3AA9BEE}" dt="2021-10-19T10:14:05.289" v="539"/>
        <pc:sldMkLst>
          <pc:docMk/>
          <pc:sldMk cId="1354352999" sldId="346"/>
        </pc:sldMkLst>
      </pc:sldChg>
      <pc:sldChg chg="add">
        <pc:chgData name="Mark Higgins" userId="f99148ad-7e67-4304-8c11-27c7a53efd31" providerId="ADAL" clId="{0928E129-FD99-40CD-AF85-5E16D3AA9BEE}" dt="2021-10-19T10:14:05.289" v="539"/>
        <pc:sldMkLst>
          <pc:docMk/>
          <pc:sldMk cId="4031584946" sldId="347"/>
        </pc:sldMkLst>
      </pc:sldChg>
      <pc:sldChg chg="add">
        <pc:chgData name="Mark Higgins" userId="f99148ad-7e67-4304-8c11-27c7a53efd31" providerId="ADAL" clId="{0928E129-FD99-40CD-AF85-5E16D3AA9BEE}" dt="2021-10-19T10:14:05.289" v="539"/>
        <pc:sldMkLst>
          <pc:docMk/>
          <pc:sldMk cId="4037647330" sldId="348"/>
        </pc:sldMkLst>
      </pc:sldChg>
      <pc:sldChg chg="add">
        <pc:chgData name="Mark Higgins" userId="f99148ad-7e67-4304-8c11-27c7a53efd31" providerId="ADAL" clId="{0928E129-FD99-40CD-AF85-5E16D3AA9BEE}" dt="2021-10-19T10:14:05.289" v="539"/>
        <pc:sldMkLst>
          <pc:docMk/>
          <pc:sldMk cId="1798815253" sldId="349"/>
        </pc:sldMkLst>
      </pc:sldChg>
      <pc:sldChg chg="add">
        <pc:chgData name="Mark Higgins" userId="f99148ad-7e67-4304-8c11-27c7a53efd31" providerId="ADAL" clId="{0928E129-FD99-40CD-AF85-5E16D3AA9BEE}" dt="2021-10-19T10:14:05.289" v="539"/>
        <pc:sldMkLst>
          <pc:docMk/>
          <pc:sldMk cId="25094573" sldId="350"/>
        </pc:sldMkLst>
      </pc:sldChg>
      <pc:sldChg chg="add">
        <pc:chgData name="Mark Higgins" userId="f99148ad-7e67-4304-8c11-27c7a53efd31" providerId="ADAL" clId="{0928E129-FD99-40CD-AF85-5E16D3AA9BEE}" dt="2021-10-19T10:14:05.289" v="539"/>
        <pc:sldMkLst>
          <pc:docMk/>
          <pc:sldMk cId="187441037" sldId="351"/>
        </pc:sldMkLst>
      </pc:sldChg>
      <pc:sldChg chg="add">
        <pc:chgData name="Mark Higgins" userId="f99148ad-7e67-4304-8c11-27c7a53efd31" providerId="ADAL" clId="{0928E129-FD99-40CD-AF85-5E16D3AA9BEE}" dt="2021-10-19T10:14:05.289" v="539"/>
        <pc:sldMkLst>
          <pc:docMk/>
          <pc:sldMk cId="263494010" sldId="352"/>
        </pc:sldMkLst>
      </pc:sldChg>
      <pc:sldChg chg="add">
        <pc:chgData name="Mark Higgins" userId="f99148ad-7e67-4304-8c11-27c7a53efd31" providerId="ADAL" clId="{0928E129-FD99-40CD-AF85-5E16D3AA9BEE}" dt="2021-10-19T10:14:05.289" v="539"/>
        <pc:sldMkLst>
          <pc:docMk/>
          <pc:sldMk cId="3175947865" sldId="353"/>
        </pc:sldMkLst>
      </pc:sldChg>
      <pc:sldChg chg="add">
        <pc:chgData name="Mark Higgins" userId="f99148ad-7e67-4304-8c11-27c7a53efd31" providerId="ADAL" clId="{0928E129-FD99-40CD-AF85-5E16D3AA9BEE}" dt="2021-10-19T10:14:05.289" v="539"/>
        <pc:sldMkLst>
          <pc:docMk/>
          <pc:sldMk cId="2280632060" sldId="354"/>
        </pc:sldMkLst>
      </pc:sldChg>
      <pc:sldChg chg="modSp add mod">
        <pc:chgData name="Mark Higgins" userId="f99148ad-7e67-4304-8c11-27c7a53efd31" providerId="ADAL" clId="{0928E129-FD99-40CD-AF85-5E16D3AA9BEE}" dt="2021-10-19T10:14:05.499" v="541" actId="27636"/>
        <pc:sldMkLst>
          <pc:docMk/>
          <pc:sldMk cId="1279291995" sldId="355"/>
        </pc:sldMkLst>
        <pc:spChg chg="mod">
          <ac:chgData name="Mark Higgins" userId="f99148ad-7e67-4304-8c11-27c7a53efd31" providerId="ADAL" clId="{0928E129-FD99-40CD-AF85-5E16D3AA9BEE}" dt="2021-10-19T10:14:05.499" v="541" actId="27636"/>
          <ac:spMkLst>
            <pc:docMk/>
            <pc:sldMk cId="1279291995" sldId="355"/>
            <ac:spMk id="31746" creationId="{00000000-0000-0000-0000-000000000000}"/>
          </ac:spMkLst>
        </pc:spChg>
      </pc:sldChg>
      <pc:sldChg chg="add">
        <pc:chgData name="Mark Higgins" userId="f99148ad-7e67-4304-8c11-27c7a53efd31" providerId="ADAL" clId="{0928E129-FD99-40CD-AF85-5E16D3AA9BEE}" dt="2021-10-19T10:14:05.289" v="539"/>
        <pc:sldMkLst>
          <pc:docMk/>
          <pc:sldMk cId="3282233655" sldId="356"/>
        </pc:sldMkLst>
      </pc:sldChg>
      <pc:sldChg chg="add">
        <pc:chgData name="Mark Higgins" userId="f99148ad-7e67-4304-8c11-27c7a53efd31" providerId="ADAL" clId="{0928E129-FD99-40CD-AF85-5E16D3AA9BEE}" dt="2021-10-19T10:14:05.289" v="539"/>
        <pc:sldMkLst>
          <pc:docMk/>
          <pc:sldMk cId="798366066" sldId="357"/>
        </pc:sldMkLst>
      </pc:sldChg>
      <pc:sldChg chg="add">
        <pc:chgData name="Mark Higgins" userId="f99148ad-7e67-4304-8c11-27c7a53efd31" providerId="ADAL" clId="{0928E129-FD99-40CD-AF85-5E16D3AA9BEE}" dt="2021-10-19T10:14:05.289" v="539"/>
        <pc:sldMkLst>
          <pc:docMk/>
          <pc:sldMk cId="3090888529" sldId="358"/>
        </pc:sldMkLst>
      </pc:sldChg>
      <pc:sldChg chg="add">
        <pc:chgData name="Mark Higgins" userId="f99148ad-7e67-4304-8c11-27c7a53efd31" providerId="ADAL" clId="{0928E129-FD99-40CD-AF85-5E16D3AA9BEE}" dt="2021-10-19T10:14:05.289" v="539"/>
        <pc:sldMkLst>
          <pc:docMk/>
          <pc:sldMk cId="1278481872" sldId="359"/>
        </pc:sldMkLst>
      </pc:sldChg>
      <pc:sldChg chg="add modTransition">
        <pc:chgData name="Mark Higgins" userId="f99148ad-7e67-4304-8c11-27c7a53efd31" providerId="ADAL" clId="{0928E129-FD99-40CD-AF85-5E16D3AA9BEE}" dt="2021-10-19T10:14:05.289" v="539"/>
        <pc:sldMkLst>
          <pc:docMk/>
          <pc:sldMk cId="757728401" sldId="360"/>
        </pc:sldMkLst>
      </pc:sldChg>
      <pc:sldChg chg="add">
        <pc:chgData name="Mark Higgins" userId="f99148ad-7e67-4304-8c11-27c7a53efd31" providerId="ADAL" clId="{0928E129-FD99-40CD-AF85-5E16D3AA9BEE}" dt="2021-10-19T10:15:30.868" v="546"/>
        <pc:sldMkLst>
          <pc:docMk/>
          <pc:sldMk cId="3092675455" sldId="361"/>
        </pc:sldMkLst>
      </pc:sldChg>
      <pc:sldChg chg="add">
        <pc:chgData name="Mark Higgins" userId="f99148ad-7e67-4304-8c11-27c7a53efd31" providerId="ADAL" clId="{0928E129-FD99-40CD-AF85-5E16D3AA9BEE}" dt="2021-10-19T10:15:30.868" v="546"/>
        <pc:sldMkLst>
          <pc:docMk/>
          <pc:sldMk cId="1328544128" sldId="362"/>
        </pc:sldMkLst>
      </pc:sldChg>
      <pc:sldChg chg="add">
        <pc:chgData name="Mark Higgins" userId="f99148ad-7e67-4304-8c11-27c7a53efd31" providerId="ADAL" clId="{0928E129-FD99-40CD-AF85-5E16D3AA9BEE}" dt="2021-10-19T10:15:30.868" v="546"/>
        <pc:sldMkLst>
          <pc:docMk/>
          <pc:sldMk cId="833547864" sldId="363"/>
        </pc:sldMkLst>
      </pc:sldChg>
      <pc:sldChg chg="add">
        <pc:chgData name="Mark Higgins" userId="f99148ad-7e67-4304-8c11-27c7a53efd31" providerId="ADAL" clId="{0928E129-FD99-40CD-AF85-5E16D3AA9BEE}" dt="2021-10-19T10:15:30.868" v="546"/>
        <pc:sldMkLst>
          <pc:docMk/>
          <pc:sldMk cId="1097937262" sldId="364"/>
        </pc:sldMkLst>
      </pc:sldChg>
      <pc:sldChg chg="add">
        <pc:chgData name="Mark Higgins" userId="f99148ad-7e67-4304-8c11-27c7a53efd31" providerId="ADAL" clId="{0928E129-FD99-40CD-AF85-5E16D3AA9BEE}" dt="2021-10-19T10:15:30.868" v="546"/>
        <pc:sldMkLst>
          <pc:docMk/>
          <pc:sldMk cId="2640944913" sldId="365"/>
        </pc:sldMkLst>
      </pc:sldChg>
      <pc:sldChg chg="add modTransition">
        <pc:chgData name="Mark Higgins" userId="f99148ad-7e67-4304-8c11-27c7a53efd31" providerId="ADAL" clId="{0928E129-FD99-40CD-AF85-5E16D3AA9BEE}" dt="2021-10-19T10:14:05.289" v="539"/>
        <pc:sldMkLst>
          <pc:docMk/>
          <pc:sldMk cId="1231510094" sldId="367"/>
        </pc:sldMkLst>
      </pc:sldChg>
      <pc:sldChg chg="add modTransition">
        <pc:chgData name="Mark Higgins" userId="f99148ad-7e67-4304-8c11-27c7a53efd31" providerId="ADAL" clId="{0928E129-FD99-40CD-AF85-5E16D3AA9BEE}" dt="2021-10-19T10:14:05.289" v="539"/>
        <pc:sldMkLst>
          <pc:docMk/>
          <pc:sldMk cId="903832305" sldId="369"/>
        </pc:sldMkLst>
      </pc:sldChg>
      <pc:sldChg chg="add modTransition">
        <pc:chgData name="Mark Higgins" userId="f99148ad-7e67-4304-8c11-27c7a53efd31" providerId="ADAL" clId="{0928E129-FD99-40CD-AF85-5E16D3AA9BEE}" dt="2021-10-19T10:14:05.289" v="539"/>
        <pc:sldMkLst>
          <pc:docMk/>
          <pc:sldMk cId="556409987" sldId="373"/>
        </pc:sldMkLst>
      </pc:sldChg>
      <pc:sldChg chg="add modTransition">
        <pc:chgData name="Mark Higgins" userId="f99148ad-7e67-4304-8c11-27c7a53efd31" providerId="ADAL" clId="{0928E129-FD99-40CD-AF85-5E16D3AA9BEE}" dt="2021-10-19T10:14:05.289" v="539"/>
        <pc:sldMkLst>
          <pc:docMk/>
          <pc:sldMk cId="486224407" sldId="377"/>
        </pc:sldMkLst>
      </pc:sldChg>
      <pc:sldChg chg="add modTransition">
        <pc:chgData name="Mark Higgins" userId="f99148ad-7e67-4304-8c11-27c7a53efd31" providerId="ADAL" clId="{0928E129-FD99-40CD-AF85-5E16D3AA9BEE}" dt="2021-10-19T10:14:05.289" v="539"/>
        <pc:sldMkLst>
          <pc:docMk/>
          <pc:sldMk cId="2826229378" sldId="378"/>
        </pc:sldMkLst>
      </pc:sldChg>
      <pc:sldChg chg="add modTransition">
        <pc:chgData name="Mark Higgins" userId="f99148ad-7e67-4304-8c11-27c7a53efd31" providerId="ADAL" clId="{0928E129-FD99-40CD-AF85-5E16D3AA9BEE}" dt="2021-10-19T10:14:05.289" v="539"/>
        <pc:sldMkLst>
          <pc:docMk/>
          <pc:sldMk cId="1059443082" sldId="379"/>
        </pc:sldMkLst>
      </pc:sldChg>
      <pc:sldChg chg="add modTransition">
        <pc:chgData name="Mark Higgins" userId="f99148ad-7e67-4304-8c11-27c7a53efd31" providerId="ADAL" clId="{0928E129-FD99-40CD-AF85-5E16D3AA9BEE}" dt="2021-10-19T10:14:05.289" v="539"/>
        <pc:sldMkLst>
          <pc:docMk/>
          <pc:sldMk cId="217333681" sldId="380"/>
        </pc:sldMkLst>
      </pc:sldChg>
      <pc:sldChg chg="add modTransition">
        <pc:chgData name="Mark Higgins" userId="f99148ad-7e67-4304-8c11-27c7a53efd31" providerId="ADAL" clId="{0928E129-FD99-40CD-AF85-5E16D3AA9BEE}" dt="2021-10-19T10:14:05.289" v="539"/>
        <pc:sldMkLst>
          <pc:docMk/>
          <pc:sldMk cId="761647083" sldId="388"/>
        </pc:sldMkLst>
      </pc:sldChg>
      <pc:sldChg chg="add modTransition">
        <pc:chgData name="Mark Higgins" userId="f99148ad-7e67-4304-8c11-27c7a53efd31" providerId="ADAL" clId="{0928E129-FD99-40CD-AF85-5E16D3AA9BEE}" dt="2021-10-19T10:14:05.289" v="539"/>
        <pc:sldMkLst>
          <pc:docMk/>
          <pc:sldMk cId="2918068631" sldId="389"/>
        </pc:sldMkLst>
      </pc:sldChg>
      <pc:sldChg chg="add modTransition">
        <pc:chgData name="Mark Higgins" userId="f99148ad-7e67-4304-8c11-27c7a53efd31" providerId="ADAL" clId="{0928E129-FD99-40CD-AF85-5E16D3AA9BEE}" dt="2021-10-19T10:14:05.289" v="539"/>
        <pc:sldMkLst>
          <pc:docMk/>
          <pc:sldMk cId="845237742" sldId="390"/>
        </pc:sldMkLst>
      </pc:sldChg>
      <pc:sldChg chg="add modTransition">
        <pc:chgData name="Mark Higgins" userId="f99148ad-7e67-4304-8c11-27c7a53efd31" providerId="ADAL" clId="{0928E129-FD99-40CD-AF85-5E16D3AA9BEE}" dt="2021-10-19T10:14:05.289" v="539"/>
        <pc:sldMkLst>
          <pc:docMk/>
          <pc:sldMk cId="1248848706" sldId="391"/>
        </pc:sldMkLst>
      </pc:sldChg>
      <pc:sldChg chg="add modTransition">
        <pc:chgData name="Mark Higgins" userId="f99148ad-7e67-4304-8c11-27c7a53efd31" providerId="ADAL" clId="{0928E129-FD99-40CD-AF85-5E16D3AA9BEE}" dt="2021-10-19T10:14:05.289" v="539"/>
        <pc:sldMkLst>
          <pc:docMk/>
          <pc:sldMk cId="1516249719" sldId="392"/>
        </pc:sldMkLst>
      </pc:sldChg>
      <pc:sldChg chg="add modTransition">
        <pc:chgData name="Mark Higgins" userId="f99148ad-7e67-4304-8c11-27c7a53efd31" providerId="ADAL" clId="{0928E129-FD99-40CD-AF85-5E16D3AA9BEE}" dt="2021-10-19T10:14:05.289" v="539"/>
        <pc:sldMkLst>
          <pc:docMk/>
          <pc:sldMk cId="2184032674" sldId="393"/>
        </pc:sldMkLst>
      </pc:sldChg>
      <pc:sldChg chg="add modTransition">
        <pc:chgData name="Mark Higgins" userId="f99148ad-7e67-4304-8c11-27c7a53efd31" providerId="ADAL" clId="{0928E129-FD99-40CD-AF85-5E16D3AA9BEE}" dt="2021-10-19T10:14:05.289" v="539"/>
        <pc:sldMkLst>
          <pc:docMk/>
          <pc:sldMk cId="3052757254" sldId="394"/>
        </pc:sldMkLst>
      </pc:sldChg>
      <pc:sldChg chg="add modTransition">
        <pc:chgData name="Mark Higgins" userId="f99148ad-7e67-4304-8c11-27c7a53efd31" providerId="ADAL" clId="{0928E129-FD99-40CD-AF85-5E16D3AA9BEE}" dt="2021-10-19T10:14:05.289" v="539"/>
        <pc:sldMkLst>
          <pc:docMk/>
          <pc:sldMk cId="3926405391" sldId="395"/>
        </pc:sldMkLst>
      </pc:sldChg>
      <pc:sldChg chg="add modTransition">
        <pc:chgData name="Mark Higgins" userId="f99148ad-7e67-4304-8c11-27c7a53efd31" providerId="ADAL" clId="{0928E129-FD99-40CD-AF85-5E16D3AA9BEE}" dt="2021-10-19T10:14:05.289" v="539"/>
        <pc:sldMkLst>
          <pc:docMk/>
          <pc:sldMk cId="1511910403" sldId="396"/>
        </pc:sldMkLst>
      </pc:sldChg>
      <pc:sldChg chg="add modTransition">
        <pc:chgData name="Mark Higgins" userId="f99148ad-7e67-4304-8c11-27c7a53efd31" providerId="ADAL" clId="{0928E129-FD99-40CD-AF85-5E16D3AA9BEE}" dt="2021-10-19T10:14:05.289" v="539"/>
        <pc:sldMkLst>
          <pc:docMk/>
          <pc:sldMk cId="1544895526" sldId="397"/>
        </pc:sldMkLst>
      </pc:sldChg>
      <pc:sldChg chg="add modTransition">
        <pc:chgData name="Mark Higgins" userId="f99148ad-7e67-4304-8c11-27c7a53efd31" providerId="ADAL" clId="{0928E129-FD99-40CD-AF85-5E16D3AA9BEE}" dt="2021-10-19T10:14:05.289" v="539"/>
        <pc:sldMkLst>
          <pc:docMk/>
          <pc:sldMk cId="2465785807" sldId="398"/>
        </pc:sldMkLst>
      </pc:sldChg>
      <pc:sldChg chg="add modTransition">
        <pc:chgData name="Mark Higgins" userId="f99148ad-7e67-4304-8c11-27c7a53efd31" providerId="ADAL" clId="{0928E129-FD99-40CD-AF85-5E16D3AA9BEE}" dt="2021-10-19T10:14:05.289" v="539"/>
        <pc:sldMkLst>
          <pc:docMk/>
          <pc:sldMk cId="3222968002" sldId="399"/>
        </pc:sldMkLst>
      </pc:sldChg>
      <pc:sldChg chg="add modTransition">
        <pc:chgData name="Mark Higgins" userId="f99148ad-7e67-4304-8c11-27c7a53efd31" providerId="ADAL" clId="{0928E129-FD99-40CD-AF85-5E16D3AA9BEE}" dt="2021-10-19T10:14:05.289" v="539"/>
        <pc:sldMkLst>
          <pc:docMk/>
          <pc:sldMk cId="2056755039" sldId="400"/>
        </pc:sldMkLst>
      </pc:sldChg>
      <pc:sldChg chg="add modTransition">
        <pc:chgData name="Mark Higgins" userId="f99148ad-7e67-4304-8c11-27c7a53efd31" providerId="ADAL" clId="{0928E129-FD99-40CD-AF85-5E16D3AA9BEE}" dt="2021-10-19T10:14:05.289" v="539"/>
        <pc:sldMkLst>
          <pc:docMk/>
          <pc:sldMk cId="481534088" sldId="401"/>
        </pc:sldMkLst>
      </pc:sldChg>
      <pc:sldChg chg="add modTransition">
        <pc:chgData name="Mark Higgins" userId="f99148ad-7e67-4304-8c11-27c7a53efd31" providerId="ADAL" clId="{0928E129-FD99-40CD-AF85-5E16D3AA9BEE}" dt="2021-10-19T10:14:05.289" v="539"/>
        <pc:sldMkLst>
          <pc:docMk/>
          <pc:sldMk cId="2952593591" sldId="402"/>
        </pc:sldMkLst>
      </pc:sldChg>
      <pc:sldChg chg="add modTransition">
        <pc:chgData name="Mark Higgins" userId="f99148ad-7e67-4304-8c11-27c7a53efd31" providerId="ADAL" clId="{0928E129-FD99-40CD-AF85-5E16D3AA9BEE}" dt="2021-10-19T10:14:05.289" v="539"/>
        <pc:sldMkLst>
          <pc:docMk/>
          <pc:sldMk cId="1250941793" sldId="403"/>
        </pc:sldMkLst>
      </pc:sldChg>
      <pc:sldChg chg="add modTransition">
        <pc:chgData name="Mark Higgins" userId="f99148ad-7e67-4304-8c11-27c7a53efd31" providerId="ADAL" clId="{0928E129-FD99-40CD-AF85-5E16D3AA9BEE}" dt="2021-10-19T10:14:05.289" v="539"/>
        <pc:sldMkLst>
          <pc:docMk/>
          <pc:sldMk cId="624383718" sldId="404"/>
        </pc:sldMkLst>
      </pc:sldChg>
      <pc:sldChg chg="add modTransition">
        <pc:chgData name="Mark Higgins" userId="f99148ad-7e67-4304-8c11-27c7a53efd31" providerId="ADAL" clId="{0928E129-FD99-40CD-AF85-5E16D3AA9BEE}" dt="2021-10-19T10:14:05.289" v="539"/>
        <pc:sldMkLst>
          <pc:docMk/>
          <pc:sldMk cId="1975970897" sldId="405"/>
        </pc:sldMkLst>
      </pc:sldChg>
      <pc:sldChg chg="add modTransition">
        <pc:chgData name="Mark Higgins" userId="f99148ad-7e67-4304-8c11-27c7a53efd31" providerId="ADAL" clId="{0928E129-FD99-40CD-AF85-5E16D3AA9BEE}" dt="2021-10-19T10:14:05.289" v="539"/>
        <pc:sldMkLst>
          <pc:docMk/>
          <pc:sldMk cId="4114315404" sldId="406"/>
        </pc:sldMkLst>
      </pc:sldChg>
      <pc:sldChg chg="add modTransition">
        <pc:chgData name="Mark Higgins" userId="f99148ad-7e67-4304-8c11-27c7a53efd31" providerId="ADAL" clId="{0928E129-FD99-40CD-AF85-5E16D3AA9BEE}" dt="2021-10-19T10:14:05.289" v="539"/>
        <pc:sldMkLst>
          <pc:docMk/>
          <pc:sldMk cId="2654113757" sldId="407"/>
        </pc:sldMkLst>
      </pc:sldChg>
      <pc:sldChg chg="add modTransition">
        <pc:chgData name="Mark Higgins" userId="f99148ad-7e67-4304-8c11-27c7a53efd31" providerId="ADAL" clId="{0928E129-FD99-40CD-AF85-5E16D3AA9BEE}" dt="2021-10-19T10:14:05.289" v="539"/>
        <pc:sldMkLst>
          <pc:docMk/>
          <pc:sldMk cId="1410555242" sldId="408"/>
        </pc:sldMkLst>
      </pc:sldChg>
      <pc:sldChg chg="add modTransition">
        <pc:chgData name="Mark Higgins" userId="f99148ad-7e67-4304-8c11-27c7a53efd31" providerId="ADAL" clId="{0928E129-FD99-40CD-AF85-5E16D3AA9BEE}" dt="2021-10-19T10:14:05.289" v="539"/>
        <pc:sldMkLst>
          <pc:docMk/>
          <pc:sldMk cId="706236086" sldId="409"/>
        </pc:sldMkLst>
      </pc:sldChg>
      <pc:sldChg chg="add modTransition">
        <pc:chgData name="Mark Higgins" userId="f99148ad-7e67-4304-8c11-27c7a53efd31" providerId="ADAL" clId="{0928E129-FD99-40CD-AF85-5E16D3AA9BEE}" dt="2021-10-19T10:14:05.289" v="539"/>
        <pc:sldMkLst>
          <pc:docMk/>
          <pc:sldMk cId="4238912955" sldId="410"/>
        </pc:sldMkLst>
      </pc:sldChg>
      <pc:sldChg chg="add modTransition">
        <pc:chgData name="Mark Higgins" userId="f99148ad-7e67-4304-8c11-27c7a53efd31" providerId="ADAL" clId="{0928E129-FD99-40CD-AF85-5E16D3AA9BEE}" dt="2021-10-19T10:14:05.289" v="539"/>
        <pc:sldMkLst>
          <pc:docMk/>
          <pc:sldMk cId="2602691375" sldId="411"/>
        </pc:sldMkLst>
      </pc:sldChg>
      <pc:sldChg chg="modSp add mod modTransition">
        <pc:chgData name="Mark Higgins" userId="f99148ad-7e67-4304-8c11-27c7a53efd31" providerId="ADAL" clId="{0928E129-FD99-40CD-AF85-5E16D3AA9BEE}" dt="2021-10-19T10:14:05.608" v="543" actId="27636"/>
        <pc:sldMkLst>
          <pc:docMk/>
          <pc:sldMk cId="1337448394" sldId="412"/>
        </pc:sldMkLst>
        <pc:spChg chg="mod">
          <ac:chgData name="Mark Higgins" userId="f99148ad-7e67-4304-8c11-27c7a53efd31" providerId="ADAL" clId="{0928E129-FD99-40CD-AF85-5E16D3AA9BEE}" dt="2021-10-19T10:14:05.608" v="543" actId="27636"/>
          <ac:spMkLst>
            <pc:docMk/>
            <pc:sldMk cId="1337448394" sldId="412"/>
            <ac:spMk id="3" creationId="{00000000-0000-0000-0000-000000000000}"/>
          </ac:spMkLst>
        </pc:spChg>
      </pc:sldChg>
      <pc:sldChg chg="add modTransition">
        <pc:chgData name="Mark Higgins" userId="f99148ad-7e67-4304-8c11-27c7a53efd31" providerId="ADAL" clId="{0928E129-FD99-40CD-AF85-5E16D3AA9BEE}" dt="2021-10-19T10:14:05.289" v="539"/>
        <pc:sldMkLst>
          <pc:docMk/>
          <pc:sldMk cId="3573841059" sldId="413"/>
        </pc:sldMkLst>
      </pc:sldChg>
      <pc:sldChg chg="add modTransition">
        <pc:chgData name="Mark Higgins" userId="f99148ad-7e67-4304-8c11-27c7a53efd31" providerId="ADAL" clId="{0928E129-FD99-40CD-AF85-5E16D3AA9BEE}" dt="2021-10-19T10:14:05.289" v="539"/>
        <pc:sldMkLst>
          <pc:docMk/>
          <pc:sldMk cId="2629586236" sldId="414"/>
        </pc:sldMkLst>
      </pc:sldChg>
      <pc:sldChg chg="modSp add mod modTransition">
        <pc:chgData name="Mark Higgins" userId="f99148ad-7e67-4304-8c11-27c7a53efd31" providerId="ADAL" clId="{0928E129-FD99-40CD-AF85-5E16D3AA9BEE}" dt="2021-10-19T10:14:05.620" v="544" actId="27636"/>
        <pc:sldMkLst>
          <pc:docMk/>
          <pc:sldMk cId="680340156" sldId="415"/>
        </pc:sldMkLst>
        <pc:spChg chg="mod">
          <ac:chgData name="Mark Higgins" userId="f99148ad-7e67-4304-8c11-27c7a53efd31" providerId="ADAL" clId="{0928E129-FD99-40CD-AF85-5E16D3AA9BEE}" dt="2021-10-19T10:14:05.620" v="544" actId="27636"/>
          <ac:spMkLst>
            <pc:docMk/>
            <pc:sldMk cId="680340156" sldId="415"/>
            <ac:spMk id="3" creationId="{00000000-0000-0000-0000-000000000000}"/>
          </ac:spMkLst>
        </pc:spChg>
      </pc:sldChg>
      <pc:sldChg chg="add modTransition">
        <pc:chgData name="Mark Higgins" userId="f99148ad-7e67-4304-8c11-27c7a53efd31" providerId="ADAL" clId="{0928E129-FD99-40CD-AF85-5E16D3AA9BEE}" dt="2021-10-19T10:14:05.289" v="539"/>
        <pc:sldMkLst>
          <pc:docMk/>
          <pc:sldMk cId="2650830124" sldId="416"/>
        </pc:sldMkLst>
      </pc:sldChg>
      <pc:sldChg chg="add modTransition">
        <pc:chgData name="Mark Higgins" userId="f99148ad-7e67-4304-8c11-27c7a53efd31" providerId="ADAL" clId="{0928E129-FD99-40CD-AF85-5E16D3AA9BEE}" dt="2021-10-19T10:14:05.289" v="539"/>
        <pc:sldMkLst>
          <pc:docMk/>
          <pc:sldMk cId="3730956495" sldId="417"/>
        </pc:sldMkLst>
      </pc:sldChg>
      <pc:sldChg chg="add modTransition">
        <pc:chgData name="Mark Higgins" userId="f99148ad-7e67-4304-8c11-27c7a53efd31" providerId="ADAL" clId="{0928E129-FD99-40CD-AF85-5E16D3AA9BEE}" dt="2021-10-19T10:14:05.289" v="539"/>
        <pc:sldMkLst>
          <pc:docMk/>
          <pc:sldMk cId="4223131663" sldId="418"/>
        </pc:sldMkLst>
      </pc:sldChg>
      <pc:sldChg chg="add modTransition">
        <pc:chgData name="Mark Higgins" userId="f99148ad-7e67-4304-8c11-27c7a53efd31" providerId="ADAL" clId="{0928E129-FD99-40CD-AF85-5E16D3AA9BEE}" dt="2021-10-19T10:14:05.289" v="539"/>
        <pc:sldMkLst>
          <pc:docMk/>
          <pc:sldMk cId="1778816030" sldId="421"/>
        </pc:sldMkLst>
      </pc:sldChg>
      <pc:sldChg chg="add modTransition setBg">
        <pc:chgData name="Mark Higgins" userId="f99148ad-7e67-4304-8c11-27c7a53efd31" providerId="ADAL" clId="{0928E129-FD99-40CD-AF85-5E16D3AA9BEE}" dt="2021-10-19T10:14:05.289" v="539"/>
        <pc:sldMkLst>
          <pc:docMk/>
          <pc:sldMk cId="607490500" sldId="422"/>
        </pc:sldMkLst>
      </pc:sldChg>
      <pc:sldChg chg="add modTransition">
        <pc:chgData name="Mark Higgins" userId="f99148ad-7e67-4304-8c11-27c7a53efd31" providerId="ADAL" clId="{0928E129-FD99-40CD-AF85-5E16D3AA9BEE}" dt="2021-10-19T10:14:05.289" v="539"/>
        <pc:sldMkLst>
          <pc:docMk/>
          <pc:sldMk cId="1890531109" sldId="424"/>
        </pc:sldMkLst>
      </pc:sldChg>
      <pc:sldChg chg="add modTransition">
        <pc:chgData name="Mark Higgins" userId="f99148ad-7e67-4304-8c11-27c7a53efd31" providerId="ADAL" clId="{0928E129-FD99-40CD-AF85-5E16D3AA9BEE}" dt="2021-10-19T10:14:05.289" v="539"/>
        <pc:sldMkLst>
          <pc:docMk/>
          <pc:sldMk cId="1673904469" sldId="425"/>
        </pc:sldMkLst>
      </pc:sldChg>
      <pc:sldChg chg="add modTransition">
        <pc:chgData name="Mark Higgins" userId="f99148ad-7e67-4304-8c11-27c7a53efd31" providerId="ADAL" clId="{0928E129-FD99-40CD-AF85-5E16D3AA9BEE}" dt="2021-10-19T10:14:05.289" v="539"/>
        <pc:sldMkLst>
          <pc:docMk/>
          <pc:sldMk cId="658609329" sldId="426"/>
        </pc:sldMkLst>
      </pc:sldChg>
      <pc:sldChg chg="add modTransition">
        <pc:chgData name="Mark Higgins" userId="f99148ad-7e67-4304-8c11-27c7a53efd31" providerId="ADAL" clId="{0928E129-FD99-40CD-AF85-5E16D3AA9BEE}" dt="2021-10-19T10:14:05.289" v="539"/>
        <pc:sldMkLst>
          <pc:docMk/>
          <pc:sldMk cId="2422120360" sldId="430"/>
        </pc:sldMkLst>
      </pc:sldChg>
      <pc:sldChg chg="add modTransition">
        <pc:chgData name="Mark Higgins" userId="f99148ad-7e67-4304-8c11-27c7a53efd31" providerId="ADAL" clId="{0928E129-FD99-40CD-AF85-5E16D3AA9BEE}" dt="2021-10-19T10:14:05.289" v="539"/>
        <pc:sldMkLst>
          <pc:docMk/>
          <pc:sldMk cId="3231987782" sldId="433"/>
        </pc:sldMkLst>
      </pc:sldChg>
      <pc:sldChg chg="add modTransition">
        <pc:chgData name="Mark Higgins" userId="f99148ad-7e67-4304-8c11-27c7a53efd31" providerId="ADAL" clId="{0928E129-FD99-40CD-AF85-5E16D3AA9BEE}" dt="2021-10-19T10:14:05.289" v="539"/>
        <pc:sldMkLst>
          <pc:docMk/>
          <pc:sldMk cId="625691769" sldId="435"/>
        </pc:sldMkLst>
      </pc:sldChg>
      <pc:sldChg chg="add modTransition">
        <pc:chgData name="Mark Higgins" userId="f99148ad-7e67-4304-8c11-27c7a53efd31" providerId="ADAL" clId="{0928E129-FD99-40CD-AF85-5E16D3AA9BEE}" dt="2021-10-19T10:14:05.289" v="539"/>
        <pc:sldMkLst>
          <pc:docMk/>
          <pc:sldMk cId="3149446475" sldId="436"/>
        </pc:sldMkLst>
      </pc:sldChg>
      <pc:sldChg chg="add modTransition">
        <pc:chgData name="Mark Higgins" userId="f99148ad-7e67-4304-8c11-27c7a53efd31" providerId="ADAL" clId="{0928E129-FD99-40CD-AF85-5E16D3AA9BEE}" dt="2021-10-19T10:14:05.289" v="539"/>
        <pc:sldMkLst>
          <pc:docMk/>
          <pc:sldMk cId="331857268" sldId="437"/>
        </pc:sldMkLst>
      </pc:sldChg>
      <pc:sldChg chg="add modTransition">
        <pc:chgData name="Mark Higgins" userId="f99148ad-7e67-4304-8c11-27c7a53efd31" providerId="ADAL" clId="{0928E129-FD99-40CD-AF85-5E16D3AA9BEE}" dt="2021-10-19T10:14:05.289" v="539"/>
        <pc:sldMkLst>
          <pc:docMk/>
          <pc:sldMk cId="2734321847" sldId="438"/>
        </pc:sldMkLst>
      </pc:sldChg>
      <pc:sldChg chg="add modTransition">
        <pc:chgData name="Mark Higgins" userId="f99148ad-7e67-4304-8c11-27c7a53efd31" providerId="ADAL" clId="{0928E129-FD99-40CD-AF85-5E16D3AA9BEE}" dt="2021-10-19T10:14:05.289" v="539"/>
        <pc:sldMkLst>
          <pc:docMk/>
          <pc:sldMk cId="205147612" sldId="439"/>
        </pc:sldMkLst>
      </pc:sldChg>
      <pc:sldChg chg="add modTransition">
        <pc:chgData name="Mark Higgins" userId="f99148ad-7e67-4304-8c11-27c7a53efd31" providerId="ADAL" clId="{0928E129-FD99-40CD-AF85-5E16D3AA9BEE}" dt="2021-10-19T10:14:05.289" v="539"/>
        <pc:sldMkLst>
          <pc:docMk/>
          <pc:sldMk cId="2991292184" sldId="441"/>
        </pc:sldMkLst>
      </pc:sldChg>
      <pc:sldChg chg="add modTransition">
        <pc:chgData name="Mark Higgins" userId="f99148ad-7e67-4304-8c11-27c7a53efd31" providerId="ADAL" clId="{0928E129-FD99-40CD-AF85-5E16D3AA9BEE}" dt="2021-10-19T10:14:05.289" v="539"/>
        <pc:sldMkLst>
          <pc:docMk/>
          <pc:sldMk cId="3362721485" sldId="442"/>
        </pc:sldMkLst>
      </pc:sldChg>
      <pc:sldChg chg="add modTransition">
        <pc:chgData name="Mark Higgins" userId="f99148ad-7e67-4304-8c11-27c7a53efd31" providerId="ADAL" clId="{0928E129-FD99-40CD-AF85-5E16D3AA9BEE}" dt="2021-10-19T10:14:05.289" v="539"/>
        <pc:sldMkLst>
          <pc:docMk/>
          <pc:sldMk cId="2387050593" sldId="443"/>
        </pc:sldMkLst>
      </pc:sldChg>
      <pc:sldChg chg="add modTransition">
        <pc:chgData name="Mark Higgins" userId="f99148ad-7e67-4304-8c11-27c7a53efd31" providerId="ADAL" clId="{0928E129-FD99-40CD-AF85-5E16D3AA9BEE}" dt="2021-10-19T10:14:05.289" v="539"/>
        <pc:sldMkLst>
          <pc:docMk/>
          <pc:sldMk cId="389213653" sldId="444"/>
        </pc:sldMkLst>
      </pc:sldChg>
      <pc:sldChg chg="add modTransition">
        <pc:chgData name="Mark Higgins" userId="f99148ad-7e67-4304-8c11-27c7a53efd31" providerId="ADAL" clId="{0928E129-FD99-40CD-AF85-5E16D3AA9BEE}" dt="2021-10-19T10:14:05.289" v="539"/>
        <pc:sldMkLst>
          <pc:docMk/>
          <pc:sldMk cId="558151786" sldId="445"/>
        </pc:sldMkLst>
      </pc:sldChg>
      <pc:sldChg chg="del">
        <pc:chgData name="Mark Higgins" userId="f99148ad-7e67-4304-8c11-27c7a53efd31" providerId="ADAL" clId="{0928E129-FD99-40CD-AF85-5E16D3AA9BEE}" dt="2021-10-19T10:04:27.564" v="487" actId="47"/>
        <pc:sldMkLst>
          <pc:docMk/>
          <pc:sldMk cId="2266756688" sldId="688"/>
        </pc:sldMkLst>
      </pc:sldChg>
      <pc:sldChg chg="del">
        <pc:chgData name="Mark Higgins" userId="f99148ad-7e67-4304-8c11-27c7a53efd31" providerId="ADAL" clId="{0928E129-FD99-40CD-AF85-5E16D3AA9BEE}" dt="2021-10-19T14:40:39.656" v="830" actId="47"/>
        <pc:sldMkLst>
          <pc:docMk/>
          <pc:sldMk cId="1816344671" sldId="707"/>
        </pc:sldMkLst>
      </pc:sldChg>
      <pc:sldChg chg="del">
        <pc:chgData name="Mark Higgins" userId="f99148ad-7e67-4304-8c11-27c7a53efd31" providerId="ADAL" clId="{0928E129-FD99-40CD-AF85-5E16D3AA9BEE}" dt="2021-10-19T14:40:41.346" v="831" actId="47"/>
        <pc:sldMkLst>
          <pc:docMk/>
          <pc:sldMk cId="4156006121" sldId="717"/>
        </pc:sldMkLst>
      </pc:sldChg>
      <pc:sldChg chg="del">
        <pc:chgData name="Mark Higgins" userId="f99148ad-7e67-4304-8c11-27c7a53efd31" providerId="ADAL" clId="{0928E129-FD99-40CD-AF85-5E16D3AA9BEE}" dt="2021-10-19T10:03:42.653" v="486" actId="47"/>
        <pc:sldMkLst>
          <pc:docMk/>
          <pc:sldMk cId="1326003313" sldId="726"/>
        </pc:sldMkLst>
      </pc:sldChg>
      <pc:sldChg chg="del">
        <pc:chgData name="Mark Higgins" userId="f99148ad-7e67-4304-8c11-27c7a53efd31" providerId="ADAL" clId="{0928E129-FD99-40CD-AF85-5E16D3AA9BEE}" dt="2021-10-19T10:04:27.564" v="487" actId="47"/>
        <pc:sldMkLst>
          <pc:docMk/>
          <pc:sldMk cId="4089840093" sldId="728"/>
        </pc:sldMkLst>
      </pc:sldChg>
      <pc:sldChg chg="del">
        <pc:chgData name="Mark Higgins" userId="f99148ad-7e67-4304-8c11-27c7a53efd31" providerId="ADAL" clId="{0928E129-FD99-40CD-AF85-5E16D3AA9BEE}" dt="2021-10-19T10:03:42.653" v="486" actId="47"/>
        <pc:sldMkLst>
          <pc:docMk/>
          <pc:sldMk cId="307547839" sldId="730"/>
        </pc:sldMkLst>
      </pc:sldChg>
      <pc:sldChg chg="del">
        <pc:chgData name="Mark Higgins" userId="f99148ad-7e67-4304-8c11-27c7a53efd31" providerId="ADAL" clId="{0928E129-FD99-40CD-AF85-5E16D3AA9BEE}" dt="2021-10-19T10:03:42.653" v="486" actId="47"/>
        <pc:sldMkLst>
          <pc:docMk/>
          <pc:sldMk cId="2642783198" sldId="731"/>
        </pc:sldMkLst>
      </pc:sldChg>
      <pc:sldChg chg="del">
        <pc:chgData name="Mark Higgins" userId="f99148ad-7e67-4304-8c11-27c7a53efd31" providerId="ADAL" clId="{0928E129-FD99-40CD-AF85-5E16D3AA9BEE}" dt="2021-10-19T10:03:42.653" v="486" actId="47"/>
        <pc:sldMkLst>
          <pc:docMk/>
          <pc:sldMk cId="4079892440" sldId="732"/>
        </pc:sldMkLst>
      </pc:sldChg>
      <pc:sldChg chg="del">
        <pc:chgData name="Mark Higgins" userId="f99148ad-7e67-4304-8c11-27c7a53efd31" providerId="ADAL" clId="{0928E129-FD99-40CD-AF85-5E16D3AA9BEE}" dt="2021-10-19T10:03:42.653" v="486" actId="47"/>
        <pc:sldMkLst>
          <pc:docMk/>
          <pc:sldMk cId="1934917559" sldId="733"/>
        </pc:sldMkLst>
      </pc:sldChg>
      <pc:sldChg chg="del">
        <pc:chgData name="Mark Higgins" userId="f99148ad-7e67-4304-8c11-27c7a53efd31" providerId="ADAL" clId="{0928E129-FD99-40CD-AF85-5E16D3AA9BEE}" dt="2021-10-19T10:03:42.653" v="486" actId="47"/>
        <pc:sldMkLst>
          <pc:docMk/>
          <pc:sldMk cId="1696381284" sldId="734"/>
        </pc:sldMkLst>
      </pc:sldChg>
      <pc:sldChg chg="del">
        <pc:chgData name="Mark Higgins" userId="f99148ad-7e67-4304-8c11-27c7a53efd31" providerId="ADAL" clId="{0928E129-FD99-40CD-AF85-5E16D3AA9BEE}" dt="2021-10-19T10:03:42.653" v="486" actId="47"/>
        <pc:sldMkLst>
          <pc:docMk/>
          <pc:sldMk cId="4165303584" sldId="735"/>
        </pc:sldMkLst>
      </pc:sldChg>
      <pc:sldChg chg="del">
        <pc:chgData name="Mark Higgins" userId="f99148ad-7e67-4304-8c11-27c7a53efd31" providerId="ADAL" clId="{0928E129-FD99-40CD-AF85-5E16D3AA9BEE}" dt="2021-10-19T10:03:42.653" v="486" actId="47"/>
        <pc:sldMkLst>
          <pc:docMk/>
          <pc:sldMk cId="3470252975" sldId="737"/>
        </pc:sldMkLst>
      </pc:sldChg>
      <pc:sldChg chg="del">
        <pc:chgData name="Mark Higgins" userId="f99148ad-7e67-4304-8c11-27c7a53efd31" providerId="ADAL" clId="{0928E129-FD99-40CD-AF85-5E16D3AA9BEE}" dt="2021-10-19T10:03:42.653" v="486" actId="47"/>
        <pc:sldMkLst>
          <pc:docMk/>
          <pc:sldMk cId="332731690" sldId="738"/>
        </pc:sldMkLst>
      </pc:sldChg>
      <pc:sldChg chg="del">
        <pc:chgData name="Mark Higgins" userId="f99148ad-7e67-4304-8c11-27c7a53efd31" providerId="ADAL" clId="{0928E129-FD99-40CD-AF85-5E16D3AA9BEE}" dt="2021-10-19T10:03:42.653" v="486" actId="47"/>
        <pc:sldMkLst>
          <pc:docMk/>
          <pc:sldMk cId="3774060212" sldId="739"/>
        </pc:sldMkLst>
      </pc:sldChg>
      <pc:sldChg chg="del">
        <pc:chgData name="Mark Higgins" userId="f99148ad-7e67-4304-8c11-27c7a53efd31" providerId="ADAL" clId="{0928E129-FD99-40CD-AF85-5E16D3AA9BEE}" dt="2021-10-19T10:03:42.653" v="486" actId="47"/>
        <pc:sldMkLst>
          <pc:docMk/>
          <pc:sldMk cId="3122003498" sldId="740"/>
        </pc:sldMkLst>
      </pc:sldChg>
      <pc:sldChg chg="del">
        <pc:chgData name="Mark Higgins" userId="f99148ad-7e67-4304-8c11-27c7a53efd31" providerId="ADAL" clId="{0928E129-FD99-40CD-AF85-5E16D3AA9BEE}" dt="2021-10-19T10:04:27.564" v="487" actId="47"/>
        <pc:sldMkLst>
          <pc:docMk/>
          <pc:sldMk cId="4066186202" sldId="744"/>
        </pc:sldMkLst>
      </pc:sldChg>
      <pc:sldChg chg="del">
        <pc:chgData name="Mark Higgins" userId="f99148ad-7e67-4304-8c11-27c7a53efd31" providerId="ADAL" clId="{0928E129-FD99-40CD-AF85-5E16D3AA9BEE}" dt="2021-10-19T10:04:27.564" v="487" actId="47"/>
        <pc:sldMkLst>
          <pc:docMk/>
          <pc:sldMk cId="770630686" sldId="745"/>
        </pc:sldMkLst>
      </pc:sldChg>
      <pc:sldChg chg="del">
        <pc:chgData name="Mark Higgins" userId="f99148ad-7e67-4304-8c11-27c7a53efd31" providerId="ADAL" clId="{0928E129-FD99-40CD-AF85-5E16D3AA9BEE}" dt="2021-10-19T10:04:27.564" v="487" actId="47"/>
        <pc:sldMkLst>
          <pc:docMk/>
          <pc:sldMk cId="617376751" sldId="746"/>
        </pc:sldMkLst>
      </pc:sldChg>
      <pc:sldChg chg="del">
        <pc:chgData name="Mark Higgins" userId="f99148ad-7e67-4304-8c11-27c7a53efd31" providerId="ADAL" clId="{0928E129-FD99-40CD-AF85-5E16D3AA9BEE}" dt="2021-10-19T10:04:27.564" v="487" actId="47"/>
        <pc:sldMkLst>
          <pc:docMk/>
          <pc:sldMk cId="1570186602" sldId="747"/>
        </pc:sldMkLst>
      </pc:sldChg>
      <pc:sldChg chg="del">
        <pc:chgData name="Mark Higgins" userId="f99148ad-7e67-4304-8c11-27c7a53efd31" providerId="ADAL" clId="{0928E129-FD99-40CD-AF85-5E16D3AA9BEE}" dt="2021-10-19T10:04:27.564" v="487" actId="47"/>
        <pc:sldMkLst>
          <pc:docMk/>
          <pc:sldMk cId="2759050896" sldId="748"/>
        </pc:sldMkLst>
      </pc:sldChg>
      <pc:sldChg chg="del">
        <pc:chgData name="Mark Higgins" userId="f99148ad-7e67-4304-8c11-27c7a53efd31" providerId="ADAL" clId="{0928E129-FD99-40CD-AF85-5E16D3AA9BEE}" dt="2021-10-19T10:04:27.564" v="487" actId="47"/>
        <pc:sldMkLst>
          <pc:docMk/>
          <pc:sldMk cId="3539341101" sldId="751"/>
        </pc:sldMkLst>
      </pc:sldChg>
      <pc:sldChg chg="del">
        <pc:chgData name="Mark Higgins" userId="f99148ad-7e67-4304-8c11-27c7a53efd31" providerId="ADAL" clId="{0928E129-FD99-40CD-AF85-5E16D3AA9BEE}" dt="2021-10-19T10:04:27.564" v="487" actId="47"/>
        <pc:sldMkLst>
          <pc:docMk/>
          <pc:sldMk cId="3580120427" sldId="752"/>
        </pc:sldMkLst>
      </pc:sldChg>
      <pc:sldChg chg="del">
        <pc:chgData name="Mark Higgins" userId="f99148ad-7e67-4304-8c11-27c7a53efd31" providerId="ADAL" clId="{0928E129-FD99-40CD-AF85-5E16D3AA9BEE}" dt="2021-10-19T10:04:27.564" v="487" actId="47"/>
        <pc:sldMkLst>
          <pc:docMk/>
          <pc:sldMk cId="3010225684" sldId="753"/>
        </pc:sldMkLst>
      </pc:sldChg>
      <pc:sldChg chg="del">
        <pc:chgData name="Mark Higgins" userId="f99148ad-7e67-4304-8c11-27c7a53efd31" providerId="ADAL" clId="{0928E129-FD99-40CD-AF85-5E16D3AA9BEE}" dt="2021-10-19T10:04:27.564" v="487" actId="47"/>
        <pc:sldMkLst>
          <pc:docMk/>
          <pc:sldMk cId="1173022864" sldId="754"/>
        </pc:sldMkLst>
      </pc:sldChg>
      <pc:sldChg chg="del">
        <pc:chgData name="Mark Higgins" userId="f99148ad-7e67-4304-8c11-27c7a53efd31" providerId="ADAL" clId="{0928E129-FD99-40CD-AF85-5E16D3AA9BEE}" dt="2021-10-19T10:04:27.564" v="487" actId="47"/>
        <pc:sldMkLst>
          <pc:docMk/>
          <pc:sldMk cId="3597424047" sldId="755"/>
        </pc:sldMkLst>
      </pc:sldChg>
      <pc:sldChg chg="del">
        <pc:chgData name="Mark Higgins" userId="f99148ad-7e67-4304-8c11-27c7a53efd31" providerId="ADAL" clId="{0928E129-FD99-40CD-AF85-5E16D3AA9BEE}" dt="2021-10-19T10:04:27.564" v="487" actId="47"/>
        <pc:sldMkLst>
          <pc:docMk/>
          <pc:sldMk cId="192846444" sldId="756"/>
        </pc:sldMkLst>
      </pc:sldChg>
      <pc:sldChg chg="del">
        <pc:chgData name="Mark Higgins" userId="f99148ad-7e67-4304-8c11-27c7a53efd31" providerId="ADAL" clId="{0928E129-FD99-40CD-AF85-5E16D3AA9BEE}" dt="2021-10-19T10:04:27.564" v="487" actId="47"/>
        <pc:sldMkLst>
          <pc:docMk/>
          <pc:sldMk cId="1815768866" sldId="757"/>
        </pc:sldMkLst>
      </pc:sldChg>
      <pc:sldChg chg="del">
        <pc:chgData name="Mark Higgins" userId="f99148ad-7e67-4304-8c11-27c7a53efd31" providerId="ADAL" clId="{0928E129-FD99-40CD-AF85-5E16D3AA9BEE}" dt="2021-10-19T10:04:27.564" v="487" actId="47"/>
        <pc:sldMkLst>
          <pc:docMk/>
          <pc:sldMk cId="107335709" sldId="758"/>
        </pc:sldMkLst>
      </pc:sldChg>
      <pc:sldChg chg="del">
        <pc:chgData name="Mark Higgins" userId="f99148ad-7e67-4304-8c11-27c7a53efd31" providerId="ADAL" clId="{0928E129-FD99-40CD-AF85-5E16D3AA9BEE}" dt="2021-10-19T10:04:27.564" v="487" actId="47"/>
        <pc:sldMkLst>
          <pc:docMk/>
          <pc:sldMk cId="2045349611" sldId="759"/>
        </pc:sldMkLst>
      </pc:sldChg>
      <pc:sldChg chg="del">
        <pc:chgData name="Mark Higgins" userId="f99148ad-7e67-4304-8c11-27c7a53efd31" providerId="ADAL" clId="{0928E129-FD99-40CD-AF85-5E16D3AA9BEE}" dt="2021-10-19T10:04:27.564" v="487" actId="47"/>
        <pc:sldMkLst>
          <pc:docMk/>
          <pc:sldMk cId="3253721968" sldId="760"/>
        </pc:sldMkLst>
      </pc:sldChg>
      <pc:sldChg chg="del">
        <pc:chgData name="Mark Higgins" userId="f99148ad-7e67-4304-8c11-27c7a53efd31" providerId="ADAL" clId="{0928E129-FD99-40CD-AF85-5E16D3AA9BEE}" dt="2021-10-19T10:04:27.564" v="487" actId="47"/>
        <pc:sldMkLst>
          <pc:docMk/>
          <pc:sldMk cId="2057681853" sldId="761"/>
        </pc:sldMkLst>
      </pc:sldChg>
      <pc:sldChg chg="del">
        <pc:chgData name="Mark Higgins" userId="f99148ad-7e67-4304-8c11-27c7a53efd31" providerId="ADAL" clId="{0928E129-FD99-40CD-AF85-5E16D3AA9BEE}" dt="2021-10-19T10:04:27.564" v="487" actId="47"/>
        <pc:sldMkLst>
          <pc:docMk/>
          <pc:sldMk cId="1239202243" sldId="762"/>
        </pc:sldMkLst>
      </pc:sldChg>
      <pc:sldChg chg="del">
        <pc:chgData name="Mark Higgins" userId="f99148ad-7e67-4304-8c11-27c7a53efd31" providerId="ADAL" clId="{0928E129-FD99-40CD-AF85-5E16D3AA9BEE}" dt="2021-10-19T10:04:27.564" v="487" actId="47"/>
        <pc:sldMkLst>
          <pc:docMk/>
          <pc:sldMk cId="932549731" sldId="763"/>
        </pc:sldMkLst>
      </pc:sldChg>
      <pc:sldChg chg="del">
        <pc:chgData name="Mark Higgins" userId="f99148ad-7e67-4304-8c11-27c7a53efd31" providerId="ADAL" clId="{0928E129-FD99-40CD-AF85-5E16D3AA9BEE}" dt="2021-10-19T10:04:27.564" v="487" actId="47"/>
        <pc:sldMkLst>
          <pc:docMk/>
          <pc:sldMk cId="763952852" sldId="764"/>
        </pc:sldMkLst>
      </pc:sldChg>
      <pc:sldChg chg="del">
        <pc:chgData name="Mark Higgins" userId="f99148ad-7e67-4304-8c11-27c7a53efd31" providerId="ADAL" clId="{0928E129-FD99-40CD-AF85-5E16D3AA9BEE}" dt="2021-10-19T10:04:27.564" v="487" actId="47"/>
        <pc:sldMkLst>
          <pc:docMk/>
          <pc:sldMk cId="1031906618" sldId="765"/>
        </pc:sldMkLst>
      </pc:sldChg>
      <pc:sldChg chg="del">
        <pc:chgData name="Mark Higgins" userId="f99148ad-7e67-4304-8c11-27c7a53efd31" providerId="ADAL" clId="{0928E129-FD99-40CD-AF85-5E16D3AA9BEE}" dt="2021-10-19T10:04:27.564" v="487" actId="47"/>
        <pc:sldMkLst>
          <pc:docMk/>
          <pc:sldMk cId="4045849453" sldId="766"/>
        </pc:sldMkLst>
      </pc:sldChg>
      <pc:sldChg chg="del">
        <pc:chgData name="Mark Higgins" userId="f99148ad-7e67-4304-8c11-27c7a53efd31" providerId="ADAL" clId="{0928E129-FD99-40CD-AF85-5E16D3AA9BEE}" dt="2021-10-19T10:04:27.564" v="487" actId="47"/>
        <pc:sldMkLst>
          <pc:docMk/>
          <pc:sldMk cId="148442352" sldId="767"/>
        </pc:sldMkLst>
      </pc:sldChg>
      <pc:sldChg chg="del">
        <pc:chgData name="Mark Higgins" userId="f99148ad-7e67-4304-8c11-27c7a53efd31" providerId="ADAL" clId="{0928E129-FD99-40CD-AF85-5E16D3AA9BEE}" dt="2021-10-19T10:04:27.564" v="487" actId="47"/>
        <pc:sldMkLst>
          <pc:docMk/>
          <pc:sldMk cId="1954010883" sldId="769"/>
        </pc:sldMkLst>
      </pc:sldChg>
      <pc:sldChg chg="del">
        <pc:chgData name="Mark Higgins" userId="f99148ad-7e67-4304-8c11-27c7a53efd31" providerId="ADAL" clId="{0928E129-FD99-40CD-AF85-5E16D3AA9BEE}" dt="2021-10-19T10:04:27.564" v="487" actId="47"/>
        <pc:sldMkLst>
          <pc:docMk/>
          <pc:sldMk cId="1604972400" sldId="770"/>
        </pc:sldMkLst>
      </pc:sldChg>
      <pc:sldChg chg="del">
        <pc:chgData name="Mark Higgins" userId="f99148ad-7e67-4304-8c11-27c7a53efd31" providerId="ADAL" clId="{0928E129-FD99-40CD-AF85-5E16D3AA9BEE}" dt="2021-10-19T10:04:27.564" v="487" actId="47"/>
        <pc:sldMkLst>
          <pc:docMk/>
          <pc:sldMk cId="2510440238" sldId="771"/>
        </pc:sldMkLst>
      </pc:sldChg>
      <pc:sldChg chg="del">
        <pc:chgData name="Mark Higgins" userId="f99148ad-7e67-4304-8c11-27c7a53efd31" providerId="ADAL" clId="{0928E129-FD99-40CD-AF85-5E16D3AA9BEE}" dt="2021-10-19T10:04:27.564" v="487" actId="47"/>
        <pc:sldMkLst>
          <pc:docMk/>
          <pc:sldMk cId="676233634" sldId="772"/>
        </pc:sldMkLst>
      </pc:sldChg>
      <pc:sldChg chg="del">
        <pc:chgData name="Mark Higgins" userId="f99148ad-7e67-4304-8c11-27c7a53efd31" providerId="ADAL" clId="{0928E129-FD99-40CD-AF85-5E16D3AA9BEE}" dt="2021-10-19T10:04:27.564" v="487" actId="47"/>
        <pc:sldMkLst>
          <pc:docMk/>
          <pc:sldMk cId="1934469221" sldId="773"/>
        </pc:sldMkLst>
      </pc:sldChg>
      <pc:sldChg chg="del">
        <pc:chgData name="Mark Higgins" userId="f99148ad-7e67-4304-8c11-27c7a53efd31" providerId="ADAL" clId="{0928E129-FD99-40CD-AF85-5E16D3AA9BEE}" dt="2021-10-19T10:04:27.564" v="487" actId="47"/>
        <pc:sldMkLst>
          <pc:docMk/>
          <pc:sldMk cId="1886039604" sldId="774"/>
        </pc:sldMkLst>
      </pc:sldChg>
      <pc:sldChg chg="del">
        <pc:chgData name="Mark Higgins" userId="f99148ad-7e67-4304-8c11-27c7a53efd31" providerId="ADAL" clId="{0928E129-FD99-40CD-AF85-5E16D3AA9BEE}" dt="2021-10-19T10:04:27.564" v="487" actId="47"/>
        <pc:sldMkLst>
          <pc:docMk/>
          <pc:sldMk cId="2319426009" sldId="775"/>
        </pc:sldMkLst>
      </pc:sldChg>
      <pc:sldChg chg="del">
        <pc:chgData name="Mark Higgins" userId="f99148ad-7e67-4304-8c11-27c7a53efd31" providerId="ADAL" clId="{0928E129-FD99-40CD-AF85-5E16D3AA9BEE}" dt="2021-10-19T10:04:27.564" v="487" actId="47"/>
        <pc:sldMkLst>
          <pc:docMk/>
          <pc:sldMk cId="3786160514" sldId="776"/>
        </pc:sldMkLst>
      </pc:sldChg>
      <pc:sldChg chg="del">
        <pc:chgData name="Mark Higgins" userId="f99148ad-7e67-4304-8c11-27c7a53efd31" providerId="ADAL" clId="{0928E129-FD99-40CD-AF85-5E16D3AA9BEE}" dt="2021-10-19T10:04:27.564" v="487" actId="47"/>
        <pc:sldMkLst>
          <pc:docMk/>
          <pc:sldMk cId="2516407089" sldId="777"/>
        </pc:sldMkLst>
      </pc:sldChg>
      <pc:sldChg chg="del">
        <pc:chgData name="Mark Higgins" userId="f99148ad-7e67-4304-8c11-27c7a53efd31" providerId="ADAL" clId="{0928E129-FD99-40CD-AF85-5E16D3AA9BEE}" dt="2021-10-19T10:04:27.564" v="487" actId="47"/>
        <pc:sldMkLst>
          <pc:docMk/>
          <pc:sldMk cId="4293784501" sldId="778"/>
        </pc:sldMkLst>
      </pc:sldChg>
      <pc:sldChg chg="del">
        <pc:chgData name="Mark Higgins" userId="f99148ad-7e67-4304-8c11-27c7a53efd31" providerId="ADAL" clId="{0928E129-FD99-40CD-AF85-5E16D3AA9BEE}" dt="2021-10-19T10:04:27.564" v="487" actId="47"/>
        <pc:sldMkLst>
          <pc:docMk/>
          <pc:sldMk cId="1417685135" sldId="779"/>
        </pc:sldMkLst>
      </pc:sldChg>
      <pc:sldChg chg="del">
        <pc:chgData name="Mark Higgins" userId="f99148ad-7e67-4304-8c11-27c7a53efd31" providerId="ADAL" clId="{0928E129-FD99-40CD-AF85-5E16D3AA9BEE}" dt="2021-10-19T10:04:27.564" v="487" actId="47"/>
        <pc:sldMkLst>
          <pc:docMk/>
          <pc:sldMk cId="3894080252" sldId="780"/>
        </pc:sldMkLst>
      </pc:sldChg>
      <pc:sldChg chg="del">
        <pc:chgData name="Mark Higgins" userId="f99148ad-7e67-4304-8c11-27c7a53efd31" providerId="ADAL" clId="{0928E129-FD99-40CD-AF85-5E16D3AA9BEE}" dt="2021-10-19T10:04:27.564" v="487" actId="47"/>
        <pc:sldMkLst>
          <pc:docMk/>
          <pc:sldMk cId="2470802861" sldId="781"/>
        </pc:sldMkLst>
      </pc:sldChg>
      <pc:sldChg chg="del">
        <pc:chgData name="Mark Higgins" userId="f99148ad-7e67-4304-8c11-27c7a53efd31" providerId="ADAL" clId="{0928E129-FD99-40CD-AF85-5E16D3AA9BEE}" dt="2021-10-19T10:04:27.564" v="487" actId="47"/>
        <pc:sldMkLst>
          <pc:docMk/>
          <pc:sldMk cId="2774721002" sldId="782"/>
        </pc:sldMkLst>
      </pc:sldChg>
      <pc:sldChg chg="del">
        <pc:chgData name="Mark Higgins" userId="f99148ad-7e67-4304-8c11-27c7a53efd31" providerId="ADAL" clId="{0928E129-FD99-40CD-AF85-5E16D3AA9BEE}" dt="2021-10-19T10:04:27.564" v="487" actId="47"/>
        <pc:sldMkLst>
          <pc:docMk/>
          <pc:sldMk cId="2161751952" sldId="783"/>
        </pc:sldMkLst>
      </pc:sldChg>
      <pc:sldChg chg="del">
        <pc:chgData name="Mark Higgins" userId="f99148ad-7e67-4304-8c11-27c7a53efd31" providerId="ADAL" clId="{0928E129-FD99-40CD-AF85-5E16D3AA9BEE}" dt="2021-10-19T10:04:27.564" v="487" actId="47"/>
        <pc:sldMkLst>
          <pc:docMk/>
          <pc:sldMk cId="2213243107" sldId="784"/>
        </pc:sldMkLst>
      </pc:sldChg>
      <pc:sldChg chg="del">
        <pc:chgData name="Mark Higgins" userId="f99148ad-7e67-4304-8c11-27c7a53efd31" providerId="ADAL" clId="{0928E129-FD99-40CD-AF85-5E16D3AA9BEE}" dt="2021-10-19T10:04:27.564" v="487" actId="47"/>
        <pc:sldMkLst>
          <pc:docMk/>
          <pc:sldMk cId="2965334806" sldId="785"/>
        </pc:sldMkLst>
      </pc:sldChg>
      <pc:sldChg chg="modSp mod">
        <pc:chgData name="Mark Higgins" userId="f99148ad-7e67-4304-8c11-27c7a53efd31" providerId="ADAL" clId="{0928E129-FD99-40CD-AF85-5E16D3AA9BEE}" dt="2021-10-19T08:47:44.097" v="1" actId="27636"/>
        <pc:sldMkLst>
          <pc:docMk/>
          <pc:sldMk cId="943533271" sldId="786"/>
        </pc:sldMkLst>
        <pc:spChg chg="mod">
          <ac:chgData name="Mark Higgins" userId="f99148ad-7e67-4304-8c11-27c7a53efd31" providerId="ADAL" clId="{0928E129-FD99-40CD-AF85-5E16D3AA9BEE}" dt="2021-10-19T08:47:44.097" v="1" actId="27636"/>
          <ac:spMkLst>
            <pc:docMk/>
            <pc:sldMk cId="943533271" sldId="786"/>
            <ac:spMk id="3" creationId="{141F992C-D2D7-40B0-B135-B97BB1D085C5}"/>
          </ac:spMkLst>
        </pc:spChg>
      </pc:sldChg>
      <pc:sldChg chg="del">
        <pc:chgData name="Mark Higgins" userId="f99148ad-7e67-4304-8c11-27c7a53efd31" providerId="ADAL" clId="{0928E129-FD99-40CD-AF85-5E16D3AA9BEE}" dt="2021-10-19T10:04:27.564" v="487" actId="47"/>
        <pc:sldMkLst>
          <pc:docMk/>
          <pc:sldMk cId="2272625412" sldId="800"/>
        </pc:sldMkLst>
      </pc:sldChg>
      <pc:sldChg chg="addSp modSp new mod modClrScheme chgLayout">
        <pc:chgData name="Mark Higgins" userId="f99148ad-7e67-4304-8c11-27c7a53efd31" providerId="ADAL" clId="{0928E129-FD99-40CD-AF85-5E16D3AA9BEE}" dt="2021-10-19T10:12:05.614" v="504" actId="20577"/>
        <pc:sldMkLst>
          <pc:docMk/>
          <pc:sldMk cId="3307357044" sldId="800"/>
        </pc:sldMkLst>
        <pc:spChg chg="add mod">
          <ac:chgData name="Mark Higgins" userId="f99148ad-7e67-4304-8c11-27c7a53efd31" providerId="ADAL" clId="{0928E129-FD99-40CD-AF85-5E16D3AA9BEE}" dt="2021-10-19T10:12:05.614" v="504" actId="20577"/>
          <ac:spMkLst>
            <pc:docMk/>
            <pc:sldMk cId="3307357044" sldId="800"/>
            <ac:spMk id="2" creationId="{561DFFBF-2DD2-4B36-9AA0-43883CAD84ED}"/>
          </ac:spMkLst>
        </pc:spChg>
        <pc:spChg chg="add mod">
          <ac:chgData name="Mark Higgins" userId="f99148ad-7e67-4304-8c11-27c7a53efd31" providerId="ADAL" clId="{0928E129-FD99-40CD-AF85-5E16D3AA9BEE}" dt="2021-10-19T10:11:56.804" v="489" actId="700"/>
          <ac:spMkLst>
            <pc:docMk/>
            <pc:sldMk cId="3307357044" sldId="800"/>
            <ac:spMk id="3" creationId="{366E1BDA-41F7-4DA4-88DA-6FD3B4D267B5}"/>
          </ac:spMkLst>
        </pc:spChg>
      </pc:sldChg>
      <pc:sldChg chg="modSp add mod">
        <pc:chgData name="Mark Higgins" userId="f99148ad-7e67-4304-8c11-27c7a53efd31" providerId="ADAL" clId="{0928E129-FD99-40CD-AF85-5E16D3AA9BEE}" dt="2021-10-19T10:12:19.254" v="512" actId="20577"/>
        <pc:sldMkLst>
          <pc:docMk/>
          <pc:sldMk cId="2768283390" sldId="801"/>
        </pc:sldMkLst>
        <pc:spChg chg="mod">
          <ac:chgData name="Mark Higgins" userId="f99148ad-7e67-4304-8c11-27c7a53efd31" providerId="ADAL" clId="{0928E129-FD99-40CD-AF85-5E16D3AA9BEE}" dt="2021-10-19T10:12:19.254" v="512" actId="20577"/>
          <ac:spMkLst>
            <pc:docMk/>
            <pc:sldMk cId="2768283390" sldId="801"/>
            <ac:spMk id="2" creationId="{561DFFBF-2DD2-4B36-9AA0-43883CAD84ED}"/>
          </ac:spMkLst>
        </pc:spChg>
      </pc:sldChg>
      <pc:sldChg chg="addSp modSp add del mod modNotesTx">
        <pc:chgData name="Mark Higgins" userId="f99148ad-7e67-4304-8c11-27c7a53efd31" providerId="ADAL" clId="{0928E129-FD99-40CD-AF85-5E16D3AA9BEE}" dt="2021-10-19T10:04:27.564" v="487" actId="47"/>
        <pc:sldMkLst>
          <pc:docMk/>
          <pc:sldMk cId="3043698148" sldId="801"/>
        </pc:sldMkLst>
        <pc:spChg chg="mod">
          <ac:chgData name="Mark Higgins" userId="f99148ad-7e67-4304-8c11-27c7a53efd31" providerId="ADAL" clId="{0928E129-FD99-40CD-AF85-5E16D3AA9BEE}" dt="2021-10-19T08:47:57.779" v="13" actId="20577"/>
          <ac:spMkLst>
            <pc:docMk/>
            <pc:sldMk cId="3043698148" sldId="801"/>
            <ac:spMk id="2" creationId="{1387D88F-3D55-4FDF-99A3-B815C272A81E}"/>
          </ac:spMkLst>
        </pc:spChg>
        <pc:spChg chg="mod">
          <ac:chgData name="Mark Higgins" userId="f99148ad-7e67-4304-8c11-27c7a53efd31" providerId="ADAL" clId="{0928E129-FD99-40CD-AF85-5E16D3AA9BEE}" dt="2021-10-19T08:53:07.078" v="165" actId="20577"/>
          <ac:spMkLst>
            <pc:docMk/>
            <pc:sldMk cId="3043698148" sldId="801"/>
            <ac:spMk id="3" creationId="{3D8F4E44-C9E1-4A10-89BD-F086F4F898D4}"/>
          </ac:spMkLst>
        </pc:spChg>
        <pc:picChg chg="add mod">
          <ac:chgData name="Mark Higgins" userId="f99148ad-7e67-4304-8c11-27c7a53efd31" providerId="ADAL" clId="{0928E129-FD99-40CD-AF85-5E16D3AA9BEE}" dt="2021-10-19T08:52:54.061" v="145" actId="1076"/>
          <ac:picMkLst>
            <pc:docMk/>
            <pc:sldMk cId="3043698148" sldId="801"/>
            <ac:picMk id="5" creationId="{3465CF87-3FB7-43E2-8D35-FB89BF27FA98}"/>
          </ac:picMkLst>
        </pc:picChg>
      </pc:sldChg>
      <pc:sldChg chg="modSp add mod">
        <pc:chgData name="Mark Higgins" userId="f99148ad-7e67-4304-8c11-27c7a53efd31" providerId="ADAL" clId="{0928E129-FD99-40CD-AF85-5E16D3AA9BEE}" dt="2021-10-19T10:12:26.472" v="522" actId="20577"/>
        <pc:sldMkLst>
          <pc:docMk/>
          <pc:sldMk cId="269504932" sldId="802"/>
        </pc:sldMkLst>
        <pc:spChg chg="mod">
          <ac:chgData name="Mark Higgins" userId="f99148ad-7e67-4304-8c11-27c7a53efd31" providerId="ADAL" clId="{0928E129-FD99-40CD-AF85-5E16D3AA9BEE}" dt="2021-10-19T10:12:26.472" v="522" actId="20577"/>
          <ac:spMkLst>
            <pc:docMk/>
            <pc:sldMk cId="269504932" sldId="802"/>
            <ac:spMk id="2" creationId="{561DFFBF-2DD2-4B36-9AA0-43883CAD84ED}"/>
          </ac:spMkLst>
        </pc:spChg>
      </pc:sldChg>
      <pc:sldChg chg="modSp add del mod">
        <pc:chgData name="Mark Higgins" userId="f99148ad-7e67-4304-8c11-27c7a53efd31" providerId="ADAL" clId="{0928E129-FD99-40CD-AF85-5E16D3AA9BEE}" dt="2021-10-19T10:04:27.564" v="487" actId="47"/>
        <pc:sldMkLst>
          <pc:docMk/>
          <pc:sldMk cId="450227264" sldId="802"/>
        </pc:sldMkLst>
        <pc:spChg chg="mod">
          <ac:chgData name="Mark Higgins" userId="f99148ad-7e67-4304-8c11-27c7a53efd31" providerId="ADAL" clId="{0928E129-FD99-40CD-AF85-5E16D3AA9BEE}" dt="2021-10-19T08:48:12.935" v="18" actId="20577"/>
          <ac:spMkLst>
            <pc:docMk/>
            <pc:sldMk cId="450227264" sldId="802"/>
            <ac:spMk id="2" creationId="{1387D88F-3D55-4FDF-99A3-B815C272A81E}"/>
          </ac:spMkLst>
        </pc:spChg>
        <pc:spChg chg="mod">
          <ac:chgData name="Mark Higgins" userId="f99148ad-7e67-4304-8c11-27c7a53efd31" providerId="ADAL" clId="{0928E129-FD99-40CD-AF85-5E16D3AA9BEE}" dt="2021-10-19T08:53:37.274" v="166" actId="20577"/>
          <ac:spMkLst>
            <pc:docMk/>
            <pc:sldMk cId="450227264" sldId="802"/>
            <ac:spMk id="3" creationId="{3D8F4E44-C9E1-4A10-89BD-F086F4F898D4}"/>
          </ac:spMkLst>
        </pc:spChg>
      </pc:sldChg>
      <pc:sldChg chg="modSp add mod">
        <pc:chgData name="Mark Higgins" userId="f99148ad-7e67-4304-8c11-27c7a53efd31" providerId="ADAL" clId="{0928E129-FD99-40CD-AF85-5E16D3AA9BEE}" dt="2021-10-19T10:12:33.459" v="531" actId="20577"/>
        <pc:sldMkLst>
          <pc:docMk/>
          <pc:sldMk cId="936649872" sldId="803"/>
        </pc:sldMkLst>
        <pc:spChg chg="mod">
          <ac:chgData name="Mark Higgins" userId="f99148ad-7e67-4304-8c11-27c7a53efd31" providerId="ADAL" clId="{0928E129-FD99-40CD-AF85-5E16D3AA9BEE}" dt="2021-10-19T10:12:33.459" v="531" actId="20577"/>
          <ac:spMkLst>
            <pc:docMk/>
            <pc:sldMk cId="936649872" sldId="803"/>
            <ac:spMk id="2" creationId="{561DFFBF-2DD2-4B36-9AA0-43883CAD84ED}"/>
          </ac:spMkLst>
        </pc:spChg>
      </pc:sldChg>
      <pc:sldChg chg="modSp add mod">
        <pc:chgData name="Mark Higgins" userId="f99148ad-7e67-4304-8c11-27c7a53efd31" providerId="ADAL" clId="{0928E129-FD99-40CD-AF85-5E16D3AA9BEE}" dt="2021-10-19T10:12:40.128" v="538" actId="20577"/>
        <pc:sldMkLst>
          <pc:docMk/>
          <pc:sldMk cId="3756242935" sldId="804"/>
        </pc:sldMkLst>
        <pc:spChg chg="mod">
          <ac:chgData name="Mark Higgins" userId="f99148ad-7e67-4304-8c11-27c7a53efd31" providerId="ADAL" clId="{0928E129-FD99-40CD-AF85-5E16D3AA9BEE}" dt="2021-10-19T10:12:40.128" v="538" actId="20577"/>
          <ac:spMkLst>
            <pc:docMk/>
            <pc:sldMk cId="3756242935" sldId="804"/>
            <ac:spMk id="2" creationId="{561DFFBF-2DD2-4B36-9AA0-43883CAD84ED}"/>
          </ac:spMkLst>
        </pc:spChg>
      </pc:sldChg>
      <pc:sldChg chg="add modTransition">
        <pc:chgData name="Mark Higgins" userId="f99148ad-7e67-4304-8c11-27c7a53efd31" providerId="ADAL" clId="{0928E129-FD99-40CD-AF85-5E16D3AA9BEE}" dt="2021-10-19T10:14:05.289" v="539"/>
        <pc:sldMkLst>
          <pc:docMk/>
          <pc:sldMk cId="1709385537" sldId="805"/>
        </pc:sldMkLst>
      </pc:sldChg>
      <pc:sldChg chg="add modTransition">
        <pc:chgData name="Mark Higgins" userId="f99148ad-7e67-4304-8c11-27c7a53efd31" providerId="ADAL" clId="{0928E129-FD99-40CD-AF85-5E16D3AA9BEE}" dt="2021-10-19T10:14:05.289" v="539"/>
        <pc:sldMkLst>
          <pc:docMk/>
          <pc:sldMk cId="1556916043" sldId="806"/>
        </pc:sldMkLst>
      </pc:sldChg>
      <pc:sldChg chg="add modTransition">
        <pc:chgData name="Mark Higgins" userId="f99148ad-7e67-4304-8c11-27c7a53efd31" providerId="ADAL" clId="{0928E129-FD99-40CD-AF85-5E16D3AA9BEE}" dt="2021-10-19T10:14:05.289" v="539"/>
        <pc:sldMkLst>
          <pc:docMk/>
          <pc:sldMk cId="3746792967" sldId="807"/>
        </pc:sldMkLst>
      </pc:sldChg>
      <pc:sldChg chg="add modTransition">
        <pc:chgData name="Mark Higgins" userId="f99148ad-7e67-4304-8c11-27c7a53efd31" providerId="ADAL" clId="{0928E129-FD99-40CD-AF85-5E16D3AA9BEE}" dt="2021-10-19T10:14:05.289" v="539"/>
        <pc:sldMkLst>
          <pc:docMk/>
          <pc:sldMk cId="1423839089" sldId="808"/>
        </pc:sldMkLst>
      </pc:sldChg>
      <pc:sldChg chg="add modTransition">
        <pc:chgData name="Mark Higgins" userId="f99148ad-7e67-4304-8c11-27c7a53efd31" providerId="ADAL" clId="{0928E129-FD99-40CD-AF85-5E16D3AA9BEE}" dt="2021-10-19T10:14:05.289" v="539"/>
        <pc:sldMkLst>
          <pc:docMk/>
          <pc:sldMk cId="621884934" sldId="809"/>
        </pc:sldMkLst>
      </pc:sldChg>
      <pc:sldChg chg="add modTransition">
        <pc:chgData name="Mark Higgins" userId="f99148ad-7e67-4304-8c11-27c7a53efd31" providerId="ADAL" clId="{0928E129-FD99-40CD-AF85-5E16D3AA9BEE}" dt="2021-10-19T10:14:05.289" v="539"/>
        <pc:sldMkLst>
          <pc:docMk/>
          <pc:sldMk cId="3326104712" sldId="810"/>
        </pc:sldMkLst>
      </pc:sldChg>
      <pc:sldChg chg="add modTransition">
        <pc:chgData name="Mark Higgins" userId="f99148ad-7e67-4304-8c11-27c7a53efd31" providerId="ADAL" clId="{0928E129-FD99-40CD-AF85-5E16D3AA9BEE}" dt="2021-10-19T10:14:05.289" v="539"/>
        <pc:sldMkLst>
          <pc:docMk/>
          <pc:sldMk cId="2047518538" sldId="811"/>
        </pc:sldMkLst>
      </pc:sldChg>
      <pc:sldChg chg="add modTransition">
        <pc:chgData name="Mark Higgins" userId="f99148ad-7e67-4304-8c11-27c7a53efd31" providerId="ADAL" clId="{0928E129-FD99-40CD-AF85-5E16D3AA9BEE}" dt="2021-10-19T10:14:38.672" v="545"/>
        <pc:sldMkLst>
          <pc:docMk/>
          <pc:sldMk cId="1220454332" sldId="812"/>
        </pc:sldMkLst>
      </pc:sldChg>
      <pc:sldChg chg="add modTransition">
        <pc:chgData name="Mark Higgins" userId="f99148ad-7e67-4304-8c11-27c7a53efd31" providerId="ADAL" clId="{0928E129-FD99-40CD-AF85-5E16D3AA9BEE}" dt="2021-10-19T10:14:38.672" v="545"/>
        <pc:sldMkLst>
          <pc:docMk/>
          <pc:sldMk cId="900502132" sldId="813"/>
        </pc:sldMkLst>
      </pc:sldChg>
      <pc:sldChg chg="add modTransition">
        <pc:chgData name="Mark Higgins" userId="f99148ad-7e67-4304-8c11-27c7a53efd31" providerId="ADAL" clId="{0928E129-FD99-40CD-AF85-5E16D3AA9BEE}" dt="2021-10-19T10:14:38.672" v="545"/>
        <pc:sldMkLst>
          <pc:docMk/>
          <pc:sldMk cId="3768102261" sldId="814"/>
        </pc:sldMkLst>
      </pc:sldChg>
      <pc:sldChg chg="add modTransition">
        <pc:chgData name="Mark Higgins" userId="f99148ad-7e67-4304-8c11-27c7a53efd31" providerId="ADAL" clId="{0928E129-FD99-40CD-AF85-5E16D3AA9BEE}" dt="2021-10-19T10:14:38.672" v="545"/>
        <pc:sldMkLst>
          <pc:docMk/>
          <pc:sldMk cId="2348555775" sldId="815"/>
        </pc:sldMkLst>
      </pc:sldChg>
      <pc:sldChg chg="add modTransition">
        <pc:chgData name="Mark Higgins" userId="f99148ad-7e67-4304-8c11-27c7a53efd31" providerId="ADAL" clId="{0928E129-FD99-40CD-AF85-5E16D3AA9BEE}" dt="2021-10-19T10:14:38.672" v="545"/>
        <pc:sldMkLst>
          <pc:docMk/>
          <pc:sldMk cId="1916672220" sldId="816"/>
        </pc:sldMkLst>
      </pc:sldChg>
      <pc:sldChg chg="add">
        <pc:chgData name="Mark Higgins" userId="f99148ad-7e67-4304-8c11-27c7a53efd31" providerId="ADAL" clId="{0928E129-FD99-40CD-AF85-5E16D3AA9BEE}" dt="2021-10-19T10:15:30.868" v="546"/>
        <pc:sldMkLst>
          <pc:docMk/>
          <pc:sldMk cId="3990424974" sldId="817"/>
        </pc:sldMkLst>
      </pc:sldChg>
      <pc:sldChg chg="add">
        <pc:chgData name="Mark Higgins" userId="f99148ad-7e67-4304-8c11-27c7a53efd31" providerId="ADAL" clId="{0928E129-FD99-40CD-AF85-5E16D3AA9BEE}" dt="2021-10-19T10:15:30.868" v="546"/>
        <pc:sldMkLst>
          <pc:docMk/>
          <pc:sldMk cId="1268753974" sldId="818"/>
        </pc:sldMkLst>
      </pc:sldChg>
      <pc:sldChg chg="add">
        <pc:chgData name="Mark Higgins" userId="f99148ad-7e67-4304-8c11-27c7a53efd31" providerId="ADAL" clId="{0928E129-FD99-40CD-AF85-5E16D3AA9BEE}" dt="2021-10-19T10:15:30.868" v="546"/>
        <pc:sldMkLst>
          <pc:docMk/>
          <pc:sldMk cId="1662100627" sldId="819"/>
        </pc:sldMkLst>
      </pc:sldChg>
      <pc:sldChg chg="add">
        <pc:chgData name="Mark Higgins" userId="f99148ad-7e67-4304-8c11-27c7a53efd31" providerId="ADAL" clId="{0928E129-FD99-40CD-AF85-5E16D3AA9BEE}" dt="2021-10-19T10:15:30.868" v="546"/>
        <pc:sldMkLst>
          <pc:docMk/>
          <pc:sldMk cId="3132530425" sldId="820"/>
        </pc:sldMkLst>
      </pc:sldChg>
      <pc:sldChg chg="add">
        <pc:chgData name="Mark Higgins" userId="f99148ad-7e67-4304-8c11-27c7a53efd31" providerId="ADAL" clId="{0928E129-FD99-40CD-AF85-5E16D3AA9BEE}" dt="2021-10-19T10:15:30.868" v="546"/>
        <pc:sldMkLst>
          <pc:docMk/>
          <pc:sldMk cId="4159035664" sldId="821"/>
        </pc:sldMkLst>
      </pc:sldChg>
      <pc:sldChg chg="add">
        <pc:chgData name="Mark Higgins" userId="f99148ad-7e67-4304-8c11-27c7a53efd31" providerId="ADAL" clId="{0928E129-FD99-40CD-AF85-5E16D3AA9BEE}" dt="2021-10-19T10:15:30.868" v="546"/>
        <pc:sldMkLst>
          <pc:docMk/>
          <pc:sldMk cId="1002476302" sldId="822"/>
        </pc:sldMkLst>
      </pc:sldChg>
      <pc:sldChg chg="add">
        <pc:chgData name="Mark Higgins" userId="f99148ad-7e67-4304-8c11-27c7a53efd31" providerId="ADAL" clId="{0928E129-FD99-40CD-AF85-5E16D3AA9BEE}" dt="2021-10-19T10:15:30.868" v="546"/>
        <pc:sldMkLst>
          <pc:docMk/>
          <pc:sldMk cId="1185371609" sldId="823"/>
        </pc:sldMkLst>
      </pc:sldChg>
      <pc:sldChg chg="add">
        <pc:chgData name="Mark Higgins" userId="f99148ad-7e67-4304-8c11-27c7a53efd31" providerId="ADAL" clId="{0928E129-FD99-40CD-AF85-5E16D3AA9BEE}" dt="2021-10-19T10:15:30.868" v="546"/>
        <pc:sldMkLst>
          <pc:docMk/>
          <pc:sldMk cId="618070154" sldId="824"/>
        </pc:sldMkLst>
      </pc:sldChg>
      <pc:sldChg chg="modSp add mod">
        <pc:chgData name="Mark Higgins" userId="f99148ad-7e67-4304-8c11-27c7a53efd31" providerId="ADAL" clId="{0928E129-FD99-40CD-AF85-5E16D3AA9BEE}" dt="2021-10-19T10:15:30.949" v="547" actId="27636"/>
        <pc:sldMkLst>
          <pc:docMk/>
          <pc:sldMk cId="2758723342" sldId="825"/>
        </pc:sldMkLst>
        <pc:spChg chg="mod">
          <ac:chgData name="Mark Higgins" userId="f99148ad-7e67-4304-8c11-27c7a53efd31" providerId="ADAL" clId="{0928E129-FD99-40CD-AF85-5E16D3AA9BEE}" dt="2021-10-19T10:15:30.949" v="547" actId="27636"/>
          <ac:spMkLst>
            <pc:docMk/>
            <pc:sldMk cId="2758723342" sldId="825"/>
            <ac:spMk id="3" creationId="{00000000-0000-0000-0000-000000000000}"/>
          </ac:spMkLst>
        </pc:spChg>
      </pc:sldChg>
      <pc:sldChg chg="add">
        <pc:chgData name="Mark Higgins" userId="f99148ad-7e67-4304-8c11-27c7a53efd31" providerId="ADAL" clId="{0928E129-FD99-40CD-AF85-5E16D3AA9BEE}" dt="2021-10-19T10:15:30.868" v="546"/>
        <pc:sldMkLst>
          <pc:docMk/>
          <pc:sldMk cId="4089018560" sldId="826"/>
        </pc:sldMkLst>
      </pc:sldChg>
      <pc:sldChg chg="modSp add mod">
        <pc:chgData name="Mark Higgins" userId="f99148ad-7e67-4304-8c11-27c7a53efd31" providerId="ADAL" clId="{0928E129-FD99-40CD-AF85-5E16D3AA9BEE}" dt="2021-10-19T10:15:30.958" v="548" actId="27636"/>
        <pc:sldMkLst>
          <pc:docMk/>
          <pc:sldMk cId="2613124085" sldId="827"/>
        </pc:sldMkLst>
        <pc:spChg chg="mod">
          <ac:chgData name="Mark Higgins" userId="f99148ad-7e67-4304-8c11-27c7a53efd31" providerId="ADAL" clId="{0928E129-FD99-40CD-AF85-5E16D3AA9BEE}" dt="2021-10-19T10:15:30.958" v="548" actId="27636"/>
          <ac:spMkLst>
            <pc:docMk/>
            <pc:sldMk cId="2613124085" sldId="827"/>
            <ac:spMk id="3" creationId="{00000000-0000-0000-0000-000000000000}"/>
          </ac:spMkLst>
        </pc:spChg>
      </pc:sldChg>
      <pc:sldChg chg="add">
        <pc:chgData name="Mark Higgins" userId="f99148ad-7e67-4304-8c11-27c7a53efd31" providerId="ADAL" clId="{0928E129-FD99-40CD-AF85-5E16D3AA9BEE}" dt="2021-10-19T10:15:30.868" v="546"/>
        <pc:sldMkLst>
          <pc:docMk/>
          <pc:sldMk cId="3424191908" sldId="828"/>
        </pc:sldMkLst>
      </pc:sldChg>
      <pc:sldChg chg="add">
        <pc:chgData name="Mark Higgins" userId="f99148ad-7e67-4304-8c11-27c7a53efd31" providerId="ADAL" clId="{0928E129-FD99-40CD-AF85-5E16D3AA9BEE}" dt="2021-10-19T10:15:30.868" v="546"/>
        <pc:sldMkLst>
          <pc:docMk/>
          <pc:sldMk cId="3455165873" sldId="829"/>
        </pc:sldMkLst>
      </pc:sldChg>
      <pc:sldChg chg="add">
        <pc:chgData name="Mark Higgins" userId="f99148ad-7e67-4304-8c11-27c7a53efd31" providerId="ADAL" clId="{0928E129-FD99-40CD-AF85-5E16D3AA9BEE}" dt="2021-10-19T10:15:30.868" v="546"/>
        <pc:sldMkLst>
          <pc:docMk/>
          <pc:sldMk cId="2114535970" sldId="830"/>
        </pc:sldMkLst>
      </pc:sldChg>
      <pc:sldChg chg="add">
        <pc:chgData name="Mark Higgins" userId="f99148ad-7e67-4304-8c11-27c7a53efd31" providerId="ADAL" clId="{0928E129-FD99-40CD-AF85-5E16D3AA9BEE}" dt="2021-10-19T10:15:30.868" v="546"/>
        <pc:sldMkLst>
          <pc:docMk/>
          <pc:sldMk cId="2034332846" sldId="831"/>
        </pc:sldMkLst>
      </pc:sldChg>
      <pc:sldChg chg="add">
        <pc:chgData name="Mark Higgins" userId="f99148ad-7e67-4304-8c11-27c7a53efd31" providerId="ADAL" clId="{0928E129-FD99-40CD-AF85-5E16D3AA9BEE}" dt="2021-10-19T10:15:30.868" v="546"/>
        <pc:sldMkLst>
          <pc:docMk/>
          <pc:sldMk cId="3876447242" sldId="832"/>
        </pc:sldMkLst>
      </pc:sldChg>
      <pc:sldChg chg="add">
        <pc:chgData name="Mark Higgins" userId="f99148ad-7e67-4304-8c11-27c7a53efd31" providerId="ADAL" clId="{0928E129-FD99-40CD-AF85-5E16D3AA9BEE}" dt="2021-10-19T10:15:30.868" v="546"/>
        <pc:sldMkLst>
          <pc:docMk/>
          <pc:sldMk cId="61682309" sldId="833"/>
        </pc:sldMkLst>
      </pc:sldChg>
      <pc:sldChg chg="add">
        <pc:chgData name="Mark Higgins" userId="f99148ad-7e67-4304-8c11-27c7a53efd31" providerId="ADAL" clId="{0928E129-FD99-40CD-AF85-5E16D3AA9BEE}" dt="2021-10-19T10:15:30.868" v="546"/>
        <pc:sldMkLst>
          <pc:docMk/>
          <pc:sldMk cId="1797970716" sldId="834"/>
        </pc:sldMkLst>
      </pc:sldChg>
      <pc:sldChg chg="add">
        <pc:chgData name="Mark Higgins" userId="f99148ad-7e67-4304-8c11-27c7a53efd31" providerId="ADAL" clId="{0928E129-FD99-40CD-AF85-5E16D3AA9BEE}" dt="2021-10-19T10:15:30.868" v="546"/>
        <pc:sldMkLst>
          <pc:docMk/>
          <pc:sldMk cId="3014115190" sldId="835"/>
        </pc:sldMkLst>
      </pc:sldChg>
      <pc:sldChg chg="modSp add mod">
        <pc:chgData name="Mark Higgins" userId="f99148ad-7e67-4304-8c11-27c7a53efd31" providerId="ADAL" clId="{0928E129-FD99-40CD-AF85-5E16D3AA9BEE}" dt="2021-10-19T10:15:30.974" v="549" actId="27636"/>
        <pc:sldMkLst>
          <pc:docMk/>
          <pc:sldMk cId="2526394181" sldId="836"/>
        </pc:sldMkLst>
        <pc:spChg chg="mod">
          <ac:chgData name="Mark Higgins" userId="f99148ad-7e67-4304-8c11-27c7a53efd31" providerId="ADAL" clId="{0928E129-FD99-40CD-AF85-5E16D3AA9BEE}" dt="2021-10-19T10:15:30.974" v="549" actId="27636"/>
          <ac:spMkLst>
            <pc:docMk/>
            <pc:sldMk cId="2526394181" sldId="836"/>
            <ac:spMk id="3" creationId="{00000000-0000-0000-0000-000000000000}"/>
          </ac:spMkLst>
        </pc:spChg>
      </pc:sldChg>
      <pc:sldChg chg="addSp delSp modSp new mod ord modClrScheme chgLayout">
        <pc:chgData name="Mark Higgins" userId="f99148ad-7e67-4304-8c11-27c7a53efd31" providerId="ADAL" clId="{0928E129-FD99-40CD-AF85-5E16D3AA9BEE}" dt="2021-10-19T10:17:56.228" v="578"/>
        <pc:sldMkLst>
          <pc:docMk/>
          <pc:sldMk cId="3953925610" sldId="846"/>
        </pc:sldMkLst>
        <pc:spChg chg="del mod ord">
          <ac:chgData name="Mark Higgins" userId="f99148ad-7e67-4304-8c11-27c7a53efd31" providerId="ADAL" clId="{0928E129-FD99-40CD-AF85-5E16D3AA9BEE}" dt="2021-10-19T10:17:35.813" v="551" actId="700"/>
          <ac:spMkLst>
            <pc:docMk/>
            <pc:sldMk cId="3953925610" sldId="846"/>
            <ac:spMk id="2" creationId="{76C6AAF8-2BAF-48CD-9D41-3F9081A87CBF}"/>
          </ac:spMkLst>
        </pc:spChg>
        <pc:spChg chg="del mod ord">
          <ac:chgData name="Mark Higgins" userId="f99148ad-7e67-4304-8c11-27c7a53efd31" providerId="ADAL" clId="{0928E129-FD99-40CD-AF85-5E16D3AA9BEE}" dt="2021-10-19T10:17:35.813" v="551" actId="700"/>
          <ac:spMkLst>
            <pc:docMk/>
            <pc:sldMk cId="3953925610" sldId="846"/>
            <ac:spMk id="3" creationId="{35CF6141-792B-4CDA-A3F7-4B448769B80D}"/>
          </ac:spMkLst>
        </pc:spChg>
        <pc:spChg chg="add mod ord">
          <ac:chgData name="Mark Higgins" userId="f99148ad-7e67-4304-8c11-27c7a53efd31" providerId="ADAL" clId="{0928E129-FD99-40CD-AF85-5E16D3AA9BEE}" dt="2021-10-19T10:17:43.149" v="576" actId="20577"/>
          <ac:spMkLst>
            <pc:docMk/>
            <pc:sldMk cId="3953925610" sldId="846"/>
            <ac:spMk id="4" creationId="{96655DEA-8BB1-4346-9BFE-E203AC2F7E59}"/>
          </ac:spMkLst>
        </pc:spChg>
        <pc:spChg chg="add mod ord">
          <ac:chgData name="Mark Higgins" userId="f99148ad-7e67-4304-8c11-27c7a53efd31" providerId="ADAL" clId="{0928E129-FD99-40CD-AF85-5E16D3AA9BEE}" dt="2021-10-19T10:17:35.813" v="551" actId="700"/>
          <ac:spMkLst>
            <pc:docMk/>
            <pc:sldMk cId="3953925610" sldId="846"/>
            <ac:spMk id="5" creationId="{DC9F0EC1-676F-43FB-9C94-0134926FFC34}"/>
          </ac:spMkLst>
        </pc:spChg>
      </pc:sldChg>
      <pc:sldChg chg="modSp add mod">
        <pc:chgData name="Mark Higgins" userId="f99148ad-7e67-4304-8c11-27c7a53efd31" providerId="ADAL" clId="{0928E129-FD99-40CD-AF85-5E16D3AA9BEE}" dt="2021-10-19T10:18:09.492" v="589" actId="20577"/>
        <pc:sldMkLst>
          <pc:docMk/>
          <pc:sldMk cId="3166217738" sldId="847"/>
        </pc:sldMkLst>
        <pc:spChg chg="mod">
          <ac:chgData name="Mark Higgins" userId="f99148ad-7e67-4304-8c11-27c7a53efd31" providerId="ADAL" clId="{0928E129-FD99-40CD-AF85-5E16D3AA9BEE}" dt="2021-10-19T10:18:09.492" v="589" actId="20577"/>
          <ac:spMkLst>
            <pc:docMk/>
            <pc:sldMk cId="3166217738" sldId="847"/>
            <ac:spMk id="4" creationId="{96655DEA-8BB1-4346-9BFE-E203AC2F7E59}"/>
          </ac:spMkLst>
        </pc:spChg>
      </pc:sldChg>
      <pc:sldChg chg="modSp add mod">
        <pc:chgData name="Mark Higgins" userId="f99148ad-7e67-4304-8c11-27c7a53efd31" providerId="ADAL" clId="{0928E129-FD99-40CD-AF85-5E16D3AA9BEE}" dt="2021-10-19T10:19:18.987" v="616" actId="20577"/>
        <pc:sldMkLst>
          <pc:docMk/>
          <pc:sldMk cId="4139375702" sldId="848"/>
        </pc:sldMkLst>
        <pc:spChg chg="mod">
          <ac:chgData name="Mark Higgins" userId="f99148ad-7e67-4304-8c11-27c7a53efd31" providerId="ADAL" clId="{0928E129-FD99-40CD-AF85-5E16D3AA9BEE}" dt="2021-10-19T10:19:18.987" v="616" actId="20577"/>
          <ac:spMkLst>
            <pc:docMk/>
            <pc:sldMk cId="4139375702" sldId="848"/>
            <ac:spMk id="4" creationId="{96655DEA-8BB1-4346-9BFE-E203AC2F7E59}"/>
          </ac:spMkLst>
        </pc:spChg>
      </pc:sldChg>
      <pc:sldChg chg="modSp add mod">
        <pc:chgData name="Mark Higgins" userId="f99148ad-7e67-4304-8c11-27c7a53efd31" providerId="ADAL" clId="{0928E129-FD99-40CD-AF85-5E16D3AA9BEE}" dt="2021-10-19T10:19:27.275" v="619" actId="20577"/>
        <pc:sldMkLst>
          <pc:docMk/>
          <pc:sldMk cId="4293902586" sldId="849"/>
        </pc:sldMkLst>
        <pc:spChg chg="mod">
          <ac:chgData name="Mark Higgins" userId="f99148ad-7e67-4304-8c11-27c7a53efd31" providerId="ADAL" clId="{0928E129-FD99-40CD-AF85-5E16D3AA9BEE}" dt="2021-10-19T10:19:27.275" v="619" actId="20577"/>
          <ac:spMkLst>
            <pc:docMk/>
            <pc:sldMk cId="4293902586" sldId="849"/>
            <ac:spMk id="4" creationId="{96655DEA-8BB1-4346-9BFE-E203AC2F7E59}"/>
          </ac:spMkLst>
        </pc:spChg>
      </pc:sldChg>
      <pc:sldChg chg="modSp new mod">
        <pc:chgData name="Mark Higgins" userId="f99148ad-7e67-4304-8c11-27c7a53efd31" providerId="ADAL" clId="{0928E129-FD99-40CD-AF85-5E16D3AA9BEE}" dt="2021-10-19T14:36:04.002" v="792" actId="20577"/>
        <pc:sldMkLst>
          <pc:docMk/>
          <pc:sldMk cId="3489513525" sldId="850"/>
        </pc:sldMkLst>
        <pc:spChg chg="mod">
          <ac:chgData name="Mark Higgins" userId="f99148ad-7e67-4304-8c11-27c7a53efd31" providerId="ADAL" clId="{0928E129-FD99-40CD-AF85-5E16D3AA9BEE}" dt="2021-10-19T14:35:05.311" v="640" actId="20577"/>
          <ac:spMkLst>
            <pc:docMk/>
            <pc:sldMk cId="3489513525" sldId="850"/>
            <ac:spMk id="2" creationId="{67BEA296-FEC1-4DF5-BCE9-91624DC6A10B}"/>
          </ac:spMkLst>
        </pc:spChg>
        <pc:spChg chg="mod">
          <ac:chgData name="Mark Higgins" userId="f99148ad-7e67-4304-8c11-27c7a53efd31" providerId="ADAL" clId="{0928E129-FD99-40CD-AF85-5E16D3AA9BEE}" dt="2021-10-19T14:36:04.002" v="792" actId="20577"/>
          <ac:spMkLst>
            <pc:docMk/>
            <pc:sldMk cId="3489513525" sldId="850"/>
            <ac:spMk id="3" creationId="{2D2FD34C-392C-4E9C-964C-910BE2F35505}"/>
          </ac:spMkLst>
        </pc:spChg>
      </pc:sldChg>
      <pc:sldChg chg="modSp new mod ord">
        <pc:chgData name="Mark Higgins" userId="f99148ad-7e67-4304-8c11-27c7a53efd31" providerId="ADAL" clId="{0928E129-FD99-40CD-AF85-5E16D3AA9BEE}" dt="2021-10-19T14:42:38.812" v="927"/>
        <pc:sldMkLst>
          <pc:docMk/>
          <pc:sldMk cId="1141282613" sldId="851"/>
        </pc:sldMkLst>
        <pc:spChg chg="mod">
          <ac:chgData name="Mark Higgins" userId="f99148ad-7e67-4304-8c11-27c7a53efd31" providerId="ADAL" clId="{0928E129-FD99-40CD-AF85-5E16D3AA9BEE}" dt="2021-10-19T14:41:26.916" v="847" actId="20577"/>
          <ac:spMkLst>
            <pc:docMk/>
            <pc:sldMk cId="1141282613" sldId="851"/>
            <ac:spMk id="2" creationId="{7F347F87-C518-409F-916D-D19A681077FE}"/>
          </ac:spMkLst>
        </pc:spChg>
        <pc:spChg chg="mod">
          <ac:chgData name="Mark Higgins" userId="f99148ad-7e67-4304-8c11-27c7a53efd31" providerId="ADAL" clId="{0928E129-FD99-40CD-AF85-5E16D3AA9BEE}" dt="2021-10-19T14:42:18.812" v="925" actId="20577"/>
          <ac:spMkLst>
            <pc:docMk/>
            <pc:sldMk cId="1141282613" sldId="851"/>
            <ac:spMk id="3" creationId="{A219C69C-211A-438B-B0A7-CB9F6E4B315B}"/>
          </ac:spMkLst>
        </pc:spChg>
      </pc:sldChg>
      <pc:sldChg chg="modSp new mod">
        <pc:chgData name="Mark Higgins" userId="f99148ad-7e67-4304-8c11-27c7a53efd31" providerId="ADAL" clId="{0928E129-FD99-40CD-AF85-5E16D3AA9BEE}" dt="2021-10-19T14:47:28.440" v="1242" actId="20577"/>
        <pc:sldMkLst>
          <pc:docMk/>
          <pc:sldMk cId="677793915" sldId="852"/>
        </pc:sldMkLst>
        <pc:spChg chg="mod">
          <ac:chgData name="Mark Higgins" userId="f99148ad-7e67-4304-8c11-27c7a53efd31" providerId="ADAL" clId="{0928E129-FD99-40CD-AF85-5E16D3AA9BEE}" dt="2021-10-19T14:47:28.440" v="1242" actId="20577"/>
          <ac:spMkLst>
            <pc:docMk/>
            <pc:sldMk cId="677793915" sldId="852"/>
            <ac:spMk id="2" creationId="{AB4EE436-AC8B-4A51-97FB-F4411DA9BF7F}"/>
          </ac:spMkLst>
        </pc:spChg>
        <pc:spChg chg="mod">
          <ac:chgData name="Mark Higgins" userId="f99148ad-7e67-4304-8c11-27c7a53efd31" providerId="ADAL" clId="{0928E129-FD99-40CD-AF85-5E16D3AA9BEE}" dt="2021-10-19T14:46:04.723" v="1146" actId="21"/>
          <ac:spMkLst>
            <pc:docMk/>
            <pc:sldMk cId="677793915" sldId="852"/>
            <ac:spMk id="3" creationId="{4ED0DC97-7072-4ADD-804E-81693AC27789}"/>
          </ac:spMkLst>
        </pc:spChg>
      </pc:sldChg>
      <pc:sldChg chg="modSp new mod">
        <pc:chgData name="Mark Higgins" userId="f99148ad-7e67-4304-8c11-27c7a53efd31" providerId="ADAL" clId="{0928E129-FD99-40CD-AF85-5E16D3AA9BEE}" dt="2021-10-19T14:47:24.650" v="1240" actId="20577"/>
        <pc:sldMkLst>
          <pc:docMk/>
          <pc:sldMk cId="1416216133" sldId="853"/>
        </pc:sldMkLst>
        <pc:spChg chg="mod">
          <ac:chgData name="Mark Higgins" userId="f99148ad-7e67-4304-8c11-27c7a53efd31" providerId="ADAL" clId="{0928E129-FD99-40CD-AF85-5E16D3AA9BEE}" dt="2021-10-19T14:47:24.650" v="1240" actId="20577"/>
          <ac:spMkLst>
            <pc:docMk/>
            <pc:sldMk cId="1416216133" sldId="853"/>
            <ac:spMk id="2" creationId="{A6DE2671-E6DA-4D23-BFB8-F3D54A2535A5}"/>
          </ac:spMkLst>
        </pc:spChg>
        <pc:spChg chg="mod">
          <ac:chgData name="Mark Higgins" userId="f99148ad-7e67-4304-8c11-27c7a53efd31" providerId="ADAL" clId="{0928E129-FD99-40CD-AF85-5E16D3AA9BEE}" dt="2021-10-19T14:46:07.301" v="1147"/>
          <ac:spMkLst>
            <pc:docMk/>
            <pc:sldMk cId="1416216133" sldId="853"/>
            <ac:spMk id="3" creationId="{99B05E2F-DABA-4E20-BCC4-B6B8E5D0C36B}"/>
          </ac:spMkLst>
        </pc:spChg>
      </pc:sldChg>
      <pc:sldChg chg="modSp new mod">
        <pc:chgData name="Mark Higgins" userId="f99148ad-7e67-4304-8c11-27c7a53efd31" providerId="ADAL" clId="{0928E129-FD99-40CD-AF85-5E16D3AA9BEE}" dt="2021-10-19T14:47:44.688" v="1246" actId="15"/>
        <pc:sldMkLst>
          <pc:docMk/>
          <pc:sldMk cId="3931041411" sldId="854"/>
        </pc:sldMkLst>
        <pc:spChg chg="mod">
          <ac:chgData name="Mark Higgins" userId="f99148ad-7e67-4304-8c11-27c7a53efd31" providerId="ADAL" clId="{0928E129-FD99-40CD-AF85-5E16D3AA9BEE}" dt="2021-10-19T14:47:20.890" v="1238" actId="20577"/>
          <ac:spMkLst>
            <pc:docMk/>
            <pc:sldMk cId="3931041411" sldId="854"/>
            <ac:spMk id="2" creationId="{87217FF8-7422-4478-B6A0-B4591279EFA3}"/>
          </ac:spMkLst>
        </pc:spChg>
        <pc:spChg chg="mod">
          <ac:chgData name="Mark Higgins" userId="f99148ad-7e67-4304-8c11-27c7a53efd31" providerId="ADAL" clId="{0928E129-FD99-40CD-AF85-5E16D3AA9BEE}" dt="2021-10-19T14:47:44.688" v="1246" actId="15"/>
          <ac:spMkLst>
            <pc:docMk/>
            <pc:sldMk cId="3931041411" sldId="854"/>
            <ac:spMk id="3" creationId="{37B809BF-63BF-4BA4-B1E6-873F52BDB2C7}"/>
          </ac:spMkLst>
        </pc:spChg>
      </pc:sldChg>
      <pc:sldChg chg="modSp add mod">
        <pc:chgData name="Mark Higgins" userId="f99148ad-7e67-4304-8c11-27c7a53efd31" providerId="ADAL" clId="{0928E129-FD99-40CD-AF85-5E16D3AA9BEE}" dt="2021-10-19T14:49:11.047" v="1388" actId="15"/>
        <pc:sldMkLst>
          <pc:docMk/>
          <pc:sldMk cId="1905862668" sldId="855"/>
        </pc:sldMkLst>
        <pc:spChg chg="mod">
          <ac:chgData name="Mark Higgins" userId="f99148ad-7e67-4304-8c11-27c7a53efd31" providerId="ADAL" clId="{0928E129-FD99-40CD-AF85-5E16D3AA9BEE}" dt="2021-10-19T14:47:38.418" v="1245" actId="20577"/>
          <ac:spMkLst>
            <pc:docMk/>
            <pc:sldMk cId="1905862668" sldId="855"/>
            <ac:spMk id="2" creationId="{87217FF8-7422-4478-B6A0-B4591279EFA3}"/>
          </ac:spMkLst>
        </pc:spChg>
        <pc:spChg chg="mod">
          <ac:chgData name="Mark Higgins" userId="f99148ad-7e67-4304-8c11-27c7a53efd31" providerId="ADAL" clId="{0928E129-FD99-40CD-AF85-5E16D3AA9BEE}" dt="2021-10-19T14:49:11.047" v="1388" actId="15"/>
          <ac:spMkLst>
            <pc:docMk/>
            <pc:sldMk cId="1905862668" sldId="855"/>
            <ac:spMk id="3" creationId="{37B809BF-63BF-4BA4-B1E6-873F52BDB2C7}"/>
          </ac:spMkLst>
        </pc:spChg>
      </pc:sldChg>
      <pc:sldChg chg="modSp add mod">
        <pc:chgData name="Mark Higgins" userId="f99148ad-7e67-4304-8c11-27c7a53efd31" providerId="ADAL" clId="{0928E129-FD99-40CD-AF85-5E16D3AA9BEE}" dt="2021-10-19T14:55:22.896" v="1510" actId="20577"/>
        <pc:sldMkLst>
          <pc:docMk/>
          <pc:sldMk cId="3043899704" sldId="856"/>
        </pc:sldMkLst>
        <pc:spChg chg="mod">
          <ac:chgData name="Mark Higgins" userId="f99148ad-7e67-4304-8c11-27c7a53efd31" providerId="ADAL" clId="{0928E129-FD99-40CD-AF85-5E16D3AA9BEE}" dt="2021-10-19T14:49:17.430" v="1390" actId="20577"/>
          <ac:spMkLst>
            <pc:docMk/>
            <pc:sldMk cId="3043899704" sldId="856"/>
            <ac:spMk id="2" creationId="{87217FF8-7422-4478-B6A0-B4591279EFA3}"/>
          </ac:spMkLst>
        </pc:spChg>
        <pc:spChg chg="mod">
          <ac:chgData name="Mark Higgins" userId="f99148ad-7e67-4304-8c11-27c7a53efd31" providerId="ADAL" clId="{0928E129-FD99-40CD-AF85-5E16D3AA9BEE}" dt="2021-10-19T14:55:22.896" v="1510" actId="20577"/>
          <ac:spMkLst>
            <pc:docMk/>
            <pc:sldMk cId="3043899704" sldId="856"/>
            <ac:spMk id="3" creationId="{37B809BF-63BF-4BA4-B1E6-873F52BDB2C7}"/>
          </ac:spMkLst>
        </pc:spChg>
      </pc:sldChg>
      <pc:sldChg chg="modSp add mod">
        <pc:chgData name="Mark Higgins" userId="f99148ad-7e67-4304-8c11-27c7a53efd31" providerId="ADAL" clId="{0928E129-FD99-40CD-AF85-5E16D3AA9BEE}" dt="2021-10-19T15:02:00.832" v="1669" actId="27636"/>
        <pc:sldMkLst>
          <pc:docMk/>
          <pc:sldMk cId="1362578905" sldId="857"/>
        </pc:sldMkLst>
        <pc:spChg chg="mod">
          <ac:chgData name="Mark Higgins" userId="f99148ad-7e67-4304-8c11-27c7a53efd31" providerId="ADAL" clId="{0928E129-FD99-40CD-AF85-5E16D3AA9BEE}" dt="2021-10-19T14:56:29.733" v="1513" actId="20577"/>
          <ac:spMkLst>
            <pc:docMk/>
            <pc:sldMk cId="1362578905" sldId="857"/>
            <ac:spMk id="2" creationId="{87217FF8-7422-4478-B6A0-B4591279EFA3}"/>
          </ac:spMkLst>
        </pc:spChg>
        <pc:spChg chg="mod">
          <ac:chgData name="Mark Higgins" userId="f99148ad-7e67-4304-8c11-27c7a53efd31" providerId="ADAL" clId="{0928E129-FD99-40CD-AF85-5E16D3AA9BEE}" dt="2021-10-19T15:02:00.832" v="1669" actId="27636"/>
          <ac:spMkLst>
            <pc:docMk/>
            <pc:sldMk cId="1362578905" sldId="857"/>
            <ac:spMk id="3" creationId="{37B809BF-63BF-4BA4-B1E6-873F52BDB2C7}"/>
          </ac:spMkLst>
        </pc:spChg>
      </pc:sldChg>
    </pc:docChg>
  </pc:docChgLst>
  <pc:docChgLst>
    <pc:chgData name="Mark Higgins" userId="f99148ad-7e67-4304-8c11-27c7a53efd31" providerId="ADAL" clId="{815C0156-9DAE-4734-9C42-53C1B8081E95}"/>
    <pc:docChg chg="custSel addSld delSld modSld">
      <pc:chgData name="Mark Higgins" userId="f99148ad-7e67-4304-8c11-27c7a53efd31" providerId="ADAL" clId="{815C0156-9DAE-4734-9C42-53C1B8081E95}" dt="2021-11-10T21:01:18.255" v="49"/>
      <pc:docMkLst>
        <pc:docMk/>
      </pc:docMkLst>
      <pc:sldChg chg="modSp mod">
        <pc:chgData name="Mark Higgins" userId="f99148ad-7e67-4304-8c11-27c7a53efd31" providerId="ADAL" clId="{815C0156-9DAE-4734-9C42-53C1B8081E95}" dt="2021-11-10T21:00:33.078" v="46" actId="20577"/>
        <pc:sldMkLst>
          <pc:docMk/>
          <pc:sldMk cId="653415081" sldId="257"/>
        </pc:sldMkLst>
        <pc:spChg chg="mod">
          <ac:chgData name="Mark Higgins" userId="f99148ad-7e67-4304-8c11-27c7a53efd31" providerId="ADAL" clId="{815C0156-9DAE-4734-9C42-53C1B8081E95}" dt="2021-11-10T21:00:33.078" v="46" actId="20577"/>
          <ac:spMkLst>
            <pc:docMk/>
            <pc:sldMk cId="653415081" sldId="257"/>
            <ac:spMk id="3" creationId="{93E1A0CE-437E-4089-AE73-03BEE8D4C05A}"/>
          </ac:spMkLst>
        </pc:spChg>
      </pc:sldChg>
      <pc:sldChg chg="modSp mod">
        <pc:chgData name="Mark Higgins" userId="f99148ad-7e67-4304-8c11-27c7a53efd31" providerId="ADAL" clId="{815C0156-9DAE-4734-9C42-53C1B8081E95}" dt="2021-11-10T20:59:40.231" v="1" actId="20577"/>
        <pc:sldMkLst>
          <pc:docMk/>
          <pc:sldMk cId="1120319146" sldId="262"/>
        </pc:sldMkLst>
        <pc:spChg chg="mod">
          <ac:chgData name="Mark Higgins" userId="f99148ad-7e67-4304-8c11-27c7a53efd31" providerId="ADAL" clId="{815C0156-9DAE-4734-9C42-53C1B8081E95}" dt="2021-11-10T20:59:40.231" v="1" actId="20577"/>
          <ac:spMkLst>
            <pc:docMk/>
            <pc:sldMk cId="1120319146" sldId="262"/>
            <ac:spMk id="57" creationId="{C511BFB5-EEAD-4CA1-979C-CC71A3834622}"/>
          </ac:spMkLst>
        </pc:spChg>
      </pc:sldChg>
      <pc:sldChg chg="del">
        <pc:chgData name="Mark Higgins" userId="f99148ad-7e67-4304-8c11-27c7a53efd31" providerId="ADAL" clId="{815C0156-9DAE-4734-9C42-53C1B8081E95}" dt="2021-11-10T21:01:02.345" v="47" actId="47"/>
        <pc:sldMkLst>
          <pc:docMk/>
          <pc:sldMk cId="661489223" sldId="752"/>
        </pc:sldMkLst>
      </pc:sldChg>
      <pc:sldChg chg="del">
        <pc:chgData name="Mark Higgins" userId="f99148ad-7e67-4304-8c11-27c7a53efd31" providerId="ADAL" clId="{815C0156-9DAE-4734-9C42-53C1B8081E95}" dt="2021-11-10T21:01:05.124" v="48" actId="47"/>
        <pc:sldMkLst>
          <pc:docMk/>
          <pc:sldMk cId="3462418458" sldId="753"/>
        </pc:sldMkLst>
      </pc:sldChg>
      <pc:sldChg chg="add">
        <pc:chgData name="Mark Higgins" userId="f99148ad-7e67-4304-8c11-27c7a53efd31" providerId="ADAL" clId="{815C0156-9DAE-4734-9C42-53C1B8081E95}" dt="2021-11-10T21:01:18.255" v="49"/>
        <pc:sldMkLst>
          <pc:docMk/>
          <pc:sldMk cId="3339852505" sldId="881"/>
        </pc:sldMkLst>
      </pc:sldChg>
      <pc:sldChg chg="add">
        <pc:chgData name="Mark Higgins" userId="f99148ad-7e67-4304-8c11-27c7a53efd31" providerId="ADAL" clId="{815C0156-9DAE-4734-9C42-53C1B8081E95}" dt="2021-11-10T21:01:18.255" v="49"/>
        <pc:sldMkLst>
          <pc:docMk/>
          <pc:sldMk cId="2818337666" sldId="889"/>
        </pc:sldMkLst>
      </pc:sldChg>
      <pc:sldChg chg="add">
        <pc:chgData name="Mark Higgins" userId="f99148ad-7e67-4304-8c11-27c7a53efd31" providerId="ADAL" clId="{815C0156-9DAE-4734-9C42-53C1B8081E95}" dt="2021-11-10T21:01:18.255" v="49"/>
        <pc:sldMkLst>
          <pc:docMk/>
          <pc:sldMk cId="3006028097" sldId="890"/>
        </pc:sldMkLst>
      </pc:sldChg>
    </pc:docChg>
  </pc:docChgLst>
  <pc:docChgLst>
    <pc:chgData name="Mark Higgins" userId="f99148ad-7e67-4304-8c11-27c7a53efd31" providerId="ADAL" clId="{32454487-F112-418F-AFC5-F96DBF989AD8}"/>
    <pc:docChg chg="modSld">
      <pc:chgData name="Mark Higgins" userId="f99148ad-7e67-4304-8c11-27c7a53efd31" providerId="ADAL" clId="{32454487-F112-418F-AFC5-F96DBF989AD8}" dt="2021-12-13T09:55:41.367" v="1" actId="20577"/>
      <pc:docMkLst>
        <pc:docMk/>
      </pc:docMkLst>
      <pc:sldChg chg="modSp mod">
        <pc:chgData name="Mark Higgins" userId="f99148ad-7e67-4304-8c11-27c7a53efd31" providerId="ADAL" clId="{32454487-F112-418F-AFC5-F96DBF989AD8}" dt="2021-12-13T09:55:41.367" v="1" actId="20577"/>
        <pc:sldMkLst>
          <pc:docMk/>
          <pc:sldMk cId="1120319146" sldId="262"/>
        </pc:sldMkLst>
        <pc:spChg chg="mod">
          <ac:chgData name="Mark Higgins" userId="f99148ad-7e67-4304-8c11-27c7a53efd31" providerId="ADAL" clId="{32454487-F112-418F-AFC5-F96DBF989AD8}" dt="2021-12-13T09:55:41.367" v="1" actId="20577"/>
          <ac:spMkLst>
            <pc:docMk/>
            <pc:sldMk cId="1120319146" sldId="262"/>
            <ac:spMk id="57" creationId="{C511BFB5-EEAD-4CA1-979C-CC71A3834622}"/>
          </ac:spMkLst>
        </pc:spChg>
      </pc:sldChg>
    </pc:docChg>
  </pc:docChgLst>
  <pc:docChgLst>
    <pc:chgData name="Mark Higgins" userId="f99148ad-7e67-4304-8c11-27c7a53efd31" providerId="ADAL" clId="{9F33F323-34D0-4C28-81FD-1847E418F28A}"/>
    <pc:docChg chg="undo redo custSel addSld delSld modSld sldOrd">
      <pc:chgData name="Mark Higgins" userId="f99148ad-7e67-4304-8c11-27c7a53efd31" providerId="ADAL" clId="{9F33F323-34D0-4C28-81FD-1847E418F28A}" dt="2022-01-10T22:22:38.552" v="2075"/>
      <pc:docMkLst>
        <pc:docMk/>
      </pc:docMkLst>
      <pc:sldChg chg="modSp mod">
        <pc:chgData name="Mark Higgins" userId="f99148ad-7e67-4304-8c11-27c7a53efd31" providerId="ADAL" clId="{9F33F323-34D0-4C28-81FD-1847E418F28A}" dt="2022-01-05T16:08:29.624" v="1" actId="207"/>
        <pc:sldMkLst>
          <pc:docMk/>
          <pc:sldMk cId="1120319146" sldId="262"/>
        </pc:sldMkLst>
        <pc:spChg chg="mod">
          <ac:chgData name="Mark Higgins" userId="f99148ad-7e67-4304-8c11-27c7a53efd31" providerId="ADAL" clId="{9F33F323-34D0-4C28-81FD-1847E418F28A}" dt="2022-01-05T16:08:29.624" v="1" actId="207"/>
          <ac:spMkLst>
            <pc:docMk/>
            <pc:sldMk cId="1120319146" sldId="262"/>
            <ac:spMk id="59" creationId="{1F1E1CA2-8B22-4EBC-A8B3-4E1D4101D87E}"/>
          </ac:spMkLst>
        </pc:spChg>
        <pc:spChg chg="mod">
          <ac:chgData name="Mark Higgins" userId="f99148ad-7e67-4304-8c11-27c7a53efd31" providerId="ADAL" clId="{9F33F323-34D0-4C28-81FD-1847E418F28A}" dt="2022-01-05T16:08:25.039" v="0" actId="207"/>
          <ac:spMkLst>
            <pc:docMk/>
            <pc:sldMk cId="1120319146" sldId="262"/>
            <ac:spMk id="60" creationId="{ACF09B4E-41D8-4B56-8174-5E60E938E8D6}"/>
          </ac:spMkLst>
        </pc:spChg>
      </pc:sldChg>
      <pc:sldChg chg="del">
        <pc:chgData name="Mark Higgins" userId="f99148ad-7e67-4304-8c11-27c7a53efd31" providerId="ADAL" clId="{9F33F323-34D0-4C28-81FD-1847E418F28A}" dt="2022-01-05T16:16:27.908" v="35" actId="47"/>
        <pc:sldMkLst>
          <pc:docMk/>
          <pc:sldMk cId="929705105" sldId="611"/>
        </pc:sldMkLst>
      </pc:sldChg>
      <pc:sldChg chg="modSp del mod">
        <pc:chgData name="Mark Higgins" userId="f99148ad-7e67-4304-8c11-27c7a53efd31" providerId="ADAL" clId="{9F33F323-34D0-4C28-81FD-1847E418F28A}" dt="2022-01-10T22:19:29.730" v="1831" actId="47"/>
        <pc:sldMkLst>
          <pc:docMk/>
          <pc:sldMk cId="866719922" sldId="612"/>
        </pc:sldMkLst>
        <pc:spChg chg="mod">
          <ac:chgData name="Mark Higgins" userId="f99148ad-7e67-4304-8c11-27c7a53efd31" providerId="ADAL" clId="{9F33F323-34D0-4C28-81FD-1847E418F28A}" dt="2022-01-06T11:45:03.777" v="40" actId="20577"/>
          <ac:spMkLst>
            <pc:docMk/>
            <pc:sldMk cId="866719922" sldId="612"/>
            <ac:spMk id="3" creationId="{FD82AD08-4F28-4BBB-8CB9-3F95D5D6B332}"/>
          </ac:spMkLst>
        </pc:spChg>
      </pc:sldChg>
      <pc:sldChg chg="del">
        <pc:chgData name="Mark Higgins" userId="f99148ad-7e67-4304-8c11-27c7a53efd31" providerId="ADAL" clId="{9F33F323-34D0-4C28-81FD-1847E418F28A}" dt="2022-01-05T16:16:27.908" v="35" actId="47"/>
        <pc:sldMkLst>
          <pc:docMk/>
          <pc:sldMk cId="4238515974" sldId="613"/>
        </pc:sldMkLst>
      </pc:sldChg>
      <pc:sldChg chg="del">
        <pc:chgData name="Mark Higgins" userId="f99148ad-7e67-4304-8c11-27c7a53efd31" providerId="ADAL" clId="{9F33F323-34D0-4C28-81FD-1847E418F28A}" dt="2022-01-05T16:16:27.908" v="35" actId="47"/>
        <pc:sldMkLst>
          <pc:docMk/>
          <pc:sldMk cId="2620169667" sldId="614"/>
        </pc:sldMkLst>
      </pc:sldChg>
      <pc:sldChg chg="del">
        <pc:chgData name="Mark Higgins" userId="f99148ad-7e67-4304-8c11-27c7a53efd31" providerId="ADAL" clId="{9F33F323-34D0-4C28-81FD-1847E418F28A}" dt="2022-01-05T16:16:27.908" v="35" actId="47"/>
        <pc:sldMkLst>
          <pc:docMk/>
          <pc:sldMk cId="3705234242" sldId="615"/>
        </pc:sldMkLst>
      </pc:sldChg>
      <pc:sldChg chg="del">
        <pc:chgData name="Mark Higgins" userId="f99148ad-7e67-4304-8c11-27c7a53efd31" providerId="ADAL" clId="{9F33F323-34D0-4C28-81FD-1847E418F28A}" dt="2022-01-05T16:16:27.908" v="35" actId="47"/>
        <pc:sldMkLst>
          <pc:docMk/>
          <pc:sldMk cId="2015317389" sldId="616"/>
        </pc:sldMkLst>
      </pc:sldChg>
      <pc:sldChg chg="del">
        <pc:chgData name="Mark Higgins" userId="f99148ad-7e67-4304-8c11-27c7a53efd31" providerId="ADAL" clId="{9F33F323-34D0-4C28-81FD-1847E418F28A}" dt="2022-01-05T16:16:27.908" v="35" actId="47"/>
        <pc:sldMkLst>
          <pc:docMk/>
          <pc:sldMk cId="4062493774" sldId="617"/>
        </pc:sldMkLst>
      </pc:sldChg>
      <pc:sldChg chg="del">
        <pc:chgData name="Mark Higgins" userId="f99148ad-7e67-4304-8c11-27c7a53efd31" providerId="ADAL" clId="{9F33F323-34D0-4C28-81FD-1847E418F28A}" dt="2022-01-05T16:16:27.908" v="35" actId="47"/>
        <pc:sldMkLst>
          <pc:docMk/>
          <pc:sldMk cId="2020684846" sldId="618"/>
        </pc:sldMkLst>
      </pc:sldChg>
      <pc:sldChg chg="del">
        <pc:chgData name="Mark Higgins" userId="f99148ad-7e67-4304-8c11-27c7a53efd31" providerId="ADAL" clId="{9F33F323-34D0-4C28-81FD-1847E418F28A}" dt="2022-01-05T16:16:27.908" v="35" actId="47"/>
        <pc:sldMkLst>
          <pc:docMk/>
          <pc:sldMk cId="956819523" sldId="619"/>
        </pc:sldMkLst>
      </pc:sldChg>
      <pc:sldChg chg="del">
        <pc:chgData name="Mark Higgins" userId="f99148ad-7e67-4304-8c11-27c7a53efd31" providerId="ADAL" clId="{9F33F323-34D0-4C28-81FD-1847E418F28A}" dt="2022-01-05T16:16:27.908" v="35" actId="47"/>
        <pc:sldMkLst>
          <pc:docMk/>
          <pc:sldMk cId="266062248" sldId="620"/>
        </pc:sldMkLst>
      </pc:sldChg>
      <pc:sldChg chg="del">
        <pc:chgData name="Mark Higgins" userId="f99148ad-7e67-4304-8c11-27c7a53efd31" providerId="ADAL" clId="{9F33F323-34D0-4C28-81FD-1847E418F28A}" dt="2022-01-05T16:16:27.908" v="35" actId="47"/>
        <pc:sldMkLst>
          <pc:docMk/>
          <pc:sldMk cId="275576615" sldId="621"/>
        </pc:sldMkLst>
      </pc:sldChg>
      <pc:sldChg chg="del">
        <pc:chgData name="Mark Higgins" userId="f99148ad-7e67-4304-8c11-27c7a53efd31" providerId="ADAL" clId="{9F33F323-34D0-4C28-81FD-1847E418F28A}" dt="2022-01-05T16:16:27.908" v="35" actId="47"/>
        <pc:sldMkLst>
          <pc:docMk/>
          <pc:sldMk cId="2100405211" sldId="622"/>
        </pc:sldMkLst>
      </pc:sldChg>
      <pc:sldChg chg="del">
        <pc:chgData name="Mark Higgins" userId="f99148ad-7e67-4304-8c11-27c7a53efd31" providerId="ADAL" clId="{9F33F323-34D0-4C28-81FD-1847E418F28A}" dt="2022-01-05T16:16:27.908" v="35" actId="47"/>
        <pc:sldMkLst>
          <pc:docMk/>
          <pc:sldMk cId="2748644667" sldId="623"/>
        </pc:sldMkLst>
      </pc:sldChg>
      <pc:sldChg chg="del">
        <pc:chgData name="Mark Higgins" userId="f99148ad-7e67-4304-8c11-27c7a53efd31" providerId="ADAL" clId="{9F33F323-34D0-4C28-81FD-1847E418F28A}" dt="2022-01-05T16:16:27.908" v="35" actId="47"/>
        <pc:sldMkLst>
          <pc:docMk/>
          <pc:sldMk cId="538432224" sldId="624"/>
        </pc:sldMkLst>
      </pc:sldChg>
      <pc:sldChg chg="del">
        <pc:chgData name="Mark Higgins" userId="f99148ad-7e67-4304-8c11-27c7a53efd31" providerId="ADAL" clId="{9F33F323-34D0-4C28-81FD-1847E418F28A}" dt="2022-01-10T16:27:33.171" v="278" actId="47"/>
        <pc:sldMkLst>
          <pc:docMk/>
          <pc:sldMk cId="1923395028" sldId="625"/>
        </pc:sldMkLst>
      </pc:sldChg>
      <pc:sldChg chg="del ord">
        <pc:chgData name="Mark Higgins" userId="f99148ad-7e67-4304-8c11-27c7a53efd31" providerId="ADAL" clId="{9F33F323-34D0-4C28-81FD-1847E418F28A}" dt="2022-01-10T17:45:54.238" v="544" actId="47"/>
        <pc:sldMkLst>
          <pc:docMk/>
          <pc:sldMk cId="4226279703" sldId="626"/>
        </pc:sldMkLst>
      </pc:sldChg>
      <pc:sldChg chg="del">
        <pc:chgData name="Mark Higgins" userId="f99148ad-7e67-4304-8c11-27c7a53efd31" providerId="ADAL" clId="{9F33F323-34D0-4C28-81FD-1847E418F28A}" dt="2022-01-10T16:27:19.832" v="275" actId="47"/>
        <pc:sldMkLst>
          <pc:docMk/>
          <pc:sldMk cId="4093955526" sldId="627"/>
        </pc:sldMkLst>
      </pc:sldChg>
      <pc:sldChg chg="modSp del mod">
        <pc:chgData name="Mark Higgins" userId="f99148ad-7e67-4304-8c11-27c7a53efd31" providerId="ADAL" clId="{9F33F323-34D0-4C28-81FD-1847E418F28A}" dt="2022-01-10T16:27:14.770" v="274" actId="47"/>
        <pc:sldMkLst>
          <pc:docMk/>
          <pc:sldMk cId="1580308632" sldId="628"/>
        </pc:sldMkLst>
        <pc:spChg chg="mod">
          <ac:chgData name="Mark Higgins" userId="f99148ad-7e67-4304-8c11-27c7a53efd31" providerId="ADAL" clId="{9F33F323-34D0-4C28-81FD-1847E418F28A}" dt="2022-01-05T16:26:03.329" v="36" actId="20577"/>
          <ac:spMkLst>
            <pc:docMk/>
            <pc:sldMk cId="1580308632" sldId="628"/>
            <ac:spMk id="3" creationId="{CFBC91F7-87A5-44F9-85DF-7D6296BB5261}"/>
          </ac:spMkLst>
        </pc:spChg>
      </pc:sldChg>
      <pc:sldChg chg="new del">
        <pc:chgData name="Mark Higgins" userId="f99148ad-7e67-4304-8c11-27c7a53efd31" providerId="ADAL" clId="{9F33F323-34D0-4C28-81FD-1847E418F28A}" dt="2022-01-10T16:00:56.920" v="66" actId="47"/>
        <pc:sldMkLst>
          <pc:docMk/>
          <pc:sldMk cId="3386236596" sldId="629"/>
        </pc:sldMkLst>
      </pc:sldChg>
      <pc:sldChg chg="modSp add mod">
        <pc:chgData name="Mark Higgins" userId="f99148ad-7e67-4304-8c11-27c7a53efd31" providerId="ADAL" clId="{9F33F323-34D0-4C28-81FD-1847E418F28A}" dt="2022-01-10T21:46:44.061" v="1300"/>
        <pc:sldMkLst>
          <pc:docMk/>
          <pc:sldMk cId="1720681878" sldId="630"/>
        </pc:sldMkLst>
        <pc:spChg chg="mod">
          <ac:chgData name="Mark Higgins" userId="f99148ad-7e67-4304-8c11-27c7a53efd31" providerId="ADAL" clId="{9F33F323-34D0-4C28-81FD-1847E418F28A}" dt="2022-01-10T21:46:44.061" v="1300"/>
          <ac:spMkLst>
            <pc:docMk/>
            <pc:sldMk cId="1720681878" sldId="630"/>
            <ac:spMk id="3" creationId="{DA4FD8E5-E2E7-4997-A97C-081B1602F688}"/>
          </ac:spMkLst>
        </pc:spChg>
      </pc:sldChg>
      <pc:sldChg chg="add">
        <pc:chgData name="Mark Higgins" userId="f99148ad-7e67-4304-8c11-27c7a53efd31" providerId="ADAL" clId="{9F33F323-34D0-4C28-81FD-1847E418F28A}" dt="2022-01-05T16:16:02.978" v="34"/>
        <pc:sldMkLst>
          <pc:docMk/>
          <pc:sldMk cId="488555332" sldId="631"/>
        </pc:sldMkLst>
      </pc:sldChg>
      <pc:sldChg chg="add">
        <pc:chgData name="Mark Higgins" userId="f99148ad-7e67-4304-8c11-27c7a53efd31" providerId="ADAL" clId="{9F33F323-34D0-4C28-81FD-1847E418F28A}" dt="2022-01-05T16:16:02.978" v="34"/>
        <pc:sldMkLst>
          <pc:docMk/>
          <pc:sldMk cId="4234430453" sldId="632"/>
        </pc:sldMkLst>
      </pc:sldChg>
      <pc:sldChg chg="add">
        <pc:chgData name="Mark Higgins" userId="f99148ad-7e67-4304-8c11-27c7a53efd31" providerId="ADAL" clId="{9F33F323-34D0-4C28-81FD-1847E418F28A}" dt="2022-01-05T16:16:02.978" v="34"/>
        <pc:sldMkLst>
          <pc:docMk/>
          <pc:sldMk cId="2090065537" sldId="633"/>
        </pc:sldMkLst>
      </pc:sldChg>
      <pc:sldChg chg="add">
        <pc:chgData name="Mark Higgins" userId="f99148ad-7e67-4304-8c11-27c7a53efd31" providerId="ADAL" clId="{9F33F323-34D0-4C28-81FD-1847E418F28A}" dt="2022-01-05T16:16:02.978" v="34"/>
        <pc:sldMkLst>
          <pc:docMk/>
          <pc:sldMk cId="2341875739" sldId="634"/>
        </pc:sldMkLst>
      </pc:sldChg>
      <pc:sldChg chg="add">
        <pc:chgData name="Mark Higgins" userId="f99148ad-7e67-4304-8c11-27c7a53efd31" providerId="ADAL" clId="{9F33F323-34D0-4C28-81FD-1847E418F28A}" dt="2022-01-05T16:16:02.978" v="34"/>
        <pc:sldMkLst>
          <pc:docMk/>
          <pc:sldMk cId="3506106277" sldId="635"/>
        </pc:sldMkLst>
      </pc:sldChg>
      <pc:sldChg chg="add">
        <pc:chgData name="Mark Higgins" userId="f99148ad-7e67-4304-8c11-27c7a53efd31" providerId="ADAL" clId="{9F33F323-34D0-4C28-81FD-1847E418F28A}" dt="2022-01-05T16:16:02.978" v="34"/>
        <pc:sldMkLst>
          <pc:docMk/>
          <pc:sldMk cId="1911392863" sldId="636"/>
        </pc:sldMkLst>
      </pc:sldChg>
      <pc:sldChg chg="add">
        <pc:chgData name="Mark Higgins" userId="f99148ad-7e67-4304-8c11-27c7a53efd31" providerId="ADAL" clId="{9F33F323-34D0-4C28-81FD-1847E418F28A}" dt="2022-01-05T16:16:02.978" v="34"/>
        <pc:sldMkLst>
          <pc:docMk/>
          <pc:sldMk cId="2966355574" sldId="637"/>
        </pc:sldMkLst>
      </pc:sldChg>
      <pc:sldChg chg="add">
        <pc:chgData name="Mark Higgins" userId="f99148ad-7e67-4304-8c11-27c7a53efd31" providerId="ADAL" clId="{9F33F323-34D0-4C28-81FD-1847E418F28A}" dt="2022-01-05T16:16:02.978" v="34"/>
        <pc:sldMkLst>
          <pc:docMk/>
          <pc:sldMk cId="1035911216" sldId="638"/>
        </pc:sldMkLst>
      </pc:sldChg>
      <pc:sldChg chg="add">
        <pc:chgData name="Mark Higgins" userId="f99148ad-7e67-4304-8c11-27c7a53efd31" providerId="ADAL" clId="{9F33F323-34D0-4C28-81FD-1847E418F28A}" dt="2022-01-05T16:16:02.978" v="34"/>
        <pc:sldMkLst>
          <pc:docMk/>
          <pc:sldMk cId="257224220" sldId="639"/>
        </pc:sldMkLst>
      </pc:sldChg>
      <pc:sldChg chg="add">
        <pc:chgData name="Mark Higgins" userId="f99148ad-7e67-4304-8c11-27c7a53efd31" providerId="ADAL" clId="{9F33F323-34D0-4C28-81FD-1847E418F28A}" dt="2022-01-05T16:16:02.978" v="34"/>
        <pc:sldMkLst>
          <pc:docMk/>
          <pc:sldMk cId="796954767" sldId="640"/>
        </pc:sldMkLst>
      </pc:sldChg>
      <pc:sldChg chg="add">
        <pc:chgData name="Mark Higgins" userId="f99148ad-7e67-4304-8c11-27c7a53efd31" providerId="ADAL" clId="{9F33F323-34D0-4C28-81FD-1847E418F28A}" dt="2022-01-05T16:16:02.978" v="34"/>
        <pc:sldMkLst>
          <pc:docMk/>
          <pc:sldMk cId="2038567555" sldId="641"/>
        </pc:sldMkLst>
      </pc:sldChg>
      <pc:sldChg chg="add">
        <pc:chgData name="Mark Higgins" userId="f99148ad-7e67-4304-8c11-27c7a53efd31" providerId="ADAL" clId="{9F33F323-34D0-4C28-81FD-1847E418F28A}" dt="2022-01-05T16:16:02.978" v="34"/>
        <pc:sldMkLst>
          <pc:docMk/>
          <pc:sldMk cId="785349758" sldId="642"/>
        </pc:sldMkLst>
      </pc:sldChg>
      <pc:sldChg chg="addSp delSp modSp new mod ord">
        <pc:chgData name="Mark Higgins" userId="f99148ad-7e67-4304-8c11-27c7a53efd31" providerId="ADAL" clId="{9F33F323-34D0-4C28-81FD-1847E418F28A}" dt="2022-01-10T21:28:28.580" v="1127"/>
        <pc:sldMkLst>
          <pc:docMk/>
          <pc:sldMk cId="3348346793" sldId="643"/>
        </pc:sldMkLst>
        <pc:spChg chg="mod">
          <ac:chgData name="Mark Higgins" userId="f99148ad-7e67-4304-8c11-27c7a53efd31" providerId="ADAL" clId="{9F33F323-34D0-4C28-81FD-1847E418F28A}" dt="2022-01-06T11:46:23.536" v="51"/>
          <ac:spMkLst>
            <pc:docMk/>
            <pc:sldMk cId="3348346793" sldId="643"/>
            <ac:spMk id="3" creationId="{A9D59332-4E77-4889-9C8C-01F6EBDDBC50}"/>
          </ac:spMkLst>
        </pc:spChg>
        <pc:spChg chg="add del">
          <ac:chgData name="Mark Higgins" userId="f99148ad-7e67-4304-8c11-27c7a53efd31" providerId="ADAL" clId="{9F33F323-34D0-4C28-81FD-1847E418F28A}" dt="2022-01-06T11:45:54.689" v="43"/>
          <ac:spMkLst>
            <pc:docMk/>
            <pc:sldMk cId="3348346793" sldId="643"/>
            <ac:spMk id="4" creationId="{A1CDCB78-21D6-47F6-97FD-9C54EE3B1EFA}"/>
          </ac:spMkLst>
        </pc:spChg>
        <pc:picChg chg="add del">
          <ac:chgData name="Mark Higgins" userId="f99148ad-7e67-4304-8c11-27c7a53efd31" providerId="ADAL" clId="{9F33F323-34D0-4C28-81FD-1847E418F28A}" dt="2022-01-06T11:45:54.689" v="43"/>
          <ac:picMkLst>
            <pc:docMk/>
            <pc:sldMk cId="3348346793" sldId="643"/>
            <ac:picMk id="1026" creationId="{DDA5857F-BCBE-4173-9941-B10E27F82329}"/>
          </ac:picMkLst>
        </pc:picChg>
      </pc:sldChg>
      <pc:sldChg chg="modSp new mod ord">
        <pc:chgData name="Mark Higgins" userId="f99148ad-7e67-4304-8c11-27c7a53efd31" providerId="ADAL" clId="{9F33F323-34D0-4C28-81FD-1847E418F28A}" dt="2022-01-10T21:28:47.918" v="1145" actId="20577"/>
        <pc:sldMkLst>
          <pc:docMk/>
          <pc:sldMk cId="97829305" sldId="644"/>
        </pc:sldMkLst>
        <pc:spChg chg="mod">
          <ac:chgData name="Mark Higgins" userId="f99148ad-7e67-4304-8c11-27c7a53efd31" providerId="ADAL" clId="{9F33F323-34D0-4C28-81FD-1847E418F28A}" dt="2022-01-10T21:28:47.918" v="1145" actId="20577"/>
          <ac:spMkLst>
            <pc:docMk/>
            <pc:sldMk cId="97829305" sldId="644"/>
            <ac:spMk id="2" creationId="{BD79CF69-88A7-4101-8B8D-33C7AC98A250}"/>
          </ac:spMkLst>
        </pc:spChg>
        <pc:spChg chg="mod">
          <ac:chgData name="Mark Higgins" userId="f99148ad-7e67-4304-8c11-27c7a53efd31" providerId="ADAL" clId="{9F33F323-34D0-4C28-81FD-1847E418F28A}" dt="2022-01-10T21:28:41.018" v="1129" actId="27636"/>
          <ac:spMkLst>
            <pc:docMk/>
            <pc:sldMk cId="97829305" sldId="644"/>
            <ac:spMk id="3" creationId="{6F0E7C60-2ED7-44A6-8B9A-5EBBCAEF7AA2}"/>
          </ac:spMkLst>
        </pc:spChg>
      </pc:sldChg>
      <pc:sldChg chg="modSp new mod ord">
        <pc:chgData name="Mark Higgins" userId="f99148ad-7e67-4304-8c11-27c7a53efd31" providerId="ADAL" clId="{9F33F323-34D0-4C28-81FD-1847E418F28A}" dt="2022-01-10T21:28:28.580" v="1127"/>
        <pc:sldMkLst>
          <pc:docMk/>
          <pc:sldMk cId="2026455476" sldId="645"/>
        </pc:sldMkLst>
        <pc:spChg chg="mod">
          <ac:chgData name="Mark Higgins" userId="f99148ad-7e67-4304-8c11-27c7a53efd31" providerId="ADAL" clId="{9F33F323-34D0-4C28-81FD-1847E418F28A}" dt="2022-01-06T11:47:10.181" v="62" actId="27636"/>
          <ac:spMkLst>
            <pc:docMk/>
            <pc:sldMk cId="2026455476" sldId="645"/>
            <ac:spMk id="3" creationId="{D294A72A-DC1B-4850-9E9F-57076EED1B3C}"/>
          </ac:spMkLst>
        </pc:spChg>
      </pc:sldChg>
      <pc:sldChg chg="modSp new mod ord">
        <pc:chgData name="Mark Higgins" userId="f99148ad-7e67-4304-8c11-27c7a53efd31" providerId="ADAL" clId="{9F33F323-34D0-4C28-81FD-1847E418F28A}" dt="2022-01-10T21:28:28.580" v="1127"/>
        <pc:sldMkLst>
          <pc:docMk/>
          <pc:sldMk cId="2731266337" sldId="646"/>
        </pc:sldMkLst>
        <pc:spChg chg="mod">
          <ac:chgData name="Mark Higgins" userId="f99148ad-7e67-4304-8c11-27c7a53efd31" providerId="ADAL" clId="{9F33F323-34D0-4C28-81FD-1847E418F28A}" dt="2022-01-06T11:47:21.437" v="65" actId="27636"/>
          <ac:spMkLst>
            <pc:docMk/>
            <pc:sldMk cId="2731266337" sldId="646"/>
            <ac:spMk id="3" creationId="{EDED974A-881D-47E5-90A9-166659A68150}"/>
          </ac:spMkLst>
        </pc:spChg>
      </pc:sldChg>
      <pc:sldChg chg="modSp new mod ord">
        <pc:chgData name="Mark Higgins" userId="f99148ad-7e67-4304-8c11-27c7a53efd31" providerId="ADAL" clId="{9F33F323-34D0-4C28-81FD-1847E418F28A}" dt="2022-01-10T22:22:38.552" v="2075"/>
        <pc:sldMkLst>
          <pc:docMk/>
          <pc:sldMk cId="1391038016" sldId="647"/>
        </pc:sldMkLst>
        <pc:spChg chg="mod">
          <ac:chgData name="Mark Higgins" userId="f99148ad-7e67-4304-8c11-27c7a53efd31" providerId="ADAL" clId="{9F33F323-34D0-4C28-81FD-1847E418F28A}" dt="2022-01-10T16:01:01.787" v="71" actId="20577"/>
          <ac:spMkLst>
            <pc:docMk/>
            <pc:sldMk cId="1391038016" sldId="647"/>
            <ac:spMk id="2" creationId="{5BF10E7F-4E82-4840-A5BD-9A16B637BBE4}"/>
          </ac:spMkLst>
        </pc:spChg>
        <pc:spChg chg="mod">
          <ac:chgData name="Mark Higgins" userId="f99148ad-7e67-4304-8c11-27c7a53efd31" providerId="ADAL" clId="{9F33F323-34D0-4C28-81FD-1847E418F28A}" dt="2022-01-10T22:22:18.321" v="2073" actId="20577"/>
          <ac:spMkLst>
            <pc:docMk/>
            <pc:sldMk cId="1391038016" sldId="647"/>
            <ac:spMk id="3" creationId="{B9B268FD-EAC2-4C27-90FE-6F2BA12A34EE}"/>
          </ac:spMkLst>
        </pc:spChg>
      </pc:sldChg>
      <pc:sldChg chg="modSp new mod">
        <pc:chgData name="Mark Higgins" userId="f99148ad-7e67-4304-8c11-27c7a53efd31" providerId="ADAL" clId="{9F33F323-34D0-4C28-81FD-1847E418F28A}" dt="2022-01-10T21:46:56.390" v="1310" actId="20577"/>
        <pc:sldMkLst>
          <pc:docMk/>
          <pc:sldMk cId="4193372438" sldId="648"/>
        </pc:sldMkLst>
        <pc:spChg chg="mod">
          <ac:chgData name="Mark Higgins" userId="f99148ad-7e67-4304-8c11-27c7a53efd31" providerId="ADAL" clId="{9F33F323-34D0-4C28-81FD-1847E418F28A}" dt="2022-01-10T21:46:56.390" v="1310" actId="20577"/>
          <ac:spMkLst>
            <pc:docMk/>
            <pc:sldMk cId="4193372438" sldId="648"/>
            <ac:spMk id="2" creationId="{34044D45-38BC-4384-855E-D70DE11255D3}"/>
          </ac:spMkLst>
        </pc:spChg>
        <pc:spChg chg="mod">
          <ac:chgData name="Mark Higgins" userId="f99148ad-7e67-4304-8c11-27c7a53efd31" providerId="ADAL" clId="{9F33F323-34D0-4C28-81FD-1847E418F28A}" dt="2022-01-10T16:50:29.934" v="434" actId="20577"/>
          <ac:spMkLst>
            <pc:docMk/>
            <pc:sldMk cId="4193372438" sldId="648"/>
            <ac:spMk id="3" creationId="{1AC7A7C0-0A00-4216-AA49-308502BE1166}"/>
          </ac:spMkLst>
        </pc:spChg>
      </pc:sldChg>
      <pc:sldChg chg="add del">
        <pc:chgData name="Mark Higgins" userId="f99148ad-7e67-4304-8c11-27c7a53efd31" providerId="ADAL" clId="{9F33F323-34D0-4C28-81FD-1847E418F28A}" dt="2022-01-10T21:02:26.846" v="677" actId="47"/>
        <pc:sldMkLst>
          <pc:docMk/>
          <pc:sldMk cId="1661092100" sldId="649"/>
        </pc:sldMkLst>
      </pc:sldChg>
      <pc:sldChg chg="modSp add mod">
        <pc:chgData name="Mark Higgins" userId="f99148ad-7e67-4304-8c11-27c7a53efd31" providerId="ADAL" clId="{9F33F323-34D0-4C28-81FD-1847E418F28A}" dt="2022-01-10T16:53:10.582" v="491" actId="2711"/>
        <pc:sldMkLst>
          <pc:docMk/>
          <pc:sldMk cId="3105634173" sldId="650"/>
        </pc:sldMkLst>
        <pc:spChg chg="mod">
          <ac:chgData name="Mark Higgins" userId="f99148ad-7e67-4304-8c11-27c7a53efd31" providerId="ADAL" clId="{9F33F323-34D0-4C28-81FD-1847E418F28A}" dt="2022-01-10T16:53:10.582" v="491" actId="2711"/>
          <ac:spMkLst>
            <pc:docMk/>
            <pc:sldMk cId="3105634173" sldId="650"/>
            <ac:spMk id="3" creationId="{1AC7A7C0-0A00-4216-AA49-308502BE1166}"/>
          </ac:spMkLst>
        </pc:spChg>
      </pc:sldChg>
      <pc:sldChg chg="modSp add mod">
        <pc:chgData name="Mark Higgins" userId="f99148ad-7e67-4304-8c11-27c7a53efd31" providerId="ADAL" clId="{9F33F323-34D0-4C28-81FD-1847E418F28A}" dt="2022-01-10T21:04:17.808" v="688" actId="27636"/>
        <pc:sldMkLst>
          <pc:docMk/>
          <pc:sldMk cId="2602674529" sldId="651"/>
        </pc:sldMkLst>
        <pc:spChg chg="mod">
          <ac:chgData name="Mark Higgins" userId="f99148ad-7e67-4304-8c11-27c7a53efd31" providerId="ADAL" clId="{9F33F323-34D0-4C28-81FD-1847E418F28A}" dt="2022-01-10T21:04:17.808" v="688" actId="27636"/>
          <ac:spMkLst>
            <pc:docMk/>
            <pc:sldMk cId="2602674529" sldId="651"/>
            <ac:spMk id="3" creationId="{1AC7A7C0-0A00-4216-AA49-308502BE1166}"/>
          </ac:spMkLst>
        </pc:spChg>
      </pc:sldChg>
      <pc:sldChg chg="modSp new mod">
        <pc:chgData name="Mark Higgins" userId="f99148ad-7e67-4304-8c11-27c7a53efd31" providerId="ADAL" clId="{9F33F323-34D0-4C28-81FD-1847E418F28A}" dt="2022-01-10T20:47:18.762" v="636" actId="20577"/>
        <pc:sldMkLst>
          <pc:docMk/>
          <pc:sldMk cId="1095897409" sldId="652"/>
        </pc:sldMkLst>
        <pc:spChg chg="mod">
          <ac:chgData name="Mark Higgins" userId="f99148ad-7e67-4304-8c11-27c7a53efd31" providerId="ADAL" clId="{9F33F323-34D0-4C28-81FD-1847E418F28A}" dt="2022-01-10T20:32:06.944" v="567" actId="20577"/>
          <ac:spMkLst>
            <pc:docMk/>
            <pc:sldMk cId="1095897409" sldId="652"/>
            <ac:spMk id="2" creationId="{81DCAB28-BBDC-4AB6-8320-4DFD45CE40EC}"/>
          </ac:spMkLst>
        </pc:spChg>
        <pc:spChg chg="mod">
          <ac:chgData name="Mark Higgins" userId="f99148ad-7e67-4304-8c11-27c7a53efd31" providerId="ADAL" clId="{9F33F323-34D0-4C28-81FD-1847E418F28A}" dt="2022-01-10T20:47:18.762" v="636" actId="20577"/>
          <ac:spMkLst>
            <pc:docMk/>
            <pc:sldMk cId="1095897409" sldId="652"/>
            <ac:spMk id="3" creationId="{2B217F54-A4DF-40A3-BC75-75E66CDA9C6A}"/>
          </ac:spMkLst>
        </pc:spChg>
      </pc:sldChg>
      <pc:sldChg chg="modSp add mod">
        <pc:chgData name="Mark Higgins" userId="f99148ad-7e67-4304-8c11-27c7a53efd31" providerId="ADAL" clId="{9F33F323-34D0-4C28-81FD-1847E418F28A}" dt="2022-01-10T21:04:10.123" v="686" actId="255"/>
        <pc:sldMkLst>
          <pc:docMk/>
          <pc:sldMk cId="84643383" sldId="653"/>
        </pc:sldMkLst>
        <pc:spChg chg="mod">
          <ac:chgData name="Mark Higgins" userId="f99148ad-7e67-4304-8c11-27c7a53efd31" providerId="ADAL" clId="{9F33F323-34D0-4C28-81FD-1847E418F28A}" dt="2022-01-10T21:04:10.123" v="686" actId="255"/>
          <ac:spMkLst>
            <pc:docMk/>
            <pc:sldMk cId="84643383" sldId="653"/>
            <ac:spMk id="3" creationId="{1AC7A7C0-0A00-4216-AA49-308502BE1166}"/>
          </ac:spMkLst>
        </pc:spChg>
      </pc:sldChg>
      <pc:sldChg chg="addSp modSp new mod">
        <pc:chgData name="Mark Higgins" userId="f99148ad-7e67-4304-8c11-27c7a53efd31" providerId="ADAL" clId="{9F33F323-34D0-4C28-81FD-1847E418F28A}" dt="2022-01-10T21:09:22.894" v="1001" actId="20577"/>
        <pc:sldMkLst>
          <pc:docMk/>
          <pc:sldMk cId="2156696176" sldId="654"/>
        </pc:sldMkLst>
        <pc:spChg chg="mod">
          <ac:chgData name="Mark Higgins" userId="f99148ad-7e67-4304-8c11-27c7a53efd31" providerId="ADAL" clId="{9F33F323-34D0-4C28-81FD-1847E418F28A}" dt="2022-01-10T21:05:23.450" v="700" actId="20577"/>
          <ac:spMkLst>
            <pc:docMk/>
            <pc:sldMk cId="2156696176" sldId="654"/>
            <ac:spMk id="2" creationId="{E1452954-2018-41E3-A5D2-9C4429D911C0}"/>
          </ac:spMkLst>
        </pc:spChg>
        <pc:spChg chg="mod">
          <ac:chgData name="Mark Higgins" userId="f99148ad-7e67-4304-8c11-27c7a53efd31" providerId="ADAL" clId="{9F33F323-34D0-4C28-81FD-1847E418F28A}" dt="2022-01-10T21:09:22.894" v="1001" actId="20577"/>
          <ac:spMkLst>
            <pc:docMk/>
            <pc:sldMk cId="2156696176" sldId="654"/>
            <ac:spMk id="3" creationId="{CD1D964B-14F0-48F4-8B61-197BD4365F40}"/>
          </ac:spMkLst>
        </pc:spChg>
        <pc:picChg chg="add mod">
          <ac:chgData name="Mark Higgins" userId="f99148ad-7e67-4304-8c11-27c7a53efd31" providerId="ADAL" clId="{9F33F323-34D0-4C28-81FD-1847E418F28A}" dt="2022-01-10T21:08:15.646" v="837" actId="1440"/>
          <ac:picMkLst>
            <pc:docMk/>
            <pc:sldMk cId="2156696176" sldId="654"/>
            <ac:picMk id="5" creationId="{D0833580-1210-4BD9-8B4E-DC0F1630EFEF}"/>
          </ac:picMkLst>
        </pc:picChg>
      </pc:sldChg>
      <pc:sldChg chg="addSp delSp modSp add mod">
        <pc:chgData name="Mark Higgins" userId="f99148ad-7e67-4304-8c11-27c7a53efd31" providerId="ADAL" clId="{9F33F323-34D0-4C28-81FD-1847E418F28A}" dt="2022-01-10T21:11:08.860" v="1012" actId="1076"/>
        <pc:sldMkLst>
          <pc:docMk/>
          <pc:sldMk cId="3707796631" sldId="655"/>
        </pc:sldMkLst>
        <pc:spChg chg="del mod">
          <ac:chgData name="Mark Higgins" userId="f99148ad-7e67-4304-8c11-27c7a53efd31" providerId="ADAL" clId="{9F33F323-34D0-4C28-81FD-1847E418F28A}" dt="2022-01-10T21:10:59.565" v="1009" actId="478"/>
          <ac:spMkLst>
            <pc:docMk/>
            <pc:sldMk cId="3707796631" sldId="655"/>
            <ac:spMk id="3" creationId="{CD1D964B-14F0-48F4-8B61-197BD4365F40}"/>
          </ac:spMkLst>
        </pc:spChg>
        <pc:spChg chg="add del mod">
          <ac:chgData name="Mark Higgins" userId="f99148ad-7e67-4304-8c11-27c7a53efd31" providerId="ADAL" clId="{9F33F323-34D0-4C28-81FD-1847E418F28A}" dt="2022-01-10T21:11:02.038" v="1010" actId="478"/>
          <ac:spMkLst>
            <pc:docMk/>
            <pc:sldMk cId="3707796631" sldId="655"/>
            <ac:spMk id="8" creationId="{0FB35E47-16A1-4B89-A3C9-A7257A36EAD3}"/>
          </ac:spMkLst>
        </pc:spChg>
        <pc:picChg chg="del">
          <ac:chgData name="Mark Higgins" userId="f99148ad-7e67-4304-8c11-27c7a53efd31" providerId="ADAL" clId="{9F33F323-34D0-4C28-81FD-1847E418F28A}" dt="2022-01-10T21:10:14.104" v="1003" actId="478"/>
          <ac:picMkLst>
            <pc:docMk/>
            <pc:sldMk cId="3707796631" sldId="655"/>
            <ac:picMk id="5" creationId="{D0833580-1210-4BD9-8B4E-DC0F1630EFEF}"/>
          </ac:picMkLst>
        </pc:picChg>
        <pc:picChg chg="add mod">
          <ac:chgData name="Mark Higgins" userId="f99148ad-7e67-4304-8c11-27c7a53efd31" providerId="ADAL" clId="{9F33F323-34D0-4C28-81FD-1847E418F28A}" dt="2022-01-10T21:11:08.860" v="1012" actId="1076"/>
          <ac:picMkLst>
            <pc:docMk/>
            <pc:sldMk cId="3707796631" sldId="655"/>
            <ac:picMk id="6" creationId="{77C78896-E065-407C-ADC1-D08823B96FEB}"/>
          </ac:picMkLst>
        </pc:picChg>
      </pc:sldChg>
      <pc:sldChg chg="addSp modSp new mod">
        <pc:chgData name="Mark Higgins" userId="f99148ad-7e67-4304-8c11-27c7a53efd31" providerId="ADAL" clId="{9F33F323-34D0-4C28-81FD-1847E418F28A}" dt="2022-01-10T21:18:48.651" v="1079" actId="14100"/>
        <pc:sldMkLst>
          <pc:docMk/>
          <pc:sldMk cId="4182304565" sldId="656"/>
        </pc:sldMkLst>
        <pc:spChg chg="mod">
          <ac:chgData name="Mark Higgins" userId="f99148ad-7e67-4304-8c11-27c7a53efd31" providerId="ADAL" clId="{9F33F323-34D0-4C28-81FD-1847E418F28A}" dt="2022-01-10T21:18:05.948" v="1070" actId="20577"/>
          <ac:spMkLst>
            <pc:docMk/>
            <pc:sldMk cId="4182304565" sldId="656"/>
            <ac:spMk id="2" creationId="{52F1B60D-0DFC-452B-BF2F-E7700D7F3597}"/>
          </ac:spMkLst>
        </pc:spChg>
        <pc:spChg chg="mod">
          <ac:chgData name="Mark Higgins" userId="f99148ad-7e67-4304-8c11-27c7a53efd31" providerId="ADAL" clId="{9F33F323-34D0-4C28-81FD-1847E418F28A}" dt="2022-01-10T21:18:36.557" v="1073" actId="14100"/>
          <ac:spMkLst>
            <pc:docMk/>
            <pc:sldMk cId="4182304565" sldId="656"/>
            <ac:spMk id="3" creationId="{A02B767B-B00F-4693-8855-EC0F5BA716EB}"/>
          </ac:spMkLst>
        </pc:spChg>
        <pc:picChg chg="add mod">
          <ac:chgData name="Mark Higgins" userId="f99148ad-7e67-4304-8c11-27c7a53efd31" providerId="ADAL" clId="{9F33F323-34D0-4C28-81FD-1847E418F28A}" dt="2022-01-10T21:18:48.651" v="1079" actId="14100"/>
          <ac:picMkLst>
            <pc:docMk/>
            <pc:sldMk cId="4182304565" sldId="656"/>
            <ac:picMk id="5" creationId="{9609C8A3-BF77-4C96-AADC-9332C37E2C5E}"/>
          </ac:picMkLst>
        </pc:picChg>
      </pc:sldChg>
      <pc:sldChg chg="addSp delSp modSp add mod">
        <pc:chgData name="Mark Higgins" userId="f99148ad-7e67-4304-8c11-27c7a53efd31" providerId="ADAL" clId="{9F33F323-34D0-4C28-81FD-1847E418F28A}" dt="2022-01-10T21:27:58.882" v="1125" actId="1440"/>
        <pc:sldMkLst>
          <pc:docMk/>
          <pc:sldMk cId="3621779619" sldId="657"/>
        </pc:sldMkLst>
        <pc:spChg chg="mod">
          <ac:chgData name="Mark Higgins" userId="f99148ad-7e67-4304-8c11-27c7a53efd31" providerId="ADAL" clId="{9F33F323-34D0-4C28-81FD-1847E418F28A}" dt="2022-01-10T21:27:27.701" v="1121" actId="20577"/>
          <ac:spMkLst>
            <pc:docMk/>
            <pc:sldMk cId="3621779619" sldId="657"/>
            <ac:spMk id="2" creationId="{52F1B60D-0DFC-452B-BF2F-E7700D7F3597}"/>
          </ac:spMkLst>
        </pc:spChg>
        <pc:spChg chg="mod">
          <ac:chgData name="Mark Higgins" userId="f99148ad-7e67-4304-8c11-27c7a53efd31" providerId="ADAL" clId="{9F33F323-34D0-4C28-81FD-1847E418F28A}" dt="2022-01-10T21:26:59.144" v="1083" actId="20577"/>
          <ac:spMkLst>
            <pc:docMk/>
            <pc:sldMk cId="3621779619" sldId="657"/>
            <ac:spMk id="3" creationId="{A02B767B-B00F-4693-8855-EC0F5BA716EB}"/>
          </ac:spMkLst>
        </pc:spChg>
        <pc:picChg chg="del">
          <ac:chgData name="Mark Higgins" userId="f99148ad-7e67-4304-8c11-27c7a53efd31" providerId="ADAL" clId="{9F33F323-34D0-4C28-81FD-1847E418F28A}" dt="2022-01-10T21:26:54.710" v="1081" actId="478"/>
          <ac:picMkLst>
            <pc:docMk/>
            <pc:sldMk cId="3621779619" sldId="657"/>
            <ac:picMk id="5" creationId="{9609C8A3-BF77-4C96-AADC-9332C37E2C5E}"/>
          </ac:picMkLst>
        </pc:picChg>
        <pc:picChg chg="add mod">
          <ac:chgData name="Mark Higgins" userId="f99148ad-7e67-4304-8c11-27c7a53efd31" providerId="ADAL" clId="{9F33F323-34D0-4C28-81FD-1847E418F28A}" dt="2022-01-10T21:27:58.882" v="1125" actId="1440"/>
          <ac:picMkLst>
            <pc:docMk/>
            <pc:sldMk cId="3621779619" sldId="657"/>
            <ac:picMk id="6" creationId="{401DD4DE-062D-4CAB-8A96-0BE48B2DFEE8}"/>
          </ac:picMkLst>
        </pc:picChg>
      </pc:sldChg>
      <pc:sldChg chg="addSp modSp new mod">
        <pc:chgData name="Mark Higgins" userId="f99148ad-7e67-4304-8c11-27c7a53efd31" providerId="ADAL" clId="{9F33F323-34D0-4C28-81FD-1847E418F28A}" dt="2022-01-10T21:34:07.171" v="1182" actId="1076"/>
        <pc:sldMkLst>
          <pc:docMk/>
          <pc:sldMk cId="103358495" sldId="658"/>
        </pc:sldMkLst>
        <pc:spChg chg="mod">
          <ac:chgData name="Mark Higgins" userId="f99148ad-7e67-4304-8c11-27c7a53efd31" providerId="ADAL" clId="{9F33F323-34D0-4C28-81FD-1847E418F28A}" dt="2022-01-10T21:31:40.108" v="1163" actId="20577"/>
          <ac:spMkLst>
            <pc:docMk/>
            <pc:sldMk cId="103358495" sldId="658"/>
            <ac:spMk id="2" creationId="{D4952063-CAAC-4EE2-8A23-BD65D0C07192}"/>
          </ac:spMkLst>
        </pc:spChg>
        <pc:spChg chg="mod">
          <ac:chgData name="Mark Higgins" userId="f99148ad-7e67-4304-8c11-27c7a53efd31" providerId="ADAL" clId="{9F33F323-34D0-4C28-81FD-1847E418F28A}" dt="2022-01-10T21:33:10.114" v="1177" actId="14100"/>
          <ac:spMkLst>
            <pc:docMk/>
            <pc:sldMk cId="103358495" sldId="658"/>
            <ac:spMk id="3" creationId="{4FD47710-F98A-470E-BF05-2EC59D948FFD}"/>
          </ac:spMkLst>
        </pc:spChg>
        <pc:picChg chg="add mod">
          <ac:chgData name="Mark Higgins" userId="f99148ad-7e67-4304-8c11-27c7a53efd31" providerId="ADAL" clId="{9F33F323-34D0-4C28-81FD-1847E418F28A}" dt="2022-01-10T21:34:07.171" v="1182" actId="1076"/>
          <ac:picMkLst>
            <pc:docMk/>
            <pc:sldMk cId="103358495" sldId="658"/>
            <ac:picMk id="5" creationId="{3DDCB83B-820E-4B49-99B2-77789EC94E99}"/>
          </ac:picMkLst>
        </pc:picChg>
        <pc:picChg chg="add mod">
          <ac:chgData name="Mark Higgins" userId="f99148ad-7e67-4304-8c11-27c7a53efd31" providerId="ADAL" clId="{9F33F323-34D0-4C28-81FD-1847E418F28A}" dt="2022-01-10T21:33:20.702" v="1179" actId="1076"/>
          <ac:picMkLst>
            <pc:docMk/>
            <pc:sldMk cId="103358495" sldId="658"/>
            <ac:picMk id="1026" creationId="{4F42C994-C7E9-4075-84B5-8F15437A1AB2}"/>
          </ac:picMkLst>
        </pc:picChg>
      </pc:sldChg>
      <pc:sldChg chg="modSp new mod">
        <pc:chgData name="Mark Higgins" userId="f99148ad-7e67-4304-8c11-27c7a53efd31" providerId="ADAL" clId="{9F33F323-34D0-4C28-81FD-1847E418F28A}" dt="2022-01-10T21:37:33.312" v="1223" actId="27636"/>
        <pc:sldMkLst>
          <pc:docMk/>
          <pc:sldMk cId="2512052131" sldId="659"/>
        </pc:sldMkLst>
        <pc:spChg chg="mod">
          <ac:chgData name="Mark Higgins" userId="f99148ad-7e67-4304-8c11-27c7a53efd31" providerId="ADAL" clId="{9F33F323-34D0-4C28-81FD-1847E418F28A}" dt="2022-01-10T21:36:10.944" v="1200" actId="20577"/>
          <ac:spMkLst>
            <pc:docMk/>
            <pc:sldMk cId="2512052131" sldId="659"/>
            <ac:spMk id="2" creationId="{1C5C985D-3551-4624-8432-BCD0D0F94B15}"/>
          </ac:spMkLst>
        </pc:spChg>
        <pc:spChg chg="mod">
          <ac:chgData name="Mark Higgins" userId="f99148ad-7e67-4304-8c11-27c7a53efd31" providerId="ADAL" clId="{9F33F323-34D0-4C28-81FD-1847E418F28A}" dt="2022-01-10T21:37:33.312" v="1223" actId="27636"/>
          <ac:spMkLst>
            <pc:docMk/>
            <pc:sldMk cId="2512052131" sldId="659"/>
            <ac:spMk id="3" creationId="{9B20B351-5F1F-4B30-8956-71022701CC1A}"/>
          </ac:spMkLst>
        </pc:spChg>
      </pc:sldChg>
      <pc:sldChg chg="modSp new mod">
        <pc:chgData name="Mark Higgins" userId="f99148ad-7e67-4304-8c11-27c7a53efd31" providerId="ADAL" clId="{9F33F323-34D0-4C28-81FD-1847E418F28A}" dt="2022-01-10T21:42:26.233" v="1242" actId="20577"/>
        <pc:sldMkLst>
          <pc:docMk/>
          <pc:sldMk cId="3719675262" sldId="660"/>
        </pc:sldMkLst>
        <pc:spChg chg="mod">
          <ac:chgData name="Mark Higgins" userId="f99148ad-7e67-4304-8c11-27c7a53efd31" providerId="ADAL" clId="{9F33F323-34D0-4C28-81FD-1847E418F28A}" dt="2022-01-10T21:42:23.280" v="1240" actId="20577"/>
          <ac:spMkLst>
            <pc:docMk/>
            <pc:sldMk cId="3719675262" sldId="660"/>
            <ac:spMk id="2" creationId="{D4EB294F-EEE1-41B7-AC46-D984AEE90F7B}"/>
          </ac:spMkLst>
        </pc:spChg>
        <pc:spChg chg="mod">
          <ac:chgData name="Mark Higgins" userId="f99148ad-7e67-4304-8c11-27c7a53efd31" providerId="ADAL" clId="{9F33F323-34D0-4C28-81FD-1847E418F28A}" dt="2022-01-10T21:42:26.233" v="1242" actId="20577"/>
          <ac:spMkLst>
            <pc:docMk/>
            <pc:sldMk cId="3719675262" sldId="660"/>
            <ac:spMk id="3" creationId="{E5A6103D-39D6-4A85-8CFB-6FA0F02BFEAA}"/>
          </ac:spMkLst>
        </pc:spChg>
      </pc:sldChg>
      <pc:sldChg chg="addSp delSp modSp add mod ord">
        <pc:chgData name="Mark Higgins" userId="f99148ad-7e67-4304-8c11-27c7a53efd31" providerId="ADAL" clId="{9F33F323-34D0-4C28-81FD-1847E418F28A}" dt="2022-01-10T22:22:38.552" v="2075"/>
        <pc:sldMkLst>
          <pc:docMk/>
          <pc:sldMk cId="3011160930" sldId="661"/>
        </pc:sldMkLst>
        <pc:spChg chg="del mod">
          <ac:chgData name="Mark Higgins" userId="f99148ad-7e67-4304-8c11-27c7a53efd31" providerId="ADAL" clId="{9F33F323-34D0-4C28-81FD-1847E418F28A}" dt="2022-01-10T22:14:46.576" v="1409"/>
          <ac:spMkLst>
            <pc:docMk/>
            <pc:sldMk cId="3011160930" sldId="661"/>
            <ac:spMk id="3" creationId="{B9B268FD-EAC2-4C27-90FE-6F2BA12A34EE}"/>
          </ac:spMkLst>
        </pc:spChg>
        <pc:picChg chg="add mod">
          <ac:chgData name="Mark Higgins" userId="f99148ad-7e67-4304-8c11-27c7a53efd31" providerId="ADAL" clId="{9F33F323-34D0-4C28-81FD-1847E418F28A}" dt="2022-01-10T22:14:46.576" v="1409"/>
          <ac:picMkLst>
            <pc:docMk/>
            <pc:sldMk cId="3011160930" sldId="661"/>
            <ac:picMk id="2050" creationId="{62DDA669-D4DF-483A-A729-94FDEC4CC546}"/>
          </ac:picMkLst>
        </pc:picChg>
      </pc:sldChg>
    </pc:docChg>
  </pc:docChgLst>
  <pc:docChgLst>
    <pc:chgData name="Mark Higgins" userId="f99148ad-7e67-4304-8c11-27c7a53efd31" providerId="ADAL" clId="{D3045E69-31F4-4FFF-9E92-F301C39073A2}"/>
    <pc:docChg chg="undo redo custSel addSld delSld modSld">
      <pc:chgData name="Mark Higgins" userId="f99148ad-7e67-4304-8c11-27c7a53efd31" providerId="ADAL" clId="{D3045E69-31F4-4FFF-9E92-F301C39073A2}" dt="2021-12-14T14:41:25.608" v="2415"/>
      <pc:docMkLst>
        <pc:docMk/>
      </pc:docMkLst>
      <pc:sldChg chg="del">
        <pc:chgData name="Mark Higgins" userId="f99148ad-7e67-4304-8c11-27c7a53efd31" providerId="ADAL" clId="{D3045E69-31F4-4FFF-9E92-F301C39073A2}" dt="2021-12-14T10:23:59.750" v="2" actId="47"/>
        <pc:sldMkLst>
          <pc:docMk/>
          <pc:sldMk cId="1015055181" sldId="258"/>
        </pc:sldMkLst>
      </pc:sldChg>
      <pc:sldChg chg="modSp mod">
        <pc:chgData name="Mark Higgins" userId="f99148ad-7e67-4304-8c11-27c7a53efd31" providerId="ADAL" clId="{D3045E69-31F4-4FFF-9E92-F301C39073A2}" dt="2021-12-14T10:23:51.693" v="1" actId="207"/>
        <pc:sldMkLst>
          <pc:docMk/>
          <pc:sldMk cId="1120319146" sldId="262"/>
        </pc:sldMkLst>
        <pc:spChg chg="mod">
          <ac:chgData name="Mark Higgins" userId="f99148ad-7e67-4304-8c11-27c7a53efd31" providerId="ADAL" clId="{D3045E69-31F4-4FFF-9E92-F301C39073A2}" dt="2021-12-14T10:23:51.693" v="1" actId="207"/>
          <ac:spMkLst>
            <pc:docMk/>
            <pc:sldMk cId="1120319146" sldId="262"/>
            <ac:spMk id="58" creationId="{DE6C5A3C-32EF-4195-8A42-ECEC36D1B91E}"/>
          </ac:spMkLst>
        </pc:spChg>
        <pc:spChg chg="mod">
          <ac:chgData name="Mark Higgins" userId="f99148ad-7e67-4304-8c11-27c7a53efd31" providerId="ADAL" clId="{D3045E69-31F4-4FFF-9E92-F301C39073A2}" dt="2021-12-14T10:23:47.615" v="0" actId="207"/>
          <ac:spMkLst>
            <pc:docMk/>
            <pc:sldMk cId="1120319146" sldId="262"/>
            <ac:spMk id="59" creationId="{1F1E1CA2-8B22-4EBC-A8B3-4E1D4101D87E}"/>
          </ac:spMkLst>
        </pc:spChg>
      </pc:sldChg>
      <pc:sldChg chg="del">
        <pc:chgData name="Mark Higgins" userId="f99148ad-7e67-4304-8c11-27c7a53efd31" providerId="ADAL" clId="{D3045E69-31F4-4FFF-9E92-F301C39073A2}" dt="2021-12-14T10:23:59.750" v="2" actId="47"/>
        <pc:sldMkLst>
          <pc:docMk/>
          <pc:sldMk cId="2851725395" sldId="263"/>
        </pc:sldMkLst>
      </pc:sldChg>
      <pc:sldChg chg="del">
        <pc:chgData name="Mark Higgins" userId="f99148ad-7e67-4304-8c11-27c7a53efd31" providerId="ADAL" clId="{D3045E69-31F4-4FFF-9E92-F301C39073A2}" dt="2021-12-14T10:23:59.750" v="2" actId="47"/>
        <pc:sldMkLst>
          <pc:docMk/>
          <pc:sldMk cId="2229582701" sldId="265"/>
        </pc:sldMkLst>
      </pc:sldChg>
      <pc:sldChg chg="del">
        <pc:chgData name="Mark Higgins" userId="f99148ad-7e67-4304-8c11-27c7a53efd31" providerId="ADAL" clId="{D3045E69-31F4-4FFF-9E92-F301C39073A2}" dt="2021-12-14T10:23:59.750" v="2" actId="47"/>
        <pc:sldMkLst>
          <pc:docMk/>
          <pc:sldMk cId="610349236" sldId="266"/>
        </pc:sldMkLst>
      </pc:sldChg>
      <pc:sldChg chg="del">
        <pc:chgData name="Mark Higgins" userId="f99148ad-7e67-4304-8c11-27c7a53efd31" providerId="ADAL" clId="{D3045E69-31F4-4FFF-9E92-F301C39073A2}" dt="2021-12-14T10:23:59.750" v="2" actId="47"/>
        <pc:sldMkLst>
          <pc:docMk/>
          <pc:sldMk cId="365249416" sldId="269"/>
        </pc:sldMkLst>
      </pc:sldChg>
      <pc:sldChg chg="del">
        <pc:chgData name="Mark Higgins" userId="f99148ad-7e67-4304-8c11-27c7a53efd31" providerId="ADAL" clId="{D3045E69-31F4-4FFF-9E92-F301C39073A2}" dt="2021-12-14T10:23:59.750" v="2" actId="47"/>
        <pc:sldMkLst>
          <pc:docMk/>
          <pc:sldMk cId="1441771244" sldId="272"/>
        </pc:sldMkLst>
      </pc:sldChg>
      <pc:sldChg chg="modSp new mod">
        <pc:chgData name="Mark Higgins" userId="f99148ad-7e67-4304-8c11-27c7a53efd31" providerId="ADAL" clId="{D3045E69-31F4-4FFF-9E92-F301C39073A2}" dt="2021-12-14T11:17:55.445" v="322" actId="20577"/>
        <pc:sldMkLst>
          <pc:docMk/>
          <pc:sldMk cId="929705105" sldId="611"/>
        </pc:sldMkLst>
        <pc:spChg chg="mod">
          <ac:chgData name="Mark Higgins" userId="f99148ad-7e67-4304-8c11-27c7a53efd31" providerId="ADAL" clId="{D3045E69-31F4-4FFF-9E92-F301C39073A2}" dt="2021-12-14T10:24:31.593" v="33" actId="20577"/>
          <ac:spMkLst>
            <pc:docMk/>
            <pc:sldMk cId="929705105" sldId="611"/>
            <ac:spMk id="2" creationId="{76C0C158-7FA9-47C1-8D77-246239BA3BF8}"/>
          </ac:spMkLst>
        </pc:spChg>
        <pc:spChg chg="mod">
          <ac:chgData name="Mark Higgins" userId="f99148ad-7e67-4304-8c11-27c7a53efd31" providerId="ADAL" clId="{D3045E69-31F4-4FFF-9E92-F301C39073A2}" dt="2021-12-14T11:17:55.445" v="322" actId="20577"/>
          <ac:spMkLst>
            <pc:docMk/>
            <pc:sldMk cId="929705105" sldId="611"/>
            <ac:spMk id="3" creationId="{DA4FD8E5-E2E7-4997-A97C-081B1602F688}"/>
          </ac:spMkLst>
        </pc:spChg>
      </pc:sldChg>
      <pc:sldChg chg="modSp new mod">
        <pc:chgData name="Mark Higgins" userId="f99148ad-7e67-4304-8c11-27c7a53efd31" providerId="ADAL" clId="{D3045E69-31F4-4FFF-9E92-F301C39073A2}" dt="2021-12-14T11:04:47.163" v="217"/>
        <pc:sldMkLst>
          <pc:docMk/>
          <pc:sldMk cId="866719922" sldId="612"/>
        </pc:sldMkLst>
        <pc:spChg chg="mod">
          <ac:chgData name="Mark Higgins" userId="f99148ad-7e67-4304-8c11-27c7a53efd31" providerId="ADAL" clId="{D3045E69-31F4-4FFF-9E92-F301C39073A2}" dt="2021-12-14T11:04:40.589" v="216" actId="20577"/>
          <ac:spMkLst>
            <pc:docMk/>
            <pc:sldMk cId="866719922" sldId="612"/>
            <ac:spMk id="2" creationId="{E01DD1E4-E202-4853-B2A1-C254234880D4}"/>
          </ac:spMkLst>
        </pc:spChg>
        <pc:spChg chg="mod">
          <ac:chgData name="Mark Higgins" userId="f99148ad-7e67-4304-8c11-27c7a53efd31" providerId="ADAL" clId="{D3045E69-31F4-4FFF-9E92-F301C39073A2}" dt="2021-12-14T11:04:47.163" v="217"/>
          <ac:spMkLst>
            <pc:docMk/>
            <pc:sldMk cId="866719922" sldId="612"/>
            <ac:spMk id="3" creationId="{FD82AD08-4F28-4BBB-8CB9-3F95D5D6B332}"/>
          </ac:spMkLst>
        </pc:spChg>
      </pc:sldChg>
      <pc:sldChg chg="modSp new mod">
        <pc:chgData name="Mark Higgins" userId="f99148ad-7e67-4304-8c11-27c7a53efd31" providerId="ADAL" clId="{D3045E69-31F4-4FFF-9E92-F301C39073A2}" dt="2021-12-14T14:40:39.770" v="2404" actId="20577"/>
        <pc:sldMkLst>
          <pc:docMk/>
          <pc:sldMk cId="4238515974" sldId="613"/>
        </pc:sldMkLst>
        <pc:spChg chg="mod">
          <ac:chgData name="Mark Higgins" userId="f99148ad-7e67-4304-8c11-27c7a53efd31" providerId="ADAL" clId="{D3045E69-31F4-4FFF-9E92-F301C39073A2}" dt="2021-12-14T14:40:39.770" v="2404" actId="20577"/>
          <ac:spMkLst>
            <pc:docMk/>
            <pc:sldMk cId="4238515974" sldId="613"/>
            <ac:spMk id="2" creationId="{614854CB-8B03-4BF3-9DF3-1CB6EE072561}"/>
          </ac:spMkLst>
        </pc:spChg>
        <pc:spChg chg="mod">
          <ac:chgData name="Mark Higgins" userId="f99148ad-7e67-4304-8c11-27c7a53efd31" providerId="ADAL" clId="{D3045E69-31F4-4FFF-9E92-F301C39073A2}" dt="2021-12-14T12:31:31.634" v="637"/>
          <ac:spMkLst>
            <pc:docMk/>
            <pc:sldMk cId="4238515974" sldId="613"/>
            <ac:spMk id="3" creationId="{18D91F36-B649-487E-908C-06F78D4FBBFF}"/>
          </ac:spMkLst>
        </pc:spChg>
      </pc:sldChg>
      <pc:sldChg chg="modSp add mod">
        <pc:chgData name="Mark Higgins" userId="f99148ad-7e67-4304-8c11-27c7a53efd31" providerId="ADAL" clId="{D3045E69-31F4-4FFF-9E92-F301C39073A2}" dt="2021-12-14T14:40:47.131" v="2405"/>
        <pc:sldMkLst>
          <pc:docMk/>
          <pc:sldMk cId="2620169667" sldId="614"/>
        </pc:sldMkLst>
        <pc:spChg chg="mod">
          <ac:chgData name="Mark Higgins" userId="f99148ad-7e67-4304-8c11-27c7a53efd31" providerId="ADAL" clId="{D3045E69-31F4-4FFF-9E92-F301C39073A2}" dt="2021-12-14T14:40:47.131" v="2405"/>
          <ac:spMkLst>
            <pc:docMk/>
            <pc:sldMk cId="2620169667" sldId="614"/>
            <ac:spMk id="2" creationId="{614854CB-8B03-4BF3-9DF3-1CB6EE072561}"/>
          </ac:spMkLst>
        </pc:spChg>
        <pc:spChg chg="mod">
          <ac:chgData name="Mark Higgins" userId="f99148ad-7e67-4304-8c11-27c7a53efd31" providerId="ADAL" clId="{D3045E69-31F4-4FFF-9E92-F301C39073A2}" dt="2021-12-14T12:46:06.393" v="873" actId="20577"/>
          <ac:spMkLst>
            <pc:docMk/>
            <pc:sldMk cId="2620169667" sldId="614"/>
            <ac:spMk id="3" creationId="{18D91F36-B649-487E-908C-06F78D4FBBFF}"/>
          </ac:spMkLst>
        </pc:spChg>
      </pc:sldChg>
      <pc:sldChg chg="modSp add mod">
        <pc:chgData name="Mark Higgins" userId="f99148ad-7e67-4304-8c11-27c7a53efd31" providerId="ADAL" clId="{D3045E69-31F4-4FFF-9E92-F301C39073A2}" dt="2021-12-14T14:40:52.403" v="2406"/>
        <pc:sldMkLst>
          <pc:docMk/>
          <pc:sldMk cId="3705234242" sldId="615"/>
        </pc:sldMkLst>
        <pc:spChg chg="mod">
          <ac:chgData name="Mark Higgins" userId="f99148ad-7e67-4304-8c11-27c7a53efd31" providerId="ADAL" clId="{D3045E69-31F4-4FFF-9E92-F301C39073A2}" dt="2021-12-14T14:40:52.403" v="2406"/>
          <ac:spMkLst>
            <pc:docMk/>
            <pc:sldMk cId="3705234242" sldId="615"/>
            <ac:spMk id="2" creationId="{614854CB-8B03-4BF3-9DF3-1CB6EE072561}"/>
          </ac:spMkLst>
        </pc:spChg>
        <pc:spChg chg="mod">
          <ac:chgData name="Mark Higgins" userId="f99148ad-7e67-4304-8c11-27c7a53efd31" providerId="ADAL" clId="{D3045E69-31F4-4FFF-9E92-F301C39073A2}" dt="2021-12-14T12:46:41.286" v="979" actId="20577"/>
          <ac:spMkLst>
            <pc:docMk/>
            <pc:sldMk cId="3705234242" sldId="615"/>
            <ac:spMk id="3" creationId="{18D91F36-B649-487E-908C-06F78D4FBBFF}"/>
          </ac:spMkLst>
        </pc:spChg>
      </pc:sldChg>
      <pc:sldChg chg="modSp add mod">
        <pc:chgData name="Mark Higgins" userId="f99148ad-7e67-4304-8c11-27c7a53efd31" providerId="ADAL" clId="{D3045E69-31F4-4FFF-9E92-F301C39073A2}" dt="2021-12-14T14:40:56.532" v="2407"/>
        <pc:sldMkLst>
          <pc:docMk/>
          <pc:sldMk cId="2015317389" sldId="616"/>
        </pc:sldMkLst>
        <pc:spChg chg="mod">
          <ac:chgData name="Mark Higgins" userId="f99148ad-7e67-4304-8c11-27c7a53efd31" providerId="ADAL" clId="{D3045E69-31F4-4FFF-9E92-F301C39073A2}" dt="2021-12-14T14:40:56.532" v="2407"/>
          <ac:spMkLst>
            <pc:docMk/>
            <pc:sldMk cId="2015317389" sldId="616"/>
            <ac:spMk id="2" creationId="{614854CB-8B03-4BF3-9DF3-1CB6EE072561}"/>
          </ac:spMkLst>
        </pc:spChg>
        <pc:spChg chg="mod">
          <ac:chgData name="Mark Higgins" userId="f99148ad-7e67-4304-8c11-27c7a53efd31" providerId="ADAL" clId="{D3045E69-31F4-4FFF-9E92-F301C39073A2}" dt="2021-12-14T12:48:16.891" v="1109" actId="20577"/>
          <ac:spMkLst>
            <pc:docMk/>
            <pc:sldMk cId="2015317389" sldId="616"/>
            <ac:spMk id="3" creationId="{18D91F36-B649-487E-908C-06F78D4FBBFF}"/>
          </ac:spMkLst>
        </pc:spChg>
      </pc:sldChg>
      <pc:sldChg chg="modSp add mod">
        <pc:chgData name="Mark Higgins" userId="f99148ad-7e67-4304-8c11-27c7a53efd31" providerId="ADAL" clId="{D3045E69-31F4-4FFF-9E92-F301C39073A2}" dt="2021-12-14T14:41:00.838" v="2408"/>
        <pc:sldMkLst>
          <pc:docMk/>
          <pc:sldMk cId="4062493774" sldId="617"/>
        </pc:sldMkLst>
        <pc:spChg chg="mod">
          <ac:chgData name="Mark Higgins" userId="f99148ad-7e67-4304-8c11-27c7a53efd31" providerId="ADAL" clId="{D3045E69-31F4-4FFF-9E92-F301C39073A2}" dt="2021-12-14T14:41:00.838" v="2408"/>
          <ac:spMkLst>
            <pc:docMk/>
            <pc:sldMk cId="4062493774" sldId="617"/>
            <ac:spMk id="2" creationId="{614854CB-8B03-4BF3-9DF3-1CB6EE072561}"/>
          </ac:spMkLst>
        </pc:spChg>
        <pc:spChg chg="mod">
          <ac:chgData name="Mark Higgins" userId="f99148ad-7e67-4304-8c11-27c7a53efd31" providerId="ADAL" clId="{D3045E69-31F4-4FFF-9E92-F301C39073A2}" dt="2021-12-14T12:49:18.827" v="1261" actId="20577"/>
          <ac:spMkLst>
            <pc:docMk/>
            <pc:sldMk cId="4062493774" sldId="617"/>
            <ac:spMk id="3" creationId="{18D91F36-B649-487E-908C-06F78D4FBBFF}"/>
          </ac:spMkLst>
        </pc:spChg>
      </pc:sldChg>
      <pc:sldChg chg="modSp add mod">
        <pc:chgData name="Mark Higgins" userId="f99148ad-7e67-4304-8c11-27c7a53efd31" providerId="ADAL" clId="{D3045E69-31F4-4FFF-9E92-F301C39073A2}" dt="2021-12-14T14:41:04.611" v="2409"/>
        <pc:sldMkLst>
          <pc:docMk/>
          <pc:sldMk cId="2020684846" sldId="618"/>
        </pc:sldMkLst>
        <pc:spChg chg="mod">
          <ac:chgData name="Mark Higgins" userId="f99148ad-7e67-4304-8c11-27c7a53efd31" providerId="ADAL" clId="{D3045E69-31F4-4FFF-9E92-F301C39073A2}" dt="2021-12-14T14:41:04.611" v="2409"/>
          <ac:spMkLst>
            <pc:docMk/>
            <pc:sldMk cId="2020684846" sldId="618"/>
            <ac:spMk id="2" creationId="{614854CB-8B03-4BF3-9DF3-1CB6EE072561}"/>
          </ac:spMkLst>
        </pc:spChg>
        <pc:spChg chg="mod">
          <ac:chgData name="Mark Higgins" userId="f99148ad-7e67-4304-8c11-27c7a53efd31" providerId="ADAL" clId="{D3045E69-31F4-4FFF-9E92-F301C39073A2}" dt="2021-12-14T12:50:03.873" v="1363" actId="20577"/>
          <ac:spMkLst>
            <pc:docMk/>
            <pc:sldMk cId="2020684846" sldId="618"/>
            <ac:spMk id="3" creationId="{18D91F36-B649-487E-908C-06F78D4FBBFF}"/>
          </ac:spMkLst>
        </pc:spChg>
      </pc:sldChg>
      <pc:sldChg chg="modSp add mod">
        <pc:chgData name="Mark Higgins" userId="f99148ad-7e67-4304-8c11-27c7a53efd31" providerId="ADAL" clId="{D3045E69-31F4-4FFF-9E92-F301C39073A2}" dt="2021-12-14T14:41:08.266" v="2410"/>
        <pc:sldMkLst>
          <pc:docMk/>
          <pc:sldMk cId="956819523" sldId="619"/>
        </pc:sldMkLst>
        <pc:spChg chg="mod">
          <ac:chgData name="Mark Higgins" userId="f99148ad-7e67-4304-8c11-27c7a53efd31" providerId="ADAL" clId="{D3045E69-31F4-4FFF-9E92-F301C39073A2}" dt="2021-12-14T14:41:08.266" v="2410"/>
          <ac:spMkLst>
            <pc:docMk/>
            <pc:sldMk cId="956819523" sldId="619"/>
            <ac:spMk id="2" creationId="{614854CB-8B03-4BF3-9DF3-1CB6EE072561}"/>
          </ac:spMkLst>
        </pc:spChg>
        <pc:spChg chg="mod">
          <ac:chgData name="Mark Higgins" userId="f99148ad-7e67-4304-8c11-27c7a53efd31" providerId="ADAL" clId="{D3045E69-31F4-4FFF-9E92-F301C39073A2}" dt="2021-12-14T12:51:31.777" v="1551" actId="20577"/>
          <ac:spMkLst>
            <pc:docMk/>
            <pc:sldMk cId="956819523" sldId="619"/>
            <ac:spMk id="3" creationId="{18D91F36-B649-487E-908C-06F78D4FBBFF}"/>
          </ac:spMkLst>
        </pc:spChg>
      </pc:sldChg>
      <pc:sldChg chg="modSp add mod">
        <pc:chgData name="Mark Higgins" userId="f99148ad-7e67-4304-8c11-27c7a53efd31" providerId="ADAL" clId="{D3045E69-31F4-4FFF-9E92-F301C39073A2}" dt="2021-12-14T14:41:12.113" v="2411"/>
        <pc:sldMkLst>
          <pc:docMk/>
          <pc:sldMk cId="266062248" sldId="620"/>
        </pc:sldMkLst>
        <pc:spChg chg="mod">
          <ac:chgData name="Mark Higgins" userId="f99148ad-7e67-4304-8c11-27c7a53efd31" providerId="ADAL" clId="{D3045E69-31F4-4FFF-9E92-F301C39073A2}" dt="2021-12-14T14:41:12.113" v="2411"/>
          <ac:spMkLst>
            <pc:docMk/>
            <pc:sldMk cId="266062248" sldId="620"/>
            <ac:spMk id="2" creationId="{614854CB-8B03-4BF3-9DF3-1CB6EE072561}"/>
          </ac:spMkLst>
        </pc:spChg>
        <pc:spChg chg="mod">
          <ac:chgData name="Mark Higgins" userId="f99148ad-7e67-4304-8c11-27c7a53efd31" providerId="ADAL" clId="{D3045E69-31F4-4FFF-9E92-F301C39073A2}" dt="2021-12-14T12:53:41.271" v="1777" actId="15"/>
          <ac:spMkLst>
            <pc:docMk/>
            <pc:sldMk cId="266062248" sldId="620"/>
            <ac:spMk id="3" creationId="{18D91F36-B649-487E-908C-06F78D4FBBFF}"/>
          </ac:spMkLst>
        </pc:spChg>
      </pc:sldChg>
      <pc:sldChg chg="modSp add mod">
        <pc:chgData name="Mark Higgins" userId="f99148ad-7e67-4304-8c11-27c7a53efd31" providerId="ADAL" clId="{D3045E69-31F4-4FFF-9E92-F301C39073A2}" dt="2021-12-14T14:41:15.368" v="2412"/>
        <pc:sldMkLst>
          <pc:docMk/>
          <pc:sldMk cId="275576615" sldId="621"/>
        </pc:sldMkLst>
        <pc:spChg chg="mod">
          <ac:chgData name="Mark Higgins" userId="f99148ad-7e67-4304-8c11-27c7a53efd31" providerId="ADAL" clId="{D3045E69-31F4-4FFF-9E92-F301C39073A2}" dt="2021-12-14T14:41:15.368" v="2412"/>
          <ac:spMkLst>
            <pc:docMk/>
            <pc:sldMk cId="275576615" sldId="621"/>
            <ac:spMk id="2" creationId="{614854CB-8B03-4BF3-9DF3-1CB6EE072561}"/>
          </ac:spMkLst>
        </pc:spChg>
        <pc:spChg chg="mod">
          <ac:chgData name="Mark Higgins" userId="f99148ad-7e67-4304-8c11-27c7a53efd31" providerId="ADAL" clId="{D3045E69-31F4-4FFF-9E92-F301C39073A2}" dt="2021-12-14T12:55:03.224" v="1966" actId="20577"/>
          <ac:spMkLst>
            <pc:docMk/>
            <pc:sldMk cId="275576615" sldId="621"/>
            <ac:spMk id="3" creationId="{18D91F36-B649-487E-908C-06F78D4FBBFF}"/>
          </ac:spMkLst>
        </pc:spChg>
      </pc:sldChg>
      <pc:sldChg chg="modSp add mod">
        <pc:chgData name="Mark Higgins" userId="f99148ad-7e67-4304-8c11-27c7a53efd31" providerId="ADAL" clId="{D3045E69-31F4-4FFF-9E92-F301C39073A2}" dt="2021-12-14T14:41:18.383" v="2413"/>
        <pc:sldMkLst>
          <pc:docMk/>
          <pc:sldMk cId="2100405211" sldId="622"/>
        </pc:sldMkLst>
        <pc:spChg chg="mod">
          <ac:chgData name="Mark Higgins" userId="f99148ad-7e67-4304-8c11-27c7a53efd31" providerId="ADAL" clId="{D3045E69-31F4-4FFF-9E92-F301C39073A2}" dt="2021-12-14T14:41:18.383" v="2413"/>
          <ac:spMkLst>
            <pc:docMk/>
            <pc:sldMk cId="2100405211" sldId="622"/>
            <ac:spMk id="2" creationId="{614854CB-8B03-4BF3-9DF3-1CB6EE072561}"/>
          </ac:spMkLst>
        </pc:spChg>
        <pc:spChg chg="mod">
          <ac:chgData name="Mark Higgins" userId="f99148ad-7e67-4304-8c11-27c7a53efd31" providerId="ADAL" clId="{D3045E69-31F4-4FFF-9E92-F301C39073A2}" dt="2021-12-14T13:28:20.725" v="2113" actId="20577"/>
          <ac:spMkLst>
            <pc:docMk/>
            <pc:sldMk cId="2100405211" sldId="622"/>
            <ac:spMk id="3" creationId="{18D91F36-B649-487E-908C-06F78D4FBBFF}"/>
          </ac:spMkLst>
        </pc:spChg>
      </pc:sldChg>
      <pc:sldChg chg="modSp add mod">
        <pc:chgData name="Mark Higgins" userId="f99148ad-7e67-4304-8c11-27c7a53efd31" providerId="ADAL" clId="{D3045E69-31F4-4FFF-9E92-F301C39073A2}" dt="2021-12-14T14:41:21.906" v="2414"/>
        <pc:sldMkLst>
          <pc:docMk/>
          <pc:sldMk cId="2748644667" sldId="623"/>
        </pc:sldMkLst>
        <pc:spChg chg="mod">
          <ac:chgData name="Mark Higgins" userId="f99148ad-7e67-4304-8c11-27c7a53efd31" providerId="ADAL" clId="{D3045E69-31F4-4FFF-9E92-F301C39073A2}" dt="2021-12-14T14:41:21.906" v="2414"/>
          <ac:spMkLst>
            <pc:docMk/>
            <pc:sldMk cId="2748644667" sldId="623"/>
            <ac:spMk id="2" creationId="{614854CB-8B03-4BF3-9DF3-1CB6EE072561}"/>
          </ac:spMkLst>
        </pc:spChg>
        <pc:spChg chg="mod">
          <ac:chgData name="Mark Higgins" userId="f99148ad-7e67-4304-8c11-27c7a53efd31" providerId="ADAL" clId="{D3045E69-31F4-4FFF-9E92-F301C39073A2}" dt="2021-12-14T13:29:17.110" v="2260" actId="20577"/>
          <ac:spMkLst>
            <pc:docMk/>
            <pc:sldMk cId="2748644667" sldId="623"/>
            <ac:spMk id="3" creationId="{18D91F36-B649-487E-908C-06F78D4FBBFF}"/>
          </ac:spMkLst>
        </pc:spChg>
      </pc:sldChg>
      <pc:sldChg chg="modSp add mod">
        <pc:chgData name="Mark Higgins" userId="f99148ad-7e67-4304-8c11-27c7a53efd31" providerId="ADAL" clId="{D3045E69-31F4-4FFF-9E92-F301C39073A2}" dt="2021-12-14T14:41:25.608" v="2415"/>
        <pc:sldMkLst>
          <pc:docMk/>
          <pc:sldMk cId="538432224" sldId="624"/>
        </pc:sldMkLst>
        <pc:spChg chg="mod">
          <ac:chgData name="Mark Higgins" userId="f99148ad-7e67-4304-8c11-27c7a53efd31" providerId="ADAL" clId="{D3045E69-31F4-4FFF-9E92-F301C39073A2}" dt="2021-12-14T14:41:25.608" v="2415"/>
          <ac:spMkLst>
            <pc:docMk/>
            <pc:sldMk cId="538432224" sldId="624"/>
            <ac:spMk id="2" creationId="{614854CB-8B03-4BF3-9DF3-1CB6EE072561}"/>
          </ac:spMkLst>
        </pc:spChg>
        <pc:spChg chg="mod">
          <ac:chgData name="Mark Higgins" userId="f99148ad-7e67-4304-8c11-27c7a53efd31" providerId="ADAL" clId="{D3045E69-31F4-4FFF-9E92-F301C39073A2}" dt="2021-12-14T13:30:27.686" v="2394" actId="20577"/>
          <ac:spMkLst>
            <pc:docMk/>
            <pc:sldMk cId="538432224" sldId="624"/>
            <ac:spMk id="3" creationId="{18D91F36-B649-487E-908C-06F78D4FBBFF}"/>
          </ac:spMkLst>
        </pc:spChg>
      </pc:sldChg>
      <pc:sldChg chg="del">
        <pc:chgData name="Mark Higgins" userId="f99148ad-7e67-4304-8c11-27c7a53efd31" providerId="ADAL" clId="{D3045E69-31F4-4FFF-9E92-F301C39073A2}" dt="2021-12-14T10:23:59.750" v="2" actId="47"/>
        <pc:sldMkLst>
          <pc:docMk/>
          <pc:sldMk cId="3260383663" sldId="683"/>
        </pc:sldMkLst>
      </pc:sldChg>
      <pc:sldChg chg="del">
        <pc:chgData name="Mark Higgins" userId="f99148ad-7e67-4304-8c11-27c7a53efd31" providerId="ADAL" clId="{D3045E69-31F4-4FFF-9E92-F301C39073A2}" dt="2021-12-14T10:23:59.750" v="2" actId="47"/>
        <pc:sldMkLst>
          <pc:docMk/>
          <pc:sldMk cId="4007501771" sldId="684"/>
        </pc:sldMkLst>
      </pc:sldChg>
      <pc:sldChg chg="del">
        <pc:chgData name="Mark Higgins" userId="f99148ad-7e67-4304-8c11-27c7a53efd31" providerId="ADAL" clId="{D3045E69-31F4-4FFF-9E92-F301C39073A2}" dt="2021-12-14T10:23:59.750" v="2" actId="47"/>
        <pc:sldMkLst>
          <pc:docMk/>
          <pc:sldMk cId="4014108337" sldId="685"/>
        </pc:sldMkLst>
      </pc:sldChg>
      <pc:sldChg chg="del">
        <pc:chgData name="Mark Higgins" userId="f99148ad-7e67-4304-8c11-27c7a53efd31" providerId="ADAL" clId="{D3045E69-31F4-4FFF-9E92-F301C39073A2}" dt="2021-12-14T10:23:59.750" v="2" actId="47"/>
        <pc:sldMkLst>
          <pc:docMk/>
          <pc:sldMk cId="359539618" sldId="686"/>
        </pc:sldMkLst>
      </pc:sldChg>
      <pc:sldChg chg="del">
        <pc:chgData name="Mark Higgins" userId="f99148ad-7e67-4304-8c11-27c7a53efd31" providerId="ADAL" clId="{D3045E69-31F4-4FFF-9E92-F301C39073A2}" dt="2021-12-14T10:23:59.750" v="2" actId="47"/>
        <pc:sldMkLst>
          <pc:docMk/>
          <pc:sldMk cId="3845661198" sldId="687"/>
        </pc:sldMkLst>
      </pc:sldChg>
      <pc:sldChg chg="del">
        <pc:chgData name="Mark Higgins" userId="f99148ad-7e67-4304-8c11-27c7a53efd31" providerId="ADAL" clId="{D3045E69-31F4-4FFF-9E92-F301C39073A2}" dt="2021-12-14T10:23:59.750" v="2" actId="47"/>
        <pc:sldMkLst>
          <pc:docMk/>
          <pc:sldMk cId="1637030846" sldId="693"/>
        </pc:sldMkLst>
      </pc:sldChg>
      <pc:sldChg chg="del">
        <pc:chgData name="Mark Higgins" userId="f99148ad-7e67-4304-8c11-27c7a53efd31" providerId="ADAL" clId="{D3045E69-31F4-4FFF-9E92-F301C39073A2}" dt="2021-12-14T10:23:59.750" v="2" actId="47"/>
        <pc:sldMkLst>
          <pc:docMk/>
          <pc:sldMk cId="2018838890" sldId="750"/>
        </pc:sldMkLst>
      </pc:sldChg>
      <pc:sldChg chg="del">
        <pc:chgData name="Mark Higgins" userId="f99148ad-7e67-4304-8c11-27c7a53efd31" providerId="ADAL" clId="{D3045E69-31F4-4FFF-9E92-F301C39073A2}" dt="2021-12-14T10:23:59.750" v="2" actId="47"/>
        <pc:sldMkLst>
          <pc:docMk/>
          <pc:sldMk cId="3012017243" sldId="751"/>
        </pc:sldMkLst>
      </pc:sldChg>
      <pc:sldChg chg="del">
        <pc:chgData name="Mark Higgins" userId="f99148ad-7e67-4304-8c11-27c7a53efd31" providerId="ADAL" clId="{D3045E69-31F4-4FFF-9E92-F301C39073A2}" dt="2021-12-14T10:23:59.750" v="2" actId="47"/>
        <pc:sldMkLst>
          <pc:docMk/>
          <pc:sldMk cId="913094952" sldId="859"/>
        </pc:sldMkLst>
      </pc:sldChg>
      <pc:sldChg chg="del">
        <pc:chgData name="Mark Higgins" userId="f99148ad-7e67-4304-8c11-27c7a53efd31" providerId="ADAL" clId="{D3045E69-31F4-4FFF-9E92-F301C39073A2}" dt="2021-12-14T10:23:59.750" v="2" actId="47"/>
        <pc:sldMkLst>
          <pc:docMk/>
          <pc:sldMk cId="3339852505" sldId="881"/>
        </pc:sldMkLst>
      </pc:sldChg>
      <pc:sldChg chg="del">
        <pc:chgData name="Mark Higgins" userId="f99148ad-7e67-4304-8c11-27c7a53efd31" providerId="ADAL" clId="{D3045E69-31F4-4FFF-9E92-F301C39073A2}" dt="2021-12-14T10:23:59.750" v="2" actId="47"/>
        <pc:sldMkLst>
          <pc:docMk/>
          <pc:sldMk cId="2818337666" sldId="889"/>
        </pc:sldMkLst>
      </pc:sldChg>
      <pc:sldChg chg="del">
        <pc:chgData name="Mark Higgins" userId="f99148ad-7e67-4304-8c11-27c7a53efd31" providerId="ADAL" clId="{D3045E69-31F4-4FFF-9E92-F301C39073A2}" dt="2021-12-14T10:23:59.750" v="2" actId="47"/>
        <pc:sldMkLst>
          <pc:docMk/>
          <pc:sldMk cId="3006028097" sldId="890"/>
        </pc:sldMkLst>
      </pc:sldChg>
    </pc:docChg>
  </pc:docChgLst>
  <pc:docChgLst>
    <pc:chgData name="Mark Higgins" userId="f99148ad-7e67-4304-8c11-27c7a53efd31" providerId="ADAL" clId="{E8984929-98CA-4C71-85BA-055D6C157482}"/>
    <pc:docChg chg="modSld">
      <pc:chgData name="Mark Higgins" userId="f99148ad-7e67-4304-8c11-27c7a53efd31" providerId="ADAL" clId="{E8984929-98CA-4C71-85BA-055D6C157482}" dt="2021-12-06T08:21:42.262" v="0" actId="20577"/>
      <pc:docMkLst>
        <pc:docMk/>
      </pc:docMkLst>
      <pc:sldChg chg="modSp mod">
        <pc:chgData name="Mark Higgins" userId="f99148ad-7e67-4304-8c11-27c7a53efd31" providerId="ADAL" clId="{E8984929-98CA-4C71-85BA-055D6C157482}" dt="2021-12-06T08:21:42.262" v="0" actId="20577"/>
        <pc:sldMkLst>
          <pc:docMk/>
          <pc:sldMk cId="913094952" sldId="859"/>
        </pc:sldMkLst>
        <pc:spChg chg="mod">
          <ac:chgData name="Mark Higgins" userId="f99148ad-7e67-4304-8c11-27c7a53efd31" providerId="ADAL" clId="{E8984929-98CA-4C71-85BA-055D6C157482}" dt="2021-12-06T08:21:42.262" v="0" actId="20577"/>
          <ac:spMkLst>
            <pc:docMk/>
            <pc:sldMk cId="913094952" sldId="859"/>
            <ac:spMk id="4" creationId="{6E3A0779-7ECE-4AB1-97DA-F00A80FFBE3D}"/>
          </ac:spMkLst>
        </pc:spChg>
      </pc:sldChg>
    </pc:docChg>
  </pc:docChgLst>
  <pc:docChgLst>
    <pc:chgData name="Mark Higgins" userId="f99148ad-7e67-4304-8c11-27c7a53efd31" providerId="ADAL" clId="{8FFDEC94-9209-415E-B884-432AF432BC19}"/>
    <pc:docChg chg="custSel addSld delSld modSld sldOrd">
      <pc:chgData name="Mark Higgins" userId="f99148ad-7e67-4304-8c11-27c7a53efd31" providerId="ADAL" clId="{8FFDEC94-9209-415E-B884-432AF432BC19}" dt="2022-01-04T11:57:07.860" v="921" actId="20577"/>
      <pc:docMkLst>
        <pc:docMk/>
      </pc:docMkLst>
      <pc:sldChg chg="modSp mod">
        <pc:chgData name="Mark Higgins" userId="f99148ad-7e67-4304-8c11-27c7a53efd31" providerId="ADAL" clId="{8FFDEC94-9209-415E-B884-432AF432BC19}" dt="2022-01-04T11:07:38.773" v="754" actId="15"/>
        <pc:sldMkLst>
          <pc:docMk/>
          <pc:sldMk cId="929705105" sldId="611"/>
        </pc:sldMkLst>
        <pc:spChg chg="mod">
          <ac:chgData name="Mark Higgins" userId="f99148ad-7e67-4304-8c11-27c7a53efd31" providerId="ADAL" clId="{8FFDEC94-9209-415E-B884-432AF432BC19}" dt="2022-01-04T11:07:38.773" v="754" actId="15"/>
          <ac:spMkLst>
            <pc:docMk/>
            <pc:sldMk cId="929705105" sldId="611"/>
            <ac:spMk id="3" creationId="{DA4FD8E5-E2E7-4997-A97C-081B1602F688}"/>
          </ac:spMkLst>
        </pc:spChg>
      </pc:sldChg>
      <pc:sldChg chg="modSp mod ord">
        <pc:chgData name="Mark Higgins" userId="f99148ad-7e67-4304-8c11-27c7a53efd31" providerId="ADAL" clId="{8FFDEC94-9209-415E-B884-432AF432BC19}" dt="2022-01-04T08:43:59.105" v="577" actId="20577"/>
        <pc:sldMkLst>
          <pc:docMk/>
          <pc:sldMk cId="866719922" sldId="612"/>
        </pc:sldMkLst>
        <pc:spChg chg="mod">
          <ac:chgData name="Mark Higgins" userId="f99148ad-7e67-4304-8c11-27c7a53efd31" providerId="ADAL" clId="{8FFDEC94-9209-415E-B884-432AF432BC19}" dt="2022-01-04T08:43:59.105" v="577" actId="20577"/>
          <ac:spMkLst>
            <pc:docMk/>
            <pc:sldMk cId="866719922" sldId="612"/>
            <ac:spMk id="3" creationId="{FD82AD08-4F28-4BBB-8CB9-3F95D5D6B332}"/>
          </ac:spMkLst>
        </pc:spChg>
      </pc:sldChg>
      <pc:sldChg chg="modSp mod">
        <pc:chgData name="Mark Higgins" userId="f99148ad-7e67-4304-8c11-27c7a53efd31" providerId="ADAL" clId="{8FFDEC94-9209-415E-B884-432AF432BC19}" dt="2022-01-04T11:05:20.825" v="715" actId="20577"/>
        <pc:sldMkLst>
          <pc:docMk/>
          <pc:sldMk cId="4238515974" sldId="613"/>
        </pc:sldMkLst>
        <pc:spChg chg="mod">
          <ac:chgData name="Mark Higgins" userId="f99148ad-7e67-4304-8c11-27c7a53efd31" providerId="ADAL" clId="{8FFDEC94-9209-415E-B884-432AF432BC19}" dt="2022-01-04T11:05:20.825" v="715" actId="20577"/>
          <ac:spMkLst>
            <pc:docMk/>
            <pc:sldMk cId="4238515974" sldId="613"/>
            <ac:spMk id="2" creationId="{614854CB-8B03-4BF3-9DF3-1CB6EE072561}"/>
          </ac:spMkLst>
        </pc:spChg>
      </pc:sldChg>
      <pc:sldChg chg="modSp mod">
        <pc:chgData name="Mark Higgins" userId="f99148ad-7e67-4304-8c11-27c7a53efd31" providerId="ADAL" clId="{8FFDEC94-9209-415E-B884-432AF432BC19}" dt="2022-01-03T11:33:34.380" v="3" actId="20577"/>
        <pc:sldMkLst>
          <pc:docMk/>
          <pc:sldMk cId="3705234242" sldId="615"/>
        </pc:sldMkLst>
        <pc:spChg chg="mod">
          <ac:chgData name="Mark Higgins" userId="f99148ad-7e67-4304-8c11-27c7a53efd31" providerId="ADAL" clId="{8FFDEC94-9209-415E-B884-432AF432BC19}" dt="2022-01-03T11:33:34.380" v="3" actId="20577"/>
          <ac:spMkLst>
            <pc:docMk/>
            <pc:sldMk cId="3705234242" sldId="615"/>
            <ac:spMk id="3" creationId="{18D91F36-B649-487E-908C-06F78D4FBBFF}"/>
          </ac:spMkLst>
        </pc:spChg>
      </pc:sldChg>
      <pc:sldChg chg="modSp new mod">
        <pc:chgData name="Mark Higgins" userId="f99148ad-7e67-4304-8c11-27c7a53efd31" providerId="ADAL" clId="{8FFDEC94-9209-415E-B884-432AF432BC19}" dt="2022-01-04T10:50:44.281" v="653" actId="20577"/>
        <pc:sldMkLst>
          <pc:docMk/>
          <pc:sldMk cId="1923395028" sldId="625"/>
        </pc:sldMkLst>
        <pc:spChg chg="mod">
          <ac:chgData name="Mark Higgins" userId="f99148ad-7e67-4304-8c11-27c7a53efd31" providerId="ADAL" clId="{8FFDEC94-9209-415E-B884-432AF432BC19}" dt="2022-01-04T08:36:23.161" v="37" actId="313"/>
          <ac:spMkLst>
            <pc:docMk/>
            <pc:sldMk cId="1923395028" sldId="625"/>
            <ac:spMk id="2" creationId="{9267D0BB-042F-4A37-AC15-2D8F99AEA26B}"/>
          </ac:spMkLst>
        </pc:spChg>
        <pc:spChg chg="mod">
          <ac:chgData name="Mark Higgins" userId="f99148ad-7e67-4304-8c11-27c7a53efd31" providerId="ADAL" clId="{8FFDEC94-9209-415E-B884-432AF432BC19}" dt="2022-01-04T10:50:44.281" v="653" actId="20577"/>
          <ac:spMkLst>
            <pc:docMk/>
            <pc:sldMk cId="1923395028" sldId="625"/>
            <ac:spMk id="3" creationId="{B975E5B1-3873-47A6-BE88-63CB96DE6F9C}"/>
          </ac:spMkLst>
        </pc:spChg>
      </pc:sldChg>
      <pc:sldChg chg="modSp new mod">
        <pc:chgData name="Mark Higgins" userId="f99148ad-7e67-4304-8c11-27c7a53efd31" providerId="ADAL" clId="{8FFDEC94-9209-415E-B884-432AF432BC19}" dt="2022-01-04T10:51:02.328" v="699" actId="27636"/>
        <pc:sldMkLst>
          <pc:docMk/>
          <pc:sldMk cId="4226279703" sldId="626"/>
        </pc:sldMkLst>
        <pc:spChg chg="mod">
          <ac:chgData name="Mark Higgins" userId="f99148ad-7e67-4304-8c11-27c7a53efd31" providerId="ADAL" clId="{8FFDEC94-9209-415E-B884-432AF432BC19}" dt="2022-01-04T08:37:40.461" v="199" actId="20577"/>
          <ac:spMkLst>
            <pc:docMk/>
            <pc:sldMk cId="4226279703" sldId="626"/>
            <ac:spMk id="2" creationId="{1EF067CD-B2CE-4898-BC29-B9372250869E}"/>
          </ac:spMkLst>
        </pc:spChg>
        <pc:spChg chg="mod">
          <ac:chgData name="Mark Higgins" userId="f99148ad-7e67-4304-8c11-27c7a53efd31" providerId="ADAL" clId="{8FFDEC94-9209-415E-B884-432AF432BC19}" dt="2022-01-04T10:51:02.328" v="699" actId="27636"/>
          <ac:spMkLst>
            <pc:docMk/>
            <pc:sldMk cId="4226279703" sldId="626"/>
            <ac:spMk id="3" creationId="{58CC50DA-380A-4C1A-91E2-E73E69EEA146}"/>
          </ac:spMkLst>
        </pc:spChg>
      </pc:sldChg>
      <pc:sldChg chg="modSp new del mod">
        <pc:chgData name="Mark Higgins" userId="f99148ad-7e67-4304-8c11-27c7a53efd31" providerId="ADAL" clId="{8FFDEC94-9209-415E-B884-432AF432BC19}" dt="2022-01-04T10:50:04.604" v="604" actId="47"/>
        <pc:sldMkLst>
          <pc:docMk/>
          <pc:sldMk cId="1452930156" sldId="627"/>
        </pc:sldMkLst>
        <pc:spChg chg="mod">
          <ac:chgData name="Mark Higgins" userId="f99148ad-7e67-4304-8c11-27c7a53efd31" providerId="ADAL" clId="{8FFDEC94-9209-415E-B884-432AF432BC19}" dt="2022-01-04T10:49:58.369" v="603" actId="20577"/>
          <ac:spMkLst>
            <pc:docMk/>
            <pc:sldMk cId="1452930156" sldId="627"/>
            <ac:spMk id="2" creationId="{632FFB86-281A-4587-AB25-104EF455C86B}"/>
          </ac:spMkLst>
        </pc:spChg>
      </pc:sldChg>
      <pc:sldChg chg="modSp new mod">
        <pc:chgData name="Mark Higgins" userId="f99148ad-7e67-4304-8c11-27c7a53efd31" providerId="ADAL" clId="{8FFDEC94-9209-415E-B884-432AF432BC19}" dt="2022-01-04T11:55:18.115" v="781" actId="20577"/>
        <pc:sldMkLst>
          <pc:docMk/>
          <pc:sldMk cId="4093955526" sldId="627"/>
        </pc:sldMkLst>
        <pc:spChg chg="mod">
          <ac:chgData name="Mark Higgins" userId="f99148ad-7e67-4304-8c11-27c7a53efd31" providerId="ADAL" clId="{8FFDEC94-9209-415E-B884-432AF432BC19}" dt="2022-01-04T11:55:12.988" v="772" actId="20577"/>
          <ac:spMkLst>
            <pc:docMk/>
            <pc:sldMk cId="4093955526" sldId="627"/>
            <ac:spMk id="2" creationId="{71C25045-0FFD-42EC-8789-993132F0C98E}"/>
          </ac:spMkLst>
        </pc:spChg>
        <pc:spChg chg="mod">
          <ac:chgData name="Mark Higgins" userId="f99148ad-7e67-4304-8c11-27c7a53efd31" providerId="ADAL" clId="{8FFDEC94-9209-415E-B884-432AF432BC19}" dt="2022-01-04T11:55:18.115" v="781" actId="20577"/>
          <ac:spMkLst>
            <pc:docMk/>
            <pc:sldMk cId="4093955526" sldId="627"/>
            <ac:spMk id="3" creationId="{58415215-5427-454F-9568-B0DF894FDA78}"/>
          </ac:spMkLst>
        </pc:spChg>
      </pc:sldChg>
      <pc:sldChg chg="modSp new mod">
        <pc:chgData name="Mark Higgins" userId="f99148ad-7e67-4304-8c11-27c7a53efd31" providerId="ADAL" clId="{8FFDEC94-9209-415E-B884-432AF432BC19}" dt="2022-01-04T11:57:07.860" v="921" actId="20577"/>
        <pc:sldMkLst>
          <pc:docMk/>
          <pc:sldMk cId="1580308632" sldId="628"/>
        </pc:sldMkLst>
        <pc:spChg chg="mod">
          <ac:chgData name="Mark Higgins" userId="f99148ad-7e67-4304-8c11-27c7a53efd31" providerId="ADAL" clId="{8FFDEC94-9209-415E-B884-432AF432BC19}" dt="2022-01-04T11:56:17.589" v="803" actId="20577"/>
          <ac:spMkLst>
            <pc:docMk/>
            <pc:sldMk cId="1580308632" sldId="628"/>
            <ac:spMk id="2" creationId="{B1CCF9FC-EB9B-4F72-AEE4-6DE1E8193A64}"/>
          </ac:spMkLst>
        </pc:spChg>
        <pc:spChg chg="mod">
          <ac:chgData name="Mark Higgins" userId="f99148ad-7e67-4304-8c11-27c7a53efd31" providerId="ADAL" clId="{8FFDEC94-9209-415E-B884-432AF432BC19}" dt="2022-01-04T11:57:07.860" v="921" actId="20577"/>
          <ac:spMkLst>
            <pc:docMk/>
            <pc:sldMk cId="1580308632" sldId="628"/>
            <ac:spMk id="3" creationId="{CFBC91F7-87A5-44F9-85DF-7D6296BB5261}"/>
          </ac:spMkLst>
        </pc:spChg>
      </pc:sldChg>
    </pc:docChg>
  </pc:docChgLst>
  <pc:docChgLst>
    <pc:chgData name="Mark Higgins" userId="ad4ee43bd0f7a961" providerId="LiveId" clId="{7B3C12DC-8600-4E20-806B-96FB228C8506}"/>
    <pc:docChg chg="undo custSel addSld delSld modSld sldOrd">
      <pc:chgData name="Mark Higgins" userId="ad4ee43bd0f7a961" providerId="LiveId" clId="{7B3C12DC-8600-4E20-806B-96FB228C8506}" dt="2021-09-06T10:37:23.513" v="2710" actId="20578"/>
      <pc:docMkLst>
        <pc:docMk/>
      </pc:docMkLst>
      <pc:sldChg chg="modSp mod">
        <pc:chgData name="Mark Higgins" userId="ad4ee43bd0f7a961" providerId="LiveId" clId="{7B3C12DC-8600-4E20-806B-96FB228C8506}" dt="2021-09-06T07:38:18.412" v="2709" actId="20577"/>
        <pc:sldMkLst>
          <pc:docMk/>
          <pc:sldMk cId="653415081" sldId="257"/>
        </pc:sldMkLst>
        <pc:spChg chg="mod">
          <ac:chgData name="Mark Higgins" userId="ad4ee43bd0f7a961" providerId="LiveId" clId="{7B3C12DC-8600-4E20-806B-96FB228C8506}" dt="2021-09-06T07:38:18.412" v="2709" actId="20577"/>
          <ac:spMkLst>
            <pc:docMk/>
            <pc:sldMk cId="653415081" sldId="257"/>
            <ac:spMk id="3" creationId="{93E1A0CE-437E-4089-AE73-03BEE8D4C05A}"/>
          </ac:spMkLst>
        </pc:spChg>
      </pc:sldChg>
      <pc:sldChg chg="modSp mod">
        <pc:chgData name="Mark Higgins" userId="ad4ee43bd0f7a961" providerId="LiveId" clId="{7B3C12DC-8600-4E20-806B-96FB228C8506}" dt="2021-09-02T09:29:40.658" v="470" actId="20577"/>
        <pc:sldMkLst>
          <pc:docMk/>
          <pc:sldMk cId="2851725395" sldId="263"/>
        </pc:sldMkLst>
        <pc:spChg chg="mod">
          <ac:chgData name="Mark Higgins" userId="ad4ee43bd0f7a961" providerId="LiveId" clId="{7B3C12DC-8600-4E20-806B-96FB228C8506}" dt="2021-09-02T09:29:40.658" v="470" actId="20577"/>
          <ac:spMkLst>
            <pc:docMk/>
            <pc:sldMk cId="2851725395" sldId="263"/>
            <ac:spMk id="3" creationId="{93E1A0CE-437E-4089-AE73-03BEE8D4C05A}"/>
          </ac:spMkLst>
        </pc:spChg>
      </pc:sldChg>
      <pc:sldChg chg="modSp mod">
        <pc:chgData name="Mark Higgins" userId="ad4ee43bd0f7a961" providerId="LiveId" clId="{7B3C12DC-8600-4E20-806B-96FB228C8506}" dt="2021-09-02T13:29:19.563" v="1109" actId="20577"/>
        <pc:sldMkLst>
          <pc:docMk/>
          <pc:sldMk cId="3474297635" sldId="268"/>
        </pc:sldMkLst>
        <pc:spChg chg="mod">
          <ac:chgData name="Mark Higgins" userId="ad4ee43bd0f7a961" providerId="LiveId" clId="{7B3C12DC-8600-4E20-806B-96FB228C8506}" dt="2021-09-02T13:29:19.563" v="1109" actId="20577"/>
          <ac:spMkLst>
            <pc:docMk/>
            <pc:sldMk cId="3474297635" sldId="268"/>
            <ac:spMk id="57" creationId="{C511BFB5-EEAD-4CA1-979C-CC71A3834622}"/>
          </ac:spMkLst>
        </pc:spChg>
      </pc:sldChg>
      <pc:sldChg chg="addSp modSp new mod modClrScheme chgLayout">
        <pc:chgData name="Mark Higgins" userId="ad4ee43bd0f7a961" providerId="LiveId" clId="{7B3C12DC-8600-4E20-806B-96FB228C8506}" dt="2021-08-31T15:08:04.352" v="380" actId="20577"/>
        <pc:sldMkLst>
          <pc:docMk/>
          <pc:sldMk cId="162881234" sldId="688"/>
        </pc:sldMkLst>
        <pc:spChg chg="add mod">
          <ac:chgData name="Mark Higgins" userId="ad4ee43bd0f7a961" providerId="LiveId" clId="{7B3C12DC-8600-4E20-806B-96FB228C8506}" dt="2021-08-31T15:04:49.074" v="37" actId="20577"/>
          <ac:spMkLst>
            <pc:docMk/>
            <pc:sldMk cId="162881234" sldId="688"/>
            <ac:spMk id="2" creationId="{3C7980E3-0EE6-4C5B-AFFA-DAA9DC8F3954}"/>
          </ac:spMkLst>
        </pc:spChg>
        <pc:spChg chg="add mod">
          <ac:chgData name="Mark Higgins" userId="ad4ee43bd0f7a961" providerId="LiveId" clId="{7B3C12DC-8600-4E20-806B-96FB228C8506}" dt="2021-08-31T15:08:04.352" v="380" actId="20577"/>
          <ac:spMkLst>
            <pc:docMk/>
            <pc:sldMk cId="162881234" sldId="688"/>
            <ac:spMk id="3" creationId="{18505FD1-CDB0-486D-9380-51AA02B060F4}"/>
          </ac:spMkLst>
        </pc:spChg>
      </pc:sldChg>
      <pc:sldChg chg="modSp new mod">
        <pc:chgData name="Mark Higgins" userId="ad4ee43bd0f7a961" providerId="LiveId" clId="{7B3C12DC-8600-4E20-806B-96FB228C8506}" dt="2021-08-31T15:14:00.507" v="405" actId="20577"/>
        <pc:sldMkLst>
          <pc:docMk/>
          <pc:sldMk cId="116519343" sldId="689"/>
        </pc:sldMkLst>
        <pc:spChg chg="mod">
          <ac:chgData name="Mark Higgins" userId="ad4ee43bd0f7a961" providerId="LiveId" clId="{7B3C12DC-8600-4E20-806B-96FB228C8506}" dt="2021-08-31T15:14:00.507" v="405" actId="20577"/>
          <ac:spMkLst>
            <pc:docMk/>
            <pc:sldMk cId="116519343" sldId="689"/>
            <ac:spMk id="2" creationId="{9E110F69-0966-4622-AED3-9BC52FB22C17}"/>
          </ac:spMkLst>
        </pc:spChg>
        <pc:spChg chg="mod">
          <ac:chgData name="Mark Higgins" userId="ad4ee43bd0f7a961" providerId="LiveId" clId="{7B3C12DC-8600-4E20-806B-96FB228C8506}" dt="2021-08-31T15:13:51.500" v="386" actId="12"/>
          <ac:spMkLst>
            <pc:docMk/>
            <pc:sldMk cId="116519343" sldId="689"/>
            <ac:spMk id="3" creationId="{09131163-B45F-4BE2-828A-91FC58F41A68}"/>
          </ac:spMkLst>
        </pc:spChg>
      </pc:sldChg>
      <pc:sldChg chg="modSp new del mod">
        <pc:chgData name="Mark Higgins" userId="ad4ee43bd0f7a961" providerId="LiveId" clId="{7B3C12DC-8600-4E20-806B-96FB228C8506}" dt="2021-09-02T13:17:28.917" v="730" actId="47"/>
        <pc:sldMkLst>
          <pc:docMk/>
          <pc:sldMk cId="3064485875" sldId="690"/>
        </pc:sldMkLst>
        <pc:spChg chg="mod">
          <ac:chgData name="Mark Higgins" userId="ad4ee43bd0f7a961" providerId="LiveId" clId="{7B3C12DC-8600-4E20-806B-96FB228C8506}" dt="2021-09-02T09:27:13.745" v="421" actId="20577"/>
          <ac:spMkLst>
            <pc:docMk/>
            <pc:sldMk cId="3064485875" sldId="690"/>
            <ac:spMk id="2" creationId="{8C354346-84C1-4DD7-8567-53955776F4DF}"/>
          </ac:spMkLst>
        </pc:spChg>
        <pc:spChg chg="mod">
          <ac:chgData name="Mark Higgins" userId="ad4ee43bd0f7a961" providerId="LiveId" clId="{7B3C12DC-8600-4E20-806B-96FB228C8506}" dt="2021-09-02T09:27:53.773" v="468" actId="20577"/>
          <ac:spMkLst>
            <pc:docMk/>
            <pc:sldMk cId="3064485875" sldId="690"/>
            <ac:spMk id="3" creationId="{0DF5B948-8EA0-45C1-83AF-41C9D55535B1}"/>
          </ac:spMkLst>
        </pc:spChg>
      </pc:sldChg>
      <pc:sldChg chg="addSp delSp modSp new del mod modClrScheme chgLayout">
        <pc:chgData name="Mark Higgins" userId="ad4ee43bd0f7a961" providerId="LiveId" clId="{7B3C12DC-8600-4E20-806B-96FB228C8506}" dt="2021-09-02T13:17:27.502" v="729" actId="47"/>
        <pc:sldMkLst>
          <pc:docMk/>
          <pc:sldMk cId="940422249" sldId="691"/>
        </pc:sldMkLst>
        <pc:spChg chg="del mod ord">
          <ac:chgData name="Mark Higgins" userId="ad4ee43bd0f7a961" providerId="LiveId" clId="{7B3C12DC-8600-4E20-806B-96FB228C8506}" dt="2021-09-02T09:27:22.823" v="423" actId="700"/>
          <ac:spMkLst>
            <pc:docMk/>
            <pc:sldMk cId="940422249" sldId="691"/>
            <ac:spMk id="2" creationId="{2C977287-6116-4F8D-B6DC-67F8F1CD77C3}"/>
          </ac:spMkLst>
        </pc:spChg>
        <pc:spChg chg="del mod ord">
          <ac:chgData name="Mark Higgins" userId="ad4ee43bd0f7a961" providerId="LiveId" clId="{7B3C12DC-8600-4E20-806B-96FB228C8506}" dt="2021-09-02T09:27:22.823" v="423" actId="700"/>
          <ac:spMkLst>
            <pc:docMk/>
            <pc:sldMk cId="940422249" sldId="691"/>
            <ac:spMk id="3" creationId="{0530D1CD-4A99-4E65-8B1D-4C3E0F06956A}"/>
          </ac:spMkLst>
        </pc:spChg>
        <pc:spChg chg="add mod ord">
          <ac:chgData name="Mark Higgins" userId="ad4ee43bd0f7a961" providerId="LiveId" clId="{7B3C12DC-8600-4E20-806B-96FB228C8506}" dt="2021-09-02T09:27:28.431" v="438" actId="20577"/>
          <ac:spMkLst>
            <pc:docMk/>
            <pc:sldMk cId="940422249" sldId="691"/>
            <ac:spMk id="4" creationId="{5A960BC8-E4FC-4059-8946-042FA3E00F0A}"/>
          </ac:spMkLst>
        </pc:spChg>
        <pc:spChg chg="add mod ord">
          <ac:chgData name="Mark Higgins" userId="ad4ee43bd0f7a961" providerId="LiveId" clId="{7B3C12DC-8600-4E20-806B-96FB228C8506}" dt="2021-09-02T09:27:22.823" v="423" actId="700"/>
          <ac:spMkLst>
            <pc:docMk/>
            <pc:sldMk cId="940422249" sldId="691"/>
            <ac:spMk id="5" creationId="{9908692F-8927-4638-B7ED-B4169BFE2084}"/>
          </ac:spMkLst>
        </pc:spChg>
      </pc:sldChg>
      <pc:sldChg chg="modSp new del mod">
        <pc:chgData name="Mark Higgins" userId="ad4ee43bd0f7a961" providerId="LiveId" clId="{7B3C12DC-8600-4E20-806B-96FB228C8506}" dt="2021-09-02T13:17:24.913" v="728" actId="47"/>
        <pc:sldMkLst>
          <pc:docMk/>
          <pc:sldMk cId="732828431" sldId="692"/>
        </pc:sldMkLst>
        <pc:spChg chg="mod">
          <ac:chgData name="Mark Higgins" userId="ad4ee43bd0f7a961" providerId="LiveId" clId="{7B3C12DC-8600-4E20-806B-96FB228C8506}" dt="2021-09-02T09:27:44.686" v="456" actId="20577"/>
          <ac:spMkLst>
            <pc:docMk/>
            <pc:sldMk cId="732828431" sldId="692"/>
            <ac:spMk id="2" creationId="{94801735-E090-4CCE-B9A1-F59FC5B1D327}"/>
          </ac:spMkLst>
        </pc:spChg>
      </pc:sldChg>
      <pc:sldChg chg="addSp delSp modSp new mod">
        <pc:chgData name="Mark Higgins" userId="ad4ee43bd0f7a961" providerId="LiveId" clId="{7B3C12DC-8600-4E20-806B-96FB228C8506}" dt="2021-09-02T13:14:20.566" v="727" actId="20577"/>
        <pc:sldMkLst>
          <pc:docMk/>
          <pc:sldMk cId="1637030846" sldId="693"/>
        </pc:sldMkLst>
        <pc:spChg chg="mod">
          <ac:chgData name="Mark Higgins" userId="ad4ee43bd0f7a961" providerId="LiveId" clId="{7B3C12DC-8600-4E20-806B-96FB228C8506}" dt="2021-09-02T13:11:30.617" v="542" actId="20577"/>
          <ac:spMkLst>
            <pc:docMk/>
            <pc:sldMk cId="1637030846" sldId="693"/>
            <ac:spMk id="2" creationId="{2EF52883-B499-4376-9815-3C46047A0A2F}"/>
          </ac:spMkLst>
        </pc:spChg>
        <pc:spChg chg="del mod">
          <ac:chgData name="Mark Higgins" userId="ad4ee43bd0f7a961" providerId="LiveId" clId="{7B3C12DC-8600-4E20-806B-96FB228C8506}" dt="2021-09-02T13:12:17.665" v="594" actId="3680"/>
          <ac:spMkLst>
            <pc:docMk/>
            <pc:sldMk cId="1637030846" sldId="693"/>
            <ac:spMk id="3" creationId="{6A0C9F5E-534E-469B-805F-FD485FA1EFC5}"/>
          </ac:spMkLst>
        </pc:spChg>
        <pc:graphicFrameChg chg="add mod ord modGraphic">
          <ac:chgData name="Mark Higgins" userId="ad4ee43bd0f7a961" providerId="LiveId" clId="{7B3C12DC-8600-4E20-806B-96FB228C8506}" dt="2021-09-02T13:14:20.566" v="727" actId="20577"/>
          <ac:graphicFrameMkLst>
            <pc:docMk/>
            <pc:sldMk cId="1637030846" sldId="693"/>
            <ac:graphicFrameMk id="4" creationId="{E030EAED-58A5-4164-A2E2-5394113E1482}"/>
          </ac:graphicFrameMkLst>
        </pc:graphicFrameChg>
      </pc:sldChg>
      <pc:sldChg chg="addSp delSp modSp new mod modClrScheme chgLayout">
        <pc:chgData name="Mark Higgins" userId="ad4ee43bd0f7a961" providerId="LiveId" clId="{7B3C12DC-8600-4E20-806B-96FB228C8506}" dt="2021-09-02T13:18:03.404" v="785" actId="20577"/>
        <pc:sldMkLst>
          <pc:docMk/>
          <pc:sldMk cId="550359697" sldId="694"/>
        </pc:sldMkLst>
        <pc:spChg chg="del mod ord">
          <ac:chgData name="Mark Higgins" userId="ad4ee43bd0f7a961" providerId="LiveId" clId="{7B3C12DC-8600-4E20-806B-96FB228C8506}" dt="2021-09-02T13:17:39.254" v="732" actId="700"/>
          <ac:spMkLst>
            <pc:docMk/>
            <pc:sldMk cId="550359697" sldId="694"/>
            <ac:spMk id="2" creationId="{7AD203C2-6969-407B-ACF3-FEE9E7B64B89}"/>
          </ac:spMkLst>
        </pc:spChg>
        <pc:spChg chg="del mod ord">
          <ac:chgData name="Mark Higgins" userId="ad4ee43bd0f7a961" providerId="LiveId" clId="{7B3C12DC-8600-4E20-806B-96FB228C8506}" dt="2021-09-02T13:17:39.254" v="732" actId="700"/>
          <ac:spMkLst>
            <pc:docMk/>
            <pc:sldMk cId="550359697" sldId="694"/>
            <ac:spMk id="3" creationId="{8F9D8F73-1196-4FF7-AC2E-428B26AEE99A}"/>
          </ac:spMkLst>
        </pc:spChg>
        <pc:spChg chg="add mod ord">
          <ac:chgData name="Mark Higgins" userId="ad4ee43bd0f7a961" providerId="LiveId" clId="{7B3C12DC-8600-4E20-806B-96FB228C8506}" dt="2021-09-02T13:17:44.877" v="738" actId="20577"/>
          <ac:spMkLst>
            <pc:docMk/>
            <pc:sldMk cId="550359697" sldId="694"/>
            <ac:spMk id="4" creationId="{978B8C4E-AF22-437A-81FB-CB7B59C12767}"/>
          </ac:spMkLst>
        </pc:spChg>
        <pc:spChg chg="add mod ord">
          <ac:chgData name="Mark Higgins" userId="ad4ee43bd0f7a961" providerId="LiveId" clId="{7B3C12DC-8600-4E20-806B-96FB228C8506}" dt="2021-09-02T13:18:03.404" v="785" actId="20577"/>
          <ac:spMkLst>
            <pc:docMk/>
            <pc:sldMk cId="550359697" sldId="694"/>
            <ac:spMk id="5" creationId="{69B94D9C-A8CC-4D81-8AF9-23A6DFC412A1}"/>
          </ac:spMkLst>
        </pc:spChg>
      </pc:sldChg>
      <pc:sldChg chg="modSp new mod">
        <pc:chgData name="Mark Higgins" userId="ad4ee43bd0f7a961" providerId="LiveId" clId="{7B3C12DC-8600-4E20-806B-96FB228C8506}" dt="2021-09-02T13:18:39.542" v="849" actId="20577"/>
        <pc:sldMkLst>
          <pc:docMk/>
          <pc:sldMk cId="247146181" sldId="695"/>
        </pc:sldMkLst>
        <pc:spChg chg="mod">
          <ac:chgData name="Mark Higgins" userId="ad4ee43bd0f7a961" providerId="LiveId" clId="{7B3C12DC-8600-4E20-806B-96FB228C8506}" dt="2021-09-02T13:18:39.542" v="849" actId="20577"/>
          <ac:spMkLst>
            <pc:docMk/>
            <pc:sldMk cId="247146181" sldId="695"/>
            <ac:spMk id="2" creationId="{6517ADE2-0A50-4DFE-85F5-C1E1371D6EA4}"/>
          </ac:spMkLst>
        </pc:spChg>
      </pc:sldChg>
      <pc:sldChg chg="modSp new mod ord">
        <pc:chgData name="Mark Higgins" userId="ad4ee43bd0f7a961" providerId="LiveId" clId="{7B3C12DC-8600-4E20-806B-96FB228C8506}" dt="2021-09-02T13:19:08.162" v="867"/>
        <pc:sldMkLst>
          <pc:docMk/>
          <pc:sldMk cId="961037850" sldId="696"/>
        </pc:sldMkLst>
        <pc:spChg chg="mod">
          <ac:chgData name="Mark Higgins" userId="ad4ee43bd0f7a961" providerId="LiveId" clId="{7B3C12DC-8600-4E20-806B-96FB228C8506}" dt="2021-09-02T13:18:59.270" v="865" actId="20577"/>
          <ac:spMkLst>
            <pc:docMk/>
            <pc:sldMk cId="961037850" sldId="696"/>
            <ac:spMk id="2" creationId="{E0F2F5B7-3BD1-40E6-8619-7C3D586FAA6F}"/>
          </ac:spMkLst>
        </pc:spChg>
      </pc:sldChg>
      <pc:sldChg chg="modSp new mod">
        <pc:chgData name="Mark Higgins" userId="ad4ee43bd0f7a961" providerId="LiveId" clId="{7B3C12DC-8600-4E20-806B-96FB228C8506}" dt="2021-09-02T13:19:41.437" v="889" actId="20577"/>
        <pc:sldMkLst>
          <pc:docMk/>
          <pc:sldMk cId="2382590890" sldId="697"/>
        </pc:sldMkLst>
        <pc:spChg chg="mod">
          <ac:chgData name="Mark Higgins" userId="ad4ee43bd0f7a961" providerId="LiveId" clId="{7B3C12DC-8600-4E20-806B-96FB228C8506}" dt="2021-09-02T13:19:41.437" v="889" actId="20577"/>
          <ac:spMkLst>
            <pc:docMk/>
            <pc:sldMk cId="2382590890" sldId="697"/>
            <ac:spMk id="2" creationId="{2E144EA4-3BA7-44CE-A85C-9619B006399F}"/>
          </ac:spMkLst>
        </pc:spChg>
      </pc:sldChg>
      <pc:sldChg chg="modSp new mod">
        <pc:chgData name="Mark Higgins" userId="ad4ee43bd0f7a961" providerId="LiveId" clId="{7B3C12DC-8600-4E20-806B-96FB228C8506}" dt="2021-09-02T13:19:58.524" v="910" actId="20577"/>
        <pc:sldMkLst>
          <pc:docMk/>
          <pc:sldMk cId="2816790370" sldId="698"/>
        </pc:sldMkLst>
        <pc:spChg chg="mod">
          <ac:chgData name="Mark Higgins" userId="ad4ee43bd0f7a961" providerId="LiveId" clId="{7B3C12DC-8600-4E20-806B-96FB228C8506}" dt="2021-09-02T13:19:58.524" v="910" actId="20577"/>
          <ac:spMkLst>
            <pc:docMk/>
            <pc:sldMk cId="2816790370" sldId="698"/>
            <ac:spMk id="2" creationId="{209669A0-8379-4B62-A887-00CF5775A344}"/>
          </ac:spMkLst>
        </pc:spChg>
      </pc:sldChg>
      <pc:sldChg chg="modSp new mod">
        <pc:chgData name="Mark Higgins" userId="ad4ee43bd0f7a961" providerId="LiveId" clId="{7B3C12DC-8600-4E20-806B-96FB228C8506}" dt="2021-09-02T13:21:05.799" v="958" actId="20577"/>
        <pc:sldMkLst>
          <pc:docMk/>
          <pc:sldMk cId="4291132042" sldId="699"/>
        </pc:sldMkLst>
        <pc:spChg chg="mod">
          <ac:chgData name="Mark Higgins" userId="ad4ee43bd0f7a961" providerId="LiveId" clId="{7B3C12DC-8600-4E20-806B-96FB228C8506}" dt="2021-09-02T13:20:46.293" v="927" actId="20577"/>
          <ac:spMkLst>
            <pc:docMk/>
            <pc:sldMk cId="4291132042" sldId="699"/>
            <ac:spMk id="2" creationId="{81FC3673-9079-4D64-B67A-90E485736989}"/>
          </ac:spMkLst>
        </pc:spChg>
        <pc:spChg chg="mod">
          <ac:chgData name="Mark Higgins" userId="ad4ee43bd0f7a961" providerId="LiveId" clId="{7B3C12DC-8600-4E20-806B-96FB228C8506}" dt="2021-09-02T13:21:05.799" v="958" actId="20577"/>
          <ac:spMkLst>
            <pc:docMk/>
            <pc:sldMk cId="4291132042" sldId="699"/>
            <ac:spMk id="3" creationId="{A2B44A85-0027-42D7-999F-F7D112C5EA7E}"/>
          </ac:spMkLst>
        </pc:spChg>
      </pc:sldChg>
      <pc:sldChg chg="modSp new mod">
        <pc:chgData name="Mark Higgins" userId="ad4ee43bd0f7a961" providerId="LiveId" clId="{7B3C12DC-8600-4E20-806B-96FB228C8506}" dt="2021-09-02T13:21:22.567" v="975" actId="20577"/>
        <pc:sldMkLst>
          <pc:docMk/>
          <pc:sldMk cId="2299538971" sldId="700"/>
        </pc:sldMkLst>
        <pc:spChg chg="mod">
          <ac:chgData name="Mark Higgins" userId="ad4ee43bd0f7a961" providerId="LiveId" clId="{7B3C12DC-8600-4E20-806B-96FB228C8506}" dt="2021-09-02T13:21:22.567" v="975" actId="20577"/>
          <ac:spMkLst>
            <pc:docMk/>
            <pc:sldMk cId="2299538971" sldId="700"/>
            <ac:spMk id="2" creationId="{E8F27E77-B677-4EC4-896A-15CB00C3CF04}"/>
          </ac:spMkLst>
        </pc:spChg>
      </pc:sldChg>
      <pc:sldChg chg="modSp new mod">
        <pc:chgData name="Mark Higgins" userId="ad4ee43bd0f7a961" providerId="LiveId" clId="{7B3C12DC-8600-4E20-806B-96FB228C8506}" dt="2021-09-02T13:22:55.728" v="1038" actId="20577"/>
        <pc:sldMkLst>
          <pc:docMk/>
          <pc:sldMk cId="3647801122" sldId="701"/>
        </pc:sldMkLst>
        <pc:spChg chg="mod">
          <ac:chgData name="Mark Higgins" userId="ad4ee43bd0f7a961" providerId="LiveId" clId="{7B3C12DC-8600-4E20-806B-96FB228C8506}" dt="2021-09-02T13:22:38.199" v="981" actId="20577"/>
          <ac:spMkLst>
            <pc:docMk/>
            <pc:sldMk cId="3647801122" sldId="701"/>
            <ac:spMk id="2" creationId="{13E505DE-2040-48D9-9703-FAF4F6DF914C}"/>
          </ac:spMkLst>
        </pc:spChg>
        <pc:spChg chg="mod">
          <ac:chgData name="Mark Higgins" userId="ad4ee43bd0f7a961" providerId="LiveId" clId="{7B3C12DC-8600-4E20-806B-96FB228C8506}" dt="2021-09-02T13:22:55.728" v="1038" actId="20577"/>
          <ac:spMkLst>
            <pc:docMk/>
            <pc:sldMk cId="3647801122" sldId="701"/>
            <ac:spMk id="3" creationId="{31F98659-4FB7-4E33-9613-8E718FF9FB09}"/>
          </ac:spMkLst>
        </pc:spChg>
      </pc:sldChg>
      <pc:sldChg chg="modSp new mod">
        <pc:chgData name="Mark Higgins" userId="ad4ee43bd0f7a961" providerId="LiveId" clId="{7B3C12DC-8600-4E20-806B-96FB228C8506}" dt="2021-09-02T14:42:42.800" v="1397" actId="20577"/>
        <pc:sldMkLst>
          <pc:docMk/>
          <pc:sldMk cId="1124660872" sldId="702"/>
        </pc:sldMkLst>
        <pc:spChg chg="mod">
          <ac:chgData name="Mark Higgins" userId="ad4ee43bd0f7a961" providerId="LiveId" clId="{7B3C12DC-8600-4E20-806B-96FB228C8506}" dt="2021-09-02T13:24:41.459" v="1044" actId="20577"/>
          <ac:spMkLst>
            <pc:docMk/>
            <pc:sldMk cId="1124660872" sldId="702"/>
            <ac:spMk id="2" creationId="{02CC0FA7-F787-44AB-B5BE-14E4E8C3A307}"/>
          </ac:spMkLst>
        </pc:spChg>
        <pc:spChg chg="mod">
          <ac:chgData name="Mark Higgins" userId="ad4ee43bd0f7a961" providerId="LiveId" clId="{7B3C12DC-8600-4E20-806B-96FB228C8506}" dt="2021-09-02T14:42:42.800" v="1397" actId="20577"/>
          <ac:spMkLst>
            <pc:docMk/>
            <pc:sldMk cId="1124660872" sldId="702"/>
            <ac:spMk id="3" creationId="{492CB42C-1481-4724-8EF8-CB22236A5125}"/>
          </ac:spMkLst>
        </pc:spChg>
      </pc:sldChg>
      <pc:sldChg chg="modSp add mod ord">
        <pc:chgData name="Mark Higgins" userId="ad4ee43bd0f7a961" providerId="LiveId" clId="{7B3C12DC-8600-4E20-806B-96FB228C8506}" dt="2021-09-02T13:29:39.605" v="1118" actId="20577"/>
        <pc:sldMkLst>
          <pc:docMk/>
          <pc:sldMk cId="3031805303" sldId="703"/>
        </pc:sldMkLst>
        <pc:spChg chg="mod">
          <ac:chgData name="Mark Higgins" userId="ad4ee43bd0f7a961" providerId="LiveId" clId="{7B3C12DC-8600-4E20-806B-96FB228C8506}" dt="2021-09-02T13:29:39.605" v="1118" actId="20577"/>
          <ac:spMkLst>
            <pc:docMk/>
            <pc:sldMk cId="3031805303" sldId="703"/>
            <ac:spMk id="57" creationId="{C511BFB5-EEAD-4CA1-979C-CC71A3834622}"/>
          </ac:spMkLst>
        </pc:spChg>
      </pc:sldChg>
      <pc:sldChg chg="modSp add mod">
        <pc:chgData name="Mark Higgins" userId="ad4ee43bd0f7a961" providerId="LiveId" clId="{7B3C12DC-8600-4E20-806B-96FB228C8506}" dt="2021-09-02T13:29:48.077" v="1121" actId="20577"/>
        <pc:sldMkLst>
          <pc:docMk/>
          <pc:sldMk cId="140445724" sldId="704"/>
        </pc:sldMkLst>
        <pc:spChg chg="mod">
          <ac:chgData name="Mark Higgins" userId="ad4ee43bd0f7a961" providerId="LiveId" clId="{7B3C12DC-8600-4E20-806B-96FB228C8506}" dt="2021-09-02T13:29:48.077" v="1121" actId="20577"/>
          <ac:spMkLst>
            <pc:docMk/>
            <pc:sldMk cId="140445724" sldId="704"/>
            <ac:spMk id="57" creationId="{C511BFB5-EEAD-4CA1-979C-CC71A3834622}"/>
          </ac:spMkLst>
        </pc:spChg>
      </pc:sldChg>
      <pc:sldChg chg="modSp new mod">
        <pc:chgData name="Mark Higgins" userId="ad4ee43bd0f7a961" providerId="LiveId" clId="{7B3C12DC-8600-4E20-806B-96FB228C8506}" dt="2021-09-02T13:30:09.958" v="1127" actId="20577"/>
        <pc:sldMkLst>
          <pc:docMk/>
          <pc:sldMk cId="68695730" sldId="705"/>
        </pc:sldMkLst>
        <pc:spChg chg="mod">
          <ac:chgData name="Mark Higgins" userId="ad4ee43bd0f7a961" providerId="LiveId" clId="{7B3C12DC-8600-4E20-806B-96FB228C8506}" dt="2021-09-02T13:30:09.958" v="1127" actId="20577"/>
          <ac:spMkLst>
            <pc:docMk/>
            <pc:sldMk cId="68695730" sldId="705"/>
            <ac:spMk id="2" creationId="{F7E9CFC5-72DE-4A72-93D6-A2402CD95D37}"/>
          </ac:spMkLst>
        </pc:spChg>
      </pc:sldChg>
      <pc:sldChg chg="modSp new mod">
        <pc:chgData name="Mark Higgins" userId="ad4ee43bd0f7a961" providerId="LiveId" clId="{7B3C12DC-8600-4E20-806B-96FB228C8506}" dt="2021-09-02T14:04:32.237" v="1330" actId="20577"/>
        <pc:sldMkLst>
          <pc:docMk/>
          <pc:sldMk cId="296084717" sldId="706"/>
        </pc:sldMkLst>
        <pc:spChg chg="mod">
          <ac:chgData name="Mark Higgins" userId="ad4ee43bd0f7a961" providerId="LiveId" clId="{7B3C12DC-8600-4E20-806B-96FB228C8506}" dt="2021-09-02T14:03:36.756" v="1142" actId="20577"/>
          <ac:spMkLst>
            <pc:docMk/>
            <pc:sldMk cId="296084717" sldId="706"/>
            <ac:spMk id="2" creationId="{6C9111C4-F75C-46E7-A994-F49B6A31C81F}"/>
          </ac:spMkLst>
        </pc:spChg>
        <pc:spChg chg="mod">
          <ac:chgData name="Mark Higgins" userId="ad4ee43bd0f7a961" providerId="LiveId" clId="{7B3C12DC-8600-4E20-806B-96FB228C8506}" dt="2021-09-02T14:04:32.237" v="1330" actId="20577"/>
          <ac:spMkLst>
            <pc:docMk/>
            <pc:sldMk cId="296084717" sldId="706"/>
            <ac:spMk id="3" creationId="{1AAEBC1C-4D11-45DA-A78B-8059ED5C863F}"/>
          </ac:spMkLst>
        </pc:spChg>
      </pc:sldChg>
      <pc:sldChg chg="modSp new mod">
        <pc:chgData name="Mark Higgins" userId="ad4ee43bd0f7a961" providerId="LiveId" clId="{7B3C12DC-8600-4E20-806B-96FB228C8506}" dt="2021-09-02T14:43:01.710" v="1405" actId="20577"/>
        <pc:sldMkLst>
          <pc:docMk/>
          <pc:sldMk cId="2510874112" sldId="707"/>
        </pc:sldMkLst>
        <pc:spChg chg="mod">
          <ac:chgData name="Mark Higgins" userId="ad4ee43bd0f7a961" providerId="LiveId" clId="{7B3C12DC-8600-4E20-806B-96FB228C8506}" dt="2021-09-02T14:43:01.710" v="1405" actId="20577"/>
          <ac:spMkLst>
            <pc:docMk/>
            <pc:sldMk cId="2510874112" sldId="707"/>
            <ac:spMk id="2" creationId="{756C7C0F-CDD1-4AF3-9883-A75EC6CA0C6F}"/>
          </ac:spMkLst>
        </pc:spChg>
      </pc:sldChg>
      <pc:sldChg chg="modSp new mod">
        <pc:chgData name="Mark Higgins" userId="ad4ee43bd0f7a961" providerId="LiveId" clId="{7B3C12DC-8600-4E20-806B-96FB228C8506}" dt="2021-09-02T14:43:34.623" v="1484" actId="20577"/>
        <pc:sldMkLst>
          <pc:docMk/>
          <pc:sldMk cId="197150763" sldId="708"/>
        </pc:sldMkLst>
        <pc:spChg chg="mod">
          <ac:chgData name="Mark Higgins" userId="ad4ee43bd0f7a961" providerId="LiveId" clId="{7B3C12DC-8600-4E20-806B-96FB228C8506}" dt="2021-09-02T14:43:11.274" v="1411" actId="20577"/>
          <ac:spMkLst>
            <pc:docMk/>
            <pc:sldMk cId="197150763" sldId="708"/>
            <ac:spMk id="2" creationId="{D0B98489-9094-4B50-81E2-E8ECBD06CD02}"/>
          </ac:spMkLst>
        </pc:spChg>
        <pc:spChg chg="mod">
          <ac:chgData name="Mark Higgins" userId="ad4ee43bd0f7a961" providerId="LiveId" clId="{7B3C12DC-8600-4E20-806B-96FB228C8506}" dt="2021-09-02T14:43:34.623" v="1484" actId="20577"/>
          <ac:spMkLst>
            <pc:docMk/>
            <pc:sldMk cId="197150763" sldId="708"/>
            <ac:spMk id="3" creationId="{F95DFA5F-F4B0-48B0-9AC6-E53277EE8324}"/>
          </ac:spMkLst>
        </pc:spChg>
      </pc:sldChg>
      <pc:sldChg chg="modSp new mod ord">
        <pc:chgData name="Mark Higgins" userId="ad4ee43bd0f7a961" providerId="LiveId" clId="{7B3C12DC-8600-4E20-806B-96FB228C8506}" dt="2021-09-06T10:37:23.513" v="2710" actId="20578"/>
        <pc:sldMkLst>
          <pc:docMk/>
          <pc:sldMk cId="2149614142" sldId="709"/>
        </pc:sldMkLst>
        <pc:spChg chg="mod">
          <ac:chgData name="Mark Higgins" userId="ad4ee43bd0f7a961" providerId="LiveId" clId="{7B3C12DC-8600-4E20-806B-96FB228C8506}" dt="2021-09-02T14:44:14.508" v="1511" actId="20577"/>
          <ac:spMkLst>
            <pc:docMk/>
            <pc:sldMk cId="2149614142" sldId="709"/>
            <ac:spMk id="2" creationId="{A9C75BA8-6A48-4376-A2D7-86A6BC57B3DD}"/>
          </ac:spMkLst>
        </pc:spChg>
        <pc:spChg chg="mod">
          <ac:chgData name="Mark Higgins" userId="ad4ee43bd0f7a961" providerId="LiveId" clId="{7B3C12DC-8600-4E20-806B-96FB228C8506}" dt="2021-09-06T10:37:23.513" v="2710" actId="20578"/>
          <ac:spMkLst>
            <pc:docMk/>
            <pc:sldMk cId="2149614142" sldId="709"/>
            <ac:spMk id="3" creationId="{4C17FE85-12AB-430C-A61C-16AE929CD02D}"/>
          </ac:spMkLst>
        </pc:spChg>
      </pc:sldChg>
      <pc:sldChg chg="modSp new mod">
        <pc:chgData name="Mark Higgins" userId="ad4ee43bd0f7a961" providerId="LiveId" clId="{7B3C12DC-8600-4E20-806B-96FB228C8506}" dt="2021-09-03T07:26:09.082" v="1875" actId="20577"/>
        <pc:sldMkLst>
          <pc:docMk/>
          <pc:sldMk cId="3350938539" sldId="710"/>
        </pc:sldMkLst>
        <pc:spChg chg="mod">
          <ac:chgData name="Mark Higgins" userId="ad4ee43bd0f7a961" providerId="LiveId" clId="{7B3C12DC-8600-4E20-806B-96FB228C8506}" dt="2021-09-03T07:25:47.626" v="1822" actId="20577"/>
          <ac:spMkLst>
            <pc:docMk/>
            <pc:sldMk cId="3350938539" sldId="710"/>
            <ac:spMk id="2" creationId="{152EBD53-9A75-44A4-90E7-893A77B25089}"/>
          </ac:spMkLst>
        </pc:spChg>
        <pc:spChg chg="mod">
          <ac:chgData name="Mark Higgins" userId="ad4ee43bd0f7a961" providerId="LiveId" clId="{7B3C12DC-8600-4E20-806B-96FB228C8506}" dt="2021-09-03T07:26:09.082" v="1875" actId="20577"/>
          <ac:spMkLst>
            <pc:docMk/>
            <pc:sldMk cId="3350938539" sldId="710"/>
            <ac:spMk id="3" creationId="{199CB72E-FF2C-473D-B7E7-E4C48B38C8B8}"/>
          </ac:spMkLst>
        </pc:spChg>
      </pc:sldChg>
      <pc:sldChg chg="modSp new mod modNotesTx">
        <pc:chgData name="Mark Higgins" userId="ad4ee43bd0f7a961" providerId="LiveId" clId="{7B3C12DC-8600-4E20-806B-96FB228C8506}" dt="2021-09-03T07:26:51.852" v="1909" actId="20577"/>
        <pc:sldMkLst>
          <pc:docMk/>
          <pc:sldMk cId="3878494634" sldId="711"/>
        </pc:sldMkLst>
        <pc:spChg chg="mod">
          <ac:chgData name="Mark Higgins" userId="ad4ee43bd0f7a961" providerId="LiveId" clId="{7B3C12DC-8600-4E20-806B-96FB228C8506}" dt="2021-09-03T07:26:51.852" v="1909" actId="20577"/>
          <ac:spMkLst>
            <pc:docMk/>
            <pc:sldMk cId="3878494634" sldId="711"/>
            <ac:spMk id="2" creationId="{C6C46E45-1325-427A-81CC-E0E6418851C2}"/>
          </ac:spMkLst>
        </pc:spChg>
      </pc:sldChg>
      <pc:sldChg chg="modSp new mod">
        <pc:chgData name="Mark Higgins" userId="ad4ee43bd0f7a961" providerId="LiveId" clId="{7B3C12DC-8600-4E20-806B-96FB228C8506}" dt="2021-09-03T07:27:21.044" v="1960" actId="20577"/>
        <pc:sldMkLst>
          <pc:docMk/>
          <pc:sldMk cId="3216072036" sldId="712"/>
        </pc:sldMkLst>
        <pc:spChg chg="mod">
          <ac:chgData name="Mark Higgins" userId="ad4ee43bd0f7a961" providerId="LiveId" clId="{7B3C12DC-8600-4E20-806B-96FB228C8506}" dt="2021-09-03T07:27:21.044" v="1960" actId="20577"/>
          <ac:spMkLst>
            <pc:docMk/>
            <pc:sldMk cId="3216072036" sldId="712"/>
            <ac:spMk id="2" creationId="{61B8CA62-B38F-4CEB-B187-38DB524378D1}"/>
          </ac:spMkLst>
        </pc:spChg>
      </pc:sldChg>
      <pc:sldChg chg="modSp new mod">
        <pc:chgData name="Mark Higgins" userId="ad4ee43bd0f7a961" providerId="LiveId" clId="{7B3C12DC-8600-4E20-806B-96FB228C8506}" dt="2021-09-03T07:28:17.604" v="2022" actId="20577"/>
        <pc:sldMkLst>
          <pc:docMk/>
          <pc:sldMk cId="779021081" sldId="713"/>
        </pc:sldMkLst>
        <pc:spChg chg="mod">
          <ac:chgData name="Mark Higgins" userId="ad4ee43bd0f7a961" providerId="LiveId" clId="{7B3C12DC-8600-4E20-806B-96FB228C8506}" dt="2021-09-03T07:28:17.604" v="2022" actId="20577"/>
          <ac:spMkLst>
            <pc:docMk/>
            <pc:sldMk cId="779021081" sldId="713"/>
            <ac:spMk id="2" creationId="{EA9A251B-82B6-454F-B5B1-EF59737C9708}"/>
          </ac:spMkLst>
        </pc:spChg>
      </pc:sldChg>
      <pc:sldChg chg="modSp new mod">
        <pc:chgData name="Mark Higgins" userId="ad4ee43bd0f7a961" providerId="LiveId" clId="{7B3C12DC-8600-4E20-806B-96FB228C8506}" dt="2021-09-03T07:28:42.567" v="2084" actId="20577"/>
        <pc:sldMkLst>
          <pc:docMk/>
          <pc:sldMk cId="4245500416" sldId="714"/>
        </pc:sldMkLst>
        <pc:spChg chg="mod">
          <ac:chgData name="Mark Higgins" userId="ad4ee43bd0f7a961" providerId="LiveId" clId="{7B3C12DC-8600-4E20-806B-96FB228C8506}" dt="2021-09-03T07:28:42.567" v="2084" actId="20577"/>
          <ac:spMkLst>
            <pc:docMk/>
            <pc:sldMk cId="4245500416" sldId="714"/>
            <ac:spMk id="2" creationId="{0104DD9D-360E-4EF0-A433-CA249067D0C9}"/>
          </ac:spMkLst>
        </pc:spChg>
      </pc:sldChg>
      <pc:sldChg chg="modSp new mod">
        <pc:chgData name="Mark Higgins" userId="ad4ee43bd0f7a961" providerId="LiveId" clId="{7B3C12DC-8600-4E20-806B-96FB228C8506}" dt="2021-09-03T07:29:17.062" v="2130" actId="20577"/>
        <pc:sldMkLst>
          <pc:docMk/>
          <pc:sldMk cId="2036575152" sldId="715"/>
        </pc:sldMkLst>
        <pc:spChg chg="mod">
          <ac:chgData name="Mark Higgins" userId="ad4ee43bd0f7a961" providerId="LiveId" clId="{7B3C12DC-8600-4E20-806B-96FB228C8506}" dt="2021-09-03T07:29:17.062" v="2130" actId="20577"/>
          <ac:spMkLst>
            <pc:docMk/>
            <pc:sldMk cId="2036575152" sldId="715"/>
            <ac:spMk id="2" creationId="{485B26D3-76DA-4B2E-9802-D07A9A7170E6}"/>
          </ac:spMkLst>
        </pc:spChg>
      </pc:sldChg>
      <pc:sldChg chg="modSp new mod">
        <pc:chgData name="Mark Higgins" userId="ad4ee43bd0f7a961" providerId="LiveId" clId="{7B3C12DC-8600-4E20-806B-96FB228C8506}" dt="2021-09-03T07:29:38.432" v="2174" actId="20577"/>
        <pc:sldMkLst>
          <pc:docMk/>
          <pc:sldMk cId="3626110082" sldId="716"/>
        </pc:sldMkLst>
        <pc:spChg chg="mod">
          <ac:chgData name="Mark Higgins" userId="ad4ee43bd0f7a961" providerId="LiveId" clId="{7B3C12DC-8600-4E20-806B-96FB228C8506}" dt="2021-09-03T07:29:38.432" v="2174" actId="20577"/>
          <ac:spMkLst>
            <pc:docMk/>
            <pc:sldMk cId="3626110082" sldId="716"/>
            <ac:spMk id="2" creationId="{ABCFE2F7-A7F9-4FA8-AA00-657D44227B05}"/>
          </ac:spMkLst>
        </pc:spChg>
      </pc:sldChg>
      <pc:sldChg chg="modSp new mod">
        <pc:chgData name="Mark Higgins" userId="ad4ee43bd0f7a961" providerId="LiveId" clId="{7B3C12DC-8600-4E20-806B-96FB228C8506}" dt="2021-09-03T07:31:58.706" v="2207" actId="20577"/>
        <pc:sldMkLst>
          <pc:docMk/>
          <pc:sldMk cId="2046844614" sldId="717"/>
        </pc:sldMkLst>
        <pc:spChg chg="mod">
          <ac:chgData name="Mark Higgins" userId="ad4ee43bd0f7a961" providerId="LiveId" clId="{7B3C12DC-8600-4E20-806B-96FB228C8506}" dt="2021-09-03T07:31:58.706" v="2207" actId="20577"/>
          <ac:spMkLst>
            <pc:docMk/>
            <pc:sldMk cId="2046844614" sldId="717"/>
            <ac:spMk id="2" creationId="{F00E1C08-9226-4A0D-8F2B-46638B491956}"/>
          </ac:spMkLst>
        </pc:spChg>
      </pc:sldChg>
      <pc:sldChg chg="modSp new mod">
        <pc:chgData name="Mark Higgins" userId="ad4ee43bd0f7a961" providerId="LiveId" clId="{7B3C12DC-8600-4E20-806B-96FB228C8506}" dt="2021-09-03T07:38:08.310" v="2255" actId="20577"/>
        <pc:sldMkLst>
          <pc:docMk/>
          <pc:sldMk cId="2364488843" sldId="718"/>
        </pc:sldMkLst>
        <pc:spChg chg="mod">
          <ac:chgData name="Mark Higgins" userId="ad4ee43bd0f7a961" providerId="LiveId" clId="{7B3C12DC-8600-4E20-806B-96FB228C8506}" dt="2021-09-03T07:37:55.466" v="2225" actId="20577"/>
          <ac:spMkLst>
            <pc:docMk/>
            <pc:sldMk cId="2364488843" sldId="718"/>
            <ac:spMk id="2" creationId="{B4E6A346-583D-4A08-ACEE-1FA52C8A4E47}"/>
          </ac:spMkLst>
        </pc:spChg>
        <pc:spChg chg="mod">
          <ac:chgData name="Mark Higgins" userId="ad4ee43bd0f7a961" providerId="LiveId" clId="{7B3C12DC-8600-4E20-806B-96FB228C8506}" dt="2021-09-03T07:38:08.310" v="2255" actId="20577"/>
          <ac:spMkLst>
            <pc:docMk/>
            <pc:sldMk cId="2364488843" sldId="718"/>
            <ac:spMk id="3" creationId="{FF26F51F-86B6-468C-A0EE-79EEF77E9886}"/>
          </ac:spMkLst>
        </pc:spChg>
      </pc:sldChg>
      <pc:sldChg chg="new">
        <pc:chgData name="Mark Higgins" userId="ad4ee43bd0f7a961" providerId="LiveId" clId="{7B3C12DC-8600-4E20-806B-96FB228C8506}" dt="2021-09-03T07:38:20.569" v="2256" actId="680"/>
        <pc:sldMkLst>
          <pc:docMk/>
          <pc:sldMk cId="3837821357" sldId="719"/>
        </pc:sldMkLst>
      </pc:sldChg>
      <pc:sldChg chg="modSp new mod">
        <pc:chgData name="Mark Higgins" userId="ad4ee43bd0f7a961" providerId="LiveId" clId="{7B3C12DC-8600-4E20-806B-96FB228C8506}" dt="2021-09-03T07:40:24.730" v="2332" actId="20577"/>
        <pc:sldMkLst>
          <pc:docMk/>
          <pc:sldMk cId="2418004797" sldId="720"/>
        </pc:sldMkLst>
        <pc:spChg chg="mod">
          <ac:chgData name="Mark Higgins" userId="ad4ee43bd0f7a961" providerId="LiveId" clId="{7B3C12DC-8600-4E20-806B-96FB228C8506}" dt="2021-09-03T07:39:59.065" v="2285" actId="20577"/>
          <ac:spMkLst>
            <pc:docMk/>
            <pc:sldMk cId="2418004797" sldId="720"/>
            <ac:spMk id="2" creationId="{15DAC176-F679-450B-A448-86EF6AB8319D}"/>
          </ac:spMkLst>
        </pc:spChg>
        <pc:spChg chg="mod">
          <ac:chgData name="Mark Higgins" userId="ad4ee43bd0f7a961" providerId="LiveId" clId="{7B3C12DC-8600-4E20-806B-96FB228C8506}" dt="2021-09-03T07:40:24.730" v="2332" actId="20577"/>
          <ac:spMkLst>
            <pc:docMk/>
            <pc:sldMk cId="2418004797" sldId="720"/>
            <ac:spMk id="3" creationId="{6BE8BAD4-A032-49C7-81B5-0C1099F25D4F}"/>
          </ac:spMkLst>
        </pc:spChg>
      </pc:sldChg>
      <pc:sldChg chg="modSp new mod">
        <pc:chgData name="Mark Higgins" userId="ad4ee43bd0f7a961" providerId="LiveId" clId="{7B3C12DC-8600-4E20-806B-96FB228C8506}" dt="2021-09-03T13:51:57.586" v="2695" actId="15"/>
        <pc:sldMkLst>
          <pc:docMk/>
          <pc:sldMk cId="3209023164" sldId="721"/>
        </pc:sldMkLst>
        <pc:spChg chg="mod">
          <ac:chgData name="Mark Higgins" userId="ad4ee43bd0f7a961" providerId="LiveId" clId="{7B3C12DC-8600-4E20-806B-96FB228C8506}" dt="2021-09-03T07:47:34.229" v="2346" actId="20577"/>
          <ac:spMkLst>
            <pc:docMk/>
            <pc:sldMk cId="3209023164" sldId="721"/>
            <ac:spMk id="2" creationId="{5BA81E49-68D9-4F7A-932D-E56999EEAD59}"/>
          </ac:spMkLst>
        </pc:spChg>
        <pc:spChg chg="mod">
          <ac:chgData name="Mark Higgins" userId="ad4ee43bd0f7a961" providerId="LiveId" clId="{7B3C12DC-8600-4E20-806B-96FB228C8506}" dt="2021-09-03T13:51:57.586" v="2695" actId="15"/>
          <ac:spMkLst>
            <pc:docMk/>
            <pc:sldMk cId="3209023164" sldId="721"/>
            <ac:spMk id="3" creationId="{D58EEB7D-6C62-4412-9F24-E7EAC58CA6D2}"/>
          </ac:spMkLst>
        </pc:spChg>
      </pc:sldChg>
      <pc:sldChg chg="modSp new mod">
        <pc:chgData name="Mark Higgins" userId="ad4ee43bd0f7a961" providerId="LiveId" clId="{7B3C12DC-8600-4E20-806B-96FB228C8506}" dt="2021-09-03T13:37:51.990" v="2492" actId="20577"/>
        <pc:sldMkLst>
          <pc:docMk/>
          <pc:sldMk cId="630191231" sldId="722"/>
        </pc:sldMkLst>
        <pc:spChg chg="mod">
          <ac:chgData name="Mark Higgins" userId="ad4ee43bd0f7a961" providerId="LiveId" clId="{7B3C12DC-8600-4E20-806B-96FB228C8506}" dt="2021-09-03T13:37:51.990" v="2492" actId="20577"/>
          <ac:spMkLst>
            <pc:docMk/>
            <pc:sldMk cId="630191231" sldId="722"/>
            <ac:spMk id="2" creationId="{6E667076-F219-455D-8EAF-8096530104F4}"/>
          </ac:spMkLst>
        </pc:spChg>
        <pc:spChg chg="mod">
          <ac:chgData name="Mark Higgins" userId="ad4ee43bd0f7a961" providerId="LiveId" clId="{7B3C12DC-8600-4E20-806B-96FB228C8506}" dt="2021-09-03T13:37:48.525" v="2487" actId="20577"/>
          <ac:spMkLst>
            <pc:docMk/>
            <pc:sldMk cId="630191231" sldId="722"/>
            <ac:spMk id="3" creationId="{4958ED21-021C-40CF-8523-D90047E81597}"/>
          </ac:spMkLst>
        </pc:spChg>
      </pc:sldChg>
      <pc:sldChg chg="modSp new mod">
        <pc:chgData name="Mark Higgins" userId="ad4ee43bd0f7a961" providerId="LiveId" clId="{7B3C12DC-8600-4E20-806B-96FB228C8506}" dt="2021-09-03T07:49:50.311" v="2439" actId="20577"/>
        <pc:sldMkLst>
          <pc:docMk/>
          <pc:sldMk cId="2585457873" sldId="723"/>
        </pc:sldMkLst>
        <pc:spChg chg="mod">
          <ac:chgData name="Mark Higgins" userId="ad4ee43bd0f7a961" providerId="LiveId" clId="{7B3C12DC-8600-4E20-806B-96FB228C8506}" dt="2021-09-03T07:48:40.397" v="2401" actId="20577"/>
          <ac:spMkLst>
            <pc:docMk/>
            <pc:sldMk cId="2585457873" sldId="723"/>
            <ac:spMk id="2" creationId="{7A4B060A-2BFA-47ED-B6B9-0D9D37A6591F}"/>
          </ac:spMkLst>
        </pc:spChg>
        <pc:spChg chg="mod">
          <ac:chgData name="Mark Higgins" userId="ad4ee43bd0f7a961" providerId="LiveId" clId="{7B3C12DC-8600-4E20-806B-96FB228C8506}" dt="2021-09-03T07:49:50.311" v="2439" actId="20577"/>
          <ac:spMkLst>
            <pc:docMk/>
            <pc:sldMk cId="2585457873" sldId="723"/>
            <ac:spMk id="3" creationId="{5FF1ED6F-CC4E-450C-807D-5E0A8FA2A32D}"/>
          </ac:spMkLst>
        </pc:spChg>
      </pc:sldChg>
      <pc:sldChg chg="modSp new mod">
        <pc:chgData name="Mark Higgins" userId="ad4ee43bd0f7a961" providerId="LiveId" clId="{7B3C12DC-8600-4E20-806B-96FB228C8506}" dt="2021-09-03T07:52:02.419" v="2452" actId="20577"/>
        <pc:sldMkLst>
          <pc:docMk/>
          <pc:sldMk cId="2626823195" sldId="724"/>
        </pc:sldMkLst>
        <pc:spChg chg="mod">
          <ac:chgData name="Mark Higgins" userId="ad4ee43bd0f7a961" providerId="LiveId" clId="{7B3C12DC-8600-4E20-806B-96FB228C8506}" dt="2021-09-03T07:52:02.419" v="2452" actId="20577"/>
          <ac:spMkLst>
            <pc:docMk/>
            <pc:sldMk cId="2626823195" sldId="724"/>
            <ac:spMk id="2" creationId="{75E2DDF0-CFA3-493C-A8A1-B22A537AD6EF}"/>
          </ac:spMkLst>
        </pc:spChg>
        <pc:spChg chg="mod">
          <ac:chgData name="Mark Higgins" userId="ad4ee43bd0f7a961" providerId="LiveId" clId="{7B3C12DC-8600-4E20-806B-96FB228C8506}" dt="2021-09-03T07:51:48.516" v="2447" actId="20577"/>
          <ac:spMkLst>
            <pc:docMk/>
            <pc:sldMk cId="2626823195" sldId="724"/>
            <ac:spMk id="3" creationId="{DA8C4FE6-F025-47D6-A280-2D2F8013A576}"/>
          </ac:spMkLst>
        </pc:spChg>
      </pc:sldChg>
      <pc:sldChg chg="modSp new mod">
        <pc:chgData name="Mark Higgins" userId="ad4ee43bd0f7a961" providerId="LiveId" clId="{7B3C12DC-8600-4E20-806B-96FB228C8506}" dt="2021-09-03T13:48:07.597" v="2628" actId="20577"/>
        <pc:sldMkLst>
          <pc:docMk/>
          <pc:sldMk cId="1913810849" sldId="725"/>
        </pc:sldMkLst>
        <pc:spChg chg="mod">
          <ac:chgData name="Mark Higgins" userId="ad4ee43bd0f7a961" providerId="LiveId" clId="{7B3C12DC-8600-4E20-806B-96FB228C8506}" dt="2021-09-03T13:46:47.756" v="2521" actId="20577"/>
          <ac:spMkLst>
            <pc:docMk/>
            <pc:sldMk cId="1913810849" sldId="725"/>
            <ac:spMk id="2" creationId="{C13D9572-0D40-4CEA-B854-02D074333E64}"/>
          </ac:spMkLst>
        </pc:spChg>
        <pc:spChg chg="mod">
          <ac:chgData name="Mark Higgins" userId="ad4ee43bd0f7a961" providerId="LiveId" clId="{7B3C12DC-8600-4E20-806B-96FB228C8506}" dt="2021-09-03T13:48:07.597" v="2628" actId="20577"/>
          <ac:spMkLst>
            <pc:docMk/>
            <pc:sldMk cId="1913810849" sldId="725"/>
            <ac:spMk id="3" creationId="{3D4BF050-3D39-49BE-A1E1-7CA3E382C0FC}"/>
          </ac:spMkLst>
        </pc:spChg>
      </pc:sldChg>
      <pc:sldChg chg="new">
        <pc:chgData name="Mark Higgins" userId="ad4ee43bd0f7a961" providerId="LiveId" clId="{7B3C12DC-8600-4E20-806B-96FB228C8506}" dt="2021-09-03T13:47:13.481" v="2572" actId="680"/>
        <pc:sldMkLst>
          <pc:docMk/>
          <pc:sldMk cId="1326003313" sldId="726"/>
        </pc:sldMkLst>
      </pc:sldChg>
    </pc:docChg>
  </pc:docChgLst>
  <pc:docChgLst>
    <pc:chgData name="Mark Higgins" userId="f99148ad-7e67-4304-8c11-27c7a53efd31" providerId="ADAL" clId="{67496FA6-AE80-4589-8013-147AF777545E}"/>
    <pc:docChg chg="custSel addSld modSld sldOrd">
      <pc:chgData name="Mark Higgins" userId="f99148ad-7e67-4304-8c11-27c7a53efd31" providerId="ADAL" clId="{67496FA6-AE80-4589-8013-147AF777545E}" dt="2021-11-08T08:24:00.845" v="1240" actId="5793"/>
      <pc:docMkLst>
        <pc:docMk/>
      </pc:docMkLst>
      <pc:sldChg chg="modSp mod">
        <pc:chgData name="Mark Higgins" userId="f99148ad-7e67-4304-8c11-27c7a53efd31" providerId="ADAL" clId="{67496FA6-AE80-4589-8013-147AF777545E}" dt="2021-11-04T10:41:56.768" v="480" actId="20578"/>
        <pc:sldMkLst>
          <pc:docMk/>
          <pc:sldMk cId="2851725395" sldId="263"/>
        </pc:sldMkLst>
        <pc:spChg chg="mod">
          <ac:chgData name="Mark Higgins" userId="f99148ad-7e67-4304-8c11-27c7a53efd31" providerId="ADAL" clId="{67496FA6-AE80-4589-8013-147AF777545E}" dt="2021-11-04T10:41:23.807" v="479" actId="6549"/>
          <ac:spMkLst>
            <pc:docMk/>
            <pc:sldMk cId="2851725395" sldId="263"/>
            <ac:spMk id="3" creationId="{93E1A0CE-437E-4089-AE73-03BEE8D4C05A}"/>
          </ac:spMkLst>
        </pc:spChg>
        <pc:spChg chg="mod">
          <ac:chgData name="Mark Higgins" userId="f99148ad-7e67-4304-8c11-27c7a53efd31" providerId="ADAL" clId="{67496FA6-AE80-4589-8013-147AF777545E}" dt="2021-11-04T10:41:56.768" v="480" actId="20578"/>
          <ac:spMkLst>
            <pc:docMk/>
            <pc:sldMk cId="2851725395" sldId="263"/>
            <ac:spMk id="7" creationId="{18128484-EA74-4207-8743-D6890E77D4AF}"/>
          </ac:spMkLst>
        </pc:spChg>
      </pc:sldChg>
      <pc:sldChg chg="modSp mod">
        <pc:chgData name="Mark Higgins" userId="f99148ad-7e67-4304-8c11-27c7a53efd31" providerId="ADAL" clId="{67496FA6-AE80-4589-8013-147AF777545E}" dt="2021-11-04T10:36:26.832" v="39" actId="20577"/>
        <pc:sldMkLst>
          <pc:docMk/>
          <pc:sldMk cId="448120669" sldId="751"/>
        </pc:sldMkLst>
        <pc:spChg chg="mod">
          <ac:chgData name="Mark Higgins" userId="f99148ad-7e67-4304-8c11-27c7a53efd31" providerId="ADAL" clId="{67496FA6-AE80-4589-8013-147AF777545E}" dt="2021-11-04T10:36:26.832" v="39" actId="20577"/>
          <ac:spMkLst>
            <pc:docMk/>
            <pc:sldMk cId="448120669" sldId="751"/>
            <ac:spMk id="3" creationId="{1724013F-FD33-483F-B6A1-487D1C081F19}"/>
          </ac:spMkLst>
        </pc:spChg>
      </pc:sldChg>
      <pc:sldChg chg="modSp new mod ord">
        <pc:chgData name="Mark Higgins" userId="f99148ad-7e67-4304-8c11-27c7a53efd31" providerId="ADAL" clId="{67496FA6-AE80-4589-8013-147AF777545E}" dt="2021-11-08T08:22:05.094" v="1169" actId="20577"/>
        <pc:sldMkLst>
          <pc:docMk/>
          <pc:sldMk cId="661489223" sldId="752"/>
        </pc:sldMkLst>
        <pc:spChg chg="mod">
          <ac:chgData name="Mark Higgins" userId="f99148ad-7e67-4304-8c11-27c7a53efd31" providerId="ADAL" clId="{67496FA6-AE80-4589-8013-147AF777545E}" dt="2021-11-08T08:20:23.439" v="1005" actId="20577"/>
          <ac:spMkLst>
            <pc:docMk/>
            <pc:sldMk cId="661489223" sldId="752"/>
            <ac:spMk id="2" creationId="{581A0EBE-A6F2-4F4E-8876-6D47A8D5FFD8}"/>
          </ac:spMkLst>
        </pc:spChg>
        <pc:spChg chg="mod">
          <ac:chgData name="Mark Higgins" userId="f99148ad-7e67-4304-8c11-27c7a53efd31" providerId="ADAL" clId="{67496FA6-AE80-4589-8013-147AF777545E}" dt="2021-11-08T08:22:05.094" v="1169" actId="20577"/>
          <ac:spMkLst>
            <pc:docMk/>
            <pc:sldMk cId="661489223" sldId="752"/>
            <ac:spMk id="3" creationId="{EE86AC19-90FE-4327-BFE2-4899C40FF6D1}"/>
          </ac:spMkLst>
        </pc:spChg>
      </pc:sldChg>
      <pc:sldChg chg="modSp new mod">
        <pc:chgData name="Mark Higgins" userId="f99148ad-7e67-4304-8c11-27c7a53efd31" providerId="ADAL" clId="{67496FA6-AE80-4589-8013-147AF777545E}" dt="2021-11-08T08:24:00.845" v="1240" actId="5793"/>
        <pc:sldMkLst>
          <pc:docMk/>
          <pc:sldMk cId="3462418458" sldId="753"/>
        </pc:sldMkLst>
        <pc:spChg chg="mod">
          <ac:chgData name="Mark Higgins" userId="f99148ad-7e67-4304-8c11-27c7a53efd31" providerId="ADAL" clId="{67496FA6-AE80-4589-8013-147AF777545E}" dt="2021-11-08T08:22:21.344" v="1179" actId="20577"/>
          <ac:spMkLst>
            <pc:docMk/>
            <pc:sldMk cId="3462418458" sldId="753"/>
            <ac:spMk id="2" creationId="{80EBF94E-84D7-4C47-A3B1-EFB7C19F239F}"/>
          </ac:spMkLst>
        </pc:spChg>
        <pc:spChg chg="mod">
          <ac:chgData name="Mark Higgins" userId="f99148ad-7e67-4304-8c11-27c7a53efd31" providerId="ADAL" clId="{67496FA6-AE80-4589-8013-147AF777545E}" dt="2021-11-08T08:24:00.845" v="1240" actId="5793"/>
          <ac:spMkLst>
            <pc:docMk/>
            <pc:sldMk cId="3462418458" sldId="753"/>
            <ac:spMk id="3" creationId="{0423AAD1-C2D8-4983-8860-5298242C2722}"/>
          </ac:spMkLst>
        </pc:spChg>
      </pc:sldChg>
      <pc:sldChg chg="modSp mod">
        <pc:chgData name="Mark Higgins" userId="f99148ad-7e67-4304-8c11-27c7a53efd31" providerId="ADAL" clId="{67496FA6-AE80-4589-8013-147AF777545E}" dt="2021-11-04T10:37:59.005" v="178" actId="20577"/>
        <pc:sldMkLst>
          <pc:docMk/>
          <pc:sldMk cId="674505606" sldId="757"/>
        </pc:sldMkLst>
        <pc:spChg chg="mod">
          <ac:chgData name="Mark Higgins" userId="f99148ad-7e67-4304-8c11-27c7a53efd31" providerId="ADAL" clId="{67496FA6-AE80-4589-8013-147AF777545E}" dt="2021-11-04T10:37:59.005" v="178" actId="20577"/>
          <ac:spMkLst>
            <pc:docMk/>
            <pc:sldMk cId="674505606" sldId="757"/>
            <ac:spMk id="3" creationId="{B7015CF0-2B28-4A27-945F-B8A50F91C9F6}"/>
          </ac:spMkLst>
        </pc:spChg>
      </pc:sldChg>
      <pc:sldChg chg="modSp mod">
        <pc:chgData name="Mark Higgins" userId="f99148ad-7e67-4304-8c11-27c7a53efd31" providerId="ADAL" clId="{67496FA6-AE80-4589-8013-147AF777545E}" dt="2021-11-04T10:38:36.153" v="225" actId="20577"/>
        <pc:sldMkLst>
          <pc:docMk/>
          <pc:sldMk cId="2004826366" sldId="760"/>
        </pc:sldMkLst>
        <pc:spChg chg="mod">
          <ac:chgData name="Mark Higgins" userId="f99148ad-7e67-4304-8c11-27c7a53efd31" providerId="ADAL" clId="{67496FA6-AE80-4589-8013-147AF777545E}" dt="2021-11-04T10:38:36.153" v="225" actId="20577"/>
          <ac:spMkLst>
            <pc:docMk/>
            <pc:sldMk cId="2004826366" sldId="760"/>
            <ac:spMk id="3" creationId="{40E3E3BB-94A6-4218-AE4A-102B7C9CC149}"/>
          </ac:spMkLst>
        </pc:spChg>
      </pc:sldChg>
      <pc:sldChg chg="modSp mod">
        <pc:chgData name="Mark Higgins" userId="f99148ad-7e67-4304-8c11-27c7a53efd31" providerId="ADAL" clId="{67496FA6-AE80-4589-8013-147AF777545E}" dt="2021-11-04T10:40:20.082" v="455" actId="20577"/>
        <pc:sldMkLst>
          <pc:docMk/>
          <pc:sldMk cId="4272030496" sldId="761"/>
        </pc:sldMkLst>
        <pc:spChg chg="mod">
          <ac:chgData name="Mark Higgins" userId="f99148ad-7e67-4304-8c11-27c7a53efd31" providerId="ADAL" clId="{67496FA6-AE80-4589-8013-147AF777545E}" dt="2021-11-04T10:40:20.082" v="455" actId="20577"/>
          <ac:spMkLst>
            <pc:docMk/>
            <pc:sldMk cId="4272030496" sldId="761"/>
            <ac:spMk id="3" creationId="{40E3E3BB-94A6-4218-AE4A-102B7C9CC149}"/>
          </ac:spMkLst>
        </pc:spChg>
      </pc:sldChg>
      <pc:sldChg chg="modSp mod">
        <pc:chgData name="Mark Higgins" userId="f99148ad-7e67-4304-8c11-27c7a53efd31" providerId="ADAL" clId="{67496FA6-AE80-4589-8013-147AF777545E}" dt="2021-11-04T10:43:46.984" v="750" actId="20577"/>
        <pc:sldMkLst>
          <pc:docMk/>
          <pc:sldMk cId="2760839303" sldId="762"/>
        </pc:sldMkLst>
        <pc:spChg chg="mod">
          <ac:chgData name="Mark Higgins" userId="f99148ad-7e67-4304-8c11-27c7a53efd31" providerId="ADAL" clId="{67496FA6-AE80-4589-8013-147AF777545E}" dt="2021-11-04T10:43:46.984" v="750" actId="20577"/>
          <ac:spMkLst>
            <pc:docMk/>
            <pc:sldMk cId="2760839303" sldId="762"/>
            <ac:spMk id="3" creationId="{40E3E3BB-94A6-4218-AE4A-102B7C9CC149}"/>
          </ac:spMkLst>
        </pc:spChg>
      </pc:sldChg>
      <pc:sldChg chg="modSp mod modNotesTx">
        <pc:chgData name="Mark Higgins" userId="f99148ad-7e67-4304-8c11-27c7a53efd31" providerId="ADAL" clId="{67496FA6-AE80-4589-8013-147AF777545E}" dt="2021-11-04T10:59:13.758" v="989" actId="20577"/>
        <pc:sldMkLst>
          <pc:docMk/>
          <pc:sldMk cId="1834219082" sldId="766"/>
        </pc:sldMkLst>
        <pc:spChg chg="mod">
          <ac:chgData name="Mark Higgins" userId="f99148ad-7e67-4304-8c11-27c7a53efd31" providerId="ADAL" clId="{67496FA6-AE80-4589-8013-147AF777545E}" dt="2021-11-04T10:59:13.758" v="989" actId="20577"/>
          <ac:spMkLst>
            <pc:docMk/>
            <pc:sldMk cId="1834219082" sldId="766"/>
            <ac:spMk id="3" creationId="{637FF243-07DF-4207-B1DB-726973C81453}"/>
          </ac:spMkLst>
        </pc:spChg>
      </pc:sldChg>
    </pc:docChg>
  </pc:docChgLst>
  <pc:docChgLst>
    <pc:chgData name="Mark Higgins" userId="f99148ad-7e67-4304-8c11-27c7a53efd31" providerId="ADAL" clId="{47DC10C3-81B3-4CBD-89BF-2B4D68781B8D}"/>
    <pc:docChg chg="undo redo custSel addSld delSld modSld sldOrd">
      <pc:chgData name="Mark Higgins" userId="f99148ad-7e67-4304-8c11-27c7a53efd31" providerId="ADAL" clId="{47DC10C3-81B3-4CBD-89BF-2B4D68781B8D}" dt="2021-11-07T20:59:39.033" v="32880" actId="47"/>
      <pc:docMkLst>
        <pc:docMk/>
      </pc:docMkLst>
      <pc:sldChg chg="addSp delSp modSp mod">
        <pc:chgData name="Mark Higgins" userId="f99148ad-7e67-4304-8c11-27c7a53efd31" providerId="ADAL" clId="{47DC10C3-81B3-4CBD-89BF-2B4D68781B8D}" dt="2021-11-07T16:02:44.249" v="32861" actId="20577"/>
        <pc:sldMkLst>
          <pc:docMk/>
          <pc:sldMk cId="653415081" sldId="257"/>
        </pc:sldMkLst>
        <pc:spChg chg="del">
          <ac:chgData name="Mark Higgins" userId="f99148ad-7e67-4304-8c11-27c7a53efd31" providerId="ADAL" clId="{47DC10C3-81B3-4CBD-89BF-2B4D68781B8D}" dt="2021-11-03T10:08:59.435" v="9" actId="21"/>
          <ac:spMkLst>
            <pc:docMk/>
            <pc:sldMk cId="653415081" sldId="257"/>
            <ac:spMk id="2" creationId="{6F72D086-A43B-4CDC-A095-32ECF695D0EB}"/>
          </ac:spMkLst>
        </pc:spChg>
        <pc:spChg chg="mod">
          <ac:chgData name="Mark Higgins" userId="f99148ad-7e67-4304-8c11-27c7a53efd31" providerId="ADAL" clId="{47DC10C3-81B3-4CBD-89BF-2B4D68781B8D}" dt="2021-11-07T16:02:44.249" v="32861" actId="20577"/>
          <ac:spMkLst>
            <pc:docMk/>
            <pc:sldMk cId="653415081" sldId="257"/>
            <ac:spMk id="3" creationId="{93E1A0CE-437E-4089-AE73-03BEE8D4C05A}"/>
          </ac:spMkLst>
        </pc:spChg>
        <pc:spChg chg="add mod">
          <ac:chgData name="Mark Higgins" userId="f99148ad-7e67-4304-8c11-27c7a53efd31" providerId="ADAL" clId="{47DC10C3-81B3-4CBD-89BF-2B4D68781B8D}" dt="2021-11-03T10:09:26.259" v="16" actId="1076"/>
          <ac:spMkLst>
            <pc:docMk/>
            <pc:sldMk cId="653415081" sldId="257"/>
            <ac:spMk id="4" creationId="{D5320410-ED88-4971-A4E2-E93173A47682}"/>
          </ac:spMkLst>
        </pc:spChg>
        <pc:spChg chg="add del mod">
          <ac:chgData name="Mark Higgins" userId="f99148ad-7e67-4304-8c11-27c7a53efd31" providerId="ADAL" clId="{47DC10C3-81B3-4CBD-89BF-2B4D68781B8D}" dt="2021-11-03T10:09:22.875" v="15" actId="478"/>
          <ac:spMkLst>
            <pc:docMk/>
            <pc:sldMk cId="653415081" sldId="257"/>
            <ac:spMk id="6" creationId="{2F1BE11E-A40A-4D76-9106-83BFCA47D0C9}"/>
          </ac:spMkLst>
        </pc:spChg>
      </pc:sldChg>
      <pc:sldChg chg="modSp mod">
        <pc:chgData name="Mark Higgins" userId="f99148ad-7e67-4304-8c11-27c7a53efd31" providerId="ADAL" clId="{47DC10C3-81B3-4CBD-89BF-2B4D68781B8D}" dt="2021-11-07T16:03:28.467" v="32868" actId="20577"/>
        <pc:sldMkLst>
          <pc:docMk/>
          <pc:sldMk cId="1015055181" sldId="258"/>
        </pc:sldMkLst>
        <pc:spChg chg="mod">
          <ac:chgData name="Mark Higgins" userId="f99148ad-7e67-4304-8c11-27c7a53efd31" providerId="ADAL" clId="{47DC10C3-81B3-4CBD-89BF-2B4D68781B8D}" dt="2021-11-07T16:03:28.467" v="32868" actId="20577"/>
          <ac:spMkLst>
            <pc:docMk/>
            <pc:sldMk cId="1015055181" sldId="258"/>
            <ac:spMk id="3" creationId="{AE492C01-75B6-409A-93EA-70DADA5312C3}"/>
          </ac:spMkLst>
        </pc:spChg>
      </pc:sldChg>
      <pc:sldChg chg="addSp delSp modSp mod ord">
        <pc:chgData name="Mark Higgins" userId="f99148ad-7e67-4304-8c11-27c7a53efd31" providerId="ADAL" clId="{47DC10C3-81B3-4CBD-89BF-2B4D68781B8D}" dt="2021-11-07T16:01:44.720" v="32836" actId="15"/>
        <pc:sldMkLst>
          <pc:docMk/>
          <pc:sldMk cId="2851725395" sldId="263"/>
        </pc:sldMkLst>
        <pc:spChg chg="del mod">
          <ac:chgData name="Mark Higgins" userId="f99148ad-7e67-4304-8c11-27c7a53efd31" providerId="ADAL" clId="{47DC10C3-81B3-4CBD-89BF-2B4D68781B8D}" dt="2021-11-03T10:09:05.990" v="10" actId="478"/>
          <ac:spMkLst>
            <pc:docMk/>
            <pc:sldMk cId="2851725395" sldId="263"/>
            <ac:spMk id="2" creationId="{6F72D086-A43B-4CDC-A095-32ECF695D0EB}"/>
          </ac:spMkLst>
        </pc:spChg>
        <pc:spChg chg="mod">
          <ac:chgData name="Mark Higgins" userId="f99148ad-7e67-4304-8c11-27c7a53efd31" providerId="ADAL" clId="{47DC10C3-81B3-4CBD-89BF-2B4D68781B8D}" dt="2021-11-07T15:59:47.351" v="32773" actId="20577"/>
          <ac:spMkLst>
            <pc:docMk/>
            <pc:sldMk cId="2851725395" sldId="263"/>
            <ac:spMk id="3" creationId="{93E1A0CE-437E-4089-AE73-03BEE8D4C05A}"/>
          </ac:spMkLst>
        </pc:spChg>
        <pc:spChg chg="add del mod">
          <ac:chgData name="Mark Higgins" userId="f99148ad-7e67-4304-8c11-27c7a53efd31" providerId="ADAL" clId="{47DC10C3-81B3-4CBD-89BF-2B4D68781B8D}" dt="2021-11-03T10:09:10.759" v="13" actId="478"/>
          <ac:spMkLst>
            <pc:docMk/>
            <pc:sldMk cId="2851725395" sldId="263"/>
            <ac:spMk id="5" creationId="{56E84042-8413-4241-B888-76F166264630}"/>
          </ac:spMkLst>
        </pc:spChg>
        <pc:spChg chg="add mod">
          <ac:chgData name="Mark Higgins" userId="f99148ad-7e67-4304-8c11-27c7a53efd31" providerId="ADAL" clId="{47DC10C3-81B3-4CBD-89BF-2B4D68781B8D}" dt="2021-11-03T10:09:15.509" v="14" actId="1076"/>
          <ac:spMkLst>
            <pc:docMk/>
            <pc:sldMk cId="2851725395" sldId="263"/>
            <ac:spMk id="6" creationId="{A696E764-ED5D-47A2-A9F9-4C808777F5D4}"/>
          </ac:spMkLst>
        </pc:spChg>
        <pc:spChg chg="add mod">
          <ac:chgData name="Mark Higgins" userId="f99148ad-7e67-4304-8c11-27c7a53efd31" providerId="ADAL" clId="{47DC10C3-81B3-4CBD-89BF-2B4D68781B8D}" dt="2021-11-07T16:01:44.720" v="32836" actId="15"/>
          <ac:spMkLst>
            <pc:docMk/>
            <pc:sldMk cId="2851725395" sldId="263"/>
            <ac:spMk id="7" creationId="{18128484-EA74-4207-8743-D6890E77D4AF}"/>
          </ac:spMkLst>
        </pc:spChg>
      </pc:sldChg>
      <pc:sldChg chg="modSp del mod">
        <pc:chgData name="Mark Higgins" userId="f99148ad-7e67-4304-8c11-27c7a53efd31" providerId="ADAL" clId="{47DC10C3-81B3-4CBD-89BF-2B4D68781B8D}" dt="2021-11-07T20:59:39.033" v="32880" actId="47"/>
        <pc:sldMkLst>
          <pc:docMk/>
          <pc:sldMk cId="174211072" sldId="264"/>
        </pc:sldMkLst>
        <pc:spChg chg="mod">
          <ac:chgData name="Mark Higgins" userId="f99148ad-7e67-4304-8c11-27c7a53efd31" providerId="ADAL" clId="{47DC10C3-81B3-4CBD-89BF-2B4D68781B8D}" dt="2021-11-07T20:59:17.129" v="32873" actId="21"/>
          <ac:spMkLst>
            <pc:docMk/>
            <pc:sldMk cId="174211072" sldId="264"/>
            <ac:spMk id="2" creationId="{6F72D086-A43B-4CDC-A095-32ECF695D0EB}"/>
          </ac:spMkLst>
        </pc:spChg>
        <pc:spChg chg="mod">
          <ac:chgData name="Mark Higgins" userId="f99148ad-7e67-4304-8c11-27c7a53efd31" providerId="ADAL" clId="{47DC10C3-81B3-4CBD-89BF-2B4D68781B8D}" dt="2021-11-07T20:59:34.481" v="32878" actId="21"/>
          <ac:spMkLst>
            <pc:docMk/>
            <pc:sldMk cId="174211072" sldId="264"/>
            <ac:spMk id="3" creationId="{93E1A0CE-437E-4089-AE73-03BEE8D4C05A}"/>
          </ac:spMkLst>
        </pc:spChg>
      </pc:sldChg>
      <pc:sldChg chg="del">
        <pc:chgData name="Mark Higgins" userId="f99148ad-7e67-4304-8c11-27c7a53efd31" providerId="ADAL" clId="{47DC10C3-81B3-4CBD-89BF-2B4D68781B8D}" dt="2021-11-07T16:04:10.168" v="32869" actId="2696"/>
        <pc:sldMkLst>
          <pc:docMk/>
          <pc:sldMk cId="1845766208" sldId="273"/>
        </pc:sldMkLst>
      </pc:sldChg>
      <pc:sldChg chg="del">
        <pc:chgData name="Mark Higgins" userId="f99148ad-7e67-4304-8c11-27c7a53efd31" providerId="ADAL" clId="{47DC10C3-81B3-4CBD-89BF-2B4D68781B8D}" dt="2021-11-03T10:08:03.385" v="0" actId="47"/>
        <pc:sldMkLst>
          <pc:docMk/>
          <pc:sldMk cId="2149614142" sldId="709"/>
        </pc:sldMkLst>
      </pc:sldChg>
      <pc:sldChg chg="modSp new del mod">
        <pc:chgData name="Mark Higgins" userId="f99148ad-7e67-4304-8c11-27c7a53efd31" providerId="ADAL" clId="{47DC10C3-81B3-4CBD-89BF-2B4D68781B8D}" dt="2021-11-07T16:04:36.021" v="32870" actId="47"/>
        <pc:sldMkLst>
          <pc:docMk/>
          <pc:sldMk cId="448120669" sldId="751"/>
        </pc:sldMkLst>
        <pc:spChg chg="mod">
          <ac:chgData name="Mark Higgins" userId="f99148ad-7e67-4304-8c11-27c7a53efd31" providerId="ADAL" clId="{47DC10C3-81B3-4CBD-89BF-2B4D68781B8D}" dt="2021-11-03T10:11:18.275" v="34" actId="20577"/>
          <ac:spMkLst>
            <pc:docMk/>
            <pc:sldMk cId="448120669" sldId="751"/>
            <ac:spMk id="2" creationId="{8AEF27D0-D0B1-4EC9-8D67-E9BA95D15C05}"/>
          </ac:spMkLst>
        </pc:spChg>
        <pc:spChg chg="mod">
          <ac:chgData name="Mark Higgins" userId="f99148ad-7e67-4304-8c11-27c7a53efd31" providerId="ADAL" clId="{47DC10C3-81B3-4CBD-89BF-2B4D68781B8D}" dt="2021-11-03T10:22:48.941" v="440" actId="20577"/>
          <ac:spMkLst>
            <pc:docMk/>
            <pc:sldMk cId="448120669" sldId="751"/>
            <ac:spMk id="3" creationId="{1724013F-FD33-483F-B6A1-487D1C081F19}"/>
          </ac:spMkLst>
        </pc:spChg>
      </pc:sldChg>
      <pc:sldChg chg="del">
        <pc:chgData name="Mark Higgins" userId="f99148ad-7e67-4304-8c11-27c7a53efd31" providerId="ADAL" clId="{47DC10C3-81B3-4CBD-89BF-2B4D68781B8D}" dt="2021-11-03T10:11:06.364" v="18" actId="47"/>
        <pc:sldMkLst>
          <pc:docMk/>
          <pc:sldMk cId="2594139224" sldId="751"/>
        </pc:sldMkLst>
      </pc:sldChg>
      <pc:sldChg chg="modSp new mod">
        <pc:chgData name="Mark Higgins" userId="f99148ad-7e67-4304-8c11-27c7a53efd31" providerId="ADAL" clId="{47DC10C3-81B3-4CBD-89BF-2B4D68781B8D}" dt="2021-11-07T20:59:36.957" v="32879"/>
        <pc:sldMkLst>
          <pc:docMk/>
          <pc:sldMk cId="3012017243" sldId="751"/>
        </pc:sldMkLst>
        <pc:spChg chg="mod">
          <ac:chgData name="Mark Higgins" userId="f99148ad-7e67-4304-8c11-27c7a53efd31" providerId="ADAL" clId="{47DC10C3-81B3-4CBD-89BF-2B4D68781B8D}" dt="2021-11-07T20:59:19.833" v="32874"/>
          <ac:spMkLst>
            <pc:docMk/>
            <pc:sldMk cId="3012017243" sldId="751"/>
            <ac:spMk id="2" creationId="{372F292C-D909-4287-8696-E17CC5C5AEAE}"/>
          </ac:spMkLst>
        </pc:spChg>
        <pc:spChg chg="mod">
          <ac:chgData name="Mark Higgins" userId="f99148ad-7e67-4304-8c11-27c7a53efd31" providerId="ADAL" clId="{47DC10C3-81B3-4CBD-89BF-2B4D68781B8D}" dt="2021-11-07T20:59:29.644" v="32877"/>
          <ac:spMkLst>
            <pc:docMk/>
            <pc:sldMk cId="3012017243" sldId="751"/>
            <ac:spMk id="3" creationId="{65EFF8C6-42AC-4A83-BF2F-E83C6EFB2852}"/>
          </ac:spMkLst>
        </pc:spChg>
        <pc:spChg chg="mod">
          <ac:chgData name="Mark Higgins" userId="f99148ad-7e67-4304-8c11-27c7a53efd31" providerId="ADAL" clId="{47DC10C3-81B3-4CBD-89BF-2B4D68781B8D}" dt="2021-11-07T20:59:36.957" v="32879"/>
          <ac:spMkLst>
            <pc:docMk/>
            <pc:sldMk cId="3012017243" sldId="751"/>
            <ac:spMk id="4" creationId="{329A02A2-A49E-472D-942E-0F21016C4BE1}"/>
          </ac:spMkLst>
        </pc:spChg>
      </pc:sldChg>
      <pc:sldChg chg="modSp add del mod">
        <pc:chgData name="Mark Higgins" userId="f99148ad-7e67-4304-8c11-27c7a53efd31" providerId="ADAL" clId="{47DC10C3-81B3-4CBD-89BF-2B4D68781B8D}" dt="2021-11-07T16:04:36.021" v="32870" actId="47"/>
        <pc:sldMkLst>
          <pc:docMk/>
          <pc:sldMk cId="1053663098" sldId="752"/>
        </pc:sldMkLst>
        <pc:spChg chg="mod">
          <ac:chgData name="Mark Higgins" userId="f99148ad-7e67-4304-8c11-27c7a53efd31" providerId="ADAL" clId="{47DC10C3-81B3-4CBD-89BF-2B4D68781B8D}" dt="2021-11-03T10:11:30.736" v="42" actId="20577"/>
          <ac:spMkLst>
            <pc:docMk/>
            <pc:sldMk cId="1053663098" sldId="752"/>
            <ac:spMk id="2" creationId="{8AEF27D0-D0B1-4EC9-8D67-E9BA95D15C05}"/>
          </ac:spMkLst>
        </pc:spChg>
      </pc:sldChg>
      <pc:sldChg chg="del">
        <pc:chgData name="Mark Higgins" userId="f99148ad-7e67-4304-8c11-27c7a53efd31" providerId="ADAL" clId="{47DC10C3-81B3-4CBD-89BF-2B4D68781B8D}" dt="2021-11-03T10:11:06.364" v="18" actId="47"/>
        <pc:sldMkLst>
          <pc:docMk/>
          <pc:sldMk cId="1261467683" sldId="752"/>
        </pc:sldMkLst>
      </pc:sldChg>
      <pc:sldChg chg="del">
        <pc:chgData name="Mark Higgins" userId="f99148ad-7e67-4304-8c11-27c7a53efd31" providerId="ADAL" clId="{47DC10C3-81B3-4CBD-89BF-2B4D68781B8D}" dt="2021-11-03T10:11:06.364" v="18" actId="47"/>
        <pc:sldMkLst>
          <pc:docMk/>
          <pc:sldMk cId="515646528" sldId="753"/>
        </pc:sldMkLst>
      </pc:sldChg>
      <pc:sldChg chg="modSp add del mod">
        <pc:chgData name="Mark Higgins" userId="f99148ad-7e67-4304-8c11-27c7a53efd31" providerId="ADAL" clId="{47DC10C3-81B3-4CBD-89BF-2B4D68781B8D}" dt="2021-11-07T16:04:36.021" v="32870" actId="47"/>
        <pc:sldMkLst>
          <pc:docMk/>
          <pc:sldMk cId="2247607445" sldId="753"/>
        </pc:sldMkLst>
        <pc:spChg chg="mod">
          <ac:chgData name="Mark Higgins" userId="f99148ad-7e67-4304-8c11-27c7a53efd31" providerId="ADAL" clId="{47DC10C3-81B3-4CBD-89BF-2B4D68781B8D}" dt="2021-11-03T10:11:38.013" v="52" actId="20577"/>
          <ac:spMkLst>
            <pc:docMk/>
            <pc:sldMk cId="2247607445" sldId="753"/>
            <ac:spMk id="2" creationId="{8AEF27D0-D0B1-4EC9-8D67-E9BA95D15C05}"/>
          </ac:spMkLst>
        </pc:spChg>
      </pc:sldChg>
      <pc:sldChg chg="del">
        <pc:chgData name="Mark Higgins" userId="f99148ad-7e67-4304-8c11-27c7a53efd31" providerId="ADAL" clId="{47DC10C3-81B3-4CBD-89BF-2B4D68781B8D}" dt="2021-11-03T10:11:06.364" v="18" actId="47"/>
        <pc:sldMkLst>
          <pc:docMk/>
          <pc:sldMk cId="373148995" sldId="754"/>
        </pc:sldMkLst>
      </pc:sldChg>
      <pc:sldChg chg="modSp add del mod">
        <pc:chgData name="Mark Higgins" userId="f99148ad-7e67-4304-8c11-27c7a53efd31" providerId="ADAL" clId="{47DC10C3-81B3-4CBD-89BF-2B4D68781B8D}" dt="2021-11-07T16:04:36.021" v="32870" actId="47"/>
        <pc:sldMkLst>
          <pc:docMk/>
          <pc:sldMk cId="3006557055" sldId="754"/>
        </pc:sldMkLst>
        <pc:spChg chg="mod">
          <ac:chgData name="Mark Higgins" userId="f99148ad-7e67-4304-8c11-27c7a53efd31" providerId="ADAL" clId="{47DC10C3-81B3-4CBD-89BF-2B4D68781B8D}" dt="2021-11-03T10:11:44.910" v="61" actId="20577"/>
          <ac:spMkLst>
            <pc:docMk/>
            <pc:sldMk cId="3006557055" sldId="754"/>
            <ac:spMk id="2" creationId="{8AEF27D0-D0B1-4EC9-8D67-E9BA95D15C05}"/>
          </ac:spMkLst>
        </pc:spChg>
      </pc:sldChg>
      <pc:sldChg chg="modSp add del mod">
        <pc:chgData name="Mark Higgins" userId="f99148ad-7e67-4304-8c11-27c7a53efd31" providerId="ADAL" clId="{47DC10C3-81B3-4CBD-89BF-2B4D68781B8D}" dt="2021-11-07T16:04:36.021" v="32870" actId="47"/>
        <pc:sldMkLst>
          <pc:docMk/>
          <pc:sldMk cId="1393377782" sldId="755"/>
        </pc:sldMkLst>
        <pc:spChg chg="mod">
          <ac:chgData name="Mark Higgins" userId="f99148ad-7e67-4304-8c11-27c7a53efd31" providerId="ADAL" clId="{47DC10C3-81B3-4CBD-89BF-2B4D68781B8D}" dt="2021-11-03T10:11:51.174" v="68" actId="20577"/>
          <ac:spMkLst>
            <pc:docMk/>
            <pc:sldMk cId="1393377782" sldId="755"/>
            <ac:spMk id="2" creationId="{8AEF27D0-D0B1-4EC9-8D67-E9BA95D15C05}"/>
          </ac:spMkLst>
        </pc:spChg>
      </pc:sldChg>
      <pc:sldChg chg="addSp modSp new del mod">
        <pc:chgData name="Mark Higgins" userId="f99148ad-7e67-4304-8c11-27c7a53efd31" providerId="ADAL" clId="{47DC10C3-81B3-4CBD-89BF-2B4D68781B8D}" dt="2021-11-07T16:04:36.021" v="32870" actId="47"/>
        <pc:sldMkLst>
          <pc:docMk/>
          <pc:sldMk cId="1075700081" sldId="756"/>
        </pc:sldMkLst>
        <pc:spChg chg="mod">
          <ac:chgData name="Mark Higgins" userId="f99148ad-7e67-4304-8c11-27c7a53efd31" providerId="ADAL" clId="{47DC10C3-81B3-4CBD-89BF-2B4D68781B8D}" dt="2021-11-03T10:20:48.011" v="417" actId="20577"/>
          <ac:spMkLst>
            <pc:docMk/>
            <pc:sldMk cId="1075700081" sldId="756"/>
            <ac:spMk id="2" creationId="{2134C352-E4A5-41FA-84BA-AB49D466F7E5}"/>
          </ac:spMkLst>
        </pc:spChg>
        <pc:spChg chg="mod">
          <ac:chgData name="Mark Higgins" userId="f99148ad-7e67-4304-8c11-27c7a53efd31" providerId="ADAL" clId="{47DC10C3-81B3-4CBD-89BF-2B4D68781B8D}" dt="2021-11-03T11:40:43.486" v="860" actId="15"/>
          <ac:spMkLst>
            <pc:docMk/>
            <pc:sldMk cId="1075700081" sldId="756"/>
            <ac:spMk id="3" creationId="{0D4F0188-F81C-4776-BD24-02146EB4F3A8}"/>
          </ac:spMkLst>
        </pc:spChg>
        <pc:picChg chg="add mod">
          <ac:chgData name="Mark Higgins" userId="f99148ad-7e67-4304-8c11-27c7a53efd31" providerId="ADAL" clId="{47DC10C3-81B3-4CBD-89BF-2B4D68781B8D}" dt="2021-11-03T11:38:50.006" v="678" actId="1076"/>
          <ac:picMkLst>
            <pc:docMk/>
            <pc:sldMk cId="1075700081" sldId="756"/>
            <ac:picMk id="5" creationId="{3B81153D-5349-40AA-A362-D71B74E117FB}"/>
          </ac:picMkLst>
        </pc:picChg>
      </pc:sldChg>
      <pc:sldChg chg="addSp modSp new del mod">
        <pc:chgData name="Mark Higgins" userId="f99148ad-7e67-4304-8c11-27c7a53efd31" providerId="ADAL" clId="{47DC10C3-81B3-4CBD-89BF-2B4D68781B8D}" dt="2021-11-07T16:04:36.021" v="32870" actId="47"/>
        <pc:sldMkLst>
          <pc:docMk/>
          <pc:sldMk cId="674505606" sldId="757"/>
        </pc:sldMkLst>
        <pc:spChg chg="mod">
          <ac:chgData name="Mark Higgins" userId="f99148ad-7e67-4304-8c11-27c7a53efd31" providerId="ADAL" clId="{47DC10C3-81B3-4CBD-89BF-2B4D68781B8D}" dt="2021-11-03T10:30:22.420" v="528" actId="20577"/>
          <ac:spMkLst>
            <pc:docMk/>
            <pc:sldMk cId="674505606" sldId="757"/>
            <ac:spMk id="2" creationId="{7D577F7F-2FA6-4CD4-9420-1AB686FBDE20}"/>
          </ac:spMkLst>
        </pc:spChg>
        <pc:spChg chg="mod">
          <ac:chgData name="Mark Higgins" userId="f99148ad-7e67-4304-8c11-27c7a53efd31" providerId="ADAL" clId="{47DC10C3-81B3-4CBD-89BF-2B4D68781B8D}" dt="2021-11-03T15:58:50.977" v="2140" actId="15"/>
          <ac:spMkLst>
            <pc:docMk/>
            <pc:sldMk cId="674505606" sldId="757"/>
            <ac:spMk id="3" creationId="{B7015CF0-2B28-4A27-945F-B8A50F91C9F6}"/>
          </ac:spMkLst>
        </pc:spChg>
        <pc:spChg chg="add mod">
          <ac:chgData name="Mark Higgins" userId="f99148ad-7e67-4304-8c11-27c7a53efd31" providerId="ADAL" clId="{47DC10C3-81B3-4CBD-89BF-2B4D68781B8D}" dt="2021-11-03T15:59:02.774" v="2151" actId="20577"/>
          <ac:spMkLst>
            <pc:docMk/>
            <pc:sldMk cId="674505606" sldId="757"/>
            <ac:spMk id="4" creationId="{7C9E946C-1D72-4714-AF57-74C4C4A2BE39}"/>
          </ac:spMkLst>
        </pc:spChg>
      </pc:sldChg>
      <pc:sldChg chg="delSp modSp add del mod">
        <pc:chgData name="Mark Higgins" userId="f99148ad-7e67-4304-8c11-27c7a53efd31" providerId="ADAL" clId="{47DC10C3-81B3-4CBD-89BF-2B4D68781B8D}" dt="2021-11-07T16:04:36.021" v="32870" actId="47"/>
        <pc:sldMkLst>
          <pc:docMk/>
          <pc:sldMk cId="1093601633" sldId="758"/>
        </pc:sldMkLst>
        <pc:spChg chg="mod">
          <ac:chgData name="Mark Higgins" userId="f99148ad-7e67-4304-8c11-27c7a53efd31" providerId="ADAL" clId="{47DC10C3-81B3-4CBD-89BF-2B4D68781B8D}" dt="2021-11-03T13:26:59.418" v="1460" actId="20577"/>
          <ac:spMkLst>
            <pc:docMk/>
            <pc:sldMk cId="1093601633" sldId="758"/>
            <ac:spMk id="3" creationId="{0D4F0188-F81C-4776-BD24-02146EB4F3A8}"/>
          </ac:spMkLst>
        </pc:spChg>
        <pc:picChg chg="del">
          <ac:chgData name="Mark Higgins" userId="f99148ad-7e67-4304-8c11-27c7a53efd31" providerId="ADAL" clId="{47DC10C3-81B3-4CBD-89BF-2B4D68781B8D}" dt="2021-11-03T11:39:32.587" v="694" actId="478"/>
          <ac:picMkLst>
            <pc:docMk/>
            <pc:sldMk cId="1093601633" sldId="758"/>
            <ac:picMk id="5" creationId="{3B81153D-5349-40AA-A362-D71B74E117FB}"/>
          </ac:picMkLst>
        </pc:picChg>
      </pc:sldChg>
      <pc:sldChg chg="modSp new del mod">
        <pc:chgData name="Mark Higgins" userId="f99148ad-7e67-4304-8c11-27c7a53efd31" providerId="ADAL" clId="{47DC10C3-81B3-4CBD-89BF-2B4D68781B8D}" dt="2021-11-07T16:04:36.021" v="32870" actId="47"/>
        <pc:sldMkLst>
          <pc:docMk/>
          <pc:sldMk cId="2040909276" sldId="759"/>
        </pc:sldMkLst>
        <pc:spChg chg="mod">
          <ac:chgData name="Mark Higgins" userId="f99148ad-7e67-4304-8c11-27c7a53efd31" providerId="ADAL" clId="{47DC10C3-81B3-4CBD-89BF-2B4D68781B8D}" dt="2021-11-03T13:27:08.510" v="1473" actId="20577"/>
          <ac:spMkLst>
            <pc:docMk/>
            <pc:sldMk cId="2040909276" sldId="759"/>
            <ac:spMk id="2" creationId="{C7F62CA8-5973-4BB5-A7D8-99F52CCA1B40}"/>
          </ac:spMkLst>
        </pc:spChg>
        <pc:spChg chg="mod">
          <ac:chgData name="Mark Higgins" userId="f99148ad-7e67-4304-8c11-27c7a53efd31" providerId="ADAL" clId="{47DC10C3-81B3-4CBD-89BF-2B4D68781B8D}" dt="2021-11-03T16:17:01.989" v="2190" actId="20577"/>
          <ac:spMkLst>
            <pc:docMk/>
            <pc:sldMk cId="2040909276" sldId="759"/>
            <ac:spMk id="3" creationId="{40E3E3BB-94A6-4218-AE4A-102B7C9CC149}"/>
          </ac:spMkLst>
        </pc:spChg>
      </pc:sldChg>
      <pc:sldChg chg="modSp add del mod">
        <pc:chgData name="Mark Higgins" userId="f99148ad-7e67-4304-8c11-27c7a53efd31" providerId="ADAL" clId="{47DC10C3-81B3-4CBD-89BF-2B4D68781B8D}" dt="2021-11-07T16:04:36.021" v="32870" actId="47"/>
        <pc:sldMkLst>
          <pc:docMk/>
          <pc:sldMk cId="2004826366" sldId="760"/>
        </pc:sldMkLst>
        <pc:spChg chg="mod">
          <ac:chgData name="Mark Higgins" userId="f99148ad-7e67-4304-8c11-27c7a53efd31" providerId="ADAL" clId="{47DC10C3-81B3-4CBD-89BF-2B4D68781B8D}" dt="2021-11-03T16:17:15.531" v="2196" actId="20577"/>
          <ac:spMkLst>
            <pc:docMk/>
            <pc:sldMk cId="2004826366" sldId="760"/>
            <ac:spMk id="2" creationId="{C7F62CA8-5973-4BB5-A7D8-99F52CCA1B40}"/>
          </ac:spMkLst>
        </pc:spChg>
        <pc:spChg chg="mod">
          <ac:chgData name="Mark Higgins" userId="f99148ad-7e67-4304-8c11-27c7a53efd31" providerId="ADAL" clId="{47DC10C3-81B3-4CBD-89BF-2B4D68781B8D}" dt="2021-11-03T16:18:30.219" v="2316" actId="15"/>
          <ac:spMkLst>
            <pc:docMk/>
            <pc:sldMk cId="2004826366" sldId="760"/>
            <ac:spMk id="3" creationId="{40E3E3BB-94A6-4218-AE4A-102B7C9CC149}"/>
          </ac:spMkLst>
        </pc:spChg>
      </pc:sldChg>
      <pc:sldChg chg="modSp add del mod">
        <pc:chgData name="Mark Higgins" userId="f99148ad-7e67-4304-8c11-27c7a53efd31" providerId="ADAL" clId="{47DC10C3-81B3-4CBD-89BF-2B4D68781B8D}" dt="2021-11-07T16:04:36.021" v="32870" actId="47"/>
        <pc:sldMkLst>
          <pc:docMk/>
          <pc:sldMk cId="4272030496" sldId="761"/>
        </pc:sldMkLst>
        <pc:spChg chg="mod">
          <ac:chgData name="Mark Higgins" userId="f99148ad-7e67-4304-8c11-27c7a53efd31" providerId="ADAL" clId="{47DC10C3-81B3-4CBD-89BF-2B4D68781B8D}" dt="2021-11-03T16:19:41.781" v="2321" actId="20577"/>
          <ac:spMkLst>
            <pc:docMk/>
            <pc:sldMk cId="4272030496" sldId="761"/>
            <ac:spMk id="2" creationId="{C7F62CA8-5973-4BB5-A7D8-99F52CCA1B40}"/>
          </ac:spMkLst>
        </pc:spChg>
        <pc:spChg chg="mod">
          <ac:chgData name="Mark Higgins" userId="f99148ad-7e67-4304-8c11-27c7a53efd31" providerId="ADAL" clId="{47DC10C3-81B3-4CBD-89BF-2B4D68781B8D}" dt="2021-11-03T16:20:08.976" v="2344" actId="20577"/>
          <ac:spMkLst>
            <pc:docMk/>
            <pc:sldMk cId="4272030496" sldId="761"/>
            <ac:spMk id="3" creationId="{40E3E3BB-94A6-4218-AE4A-102B7C9CC149}"/>
          </ac:spMkLst>
        </pc:spChg>
      </pc:sldChg>
      <pc:sldChg chg="modSp add del mod">
        <pc:chgData name="Mark Higgins" userId="f99148ad-7e67-4304-8c11-27c7a53efd31" providerId="ADAL" clId="{47DC10C3-81B3-4CBD-89BF-2B4D68781B8D}" dt="2021-11-07T16:04:36.021" v="32870" actId="47"/>
        <pc:sldMkLst>
          <pc:docMk/>
          <pc:sldMk cId="2760839303" sldId="762"/>
        </pc:sldMkLst>
        <pc:spChg chg="mod">
          <ac:chgData name="Mark Higgins" userId="f99148ad-7e67-4304-8c11-27c7a53efd31" providerId="ADAL" clId="{47DC10C3-81B3-4CBD-89BF-2B4D68781B8D}" dt="2021-11-03T16:19:52.447" v="2329" actId="20577"/>
          <ac:spMkLst>
            <pc:docMk/>
            <pc:sldMk cId="2760839303" sldId="762"/>
            <ac:spMk id="2" creationId="{C7F62CA8-5973-4BB5-A7D8-99F52CCA1B40}"/>
          </ac:spMkLst>
        </pc:spChg>
        <pc:spChg chg="mod">
          <ac:chgData name="Mark Higgins" userId="f99148ad-7e67-4304-8c11-27c7a53efd31" providerId="ADAL" clId="{47DC10C3-81B3-4CBD-89BF-2B4D68781B8D}" dt="2021-11-03T16:20:05.914" v="2343" actId="20577"/>
          <ac:spMkLst>
            <pc:docMk/>
            <pc:sldMk cId="2760839303" sldId="762"/>
            <ac:spMk id="3" creationId="{40E3E3BB-94A6-4218-AE4A-102B7C9CC149}"/>
          </ac:spMkLst>
        </pc:spChg>
      </pc:sldChg>
      <pc:sldChg chg="modSp add del mod">
        <pc:chgData name="Mark Higgins" userId="f99148ad-7e67-4304-8c11-27c7a53efd31" providerId="ADAL" clId="{47DC10C3-81B3-4CBD-89BF-2B4D68781B8D}" dt="2021-11-07T16:04:36.021" v="32870" actId="47"/>
        <pc:sldMkLst>
          <pc:docMk/>
          <pc:sldMk cId="1837961892" sldId="763"/>
        </pc:sldMkLst>
        <pc:spChg chg="mod">
          <ac:chgData name="Mark Higgins" userId="f99148ad-7e67-4304-8c11-27c7a53efd31" providerId="ADAL" clId="{47DC10C3-81B3-4CBD-89BF-2B4D68781B8D}" dt="2021-11-03T16:19:59.317" v="2341" actId="20577"/>
          <ac:spMkLst>
            <pc:docMk/>
            <pc:sldMk cId="1837961892" sldId="763"/>
            <ac:spMk id="2" creationId="{C7F62CA8-5973-4BB5-A7D8-99F52CCA1B40}"/>
          </ac:spMkLst>
        </pc:spChg>
        <pc:spChg chg="mod">
          <ac:chgData name="Mark Higgins" userId="f99148ad-7e67-4304-8c11-27c7a53efd31" providerId="ADAL" clId="{47DC10C3-81B3-4CBD-89BF-2B4D68781B8D}" dt="2021-11-05T13:26:34.719" v="28179" actId="20577"/>
          <ac:spMkLst>
            <pc:docMk/>
            <pc:sldMk cId="1837961892" sldId="763"/>
            <ac:spMk id="3" creationId="{40E3E3BB-94A6-4218-AE4A-102B7C9CC149}"/>
          </ac:spMkLst>
        </pc:spChg>
      </pc:sldChg>
      <pc:sldChg chg="addSp modSp add del mod ord">
        <pc:chgData name="Mark Higgins" userId="f99148ad-7e67-4304-8c11-27c7a53efd31" providerId="ADAL" clId="{47DC10C3-81B3-4CBD-89BF-2B4D68781B8D}" dt="2021-11-07T16:04:36.021" v="32870" actId="47"/>
        <pc:sldMkLst>
          <pc:docMk/>
          <pc:sldMk cId="2655191991" sldId="764"/>
        </pc:sldMkLst>
        <pc:spChg chg="mod">
          <ac:chgData name="Mark Higgins" userId="f99148ad-7e67-4304-8c11-27c7a53efd31" providerId="ADAL" clId="{47DC10C3-81B3-4CBD-89BF-2B4D68781B8D}" dt="2021-11-03T16:21:18.036" v="2383" actId="20577"/>
          <ac:spMkLst>
            <pc:docMk/>
            <pc:sldMk cId="2655191991" sldId="764"/>
            <ac:spMk id="2" creationId="{C7F62CA8-5973-4BB5-A7D8-99F52CCA1B40}"/>
          </ac:spMkLst>
        </pc:spChg>
        <pc:spChg chg="mod">
          <ac:chgData name="Mark Higgins" userId="f99148ad-7e67-4304-8c11-27c7a53efd31" providerId="ADAL" clId="{47DC10C3-81B3-4CBD-89BF-2B4D68781B8D}" dt="2021-11-03T16:22:20.182" v="2488" actId="6549"/>
          <ac:spMkLst>
            <pc:docMk/>
            <pc:sldMk cId="2655191991" sldId="764"/>
            <ac:spMk id="3" creationId="{40E3E3BB-94A6-4218-AE4A-102B7C9CC149}"/>
          </ac:spMkLst>
        </pc:spChg>
        <pc:picChg chg="add mod">
          <ac:chgData name="Mark Higgins" userId="f99148ad-7e67-4304-8c11-27c7a53efd31" providerId="ADAL" clId="{47DC10C3-81B3-4CBD-89BF-2B4D68781B8D}" dt="2021-11-03T16:21:45.583" v="2386" actId="1076"/>
          <ac:picMkLst>
            <pc:docMk/>
            <pc:sldMk cId="2655191991" sldId="764"/>
            <ac:picMk id="5" creationId="{36776A52-AFBA-41BE-88EB-06775FAF9AA2}"/>
          </ac:picMkLst>
        </pc:picChg>
      </pc:sldChg>
      <pc:sldChg chg="modSp new del mod">
        <pc:chgData name="Mark Higgins" userId="f99148ad-7e67-4304-8c11-27c7a53efd31" providerId="ADAL" clId="{47DC10C3-81B3-4CBD-89BF-2B4D68781B8D}" dt="2021-11-07T16:04:36.021" v="32870" actId="47"/>
        <pc:sldMkLst>
          <pc:docMk/>
          <pc:sldMk cId="501986438" sldId="765"/>
        </pc:sldMkLst>
        <pc:spChg chg="mod">
          <ac:chgData name="Mark Higgins" userId="f99148ad-7e67-4304-8c11-27c7a53efd31" providerId="ADAL" clId="{47DC10C3-81B3-4CBD-89BF-2B4D68781B8D}" dt="2021-11-03T16:20:42.877" v="2368" actId="20577"/>
          <ac:spMkLst>
            <pc:docMk/>
            <pc:sldMk cId="501986438" sldId="765"/>
            <ac:spMk id="2" creationId="{5EA970DC-D17C-4BFF-BBDB-9A187D494579}"/>
          </ac:spMkLst>
        </pc:spChg>
      </pc:sldChg>
      <pc:sldChg chg="modSp new del mod">
        <pc:chgData name="Mark Higgins" userId="f99148ad-7e67-4304-8c11-27c7a53efd31" providerId="ADAL" clId="{47DC10C3-81B3-4CBD-89BF-2B4D68781B8D}" dt="2021-11-07T16:04:36.021" v="32870" actId="47"/>
        <pc:sldMkLst>
          <pc:docMk/>
          <pc:sldMk cId="1834219082" sldId="766"/>
        </pc:sldMkLst>
        <pc:spChg chg="mod">
          <ac:chgData name="Mark Higgins" userId="f99148ad-7e67-4304-8c11-27c7a53efd31" providerId="ADAL" clId="{47DC10C3-81B3-4CBD-89BF-2B4D68781B8D}" dt="2021-11-03T16:28:04.548" v="2517" actId="20577"/>
          <ac:spMkLst>
            <pc:docMk/>
            <pc:sldMk cId="1834219082" sldId="766"/>
            <ac:spMk id="2" creationId="{E55F140D-EE0F-48BC-8808-033DD18EF9C1}"/>
          </ac:spMkLst>
        </pc:spChg>
      </pc:sldChg>
      <pc:sldChg chg="modSp add del mod">
        <pc:chgData name="Mark Higgins" userId="f99148ad-7e67-4304-8c11-27c7a53efd31" providerId="ADAL" clId="{47DC10C3-81B3-4CBD-89BF-2B4D68781B8D}" dt="2021-11-07T16:04:36.021" v="32870" actId="47"/>
        <pc:sldMkLst>
          <pc:docMk/>
          <pc:sldMk cId="1394071020" sldId="767"/>
        </pc:sldMkLst>
        <pc:spChg chg="mod">
          <ac:chgData name="Mark Higgins" userId="f99148ad-7e67-4304-8c11-27c7a53efd31" providerId="ADAL" clId="{47DC10C3-81B3-4CBD-89BF-2B4D68781B8D}" dt="2021-11-03T16:28:24.077" v="2535" actId="20577"/>
          <ac:spMkLst>
            <pc:docMk/>
            <pc:sldMk cId="1394071020" sldId="767"/>
            <ac:spMk id="2" creationId="{E55F140D-EE0F-48BC-8808-033DD18EF9C1}"/>
          </ac:spMkLst>
        </pc:spChg>
        <pc:spChg chg="mod">
          <ac:chgData name="Mark Higgins" userId="f99148ad-7e67-4304-8c11-27c7a53efd31" providerId="ADAL" clId="{47DC10C3-81B3-4CBD-89BF-2B4D68781B8D}" dt="2021-11-04T13:01:09.224" v="6120" actId="313"/>
          <ac:spMkLst>
            <pc:docMk/>
            <pc:sldMk cId="1394071020" sldId="767"/>
            <ac:spMk id="3" creationId="{637FF243-07DF-4207-B1DB-726973C81453}"/>
          </ac:spMkLst>
        </pc:spChg>
      </pc:sldChg>
      <pc:sldChg chg="addSp modSp add del mod modNotesTx">
        <pc:chgData name="Mark Higgins" userId="f99148ad-7e67-4304-8c11-27c7a53efd31" providerId="ADAL" clId="{47DC10C3-81B3-4CBD-89BF-2B4D68781B8D}" dt="2021-11-07T16:04:36.021" v="32870" actId="47"/>
        <pc:sldMkLst>
          <pc:docMk/>
          <pc:sldMk cId="1459537521" sldId="768"/>
        </pc:sldMkLst>
        <pc:spChg chg="mod">
          <ac:chgData name="Mark Higgins" userId="f99148ad-7e67-4304-8c11-27c7a53efd31" providerId="ADAL" clId="{47DC10C3-81B3-4CBD-89BF-2B4D68781B8D}" dt="2021-11-04T12:55:40.872" v="5677" actId="20577"/>
          <ac:spMkLst>
            <pc:docMk/>
            <pc:sldMk cId="1459537521" sldId="768"/>
            <ac:spMk id="2" creationId="{E55F140D-EE0F-48BC-8808-033DD18EF9C1}"/>
          </ac:spMkLst>
        </pc:spChg>
        <pc:spChg chg="mod">
          <ac:chgData name="Mark Higgins" userId="f99148ad-7e67-4304-8c11-27c7a53efd31" providerId="ADAL" clId="{47DC10C3-81B3-4CBD-89BF-2B4D68781B8D}" dt="2021-11-04T12:58:07.247" v="5853" actId="15"/>
          <ac:spMkLst>
            <pc:docMk/>
            <pc:sldMk cId="1459537521" sldId="768"/>
            <ac:spMk id="3" creationId="{637FF243-07DF-4207-B1DB-726973C81453}"/>
          </ac:spMkLst>
        </pc:spChg>
        <pc:picChg chg="add mod">
          <ac:chgData name="Mark Higgins" userId="f99148ad-7e67-4304-8c11-27c7a53efd31" providerId="ADAL" clId="{47DC10C3-81B3-4CBD-89BF-2B4D68781B8D}" dt="2021-11-04T12:58:12.025" v="5854" actId="14100"/>
          <ac:picMkLst>
            <pc:docMk/>
            <pc:sldMk cId="1459537521" sldId="768"/>
            <ac:picMk id="5" creationId="{3522892C-2F16-4FA8-BF13-507E0562F0E6}"/>
          </ac:picMkLst>
        </pc:picChg>
      </pc:sldChg>
      <pc:sldChg chg="modSp add del mod">
        <pc:chgData name="Mark Higgins" userId="f99148ad-7e67-4304-8c11-27c7a53efd31" providerId="ADAL" clId="{47DC10C3-81B3-4CBD-89BF-2B4D68781B8D}" dt="2021-11-07T16:04:36.021" v="32870" actId="47"/>
        <pc:sldMkLst>
          <pc:docMk/>
          <pc:sldMk cId="3828662389" sldId="769"/>
        </pc:sldMkLst>
        <pc:spChg chg="mod">
          <ac:chgData name="Mark Higgins" userId="f99148ad-7e67-4304-8c11-27c7a53efd31" providerId="ADAL" clId="{47DC10C3-81B3-4CBD-89BF-2B4D68781B8D}" dt="2021-11-03T16:29:02.679" v="2576" actId="313"/>
          <ac:spMkLst>
            <pc:docMk/>
            <pc:sldMk cId="3828662389" sldId="769"/>
            <ac:spMk id="2" creationId="{E55F140D-EE0F-48BC-8808-033DD18EF9C1}"/>
          </ac:spMkLst>
        </pc:spChg>
        <pc:spChg chg="mod">
          <ac:chgData name="Mark Higgins" userId="f99148ad-7e67-4304-8c11-27c7a53efd31" providerId="ADAL" clId="{47DC10C3-81B3-4CBD-89BF-2B4D68781B8D}" dt="2021-11-04T12:55:11.562" v="5674" actId="20577"/>
          <ac:spMkLst>
            <pc:docMk/>
            <pc:sldMk cId="3828662389" sldId="769"/>
            <ac:spMk id="3" creationId="{637FF243-07DF-4207-B1DB-726973C81453}"/>
          </ac:spMkLst>
        </pc:spChg>
      </pc:sldChg>
      <pc:sldChg chg="modSp add del mod">
        <pc:chgData name="Mark Higgins" userId="f99148ad-7e67-4304-8c11-27c7a53efd31" providerId="ADAL" clId="{47DC10C3-81B3-4CBD-89BF-2B4D68781B8D}" dt="2021-11-07T16:04:36.021" v="32870" actId="47"/>
        <pc:sldMkLst>
          <pc:docMk/>
          <pc:sldMk cId="848994891" sldId="770"/>
        </pc:sldMkLst>
        <pc:spChg chg="mod">
          <ac:chgData name="Mark Higgins" userId="f99148ad-7e67-4304-8c11-27c7a53efd31" providerId="ADAL" clId="{47DC10C3-81B3-4CBD-89BF-2B4D68781B8D}" dt="2021-11-03T16:29:13.764" v="2598" actId="20577"/>
          <ac:spMkLst>
            <pc:docMk/>
            <pc:sldMk cId="848994891" sldId="770"/>
            <ac:spMk id="2" creationId="{E55F140D-EE0F-48BC-8808-033DD18EF9C1}"/>
          </ac:spMkLst>
        </pc:spChg>
        <pc:spChg chg="mod">
          <ac:chgData name="Mark Higgins" userId="f99148ad-7e67-4304-8c11-27c7a53efd31" providerId="ADAL" clId="{47DC10C3-81B3-4CBD-89BF-2B4D68781B8D}" dt="2021-11-04T12:52:54.180" v="5442" actId="20577"/>
          <ac:spMkLst>
            <pc:docMk/>
            <pc:sldMk cId="848994891" sldId="770"/>
            <ac:spMk id="3" creationId="{637FF243-07DF-4207-B1DB-726973C81453}"/>
          </ac:spMkLst>
        </pc:spChg>
      </pc:sldChg>
      <pc:sldChg chg="modSp add del mod">
        <pc:chgData name="Mark Higgins" userId="f99148ad-7e67-4304-8c11-27c7a53efd31" providerId="ADAL" clId="{47DC10C3-81B3-4CBD-89BF-2B4D68781B8D}" dt="2021-11-07T16:04:36.021" v="32870" actId="47"/>
        <pc:sldMkLst>
          <pc:docMk/>
          <pc:sldMk cId="2310618842" sldId="771"/>
        </pc:sldMkLst>
        <pc:spChg chg="mod">
          <ac:chgData name="Mark Higgins" userId="f99148ad-7e67-4304-8c11-27c7a53efd31" providerId="ADAL" clId="{47DC10C3-81B3-4CBD-89BF-2B4D68781B8D}" dt="2021-11-03T16:29:26.402" v="2625" actId="20577"/>
          <ac:spMkLst>
            <pc:docMk/>
            <pc:sldMk cId="2310618842" sldId="771"/>
            <ac:spMk id="2" creationId="{E55F140D-EE0F-48BC-8808-033DD18EF9C1}"/>
          </ac:spMkLst>
        </pc:spChg>
        <pc:spChg chg="mod">
          <ac:chgData name="Mark Higgins" userId="f99148ad-7e67-4304-8c11-27c7a53efd31" providerId="ADAL" clId="{47DC10C3-81B3-4CBD-89BF-2B4D68781B8D}" dt="2021-11-04T12:46:59.355" v="4918" actId="20577"/>
          <ac:spMkLst>
            <pc:docMk/>
            <pc:sldMk cId="2310618842" sldId="771"/>
            <ac:spMk id="3" creationId="{637FF243-07DF-4207-B1DB-726973C81453}"/>
          </ac:spMkLst>
        </pc:spChg>
      </pc:sldChg>
      <pc:sldChg chg="modSp add del mod">
        <pc:chgData name="Mark Higgins" userId="f99148ad-7e67-4304-8c11-27c7a53efd31" providerId="ADAL" clId="{47DC10C3-81B3-4CBD-89BF-2B4D68781B8D}" dt="2021-11-07T16:04:36.021" v="32870" actId="47"/>
        <pc:sldMkLst>
          <pc:docMk/>
          <pc:sldMk cId="4126821666" sldId="772"/>
        </pc:sldMkLst>
        <pc:spChg chg="mod">
          <ac:chgData name="Mark Higgins" userId="f99148ad-7e67-4304-8c11-27c7a53efd31" providerId="ADAL" clId="{47DC10C3-81B3-4CBD-89BF-2B4D68781B8D}" dt="2021-11-03T16:29:40.854" v="2656" actId="20577"/>
          <ac:spMkLst>
            <pc:docMk/>
            <pc:sldMk cId="4126821666" sldId="772"/>
            <ac:spMk id="2" creationId="{E55F140D-EE0F-48BC-8808-033DD18EF9C1}"/>
          </ac:spMkLst>
        </pc:spChg>
        <pc:spChg chg="mod">
          <ac:chgData name="Mark Higgins" userId="f99148ad-7e67-4304-8c11-27c7a53efd31" providerId="ADAL" clId="{47DC10C3-81B3-4CBD-89BF-2B4D68781B8D}" dt="2021-11-04T12:44:48.545" v="4716" actId="20577"/>
          <ac:spMkLst>
            <pc:docMk/>
            <pc:sldMk cId="4126821666" sldId="772"/>
            <ac:spMk id="3" creationId="{637FF243-07DF-4207-B1DB-726973C81453}"/>
          </ac:spMkLst>
        </pc:spChg>
      </pc:sldChg>
      <pc:sldChg chg="modSp add del mod">
        <pc:chgData name="Mark Higgins" userId="f99148ad-7e67-4304-8c11-27c7a53efd31" providerId="ADAL" clId="{47DC10C3-81B3-4CBD-89BF-2B4D68781B8D}" dt="2021-11-04T12:42:45.182" v="4326" actId="47"/>
        <pc:sldMkLst>
          <pc:docMk/>
          <pc:sldMk cId="2932652462" sldId="773"/>
        </pc:sldMkLst>
        <pc:spChg chg="mod">
          <ac:chgData name="Mark Higgins" userId="f99148ad-7e67-4304-8c11-27c7a53efd31" providerId="ADAL" clId="{47DC10C3-81B3-4CBD-89BF-2B4D68781B8D}" dt="2021-11-03T16:29:51.571" v="2668" actId="20577"/>
          <ac:spMkLst>
            <pc:docMk/>
            <pc:sldMk cId="2932652462" sldId="773"/>
            <ac:spMk id="2" creationId="{E55F140D-EE0F-48BC-8808-033DD18EF9C1}"/>
          </ac:spMkLst>
        </pc:spChg>
      </pc:sldChg>
      <pc:sldChg chg="addSp modSp add del mod">
        <pc:chgData name="Mark Higgins" userId="f99148ad-7e67-4304-8c11-27c7a53efd31" providerId="ADAL" clId="{47DC10C3-81B3-4CBD-89BF-2B4D68781B8D}" dt="2021-11-07T16:04:36.021" v="32870" actId="47"/>
        <pc:sldMkLst>
          <pc:docMk/>
          <pc:sldMk cId="4180525082" sldId="774"/>
        </pc:sldMkLst>
        <pc:spChg chg="mod">
          <ac:chgData name="Mark Higgins" userId="f99148ad-7e67-4304-8c11-27c7a53efd31" providerId="ADAL" clId="{47DC10C3-81B3-4CBD-89BF-2B4D68781B8D}" dt="2021-11-03T16:30:12.796" v="2698" actId="115"/>
          <ac:spMkLst>
            <pc:docMk/>
            <pc:sldMk cId="4180525082" sldId="774"/>
            <ac:spMk id="2" creationId="{E55F140D-EE0F-48BC-8808-033DD18EF9C1}"/>
          </ac:spMkLst>
        </pc:spChg>
        <pc:spChg chg="mod">
          <ac:chgData name="Mark Higgins" userId="f99148ad-7e67-4304-8c11-27c7a53efd31" providerId="ADAL" clId="{47DC10C3-81B3-4CBD-89BF-2B4D68781B8D}" dt="2021-11-04T12:38:01.550" v="4063" actId="27636"/>
          <ac:spMkLst>
            <pc:docMk/>
            <pc:sldMk cId="4180525082" sldId="774"/>
            <ac:spMk id="3" creationId="{637FF243-07DF-4207-B1DB-726973C81453}"/>
          </ac:spMkLst>
        </pc:spChg>
        <pc:picChg chg="add mod">
          <ac:chgData name="Mark Higgins" userId="f99148ad-7e67-4304-8c11-27c7a53efd31" providerId="ADAL" clId="{47DC10C3-81B3-4CBD-89BF-2B4D68781B8D}" dt="2021-11-04T12:38:22.484" v="4065" actId="1076"/>
          <ac:picMkLst>
            <pc:docMk/>
            <pc:sldMk cId="4180525082" sldId="774"/>
            <ac:picMk id="5" creationId="{DD388562-C7D3-49CC-B0BD-EB3E545E0206}"/>
          </ac:picMkLst>
        </pc:picChg>
      </pc:sldChg>
      <pc:sldChg chg="addSp modSp add del mod">
        <pc:chgData name="Mark Higgins" userId="f99148ad-7e67-4304-8c11-27c7a53efd31" providerId="ADAL" clId="{47DC10C3-81B3-4CBD-89BF-2B4D68781B8D}" dt="2021-11-07T16:04:36.021" v="32870" actId="47"/>
        <pc:sldMkLst>
          <pc:docMk/>
          <pc:sldMk cId="3075322656" sldId="775"/>
        </pc:sldMkLst>
        <pc:spChg chg="mod">
          <ac:chgData name="Mark Higgins" userId="f99148ad-7e67-4304-8c11-27c7a53efd31" providerId="ADAL" clId="{47DC10C3-81B3-4CBD-89BF-2B4D68781B8D}" dt="2021-11-03T16:30:24.752" v="2714" actId="20577"/>
          <ac:spMkLst>
            <pc:docMk/>
            <pc:sldMk cId="3075322656" sldId="775"/>
            <ac:spMk id="2" creationId="{E55F140D-EE0F-48BC-8808-033DD18EF9C1}"/>
          </ac:spMkLst>
        </pc:spChg>
        <pc:spChg chg="mod">
          <ac:chgData name="Mark Higgins" userId="f99148ad-7e67-4304-8c11-27c7a53efd31" providerId="ADAL" clId="{47DC10C3-81B3-4CBD-89BF-2B4D68781B8D}" dt="2021-11-04T12:33:19.703" v="3555" actId="20577"/>
          <ac:spMkLst>
            <pc:docMk/>
            <pc:sldMk cId="3075322656" sldId="775"/>
            <ac:spMk id="3" creationId="{637FF243-07DF-4207-B1DB-726973C81453}"/>
          </ac:spMkLst>
        </pc:spChg>
        <pc:picChg chg="add mod">
          <ac:chgData name="Mark Higgins" userId="f99148ad-7e67-4304-8c11-27c7a53efd31" providerId="ADAL" clId="{47DC10C3-81B3-4CBD-89BF-2B4D68781B8D}" dt="2021-11-04T12:32:23.816" v="3464" actId="1076"/>
          <ac:picMkLst>
            <pc:docMk/>
            <pc:sldMk cId="3075322656" sldId="775"/>
            <ac:picMk id="5" creationId="{07CFD01F-0B6F-4DA1-836A-DD80AA60A4F1}"/>
          </ac:picMkLst>
        </pc:picChg>
      </pc:sldChg>
      <pc:sldChg chg="modSp add del mod">
        <pc:chgData name="Mark Higgins" userId="f99148ad-7e67-4304-8c11-27c7a53efd31" providerId="ADAL" clId="{47DC10C3-81B3-4CBD-89BF-2B4D68781B8D}" dt="2021-11-07T16:04:36.021" v="32870" actId="47"/>
        <pc:sldMkLst>
          <pc:docMk/>
          <pc:sldMk cId="2644101182" sldId="776"/>
        </pc:sldMkLst>
        <pc:spChg chg="mod">
          <ac:chgData name="Mark Higgins" userId="f99148ad-7e67-4304-8c11-27c7a53efd31" providerId="ADAL" clId="{47DC10C3-81B3-4CBD-89BF-2B4D68781B8D}" dt="2021-11-03T16:30:40.727" v="2741" actId="20577"/>
          <ac:spMkLst>
            <pc:docMk/>
            <pc:sldMk cId="2644101182" sldId="776"/>
            <ac:spMk id="2" creationId="{E55F140D-EE0F-48BC-8808-033DD18EF9C1}"/>
          </ac:spMkLst>
        </pc:spChg>
        <pc:spChg chg="mod">
          <ac:chgData name="Mark Higgins" userId="f99148ad-7e67-4304-8c11-27c7a53efd31" providerId="ADAL" clId="{47DC10C3-81B3-4CBD-89BF-2B4D68781B8D}" dt="2021-11-04T12:29:58.132" v="3228" actId="15"/>
          <ac:spMkLst>
            <pc:docMk/>
            <pc:sldMk cId="2644101182" sldId="776"/>
            <ac:spMk id="3" creationId="{637FF243-07DF-4207-B1DB-726973C81453}"/>
          </ac:spMkLst>
        </pc:spChg>
      </pc:sldChg>
      <pc:sldChg chg="modSp new del mod ord">
        <pc:chgData name="Mark Higgins" userId="f99148ad-7e67-4304-8c11-27c7a53efd31" providerId="ADAL" clId="{47DC10C3-81B3-4CBD-89BF-2B4D68781B8D}" dt="2021-11-07T16:04:36.021" v="32870" actId="47"/>
        <pc:sldMkLst>
          <pc:docMk/>
          <pc:sldMk cId="20185765" sldId="777"/>
        </pc:sldMkLst>
        <pc:spChg chg="mod">
          <ac:chgData name="Mark Higgins" userId="f99148ad-7e67-4304-8c11-27c7a53efd31" providerId="ADAL" clId="{47DC10C3-81B3-4CBD-89BF-2B4D68781B8D}" dt="2021-11-03T16:32:30.616" v="2767" actId="20577"/>
          <ac:spMkLst>
            <pc:docMk/>
            <pc:sldMk cId="20185765" sldId="777"/>
            <ac:spMk id="2" creationId="{4C64D302-202C-40EA-9939-E96C31EFB7CC}"/>
          </ac:spMkLst>
        </pc:spChg>
      </pc:sldChg>
      <pc:sldChg chg="modSp new del mod">
        <pc:chgData name="Mark Higgins" userId="f99148ad-7e67-4304-8c11-27c7a53efd31" providerId="ADAL" clId="{47DC10C3-81B3-4CBD-89BF-2B4D68781B8D}" dt="2021-11-07T16:04:36.021" v="32870" actId="47"/>
        <pc:sldMkLst>
          <pc:docMk/>
          <pc:sldMk cId="4198735718" sldId="778"/>
        </pc:sldMkLst>
        <pc:spChg chg="mod">
          <ac:chgData name="Mark Higgins" userId="f99148ad-7e67-4304-8c11-27c7a53efd31" providerId="ADAL" clId="{47DC10C3-81B3-4CBD-89BF-2B4D68781B8D}" dt="2021-11-03T16:32:48.990" v="2792" actId="20577"/>
          <ac:spMkLst>
            <pc:docMk/>
            <pc:sldMk cId="4198735718" sldId="778"/>
            <ac:spMk id="2" creationId="{1EC13C53-DB21-4043-B696-4BE1025334DE}"/>
          </ac:spMkLst>
        </pc:spChg>
      </pc:sldChg>
      <pc:sldChg chg="modSp new del mod">
        <pc:chgData name="Mark Higgins" userId="f99148ad-7e67-4304-8c11-27c7a53efd31" providerId="ADAL" clId="{47DC10C3-81B3-4CBD-89BF-2B4D68781B8D}" dt="2021-11-07T16:04:36.021" v="32870" actId="47"/>
        <pc:sldMkLst>
          <pc:docMk/>
          <pc:sldMk cId="3550930138" sldId="779"/>
        </pc:sldMkLst>
        <pc:spChg chg="mod">
          <ac:chgData name="Mark Higgins" userId="f99148ad-7e67-4304-8c11-27c7a53efd31" providerId="ADAL" clId="{47DC10C3-81B3-4CBD-89BF-2B4D68781B8D}" dt="2021-11-03T16:33:39.224" v="2811" actId="20577"/>
          <ac:spMkLst>
            <pc:docMk/>
            <pc:sldMk cId="3550930138" sldId="779"/>
            <ac:spMk id="2" creationId="{BF68AD0D-779B-4B4C-AF70-FAE9FC4F11F7}"/>
          </ac:spMkLst>
        </pc:spChg>
      </pc:sldChg>
      <pc:sldChg chg="modSp add del mod">
        <pc:chgData name="Mark Higgins" userId="f99148ad-7e67-4304-8c11-27c7a53efd31" providerId="ADAL" clId="{47DC10C3-81B3-4CBD-89BF-2B4D68781B8D}" dt="2021-11-07T16:04:36.021" v="32870" actId="47"/>
        <pc:sldMkLst>
          <pc:docMk/>
          <pc:sldMk cId="2402439807" sldId="780"/>
        </pc:sldMkLst>
        <pc:spChg chg="mod">
          <ac:chgData name="Mark Higgins" userId="f99148ad-7e67-4304-8c11-27c7a53efd31" providerId="ADAL" clId="{47DC10C3-81B3-4CBD-89BF-2B4D68781B8D}" dt="2021-11-03T16:33:50.446" v="2816" actId="20577"/>
          <ac:spMkLst>
            <pc:docMk/>
            <pc:sldMk cId="2402439807" sldId="780"/>
            <ac:spMk id="2" creationId="{BF68AD0D-779B-4B4C-AF70-FAE9FC4F11F7}"/>
          </ac:spMkLst>
        </pc:spChg>
      </pc:sldChg>
      <pc:sldChg chg="modSp add del mod">
        <pc:chgData name="Mark Higgins" userId="f99148ad-7e67-4304-8c11-27c7a53efd31" providerId="ADAL" clId="{47DC10C3-81B3-4CBD-89BF-2B4D68781B8D}" dt="2021-11-07T16:04:36.021" v="32870" actId="47"/>
        <pc:sldMkLst>
          <pc:docMk/>
          <pc:sldMk cId="94368716" sldId="781"/>
        </pc:sldMkLst>
        <pc:spChg chg="mod">
          <ac:chgData name="Mark Higgins" userId="f99148ad-7e67-4304-8c11-27c7a53efd31" providerId="ADAL" clId="{47DC10C3-81B3-4CBD-89BF-2B4D68781B8D}" dt="2021-11-03T16:34:35.911" v="2839" actId="20577"/>
          <ac:spMkLst>
            <pc:docMk/>
            <pc:sldMk cId="94368716" sldId="781"/>
            <ac:spMk id="2" creationId="{BF68AD0D-779B-4B4C-AF70-FAE9FC4F11F7}"/>
          </ac:spMkLst>
        </pc:spChg>
      </pc:sldChg>
      <pc:sldChg chg="modSp add del mod">
        <pc:chgData name="Mark Higgins" userId="f99148ad-7e67-4304-8c11-27c7a53efd31" providerId="ADAL" clId="{47DC10C3-81B3-4CBD-89BF-2B4D68781B8D}" dt="2021-11-07T16:04:36.021" v="32870" actId="47"/>
        <pc:sldMkLst>
          <pc:docMk/>
          <pc:sldMk cId="3580167779" sldId="782"/>
        </pc:sldMkLst>
        <pc:spChg chg="mod">
          <ac:chgData name="Mark Higgins" userId="f99148ad-7e67-4304-8c11-27c7a53efd31" providerId="ADAL" clId="{47DC10C3-81B3-4CBD-89BF-2B4D68781B8D}" dt="2021-11-03T16:35:10.695" v="2864" actId="20577"/>
          <ac:spMkLst>
            <pc:docMk/>
            <pc:sldMk cId="3580167779" sldId="782"/>
            <ac:spMk id="2" creationId="{BF68AD0D-779B-4B4C-AF70-FAE9FC4F11F7}"/>
          </ac:spMkLst>
        </pc:spChg>
      </pc:sldChg>
      <pc:sldChg chg="addSp modSp new del mod">
        <pc:chgData name="Mark Higgins" userId="f99148ad-7e67-4304-8c11-27c7a53efd31" providerId="ADAL" clId="{47DC10C3-81B3-4CBD-89BF-2B4D68781B8D}" dt="2021-11-07T16:04:36.021" v="32870" actId="47"/>
        <pc:sldMkLst>
          <pc:docMk/>
          <pc:sldMk cId="3639021523" sldId="783"/>
        </pc:sldMkLst>
        <pc:spChg chg="mod">
          <ac:chgData name="Mark Higgins" userId="f99148ad-7e67-4304-8c11-27c7a53efd31" providerId="ADAL" clId="{47DC10C3-81B3-4CBD-89BF-2B4D68781B8D}" dt="2021-11-03T16:36:25.695" v="2893" actId="20577"/>
          <ac:spMkLst>
            <pc:docMk/>
            <pc:sldMk cId="3639021523" sldId="783"/>
            <ac:spMk id="2" creationId="{BDDF1BBA-AD47-40D7-9A64-3CAB62922152}"/>
          </ac:spMkLst>
        </pc:spChg>
        <pc:spChg chg="mod">
          <ac:chgData name="Mark Higgins" userId="f99148ad-7e67-4304-8c11-27c7a53efd31" providerId="ADAL" clId="{47DC10C3-81B3-4CBD-89BF-2B4D68781B8D}" dt="2021-11-04T13:13:08.705" v="6996" actId="20577"/>
          <ac:spMkLst>
            <pc:docMk/>
            <pc:sldMk cId="3639021523" sldId="783"/>
            <ac:spMk id="3" creationId="{4D7D2F95-411D-4FD9-A190-DAF4DCE44AA6}"/>
          </ac:spMkLst>
        </pc:spChg>
        <pc:picChg chg="add mod">
          <ac:chgData name="Mark Higgins" userId="f99148ad-7e67-4304-8c11-27c7a53efd31" providerId="ADAL" clId="{47DC10C3-81B3-4CBD-89BF-2B4D68781B8D}" dt="2021-11-04T13:13:03.948" v="6994" actId="1076"/>
          <ac:picMkLst>
            <pc:docMk/>
            <pc:sldMk cId="3639021523" sldId="783"/>
            <ac:picMk id="4" creationId="{F3C4E893-649B-443F-94E8-9606B1A7EBFD}"/>
          </ac:picMkLst>
        </pc:picChg>
      </pc:sldChg>
      <pc:sldChg chg="addSp modSp add del mod">
        <pc:chgData name="Mark Higgins" userId="f99148ad-7e67-4304-8c11-27c7a53efd31" providerId="ADAL" clId="{47DC10C3-81B3-4CBD-89BF-2B4D68781B8D}" dt="2021-11-07T16:04:36.021" v="32870" actId="47"/>
        <pc:sldMkLst>
          <pc:docMk/>
          <pc:sldMk cId="2078875398" sldId="784"/>
        </pc:sldMkLst>
        <pc:spChg chg="mod">
          <ac:chgData name="Mark Higgins" userId="f99148ad-7e67-4304-8c11-27c7a53efd31" providerId="ADAL" clId="{47DC10C3-81B3-4CBD-89BF-2B4D68781B8D}" dt="2021-11-03T16:36:53.670" v="2919" actId="20577"/>
          <ac:spMkLst>
            <pc:docMk/>
            <pc:sldMk cId="2078875398" sldId="784"/>
            <ac:spMk id="2" creationId="{BDDF1BBA-AD47-40D7-9A64-3CAB62922152}"/>
          </ac:spMkLst>
        </pc:spChg>
        <pc:spChg chg="mod">
          <ac:chgData name="Mark Higgins" userId="f99148ad-7e67-4304-8c11-27c7a53efd31" providerId="ADAL" clId="{47DC10C3-81B3-4CBD-89BF-2B4D68781B8D}" dt="2021-11-04T13:21:23.364" v="7616" actId="27636"/>
          <ac:spMkLst>
            <pc:docMk/>
            <pc:sldMk cId="2078875398" sldId="784"/>
            <ac:spMk id="3" creationId="{4D7D2F95-411D-4FD9-A190-DAF4DCE44AA6}"/>
          </ac:spMkLst>
        </pc:spChg>
        <pc:picChg chg="add mod ord">
          <ac:chgData name="Mark Higgins" userId="f99148ad-7e67-4304-8c11-27c7a53efd31" providerId="ADAL" clId="{47DC10C3-81B3-4CBD-89BF-2B4D68781B8D}" dt="2021-11-04T13:22:17.182" v="7625" actId="1076"/>
          <ac:picMkLst>
            <pc:docMk/>
            <pc:sldMk cId="2078875398" sldId="784"/>
            <ac:picMk id="5" creationId="{CDBEAD32-E808-4095-86EE-CF6A8B1C4478}"/>
          </ac:picMkLst>
        </pc:picChg>
      </pc:sldChg>
      <pc:sldChg chg="addSp delSp modSp add del mod">
        <pc:chgData name="Mark Higgins" userId="f99148ad-7e67-4304-8c11-27c7a53efd31" providerId="ADAL" clId="{47DC10C3-81B3-4CBD-89BF-2B4D68781B8D}" dt="2021-11-07T16:04:36.021" v="32870" actId="47"/>
        <pc:sldMkLst>
          <pc:docMk/>
          <pc:sldMk cId="4101521925" sldId="785"/>
        </pc:sldMkLst>
        <pc:spChg chg="mod">
          <ac:chgData name="Mark Higgins" userId="f99148ad-7e67-4304-8c11-27c7a53efd31" providerId="ADAL" clId="{47DC10C3-81B3-4CBD-89BF-2B4D68781B8D}" dt="2021-11-03T16:37:07.724" v="2942" actId="20577"/>
          <ac:spMkLst>
            <pc:docMk/>
            <pc:sldMk cId="4101521925" sldId="785"/>
            <ac:spMk id="2" creationId="{BDDF1BBA-AD47-40D7-9A64-3CAB62922152}"/>
          </ac:spMkLst>
        </pc:spChg>
        <pc:spChg chg="mod">
          <ac:chgData name="Mark Higgins" userId="f99148ad-7e67-4304-8c11-27c7a53efd31" providerId="ADAL" clId="{47DC10C3-81B3-4CBD-89BF-2B4D68781B8D}" dt="2021-11-04T13:32:35.847" v="7900" actId="20577"/>
          <ac:spMkLst>
            <pc:docMk/>
            <pc:sldMk cId="4101521925" sldId="785"/>
            <ac:spMk id="3" creationId="{4D7D2F95-411D-4FD9-A190-DAF4DCE44AA6}"/>
          </ac:spMkLst>
        </pc:spChg>
        <pc:spChg chg="add del">
          <ac:chgData name="Mark Higgins" userId="f99148ad-7e67-4304-8c11-27c7a53efd31" providerId="ADAL" clId="{47DC10C3-81B3-4CBD-89BF-2B4D68781B8D}" dt="2021-11-04T13:31:49.622" v="7876"/>
          <ac:spMkLst>
            <pc:docMk/>
            <pc:sldMk cId="4101521925" sldId="785"/>
            <ac:spMk id="4" creationId="{70B9A2B3-3A06-4FAB-8DD1-AD2CD2AEEACA}"/>
          </ac:spMkLst>
        </pc:spChg>
        <pc:spChg chg="add del">
          <ac:chgData name="Mark Higgins" userId="f99148ad-7e67-4304-8c11-27c7a53efd31" providerId="ADAL" clId="{47DC10C3-81B3-4CBD-89BF-2B4D68781B8D}" dt="2021-11-04T13:31:57.631" v="7882"/>
          <ac:spMkLst>
            <pc:docMk/>
            <pc:sldMk cId="4101521925" sldId="785"/>
            <ac:spMk id="5" creationId="{B6969430-E714-4663-9820-2191DB03A0F1}"/>
          </ac:spMkLst>
        </pc:spChg>
      </pc:sldChg>
      <pc:sldChg chg="modSp add del mod modNotesTx">
        <pc:chgData name="Mark Higgins" userId="f99148ad-7e67-4304-8c11-27c7a53efd31" providerId="ADAL" clId="{47DC10C3-81B3-4CBD-89BF-2B4D68781B8D}" dt="2021-11-07T16:04:36.021" v="32870" actId="47"/>
        <pc:sldMkLst>
          <pc:docMk/>
          <pc:sldMk cId="1707891961" sldId="786"/>
        </pc:sldMkLst>
        <pc:spChg chg="mod">
          <ac:chgData name="Mark Higgins" userId="f99148ad-7e67-4304-8c11-27c7a53efd31" providerId="ADAL" clId="{47DC10C3-81B3-4CBD-89BF-2B4D68781B8D}" dt="2021-11-04T14:40:28.049" v="7934" actId="20577"/>
          <ac:spMkLst>
            <pc:docMk/>
            <pc:sldMk cId="1707891961" sldId="786"/>
            <ac:spMk id="2" creationId="{BDDF1BBA-AD47-40D7-9A64-3CAB62922152}"/>
          </ac:spMkLst>
        </pc:spChg>
        <pc:spChg chg="mod">
          <ac:chgData name="Mark Higgins" userId="f99148ad-7e67-4304-8c11-27c7a53efd31" providerId="ADAL" clId="{47DC10C3-81B3-4CBD-89BF-2B4D68781B8D}" dt="2021-11-04T14:45:30.734" v="8463" actId="20577"/>
          <ac:spMkLst>
            <pc:docMk/>
            <pc:sldMk cId="1707891961" sldId="786"/>
            <ac:spMk id="3" creationId="{4D7D2F95-411D-4FD9-A190-DAF4DCE44AA6}"/>
          </ac:spMkLst>
        </pc:spChg>
      </pc:sldChg>
      <pc:sldChg chg="modSp new del mod">
        <pc:chgData name="Mark Higgins" userId="f99148ad-7e67-4304-8c11-27c7a53efd31" providerId="ADAL" clId="{47DC10C3-81B3-4CBD-89BF-2B4D68781B8D}" dt="2021-11-07T16:04:36.021" v="32870" actId="47"/>
        <pc:sldMkLst>
          <pc:docMk/>
          <pc:sldMk cId="587866261" sldId="787"/>
        </pc:sldMkLst>
        <pc:spChg chg="mod">
          <ac:chgData name="Mark Higgins" userId="f99148ad-7e67-4304-8c11-27c7a53efd31" providerId="ADAL" clId="{47DC10C3-81B3-4CBD-89BF-2B4D68781B8D}" dt="2021-11-04T13:02:13.897" v="6145" actId="20577"/>
          <ac:spMkLst>
            <pc:docMk/>
            <pc:sldMk cId="587866261" sldId="787"/>
            <ac:spMk id="2" creationId="{1CA19B7A-4B70-4030-8323-5FE8F3518749}"/>
          </ac:spMkLst>
        </pc:spChg>
        <pc:spChg chg="mod">
          <ac:chgData name="Mark Higgins" userId="f99148ad-7e67-4304-8c11-27c7a53efd31" providerId="ADAL" clId="{47DC10C3-81B3-4CBD-89BF-2B4D68781B8D}" dt="2021-11-04T13:06:07.869" v="6710" actId="20577"/>
          <ac:spMkLst>
            <pc:docMk/>
            <pc:sldMk cId="587866261" sldId="787"/>
            <ac:spMk id="3" creationId="{6138C104-CAF6-40C4-9AA7-B54B33254EAD}"/>
          </ac:spMkLst>
        </pc:spChg>
      </pc:sldChg>
      <pc:sldChg chg="modSp add del mod">
        <pc:chgData name="Mark Higgins" userId="f99148ad-7e67-4304-8c11-27c7a53efd31" providerId="ADAL" clId="{47DC10C3-81B3-4CBD-89BF-2B4D68781B8D}" dt="2021-11-07T16:04:36.021" v="32870" actId="47"/>
        <pc:sldMkLst>
          <pc:docMk/>
          <pc:sldMk cId="1557479678" sldId="788"/>
        </pc:sldMkLst>
        <pc:spChg chg="mod">
          <ac:chgData name="Mark Higgins" userId="f99148ad-7e67-4304-8c11-27c7a53efd31" providerId="ADAL" clId="{47DC10C3-81B3-4CBD-89BF-2B4D68781B8D}" dt="2021-11-04T13:30:01.009" v="7868" actId="12"/>
          <ac:spMkLst>
            <pc:docMk/>
            <pc:sldMk cId="1557479678" sldId="788"/>
            <ac:spMk id="3" creationId="{4D7D2F95-411D-4FD9-A190-DAF4DCE44AA6}"/>
          </ac:spMkLst>
        </pc:spChg>
      </pc:sldChg>
      <pc:sldChg chg="modSp add del mod">
        <pc:chgData name="Mark Higgins" userId="f99148ad-7e67-4304-8c11-27c7a53efd31" providerId="ADAL" clId="{47DC10C3-81B3-4CBD-89BF-2B4D68781B8D}" dt="2021-11-04T13:07:41.662" v="6711" actId="47"/>
        <pc:sldMkLst>
          <pc:docMk/>
          <pc:sldMk cId="4113528564" sldId="788"/>
        </pc:sldMkLst>
        <pc:spChg chg="mod">
          <ac:chgData name="Mark Higgins" userId="f99148ad-7e67-4304-8c11-27c7a53efd31" providerId="ADAL" clId="{47DC10C3-81B3-4CBD-89BF-2B4D68781B8D}" dt="2021-11-04T13:05:14.161" v="6605" actId="20577"/>
          <ac:spMkLst>
            <pc:docMk/>
            <pc:sldMk cId="4113528564" sldId="788"/>
            <ac:spMk id="3" creationId="{6138C104-CAF6-40C4-9AA7-B54B33254EAD}"/>
          </ac:spMkLst>
        </pc:spChg>
      </pc:sldChg>
      <pc:sldChg chg="modSp add del mod">
        <pc:chgData name="Mark Higgins" userId="f99148ad-7e67-4304-8c11-27c7a53efd31" providerId="ADAL" clId="{47DC10C3-81B3-4CBD-89BF-2B4D68781B8D}" dt="2021-11-07T16:04:36.021" v="32870" actId="47"/>
        <pc:sldMkLst>
          <pc:docMk/>
          <pc:sldMk cId="1702450550" sldId="789"/>
        </pc:sldMkLst>
        <pc:spChg chg="mod">
          <ac:chgData name="Mark Higgins" userId="f99148ad-7e67-4304-8c11-27c7a53efd31" providerId="ADAL" clId="{47DC10C3-81B3-4CBD-89BF-2B4D68781B8D}" dt="2021-11-04T14:45:47.355" v="8480" actId="20577"/>
          <ac:spMkLst>
            <pc:docMk/>
            <pc:sldMk cId="1702450550" sldId="789"/>
            <ac:spMk id="2" creationId="{BDDF1BBA-AD47-40D7-9A64-3CAB62922152}"/>
          </ac:spMkLst>
        </pc:spChg>
        <pc:spChg chg="mod">
          <ac:chgData name="Mark Higgins" userId="f99148ad-7e67-4304-8c11-27c7a53efd31" providerId="ADAL" clId="{47DC10C3-81B3-4CBD-89BF-2B4D68781B8D}" dt="2021-11-04T14:47:51.235" v="8604" actId="27636"/>
          <ac:spMkLst>
            <pc:docMk/>
            <pc:sldMk cId="1702450550" sldId="789"/>
            <ac:spMk id="3" creationId="{4D7D2F95-411D-4FD9-A190-DAF4DCE44AA6}"/>
          </ac:spMkLst>
        </pc:spChg>
      </pc:sldChg>
      <pc:sldChg chg="modSp add del mod">
        <pc:chgData name="Mark Higgins" userId="f99148ad-7e67-4304-8c11-27c7a53efd31" providerId="ADAL" clId="{47DC10C3-81B3-4CBD-89BF-2B4D68781B8D}" dt="2021-11-07T16:04:36.021" v="32870" actId="47"/>
        <pc:sldMkLst>
          <pc:docMk/>
          <pc:sldMk cId="3543625010" sldId="790"/>
        </pc:sldMkLst>
        <pc:spChg chg="mod">
          <ac:chgData name="Mark Higgins" userId="f99148ad-7e67-4304-8c11-27c7a53efd31" providerId="ADAL" clId="{47DC10C3-81B3-4CBD-89BF-2B4D68781B8D}" dt="2021-11-04T14:53:10.524" v="8630" actId="20577"/>
          <ac:spMkLst>
            <pc:docMk/>
            <pc:sldMk cId="3543625010" sldId="790"/>
            <ac:spMk id="2" creationId="{BDDF1BBA-AD47-40D7-9A64-3CAB62922152}"/>
          </ac:spMkLst>
        </pc:spChg>
        <pc:spChg chg="mod">
          <ac:chgData name="Mark Higgins" userId="f99148ad-7e67-4304-8c11-27c7a53efd31" providerId="ADAL" clId="{47DC10C3-81B3-4CBD-89BF-2B4D68781B8D}" dt="2021-11-04T14:54:28.301" v="8911" actId="20577"/>
          <ac:spMkLst>
            <pc:docMk/>
            <pc:sldMk cId="3543625010" sldId="790"/>
            <ac:spMk id="3" creationId="{4D7D2F95-411D-4FD9-A190-DAF4DCE44AA6}"/>
          </ac:spMkLst>
        </pc:spChg>
      </pc:sldChg>
      <pc:sldChg chg="add del">
        <pc:chgData name="Mark Higgins" userId="f99148ad-7e67-4304-8c11-27c7a53efd31" providerId="ADAL" clId="{47DC10C3-81B3-4CBD-89BF-2B4D68781B8D}" dt="2021-11-04T14:49:19.096" v="8622" actId="47"/>
        <pc:sldMkLst>
          <pc:docMk/>
          <pc:sldMk cId="365126653" sldId="791"/>
        </pc:sldMkLst>
      </pc:sldChg>
      <pc:sldChg chg="modSp add del mod">
        <pc:chgData name="Mark Higgins" userId="f99148ad-7e67-4304-8c11-27c7a53efd31" providerId="ADAL" clId="{47DC10C3-81B3-4CBD-89BF-2B4D68781B8D}" dt="2021-11-07T16:04:36.021" v="32870" actId="47"/>
        <pc:sldMkLst>
          <pc:docMk/>
          <pc:sldMk cId="2359952045" sldId="791"/>
        </pc:sldMkLst>
        <pc:spChg chg="mod">
          <ac:chgData name="Mark Higgins" userId="f99148ad-7e67-4304-8c11-27c7a53efd31" providerId="ADAL" clId="{47DC10C3-81B3-4CBD-89BF-2B4D68781B8D}" dt="2021-11-04T14:56:17.857" v="8987" actId="14100"/>
          <ac:spMkLst>
            <pc:docMk/>
            <pc:sldMk cId="2359952045" sldId="791"/>
            <ac:spMk id="2" creationId="{BDDF1BBA-AD47-40D7-9A64-3CAB62922152}"/>
          </ac:spMkLst>
        </pc:spChg>
        <pc:spChg chg="mod">
          <ac:chgData name="Mark Higgins" userId="f99148ad-7e67-4304-8c11-27c7a53efd31" providerId="ADAL" clId="{47DC10C3-81B3-4CBD-89BF-2B4D68781B8D}" dt="2021-11-04T14:56:25.538" v="9009" actId="20577"/>
          <ac:spMkLst>
            <pc:docMk/>
            <pc:sldMk cId="2359952045" sldId="791"/>
            <ac:spMk id="3" creationId="{4D7D2F95-411D-4FD9-A190-DAF4DCE44AA6}"/>
          </ac:spMkLst>
        </pc:spChg>
      </pc:sldChg>
      <pc:sldChg chg="modSp add del mod">
        <pc:chgData name="Mark Higgins" userId="f99148ad-7e67-4304-8c11-27c7a53efd31" providerId="ADAL" clId="{47DC10C3-81B3-4CBD-89BF-2B4D68781B8D}" dt="2021-11-07T16:04:36.021" v="32870" actId="47"/>
        <pc:sldMkLst>
          <pc:docMk/>
          <pc:sldMk cId="1054937364" sldId="792"/>
        </pc:sldMkLst>
        <pc:spChg chg="mod">
          <ac:chgData name="Mark Higgins" userId="f99148ad-7e67-4304-8c11-27c7a53efd31" providerId="ADAL" clId="{47DC10C3-81B3-4CBD-89BF-2B4D68781B8D}" dt="2021-11-04T15:00:21.369" v="9041" actId="20577"/>
          <ac:spMkLst>
            <pc:docMk/>
            <pc:sldMk cId="1054937364" sldId="792"/>
            <ac:spMk id="2" creationId="{BDDF1BBA-AD47-40D7-9A64-3CAB62922152}"/>
          </ac:spMkLst>
        </pc:spChg>
        <pc:spChg chg="mod">
          <ac:chgData name="Mark Higgins" userId="f99148ad-7e67-4304-8c11-27c7a53efd31" providerId="ADAL" clId="{47DC10C3-81B3-4CBD-89BF-2B4D68781B8D}" dt="2021-11-04T15:01:51.668" v="9249" actId="20577"/>
          <ac:spMkLst>
            <pc:docMk/>
            <pc:sldMk cId="1054937364" sldId="792"/>
            <ac:spMk id="3" creationId="{4D7D2F95-411D-4FD9-A190-DAF4DCE44AA6}"/>
          </ac:spMkLst>
        </pc:spChg>
      </pc:sldChg>
      <pc:sldChg chg="add del">
        <pc:chgData name="Mark Higgins" userId="f99148ad-7e67-4304-8c11-27c7a53efd31" providerId="ADAL" clId="{47DC10C3-81B3-4CBD-89BF-2B4D68781B8D}" dt="2021-11-04T14:49:17.818" v="8621" actId="47"/>
        <pc:sldMkLst>
          <pc:docMk/>
          <pc:sldMk cId="3994099967" sldId="792"/>
        </pc:sldMkLst>
      </pc:sldChg>
      <pc:sldChg chg="modSp add del mod">
        <pc:chgData name="Mark Higgins" userId="f99148ad-7e67-4304-8c11-27c7a53efd31" providerId="ADAL" clId="{47DC10C3-81B3-4CBD-89BF-2B4D68781B8D}" dt="2021-11-04T14:49:16.155" v="8620" actId="47"/>
        <pc:sldMkLst>
          <pc:docMk/>
          <pc:sldMk cId="955212835" sldId="793"/>
        </pc:sldMkLst>
        <pc:spChg chg="mod">
          <ac:chgData name="Mark Higgins" userId="f99148ad-7e67-4304-8c11-27c7a53efd31" providerId="ADAL" clId="{47DC10C3-81B3-4CBD-89BF-2B4D68781B8D}" dt="2021-11-04T14:48:21.564" v="8619" actId="20577"/>
          <ac:spMkLst>
            <pc:docMk/>
            <pc:sldMk cId="955212835" sldId="793"/>
            <ac:spMk id="2" creationId="{BDDF1BBA-AD47-40D7-9A64-3CAB62922152}"/>
          </ac:spMkLst>
        </pc:spChg>
      </pc:sldChg>
      <pc:sldChg chg="modSp add del mod">
        <pc:chgData name="Mark Higgins" userId="f99148ad-7e67-4304-8c11-27c7a53efd31" providerId="ADAL" clId="{47DC10C3-81B3-4CBD-89BF-2B4D68781B8D}" dt="2021-11-07T16:04:36.021" v="32870" actId="47"/>
        <pc:sldMkLst>
          <pc:docMk/>
          <pc:sldMk cId="2682385095" sldId="793"/>
        </pc:sldMkLst>
        <pc:spChg chg="mod">
          <ac:chgData name="Mark Higgins" userId="f99148ad-7e67-4304-8c11-27c7a53efd31" providerId="ADAL" clId="{47DC10C3-81B3-4CBD-89BF-2B4D68781B8D}" dt="2021-11-04T15:03:00.172" v="9306" actId="20577"/>
          <ac:spMkLst>
            <pc:docMk/>
            <pc:sldMk cId="2682385095" sldId="793"/>
            <ac:spMk id="2" creationId="{BDDF1BBA-AD47-40D7-9A64-3CAB62922152}"/>
          </ac:spMkLst>
        </pc:spChg>
        <pc:spChg chg="mod">
          <ac:chgData name="Mark Higgins" userId="f99148ad-7e67-4304-8c11-27c7a53efd31" providerId="ADAL" clId="{47DC10C3-81B3-4CBD-89BF-2B4D68781B8D}" dt="2021-11-04T15:03:42.726" v="9457" actId="20577"/>
          <ac:spMkLst>
            <pc:docMk/>
            <pc:sldMk cId="2682385095" sldId="793"/>
            <ac:spMk id="3" creationId="{4D7D2F95-411D-4FD9-A190-DAF4DCE44AA6}"/>
          </ac:spMkLst>
        </pc:spChg>
      </pc:sldChg>
      <pc:sldChg chg="modSp add del mod">
        <pc:chgData name="Mark Higgins" userId="f99148ad-7e67-4304-8c11-27c7a53efd31" providerId="ADAL" clId="{47DC10C3-81B3-4CBD-89BF-2B4D68781B8D}" dt="2021-11-07T16:04:36.021" v="32870" actId="47"/>
        <pc:sldMkLst>
          <pc:docMk/>
          <pc:sldMk cId="3975867134" sldId="794"/>
        </pc:sldMkLst>
        <pc:spChg chg="mod">
          <ac:chgData name="Mark Higgins" userId="f99148ad-7e67-4304-8c11-27c7a53efd31" providerId="ADAL" clId="{47DC10C3-81B3-4CBD-89BF-2B4D68781B8D}" dt="2021-11-04T15:04:44.691" v="9473" actId="20577"/>
          <ac:spMkLst>
            <pc:docMk/>
            <pc:sldMk cId="3975867134" sldId="794"/>
            <ac:spMk id="2" creationId="{BDDF1BBA-AD47-40D7-9A64-3CAB62922152}"/>
          </ac:spMkLst>
        </pc:spChg>
        <pc:spChg chg="mod">
          <ac:chgData name="Mark Higgins" userId="f99148ad-7e67-4304-8c11-27c7a53efd31" providerId="ADAL" clId="{47DC10C3-81B3-4CBD-89BF-2B4D68781B8D}" dt="2021-11-04T15:07:25.986" v="9883" actId="20577"/>
          <ac:spMkLst>
            <pc:docMk/>
            <pc:sldMk cId="3975867134" sldId="794"/>
            <ac:spMk id="3" creationId="{4D7D2F95-411D-4FD9-A190-DAF4DCE44AA6}"/>
          </ac:spMkLst>
        </pc:spChg>
      </pc:sldChg>
      <pc:sldChg chg="modSp new del mod">
        <pc:chgData name="Mark Higgins" userId="f99148ad-7e67-4304-8c11-27c7a53efd31" providerId="ADAL" clId="{47DC10C3-81B3-4CBD-89BF-2B4D68781B8D}" dt="2021-11-07T16:04:36.021" v="32870" actId="47"/>
        <pc:sldMkLst>
          <pc:docMk/>
          <pc:sldMk cId="2457915311" sldId="795"/>
        </pc:sldMkLst>
        <pc:spChg chg="mod">
          <ac:chgData name="Mark Higgins" userId="f99148ad-7e67-4304-8c11-27c7a53efd31" providerId="ADAL" clId="{47DC10C3-81B3-4CBD-89BF-2B4D68781B8D}" dt="2021-11-04T15:14:59.940" v="10133" actId="20577"/>
          <ac:spMkLst>
            <pc:docMk/>
            <pc:sldMk cId="2457915311" sldId="795"/>
            <ac:spMk id="2" creationId="{C4ED6C99-3222-435B-A08A-EA9335185C02}"/>
          </ac:spMkLst>
        </pc:spChg>
        <pc:spChg chg="mod">
          <ac:chgData name="Mark Higgins" userId="f99148ad-7e67-4304-8c11-27c7a53efd31" providerId="ADAL" clId="{47DC10C3-81B3-4CBD-89BF-2B4D68781B8D}" dt="2021-11-04T15:19:48.113" v="10618" actId="27636"/>
          <ac:spMkLst>
            <pc:docMk/>
            <pc:sldMk cId="2457915311" sldId="795"/>
            <ac:spMk id="3" creationId="{A2353FD4-3E44-4536-ABAC-D82650AEE307}"/>
          </ac:spMkLst>
        </pc:spChg>
      </pc:sldChg>
      <pc:sldChg chg="addSp modSp add del mod modClrScheme chgLayout">
        <pc:chgData name="Mark Higgins" userId="f99148ad-7e67-4304-8c11-27c7a53efd31" providerId="ADAL" clId="{47DC10C3-81B3-4CBD-89BF-2B4D68781B8D}" dt="2021-11-04T15:14:08.718" v="10101" actId="47"/>
        <pc:sldMkLst>
          <pc:docMk/>
          <pc:sldMk cId="2790928741" sldId="795"/>
        </pc:sldMkLst>
        <pc:spChg chg="mod ord">
          <ac:chgData name="Mark Higgins" userId="f99148ad-7e67-4304-8c11-27c7a53efd31" providerId="ADAL" clId="{47DC10C3-81B3-4CBD-89BF-2B4D68781B8D}" dt="2021-11-04T15:11:37.292" v="10020" actId="20577"/>
          <ac:spMkLst>
            <pc:docMk/>
            <pc:sldMk cId="2790928741" sldId="795"/>
            <ac:spMk id="2" creationId="{BDDF1BBA-AD47-40D7-9A64-3CAB62922152}"/>
          </ac:spMkLst>
        </pc:spChg>
        <pc:spChg chg="mod ord">
          <ac:chgData name="Mark Higgins" userId="f99148ad-7e67-4304-8c11-27c7a53efd31" providerId="ADAL" clId="{47DC10C3-81B3-4CBD-89BF-2B4D68781B8D}" dt="2021-11-04T15:09:52.283" v="9953" actId="27636"/>
          <ac:spMkLst>
            <pc:docMk/>
            <pc:sldMk cId="2790928741" sldId="795"/>
            <ac:spMk id="3" creationId="{4D7D2F95-411D-4FD9-A190-DAF4DCE44AA6}"/>
          </ac:spMkLst>
        </pc:spChg>
        <pc:spChg chg="add mod ord">
          <ac:chgData name="Mark Higgins" userId="f99148ad-7e67-4304-8c11-27c7a53efd31" providerId="ADAL" clId="{47DC10C3-81B3-4CBD-89BF-2B4D68781B8D}" dt="2021-11-04T15:10:10.053" v="9961" actId="20577"/>
          <ac:spMkLst>
            <pc:docMk/>
            <pc:sldMk cId="2790928741" sldId="795"/>
            <ac:spMk id="4" creationId="{091F82CB-8378-46AA-B0C8-39412A9FE060}"/>
          </ac:spMkLst>
        </pc:spChg>
      </pc:sldChg>
      <pc:sldChg chg="addSp modSp add del mod">
        <pc:chgData name="Mark Higgins" userId="f99148ad-7e67-4304-8c11-27c7a53efd31" providerId="ADAL" clId="{47DC10C3-81B3-4CBD-89BF-2B4D68781B8D}" dt="2021-11-07T16:04:36.021" v="32870" actId="47"/>
        <pc:sldMkLst>
          <pc:docMk/>
          <pc:sldMk cId="303869230" sldId="796"/>
        </pc:sldMkLst>
        <pc:spChg chg="mod">
          <ac:chgData name="Mark Higgins" userId="f99148ad-7e67-4304-8c11-27c7a53efd31" providerId="ADAL" clId="{47DC10C3-81B3-4CBD-89BF-2B4D68781B8D}" dt="2021-11-04T15:20:27.014" v="10626" actId="20577"/>
          <ac:spMkLst>
            <pc:docMk/>
            <pc:sldMk cId="303869230" sldId="796"/>
            <ac:spMk id="3" creationId="{A2353FD4-3E44-4536-ABAC-D82650AEE307}"/>
          </ac:spMkLst>
        </pc:spChg>
        <pc:spChg chg="add mod">
          <ac:chgData name="Mark Higgins" userId="f99148ad-7e67-4304-8c11-27c7a53efd31" providerId="ADAL" clId="{47DC10C3-81B3-4CBD-89BF-2B4D68781B8D}" dt="2021-11-04T15:21:37.185" v="10650" actId="20577"/>
          <ac:spMkLst>
            <pc:docMk/>
            <pc:sldMk cId="303869230" sldId="796"/>
            <ac:spMk id="6" creationId="{2AA08A95-89CD-490D-BCD0-D7A539C179E0}"/>
          </ac:spMkLst>
        </pc:spChg>
        <pc:picChg chg="add mod">
          <ac:chgData name="Mark Higgins" userId="f99148ad-7e67-4304-8c11-27c7a53efd31" providerId="ADAL" clId="{47DC10C3-81B3-4CBD-89BF-2B4D68781B8D}" dt="2021-11-04T15:20:19.985" v="10625" actId="1076"/>
          <ac:picMkLst>
            <pc:docMk/>
            <pc:sldMk cId="303869230" sldId="796"/>
            <ac:picMk id="5" creationId="{0CA3C560-09A7-4B68-BA4C-D90899C64E33}"/>
          </ac:picMkLst>
        </pc:picChg>
      </pc:sldChg>
      <pc:sldChg chg="addSp modSp add del mod modClrScheme chgLayout">
        <pc:chgData name="Mark Higgins" userId="f99148ad-7e67-4304-8c11-27c7a53efd31" providerId="ADAL" clId="{47DC10C3-81B3-4CBD-89BF-2B4D68781B8D}" dt="2021-11-04T15:14:10.396" v="10102" actId="47"/>
        <pc:sldMkLst>
          <pc:docMk/>
          <pc:sldMk cId="326437757" sldId="796"/>
        </pc:sldMkLst>
        <pc:spChg chg="mod ord">
          <ac:chgData name="Mark Higgins" userId="f99148ad-7e67-4304-8c11-27c7a53efd31" providerId="ADAL" clId="{47DC10C3-81B3-4CBD-89BF-2B4D68781B8D}" dt="2021-11-04T15:11:41.899" v="10023" actId="20577"/>
          <ac:spMkLst>
            <pc:docMk/>
            <pc:sldMk cId="326437757" sldId="796"/>
            <ac:spMk id="2" creationId="{BDDF1BBA-AD47-40D7-9A64-3CAB62922152}"/>
          </ac:spMkLst>
        </pc:spChg>
        <pc:spChg chg="mod ord">
          <ac:chgData name="Mark Higgins" userId="f99148ad-7e67-4304-8c11-27c7a53efd31" providerId="ADAL" clId="{47DC10C3-81B3-4CBD-89BF-2B4D68781B8D}" dt="2021-11-04T15:11:14.304" v="10012" actId="27636"/>
          <ac:spMkLst>
            <pc:docMk/>
            <pc:sldMk cId="326437757" sldId="796"/>
            <ac:spMk id="3" creationId="{4D7D2F95-411D-4FD9-A190-DAF4DCE44AA6}"/>
          </ac:spMkLst>
        </pc:spChg>
        <pc:spChg chg="add mod ord">
          <ac:chgData name="Mark Higgins" userId="f99148ad-7e67-4304-8c11-27c7a53efd31" providerId="ADAL" clId="{47DC10C3-81B3-4CBD-89BF-2B4D68781B8D}" dt="2021-11-04T15:11:18.814" v="10017" actId="20577"/>
          <ac:spMkLst>
            <pc:docMk/>
            <pc:sldMk cId="326437757" sldId="796"/>
            <ac:spMk id="4" creationId="{0E2C519D-DAD4-4C5D-8D6A-AFF9E89C22D3}"/>
          </ac:spMkLst>
        </pc:spChg>
      </pc:sldChg>
      <pc:sldChg chg="modSp new del mod">
        <pc:chgData name="Mark Higgins" userId="f99148ad-7e67-4304-8c11-27c7a53efd31" providerId="ADAL" clId="{47DC10C3-81B3-4CBD-89BF-2B4D68781B8D}" dt="2021-11-04T15:14:07.742" v="10100" actId="47"/>
        <pc:sldMkLst>
          <pc:docMk/>
          <pc:sldMk cId="3910097528" sldId="797"/>
        </pc:sldMkLst>
        <pc:spChg chg="mod">
          <ac:chgData name="Mark Higgins" userId="f99148ad-7e67-4304-8c11-27c7a53efd31" providerId="ADAL" clId="{47DC10C3-81B3-4CBD-89BF-2B4D68781B8D}" dt="2021-11-04T15:11:52.144" v="10026" actId="20577"/>
          <ac:spMkLst>
            <pc:docMk/>
            <pc:sldMk cId="3910097528" sldId="797"/>
            <ac:spMk id="2" creationId="{6FA8A6FE-BDE8-4882-B1B7-EB7770C51074}"/>
          </ac:spMkLst>
        </pc:spChg>
        <pc:spChg chg="mod">
          <ac:chgData name="Mark Higgins" userId="f99148ad-7e67-4304-8c11-27c7a53efd31" providerId="ADAL" clId="{47DC10C3-81B3-4CBD-89BF-2B4D68781B8D}" dt="2021-11-04T15:13:34.077" v="10091" actId="27636"/>
          <ac:spMkLst>
            <pc:docMk/>
            <pc:sldMk cId="3910097528" sldId="797"/>
            <ac:spMk id="3" creationId="{AD6DDC13-7270-44DB-9468-C9B614DA91E6}"/>
          </ac:spMkLst>
        </pc:spChg>
        <pc:spChg chg="mod">
          <ac:chgData name="Mark Higgins" userId="f99148ad-7e67-4304-8c11-27c7a53efd31" providerId="ADAL" clId="{47DC10C3-81B3-4CBD-89BF-2B4D68781B8D}" dt="2021-11-04T15:13:47.486" v="10099" actId="20577"/>
          <ac:spMkLst>
            <pc:docMk/>
            <pc:sldMk cId="3910097528" sldId="797"/>
            <ac:spMk id="4" creationId="{B088D075-6B4C-48B9-B318-F84F75C1F1A4}"/>
          </ac:spMkLst>
        </pc:spChg>
      </pc:sldChg>
      <pc:sldChg chg="add del">
        <pc:chgData name="Mark Higgins" userId="f99148ad-7e67-4304-8c11-27c7a53efd31" providerId="ADAL" clId="{47DC10C3-81B3-4CBD-89BF-2B4D68781B8D}" dt="2021-11-07T16:04:36.021" v="32870" actId="47"/>
        <pc:sldMkLst>
          <pc:docMk/>
          <pc:sldMk cId="3928847040" sldId="797"/>
        </pc:sldMkLst>
      </pc:sldChg>
      <pc:sldChg chg="modSp new del mod">
        <pc:chgData name="Mark Higgins" userId="f99148ad-7e67-4304-8c11-27c7a53efd31" providerId="ADAL" clId="{47DC10C3-81B3-4CBD-89BF-2B4D68781B8D}" dt="2021-11-07T16:04:36.021" v="32870" actId="47"/>
        <pc:sldMkLst>
          <pc:docMk/>
          <pc:sldMk cId="1396839363" sldId="798"/>
        </pc:sldMkLst>
        <pc:spChg chg="mod">
          <ac:chgData name="Mark Higgins" userId="f99148ad-7e67-4304-8c11-27c7a53efd31" providerId="ADAL" clId="{47DC10C3-81B3-4CBD-89BF-2B4D68781B8D}" dt="2021-11-04T15:38:20.513" v="10678" actId="20577"/>
          <ac:spMkLst>
            <pc:docMk/>
            <pc:sldMk cId="1396839363" sldId="798"/>
            <ac:spMk id="2" creationId="{37D79E6E-ECC5-43EB-A2E1-5DA2F6A6BBF6}"/>
          </ac:spMkLst>
        </pc:spChg>
        <pc:spChg chg="mod">
          <ac:chgData name="Mark Higgins" userId="f99148ad-7e67-4304-8c11-27c7a53efd31" providerId="ADAL" clId="{47DC10C3-81B3-4CBD-89BF-2B4D68781B8D}" dt="2021-11-04T15:44:33.726" v="11158" actId="20577"/>
          <ac:spMkLst>
            <pc:docMk/>
            <pc:sldMk cId="1396839363" sldId="798"/>
            <ac:spMk id="3" creationId="{165B4980-64B0-4BA9-A5A9-25BF56C3D1AF}"/>
          </ac:spMkLst>
        </pc:spChg>
      </pc:sldChg>
      <pc:sldChg chg="modSp add del mod">
        <pc:chgData name="Mark Higgins" userId="f99148ad-7e67-4304-8c11-27c7a53efd31" providerId="ADAL" clId="{47DC10C3-81B3-4CBD-89BF-2B4D68781B8D}" dt="2021-11-07T16:04:36.021" v="32870" actId="47"/>
        <pc:sldMkLst>
          <pc:docMk/>
          <pc:sldMk cId="2552081327" sldId="799"/>
        </pc:sldMkLst>
        <pc:spChg chg="mod">
          <ac:chgData name="Mark Higgins" userId="f99148ad-7e67-4304-8c11-27c7a53efd31" providerId="ADAL" clId="{47DC10C3-81B3-4CBD-89BF-2B4D68781B8D}" dt="2021-11-04T15:48:15.891" v="11585" actId="20577"/>
          <ac:spMkLst>
            <pc:docMk/>
            <pc:sldMk cId="2552081327" sldId="799"/>
            <ac:spMk id="3" creationId="{165B4980-64B0-4BA9-A5A9-25BF56C3D1AF}"/>
          </ac:spMkLst>
        </pc:spChg>
      </pc:sldChg>
      <pc:sldChg chg="modSp add del mod">
        <pc:chgData name="Mark Higgins" userId="f99148ad-7e67-4304-8c11-27c7a53efd31" providerId="ADAL" clId="{47DC10C3-81B3-4CBD-89BF-2B4D68781B8D}" dt="2021-11-07T16:04:36.021" v="32870" actId="47"/>
        <pc:sldMkLst>
          <pc:docMk/>
          <pc:sldMk cId="722898187" sldId="800"/>
        </pc:sldMkLst>
        <pc:spChg chg="mod">
          <ac:chgData name="Mark Higgins" userId="f99148ad-7e67-4304-8c11-27c7a53efd31" providerId="ADAL" clId="{47DC10C3-81B3-4CBD-89BF-2B4D68781B8D}" dt="2021-11-04T15:53:01.354" v="12166" actId="20577"/>
          <ac:spMkLst>
            <pc:docMk/>
            <pc:sldMk cId="722898187" sldId="800"/>
            <ac:spMk id="3" creationId="{165B4980-64B0-4BA9-A5A9-25BF56C3D1AF}"/>
          </ac:spMkLst>
        </pc:spChg>
      </pc:sldChg>
      <pc:sldChg chg="modSp add del mod">
        <pc:chgData name="Mark Higgins" userId="f99148ad-7e67-4304-8c11-27c7a53efd31" providerId="ADAL" clId="{47DC10C3-81B3-4CBD-89BF-2B4D68781B8D}" dt="2021-11-07T16:04:36.021" v="32870" actId="47"/>
        <pc:sldMkLst>
          <pc:docMk/>
          <pc:sldMk cId="3552729967" sldId="801"/>
        </pc:sldMkLst>
        <pc:spChg chg="mod">
          <ac:chgData name="Mark Higgins" userId="f99148ad-7e67-4304-8c11-27c7a53efd31" providerId="ADAL" clId="{47DC10C3-81B3-4CBD-89BF-2B4D68781B8D}" dt="2021-11-04T16:04:17.694" v="12680" actId="12"/>
          <ac:spMkLst>
            <pc:docMk/>
            <pc:sldMk cId="3552729967" sldId="801"/>
            <ac:spMk id="3" creationId="{165B4980-64B0-4BA9-A5A9-25BF56C3D1AF}"/>
          </ac:spMkLst>
        </pc:spChg>
      </pc:sldChg>
      <pc:sldChg chg="modSp add del mod">
        <pc:chgData name="Mark Higgins" userId="f99148ad-7e67-4304-8c11-27c7a53efd31" providerId="ADAL" clId="{47DC10C3-81B3-4CBD-89BF-2B4D68781B8D}" dt="2021-11-07T16:04:36.021" v="32870" actId="47"/>
        <pc:sldMkLst>
          <pc:docMk/>
          <pc:sldMk cId="3480944567" sldId="802"/>
        </pc:sldMkLst>
        <pc:spChg chg="mod">
          <ac:chgData name="Mark Higgins" userId="f99148ad-7e67-4304-8c11-27c7a53efd31" providerId="ADAL" clId="{47DC10C3-81B3-4CBD-89BF-2B4D68781B8D}" dt="2021-11-04T16:05:27.841" v="12851" actId="20577"/>
          <ac:spMkLst>
            <pc:docMk/>
            <pc:sldMk cId="3480944567" sldId="802"/>
            <ac:spMk id="3" creationId="{165B4980-64B0-4BA9-A5A9-25BF56C3D1AF}"/>
          </ac:spMkLst>
        </pc:spChg>
      </pc:sldChg>
      <pc:sldChg chg="modSp new del mod">
        <pc:chgData name="Mark Higgins" userId="f99148ad-7e67-4304-8c11-27c7a53efd31" providerId="ADAL" clId="{47DC10C3-81B3-4CBD-89BF-2B4D68781B8D}" dt="2021-11-07T16:04:36.021" v="32870" actId="47"/>
        <pc:sldMkLst>
          <pc:docMk/>
          <pc:sldMk cId="3332709110" sldId="803"/>
        </pc:sldMkLst>
        <pc:spChg chg="mod">
          <ac:chgData name="Mark Higgins" userId="f99148ad-7e67-4304-8c11-27c7a53efd31" providerId="ADAL" clId="{47DC10C3-81B3-4CBD-89BF-2B4D68781B8D}" dt="2021-11-04T16:07:46.825" v="12888" actId="20577"/>
          <ac:spMkLst>
            <pc:docMk/>
            <pc:sldMk cId="3332709110" sldId="803"/>
            <ac:spMk id="2" creationId="{395D77D5-3EAC-4FC3-8295-E5EC05E32A10}"/>
          </ac:spMkLst>
        </pc:spChg>
        <pc:spChg chg="mod">
          <ac:chgData name="Mark Higgins" userId="f99148ad-7e67-4304-8c11-27c7a53efd31" providerId="ADAL" clId="{47DC10C3-81B3-4CBD-89BF-2B4D68781B8D}" dt="2021-11-04T16:24:59.238" v="13380" actId="15"/>
          <ac:spMkLst>
            <pc:docMk/>
            <pc:sldMk cId="3332709110" sldId="803"/>
            <ac:spMk id="3" creationId="{71A9DBA3-9005-434A-91B8-7BE7167379C1}"/>
          </ac:spMkLst>
        </pc:spChg>
      </pc:sldChg>
      <pc:sldChg chg="modSp add del mod">
        <pc:chgData name="Mark Higgins" userId="f99148ad-7e67-4304-8c11-27c7a53efd31" providerId="ADAL" clId="{47DC10C3-81B3-4CBD-89BF-2B4D68781B8D}" dt="2021-11-07T16:04:36.021" v="32870" actId="47"/>
        <pc:sldMkLst>
          <pc:docMk/>
          <pc:sldMk cId="2823507175" sldId="804"/>
        </pc:sldMkLst>
        <pc:spChg chg="mod">
          <ac:chgData name="Mark Higgins" userId="f99148ad-7e67-4304-8c11-27c7a53efd31" providerId="ADAL" clId="{47DC10C3-81B3-4CBD-89BF-2B4D68781B8D}" dt="2021-11-04T16:27:12.243" v="13646" actId="20577"/>
          <ac:spMkLst>
            <pc:docMk/>
            <pc:sldMk cId="2823507175" sldId="804"/>
            <ac:spMk id="3" creationId="{71A9DBA3-9005-434A-91B8-7BE7167379C1}"/>
          </ac:spMkLst>
        </pc:spChg>
      </pc:sldChg>
      <pc:sldChg chg="modSp new del mod">
        <pc:chgData name="Mark Higgins" userId="f99148ad-7e67-4304-8c11-27c7a53efd31" providerId="ADAL" clId="{47DC10C3-81B3-4CBD-89BF-2B4D68781B8D}" dt="2021-11-07T16:04:36.021" v="32870" actId="47"/>
        <pc:sldMkLst>
          <pc:docMk/>
          <pc:sldMk cId="1589370958" sldId="805"/>
        </pc:sldMkLst>
        <pc:spChg chg="mod">
          <ac:chgData name="Mark Higgins" userId="f99148ad-7e67-4304-8c11-27c7a53efd31" providerId="ADAL" clId="{47DC10C3-81B3-4CBD-89BF-2B4D68781B8D}" dt="2021-11-04T16:27:48.932" v="13661" actId="20577"/>
          <ac:spMkLst>
            <pc:docMk/>
            <pc:sldMk cId="1589370958" sldId="805"/>
            <ac:spMk id="2" creationId="{BEB226A5-B7F5-4976-B797-41176B53888D}"/>
          </ac:spMkLst>
        </pc:spChg>
        <pc:spChg chg="mod">
          <ac:chgData name="Mark Higgins" userId="f99148ad-7e67-4304-8c11-27c7a53efd31" providerId="ADAL" clId="{47DC10C3-81B3-4CBD-89BF-2B4D68781B8D}" dt="2021-11-04T16:31:30.811" v="14098" actId="20577"/>
          <ac:spMkLst>
            <pc:docMk/>
            <pc:sldMk cId="1589370958" sldId="805"/>
            <ac:spMk id="3" creationId="{3A04F272-5F02-45D9-B409-85647324DA30}"/>
          </ac:spMkLst>
        </pc:spChg>
      </pc:sldChg>
      <pc:sldChg chg="modSp add del mod">
        <pc:chgData name="Mark Higgins" userId="f99148ad-7e67-4304-8c11-27c7a53efd31" providerId="ADAL" clId="{47DC10C3-81B3-4CBD-89BF-2B4D68781B8D}" dt="2021-11-07T16:04:36.021" v="32870" actId="47"/>
        <pc:sldMkLst>
          <pc:docMk/>
          <pc:sldMk cId="3305164382" sldId="806"/>
        </pc:sldMkLst>
        <pc:spChg chg="mod">
          <ac:chgData name="Mark Higgins" userId="f99148ad-7e67-4304-8c11-27c7a53efd31" providerId="ADAL" clId="{47DC10C3-81B3-4CBD-89BF-2B4D68781B8D}" dt="2021-11-04T16:32:23.671" v="14129" actId="20577"/>
          <ac:spMkLst>
            <pc:docMk/>
            <pc:sldMk cId="3305164382" sldId="806"/>
            <ac:spMk id="2" creationId="{BEB226A5-B7F5-4976-B797-41176B53888D}"/>
          </ac:spMkLst>
        </pc:spChg>
        <pc:spChg chg="mod">
          <ac:chgData name="Mark Higgins" userId="f99148ad-7e67-4304-8c11-27c7a53efd31" providerId="ADAL" clId="{47DC10C3-81B3-4CBD-89BF-2B4D68781B8D}" dt="2021-11-04T16:35:38.428" v="14519" actId="20577"/>
          <ac:spMkLst>
            <pc:docMk/>
            <pc:sldMk cId="3305164382" sldId="806"/>
            <ac:spMk id="3" creationId="{3A04F272-5F02-45D9-B409-85647324DA30}"/>
          </ac:spMkLst>
        </pc:spChg>
      </pc:sldChg>
      <pc:sldChg chg="add del">
        <pc:chgData name="Mark Higgins" userId="f99148ad-7e67-4304-8c11-27c7a53efd31" providerId="ADAL" clId="{47DC10C3-81B3-4CBD-89BF-2B4D68781B8D}" dt="2021-11-07T16:04:36.021" v="32870" actId="47"/>
        <pc:sldMkLst>
          <pc:docMk/>
          <pc:sldMk cId="4006833409" sldId="807"/>
        </pc:sldMkLst>
      </pc:sldChg>
      <pc:sldChg chg="addSp modSp add del mod">
        <pc:chgData name="Mark Higgins" userId="f99148ad-7e67-4304-8c11-27c7a53efd31" providerId="ADAL" clId="{47DC10C3-81B3-4CBD-89BF-2B4D68781B8D}" dt="2021-11-07T16:04:36.021" v="32870" actId="47"/>
        <pc:sldMkLst>
          <pc:docMk/>
          <pc:sldMk cId="3825521229" sldId="808"/>
        </pc:sldMkLst>
        <pc:spChg chg="mod">
          <ac:chgData name="Mark Higgins" userId="f99148ad-7e67-4304-8c11-27c7a53efd31" providerId="ADAL" clId="{47DC10C3-81B3-4CBD-89BF-2B4D68781B8D}" dt="2021-11-04T16:36:41.833" v="14528" actId="20577"/>
          <ac:spMkLst>
            <pc:docMk/>
            <pc:sldMk cId="3825521229" sldId="808"/>
            <ac:spMk id="2" creationId="{BEB226A5-B7F5-4976-B797-41176B53888D}"/>
          </ac:spMkLst>
        </pc:spChg>
        <pc:spChg chg="mod">
          <ac:chgData name="Mark Higgins" userId="f99148ad-7e67-4304-8c11-27c7a53efd31" providerId="ADAL" clId="{47DC10C3-81B3-4CBD-89BF-2B4D68781B8D}" dt="2021-11-04T16:39:09.387" v="14702" actId="14100"/>
          <ac:spMkLst>
            <pc:docMk/>
            <pc:sldMk cId="3825521229" sldId="808"/>
            <ac:spMk id="3" creationId="{3A04F272-5F02-45D9-B409-85647324DA30}"/>
          </ac:spMkLst>
        </pc:spChg>
        <pc:picChg chg="add mod">
          <ac:chgData name="Mark Higgins" userId="f99148ad-7e67-4304-8c11-27c7a53efd31" providerId="ADAL" clId="{47DC10C3-81B3-4CBD-89BF-2B4D68781B8D}" dt="2021-11-04T16:39:17.990" v="14706" actId="1076"/>
          <ac:picMkLst>
            <pc:docMk/>
            <pc:sldMk cId="3825521229" sldId="808"/>
            <ac:picMk id="5" creationId="{56518AB4-7F2D-449D-9FDB-3806F11CC37D}"/>
          </ac:picMkLst>
        </pc:picChg>
      </pc:sldChg>
      <pc:sldChg chg="delSp modSp add del mod">
        <pc:chgData name="Mark Higgins" userId="f99148ad-7e67-4304-8c11-27c7a53efd31" providerId="ADAL" clId="{47DC10C3-81B3-4CBD-89BF-2B4D68781B8D}" dt="2021-11-07T16:04:36.021" v="32870" actId="47"/>
        <pc:sldMkLst>
          <pc:docMk/>
          <pc:sldMk cId="2315385055" sldId="809"/>
        </pc:sldMkLst>
        <pc:spChg chg="mod">
          <ac:chgData name="Mark Higgins" userId="f99148ad-7e67-4304-8c11-27c7a53efd31" providerId="ADAL" clId="{47DC10C3-81B3-4CBD-89BF-2B4D68781B8D}" dt="2021-11-04T16:50:57.186" v="15050" actId="20577"/>
          <ac:spMkLst>
            <pc:docMk/>
            <pc:sldMk cId="2315385055" sldId="809"/>
            <ac:spMk id="3" creationId="{3A04F272-5F02-45D9-B409-85647324DA30}"/>
          </ac:spMkLst>
        </pc:spChg>
        <pc:picChg chg="del">
          <ac:chgData name="Mark Higgins" userId="f99148ad-7e67-4304-8c11-27c7a53efd31" providerId="ADAL" clId="{47DC10C3-81B3-4CBD-89BF-2B4D68781B8D}" dt="2021-11-04T16:39:34.318" v="14708" actId="478"/>
          <ac:picMkLst>
            <pc:docMk/>
            <pc:sldMk cId="2315385055" sldId="809"/>
            <ac:picMk id="5" creationId="{56518AB4-7F2D-449D-9FDB-3806F11CC37D}"/>
          </ac:picMkLst>
        </pc:picChg>
      </pc:sldChg>
      <pc:sldChg chg="modSp add del mod">
        <pc:chgData name="Mark Higgins" userId="f99148ad-7e67-4304-8c11-27c7a53efd31" providerId="ADAL" clId="{47DC10C3-81B3-4CBD-89BF-2B4D68781B8D}" dt="2021-11-07T16:04:36.021" v="32870" actId="47"/>
        <pc:sldMkLst>
          <pc:docMk/>
          <pc:sldMk cId="1125009967" sldId="810"/>
        </pc:sldMkLst>
        <pc:spChg chg="mod">
          <ac:chgData name="Mark Higgins" userId="f99148ad-7e67-4304-8c11-27c7a53efd31" providerId="ADAL" clId="{47DC10C3-81B3-4CBD-89BF-2B4D68781B8D}" dt="2021-11-04T16:52:17.855" v="15073" actId="20577"/>
          <ac:spMkLst>
            <pc:docMk/>
            <pc:sldMk cId="1125009967" sldId="810"/>
            <ac:spMk id="2" creationId="{BEB226A5-B7F5-4976-B797-41176B53888D}"/>
          </ac:spMkLst>
        </pc:spChg>
        <pc:spChg chg="mod">
          <ac:chgData name="Mark Higgins" userId="f99148ad-7e67-4304-8c11-27c7a53efd31" providerId="ADAL" clId="{47DC10C3-81B3-4CBD-89BF-2B4D68781B8D}" dt="2021-11-04T16:55:13.237" v="15509" actId="20577"/>
          <ac:spMkLst>
            <pc:docMk/>
            <pc:sldMk cId="1125009967" sldId="810"/>
            <ac:spMk id="3" creationId="{3A04F272-5F02-45D9-B409-85647324DA30}"/>
          </ac:spMkLst>
        </pc:spChg>
      </pc:sldChg>
      <pc:sldChg chg="modSp new del mod ord">
        <pc:chgData name="Mark Higgins" userId="f99148ad-7e67-4304-8c11-27c7a53efd31" providerId="ADAL" clId="{47DC10C3-81B3-4CBD-89BF-2B4D68781B8D}" dt="2021-11-07T16:04:36.021" v="32870" actId="47"/>
        <pc:sldMkLst>
          <pc:docMk/>
          <pc:sldMk cId="2531581508" sldId="811"/>
        </pc:sldMkLst>
        <pc:spChg chg="mod">
          <ac:chgData name="Mark Higgins" userId="f99148ad-7e67-4304-8c11-27c7a53efd31" providerId="ADAL" clId="{47DC10C3-81B3-4CBD-89BF-2B4D68781B8D}" dt="2021-11-05T09:13:35.540" v="16381" actId="20577"/>
          <ac:spMkLst>
            <pc:docMk/>
            <pc:sldMk cId="2531581508" sldId="811"/>
            <ac:spMk id="2" creationId="{45AC14A6-F145-4950-8180-3A0B8675D6C4}"/>
          </ac:spMkLst>
        </pc:spChg>
        <pc:spChg chg="mod">
          <ac:chgData name="Mark Higgins" userId="f99148ad-7e67-4304-8c11-27c7a53efd31" providerId="ADAL" clId="{47DC10C3-81B3-4CBD-89BF-2B4D68781B8D}" dt="2021-11-04T17:23:03.445" v="15927" actId="20577"/>
          <ac:spMkLst>
            <pc:docMk/>
            <pc:sldMk cId="2531581508" sldId="811"/>
            <ac:spMk id="3" creationId="{17C05246-ECBB-4B68-BF60-03D03AB749BA}"/>
          </ac:spMkLst>
        </pc:spChg>
      </pc:sldChg>
      <pc:sldChg chg="modSp add del mod ord">
        <pc:chgData name="Mark Higgins" userId="f99148ad-7e67-4304-8c11-27c7a53efd31" providerId="ADAL" clId="{47DC10C3-81B3-4CBD-89BF-2B4D68781B8D}" dt="2021-11-07T16:04:36.021" v="32870" actId="47"/>
        <pc:sldMkLst>
          <pc:docMk/>
          <pc:sldMk cId="1220454332" sldId="812"/>
        </pc:sldMkLst>
        <pc:spChg chg="mod">
          <ac:chgData name="Mark Higgins" userId="f99148ad-7e67-4304-8c11-27c7a53efd31" providerId="ADAL" clId="{47DC10C3-81B3-4CBD-89BF-2B4D68781B8D}" dt="2021-11-05T09:13:44.420" v="16397" actId="20577"/>
          <ac:spMkLst>
            <pc:docMk/>
            <pc:sldMk cId="1220454332" sldId="812"/>
            <ac:spMk id="2" creationId="{45AC14A6-F145-4950-8180-3A0B8675D6C4}"/>
          </ac:spMkLst>
        </pc:spChg>
        <pc:spChg chg="mod">
          <ac:chgData name="Mark Higgins" userId="f99148ad-7e67-4304-8c11-27c7a53efd31" providerId="ADAL" clId="{47DC10C3-81B3-4CBD-89BF-2B4D68781B8D}" dt="2021-11-04T17:13:47.547" v="15897" actId="20577"/>
          <ac:spMkLst>
            <pc:docMk/>
            <pc:sldMk cId="1220454332" sldId="812"/>
            <ac:spMk id="3" creationId="{17C05246-ECBB-4B68-BF60-03D03AB749BA}"/>
          </ac:spMkLst>
        </pc:spChg>
      </pc:sldChg>
      <pc:sldChg chg="modSp new mod">
        <pc:chgData name="Mark Higgins" userId="f99148ad-7e67-4304-8c11-27c7a53efd31" providerId="ADAL" clId="{47DC10C3-81B3-4CBD-89BF-2B4D68781B8D}" dt="2021-11-05T09:17:41.598" v="16767" actId="20577"/>
        <pc:sldMkLst>
          <pc:docMk/>
          <pc:sldMk cId="900502132" sldId="813"/>
        </pc:sldMkLst>
        <pc:spChg chg="mod">
          <ac:chgData name="Mark Higgins" userId="f99148ad-7e67-4304-8c11-27c7a53efd31" providerId="ADAL" clId="{47DC10C3-81B3-4CBD-89BF-2B4D68781B8D}" dt="2021-11-05T09:15:10.067" v="16440" actId="20577"/>
          <ac:spMkLst>
            <pc:docMk/>
            <pc:sldMk cId="900502132" sldId="813"/>
            <ac:spMk id="2" creationId="{1C4C4EF9-F87C-4D39-9F98-C4AAACD4099B}"/>
          </ac:spMkLst>
        </pc:spChg>
        <pc:spChg chg="mod">
          <ac:chgData name="Mark Higgins" userId="f99148ad-7e67-4304-8c11-27c7a53efd31" providerId="ADAL" clId="{47DC10C3-81B3-4CBD-89BF-2B4D68781B8D}" dt="2021-11-05T09:17:41.598" v="16767" actId="20577"/>
          <ac:spMkLst>
            <pc:docMk/>
            <pc:sldMk cId="900502132" sldId="813"/>
            <ac:spMk id="3" creationId="{A6018881-2D20-49F6-9922-C514BD9BE124}"/>
          </ac:spMkLst>
        </pc:spChg>
      </pc:sldChg>
      <pc:sldChg chg="del">
        <pc:chgData name="Mark Higgins" userId="f99148ad-7e67-4304-8c11-27c7a53efd31" providerId="ADAL" clId="{47DC10C3-81B3-4CBD-89BF-2B4D68781B8D}" dt="2021-11-07T16:04:36.021" v="32870" actId="47"/>
        <pc:sldMkLst>
          <pc:docMk/>
          <pc:sldMk cId="3768102261" sldId="814"/>
        </pc:sldMkLst>
        <pc:spChg chg="mod">
          <ac:chgData name="Mark Higgins" userId="f99148ad-7e67-4304-8c11-27c7a53efd31" providerId="ADAL" clId="{47DC10C3-81B3-4CBD-89BF-2B4D68781B8D}" dt="2021-11-05T09:24:07.304" v="17487" actId="313"/>
          <ac:spMkLst>
            <pc:docMk/>
            <pc:sldMk cId="3768102261" sldId="814"/>
            <ac:spMk id="3" creationId="{A6018881-2D20-49F6-9922-C514BD9BE124}"/>
          </ac:spMkLst>
        </pc:spChg>
      </pc:sldChg>
      <pc:sldChg chg="del">
        <pc:chgData name="Mark Higgins" userId="f99148ad-7e67-4304-8c11-27c7a53efd31" providerId="ADAL" clId="{47DC10C3-81B3-4CBD-89BF-2B4D68781B8D}" dt="2021-11-07T16:04:36.021" v="32870" actId="47"/>
        <pc:sldMkLst>
          <pc:docMk/>
          <pc:sldMk cId="2348555775" sldId="815"/>
        </pc:sldMkLst>
        <pc:spChg chg="mod">
          <ac:chgData name="Mark Higgins" userId="f99148ad-7e67-4304-8c11-27c7a53efd31" providerId="ADAL" clId="{47DC10C3-81B3-4CBD-89BF-2B4D68781B8D}" dt="2021-11-05T09:24:55.681" v="17491" actId="20577"/>
          <ac:spMkLst>
            <pc:docMk/>
            <pc:sldMk cId="2348555775" sldId="815"/>
            <ac:spMk id="2" creationId="{1C4C4EF9-F87C-4D39-9F98-C4AAACD4099B}"/>
          </ac:spMkLst>
        </pc:spChg>
        <pc:spChg chg="mod">
          <ac:chgData name="Mark Higgins" userId="f99148ad-7e67-4304-8c11-27c7a53efd31" providerId="ADAL" clId="{47DC10C3-81B3-4CBD-89BF-2B4D68781B8D}" dt="2021-11-05T09:30:04.829" v="17980" actId="20577"/>
          <ac:spMkLst>
            <pc:docMk/>
            <pc:sldMk cId="2348555775" sldId="815"/>
            <ac:spMk id="3" creationId="{A6018881-2D20-49F6-9922-C514BD9BE124}"/>
          </ac:spMkLst>
        </pc:spChg>
      </pc:sldChg>
      <pc:sldChg chg="modSp add mod">
        <pc:chgData name="Mark Higgins" userId="f99148ad-7e67-4304-8c11-27c7a53efd31" providerId="ADAL" clId="{47DC10C3-81B3-4CBD-89BF-2B4D68781B8D}" dt="2021-11-05T09:33:39.628" v="18336" actId="20577"/>
        <pc:sldMkLst>
          <pc:docMk/>
          <pc:sldMk cId="1916672220" sldId="816"/>
        </pc:sldMkLst>
        <pc:spChg chg="mod">
          <ac:chgData name="Mark Higgins" userId="f99148ad-7e67-4304-8c11-27c7a53efd31" providerId="ADAL" clId="{47DC10C3-81B3-4CBD-89BF-2B4D68781B8D}" dt="2021-11-05T09:30:21.343" v="17993" actId="20577"/>
          <ac:spMkLst>
            <pc:docMk/>
            <pc:sldMk cId="1916672220" sldId="816"/>
            <ac:spMk id="2" creationId="{1C4C4EF9-F87C-4D39-9F98-C4AAACD4099B}"/>
          </ac:spMkLst>
        </pc:spChg>
        <pc:spChg chg="mod">
          <ac:chgData name="Mark Higgins" userId="f99148ad-7e67-4304-8c11-27c7a53efd31" providerId="ADAL" clId="{47DC10C3-81B3-4CBD-89BF-2B4D68781B8D}" dt="2021-11-05T09:33:39.628" v="18336" actId="20577"/>
          <ac:spMkLst>
            <pc:docMk/>
            <pc:sldMk cId="1916672220" sldId="816"/>
            <ac:spMk id="3" creationId="{A6018881-2D20-49F6-9922-C514BD9BE124}"/>
          </ac:spMkLst>
        </pc:spChg>
      </pc:sldChg>
      <pc:sldChg chg="modSp add del mod">
        <pc:chgData name="Mark Higgins" userId="f99148ad-7e67-4304-8c11-27c7a53efd31" providerId="ADAL" clId="{47DC10C3-81B3-4CBD-89BF-2B4D68781B8D}" dt="2021-11-07T16:04:36.021" v="32870" actId="47"/>
        <pc:sldMkLst>
          <pc:docMk/>
          <pc:sldMk cId="239849581" sldId="817"/>
        </pc:sldMkLst>
        <pc:spChg chg="mod">
          <ac:chgData name="Mark Higgins" userId="f99148ad-7e67-4304-8c11-27c7a53efd31" providerId="ADAL" clId="{47DC10C3-81B3-4CBD-89BF-2B4D68781B8D}" dt="2021-11-05T10:36:44.444" v="19188" actId="20577"/>
          <ac:spMkLst>
            <pc:docMk/>
            <pc:sldMk cId="239849581" sldId="817"/>
            <ac:spMk id="3" creationId="{A6018881-2D20-49F6-9922-C514BD9BE124}"/>
          </ac:spMkLst>
        </pc:spChg>
      </pc:sldChg>
      <pc:sldChg chg="modSp add del mod">
        <pc:chgData name="Mark Higgins" userId="f99148ad-7e67-4304-8c11-27c7a53efd31" providerId="ADAL" clId="{47DC10C3-81B3-4CBD-89BF-2B4D68781B8D}" dt="2021-11-07T16:04:36.021" v="32870" actId="47"/>
        <pc:sldMkLst>
          <pc:docMk/>
          <pc:sldMk cId="3117205841" sldId="818"/>
        </pc:sldMkLst>
        <pc:spChg chg="mod">
          <ac:chgData name="Mark Higgins" userId="f99148ad-7e67-4304-8c11-27c7a53efd31" providerId="ADAL" clId="{47DC10C3-81B3-4CBD-89BF-2B4D68781B8D}" dt="2021-11-05T10:38:28.982" v="19208" actId="20577"/>
          <ac:spMkLst>
            <pc:docMk/>
            <pc:sldMk cId="3117205841" sldId="818"/>
            <ac:spMk id="2" creationId="{1C4C4EF9-F87C-4D39-9F98-C4AAACD4099B}"/>
          </ac:spMkLst>
        </pc:spChg>
        <pc:spChg chg="mod">
          <ac:chgData name="Mark Higgins" userId="f99148ad-7e67-4304-8c11-27c7a53efd31" providerId="ADAL" clId="{47DC10C3-81B3-4CBD-89BF-2B4D68781B8D}" dt="2021-11-05T10:41:40.572" v="19604" actId="12"/>
          <ac:spMkLst>
            <pc:docMk/>
            <pc:sldMk cId="3117205841" sldId="818"/>
            <ac:spMk id="3" creationId="{A6018881-2D20-49F6-9922-C514BD9BE124}"/>
          </ac:spMkLst>
        </pc:spChg>
      </pc:sldChg>
      <pc:sldChg chg="modSp add del mod">
        <pc:chgData name="Mark Higgins" userId="f99148ad-7e67-4304-8c11-27c7a53efd31" providerId="ADAL" clId="{47DC10C3-81B3-4CBD-89BF-2B4D68781B8D}" dt="2021-11-07T16:04:36.021" v="32870" actId="47"/>
        <pc:sldMkLst>
          <pc:docMk/>
          <pc:sldMk cId="2704137461" sldId="819"/>
        </pc:sldMkLst>
        <pc:spChg chg="mod">
          <ac:chgData name="Mark Higgins" userId="f99148ad-7e67-4304-8c11-27c7a53efd31" providerId="ADAL" clId="{47DC10C3-81B3-4CBD-89BF-2B4D68781B8D}" dt="2021-11-05T10:42:15.223" v="19612" actId="20577"/>
          <ac:spMkLst>
            <pc:docMk/>
            <pc:sldMk cId="2704137461" sldId="819"/>
            <ac:spMk id="2" creationId="{1C4C4EF9-F87C-4D39-9F98-C4AAACD4099B}"/>
          </ac:spMkLst>
        </pc:spChg>
        <pc:spChg chg="mod">
          <ac:chgData name="Mark Higgins" userId="f99148ad-7e67-4304-8c11-27c7a53efd31" providerId="ADAL" clId="{47DC10C3-81B3-4CBD-89BF-2B4D68781B8D}" dt="2021-11-05T10:45:09.840" v="19869" actId="20577"/>
          <ac:spMkLst>
            <pc:docMk/>
            <pc:sldMk cId="2704137461" sldId="819"/>
            <ac:spMk id="3" creationId="{A6018881-2D20-49F6-9922-C514BD9BE124}"/>
          </ac:spMkLst>
        </pc:spChg>
      </pc:sldChg>
      <pc:sldChg chg="modSp add del mod">
        <pc:chgData name="Mark Higgins" userId="f99148ad-7e67-4304-8c11-27c7a53efd31" providerId="ADAL" clId="{47DC10C3-81B3-4CBD-89BF-2B4D68781B8D}" dt="2021-11-07T16:04:36.021" v="32870" actId="47"/>
        <pc:sldMkLst>
          <pc:docMk/>
          <pc:sldMk cId="2437519917" sldId="820"/>
        </pc:sldMkLst>
        <pc:spChg chg="mod">
          <ac:chgData name="Mark Higgins" userId="f99148ad-7e67-4304-8c11-27c7a53efd31" providerId="ADAL" clId="{47DC10C3-81B3-4CBD-89BF-2B4D68781B8D}" dt="2021-11-05T10:45:18.177" v="19877" actId="20577"/>
          <ac:spMkLst>
            <pc:docMk/>
            <pc:sldMk cId="2437519917" sldId="820"/>
            <ac:spMk id="2" creationId="{1C4C4EF9-F87C-4D39-9F98-C4AAACD4099B}"/>
          </ac:spMkLst>
        </pc:spChg>
        <pc:spChg chg="mod">
          <ac:chgData name="Mark Higgins" userId="f99148ad-7e67-4304-8c11-27c7a53efd31" providerId="ADAL" clId="{47DC10C3-81B3-4CBD-89BF-2B4D68781B8D}" dt="2021-11-05T10:47:22.967" v="20153" actId="15"/>
          <ac:spMkLst>
            <pc:docMk/>
            <pc:sldMk cId="2437519917" sldId="820"/>
            <ac:spMk id="3" creationId="{A6018881-2D20-49F6-9922-C514BD9BE124}"/>
          </ac:spMkLst>
        </pc:spChg>
      </pc:sldChg>
      <pc:sldChg chg="modSp add del mod">
        <pc:chgData name="Mark Higgins" userId="f99148ad-7e67-4304-8c11-27c7a53efd31" providerId="ADAL" clId="{47DC10C3-81B3-4CBD-89BF-2B4D68781B8D}" dt="2021-11-07T16:04:36.021" v="32870" actId="47"/>
        <pc:sldMkLst>
          <pc:docMk/>
          <pc:sldMk cId="4040583694" sldId="821"/>
        </pc:sldMkLst>
        <pc:spChg chg="mod">
          <ac:chgData name="Mark Higgins" userId="f99148ad-7e67-4304-8c11-27c7a53efd31" providerId="ADAL" clId="{47DC10C3-81B3-4CBD-89BF-2B4D68781B8D}" dt="2021-11-05T10:47:51.743" v="20158" actId="20577"/>
          <ac:spMkLst>
            <pc:docMk/>
            <pc:sldMk cId="4040583694" sldId="821"/>
            <ac:spMk id="2" creationId="{1C4C4EF9-F87C-4D39-9F98-C4AAACD4099B}"/>
          </ac:spMkLst>
        </pc:spChg>
        <pc:spChg chg="mod">
          <ac:chgData name="Mark Higgins" userId="f99148ad-7e67-4304-8c11-27c7a53efd31" providerId="ADAL" clId="{47DC10C3-81B3-4CBD-89BF-2B4D68781B8D}" dt="2021-11-05T10:55:25.509" v="20800" actId="27636"/>
          <ac:spMkLst>
            <pc:docMk/>
            <pc:sldMk cId="4040583694" sldId="821"/>
            <ac:spMk id="3" creationId="{A6018881-2D20-49F6-9922-C514BD9BE124}"/>
          </ac:spMkLst>
        </pc:spChg>
      </pc:sldChg>
      <pc:sldChg chg="modSp add del mod">
        <pc:chgData name="Mark Higgins" userId="f99148ad-7e67-4304-8c11-27c7a53efd31" providerId="ADAL" clId="{47DC10C3-81B3-4CBD-89BF-2B4D68781B8D}" dt="2021-11-07T16:04:36.021" v="32870" actId="47"/>
        <pc:sldMkLst>
          <pc:docMk/>
          <pc:sldMk cId="2555758089" sldId="822"/>
        </pc:sldMkLst>
        <pc:spChg chg="mod">
          <ac:chgData name="Mark Higgins" userId="f99148ad-7e67-4304-8c11-27c7a53efd31" providerId="ADAL" clId="{47DC10C3-81B3-4CBD-89BF-2B4D68781B8D}" dt="2021-11-05T10:56:50.588" v="20905" actId="14100"/>
          <ac:spMkLst>
            <pc:docMk/>
            <pc:sldMk cId="2555758089" sldId="822"/>
            <ac:spMk id="2" creationId="{1C4C4EF9-F87C-4D39-9F98-C4AAACD4099B}"/>
          </ac:spMkLst>
        </pc:spChg>
        <pc:spChg chg="mod">
          <ac:chgData name="Mark Higgins" userId="f99148ad-7e67-4304-8c11-27c7a53efd31" providerId="ADAL" clId="{47DC10C3-81B3-4CBD-89BF-2B4D68781B8D}" dt="2021-11-05T11:00:27.996" v="21272" actId="20577"/>
          <ac:spMkLst>
            <pc:docMk/>
            <pc:sldMk cId="2555758089" sldId="822"/>
            <ac:spMk id="3" creationId="{A6018881-2D20-49F6-9922-C514BD9BE124}"/>
          </ac:spMkLst>
        </pc:spChg>
      </pc:sldChg>
      <pc:sldChg chg="modSp add del mod">
        <pc:chgData name="Mark Higgins" userId="f99148ad-7e67-4304-8c11-27c7a53efd31" providerId="ADAL" clId="{47DC10C3-81B3-4CBD-89BF-2B4D68781B8D}" dt="2021-11-07T16:04:36.021" v="32870" actId="47"/>
        <pc:sldMkLst>
          <pc:docMk/>
          <pc:sldMk cId="3353560502" sldId="823"/>
        </pc:sldMkLst>
        <pc:spChg chg="mod">
          <ac:chgData name="Mark Higgins" userId="f99148ad-7e67-4304-8c11-27c7a53efd31" providerId="ADAL" clId="{47DC10C3-81B3-4CBD-89BF-2B4D68781B8D}" dt="2021-11-05T11:06:00.798" v="21963" actId="14100"/>
          <ac:spMkLst>
            <pc:docMk/>
            <pc:sldMk cId="3353560502" sldId="823"/>
            <ac:spMk id="2" creationId="{1C4C4EF9-F87C-4D39-9F98-C4AAACD4099B}"/>
          </ac:spMkLst>
        </pc:spChg>
        <pc:spChg chg="mod">
          <ac:chgData name="Mark Higgins" userId="f99148ad-7e67-4304-8c11-27c7a53efd31" providerId="ADAL" clId="{47DC10C3-81B3-4CBD-89BF-2B4D68781B8D}" dt="2021-11-05T11:06:59.313" v="22104" actId="20577"/>
          <ac:spMkLst>
            <pc:docMk/>
            <pc:sldMk cId="3353560502" sldId="823"/>
            <ac:spMk id="3" creationId="{A6018881-2D20-49F6-9922-C514BD9BE124}"/>
          </ac:spMkLst>
        </pc:spChg>
      </pc:sldChg>
      <pc:sldChg chg="modSp add del mod">
        <pc:chgData name="Mark Higgins" userId="f99148ad-7e67-4304-8c11-27c7a53efd31" providerId="ADAL" clId="{47DC10C3-81B3-4CBD-89BF-2B4D68781B8D}" dt="2021-11-07T16:04:36.021" v="32870" actId="47"/>
        <pc:sldMkLst>
          <pc:docMk/>
          <pc:sldMk cId="110935259" sldId="824"/>
        </pc:sldMkLst>
        <pc:spChg chg="mod">
          <ac:chgData name="Mark Higgins" userId="f99148ad-7e67-4304-8c11-27c7a53efd31" providerId="ADAL" clId="{47DC10C3-81B3-4CBD-89BF-2B4D68781B8D}" dt="2021-11-05T11:07:23.976" v="22122" actId="14100"/>
          <ac:spMkLst>
            <pc:docMk/>
            <pc:sldMk cId="110935259" sldId="824"/>
            <ac:spMk id="2" creationId="{1C4C4EF9-F87C-4D39-9F98-C4AAACD4099B}"/>
          </ac:spMkLst>
        </pc:spChg>
        <pc:spChg chg="mod">
          <ac:chgData name="Mark Higgins" userId="f99148ad-7e67-4304-8c11-27c7a53efd31" providerId="ADAL" clId="{47DC10C3-81B3-4CBD-89BF-2B4D68781B8D}" dt="2021-11-05T11:08:59.673" v="22331" actId="20577"/>
          <ac:spMkLst>
            <pc:docMk/>
            <pc:sldMk cId="110935259" sldId="824"/>
            <ac:spMk id="3" creationId="{A6018881-2D20-49F6-9922-C514BD9BE124}"/>
          </ac:spMkLst>
        </pc:spChg>
      </pc:sldChg>
      <pc:sldChg chg="modSp add del mod">
        <pc:chgData name="Mark Higgins" userId="f99148ad-7e67-4304-8c11-27c7a53efd31" providerId="ADAL" clId="{47DC10C3-81B3-4CBD-89BF-2B4D68781B8D}" dt="2021-11-07T16:04:36.021" v="32870" actId="47"/>
        <pc:sldMkLst>
          <pc:docMk/>
          <pc:sldMk cId="3661565922" sldId="825"/>
        </pc:sldMkLst>
        <pc:spChg chg="mod">
          <ac:chgData name="Mark Higgins" userId="f99148ad-7e67-4304-8c11-27c7a53efd31" providerId="ADAL" clId="{47DC10C3-81B3-4CBD-89BF-2B4D68781B8D}" dt="2021-11-05T11:09:59.657" v="22336" actId="20577"/>
          <ac:spMkLst>
            <pc:docMk/>
            <pc:sldMk cId="3661565922" sldId="825"/>
            <ac:spMk id="2" creationId="{1C4C4EF9-F87C-4D39-9F98-C4AAACD4099B}"/>
          </ac:spMkLst>
        </pc:spChg>
        <pc:spChg chg="mod">
          <ac:chgData name="Mark Higgins" userId="f99148ad-7e67-4304-8c11-27c7a53efd31" providerId="ADAL" clId="{47DC10C3-81B3-4CBD-89BF-2B4D68781B8D}" dt="2021-11-05T11:12:08.522" v="22735" actId="20577"/>
          <ac:spMkLst>
            <pc:docMk/>
            <pc:sldMk cId="3661565922" sldId="825"/>
            <ac:spMk id="3" creationId="{A6018881-2D20-49F6-9922-C514BD9BE124}"/>
          </ac:spMkLst>
        </pc:spChg>
      </pc:sldChg>
      <pc:sldChg chg="modSp add del mod">
        <pc:chgData name="Mark Higgins" userId="f99148ad-7e67-4304-8c11-27c7a53efd31" providerId="ADAL" clId="{47DC10C3-81B3-4CBD-89BF-2B4D68781B8D}" dt="2021-11-07T16:04:36.021" v="32870" actId="47"/>
        <pc:sldMkLst>
          <pc:docMk/>
          <pc:sldMk cId="2604574823" sldId="826"/>
        </pc:sldMkLst>
        <pc:spChg chg="mod">
          <ac:chgData name="Mark Higgins" userId="f99148ad-7e67-4304-8c11-27c7a53efd31" providerId="ADAL" clId="{47DC10C3-81B3-4CBD-89BF-2B4D68781B8D}" dt="2021-11-05T11:12:59.087" v="22754" actId="20577"/>
          <ac:spMkLst>
            <pc:docMk/>
            <pc:sldMk cId="2604574823" sldId="826"/>
            <ac:spMk id="2" creationId="{1C4C4EF9-F87C-4D39-9F98-C4AAACD4099B}"/>
          </ac:spMkLst>
        </pc:spChg>
        <pc:spChg chg="mod">
          <ac:chgData name="Mark Higgins" userId="f99148ad-7e67-4304-8c11-27c7a53efd31" providerId="ADAL" clId="{47DC10C3-81B3-4CBD-89BF-2B4D68781B8D}" dt="2021-11-05T11:16:06.736" v="23258" actId="20577"/>
          <ac:spMkLst>
            <pc:docMk/>
            <pc:sldMk cId="2604574823" sldId="826"/>
            <ac:spMk id="3" creationId="{A6018881-2D20-49F6-9922-C514BD9BE124}"/>
          </ac:spMkLst>
        </pc:spChg>
      </pc:sldChg>
      <pc:sldChg chg="modSp add del mod">
        <pc:chgData name="Mark Higgins" userId="f99148ad-7e67-4304-8c11-27c7a53efd31" providerId="ADAL" clId="{47DC10C3-81B3-4CBD-89BF-2B4D68781B8D}" dt="2021-11-07T16:04:36.021" v="32870" actId="47"/>
        <pc:sldMkLst>
          <pc:docMk/>
          <pc:sldMk cId="2993763494" sldId="827"/>
        </pc:sldMkLst>
        <pc:spChg chg="mod">
          <ac:chgData name="Mark Higgins" userId="f99148ad-7e67-4304-8c11-27c7a53efd31" providerId="ADAL" clId="{47DC10C3-81B3-4CBD-89BF-2B4D68781B8D}" dt="2021-11-05T11:16:54.644" v="23273" actId="20577"/>
          <ac:spMkLst>
            <pc:docMk/>
            <pc:sldMk cId="2993763494" sldId="827"/>
            <ac:spMk id="2" creationId="{1C4C4EF9-F87C-4D39-9F98-C4AAACD4099B}"/>
          </ac:spMkLst>
        </pc:spChg>
        <pc:spChg chg="mod">
          <ac:chgData name="Mark Higgins" userId="f99148ad-7e67-4304-8c11-27c7a53efd31" providerId="ADAL" clId="{47DC10C3-81B3-4CBD-89BF-2B4D68781B8D}" dt="2021-11-05T11:19:19.605" v="23527" actId="20577"/>
          <ac:spMkLst>
            <pc:docMk/>
            <pc:sldMk cId="2993763494" sldId="827"/>
            <ac:spMk id="3" creationId="{A6018881-2D20-49F6-9922-C514BD9BE124}"/>
          </ac:spMkLst>
        </pc:spChg>
      </pc:sldChg>
      <pc:sldChg chg="modSp add del mod">
        <pc:chgData name="Mark Higgins" userId="f99148ad-7e67-4304-8c11-27c7a53efd31" providerId="ADAL" clId="{47DC10C3-81B3-4CBD-89BF-2B4D68781B8D}" dt="2021-11-07T16:04:36.021" v="32870" actId="47"/>
        <pc:sldMkLst>
          <pc:docMk/>
          <pc:sldMk cId="1556107536" sldId="828"/>
        </pc:sldMkLst>
        <pc:spChg chg="mod">
          <ac:chgData name="Mark Higgins" userId="f99148ad-7e67-4304-8c11-27c7a53efd31" providerId="ADAL" clId="{47DC10C3-81B3-4CBD-89BF-2B4D68781B8D}" dt="2021-11-05T11:19:36.913" v="23536" actId="20577"/>
          <ac:spMkLst>
            <pc:docMk/>
            <pc:sldMk cId="1556107536" sldId="828"/>
            <ac:spMk id="2" creationId="{1C4C4EF9-F87C-4D39-9F98-C4AAACD4099B}"/>
          </ac:spMkLst>
        </pc:spChg>
        <pc:spChg chg="mod">
          <ac:chgData name="Mark Higgins" userId="f99148ad-7e67-4304-8c11-27c7a53efd31" providerId="ADAL" clId="{47DC10C3-81B3-4CBD-89BF-2B4D68781B8D}" dt="2021-11-05T11:22:32.321" v="23943" actId="20577"/>
          <ac:spMkLst>
            <pc:docMk/>
            <pc:sldMk cId="1556107536" sldId="828"/>
            <ac:spMk id="3" creationId="{A6018881-2D20-49F6-9922-C514BD9BE124}"/>
          </ac:spMkLst>
        </pc:spChg>
      </pc:sldChg>
      <pc:sldChg chg="addSp modSp add del mod">
        <pc:chgData name="Mark Higgins" userId="f99148ad-7e67-4304-8c11-27c7a53efd31" providerId="ADAL" clId="{47DC10C3-81B3-4CBD-89BF-2B4D68781B8D}" dt="2021-11-07T16:04:36.021" v="32870" actId="47"/>
        <pc:sldMkLst>
          <pc:docMk/>
          <pc:sldMk cId="2765444151" sldId="829"/>
        </pc:sldMkLst>
        <pc:spChg chg="mod">
          <ac:chgData name="Mark Higgins" userId="f99148ad-7e67-4304-8c11-27c7a53efd31" providerId="ADAL" clId="{47DC10C3-81B3-4CBD-89BF-2B4D68781B8D}" dt="2021-11-05T11:22:45.131" v="23961" actId="20577"/>
          <ac:spMkLst>
            <pc:docMk/>
            <pc:sldMk cId="2765444151" sldId="829"/>
            <ac:spMk id="2" creationId="{1C4C4EF9-F87C-4D39-9F98-C4AAACD4099B}"/>
          </ac:spMkLst>
        </pc:spChg>
        <pc:spChg chg="mod">
          <ac:chgData name="Mark Higgins" userId="f99148ad-7e67-4304-8c11-27c7a53efd31" providerId="ADAL" clId="{47DC10C3-81B3-4CBD-89BF-2B4D68781B8D}" dt="2021-11-05T11:32:23.065" v="24459" actId="20577"/>
          <ac:spMkLst>
            <pc:docMk/>
            <pc:sldMk cId="2765444151" sldId="829"/>
            <ac:spMk id="3" creationId="{A6018881-2D20-49F6-9922-C514BD9BE124}"/>
          </ac:spMkLst>
        </pc:spChg>
        <pc:picChg chg="add mod">
          <ac:chgData name="Mark Higgins" userId="f99148ad-7e67-4304-8c11-27c7a53efd31" providerId="ADAL" clId="{47DC10C3-81B3-4CBD-89BF-2B4D68781B8D}" dt="2021-11-05T11:32:02.394" v="24431" actId="1076"/>
          <ac:picMkLst>
            <pc:docMk/>
            <pc:sldMk cId="2765444151" sldId="829"/>
            <ac:picMk id="4" creationId="{75E437DA-3867-4804-9AFC-6C7310B36A73}"/>
          </ac:picMkLst>
        </pc:picChg>
      </pc:sldChg>
      <pc:sldChg chg="addSp delSp modSp add del mod">
        <pc:chgData name="Mark Higgins" userId="f99148ad-7e67-4304-8c11-27c7a53efd31" providerId="ADAL" clId="{47DC10C3-81B3-4CBD-89BF-2B4D68781B8D}" dt="2021-11-07T16:04:36.021" v="32870" actId="47"/>
        <pc:sldMkLst>
          <pc:docMk/>
          <pc:sldMk cId="4046248583" sldId="830"/>
        </pc:sldMkLst>
        <pc:spChg chg="mod">
          <ac:chgData name="Mark Higgins" userId="f99148ad-7e67-4304-8c11-27c7a53efd31" providerId="ADAL" clId="{47DC10C3-81B3-4CBD-89BF-2B4D68781B8D}" dt="2021-11-05T11:32:46.448" v="24472" actId="20577"/>
          <ac:spMkLst>
            <pc:docMk/>
            <pc:sldMk cId="4046248583" sldId="830"/>
            <ac:spMk id="2" creationId="{1C4C4EF9-F87C-4D39-9F98-C4AAACD4099B}"/>
          </ac:spMkLst>
        </pc:spChg>
        <pc:spChg chg="mod">
          <ac:chgData name="Mark Higgins" userId="f99148ad-7e67-4304-8c11-27c7a53efd31" providerId="ADAL" clId="{47DC10C3-81B3-4CBD-89BF-2B4D68781B8D}" dt="2021-11-05T11:34:51.504" v="24612" actId="14100"/>
          <ac:spMkLst>
            <pc:docMk/>
            <pc:sldMk cId="4046248583" sldId="830"/>
            <ac:spMk id="3" creationId="{A6018881-2D20-49F6-9922-C514BD9BE124}"/>
          </ac:spMkLst>
        </pc:spChg>
        <pc:picChg chg="del">
          <ac:chgData name="Mark Higgins" userId="f99148ad-7e67-4304-8c11-27c7a53efd31" providerId="ADAL" clId="{47DC10C3-81B3-4CBD-89BF-2B4D68781B8D}" dt="2021-11-05T11:33:12.833" v="24473" actId="478"/>
          <ac:picMkLst>
            <pc:docMk/>
            <pc:sldMk cId="4046248583" sldId="830"/>
            <ac:picMk id="4" creationId="{75E437DA-3867-4804-9AFC-6C7310B36A73}"/>
          </ac:picMkLst>
        </pc:picChg>
        <pc:picChg chg="add mod">
          <ac:chgData name="Mark Higgins" userId="f99148ad-7e67-4304-8c11-27c7a53efd31" providerId="ADAL" clId="{47DC10C3-81B3-4CBD-89BF-2B4D68781B8D}" dt="2021-11-05T11:34:55.972" v="24614" actId="1076"/>
          <ac:picMkLst>
            <pc:docMk/>
            <pc:sldMk cId="4046248583" sldId="830"/>
            <ac:picMk id="6" creationId="{973EFAC3-3C7B-4258-82B8-C2EF9DE20BC7}"/>
          </ac:picMkLst>
        </pc:picChg>
      </pc:sldChg>
      <pc:sldChg chg="addSp delSp modSp add del mod">
        <pc:chgData name="Mark Higgins" userId="f99148ad-7e67-4304-8c11-27c7a53efd31" providerId="ADAL" clId="{47DC10C3-81B3-4CBD-89BF-2B4D68781B8D}" dt="2021-11-05T11:37:15.452" v="24768" actId="47"/>
        <pc:sldMkLst>
          <pc:docMk/>
          <pc:sldMk cId="289154989" sldId="831"/>
        </pc:sldMkLst>
        <pc:spChg chg="mod">
          <ac:chgData name="Mark Higgins" userId="f99148ad-7e67-4304-8c11-27c7a53efd31" providerId="ADAL" clId="{47DC10C3-81B3-4CBD-89BF-2B4D68781B8D}" dt="2021-11-05T11:35:54.472" v="24630" actId="20577"/>
          <ac:spMkLst>
            <pc:docMk/>
            <pc:sldMk cId="289154989" sldId="831"/>
            <ac:spMk id="2" creationId="{1C4C4EF9-F87C-4D39-9F98-C4AAACD4099B}"/>
          </ac:spMkLst>
        </pc:spChg>
        <pc:spChg chg="mod">
          <ac:chgData name="Mark Higgins" userId="f99148ad-7e67-4304-8c11-27c7a53efd31" providerId="ADAL" clId="{47DC10C3-81B3-4CBD-89BF-2B4D68781B8D}" dt="2021-11-05T11:37:10.635" v="24767" actId="20577"/>
          <ac:spMkLst>
            <pc:docMk/>
            <pc:sldMk cId="289154989" sldId="831"/>
            <ac:spMk id="3" creationId="{A6018881-2D20-49F6-9922-C514BD9BE124}"/>
          </ac:spMkLst>
        </pc:spChg>
        <pc:picChg chg="add mod">
          <ac:chgData name="Mark Higgins" userId="f99148ad-7e67-4304-8c11-27c7a53efd31" providerId="ADAL" clId="{47DC10C3-81B3-4CBD-89BF-2B4D68781B8D}" dt="2021-11-05T11:36:08.705" v="24638" actId="1076"/>
          <ac:picMkLst>
            <pc:docMk/>
            <pc:sldMk cId="289154989" sldId="831"/>
            <ac:picMk id="5" creationId="{DFE5C3AA-C757-4119-8A17-21285347D951}"/>
          </ac:picMkLst>
        </pc:picChg>
        <pc:picChg chg="del">
          <ac:chgData name="Mark Higgins" userId="f99148ad-7e67-4304-8c11-27c7a53efd31" providerId="ADAL" clId="{47DC10C3-81B3-4CBD-89BF-2B4D68781B8D}" dt="2021-11-05T11:35:56.496" v="24631" actId="478"/>
          <ac:picMkLst>
            <pc:docMk/>
            <pc:sldMk cId="289154989" sldId="831"/>
            <ac:picMk id="6" creationId="{973EFAC3-3C7B-4258-82B8-C2EF9DE20BC7}"/>
          </ac:picMkLst>
        </pc:picChg>
      </pc:sldChg>
      <pc:sldChg chg="addSp delSp modSp add del mod">
        <pc:chgData name="Mark Higgins" userId="f99148ad-7e67-4304-8c11-27c7a53efd31" providerId="ADAL" clId="{47DC10C3-81B3-4CBD-89BF-2B4D68781B8D}" dt="2021-11-07T16:04:36.021" v="32870" actId="47"/>
        <pc:sldMkLst>
          <pc:docMk/>
          <pc:sldMk cId="2272084321" sldId="831"/>
        </pc:sldMkLst>
        <pc:spChg chg="mod">
          <ac:chgData name="Mark Higgins" userId="f99148ad-7e67-4304-8c11-27c7a53efd31" providerId="ADAL" clId="{47DC10C3-81B3-4CBD-89BF-2B4D68781B8D}" dt="2021-11-05T11:38:01.715" v="24795" actId="20577"/>
          <ac:spMkLst>
            <pc:docMk/>
            <pc:sldMk cId="2272084321" sldId="831"/>
            <ac:spMk id="2" creationId="{1C4C4EF9-F87C-4D39-9F98-C4AAACD4099B}"/>
          </ac:spMkLst>
        </pc:spChg>
        <pc:spChg chg="mod">
          <ac:chgData name="Mark Higgins" userId="f99148ad-7e67-4304-8c11-27c7a53efd31" providerId="ADAL" clId="{47DC10C3-81B3-4CBD-89BF-2B4D68781B8D}" dt="2021-11-05T11:41:36.870" v="25141" actId="27636"/>
          <ac:spMkLst>
            <pc:docMk/>
            <pc:sldMk cId="2272084321" sldId="831"/>
            <ac:spMk id="3" creationId="{A6018881-2D20-49F6-9922-C514BD9BE124}"/>
          </ac:spMkLst>
        </pc:spChg>
        <pc:picChg chg="add mod">
          <ac:chgData name="Mark Higgins" userId="f99148ad-7e67-4304-8c11-27c7a53efd31" providerId="ADAL" clId="{47DC10C3-81B3-4CBD-89BF-2B4D68781B8D}" dt="2021-11-05T11:39:06.226" v="24801" actId="1076"/>
          <ac:picMkLst>
            <pc:docMk/>
            <pc:sldMk cId="2272084321" sldId="831"/>
            <ac:picMk id="5" creationId="{B86B1C21-C4EB-47DF-BF41-824E85F7554E}"/>
          </ac:picMkLst>
        </pc:picChg>
        <pc:picChg chg="del">
          <ac:chgData name="Mark Higgins" userId="f99148ad-7e67-4304-8c11-27c7a53efd31" providerId="ADAL" clId="{47DC10C3-81B3-4CBD-89BF-2B4D68781B8D}" dt="2021-11-05T11:39:00.590" v="24796" actId="478"/>
          <ac:picMkLst>
            <pc:docMk/>
            <pc:sldMk cId="2272084321" sldId="831"/>
            <ac:picMk id="6" creationId="{973EFAC3-3C7B-4258-82B8-C2EF9DE20BC7}"/>
          </ac:picMkLst>
        </pc:picChg>
      </pc:sldChg>
      <pc:sldChg chg="modSp add del mod">
        <pc:chgData name="Mark Higgins" userId="f99148ad-7e67-4304-8c11-27c7a53efd31" providerId="ADAL" clId="{47DC10C3-81B3-4CBD-89BF-2B4D68781B8D}" dt="2021-11-07T16:04:36.021" v="32870" actId="47"/>
        <pc:sldMkLst>
          <pc:docMk/>
          <pc:sldMk cId="3262931488" sldId="832"/>
        </pc:sldMkLst>
        <pc:spChg chg="mod">
          <ac:chgData name="Mark Higgins" userId="f99148ad-7e67-4304-8c11-27c7a53efd31" providerId="ADAL" clId="{47DC10C3-81B3-4CBD-89BF-2B4D68781B8D}" dt="2021-11-05T11:43:13.142" v="25335" actId="20577"/>
          <ac:spMkLst>
            <pc:docMk/>
            <pc:sldMk cId="3262931488" sldId="832"/>
            <ac:spMk id="3" creationId="{A6018881-2D20-49F6-9922-C514BD9BE124}"/>
          </ac:spMkLst>
        </pc:spChg>
      </pc:sldChg>
      <pc:sldChg chg="modSp new del mod">
        <pc:chgData name="Mark Higgins" userId="f99148ad-7e67-4304-8c11-27c7a53efd31" providerId="ADAL" clId="{47DC10C3-81B3-4CBD-89BF-2B4D68781B8D}" dt="2021-11-07T16:04:36.021" v="32870" actId="47"/>
        <pc:sldMkLst>
          <pc:docMk/>
          <pc:sldMk cId="1551529447" sldId="833"/>
        </pc:sldMkLst>
        <pc:spChg chg="mod">
          <ac:chgData name="Mark Higgins" userId="f99148ad-7e67-4304-8c11-27c7a53efd31" providerId="ADAL" clId="{47DC10C3-81B3-4CBD-89BF-2B4D68781B8D}" dt="2021-11-05T11:44:09.978" v="25364" actId="20577"/>
          <ac:spMkLst>
            <pc:docMk/>
            <pc:sldMk cId="1551529447" sldId="833"/>
            <ac:spMk id="2" creationId="{1CCE3AA2-A676-4022-9AE5-158EC145A830}"/>
          </ac:spMkLst>
        </pc:spChg>
        <pc:spChg chg="mod">
          <ac:chgData name="Mark Higgins" userId="f99148ad-7e67-4304-8c11-27c7a53efd31" providerId="ADAL" clId="{47DC10C3-81B3-4CBD-89BF-2B4D68781B8D}" dt="2021-11-05T11:45:32.225" v="25607" actId="20577"/>
          <ac:spMkLst>
            <pc:docMk/>
            <pc:sldMk cId="1551529447" sldId="833"/>
            <ac:spMk id="3" creationId="{299153E3-C451-4F62-AFF0-C142AACB3D0C}"/>
          </ac:spMkLst>
        </pc:spChg>
      </pc:sldChg>
      <pc:sldChg chg="modSp add del mod">
        <pc:chgData name="Mark Higgins" userId="f99148ad-7e67-4304-8c11-27c7a53efd31" providerId="ADAL" clId="{47DC10C3-81B3-4CBD-89BF-2B4D68781B8D}" dt="2021-11-07T16:04:36.021" v="32870" actId="47"/>
        <pc:sldMkLst>
          <pc:docMk/>
          <pc:sldMk cId="1384918133" sldId="834"/>
        </pc:sldMkLst>
        <pc:spChg chg="mod">
          <ac:chgData name="Mark Higgins" userId="f99148ad-7e67-4304-8c11-27c7a53efd31" providerId="ADAL" clId="{47DC10C3-81B3-4CBD-89BF-2B4D68781B8D}" dt="2021-11-05T11:46:08.717" v="25635" actId="20577"/>
          <ac:spMkLst>
            <pc:docMk/>
            <pc:sldMk cId="1384918133" sldId="834"/>
            <ac:spMk id="2" creationId="{1CCE3AA2-A676-4022-9AE5-158EC145A830}"/>
          </ac:spMkLst>
        </pc:spChg>
        <pc:spChg chg="mod">
          <ac:chgData name="Mark Higgins" userId="f99148ad-7e67-4304-8c11-27c7a53efd31" providerId="ADAL" clId="{47DC10C3-81B3-4CBD-89BF-2B4D68781B8D}" dt="2021-11-05T11:47:56.117" v="25841" actId="20577"/>
          <ac:spMkLst>
            <pc:docMk/>
            <pc:sldMk cId="1384918133" sldId="834"/>
            <ac:spMk id="3" creationId="{299153E3-C451-4F62-AFF0-C142AACB3D0C}"/>
          </ac:spMkLst>
        </pc:spChg>
      </pc:sldChg>
      <pc:sldChg chg="modSp add del mod">
        <pc:chgData name="Mark Higgins" userId="f99148ad-7e67-4304-8c11-27c7a53efd31" providerId="ADAL" clId="{47DC10C3-81B3-4CBD-89BF-2B4D68781B8D}" dt="2021-11-07T16:04:36.021" v="32870" actId="47"/>
        <pc:sldMkLst>
          <pc:docMk/>
          <pc:sldMk cId="376602322" sldId="835"/>
        </pc:sldMkLst>
        <pc:spChg chg="mod">
          <ac:chgData name="Mark Higgins" userId="f99148ad-7e67-4304-8c11-27c7a53efd31" providerId="ADAL" clId="{47DC10C3-81B3-4CBD-89BF-2B4D68781B8D}" dt="2021-11-05T11:48:06.408" v="25847" actId="20577"/>
          <ac:spMkLst>
            <pc:docMk/>
            <pc:sldMk cId="376602322" sldId="835"/>
            <ac:spMk id="2" creationId="{1CCE3AA2-A676-4022-9AE5-158EC145A830}"/>
          </ac:spMkLst>
        </pc:spChg>
      </pc:sldChg>
      <pc:sldChg chg="modSp add del mod">
        <pc:chgData name="Mark Higgins" userId="f99148ad-7e67-4304-8c11-27c7a53efd31" providerId="ADAL" clId="{47DC10C3-81B3-4CBD-89BF-2B4D68781B8D}" dt="2021-11-07T16:04:36.021" v="32870" actId="47"/>
        <pc:sldMkLst>
          <pc:docMk/>
          <pc:sldMk cId="3365900308" sldId="836"/>
        </pc:sldMkLst>
        <pc:spChg chg="mod">
          <ac:chgData name="Mark Higgins" userId="f99148ad-7e67-4304-8c11-27c7a53efd31" providerId="ADAL" clId="{47DC10C3-81B3-4CBD-89BF-2B4D68781B8D}" dt="2021-11-05T12:00:57.566" v="26087" actId="20577"/>
          <ac:spMkLst>
            <pc:docMk/>
            <pc:sldMk cId="3365900308" sldId="836"/>
            <ac:spMk id="3" creationId="{299153E3-C451-4F62-AFF0-C142AACB3D0C}"/>
          </ac:spMkLst>
        </pc:spChg>
      </pc:sldChg>
      <pc:sldChg chg="modSp add del mod">
        <pc:chgData name="Mark Higgins" userId="f99148ad-7e67-4304-8c11-27c7a53efd31" providerId="ADAL" clId="{47DC10C3-81B3-4CBD-89BF-2B4D68781B8D}" dt="2021-11-07T16:04:36.021" v="32870" actId="47"/>
        <pc:sldMkLst>
          <pc:docMk/>
          <pc:sldMk cId="2860568311" sldId="837"/>
        </pc:sldMkLst>
        <pc:spChg chg="mod">
          <ac:chgData name="Mark Higgins" userId="f99148ad-7e67-4304-8c11-27c7a53efd31" providerId="ADAL" clId="{47DC10C3-81B3-4CBD-89BF-2B4D68781B8D}" dt="2021-11-05T12:03:15.085" v="26105" actId="20577"/>
          <ac:spMkLst>
            <pc:docMk/>
            <pc:sldMk cId="2860568311" sldId="837"/>
            <ac:spMk id="2" creationId="{1CCE3AA2-A676-4022-9AE5-158EC145A830}"/>
          </ac:spMkLst>
        </pc:spChg>
        <pc:spChg chg="mod">
          <ac:chgData name="Mark Higgins" userId="f99148ad-7e67-4304-8c11-27c7a53efd31" providerId="ADAL" clId="{47DC10C3-81B3-4CBD-89BF-2B4D68781B8D}" dt="2021-11-05T12:04:48.394" v="26250" actId="15"/>
          <ac:spMkLst>
            <pc:docMk/>
            <pc:sldMk cId="2860568311" sldId="837"/>
            <ac:spMk id="3" creationId="{299153E3-C451-4F62-AFF0-C142AACB3D0C}"/>
          </ac:spMkLst>
        </pc:spChg>
      </pc:sldChg>
      <pc:sldChg chg="modSp add del mod">
        <pc:chgData name="Mark Higgins" userId="f99148ad-7e67-4304-8c11-27c7a53efd31" providerId="ADAL" clId="{47DC10C3-81B3-4CBD-89BF-2B4D68781B8D}" dt="2021-11-07T16:04:36.021" v="32870" actId="47"/>
        <pc:sldMkLst>
          <pc:docMk/>
          <pc:sldMk cId="1594060769" sldId="838"/>
        </pc:sldMkLst>
        <pc:spChg chg="mod">
          <ac:chgData name="Mark Higgins" userId="f99148ad-7e67-4304-8c11-27c7a53efd31" providerId="ADAL" clId="{47DC10C3-81B3-4CBD-89BF-2B4D68781B8D}" dt="2021-11-05T12:07:55.735" v="26613" actId="20577"/>
          <ac:spMkLst>
            <pc:docMk/>
            <pc:sldMk cId="1594060769" sldId="838"/>
            <ac:spMk id="3" creationId="{299153E3-C451-4F62-AFF0-C142AACB3D0C}"/>
          </ac:spMkLst>
        </pc:spChg>
      </pc:sldChg>
      <pc:sldChg chg="modSp add del mod">
        <pc:chgData name="Mark Higgins" userId="f99148ad-7e67-4304-8c11-27c7a53efd31" providerId="ADAL" clId="{47DC10C3-81B3-4CBD-89BF-2B4D68781B8D}" dt="2021-11-07T16:04:36.021" v="32870" actId="47"/>
        <pc:sldMkLst>
          <pc:docMk/>
          <pc:sldMk cId="193928996" sldId="839"/>
        </pc:sldMkLst>
        <pc:spChg chg="mod">
          <ac:chgData name="Mark Higgins" userId="f99148ad-7e67-4304-8c11-27c7a53efd31" providerId="ADAL" clId="{47DC10C3-81B3-4CBD-89BF-2B4D68781B8D}" dt="2021-11-05T13:03:09.587" v="27012" actId="6549"/>
          <ac:spMkLst>
            <pc:docMk/>
            <pc:sldMk cId="193928996" sldId="839"/>
            <ac:spMk id="3" creationId="{299153E3-C451-4F62-AFF0-C142AACB3D0C}"/>
          </ac:spMkLst>
        </pc:spChg>
      </pc:sldChg>
      <pc:sldChg chg="addSp modSp add del mod modNotesTx">
        <pc:chgData name="Mark Higgins" userId="f99148ad-7e67-4304-8c11-27c7a53efd31" providerId="ADAL" clId="{47DC10C3-81B3-4CBD-89BF-2B4D68781B8D}" dt="2021-11-07T16:04:36.021" v="32870" actId="47"/>
        <pc:sldMkLst>
          <pc:docMk/>
          <pc:sldMk cId="3895410609" sldId="840"/>
        </pc:sldMkLst>
        <pc:spChg chg="mod">
          <ac:chgData name="Mark Higgins" userId="f99148ad-7e67-4304-8c11-27c7a53efd31" providerId="ADAL" clId="{47DC10C3-81B3-4CBD-89BF-2B4D68781B8D}" dt="2021-11-05T13:07:31.468" v="27331" actId="20577"/>
          <ac:spMkLst>
            <pc:docMk/>
            <pc:sldMk cId="3895410609" sldId="840"/>
            <ac:spMk id="3" creationId="{299153E3-C451-4F62-AFF0-C142AACB3D0C}"/>
          </ac:spMkLst>
        </pc:spChg>
        <pc:graphicFrameChg chg="add mod modGraphic">
          <ac:chgData name="Mark Higgins" userId="f99148ad-7e67-4304-8c11-27c7a53efd31" providerId="ADAL" clId="{47DC10C3-81B3-4CBD-89BF-2B4D68781B8D}" dt="2021-11-05T13:12:39.196" v="27709" actId="1076"/>
          <ac:graphicFrameMkLst>
            <pc:docMk/>
            <pc:sldMk cId="3895410609" sldId="840"/>
            <ac:graphicFrameMk id="4" creationId="{3E86F231-E39F-4AF6-B33C-7F66110B43BD}"/>
          </ac:graphicFrameMkLst>
        </pc:graphicFrameChg>
      </pc:sldChg>
      <pc:sldChg chg="delSp modSp add del mod">
        <pc:chgData name="Mark Higgins" userId="f99148ad-7e67-4304-8c11-27c7a53efd31" providerId="ADAL" clId="{47DC10C3-81B3-4CBD-89BF-2B4D68781B8D}" dt="2021-11-07T16:04:36.021" v="32870" actId="47"/>
        <pc:sldMkLst>
          <pc:docMk/>
          <pc:sldMk cId="1744556541" sldId="841"/>
        </pc:sldMkLst>
        <pc:spChg chg="mod">
          <ac:chgData name="Mark Higgins" userId="f99148ad-7e67-4304-8c11-27c7a53efd31" providerId="ADAL" clId="{47DC10C3-81B3-4CBD-89BF-2B4D68781B8D}" dt="2021-11-05T13:15:23.906" v="27951" actId="20577"/>
          <ac:spMkLst>
            <pc:docMk/>
            <pc:sldMk cId="1744556541" sldId="841"/>
            <ac:spMk id="3" creationId="{299153E3-C451-4F62-AFF0-C142AACB3D0C}"/>
          </ac:spMkLst>
        </pc:spChg>
        <pc:graphicFrameChg chg="del">
          <ac:chgData name="Mark Higgins" userId="f99148ad-7e67-4304-8c11-27c7a53efd31" providerId="ADAL" clId="{47DC10C3-81B3-4CBD-89BF-2B4D68781B8D}" dt="2021-11-05T13:13:10.835" v="27711" actId="478"/>
          <ac:graphicFrameMkLst>
            <pc:docMk/>
            <pc:sldMk cId="1744556541" sldId="841"/>
            <ac:graphicFrameMk id="4" creationId="{3E86F231-E39F-4AF6-B33C-7F66110B43BD}"/>
          </ac:graphicFrameMkLst>
        </pc:graphicFrameChg>
      </pc:sldChg>
      <pc:sldChg chg="addSp delSp modSp new del mod ord">
        <pc:chgData name="Mark Higgins" userId="f99148ad-7e67-4304-8c11-27c7a53efd31" providerId="ADAL" clId="{47DC10C3-81B3-4CBD-89BF-2B4D68781B8D}" dt="2021-11-07T16:04:36.021" v="32870" actId="47"/>
        <pc:sldMkLst>
          <pc:docMk/>
          <pc:sldMk cId="3684837684" sldId="842"/>
        </pc:sldMkLst>
        <pc:spChg chg="mod">
          <ac:chgData name="Mark Higgins" userId="f99148ad-7e67-4304-8c11-27c7a53efd31" providerId="ADAL" clId="{47DC10C3-81B3-4CBD-89BF-2B4D68781B8D}" dt="2021-11-05T13:18:16.599" v="27985"/>
          <ac:spMkLst>
            <pc:docMk/>
            <pc:sldMk cId="3684837684" sldId="842"/>
            <ac:spMk id="2" creationId="{CB23AB09-B23B-4748-9E4D-0D2787E85E17}"/>
          </ac:spMkLst>
        </pc:spChg>
        <pc:spChg chg="del">
          <ac:chgData name="Mark Higgins" userId="f99148ad-7e67-4304-8c11-27c7a53efd31" providerId="ADAL" clId="{47DC10C3-81B3-4CBD-89BF-2B4D68781B8D}" dt="2021-11-05T13:17:58.517" v="27982" actId="22"/>
          <ac:spMkLst>
            <pc:docMk/>
            <pc:sldMk cId="3684837684" sldId="842"/>
            <ac:spMk id="3" creationId="{A826E064-D00A-43D9-B9B7-433CD568F89D}"/>
          </ac:spMkLst>
        </pc:spChg>
        <pc:picChg chg="add mod ord">
          <ac:chgData name="Mark Higgins" userId="f99148ad-7e67-4304-8c11-27c7a53efd31" providerId="ADAL" clId="{47DC10C3-81B3-4CBD-89BF-2B4D68781B8D}" dt="2021-11-05T13:17:58.517" v="27982" actId="22"/>
          <ac:picMkLst>
            <pc:docMk/>
            <pc:sldMk cId="3684837684" sldId="842"/>
            <ac:picMk id="5" creationId="{2C512E3C-829E-47BF-B4DF-3066E2A9DFC3}"/>
          </ac:picMkLst>
        </pc:picChg>
      </pc:sldChg>
      <pc:sldChg chg="modSp new del mod ord">
        <pc:chgData name="Mark Higgins" userId="f99148ad-7e67-4304-8c11-27c7a53efd31" providerId="ADAL" clId="{47DC10C3-81B3-4CBD-89BF-2B4D68781B8D}" dt="2021-11-07T20:58:00.961" v="32871" actId="47"/>
        <pc:sldMkLst>
          <pc:docMk/>
          <pc:sldMk cId="1598835048" sldId="843"/>
        </pc:sldMkLst>
        <pc:spChg chg="mod">
          <ac:chgData name="Mark Higgins" userId="f99148ad-7e67-4304-8c11-27c7a53efd31" providerId="ADAL" clId="{47DC10C3-81B3-4CBD-89BF-2B4D68781B8D}" dt="2021-11-05T13:29:46.143" v="28187" actId="20577"/>
          <ac:spMkLst>
            <pc:docMk/>
            <pc:sldMk cId="1598835048" sldId="843"/>
            <ac:spMk id="2" creationId="{7A0A3EDC-7744-4A5F-BCBA-9B7F640A2838}"/>
          </ac:spMkLst>
        </pc:spChg>
        <pc:spChg chg="mod">
          <ac:chgData name="Mark Higgins" userId="f99148ad-7e67-4304-8c11-27c7a53efd31" providerId="ADAL" clId="{47DC10C3-81B3-4CBD-89BF-2B4D68781B8D}" dt="2021-11-05T13:31:11.660" v="28260" actId="20577"/>
          <ac:spMkLst>
            <pc:docMk/>
            <pc:sldMk cId="1598835048" sldId="843"/>
            <ac:spMk id="3" creationId="{BFD8389B-4552-4862-95D8-8F8206E865FE}"/>
          </ac:spMkLst>
        </pc:spChg>
      </pc:sldChg>
      <pc:sldChg chg="modSp new del mod">
        <pc:chgData name="Mark Higgins" userId="f99148ad-7e67-4304-8c11-27c7a53efd31" providerId="ADAL" clId="{47DC10C3-81B3-4CBD-89BF-2B4D68781B8D}" dt="2021-11-07T16:04:36.021" v="32870" actId="47"/>
        <pc:sldMkLst>
          <pc:docMk/>
          <pc:sldMk cId="4078172641" sldId="844"/>
        </pc:sldMkLst>
        <pc:spChg chg="mod">
          <ac:chgData name="Mark Higgins" userId="f99148ad-7e67-4304-8c11-27c7a53efd31" providerId="ADAL" clId="{47DC10C3-81B3-4CBD-89BF-2B4D68781B8D}" dt="2021-11-05T13:31:40.669" v="28278" actId="20577"/>
          <ac:spMkLst>
            <pc:docMk/>
            <pc:sldMk cId="4078172641" sldId="844"/>
            <ac:spMk id="2" creationId="{692673D9-2E10-4D50-A629-00F89FE163E2}"/>
          </ac:spMkLst>
        </pc:spChg>
        <pc:spChg chg="mod">
          <ac:chgData name="Mark Higgins" userId="f99148ad-7e67-4304-8c11-27c7a53efd31" providerId="ADAL" clId="{47DC10C3-81B3-4CBD-89BF-2B4D68781B8D}" dt="2021-11-05T13:48:05.552" v="28567" actId="20577"/>
          <ac:spMkLst>
            <pc:docMk/>
            <pc:sldMk cId="4078172641" sldId="844"/>
            <ac:spMk id="3" creationId="{5287A250-00F4-4177-9707-74F32710CE73}"/>
          </ac:spMkLst>
        </pc:spChg>
      </pc:sldChg>
      <pc:sldChg chg="modSp add del mod">
        <pc:chgData name="Mark Higgins" userId="f99148ad-7e67-4304-8c11-27c7a53efd31" providerId="ADAL" clId="{47DC10C3-81B3-4CBD-89BF-2B4D68781B8D}" dt="2021-11-07T16:04:36.021" v="32870" actId="47"/>
        <pc:sldMkLst>
          <pc:docMk/>
          <pc:sldMk cId="2108295463" sldId="845"/>
        </pc:sldMkLst>
        <pc:spChg chg="mod">
          <ac:chgData name="Mark Higgins" userId="f99148ad-7e67-4304-8c11-27c7a53efd31" providerId="ADAL" clId="{47DC10C3-81B3-4CBD-89BF-2B4D68781B8D}" dt="2021-11-05T13:32:17.299" v="28301" actId="20577"/>
          <ac:spMkLst>
            <pc:docMk/>
            <pc:sldMk cId="2108295463" sldId="845"/>
            <ac:spMk id="2" creationId="{692673D9-2E10-4D50-A629-00F89FE163E2}"/>
          </ac:spMkLst>
        </pc:spChg>
        <pc:spChg chg="mod">
          <ac:chgData name="Mark Higgins" userId="f99148ad-7e67-4304-8c11-27c7a53efd31" providerId="ADAL" clId="{47DC10C3-81B3-4CBD-89BF-2B4D68781B8D}" dt="2021-11-05T13:47:41.211" v="28509" actId="21"/>
          <ac:spMkLst>
            <pc:docMk/>
            <pc:sldMk cId="2108295463" sldId="845"/>
            <ac:spMk id="3" creationId="{5287A250-00F4-4177-9707-74F32710CE73}"/>
          </ac:spMkLst>
        </pc:spChg>
      </pc:sldChg>
      <pc:sldChg chg="modSp add del mod">
        <pc:chgData name="Mark Higgins" userId="f99148ad-7e67-4304-8c11-27c7a53efd31" providerId="ADAL" clId="{47DC10C3-81B3-4CBD-89BF-2B4D68781B8D}" dt="2021-11-07T16:04:36.021" v="32870" actId="47"/>
        <pc:sldMkLst>
          <pc:docMk/>
          <pc:sldMk cId="4151082881" sldId="846"/>
        </pc:sldMkLst>
        <pc:spChg chg="mod">
          <ac:chgData name="Mark Higgins" userId="f99148ad-7e67-4304-8c11-27c7a53efd31" providerId="ADAL" clId="{47DC10C3-81B3-4CBD-89BF-2B4D68781B8D}" dt="2021-11-05T13:34:43.999" v="28349" actId="20577"/>
          <ac:spMkLst>
            <pc:docMk/>
            <pc:sldMk cId="4151082881" sldId="846"/>
            <ac:spMk id="2" creationId="{692673D9-2E10-4D50-A629-00F89FE163E2}"/>
          </ac:spMkLst>
        </pc:spChg>
        <pc:spChg chg="mod">
          <ac:chgData name="Mark Higgins" userId="f99148ad-7e67-4304-8c11-27c7a53efd31" providerId="ADAL" clId="{47DC10C3-81B3-4CBD-89BF-2B4D68781B8D}" dt="2021-11-05T13:34:51.603" v="28373" actId="20577"/>
          <ac:spMkLst>
            <pc:docMk/>
            <pc:sldMk cId="4151082881" sldId="846"/>
            <ac:spMk id="3" creationId="{5287A250-00F4-4177-9707-74F32710CE73}"/>
          </ac:spMkLst>
        </pc:spChg>
      </pc:sldChg>
      <pc:sldChg chg="modSp add del mod">
        <pc:chgData name="Mark Higgins" userId="f99148ad-7e67-4304-8c11-27c7a53efd31" providerId="ADAL" clId="{47DC10C3-81B3-4CBD-89BF-2B4D68781B8D}" dt="2021-11-07T16:04:36.021" v="32870" actId="47"/>
        <pc:sldMkLst>
          <pc:docMk/>
          <pc:sldMk cId="810918560" sldId="847"/>
        </pc:sldMkLst>
        <pc:spChg chg="mod">
          <ac:chgData name="Mark Higgins" userId="f99148ad-7e67-4304-8c11-27c7a53efd31" providerId="ADAL" clId="{47DC10C3-81B3-4CBD-89BF-2B4D68781B8D}" dt="2021-11-05T13:35:04.905" v="28383" actId="20577"/>
          <ac:spMkLst>
            <pc:docMk/>
            <pc:sldMk cId="810918560" sldId="847"/>
            <ac:spMk id="2" creationId="{692673D9-2E10-4D50-A629-00F89FE163E2}"/>
          </ac:spMkLst>
        </pc:spChg>
        <pc:spChg chg="mod">
          <ac:chgData name="Mark Higgins" userId="f99148ad-7e67-4304-8c11-27c7a53efd31" providerId="ADAL" clId="{47DC10C3-81B3-4CBD-89BF-2B4D68781B8D}" dt="2021-11-05T13:35:08.569" v="28388" actId="20577"/>
          <ac:spMkLst>
            <pc:docMk/>
            <pc:sldMk cId="810918560" sldId="847"/>
            <ac:spMk id="3" creationId="{5287A250-00F4-4177-9707-74F32710CE73}"/>
          </ac:spMkLst>
        </pc:spChg>
      </pc:sldChg>
      <pc:sldChg chg="modSp new del mod">
        <pc:chgData name="Mark Higgins" userId="f99148ad-7e67-4304-8c11-27c7a53efd31" providerId="ADAL" clId="{47DC10C3-81B3-4CBD-89BF-2B4D68781B8D}" dt="2021-11-07T16:04:36.021" v="32870" actId="47"/>
        <pc:sldMkLst>
          <pc:docMk/>
          <pc:sldMk cId="568527114" sldId="848"/>
        </pc:sldMkLst>
        <pc:spChg chg="mod">
          <ac:chgData name="Mark Higgins" userId="f99148ad-7e67-4304-8c11-27c7a53efd31" providerId="ADAL" clId="{47DC10C3-81B3-4CBD-89BF-2B4D68781B8D}" dt="2021-11-05T13:54:57.822" v="28590" actId="20577"/>
          <ac:spMkLst>
            <pc:docMk/>
            <pc:sldMk cId="568527114" sldId="848"/>
            <ac:spMk id="2" creationId="{DD922B15-5AA1-4E30-A779-185AE2DBFD3D}"/>
          </ac:spMkLst>
        </pc:spChg>
        <pc:spChg chg="mod">
          <ac:chgData name="Mark Higgins" userId="f99148ad-7e67-4304-8c11-27c7a53efd31" providerId="ADAL" clId="{47DC10C3-81B3-4CBD-89BF-2B4D68781B8D}" dt="2021-11-05T14:09:38.345" v="29194" actId="27636"/>
          <ac:spMkLst>
            <pc:docMk/>
            <pc:sldMk cId="568527114" sldId="848"/>
            <ac:spMk id="3" creationId="{0B1A09D8-F462-4351-89E7-4B6C77E65EC9}"/>
          </ac:spMkLst>
        </pc:spChg>
      </pc:sldChg>
      <pc:sldChg chg="addSp modSp add del mod">
        <pc:chgData name="Mark Higgins" userId="f99148ad-7e67-4304-8c11-27c7a53efd31" providerId="ADAL" clId="{47DC10C3-81B3-4CBD-89BF-2B4D68781B8D}" dt="2021-11-07T16:04:36.021" v="32870" actId="47"/>
        <pc:sldMkLst>
          <pc:docMk/>
          <pc:sldMk cId="4245533759" sldId="849"/>
        </pc:sldMkLst>
        <pc:spChg chg="mod">
          <ac:chgData name="Mark Higgins" userId="f99148ad-7e67-4304-8c11-27c7a53efd31" providerId="ADAL" clId="{47DC10C3-81B3-4CBD-89BF-2B4D68781B8D}" dt="2021-11-05T13:55:37.764" v="28598" actId="20577"/>
          <ac:spMkLst>
            <pc:docMk/>
            <pc:sldMk cId="4245533759" sldId="849"/>
            <ac:spMk id="2" creationId="{DD922B15-5AA1-4E30-A779-185AE2DBFD3D}"/>
          </ac:spMkLst>
        </pc:spChg>
        <pc:spChg chg="mod">
          <ac:chgData name="Mark Higgins" userId="f99148ad-7e67-4304-8c11-27c7a53efd31" providerId="ADAL" clId="{47DC10C3-81B3-4CBD-89BF-2B4D68781B8D}" dt="2021-11-05T14:18:29.029" v="29929" actId="20577"/>
          <ac:spMkLst>
            <pc:docMk/>
            <pc:sldMk cId="4245533759" sldId="849"/>
            <ac:spMk id="3" creationId="{0B1A09D8-F462-4351-89E7-4B6C77E65EC9}"/>
          </ac:spMkLst>
        </pc:spChg>
        <pc:picChg chg="add mod">
          <ac:chgData name="Mark Higgins" userId="f99148ad-7e67-4304-8c11-27c7a53efd31" providerId="ADAL" clId="{47DC10C3-81B3-4CBD-89BF-2B4D68781B8D}" dt="2021-11-05T14:17:08.710" v="29760" actId="1076"/>
          <ac:picMkLst>
            <pc:docMk/>
            <pc:sldMk cId="4245533759" sldId="849"/>
            <ac:picMk id="4" creationId="{7225A89E-E2F8-41D7-9C13-895A50D41EDA}"/>
          </ac:picMkLst>
        </pc:picChg>
      </pc:sldChg>
      <pc:sldChg chg="modSp add del mod">
        <pc:chgData name="Mark Higgins" userId="f99148ad-7e67-4304-8c11-27c7a53efd31" providerId="ADAL" clId="{47DC10C3-81B3-4CBD-89BF-2B4D68781B8D}" dt="2021-11-07T16:04:36.021" v="32870" actId="47"/>
        <pc:sldMkLst>
          <pc:docMk/>
          <pc:sldMk cId="592469658" sldId="850"/>
        </pc:sldMkLst>
        <pc:spChg chg="mod">
          <ac:chgData name="Mark Higgins" userId="f99148ad-7e67-4304-8c11-27c7a53efd31" providerId="ADAL" clId="{47DC10C3-81B3-4CBD-89BF-2B4D68781B8D}" dt="2021-11-05T13:55:53.367" v="28609" actId="20577"/>
          <ac:spMkLst>
            <pc:docMk/>
            <pc:sldMk cId="592469658" sldId="850"/>
            <ac:spMk id="2" creationId="{DD922B15-5AA1-4E30-A779-185AE2DBFD3D}"/>
          </ac:spMkLst>
        </pc:spChg>
      </pc:sldChg>
      <pc:sldChg chg="modSp add del mod">
        <pc:chgData name="Mark Higgins" userId="f99148ad-7e67-4304-8c11-27c7a53efd31" providerId="ADAL" clId="{47DC10C3-81B3-4CBD-89BF-2B4D68781B8D}" dt="2021-11-07T16:04:36.021" v="32870" actId="47"/>
        <pc:sldMkLst>
          <pc:docMk/>
          <pc:sldMk cId="139413312" sldId="851"/>
        </pc:sldMkLst>
        <pc:spChg chg="mod">
          <ac:chgData name="Mark Higgins" userId="f99148ad-7e67-4304-8c11-27c7a53efd31" providerId="ADAL" clId="{47DC10C3-81B3-4CBD-89BF-2B4D68781B8D}" dt="2021-11-05T13:56:03.237" v="28617" actId="20577"/>
          <ac:spMkLst>
            <pc:docMk/>
            <pc:sldMk cId="139413312" sldId="851"/>
            <ac:spMk id="2" creationId="{DD922B15-5AA1-4E30-A779-185AE2DBFD3D}"/>
          </ac:spMkLst>
        </pc:spChg>
        <pc:spChg chg="mod">
          <ac:chgData name="Mark Higgins" userId="f99148ad-7e67-4304-8c11-27c7a53efd31" providerId="ADAL" clId="{47DC10C3-81B3-4CBD-89BF-2B4D68781B8D}" dt="2021-11-05T14:09:13.055" v="29192" actId="27636"/>
          <ac:spMkLst>
            <pc:docMk/>
            <pc:sldMk cId="139413312" sldId="851"/>
            <ac:spMk id="3" creationId="{0B1A09D8-F462-4351-89E7-4B6C77E65EC9}"/>
          </ac:spMkLst>
        </pc:spChg>
      </pc:sldChg>
      <pc:sldChg chg="modSp add del mod">
        <pc:chgData name="Mark Higgins" userId="f99148ad-7e67-4304-8c11-27c7a53efd31" providerId="ADAL" clId="{47DC10C3-81B3-4CBD-89BF-2B4D68781B8D}" dt="2021-11-07T16:04:36.021" v="32870" actId="47"/>
        <pc:sldMkLst>
          <pc:docMk/>
          <pc:sldMk cId="220787602" sldId="852"/>
        </pc:sldMkLst>
        <pc:spChg chg="mod">
          <ac:chgData name="Mark Higgins" userId="f99148ad-7e67-4304-8c11-27c7a53efd31" providerId="ADAL" clId="{47DC10C3-81B3-4CBD-89BF-2B4D68781B8D}" dt="2021-11-05T14:13:13.477" v="29439" actId="20577"/>
          <ac:spMkLst>
            <pc:docMk/>
            <pc:sldMk cId="220787602" sldId="852"/>
            <ac:spMk id="3" creationId="{0B1A09D8-F462-4351-89E7-4B6C77E65EC9}"/>
          </ac:spMkLst>
        </pc:spChg>
      </pc:sldChg>
      <pc:sldChg chg="addSp delSp modSp add del mod">
        <pc:chgData name="Mark Higgins" userId="f99148ad-7e67-4304-8c11-27c7a53efd31" providerId="ADAL" clId="{47DC10C3-81B3-4CBD-89BF-2B4D68781B8D}" dt="2021-11-07T16:04:36.021" v="32870" actId="47"/>
        <pc:sldMkLst>
          <pc:docMk/>
          <pc:sldMk cId="1396603108" sldId="853"/>
        </pc:sldMkLst>
        <pc:spChg chg="mod">
          <ac:chgData name="Mark Higgins" userId="f99148ad-7e67-4304-8c11-27c7a53efd31" providerId="ADAL" clId="{47DC10C3-81B3-4CBD-89BF-2B4D68781B8D}" dt="2021-11-05T14:21:08.572" v="30101" actId="20577"/>
          <ac:spMkLst>
            <pc:docMk/>
            <pc:sldMk cId="1396603108" sldId="853"/>
            <ac:spMk id="3" creationId="{0B1A09D8-F462-4351-89E7-4B6C77E65EC9}"/>
          </ac:spMkLst>
        </pc:spChg>
        <pc:spChg chg="add mod">
          <ac:chgData name="Mark Higgins" userId="f99148ad-7e67-4304-8c11-27c7a53efd31" providerId="ADAL" clId="{47DC10C3-81B3-4CBD-89BF-2B4D68781B8D}" dt="2021-11-05T14:31:25.007" v="30762" actId="1076"/>
          <ac:spMkLst>
            <pc:docMk/>
            <pc:sldMk cId="1396603108" sldId="853"/>
            <ac:spMk id="5" creationId="{A10576A3-158B-4ED8-BE12-B185F91C9C50}"/>
          </ac:spMkLst>
        </pc:spChg>
        <pc:spChg chg="add mod">
          <ac:chgData name="Mark Higgins" userId="f99148ad-7e67-4304-8c11-27c7a53efd31" providerId="ADAL" clId="{47DC10C3-81B3-4CBD-89BF-2B4D68781B8D}" dt="2021-11-05T14:31:25.007" v="30762" actId="1076"/>
          <ac:spMkLst>
            <pc:docMk/>
            <pc:sldMk cId="1396603108" sldId="853"/>
            <ac:spMk id="6" creationId="{2042977A-EF5E-41C4-80C3-35DBB40BC1A3}"/>
          </ac:spMkLst>
        </pc:spChg>
        <pc:spChg chg="add mod">
          <ac:chgData name="Mark Higgins" userId="f99148ad-7e67-4304-8c11-27c7a53efd31" providerId="ADAL" clId="{47DC10C3-81B3-4CBD-89BF-2B4D68781B8D}" dt="2021-11-05T14:31:25.007" v="30762" actId="1076"/>
          <ac:spMkLst>
            <pc:docMk/>
            <pc:sldMk cId="1396603108" sldId="853"/>
            <ac:spMk id="7" creationId="{E4CBF553-3E0B-4766-82AB-D90A96E6D963}"/>
          </ac:spMkLst>
        </pc:spChg>
        <pc:spChg chg="add mod">
          <ac:chgData name="Mark Higgins" userId="f99148ad-7e67-4304-8c11-27c7a53efd31" providerId="ADAL" clId="{47DC10C3-81B3-4CBD-89BF-2B4D68781B8D}" dt="2021-11-05T14:32:23.604" v="30763" actId="207"/>
          <ac:spMkLst>
            <pc:docMk/>
            <pc:sldMk cId="1396603108" sldId="853"/>
            <ac:spMk id="8" creationId="{5C072DCA-3D09-4A69-8463-6F5EAF5E4F07}"/>
          </ac:spMkLst>
        </pc:spChg>
        <pc:picChg chg="del mod">
          <ac:chgData name="Mark Higgins" userId="f99148ad-7e67-4304-8c11-27c7a53efd31" providerId="ADAL" clId="{47DC10C3-81B3-4CBD-89BF-2B4D68781B8D}" dt="2021-11-05T14:18:56.477" v="29932" actId="478"/>
          <ac:picMkLst>
            <pc:docMk/>
            <pc:sldMk cId="1396603108" sldId="853"/>
            <ac:picMk id="4" creationId="{7225A89E-E2F8-41D7-9C13-895A50D41EDA}"/>
          </ac:picMkLst>
        </pc:picChg>
      </pc:sldChg>
      <pc:sldChg chg="addSp modSp add del mod">
        <pc:chgData name="Mark Higgins" userId="f99148ad-7e67-4304-8c11-27c7a53efd31" providerId="ADAL" clId="{47DC10C3-81B3-4CBD-89BF-2B4D68781B8D}" dt="2021-11-07T16:04:36.021" v="32870" actId="47"/>
        <pc:sldMkLst>
          <pc:docMk/>
          <pc:sldMk cId="3426310375" sldId="854"/>
        </pc:sldMkLst>
        <pc:spChg chg="mod">
          <ac:chgData name="Mark Higgins" userId="f99148ad-7e67-4304-8c11-27c7a53efd31" providerId="ADAL" clId="{47DC10C3-81B3-4CBD-89BF-2B4D68781B8D}" dt="2021-11-05T14:21:39.957" v="30114" actId="20577"/>
          <ac:spMkLst>
            <pc:docMk/>
            <pc:sldMk cId="3426310375" sldId="854"/>
            <ac:spMk id="3" creationId="{0B1A09D8-F462-4351-89E7-4B6C77E65EC9}"/>
          </ac:spMkLst>
        </pc:spChg>
        <pc:spChg chg="add mod">
          <ac:chgData name="Mark Higgins" userId="f99148ad-7e67-4304-8c11-27c7a53efd31" providerId="ADAL" clId="{47DC10C3-81B3-4CBD-89BF-2B4D68781B8D}" dt="2021-11-05T14:32:41.902" v="30765" actId="1076"/>
          <ac:spMkLst>
            <pc:docMk/>
            <pc:sldMk cId="3426310375" sldId="854"/>
            <ac:spMk id="4" creationId="{A09B5F7A-A990-4EF7-9C04-C4A2F1B250F4}"/>
          </ac:spMkLst>
        </pc:spChg>
      </pc:sldChg>
      <pc:sldChg chg="modSp add del mod">
        <pc:chgData name="Mark Higgins" userId="f99148ad-7e67-4304-8c11-27c7a53efd31" providerId="ADAL" clId="{47DC10C3-81B3-4CBD-89BF-2B4D68781B8D}" dt="2021-11-07T16:04:36.021" v="32870" actId="47"/>
        <pc:sldMkLst>
          <pc:docMk/>
          <pc:sldMk cId="916494217" sldId="855"/>
        </pc:sldMkLst>
        <pc:spChg chg="mod">
          <ac:chgData name="Mark Higgins" userId="f99148ad-7e67-4304-8c11-27c7a53efd31" providerId="ADAL" clId="{47DC10C3-81B3-4CBD-89BF-2B4D68781B8D}" dt="2021-11-05T14:21:48.663" v="30123" actId="20577"/>
          <ac:spMkLst>
            <pc:docMk/>
            <pc:sldMk cId="916494217" sldId="855"/>
            <ac:spMk id="3" creationId="{0B1A09D8-F462-4351-89E7-4B6C77E65EC9}"/>
          </ac:spMkLst>
        </pc:spChg>
      </pc:sldChg>
      <pc:sldChg chg="modSp add del mod">
        <pc:chgData name="Mark Higgins" userId="f99148ad-7e67-4304-8c11-27c7a53efd31" providerId="ADAL" clId="{47DC10C3-81B3-4CBD-89BF-2B4D68781B8D}" dt="2021-11-07T16:04:36.021" v="32870" actId="47"/>
        <pc:sldMkLst>
          <pc:docMk/>
          <pc:sldMk cId="1824287898" sldId="856"/>
        </pc:sldMkLst>
        <pc:spChg chg="mod">
          <ac:chgData name="Mark Higgins" userId="f99148ad-7e67-4304-8c11-27c7a53efd31" providerId="ADAL" clId="{47DC10C3-81B3-4CBD-89BF-2B4D68781B8D}" dt="2021-11-05T14:21:58.053" v="30137" actId="20577"/>
          <ac:spMkLst>
            <pc:docMk/>
            <pc:sldMk cId="1824287898" sldId="856"/>
            <ac:spMk id="3" creationId="{0B1A09D8-F462-4351-89E7-4B6C77E65EC9}"/>
          </ac:spMkLst>
        </pc:spChg>
      </pc:sldChg>
      <pc:sldChg chg="modSp add del mod">
        <pc:chgData name="Mark Higgins" userId="f99148ad-7e67-4304-8c11-27c7a53efd31" providerId="ADAL" clId="{47DC10C3-81B3-4CBD-89BF-2B4D68781B8D}" dt="2021-11-07T16:04:36.021" v="32870" actId="47"/>
        <pc:sldMkLst>
          <pc:docMk/>
          <pc:sldMk cId="1060636736" sldId="857"/>
        </pc:sldMkLst>
        <pc:spChg chg="mod">
          <ac:chgData name="Mark Higgins" userId="f99148ad-7e67-4304-8c11-27c7a53efd31" providerId="ADAL" clId="{47DC10C3-81B3-4CBD-89BF-2B4D68781B8D}" dt="2021-11-05T14:25:08.188" v="30545" actId="27636"/>
          <ac:spMkLst>
            <pc:docMk/>
            <pc:sldMk cId="1060636736" sldId="857"/>
            <ac:spMk id="3" creationId="{0B1A09D8-F462-4351-89E7-4B6C77E65EC9}"/>
          </ac:spMkLst>
        </pc:spChg>
      </pc:sldChg>
      <pc:sldChg chg="modSp add del mod">
        <pc:chgData name="Mark Higgins" userId="f99148ad-7e67-4304-8c11-27c7a53efd31" providerId="ADAL" clId="{47DC10C3-81B3-4CBD-89BF-2B4D68781B8D}" dt="2021-11-07T16:04:36.021" v="32870" actId="47"/>
        <pc:sldMkLst>
          <pc:docMk/>
          <pc:sldMk cId="2081339204" sldId="858"/>
        </pc:sldMkLst>
        <pc:spChg chg="mod">
          <ac:chgData name="Mark Higgins" userId="f99148ad-7e67-4304-8c11-27c7a53efd31" providerId="ADAL" clId="{47DC10C3-81B3-4CBD-89BF-2B4D68781B8D}" dt="2021-11-05T14:26:07.096" v="30615" actId="20577"/>
          <ac:spMkLst>
            <pc:docMk/>
            <pc:sldMk cId="2081339204" sldId="858"/>
            <ac:spMk id="3" creationId="{0B1A09D8-F462-4351-89E7-4B6C77E65EC9}"/>
          </ac:spMkLst>
        </pc:spChg>
      </pc:sldChg>
      <pc:sldChg chg="addSp delSp modSp add del mod">
        <pc:chgData name="Mark Higgins" userId="f99148ad-7e67-4304-8c11-27c7a53efd31" providerId="ADAL" clId="{47DC10C3-81B3-4CBD-89BF-2B4D68781B8D}" dt="2021-11-07T16:04:36.021" v="32870" actId="47"/>
        <pc:sldMkLst>
          <pc:docMk/>
          <pc:sldMk cId="1848147037" sldId="859"/>
        </pc:sldMkLst>
        <pc:spChg chg="mod">
          <ac:chgData name="Mark Higgins" userId="f99148ad-7e67-4304-8c11-27c7a53efd31" providerId="ADAL" clId="{47DC10C3-81B3-4CBD-89BF-2B4D68781B8D}" dt="2021-11-05T14:42:41.064" v="30994" actId="20577"/>
          <ac:spMkLst>
            <pc:docMk/>
            <pc:sldMk cId="1848147037" sldId="859"/>
            <ac:spMk id="3" creationId="{0B1A09D8-F462-4351-89E7-4B6C77E65EC9}"/>
          </ac:spMkLst>
        </pc:spChg>
        <pc:spChg chg="add del">
          <ac:chgData name="Mark Higgins" userId="f99148ad-7e67-4304-8c11-27c7a53efd31" providerId="ADAL" clId="{47DC10C3-81B3-4CBD-89BF-2B4D68781B8D}" dt="2021-11-05T14:40:09.970" v="30865" actId="478"/>
          <ac:spMkLst>
            <pc:docMk/>
            <pc:sldMk cId="1848147037" sldId="859"/>
            <ac:spMk id="4" creationId="{BF272054-A5A7-493D-A681-BBA3B51F640C}"/>
          </ac:spMkLst>
        </pc:spChg>
        <pc:spChg chg="mod">
          <ac:chgData name="Mark Higgins" userId="f99148ad-7e67-4304-8c11-27c7a53efd31" providerId="ADAL" clId="{47DC10C3-81B3-4CBD-89BF-2B4D68781B8D}" dt="2021-11-05T14:39:03.810" v="30863" actId="1076"/>
          <ac:spMkLst>
            <pc:docMk/>
            <pc:sldMk cId="1848147037" sldId="859"/>
            <ac:spMk id="5" creationId="{A10576A3-158B-4ED8-BE12-B185F91C9C50}"/>
          </ac:spMkLst>
        </pc:spChg>
        <pc:spChg chg="mod">
          <ac:chgData name="Mark Higgins" userId="f99148ad-7e67-4304-8c11-27c7a53efd31" providerId="ADAL" clId="{47DC10C3-81B3-4CBD-89BF-2B4D68781B8D}" dt="2021-11-05T14:39:03.810" v="30863" actId="1076"/>
          <ac:spMkLst>
            <pc:docMk/>
            <pc:sldMk cId="1848147037" sldId="859"/>
            <ac:spMk id="6" creationId="{2042977A-EF5E-41C4-80C3-35DBB40BC1A3}"/>
          </ac:spMkLst>
        </pc:spChg>
        <pc:spChg chg="mod">
          <ac:chgData name="Mark Higgins" userId="f99148ad-7e67-4304-8c11-27c7a53efd31" providerId="ADAL" clId="{47DC10C3-81B3-4CBD-89BF-2B4D68781B8D}" dt="2021-11-05T14:39:03.810" v="30863" actId="1076"/>
          <ac:spMkLst>
            <pc:docMk/>
            <pc:sldMk cId="1848147037" sldId="859"/>
            <ac:spMk id="7" creationId="{E4CBF553-3E0B-4766-82AB-D90A96E6D963}"/>
          </ac:spMkLst>
        </pc:spChg>
        <pc:spChg chg="mod">
          <ac:chgData name="Mark Higgins" userId="f99148ad-7e67-4304-8c11-27c7a53efd31" providerId="ADAL" clId="{47DC10C3-81B3-4CBD-89BF-2B4D68781B8D}" dt="2021-11-05T14:39:03.810" v="30863" actId="1076"/>
          <ac:spMkLst>
            <pc:docMk/>
            <pc:sldMk cId="1848147037" sldId="859"/>
            <ac:spMk id="8" creationId="{5C072DCA-3D09-4A69-8463-6F5EAF5E4F07}"/>
          </ac:spMkLst>
        </pc:spChg>
        <pc:spChg chg="add mod">
          <ac:chgData name="Mark Higgins" userId="f99148ad-7e67-4304-8c11-27c7a53efd31" providerId="ADAL" clId="{47DC10C3-81B3-4CBD-89BF-2B4D68781B8D}" dt="2021-11-05T14:41:31.828" v="30881" actId="207"/>
          <ac:spMkLst>
            <pc:docMk/>
            <pc:sldMk cId="1848147037" sldId="859"/>
            <ac:spMk id="9" creationId="{C217E881-F5BC-4BD7-8EB1-779B06DB2B5C}"/>
          </ac:spMkLst>
        </pc:spChg>
        <pc:spChg chg="add mod">
          <ac:chgData name="Mark Higgins" userId="f99148ad-7e67-4304-8c11-27c7a53efd31" providerId="ADAL" clId="{47DC10C3-81B3-4CBD-89BF-2B4D68781B8D}" dt="2021-11-05T14:41:35.670" v="30882" actId="207"/>
          <ac:spMkLst>
            <pc:docMk/>
            <pc:sldMk cId="1848147037" sldId="859"/>
            <ac:spMk id="10" creationId="{3642834E-7B5F-4CEA-94E1-6FACA0E9C93B}"/>
          </ac:spMkLst>
        </pc:spChg>
        <pc:spChg chg="add mod">
          <ac:chgData name="Mark Higgins" userId="f99148ad-7e67-4304-8c11-27c7a53efd31" providerId="ADAL" clId="{47DC10C3-81B3-4CBD-89BF-2B4D68781B8D}" dt="2021-11-05T14:40:55.263" v="30873" actId="1076"/>
          <ac:spMkLst>
            <pc:docMk/>
            <pc:sldMk cId="1848147037" sldId="859"/>
            <ac:spMk id="11" creationId="{5635153F-B87C-4C0F-A022-8F0BAC567B81}"/>
          </ac:spMkLst>
        </pc:spChg>
        <pc:spChg chg="add mod">
          <ac:chgData name="Mark Higgins" userId="f99148ad-7e67-4304-8c11-27c7a53efd31" providerId="ADAL" clId="{47DC10C3-81B3-4CBD-89BF-2B4D68781B8D}" dt="2021-11-05T14:41:40.163" v="30883" actId="207"/>
          <ac:spMkLst>
            <pc:docMk/>
            <pc:sldMk cId="1848147037" sldId="859"/>
            <ac:spMk id="12" creationId="{BF04E44E-1417-4ADB-B73E-74E89A46131C}"/>
          </ac:spMkLst>
        </pc:spChg>
        <pc:spChg chg="add mod">
          <ac:chgData name="Mark Higgins" userId="f99148ad-7e67-4304-8c11-27c7a53efd31" providerId="ADAL" clId="{47DC10C3-81B3-4CBD-89BF-2B4D68781B8D}" dt="2021-11-05T14:41:26.675" v="30880" actId="207"/>
          <ac:spMkLst>
            <pc:docMk/>
            <pc:sldMk cId="1848147037" sldId="859"/>
            <ac:spMk id="13" creationId="{2374ACC7-0156-4268-92F3-90B90C5FBE8E}"/>
          </ac:spMkLst>
        </pc:spChg>
        <pc:spChg chg="add mod">
          <ac:chgData name="Mark Higgins" userId="f99148ad-7e67-4304-8c11-27c7a53efd31" providerId="ADAL" clId="{47DC10C3-81B3-4CBD-89BF-2B4D68781B8D}" dt="2021-11-05T14:42:03.256" v="30887" actId="207"/>
          <ac:spMkLst>
            <pc:docMk/>
            <pc:sldMk cId="1848147037" sldId="859"/>
            <ac:spMk id="14" creationId="{FF8DF90B-ACC9-47E9-84ED-74D72DAAB98D}"/>
          </ac:spMkLst>
        </pc:spChg>
      </pc:sldChg>
      <pc:sldChg chg="addSp delSp modSp add del mod">
        <pc:chgData name="Mark Higgins" userId="f99148ad-7e67-4304-8c11-27c7a53efd31" providerId="ADAL" clId="{47DC10C3-81B3-4CBD-89BF-2B4D68781B8D}" dt="2021-11-07T16:04:36.021" v="32870" actId="47"/>
        <pc:sldMkLst>
          <pc:docMk/>
          <pc:sldMk cId="2888613729" sldId="860"/>
        </pc:sldMkLst>
        <pc:spChg chg="mod">
          <ac:chgData name="Mark Higgins" userId="f99148ad-7e67-4304-8c11-27c7a53efd31" providerId="ADAL" clId="{47DC10C3-81B3-4CBD-89BF-2B4D68781B8D}" dt="2021-11-05T14:48:58.091" v="31065" actId="14100"/>
          <ac:spMkLst>
            <pc:docMk/>
            <pc:sldMk cId="2888613729" sldId="860"/>
            <ac:spMk id="2" creationId="{DD922B15-5AA1-4E30-A779-185AE2DBFD3D}"/>
          </ac:spMkLst>
        </pc:spChg>
        <pc:spChg chg="mod">
          <ac:chgData name="Mark Higgins" userId="f99148ad-7e67-4304-8c11-27c7a53efd31" providerId="ADAL" clId="{47DC10C3-81B3-4CBD-89BF-2B4D68781B8D}" dt="2021-11-05T15:05:21.316" v="31474" actId="20577"/>
          <ac:spMkLst>
            <pc:docMk/>
            <pc:sldMk cId="2888613729" sldId="860"/>
            <ac:spMk id="3" creationId="{0B1A09D8-F462-4351-89E7-4B6C77E65EC9}"/>
          </ac:spMkLst>
        </pc:spChg>
        <pc:spChg chg="mod">
          <ac:chgData name="Mark Higgins" userId="f99148ad-7e67-4304-8c11-27c7a53efd31" providerId="ADAL" clId="{47DC10C3-81B3-4CBD-89BF-2B4D68781B8D}" dt="2021-11-05T14:50:58.750" v="31074" actId="255"/>
          <ac:spMkLst>
            <pc:docMk/>
            <pc:sldMk cId="2888613729" sldId="860"/>
            <ac:spMk id="5" creationId="{A10576A3-158B-4ED8-BE12-B185F91C9C50}"/>
          </ac:spMkLst>
        </pc:spChg>
        <pc:spChg chg="mod">
          <ac:chgData name="Mark Higgins" userId="f99148ad-7e67-4304-8c11-27c7a53efd31" providerId="ADAL" clId="{47DC10C3-81B3-4CBD-89BF-2B4D68781B8D}" dt="2021-11-05T14:50:54.287" v="31073" actId="255"/>
          <ac:spMkLst>
            <pc:docMk/>
            <pc:sldMk cId="2888613729" sldId="860"/>
            <ac:spMk id="6" creationId="{2042977A-EF5E-41C4-80C3-35DBB40BC1A3}"/>
          </ac:spMkLst>
        </pc:spChg>
        <pc:spChg chg="mod">
          <ac:chgData name="Mark Higgins" userId="f99148ad-7e67-4304-8c11-27c7a53efd31" providerId="ADAL" clId="{47DC10C3-81B3-4CBD-89BF-2B4D68781B8D}" dt="2021-11-05T14:50:47.832" v="31072" actId="255"/>
          <ac:spMkLst>
            <pc:docMk/>
            <pc:sldMk cId="2888613729" sldId="860"/>
            <ac:spMk id="7" creationId="{E4CBF553-3E0B-4766-82AB-D90A96E6D963}"/>
          </ac:spMkLst>
        </pc:spChg>
        <pc:spChg chg="mod">
          <ac:chgData name="Mark Higgins" userId="f99148ad-7e67-4304-8c11-27c7a53efd31" providerId="ADAL" clId="{47DC10C3-81B3-4CBD-89BF-2B4D68781B8D}" dt="2021-11-05T14:50:40.743" v="31071" actId="255"/>
          <ac:spMkLst>
            <pc:docMk/>
            <pc:sldMk cId="2888613729" sldId="860"/>
            <ac:spMk id="8" creationId="{5C072DCA-3D09-4A69-8463-6F5EAF5E4F07}"/>
          </ac:spMkLst>
        </pc:spChg>
        <pc:spChg chg="del">
          <ac:chgData name="Mark Higgins" userId="f99148ad-7e67-4304-8c11-27c7a53efd31" providerId="ADAL" clId="{47DC10C3-81B3-4CBD-89BF-2B4D68781B8D}" dt="2021-11-05T14:51:28.474" v="31082" actId="478"/>
          <ac:spMkLst>
            <pc:docMk/>
            <pc:sldMk cId="2888613729" sldId="860"/>
            <ac:spMk id="9" creationId="{C217E881-F5BC-4BD7-8EB1-779B06DB2B5C}"/>
          </ac:spMkLst>
        </pc:spChg>
        <pc:spChg chg="del">
          <ac:chgData name="Mark Higgins" userId="f99148ad-7e67-4304-8c11-27c7a53efd31" providerId="ADAL" clId="{47DC10C3-81B3-4CBD-89BF-2B4D68781B8D}" dt="2021-11-05T14:51:28.474" v="31082" actId="478"/>
          <ac:spMkLst>
            <pc:docMk/>
            <pc:sldMk cId="2888613729" sldId="860"/>
            <ac:spMk id="10" creationId="{3642834E-7B5F-4CEA-94E1-6FACA0E9C93B}"/>
          </ac:spMkLst>
        </pc:spChg>
        <pc:spChg chg="del">
          <ac:chgData name="Mark Higgins" userId="f99148ad-7e67-4304-8c11-27c7a53efd31" providerId="ADAL" clId="{47DC10C3-81B3-4CBD-89BF-2B4D68781B8D}" dt="2021-11-05T14:51:28.474" v="31082" actId="478"/>
          <ac:spMkLst>
            <pc:docMk/>
            <pc:sldMk cId="2888613729" sldId="860"/>
            <ac:spMk id="11" creationId="{5635153F-B87C-4C0F-A022-8F0BAC567B81}"/>
          </ac:spMkLst>
        </pc:spChg>
        <pc:spChg chg="del">
          <ac:chgData name="Mark Higgins" userId="f99148ad-7e67-4304-8c11-27c7a53efd31" providerId="ADAL" clId="{47DC10C3-81B3-4CBD-89BF-2B4D68781B8D}" dt="2021-11-05T14:51:30.545" v="31083" actId="478"/>
          <ac:spMkLst>
            <pc:docMk/>
            <pc:sldMk cId="2888613729" sldId="860"/>
            <ac:spMk id="12" creationId="{BF04E44E-1417-4ADB-B73E-74E89A46131C}"/>
          </ac:spMkLst>
        </pc:spChg>
        <pc:spChg chg="del">
          <ac:chgData name="Mark Higgins" userId="f99148ad-7e67-4304-8c11-27c7a53efd31" providerId="ADAL" clId="{47DC10C3-81B3-4CBD-89BF-2B4D68781B8D}" dt="2021-11-05T14:51:28.474" v="31082" actId="478"/>
          <ac:spMkLst>
            <pc:docMk/>
            <pc:sldMk cId="2888613729" sldId="860"/>
            <ac:spMk id="13" creationId="{2374ACC7-0156-4268-92F3-90B90C5FBE8E}"/>
          </ac:spMkLst>
        </pc:spChg>
        <pc:spChg chg="del">
          <ac:chgData name="Mark Higgins" userId="f99148ad-7e67-4304-8c11-27c7a53efd31" providerId="ADAL" clId="{47DC10C3-81B3-4CBD-89BF-2B4D68781B8D}" dt="2021-11-05T14:51:28.474" v="31082" actId="478"/>
          <ac:spMkLst>
            <pc:docMk/>
            <pc:sldMk cId="2888613729" sldId="860"/>
            <ac:spMk id="14" creationId="{FF8DF90B-ACC9-47E9-84ED-74D72DAAB98D}"/>
          </ac:spMkLst>
        </pc:spChg>
        <pc:spChg chg="add mod">
          <ac:chgData name="Mark Higgins" userId="f99148ad-7e67-4304-8c11-27c7a53efd31" providerId="ADAL" clId="{47DC10C3-81B3-4CBD-89BF-2B4D68781B8D}" dt="2021-11-05T15:01:56.791" v="31263" actId="1076"/>
          <ac:spMkLst>
            <pc:docMk/>
            <pc:sldMk cId="2888613729" sldId="860"/>
            <ac:spMk id="15" creationId="{0E584953-ACDB-48AC-B34B-28FBDCC959F6}"/>
          </ac:spMkLst>
        </pc:spChg>
        <pc:spChg chg="add mod">
          <ac:chgData name="Mark Higgins" userId="f99148ad-7e67-4304-8c11-27c7a53efd31" providerId="ADAL" clId="{47DC10C3-81B3-4CBD-89BF-2B4D68781B8D}" dt="2021-11-05T15:01:56.791" v="31263" actId="1076"/>
          <ac:spMkLst>
            <pc:docMk/>
            <pc:sldMk cId="2888613729" sldId="860"/>
            <ac:spMk id="16" creationId="{BB59800D-5A04-44F9-BE44-49E844EADBDB}"/>
          </ac:spMkLst>
        </pc:spChg>
        <pc:spChg chg="add del mod">
          <ac:chgData name="Mark Higgins" userId="f99148ad-7e67-4304-8c11-27c7a53efd31" providerId="ADAL" clId="{47DC10C3-81B3-4CBD-89BF-2B4D68781B8D}" dt="2021-11-05T14:55:27.559" v="31185" actId="478"/>
          <ac:spMkLst>
            <pc:docMk/>
            <pc:sldMk cId="2888613729" sldId="860"/>
            <ac:spMk id="17" creationId="{735CDE72-88A9-488A-A3C7-6354FFB1B4AA}"/>
          </ac:spMkLst>
        </pc:spChg>
        <pc:spChg chg="add del mod">
          <ac:chgData name="Mark Higgins" userId="f99148ad-7e67-4304-8c11-27c7a53efd31" providerId="ADAL" clId="{47DC10C3-81B3-4CBD-89BF-2B4D68781B8D}" dt="2021-11-05T14:58:40.502" v="31223" actId="478"/>
          <ac:spMkLst>
            <pc:docMk/>
            <pc:sldMk cId="2888613729" sldId="860"/>
            <ac:spMk id="18" creationId="{5CADCA67-1E7A-4DFF-AF53-E3889564C644}"/>
          </ac:spMkLst>
        </pc:spChg>
        <pc:spChg chg="add del mod">
          <ac:chgData name="Mark Higgins" userId="f99148ad-7e67-4304-8c11-27c7a53efd31" providerId="ADAL" clId="{47DC10C3-81B3-4CBD-89BF-2B4D68781B8D}" dt="2021-11-05T15:01:04.531" v="31256" actId="478"/>
          <ac:spMkLst>
            <pc:docMk/>
            <pc:sldMk cId="2888613729" sldId="860"/>
            <ac:spMk id="19" creationId="{16E6D360-058A-481A-B898-8A709EF1F8D5}"/>
          </ac:spMkLst>
        </pc:spChg>
        <pc:spChg chg="add del mod">
          <ac:chgData name="Mark Higgins" userId="f99148ad-7e67-4304-8c11-27c7a53efd31" providerId="ADAL" clId="{47DC10C3-81B3-4CBD-89BF-2B4D68781B8D}" dt="2021-11-05T15:01:05.536" v="31257" actId="478"/>
          <ac:spMkLst>
            <pc:docMk/>
            <pc:sldMk cId="2888613729" sldId="860"/>
            <ac:spMk id="20" creationId="{EE7D62F0-6D76-468D-9205-FEA9966E9886}"/>
          </ac:spMkLst>
        </pc:spChg>
        <pc:spChg chg="add mod">
          <ac:chgData name="Mark Higgins" userId="f99148ad-7e67-4304-8c11-27c7a53efd31" providerId="ADAL" clId="{47DC10C3-81B3-4CBD-89BF-2B4D68781B8D}" dt="2021-11-05T15:01:56.791" v="31263" actId="1076"/>
          <ac:spMkLst>
            <pc:docMk/>
            <pc:sldMk cId="2888613729" sldId="860"/>
            <ac:spMk id="21" creationId="{BCAD9839-0EFA-412A-BDED-7AFF78F5390B}"/>
          </ac:spMkLst>
        </pc:spChg>
        <pc:spChg chg="add mod">
          <ac:chgData name="Mark Higgins" userId="f99148ad-7e67-4304-8c11-27c7a53efd31" providerId="ADAL" clId="{47DC10C3-81B3-4CBD-89BF-2B4D68781B8D}" dt="2021-11-05T15:01:56.791" v="31263" actId="1076"/>
          <ac:spMkLst>
            <pc:docMk/>
            <pc:sldMk cId="2888613729" sldId="860"/>
            <ac:spMk id="22" creationId="{0E5313FC-48A7-4E1E-A029-DCAA0C0B4F2A}"/>
          </ac:spMkLst>
        </pc:spChg>
        <pc:spChg chg="add mod">
          <ac:chgData name="Mark Higgins" userId="f99148ad-7e67-4304-8c11-27c7a53efd31" providerId="ADAL" clId="{47DC10C3-81B3-4CBD-89BF-2B4D68781B8D}" dt="2021-11-05T15:01:56.791" v="31263" actId="1076"/>
          <ac:spMkLst>
            <pc:docMk/>
            <pc:sldMk cId="2888613729" sldId="860"/>
            <ac:spMk id="23" creationId="{0DC431B3-79B5-4705-85FA-1EB1BDE16C2E}"/>
          </ac:spMkLst>
        </pc:spChg>
        <pc:spChg chg="add mod">
          <ac:chgData name="Mark Higgins" userId="f99148ad-7e67-4304-8c11-27c7a53efd31" providerId="ADAL" clId="{47DC10C3-81B3-4CBD-89BF-2B4D68781B8D}" dt="2021-11-05T15:01:56.791" v="31263" actId="1076"/>
          <ac:spMkLst>
            <pc:docMk/>
            <pc:sldMk cId="2888613729" sldId="860"/>
            <ac:spMk id="24" creationId="{E6B52D60-0FBF-47EF-AACA-DEBEAC81B177}"/>
          </ac:spMkLst>
        </pc:spChg>
        <pc:spChg chg="add mod">
          <ac:chgData name="Mark Higgins" userId="f99148ad-7e67-4304-8c11-27c7a53efd31" providerId="ADAL" clId="{47DC10C3-81B3-4CBD-89BF-2B4D68781B8D}" dt="2021-11-05T15:01:56.791" v="31263" actId="1076"/>
          <ac:spMkLst>
            <pc:docMk/>
            <pc:sldMk cId="2888613729" sldId="860"/>
            <ac:spMk id="25" creationId="{8EBC63C7-6EB5-4BA4-8552-F05BAA841EA7}"/>
          </ac:spMkLst>
        </pc:spChg>
        <pc:spChg chg="add mod">
          <ac:chgData name="Mark Higgins" userId="f99148ad-7e67-4304-8c11-27c7a53efd31" providerId="ADAL" clId="{47DC10C3-81B3-4CBD-89BF-2B4D68781B8D}" dt="2021-11-05T15:01:56.791" v="31263" actId="1076"/>
          <ac:spMkLst>
            <pc:docMk/>
            <pc:sldMk cId="2888613729" sldId="860"/>
            <ac:spMk id="26" creationId="{EFF544AE-672E-4C10-A5FC-70E7F1B93571}"/>
          </ac:spMkLst>
        </pc:spChg>
        <pc:spChg chg="add mod">
          <ac:chgData name="Mark Higgins" userId="f99148ad-7e67-4304-8c11-27c7a53efd31" providerId="ADAL" clId="{47DC10C3-81B3-4CBD-89BF-2B4D68781B8D}" dt="2021-11-05T15:01:56.791" v="31263" actId="1076"/>
          <ac:spMkLst>
            <pc:docMk/>
            <pc:sldMk cId="2888613729" sldId="860"/>
            <ac:spMk id="27" creationId="{5F8323AD-F8BA-411B-9146-6FAC3FE03A9B}"/>
          </ac:spMkLst>
        </pc:spChg>
        <pc:spChg chg="add mod">
          <ac:chgData name="Mark Higgins" userId="f99148ad-7e67-4304-8c11-27c7a53efd31" providerId="ADAL" clId="{47DC10C3-81B3-4CBD-89BF-2B4D68781B8D}" dt="2021-11-05T15:01:56.791" v="31263" actId="1076"/>
          <ac:spMkLst>
            <pc:docMk/>
            <pc:sldMk cId="2888613729" sldId="860"/>
            <ac:spMk id="28" creationId="{B79C4C2B-633D-4E4A-9839-50FA93F0B23C}"/>
          </ac:spMkLst>
        </pc:spChg>
        <pc:spChg chg="add mod">
          <ac:chgData name="Mark Higgins" userId="f99148ad-7e67-4304-8c11-27c7a53efd31" providerId="ADAL" clId="{47DC10C3-81B3-4CBD-89BF-2B4D68781B8D}" dt="2021-11-05T15:01:56.791" v="31263" actId="1076"/>
          <ac:spMkLst>
            <pc:docMk/>
            <pc:sldMk cId="2888613729" sldId="860"/>
            <ac:spMk id="33" creationId="{022137E9-05F4-4EB0-8118-1416333C6EEE}"/>
          </ac:spMkLst>
        </pc:spChg>
        <pc:spChg chg="add mod">
          <ac:chgData name="Mark Higgins" userId="f99148ad-7e67-4304-8c11-27c7a53efd31" providerId="ADAL" clId="{47DC10C3-81B3-4CBD-89BF-2B4D68781B8D}" dt="2021-11-05T15:01:56.791" v="31263" actId="1076"/>
          <ac:spMkLst>
            <pc:docMk/>
            <pc:sldMk cId="2888613729" sldId="860"/>
            <ac:spMk id="34" creationId="{6529A058-6D98-416E-B1FE-D7162650FCC6}"/>
          </ac:spMkLst>
        </pc:spChg>
        <pc:spChg chg="add mod">
          <ac:chgData name="Mark Higgins" userId="f99148ad-7e67-4304-8c11-27c7a53efd31" providerId="ADAL" clId="{47DC10C3-81B3-4CBD-89BF-2B4D68781B8D}" dt="2021-11-05T15:01:56.791" v="31263" actId="1076"/>
          <ac:spMkLst>
            <pc:docMk/>
            <pc:sldMk cId="2888613729" sldId="860"/>
            <ac:spMk id="35" creationId="{08F01DDA-221B-40EC-BA58-F755DC436452}"/>
          </ac:spMkLst>
        </pc:spChg>
        <pc:spChg chg="add mod">
          <ac:chgData name="Mark Higgins" userId="f99148ad-7e67-4304-8c11-27c7a53efd31" providerId="ADAL" clId="{47DC10C3-81B3-4CBD-89BF-2B4D68781B8D}" dt="2021-11-05T15:01:56.791" v="31263" actId="1076"/>
          <ac:spMkLst>
            <pc:docMk/>
            <pc:sldMk cId="2888613729" sldId="860"/>
            <ac:spMk id="36" creationId="{DF8B870E-9BE6-4E4B-BF38-0B03736C2F8E}"/>
          </ac:spMkLst>
        </pc:spChg>
        <pc:spChg chg="add mod">
          <ac:chgData name="Mark Higgins" userId="f99148ad-7e67-4304-8c11-27c7a53efd31" providerId="ADAL" clId="{47DC10C3-81B3-4CBD-89BF-2B4D68781B8D}" dt="2021-11-05T15:01:56.791" v="31263" actId="1076"/>
          <ac:spMkLst>
            <pc:docMk/>
            <pc:sldMk cId="2888613729" sldId="860"/>
            <ac:spMk id="37" creationId="{A743000F-FBC8-468D-9F73-BC678EEB9573}"/>
          </ac:spMkLst>
        </pc:spChg>
        <pc:spChg chg="add mod">
          <ac:chgData name="Mark Higgins" userId="f99148ad-7e67-4304-8c11-27c7a53efd31" providerId="ADAL" clId="{47DC10C3-81B3-4CBD-89BF-2B4D68781B8D}" dt="2021-11-05T15:01:56.791" v="31263" actId="1076"/>
          <ac:spMkLst>
            <pc:docMk/>
            <pc:sldMk cId="2888613729" sldId="860"/>
            <ac:spMk id="38" creationId="{317DA400-01F2-4C8B-9C74-6F36C965A164}"/>
          </ac:spMkLst>
        </pc:spChg>
        <pc:spChg chg="add mod">
          <ac:chgData name="Mark Higgins" userId="f99148ad-7e67-4304-8c11-27c7a53efd31" providerId="ADAL" clId="{47DC10C3-81B3-4CBD-89BF-2B4D68781B8D}" dt="2021-11-05T15:02:21.703" v="31277" actId="20577"/>
          <ac:spMkLst>
            <pc:docMk/>
            <pc:sldMk cId="2888613729" sldId="860"/>
            <ac:spMk id="41" creationId="{51D8DB1A-ABA8-4C0B-8058-C2AD217FE83E}"/>
          </ac:spMkLst>
        </pc:spChg>
        <pc:spChg chg="add mod">
          <ac:chgData name="Mark Higgins" userId="f99148ad-7e67-4304-8c11-27c7a53efd31" providerId="ADAL" clId="{47DC10C3-81B3-4CBD-89BF-2B4D68781B8D}" dt="2021-11-05T15:02:53.571" v="31282" actId="1076"/>
          <ac:spMkLst>
            <pc:docMk/>
            <pc:sldMk cId="2888613729" sldId="860"/>
            <ac:spMk id="42" creationId="{B837F1C0-7C90-4F0E-A35C-7CB696B3FBDA}"/>
          </ac:spMkLst>
        </pc:spChg>
        <pc:spChg chg="add mod">
          <ac:chgData name="Mark Higgins" userId="f99148ad-7e67-4304-8c11-27c7a53efd31" providerId="ADAL" clId="{47DC10C3-81B3-4CBD-89BF-2B4D68781B8D}" dt="2021-11-05T15:02:53.571" v="31282" actId="1076"/>
          <ac:spMkLst>
            <pc:docMk/>
            <pc:sldMk cId="2888613729" sldId="860"/>
            <ac:spMk id="43" creationId="{B4FE998F-9D75-4734-A701-1814D74AFF79}"/>
          </ac:spMkLst>
        </pc:spChg>
        <pc:spChg chg="add mod">
          <ac:chgData name="Mark Higgins" userId="f99148ad-7e67-4304-8c11-27c7a53efd31" providerId="ADAL" clId="{47DC10C3-81B3-4CBD-89BF-2B4D68781B8D}" dt="2021-11-05T15:02:53.571" v="31282" actId="1076"/>
          <ac:spMkLst>
            <pc:docMk/>
            <pc:sldMk cId="2888613729" sldId="860"/>
            <ac:spMk id="44" creationId="{104E6C96-2A29-43A8-9623-FB4EEFED93D5}"/>
          </ac:spMkLst>
        </pc:spChg>
        <pc:spChg chg="add mod">
          <ac:chgData name="Mark Higgins" userId="f99148ad-7e67-4304-8c11-27c7a53efd31" providerId="ADAL" clId="{47DC10C3-81B3-4CBD-89BF-2B4D68781B8D}" dt="2021-11-05T15:02:53.571" v="31282" actId="1076"/>
          <ac:spMkLst>
            <pc:docMk/>
            <pc:sldMk cId="2888613729" sldId="860"/>
            <ac:spMk id="45" creationId="{785A0473-0950-46AC-9E80-1AB150F9ACBA}"/>
          </ac:spMkLst>
        </pc:spChg>
        <pc:spChg chg="add mod">
          <ac:chgData name="Mark Higgins" userId="f99148ad-7e67-4304-8c11-27c7a53efd31" providerId="ADAL" clId="{47DC10C3-81B3-4CBD-89BF-2B4D68781B8D}" dt="2021-11-05T15:06:10.482" v="31492" actId="20577"/>
          <ac:spMkLst>
            <pc:docMk/>
            <pc:sldMk cId="2888613729" sldId="860"/>
            <ac:spMk id="48" creationId="{4B906AE1-6AE4-4CF3-94F0-D2CF6326B7DD}"/>
          </ac:spMkLst>
        </pc:spChg>
        <pc:spChg chg="add mod">
          <ac:chgData name="Mark Higgins" userId="f99148ad-7e67-4304-8c11-27c7a53efd31" providerId="ADAL" clId="{47DC10C3-81B3-4CBD-89BF-2B4D68781B8D}" dt="2021-11-05T15:07:03.675" v="31498" actId="207"/>
          <ac:spMkLst>
            <pc:docMk/>
            <pc:sldMk cId="2888613729" sldId="860"/>
            <ac:spMk id="49" creationId="{E8BD2D1C-DCC3-4920-B9A6-6EACDD107A8E}"/>
          </ac:spMkLst>
        </pc:spChg>
        <pc:spChg chg="add mod">
          <ac:chgData name="Mark Higgins" userId="f99148ad-7e67-4304-8c11-27c7a53efd31" providerId="ADAL" clId="{47DC10C3-81B3-4CBD-89BF-2B4D68781B8D}" dt="2021-11-05T15:07:03.675" v="31498" actId="207"/>
          <ac:spMkLst>
            <pc:docMk/>
            <pc:sldMk cId="2888613729" sldId="860"/>
            <ac:spMk id="50" creationId="{C4431943-00E5-4594-B7EE-793ACBE6D98E}"/>
          </ac:spMkLst>
        </pc:spChg>
        <pc:spChg chg="add mod">
          <ac:chgData name="Mark Higgins" userId="f99148ad-7e67-4304-8c11-27c7a53efd31" providerId="ADAL" clId="{47DC10C3-81B3-4CBD-89BF-2B4D68781B8D}" dt="2021-11-05T15:07:03.675" v="31498" actId="207"/>
          <ac:spMkLst>
            <pc:docMk/>
            <pc:sldMk cId="2888613729" sldId="860"/>
            <ac:spMk id="51" creationId="{1EC18F8E-7905-45DF-A239-DCC7238C8109}"/>
          </ac:spMkLst>
        </pc:spChg>
        <pc:spChg chg="add mod">
          <ac:chgData name="Mark Higgins" userId="f99148ad-7e67-4304-8c11-27c7a53efd31" providerId="ADAL" clId="{47DC10C3-81B3-4CBD-89BF-2B4D68781B8D}" dt="2021-11-05T15:07:03.675" v="31498" actId="207"/>
          <ac:spMkLst>
            <pc:docMk/>
            <pc:sldMk cId="2888613729" sldId="860"/>
            <ac:spMk id="52" creationId="{10B5D811-1475-42A9-8D10-8D8C580CD497}"/>
          </ac:spMkLst>
        </pc:spChg>
        <pc:spChg chg="add del mod">
          <ac:chgData name="Mark Higgins" userId="f99148ad-7e67-4304-8c11-27c7a53efd31" providerId="ADAL" clId="{47DC10C3-81B3-4CBD-89BF-2B4D68781B8D}" dt="2021-11-05T15:08:06.334" v="31504" actId="11529"/>
          <ac:spMkLst>
            <pc:docMk/>
            <pc:sldMk cId="2888613729" sldId="860"/>
            <ac:spMk id="55" creationId="{AF7E84D2-70C1-49D4-AB8B-7F369163498B}"/>
          </ac:spMkLst>
        </pc:spChg>
        <pc:spChg chg="add del">
          <ac:chgData name="Mark Higgins" userId="f99148ad-7e67-4304-8c11-27c7a53efd31" providerId="ADAL" clId="{47DC10C3-81B3-4CBD-89BF-2B4D68781B8D}" dt="2021-11-05T15:08:25.773" v="31506" actId="11529"/>
          <ac:spMkLst>
            <pc:docMk/>
            <pc:sldMk cId="2888613729" sldId="860"/>
            <ac:spMk id="56" creationId="{3377830D-D265-4592-9567-5D5FF764FF89}"/>
          </ac:spMkLst>
        </pc:spChg>
        <pc:spChg chg="add del">
          <ac:chgData name="Mark Higgins" userId="f99148ad-7e67-4304-8c11-27c7a53efd31" providerId="ADAL" clId="{47DC10C3-81B3-4CBD-89BF-2B4D68781B8D}" dt="2021-11-05T15:08:48.029" v="31508" actId="478"/>
          <ac:spMkLst>
            <pc:docMk/>
            <pc:sldMk cId="2888613729" sldId="860"/>
            <ac:spMk id="57" creationId="{DF240B1E-49EE-48B3-8E04-7BCEFD838764}"/>
          </ac:spMkLst>
        </pc:spChg>
        <pc:spChg chg="add mod">
          <ac:chgData name="Mark Higgins" userId="f99148ad-7e67-4304-8c11-27c7a53efd31" providerId="ADAL" clId="{47DC10C3-81B3-4CBD-89BF-2B4D68781B8D}" dt="2021-11-05T15:10:52.687" v="31521" actId="1076"/>
          <ac:spMkLst>
            <pc:docMk/>
            <pc:sldMk cId="2888613729" sldId="860"/>
            <ac:spMk id="58" creationId="{FA8ABB9A-2B63-4E74-A5EC-3700BD49ECB7}"/>
          </ac:spMkLst>
        </pc:spChg>
        <pc:spChg chg="add mod">
          <ac:chgData name="Mark Higgins" userId="f99148ad-7e67-4304-8c11-27c7a53efd31" providerId="ADAL" clId="{47DC10C3-81B3-4CBD-89BF-2B4D68781B8D}" dt="2021-11-05T15:10:55.590" v="31522" actId="1076"/>
          <ac:spMkLst>
            <pc:docMk/>
            <pc:sldMk cId="2888613729" sldId="860"/>
            <ac:spMk id="59" creationId="{9EAF4EB8-FCFB-4F74-BF26-6119257F32CA}"/>
          </ac:spMkLst>
        </pc:spChg>
        <pc:spChg chg="add mod">
          <ac:chgData name="Mark Higgins" userId="f99148ad-7e67-4304-8c11-27c7a53efd31" providerId="ADAL" clId="{47DC10C3-81B3-4CBD-89BF-2B4D68781B8D}" dt="2021-11-05T15:11:10.645" v="31524" actId="1076"/>
          <ac:spMkLst>
            <pc:docMk/>
            <pc:sldMk cId="2888613729" sldId="860"/>
            <ac:spMk id="60" creationId="{7D752115-6AAD-4FE4-BB07-D7AA0DCA6FA0}"/>
          </ac:spMkLst>
        </pc:spChg>
        <pc:spChg chg="add mod">
          <ac:chgData name="Mark Higgins" userId="f99148ad-7e67-4304-8c11-27c7a53efd31" providerId="ADAL" clId="{47DC10C3-81B3-4CBD-89BF-2B4D68781B8D}" dt="2021-11-05T15:11:10.645" v="31524" actId="1076"/>
          <ac:spMkLst>
            <pc:docMk/>
            <pc:sldMk cId="2888613729" sldId="860"/>
            <ac:spMk id="61" creationId="{414C5559-67DB-417B-ACC7-026954D28CB1}"/>
          </ac:spMkLst>
        </pc:spChg>
        <pc:grpChg chg="add mod">
          <ac:chgData name="Mark Higgins" userId="f99148ad-7e67-4304-8c11-27c7a53efd31" providerId="ADAL" clId="{47DC10C3-81B3-4CBD-89BF-2B4D68781B8D}" dt="2021-11-05T15:01:50.088" v="31262" actId="14100"/>
          <ac:grpSpMkLst>
            <pc:docMk/>
            <pc:sldMk cId="2888613729" sldId="860"/>
            <ac:grpSpMk id="4" creationId="{426C40AC-0A4D-44D2-95AF-25CCC142474C}"/>
          </ac:grpSpMkLst>
        </pc:grpChg>
        <pc:cxnChg chg="add mod">
          <ac:chgData name="Mark Higgins" userId="f99148ad-7e67-4304-8c11-27c7a53efd31" providerId="ADAL" clId="{47DC10C3-81B3-4CBD-89BF-2B4D68781B8D}" dt="2021-11-05T15:11:50.694" v="31525" actId="1582"/>
          <ac:cxnSpMkLst>
            <pc:docMk/>
            <pc:sldMk cId="2888613729" sldId="860"/>
            <ac:cxnSpMk id="30" creationId="{D436E85A-DF9B-456D-A1A8-A963C87C7768}"/>
          </ac:cxnSpMkLst>
        </pc:cxnChg>
        <pc:cxnChg chg="add mod ord">
          <ac:chgData name="Mark Higgins" userId="f99148ad-7e67-4304-8c11-27c7a53efd31" providerId="ADAL" clId="{47DC10C3-81B3-4CBD-89BF-2B4D68781B8D}" dt="2021-11-05T15:01:56.791" v="31263" actId="1076"/>
          <ac:cxnSpMkLst>
            <pc:docMk/>
            <pc:sldMk cId="2888613729" sldId="860"/>
            <ac:cxnSpMk id="32" creationId="{FF06A099-4A85-4F05-A5F5-3A373BDB49FE}"/>
          </ac:cxnSpMkLst>
        </pc:cxnChg>
        <pc:cxnChg chg="add mod">
          <ac:chgData name="Mark Higgins" userId="f99148ad-7e67-4304-8c11-27c7a53efd31" providerId="ADAL" clId="{47DC10C3-81B3-4CBD-89BF-2B4D68781B8D}" dt="2021-11-05T15:01:56.791" v="31263" actId="1076"/>
          <ac:cxnSpMkLst>
            <pc:docMk/>
            <pc:sldMk cId="2888613729" sldId="860"/>
            <ac:cxnSpMk id="39" creationId="{2DD2C012-D11C-4165-9F40-F5B70702215D}"/>
          </ac:cxnSpMkLst>
        </pc:cxnChg>
        <pc:cxnChg chg="add mod">
          <ac:chgData name="Mark Higgins" userId="f99148ad-7e67-4304-8c11-27c7a53efd31" providerId="ADAL" clId="{47DC10C3-81B3-4CBD-89BF-2B4D68781B8D}" dt="2021-11-05T15:03:18.109" v="31284" actId="1582"/>
          <ac:cxnSpMkLst>
            <pc:docMk/>
            <pc:sldMk cId="2888613729" sldId="860"/>
            <ac:cxnSpMk id="47" creationId="{C13A2987-256E-47DE-877F-41F184A466E0}"/>
          </ac:cxnSpMkLst>
        </pc:cxnChg>
        <pc:cxnChg chg="add mod">
          <ac:chgData name="Mark Higgins" userId="f99148ad-7e67-4304-8c11-27c7a53efd31" providerId="ADAL" clId="{47DC10C3-81B3-4CBD-89BF-2B4D68781B8D}" dt="2021-11-05T15:07:31.134" v="31500" actId="1582"/>
          <ac:cxnSpMkLst>
            <pc:docMk/>
            <pc:sldMk cId="2888613729" sldId="860"/>
            <ac:cxnSpMk id="54" creationId="{5B391ADE-878B-4616-95AB-A2A47DF0503B}"/>
          </ac:cxnSpMkLst>
        </pc:cxnChg>
      </pc:sldChg>
      <pc:sldChg chg="modSp new del mod">
        <pc:chgData name="Mark Higgins" userId="f99148ad-7e67-4304-8c11-27c7a53efd31" providerId="ADAL" clId="{47DC10C3-81B3-4CBD-89BF-2B4D68781B8D}" dt="2021-11-07T16:04:36.021" v="32870" actId="47"/>
        <pc:sldMkLst>
          <pc:docMk/>
          <pc:sldMk cId="2709567172" sldId="861"/>
        </pc:sldMkLst>
        <pc:spChg chg="mod">
          <ac:chgData name="Mark Higgins" userId="f99148ad-7e67-4304-8c11-27c7a53efd31" providerId="ADAL" clId="{47DC10C3-81B3-4CBD-89BF-2B4D68781B8D}" dt="2021-11-05T15:12:19.239" v="31542" actId="20577"/>
          <ac:spMkLst>
            <pc:docMk/>
            <pc:sldMk cId="2709567172" sldId="861"/>
            <ac:spMk id="2" creationId="{E7D41EA8-2192-48EC-95DF-CCF3C7D49A60}"/>
          </ac:spMkLst>
        </pc:spChg>
        <pc:spChg chg="mod">
          <ac:chgData name="Mark Higgins" userId="f99148ad-7e67-4304-8c11-27c7a53efd31" providerId="ADAL" clId="{47DC10C3-81B3-4CBD-89BF-2B4D68781B8D}" dt="2021-11-05T15:56:14.416" v="32186" actId="20577"/>
          <ac:spMkLst>
            <pc:docMk/>
            <pc:sldMk cId="2709567172" sldId="861"/>
            <ac:spMk id="3" creationId="{61D20A67-44BB-4E6C-9207-19C35568A8AD}"/>
          </ac:spMkLst>
        </pc:spChg>
      </pc:sldChg>
      <pc:sldChg chg="modSp add del mod modNotesTx">
        <pc:chgData name="Mark Higgins" userId="f99148ad-7e67-4304-8c11-27c7a53efd31" providerId="ADAL" clId="{47DC10C3-81B3-4CBD-89BF-2B4D68781B8D}" dt="2021-11-07T16:04:36.021" v="32870" actId="47"/>
        <pc:sldMkLst>
          <pc:docMk/>
          <pc:sldMk cId="1451592651" sldId="862"/>
        </pc:sldMkLst>
        <pc:spChg chg="mod">
          <ac:chgData name="Mark Higgins" userId="f99148ad-7e67-4304-8c11-27c7a53efd31" providerId="ADAL" clId="{47DC10C3-81B3-4CBD-89BF-2B4D68781B8D}" dt="2021-11-05T16:18:18.471" v="32490" actId="20577"/>
          <ac:spMkLst>
            <pc:docMk/>
            <pc:sldMk cId="1451592651" sldId="862"/>
            <ac:spMk id="3" creationId="{61D20A67-44BB-4E6C-9207-19C35568A8AD}"/>
          </ac:spMkLst>
        </pc:spChg>
      </pc:sldChg>
      <pc:sldChg chg="modSp add del mod modNotesTx">
        <pc:chgData name="Mark Higgins" userId="f99148ad-7e67-4304-8c11-27c7a53efd31" providerId="ADAL" clId="{47DC10C3-81B3-4CBD-89BF-2B4D68781B8D}" dt="2021-11-05T16:19:45.586" v="32516" actId="47"/>
        <pc:sldMkLst>
          <pc:docMk/>
          <pc:sldMk cId="2440841830" sldId="863"/>
        </pc:sldMkLst>
        <pc:spChg chg="mod">
          <ac:chgData name="Mark Higgins" userId="f99148ad-7e67-4304-8c11-27c7a53efd31" providerId="ADAL" clId="{47DC10C3-81B3-4CBD-89BF-2B4D68781B8D}" dt="2021-11-05T16:19:30.889" v="32512" actId="20577"/>
          <ac:spMkLst>
            <pc:docMk/>
            <pc:sldMk cId="2440841830" sldId="863"/>
            <ac:spMk id="2" creationId="{E7D41EA8-2192-48EC-95DF-CCF3C7D49A60}"/>
          </ac:spMkLst>
        </pc:spChg>
        <pc:spChg chg="mod">
          <ac:chgData name="Mark Higgins" userId="f99148ad-7e67-4304-8c11-27c7a53efd31" providerId="ADAL" clId="{47DC10C3-81B3-4CBD-89BF-2B4D68781B8D}" dt="2021-11-05T16:19:35.046" v="32514" actId="27636"/>
          <ac:spMkLst>
            <pc:docMk/>
            <pc:sldMk cId="2440841830" sldId="863"/>
            <ac:spMk id="3" creationId="{61D20A67-44BB-4E6C-9207-19C35568A8AD}"/>
          </ac:spMkLst>
        </pc:spChg>
      </pc:sldChg>
      <pc:sldChg chg="modSp new del mod">
        <pc:chgData name="Mark Higgins" userId="f99148ad-7e67-4304-8c11-27c7a53efd31" providerId="ADAL" clId="{47DC10C3-81B3-4CBD-89BF-2B4D68781B8D}" dt="2021-11-07T16:04:36.021" v="32870" actId="47"/>
        <pc:sldMkLst>
          <pc:docMk/>
          <pc:sldMk cId="3657178527" sldId="863"/>
        </pc:sldMkLst>
        <pc:spChg chg="mod">
          <ac:chgData name="Mark Higgins" userId="f99148ad-7e67-4304-8c11-27c7a53efd31" providerId="ADAL" clId="{47DC10C3-81B3-4CBD-89BF-2B4D68781B8D}" dt="2021-11-05T16:20:40.235" v="32522" actId="20577"/>
          <ac:spMkLst>
            <pc:docMk/>
            <pc:sldMk cId="3657178527" sldId="863"/>
            <ac:spMk id="2" creationId="{BD7EC90B-B03D-43CC-9D6F-C364227D6DC5}"/>
          </ac:spMkLst>
        </pc:spChg>
      </pc:sldChg>
      <pc:sldChg chg="addSp modSp new del mod">
        <pc:chgData name="Mark Higgins" userId="f99148ad-7e67-4304-8c11-27c7a53efd31" providerId="ADAL" clId="{47DC10C3-81B3-4CBD-89BF-2B4D68781B8D}" dt="2021-11-07T16:04:36.021" v="32870" actId="47"/>
        <pc:sldMkLst>
          <pc:docMk/>
          <pc:sldMk cId="3167096775" sldId="864"/>
        </pc:sldMkLst>
        <pc:spChg chg="mod">
          <ac:chgData name="Mark Higgins" userId="f99148ad-7e67-4304-8c11-27c7a53efd31" providerId="ADAL" clId="{47DC10C3-81B3-4CBD-89BF-2B4D68781B8D}" dt="2021-11-05T16:22:44.434" v="32539" actId="20577"/>
          <ac:spMkLst>
            <pc:docMk/>
            <pc:sldMk cId="3167096775" sldId="864"/>
            <ac:spMk id="2" creationId="{15BA410C-BFC6-48C5-90E6-03542C5FA9B5}"/>
          </ac:spMkLst>
        </pc:spChg>
        <pc:spChg chg="mod">
          <ac:chgData name="Mark Higgins" userId="f99148ad-7e67-4304-8c11-27c7a53efd31" providerId="ADAL" clId="{47DC10C3-81B3-4CBD-89BF-2B4D68781B8D}" dt="2021-11-05T16:25:32.004" v="32625" actId="20577"/>
          <ac:spMkLst>
            <pc:docMk/>
            <pc:sldMk cId="3167096775" sldId="864"/>
            <ac:spMk id="3" creationId="{AC8CEC7C-0F2E-45AF-9F72-E8CF4E85E0B4}"/>
          </ac:spMkLst>
        </pc:spChg>
        <pc:picChg chg="add mod">
          <ac:chgData name="Mark Higgins" userId="f99148ad-7e67-4304-8c11-27c7a53efd31" providerId="ADAL" clId="{47DC10C3-81B3-4CBD-89BF-2B4D68781B8D}" dt="2021-11-05T16:25:39.111" v="32628" actId="1076"/>
          <ac:picMkLst>
            <pc:docMk/>
            <pc:sldMk cId="3167096775" sldId="864"/>
            <ac:picMk id="5" creationId="{82789947-D846-4DDE-BDB0-BFAB5B13D70F}"/>
          </ac:picMkLst>
        </pc:picChg>
      </pc:sldChg>
      <pc:sldChg chg="addSp delSp modSp add del mod">
        <pc:chgData name="Mark Higgins" userId="f99148ad-7e67-4304-8c11-27c7a53efd31" providerId="ADAL" clId="{47DC10C3-81B3-4CBD-89BF-2B4D68781B8D}" dt="2021-11-07T16:04:36.021" v="32870" actId="47"/>
        <pc:sldMkLst>
          <pc:docMk/>
          <pc:sldMk cId="1401798083" sldId="865"/>
        </pc:sldMkLst>
        <pc:spChg chg="mod">
          <ac:chgData name="Mark Higgins" userId="f99148ad-7e67-4304-8c11-27c7a53efd31" providerId="ADAL" clId="{47DC10C3-81B3-4CBD-89BF-2B4D68781B8D}" dt="2021-11-05T16:27:39.396" v="32706" actId="20577"/>
          <ac:spMkLst>
            <pc:docMk/>
            <pc:sldMk cId="1401798083" sldId="865"/>
            <ac:spMk id="3" creationId="{AC8CEC7C-0F2E-45AF-9F72-E8CF4E85E0B4}"/>
          </ac:spMkLst>
        </pc:spChg>
        <pc:picChg chg="del">
          <ac:chgData name="Mark Higgins" userId="f99148ad-7e67-4304-8c11-27c7a53efd31" providerId="ADAL" clId="{47DC10C3-81B3-4CBD-89BF-2B4D68781B8D}" dt="2021-11-05T16:28:19.321" v="32707" actId="478"/>
          <ac:picMkLst>
            <pc:docMk/>
            <pc:sldMk cId="1401798083" sldId="865"/>
            <ac:picMk id="5" creationId="{82789947-D846-4DDE-BDB0-BFAB5B13D70F}"/>
          </ac:picMkLst>
        </pc:picChg>
        <pc:picChg chg="add mod">
          <ac:chgData name="Mark Higgins" userId="f99148ad-7e67-4304-8c11-27c7a53efd31" providerId="ADAL" clId="{47DC10C3-81B3-4CBD-89BF-2B4D68781B8D}" dt="2021-11-05T16:28:27.990" v="32710" actId="1076"/>
          <ac:picMkLst>
            <pc:docMk/>
            <pc:sldMk cId="1401798083" sldId="865"/>
            <ac:picMk id="6" creationId="{DBCB2AFF-B668-4B31-8BED-50B4E40F80EF}"/>
          </ac:picMkLst>
        </pc:picChg>
      </pc:sldChg>
      <pc:sldChg chg="modSp new del mod">
        <pc:chgData name="Mark Higgins" userId="f99148ad-7e67-4304-8c11-27c7a53efd31" providerId="ADAL" clId="{47DC10C3-81B3-4CBD-89BF-2B4D68781B8D}" dt="2021-11-07T16:04:36.021" v="32870" actId="47"/>
        <pc:sldMkLst>
          <pc:docMk/>
          <pc:sldMk cId="2237213001" sldId="866"/>
        </pc:sldMkLst>
        <pc:spChg chg="mod">
          <ac:chgData name="Mark Higgins" userId="f99148ad-7e67-4304-8c11-27c7a53efd31" providerId="ADAL" clId="{47DC10C3-81B3-4CBD-89BF-2B4D68781B8D}" dt="2021-11-05T16:32:02.326" v="32713" actId="20577"/>
          <ac:spMkLst>
            <pc:docMk/>
            <pc:sldMk cId="2237213001" sldId="866"/>
            <ac:spMk id="2" creationId="{BAC314C1-CA82-442F-B98B-C8A6402C7526}"/>
          </ac:spMkLst>
        </pc:spChg>
      </pc:sldChg>
    </pc:docChg>
  </pc:docChgLst>
  <pc:docChgLst>
    <pc:chgData name="Mark Higgins" userId="ad4ee43bd0f7a961" providerId="LiveId" clId="{DCCC9893-0BD5-4F09-8A2F-8145371C946C}"/>
    <pc:docChg chg="custSel modSld">
      <pc:chgData name="Mark Higgins" userId="ad4ee43bd0f7a961" providerId="LiveId" clId="{DCCC9893-0BD5-4F09-8A2F-8145371C946C}" dt="2021-10-13T13:42:12.210" v="720" actId="20577"/>
      <pc:docMkLst>
        <pc:docMk/>
      </pc:docMkLst>
      <pc:sldChg chg="modSp mod">
        <pc:chgData name="Mark Higgins" userId="ad4ee43bd0f7a961" providerId="LiveId" clId="{DCCC9893-0BD5-4F09-8A2F-8145371C946C}" dt="2021-10-13T13:34:13.967" v="342" actId="20577"/>
        <pc:sldMkLst>
          <pc:docMk/>
          <pc:sldMk cId="653415081" sldId="257"/>
        </pc:sldMkLst>
        <pc:spChg chg="mod">
          <ac:chgData name="Mark Higgins" userId="ad4ee43bd0f7a961" providerId="LiveId" clId="{DCCC9893-0BD5-4F09-8A2F-8145371C946C}" dt="2021-10-13T13:34:13.967" v="342" actId="20577"/>
          <ac:spMkLst>
            <pc:docMk/>
            <pc:sldMk cId="653415081" sldId="257"/>
            <ac:spMk id="3" creationId="{93E1A0CE-437E-4089-AE73-03BEE8D4C05A}"/>
          </ac:spMkLst>
        </pc:spChg>
      </pc:sldChg>
      <pc:sldChg chg="modSp mod">
        <pc:chgData name="Mark Higgins" userId="ad4ee43bd0f7a961" providerId="LiveId" clId="{DCCC9893-0BD5-4F09-8A2F-8145371C946C}" dt="2021-10-13T13:36:39.077" v="419" actId="20577"/>
        <pc:sldMkLst>
          <pc:docMk/>
          <pc:sldMk cId="2851725395" sldId="263"/>
        </pc:sldMkLst>
        <pc:spChg chg="mod">
          <ac:chgData name="Mark Higgins" userId="ad4ee43bd0f7a961" providerId="LiveId" clId="{DCCC9893-0BD5-4F09-8A2F-8145371C946C}" dt="2021-10-13T13:36:39.077" v="419" actId="20577"/>
          <ac:spMkLst>
            <pc:docMk/>
            <pc:sldMk cId="2851725395" sldId="263"/>
            <ac:spMk id="3" creationId="{93E1A0CE-437E-4089-AE73-03BEE8D4C05A}"/>
          </ac:spMkLst>
        </pc:spChg>
      </pc:sldChg>
      <pc:sldChg chg="modSp mod">
        <pc:chgData name="Mark Higgins" userId="ad4ee43bd0f7a961" providerId="LiveId" clId="{DCCC9893-0BD5-4F09-8A2F-8145371C946C}" dt="2021-10-13T13:42:12.210" v="720" actId="20577"/>
        <pc:sldMkLst>
          <pc:docMk/>
          <pc:sldMk cId="174211072" sldId="264"/>
        </pc:sldMkLst>
        <pc:spChg chg="mod">
          <ac:chgData name="Mark Higgins" userId="ad4ee43bd0f7a961" providerId="LiveId" clId="{DCCC9893-0BD5-4F09-8A2F-8145371C946C}" dt="2021-10-13T13:42:12.210" v="720" actId="20577"/>
          <ac:spMkLst>
            <pc:docMk/>
            <pc:sldMk cId="174211072" sldId="264"/>
            <ac:spMk id="3" creationId="{93E1A0CE-437E-4089-AE73-03BEE8D4C05A}"/>
          </ac:spMkLst>
        </pc:spChg>
      </pc:sldChg>
    </pc:docChg>
  </pc:docChgLst>
  <pc:docChgLst>
    <pc:chgData name="Mark Higgins" userId="f99148ad-7e67-4304-8c11-27c7a53efd31" providerId="ADAL" clId="{9BEDFC2A-3B9D-4928-8386-9E9BE3FBC7C6}"/>
    <pc:docChg chg="modSld">
      <pc:chgData name="Mark Higgins" userId="f99148ad-7e67-4304-8c11-27c7a53efd31" providerId="ADAL" clId="{9BEDFC2A-3B9D-4928-8386-9E9BE3FBC7C6}" dt="2021-12-14T10:02:05.209" v="31" actId="20577"/>
      <pc:docMkLst>
        <pc:docMk/>
      </pc:docMkLst>
      <pc:sldChg chg="modSp mod">
        <pc:chgData name="Mark Higgins" userId="f99148ad-7e67-4304-8c11-27c7a53efd31" providerId="ADAL" clId="{9BEDFC2A-3B9D-4928-8386-9E9BE3FBC7C6}" dt="2021-12-14T10:02:05.209" v="31" actId="20577"/>
        <pc:sldMkLst>
          <pc:docMk/>
          <pc:sldMk cId="3012017243" sldId="751"/>
        </pc:sldMkLst>
        <pc:spChg chg="mod">
          <ac:chgData name="Mark Higgins" userId="f99148ad-7e67-4304-8c11-27c7a53efd31" providerId="ADAL" clId="{9BEDFC2A-3B9D-4928-8386-9E9BE3FBC7C6}" dt="2021-12-14T10:02:05.209" v="31" actId="20577"/>
          <ac:spMkLst>
            <pc:docMk/>
            <pc:sldMk cId="3012017243" sldId="751"/>
            <ac:spMk id="3" creationId="{65EFF8C6-42AC-4A83-BF2F-E83C6EFB285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02722F-2E0D-4EC8-93B5-222C5214EAE8}" type="datetimeFigureOut">
              <a:rPr lang="en-GB" smtClean="0"/>
              <a:t>12/01/2022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B0BE7D-523D-4413-9118-EBC49F5417EA}" type="slidenum">
              <a:rPr lang="en-GB" smtClean="0"/>
              <a:t>‹#›</a:t>
            </a:fld>
            <a:endParaRPr lang="en-GB"/>
          </a:p>
        </p:txBody>
      </p:sp>
    </p:spTree>
    <p:extLst>
      <p:ext uri="{BB962C8B-B14F-4D97-AF65-F5344CB8AC3E}">
        <p14:creationId xmlns:p14="http://schemas.microsoft.com/office/powerpoint/2010/main" val="2659407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39599-BA86-AD4D-BFB8-3A0ADAC2DD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F1EC698-B0F6-0348-83A8-27CCA45509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26D9B1-D72D-D645-A3B8-5B16CB64DA90}"/>
              </a:ext>
            </a:extLst>
          </p:cNvPr>
          <p:cNvSpPr>
            <a:spLocks noGrp="1"/>
          </p:cNvSpPr>
          <p:nvPr>
            <p:ph type="dt" sz="half" idx="10"/>
          </p:nvPr>
        </p:nvSpPr>
        <p:spPr/>
        <p:txBody>
          <a:bodyPr/>
          <a:lstStyle/>
          <a:p>
            <a:fld id="{E879894E-EBB1-FD48-9BBC-B56B05B3E990}" type="datetimeFigureOut">
              <a:rPr lang="en-US" smtClean="0"/>
              <a:t>1/12/2022</a:t>
            </a:fld>
            <a:endParaRPr lang="en-US"/>
          </a:p>
        </p:txBody>
      </p:sp>
      <p:sp>
        <p:nvSpPr>
          <p:cNvPr id="5" name="Footer Placeholder 4">
            <a:extLst>
              <a:ext uri="{FF2B5EF4-FFF2-40B4-BE49-F238E27FC236}">
                <a16:creationId xmlns:a16="http://schemas.microsoft.com/office/drawing/2014/main" id="{135B73F5-602B-1B45-A7C3-620CFA860B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E9BC5D-29BC-B540-B4E9-D2DFCEC9AB6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183976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1000"/>
                            </p:stCondLst>
                            <p:childTnLst>
                              <p:par>
                                <p:cTn id="14" presetID="64" presetClass="path" presetSubtype="0" accel="50000" decel="50000" fill="hold" grpId="1" nodeType="afterEffect">
                                  <p:stCondLst>
                                    <p:cond delay="0"/>
                                  </p:stCondLst>
                                  <p:childTnLst>
                                    <p:animMotion origin="layout" path="M -0.00326 0.40139 L -8.33333E-7 -2.96296E-6 " pathEditMode="relative" rAng="0" ptsTypes="AA">
                                      <p:cBhvr>
                                        <p:cTn id="15" dur="2000" fill="hold"/>
                                        <p:tgtEl>
                                          <p:spTgt spid="3">
                                            <p:txEl>
                                              <p:pRg st="0" end="0"/>
                                            </p:txEl>
                                          </p:spTgt>
                                        </p:tgtEl>
                                        <p:attrNameLst>
                                          <p:attrName>ppt_x</p:attrName>
                                          <p:attrName>ppt_y</p:attrName>
                                        </p:attrNameLst>
                                      </p:cBhvr>
                                      <p:rCtr x="13" y="-189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6053-683B-944E-90AC-12911C50AD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830CFC-6F21-4D42-8B64-BF258FD3C9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99C3B1-07AD-0247-A663-E070CB36129D}"/>
              </a:ext>
            </a:extLst>
          </p:cNvPr>
          <p:cNvSpPr>
            <a:spLocks noGrp="1"/>
          </p:cNvSpPr>
          <p:nvPr>
            <p:ph type="dt" sz="half" idx="10"/>
          </p:nvPr>
        </p:nvSpPr>
        <p:spPr/>
        <p:txBody>
          <a:bodyPr/>
          <a:lstStyle/>
          <a:p>
            <a:fld id="{E879894E-EBB1-FD48-9BBC-B56B05B3E990}" type="datetimeFigureOut">
              <a:rPr lang="en-US" smtClean="0"/>
              <a:t>1/12/2022</a:t>
            </a:fld>
            <a:endParaRPr lang="en-US"/>
          </a:p>
        </p:txBody>
      </p:sp>
      <p:sp>
        <p:nvSpPr>
          <p:cNvPr id="5" name="Footer Placeholder 4">
            <a:extLst>
              <a:ext uri="{FF2B5EF4-FFF2-40B4-BE49-F238E27FC236}">
                <a16:creationId xmlns:a16="http://schemas.microsoft.com/office/drawing/2014/main" id="{28F457D1-DA7C-A048-84DC-8A55F59904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9149D0-9CAF-3F4D-9022-C4F17528514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4254451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331164-5A17-DD41-971A-71F6A30570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22F257-1B0E-AD4B-87BE-97BB51AC8E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207CA0-BB1D-8D4B-B304-E472BCBD7C3F}"/>
              </a:ext>
            </a:extLst>
          </p:cNvPr>
          <p:cNvSpPr>
            <a:spLocks noGrp="1"/>
          </p:cNvSpPr>
          <p:nvPr>
            <p:ph type="dt" sz="half" idx="10"/>
          </p:nvPr>
        </p:nvSpPr>
        <p:spPr/>
        <p:txBody>
          <a:bodyPr/>
          <a:lstStyle/>
          <a:p>
            <a:fld id="{E879894E-EBB1-FD48-9BBC-B56B05B3E990}" type="datetimeFigureOut">
              <a:rPr lang="en-US" smtClean="0"/>
              <a:t>1/12/2022</a:t>
            </a:fld>
            <a:endParaRPr lang="en-US"/>
          </a:p>
        </p:txBody>
      </p:sp>
      <p:sp>
        <p:nvSpPr>
          <p:cNvPr id="5" name="Footer Placeholder 4">
            <a:extLst>
              <a:ext uri="{FF2B5EF4-FFF2-40B4-BE49-F238E27FC236}">
                <a16:creationId xmlns:a16="http://schemas.microsoft.com/office/drawing/2014/main" id="{0E5EB8FB-9DF5-0D48-9856-E579DEBDFA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6353C1-1792-4649-AF64-312ED230C66C}"/>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457463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E-3DA6-6843-B18A-0C12EA895A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BE8B26-06BF-3C49-AE1E-D1247D2CC9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E8B8A8-DA48-AB40-BD95-C70379211071}"/>
              </a:ext>
            </a:extLst>
          </p:cNvPr>
          <p:cNvSpPr>
            <a:spLocks noGrp="1"/>
          </p:cNvSpPr>
          <p:nvPr>
            <p:ph type="dt" sz="half" idx="10"/>
          </p:nvPr>
        </p:nvSpPr>
        <p:spPr/>
        <p:txBody>
          <a:bodyPr/>
          <a:lstStyle/>
          <a:p>
            <a:fld id="{E879894E-EBB1-FD48-9BBC-B56B05B3E990}" type="datetimeFigureOut">
              <a:rPr lang="en-US" smtClean="0"/>
              <a:t>1/12/2022</a:t>
            </a:fld>
            <a:endParaRPr lang="en-US"/>
          </a:p>
        </p:txBody>
      </p:sp>
      <p:sp>
        <p:nvSpPr>
          <p:cNvPr id="5" name="Footer Placeholder 4">
            <a:extLst>
              <a:ext uri="{FF2B5EF4-FFF2-40B4-BE49-F238E27FC236}">
                <a16:creationId xmlns:a16="http://schemas.microsoft.com/office/drawing/2014/main" id="{3163D902-AFC6-C742-A5D2-1210F1C778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A8D8A7-1165-4443-A122-FEB76945803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678850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98D1D-FF20-444E-BAE0-E4434AE4EA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2B2670-B233-E640-8A79-E073D46BC1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82AA90-1FE8-9148-B13F-37A85BA18D76}"/>
              </a:ext>
            </a:extLst>
          </p:cNvPr>
          <p:cNvSpPr>
            <a:spLocks noGrp="1"/>
          </p:cNvSpPr>
          <p:nvPr>
            <p:ph type="dt" sz="half" idx="10"/>
          </p:nvPr>
        </p:nvSpPr>
        <p:spPr/>
        <p:txBody>
          <a:bodyPr/>
          <a:lstStyle/>
          <a:p>
            <a:fld id="{E879894E-EBB1-FD48-9BBC-B56B05B3E990}" type="datetimeFigureOut">
              <a:rPr lang="en-US" smtClean="0"/>
              <a:t>1/12/2022</a:t>
            </a:fld>
            <a:endParaRPr lang="en-US"/>
          </a:p>
        </p:txBody>
      </p:sp>
      <p:sp>
        <p:nvSpPr>
          <p:cNvPr id="5" name="Footer Placeholder 4">
            <a:extLst>
              <a:ext uri="{FF2B5EF4-FFF2-40B4-BE49-F238E27FC236}">
                <a16:creationId xmlns:a16="http://schemas.microsoft.com/office/drawing/2014/main" id="{21121276-7BB3-0D4C-8EBA-8D22BE2C8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10E87-1B9A-BA46-BFE2-1DCC271A6BD8}"/>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45321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87B1D-DE33-264E-9202-BFE9E45F06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C5D7BC-4BE9-9444-9485-C81A371CBE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CA21DF-400D-E44E-B45A-8C8E2ED000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8CA67C-5156-C243-A007-5FEFAB76660D}"/>
              </a:ext>
            </a:extLst>
          </p:cNvPr>
          <p:cNvSpPr>
            <a:spLocks noGrp="1"/>
          </p:cNvSpPr>
          <p:nvPr>
            <p:ph type="dt" sz="half" idx="10"/>
          </p:nvPr>
        </p:nvSpPr>
        <p:spPr/>
        <p:txBody>
          <a:bodyPr/>
          <a:lstStyle/>
          <a:p>
            <a:fld id="{E879894E-EBB1-FD48-9BBC-B56B05B3E990}" type="datetimeFigureOut">
              <a:rPr lang="en-US" smtClean="0"/>
              <a:t>1/12/2022</a:t>
            </a:fld>
            <a:endParaRPr lang="en-US"/>
          </a:p>
        </p:txBody>
      </p:sp>
      <p:sp>
        <p:nvSpPr>
          <p:cNvPr id="6" name="Footer Placeholder 5">
            <a:extLst>
              <a:ext uri="{FF2B5EF4-FFF2-40B4-BE49-F238E27FC236}">
                <a16:creationId xmlns:a16="http://schemas.microsoft.com/office/drawing/2014/main" id="{AF5AA0E9-DA14-5B42-AA64-DAD9E311FF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1608D6-99A5-9848-A505-A3337182DAA6}"/>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4160118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3BA0-F92A-1D4F-B601-47CF0DC512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EE6B93-ED99-9343-B5E6-DAF24985E6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F208CF-AEB2-D743-BDCA-7AE684CC9D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AE64CC-B022-3844-A885-C6E741195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A225BD-7E09-E24B-9464-14D10B0E00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46A4DB-702E-4944-8018-108715BE5BD2}"/>
              </a:ext>
            </a:extLst>
          </p:cNvPr>
          <p:cNvSpPr>
            <a:spLocks noGrp="1"/>
          </p:cNvSpPr>
          <p:nvPr>
            <p:ph type="dt" sz="half" idx="10"/>
          </p:nvPr>
        </p:nvSpPr>
        <p:spPr/>
        <p:txBody>
          <a:bodyPr/>
          <a:lstStyle/>
          <a:p>
            <a:fld id="{E879894E-EBB1-FD48-9BBC-B56B05B3E990}" type="datetimeFigureOut">
              <a:rPr lang="en-US" smtClean="0"/>
              <a:t>1/12/2022</a:t>
            </a:fld>
            <a:endParaRPr lang="en-US"/>
          </a:p>
        </p:txBody>
      </p:sp>
      <p:sp>
        <p:nvSpPr>
          <p:cNvPr id="8" name="Footer Placeholder 7">
            <a:extLst>
              <a:ext uri="{FF2B5EF4-FFF2-40B4-BE49-F238E27FC236}">
                <a16:creationId xmlns:a16="http://schemas.microsoft.com/office/drawing/2014/main" id="{823182C0-1D7A-5E40-B5E3-B6594C22CA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422B6E-CFEF-BF42-9985-05AC748F79D5}"/>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4168586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635FB-9CF8-054A-A97C-BF4C4D62F3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38B957-892B-AA44-B91F-7E5E301E68B1}"/>
              </a:ext>
            </a:extLst>
          </p:cNvPr>
          <p:cNvSpPr>
            <a:spLocks noGrp="1"/>
          </p:cNvSpPr>
          <p:nvPr>
            <p:ph type="dt" sz="half" idx="10"/>
          </p:nvPr>
        </p:nvSpPr>
        <p:spPr/>
        <p:txBody>
          <a:bodyPr/>
          <a:lstStyle/>
          <a:p>
            <a:fld id="{E879894E-EBB1-FD48-9BBC-B56B05B3E990}" type="datetimeFigureOut">
              <a:rPr lang="en-US" smtClean="0"/>
              <a:t>1/12/2022</a:t>
            </a:fld>
            <a:endParaRPr lang="en-US"/>
          </a:p>
        </p:txBody>
      </p:sp>
      <p:sp>
        <p:nvSpPr>
          <p:cNvPr id="4" name="Footer Placeholder 3">
            <a:extLst>
              <a:ext uri="{FF2B5EF4-FFF2-40B4-BE49-F238E27FC236}">
                <a16:creationId xmlns:a16="http://schemas.microsoft.com/office/drawing/2014/main" id="{CBBBDF29-4B1A-7849-93B4-C39AA38B58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318F2A-ABB2-5449-A885-14BD88E7A849}"/>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1256163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5F7AED-F6B6-1E46-945E-B9C27ECC843B}"/>
              </a:ext>
            </a:extLst>
          </p:cNvPr>
          <p:cNvSpPr>
            <a:spLocks noGrp="1"/>
          </p:cNvSpPr>
          <p:nvPr>
            <p:ph type="dt" sz="half" idx="10"/>
          </p:nvPr>
        </p:nvSpPr>
        <p:spPr/>
        <p:txBody>
          <a:bodyPr/>
          <a:lstStyle/>
          <a:p>
            <a:fld id="{E879894E-EBB1-FD48-9BBC-B56B05B3E990}" type="datetimeFigureOut">
              <a:rPr lang="en-US" smtClean="0"/>
              <a:t>1/12/2022</a:t>
            </a:fld>
            <a:endParaRPr lang="en-US"/>
          </a:p>
        </p:txBody>
      </p:sp>
      <p:sp>
        <p:nvSpPr>
          <p:cNvPr id="3" name="Footer Placeholder 2">
            <a:extLst>
              <a:ext uri="{FF2B5EF4-FFF2-40B4-BE49-F238E27FC236}">
                <a16:creationId xmlns:a16="http://schemas.microsoft.com/office/drawing/2014/main" id="{6903A227-2590-E644-AF99-9F0501B54F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5DE034-408D-1E45-A854-F551038170A6}"/>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287161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D678E-4376-CF4F-8FFC-03E5C6C8FD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D614E4-B276-644A-9E53-1B9DDC1D3E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B17942-DAA2-3C4C-8CAA-3A3A4CD50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273C32-4092-6642-B01E-8674DEA6A036}"/>
              </a:ext>
            </a:extLst>
          </p:cNvPr>
          <p:cNvSpPr>
            <a:spLocks noGrp="1"/>
          </p:cNvSpPr>
          <p:nvPr>
            <p:ph type="dt" sz="half" idx="10"/>
          </p:nvPr>
        </p:nvSpPr>
        <p:spPr/>
        <p:txBody>
          <a:bodyPr/>
          <a:lstStyle/>
          <a:p>
            <a:fld id="{E879894E-EBB1-FD48-9BBC-B56B05B3E990}" type="datetimeFigureOut">
              <a:rPr lang="en-US" smtClean="0"/>
              <a:t>1/12/2022</a:t>
            </a:fld>
            <a:endParaRPr lang="en-US"/>
          </a:p>
        </p:txBody>
      </p:sp>
      <p:sp>
        <p:nvSpPr>
          <p:cNvPr id="6" name="Footer Placeholder 5">
            <a:extLst>
              <a:ext uri="{FF2B5EF4-FFF2-40B4-BE49-F238E27FC236}">
                <a16:creationId xmlns:a16="http://schemas.microsoft.com/office/drawing/2014/main" id="{627F48E4-092C-2B40-9E25-B8DE12CFE1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A1786A-D6A8-A842-9F5F-9105143276D5}"/>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298794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29E0-01E3-6C4F-A2ED-E57E57A0DC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B8CC20-B95D-864F-9EBD-70BB244563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A486A8F-E198-B242-AA23-067420B974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B9F4C1-930F-BB44-BFA1-C63AC40EE39B}"/>
              </a:ext>
            </a:extLst>
          </p:cNvPr>
          <p:cNvSpPr>
            <a:spLocks noGrp="1"/>
          </p:cNvSpPr>
          <p:nvPr>
            <p:ph type="dt" sz="half" idx="10"/>
          </p:nvPr>
        </p:nvSpPr>
        <p:spPr/>
        <p:txBody>
          <a:bodyPr/>
          <a:lstStyle/>
          <a:p>
            <a:fld id="{E879894E-EBB1-FD48-9BBC-B56B05B3E990}" type="datetimeFigureOut">
              <a:rPr lang="en-US" smtClean="0"/>
              <a:t>1/12/2022</a:t>
            </a:fld>
            <a:endParaRPr lang="en-US"/>
          </a:p>
        </p:txBody>
      </p:sp>
      <p:sp>
        <p:nvSpPr>
          <p:cNvPr id="6" name="Footer Placeholder 5">
            <a:extLst>
              <a:ext uri="{FF2B5EF4-FFF2-40B4-BE49-F238E27FC236}">
                <a16:creationId xmlns:a16="http://schemas.microsoft.com/office/drawing/2014/main" id="{8EFDFADA-F33E-D646-AA52-D1A1F4C007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EC9086-E381-B54A-9760-1F84E09B359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3999826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9BC3D9-A340-5A4C-A6DD-23B56FA195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F31BA7-432B-2A42-872D-2D20269675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6CA2EE-C32C-4545-9827-59FAC7EE73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9894E-EBB1-FD48-9BBC-B56B05B3E990}" type="datetimeFigureOut">
              <a:rPr lang="en-US" smtClean="0"/>
              <a:t>1/12/2022</a:t>
            </a:fld>
            <a:endParaRPr lang="en-US"/>
          </a:p>
        </p:txBody>
      </p:sp>
      <p:sp>
        <p:nvSpPr>
          <p:cNvPr id="5" name="Footer Placeholder 4">
            <a:extLst>
              <a:ext uri="{FF2B5EF4-FFF2-40B4-BE49-F238E27FC236}">
                <a16:creationId xmlns:a16="http://schemas.microsoft.com/office/drawing/2014/main" id="{23E61985-3447-184A-9458-48F72D4D1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53E3E0-694C-D643-ADEC-2A6A68210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06E59-DA56-4769-A5E8-25CAAA73E4F9}" type="slidenum">
              <a:rPr lang="en-GB" smtClean="0"/>
              <a:t>‹#›</a:t>
            </a:fld>
            <a:endParaRPr lang="en-GB"/>
          </a:p>
        </p:txBody>
      </p:sp>
      <p:sp>
        <p:nvSpPr>
          <p:cNvPr id="7" name="Rectangle 6">
            <a:extLst>
              <a:ext uri="{FF2B5EF4-FFF2-40B4-BE49-F238E27FC236}">
                <a16:creationId xmlns:a16="http://schemas.microsoft.com/office/drawing/2014/main" id="{57EA4655-CB46-0544-B73D-859810E0A0E7}"/>
              </a:ext>
            </a:extLst>
          </p:cNvPr>
          <p:cNvSpPr/>
          <p:nvPr/>
        </p:nvSpPr>
        <p:spPr>
          <a:xfrm rot="5400000">
            <a:off x="5740435" y="-5770529"/>
            <a:ext cx="711130" cy="12192001"/>
          </a:xfrm>
          <a:prstGeom prst="rect">
            <a:avLst/>
          </a:prstGeom>
          <a:solidFill>
            <a:srgbClr val="2233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E336AD38-66E3-C448-AF96-49668BAB046C}"/>
              </a:ext>
            </a:extLst>
          </p:cNvPr>
          <p:cNvPicPr>
            <a:picLocks noChangeAspect="1"/>
          </p:cNvPicPr>
          <p:nvPr/>
        </p:nvPicPr>
        <p:blipFill rotWithShape="1">
          <a:blip r:embed="rId13">
            <a:extLst>
              <a:ext uri="{28A0092B-C50C-407E-A947-70E740481C1C}">
                <a14:useLocalDpi xmlns:a14="http://schemas.microsoft.com/office/drawing/2010/main" val="0"/>
              </a:ext>
            </a:extLst>
          </a:blip>
          <a:srcRect l="63755" t="3290" r="1579" b="6172"/>
          <a:stretch/>
        </p:blipFill>
        <p:spPr>
          <a:xfrm>
            <a:off x="12500" y="-22917"/>
            <a:ext cx="834793" cy="697668"/>
          </a:xfrm>
          <a:prstGeom prst="rect">
            <a:avLst/>
          </a:prstGeom>
        </p:spPr>
      </p:pic>
    </p:spTree>
    <p:extLst>
      <p:ext uri="{BB962C8B-B14F-4D97-AF65-F5344CB8AC3E}">
        <p14:creationId xmlns:p14="http://schemas.microsoft.com/office/powerpoint/2010/main" val="18480875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cisa.gov/known-exploited-vulnerabilities-catalo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cisa.gov/publications-library/cybersecurity?page=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ybok.org/media/downloads/Operating_Systems_Virtualisation_Security_v1.0.1.pdf" TargetMode="External"/><Relationship Id="rId2" Type="http://schemas.openxmlformats.org/officeDocument/2006/relationships/hyperlink" Target="https://www.cybok.org/knowledgebase1_1/" TargetMode="External"/><Relationship Id="rId1" Type="http://schemas.openxmlformats.org/officeDocument/2006/relationships/slideLayout" Target="../slideLayouts/slideLayout2.xml"/><Relationship Id="rId6" Type="http://schemas.openxmlformats.org/officeDocument/2006/relationships/hyperlink" Target="https://www.cybok.org/media/downloads/Software_Security_v1.0.1.pdf" TargetMode="External"/><Relationship Id="rId5" Type="http://schemas.openxmlformats.org/officeDocument/2006/relationships/hyperlink" Target="https://www.cybok.org/media/downloads/Malware_Attack_Technologies_v1.0.1.pdf" TargetMode="External"/><Relationship Id="rId4" Type="http://schemas.openxmlformats.org/officeDocument/2006/relationships/hyperlink" Target="https://www.cybok.org/media/downloads/Authentication_Authorisation_Accountability_v1.0.2.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docs.microsoft.com/en-us/windows/security/information-protection/secure-the-windows-10-boot-proces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2" Type="http://schemas.openxmlformats.org/officeDocument/2006/relationships/hyperlink" Target="https://en.wikipedia.org/wiki/Translation_lookaside_buffer"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msrc.microsoft.com/update-guid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cloud7.news/security/15-top-linux-threats-according-to-trend-micro/"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hyperlink" Target="https://www.trendmicro.com/vinfo/us/security/news/cybercrime-and-digital-threats/linux-threat-report-2021-1h-linux-threats-in-the-cloud-and-security-recommendation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smehorizon.com/linux-os-identified-as-critical-area-for-cybersecurity/"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companionlink.com/blog/2021/03/the-role-of-operating-systems-in-securit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tack.watch/stats/2021/" TargetMode="External"/><Relationship Id="rId7" Type="http://schemas.openxmlformats.org/officeDocument/2006/relationships/hyperlink" Target="https://www.cybok.org/knowledgebase1_1/" TargetMode="External"/><Relationship Id="rId2" Type="http://schemas.openxmlformats.org/officeDocument/2006/relationships/hyperlink" Target="https://www.enisa.europa.eu/publications/enisa-threat-landscape-2021" TargetMode="External"/><Relationship Id="rId1" Type="http://schemas.openxmlformats.org/officeDocument/2006/relationships/slideLayout" Target="../slideLayouts/slideLayout2.xml"/><Relationship Id="rId6" Type="http://schemas.openxmlformats.org/officeDocument/2006/relationships/hyperlink" Target="https://www.ncsc.gov.uk/section/keep-up-to-date/threat-reports" TargetMode="External"/><Relationship Id="rId5" Type="http://schemas.openxmlformats.org/officeDocument/2006/relationships/hyperlink" Target="https://www.ncsc.gov.uk/collection/ncsc-annual-review-2021" TargetMode="External"/><Relationship Id="rId4" Type="http://schemas.openxmlformats.org/officeDocument/2006/relationships/hyperlink" Target="https://www.cisa.gov/known-exploited-vulnerabilities-catalo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enisa.europa.eu/publications/threat-landscape-for-supply-chain-attacks" TargetMode="External"/><Relationship Id="rId2" Type="http://schemas.openxmlformats.org/officeDocument/2006/relationships/hyperlink" Target="https://www.enisa.europa.eu/publications/enisa-threat-landscape-202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526F4-FE67-43D6-9908-A68FB728C051}"/>
              </a:ext>
            </a:extLst>
          </p:cNvPr>
          <p:cNvSpPr>
            <a:spLocks noGrp="1"/>
          </p:cNvSpPr>
          <p:nvPr>
            <p:ph type="title"/>
          </p:nvPr>
        </p:nvSpPr>
        <p:spPr>
          <a:xfrm>
            <a:off x="838200" y="1144216"/>
            <a:ext cx="10515600" cy="1325563"/>
          </a:xfrm>
        </p:spPr>
        <p:txBody>
          <a:bodyPr/>
          <a:lstStyle/>
          <a:p>
            <a:pPr algn="ctr"/>
            <a:r>
              <a:rPr lang="en-GB" sz="6000" b="1" dirty="0">
                <a:solidFill>
                  <a:srgbClr val="223346"/>
                </a:solidFill>
                <a:latin typeface="Arial" panose="020B0604020202020204" pitchFamily="34" charset="0"/>
              </a:rPr>
              <a:t>Introduction</a:t>
            </a:r>
            <a:endParaRPr lang="en-GB" sz="6000" dirty="0"/>
          </a:p>
        </p:txBody>
      </p:sp>
      <p:sp>
        <p:nvSpPr>
          <p:cNvPr id="3" name="Content Placeholder 2">
            <a:extLst>
              <a:ext uri="{FF2B5EF4-FFF2-40B4-BE49-F238E27FC236}">
                <a16:creationId xmlns:a16="http://schemas.microsoft.com/office/drawing/2014/main" id="{78941B76-ADFF-4B8C-BB38-21ADF089D1A0}"/>
              </a:ext>
            </a:extLst>
          </p:cNvPr>
          <p:cNvSpPr>
            <a:spLocks noGrp="1"/>
          </p:cNvSpPr>
          <p:nvPr>
            <p:ph idx="1"/>
          </p:nvPr>
        </p:nvSpPr>
        <p:spPr>
          <a:xfrm>
            <a:off x="838200" y="2841171"/>
            <a:ext cx="10515600" cy="3335792"/>
          </a:xfrm>
        </p:spPr>
        <p:txBody>
          <a:bodyPr>
            <a:normAutofit/>
          </a:bodyPr>
          <a:lstStyle/>
          <a:p>
            <a:pPr marL="0" indent="0" algn="ctr">
              <a:buNone/>
            </a:pPr>
            <a:r>
              <a:rPr lang="en-GB" dirty="0">
                <a:solidFill>
                  <a:srgbClr val="000000"/>
                </a:solidFill>
                <a:latin typeface="Arial" panose="020B0604020202020204" pitchFamily="34" charset="0"/>
              </a:rPr>
              <a:t>Operating System Security &amp; Defensive Programming</a:t>
            </a:r>
          </a:p>
          <a:p>
            <a:pPr marL="0" indent="0" algn="ctr">
              <a:buNone/>
            </a:pPr>
            <a:r>
              <a:rPr lang="en-GB" dirty="0">
                <a:solidFill>
                  <a:srgbClr val="000000"/>
                </a:solidFill>
                <a:latin typeface="Arial" panose="020B0604020202020204" pitchFamily="34" charset="0"/>
              </a:rPr>
              <a:t>UFCFHU-30-2</a:t>
            </a:r>
          </a:p>
          <a:p>
            <a:pPr marL="0" indent="0" algn="ctr">
              <a:buNone/>
            </a:pPr>
            <a:endParaRPr lang="en-GB" dirty="0">
              <a:solidFill>
                <a:srgbClr val="000000"/>
              </a:solidFill>
              <a:latin typeface="Arial" panose="020B0604020202020204" pitchFamily="34" charset="0"/>
            </a:endParaRPr>
          </a:p>
          <a:p>
            <a:pPr marL="0" indent="0" algn="ctr">
              <a:buNone/>
            </a:pPr>
            <a:r>
              <a:rPr lang="en-GB" dirty="0">
                <a:solidFill>
                  <a:srgbClr val="000000"/>
                </a:solidFill>
                <a:latin typeface="Arial" panose="020B0604020202020204" pitchFamily="34" charset="0"/>
              </a:rPr>
              <a:t>Level 5</a:t>
            </a:r>
          </a:p>
          <a:p>
            <a:pPr marL="0" indent="0" algn="ctr">
              <a:buNone/>
            </a:pPr>
            <a:endParaRPr lang="en-GB" dirty="0">
              <a:solidFill>
                <a:srgbClr val="000000"/>
              </a:solidFill>
              <a:latin typeface="Arial" panose="020B0604020202020204" pitchFamily="34" charset="0"/>
            </a:endParaRPr>
          </a:p>
          <a:p>
            <a:pPr marL="0" indent="0" algn="ctr">
              <a:buNone/>
            </a:pPr>
            <a:r>
              <a:rPr lang="en-GB" dirty="0">
                <a:solidFill>
                  <a:srgbClr val="000000"/>
                </a:solidFill>
                <a:latin typeface="Arial" panose="020B0604020202020204" pitchFamily="34" charset="0"/>
              </a:rPr>
              <a:t>30 Credits</a:t>
            </a:r>
          </a:p>
          <a:p>
            <a:endParaRPr lang="en-GB" dirty="0"/>
          </a:p>
        </p:txBody>
      </p:sp>
    </p:spTree>
    <p:extLst>
      <p:ext uri="{BB962C8B-B14F-4D97-AF65-F5344CB8AC3E}">
        <p14:creationId xmlns:p14="http://schemas.microsoft.com/office/powerpoint/2010/main" val="713642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1B60D-0DFC-452B-BF2F-E7700D7F3597}"/>
              </a:ext>
            </a:extLst>
          </p:cNvPr>
          <p:cNvSpPr>
            <a:spLocks noGrp="1"/>
          </p:cNvSpPr>
          <p:nvPr>
            <p:ph type="title"/>
          </p:nvPr>
        </p:nvSpPr>
        <p:spPr/>
        <p:txBody>
          <a:bodyPr/>
          <a:lstStyle/>
          <a:p>
            <a:r>
              <a:rPr lang="en-GB" dirty="0"/>
              <a:t>CISA – Known Exploits</a:t>
            </a:r>
          </a:p>
        </p:txBody>
      </p:sp>
      <p:sp>
        <p:nvSpPr>
          <p:cNvPr id="3" name="Content Placeholder 2">
            <a:extLst>
              <a:ext uri="{FF2B5EF4-FFF2-40B4-BE49-F238E27FC236}">
                <a16:creationId xmlns:a16="http://schemas.microsoft.com/office/drawing/2014/main" id="{A02B767B-B00F-4693-8855-EC0F5BA716EB}"/>
              </a:ext>
            </a:extLst>
          </p:cNvPr>
          <p:cNvSpPr>
            <a:spLocks noGrp="1"/>
          </p:cNvSpPr>
          <p:nvPr>
            <p:ph idx="1"/>
          </p:nvPr>
        </p:nvSpPr>
        <p:spPr>
          <a:xfrm>
            <a:off x="838200" y="1825625"/>
            <a:ext cx="4068778" cy="4351338"/>
          </a:xfrm>
        </p:spPr>
        <p:txBody>
          <a:bodyPr/>
          <a:lstStyle/>
          <a:p>
            <a:r>
              <a:rPr lang="en-GB" dirty="0">
                <a:hlinkClick r:id="rId2"/>
              </a:rPr>
              <a:t>https://www.cisa.gov/known-exploited-vulnerabilities-catalog</a:t>
            </a:r>
            <a:r>
              <a:rPr lang="en-GB" dirty="0"/>
              <a:t> </a:t>
            </a:r>
          </a:p>
        </p:txBody>
      </p:sp>
      <p:pic>
        <p:nvPicPr>
          <p:cNvPr id="5" name="Picture 4">
            <a:extLst>
              <a:ext uri="{FF2B5EF4-FFF2-40B4-BE49-F238E27FC236}">
                <a16:creationId xmlns:a16="http://schemas.microsoft.com/office/drawing/2014/main" id="{9609C8A3-BF77-4C96-AADC-9332C37E2C5E}"/>
              </a:ext>
            </a:extLst>
          </p:cNvPr>
          <p:cNvPicPr>
            <a:picLocks noChangeAspect="1"/>
          </p:cNvPicPr>
          <p:nvPr/>
        </p:nvPicPr>
        <p:blipFill>
          <a:blip r:embed="rId3"/>
          <a:stretch>
            <a:fillRect/>
          </a:stretch>
        </p:blipFill>
        <p:spPr>
          <a:xfrm>
            <a:off x="6174084" y="1249378"/>
            <a:ext cx="5839865" cy="545054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182304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1B60D-0DFC-452B-BF2F-E7700D7F3597}"/>
              </a:ext>
            </a:extLst>
          </p:cNvPr>
          <p:cNvSpPr>
            <a:spLocks noGrp="1"/>
          </p:cNvSpPr>
          <p:nvPr>
            <p:ph type="title"/>
          </p:nvPr>
        </p:nvSpPr>
        <p:spPr/>
        <p:txBody>
          <a:bodyPr/>
          <a:lstStyle/>
          <a:p>
            <a:r>
              <a:rPr lang="en-GB" dirty="0"/>
              <a:t>CISA – Cybersecurity Publications Library</a:t>
            </a:r>
          </a:p>
        </p:txBody>
      </p:sp>
      <p:sp>
        <p:nvSpPr>
          <p:cNvPr id="3" name="Content Placeholder 2">
            <a:extLst>
              <a:ext uri="{FF2B5EF4-FFF2-40B4-BE49-F238E27FC236}">
                <a16:creationId xmlns:a16="http://schemas.microsoft.com/office/drawing/2014/main" id="{A02B767B-B00F-4693-8855-EC0F5BA716EB}"/>
              </a:ext>
            </a:extLst>
          </p:cNvPr>
          <p:cNvSpPr>
            <a:spLocks noGrp="1"/>
          </p:cNvSpPr>
          <p:nvPr>
            <p:ph idx="1"/>
          </p:nvPr>
        </p:nvSpPr>
        <p:spPr>
          <a:xfrm>
            <a:off x="838200" y="1825625"/>
            <a:ext cx="4068778" cy="4351338"/>
          </a:xfrm>
        </p:spPr>
        <p:txBody>
          <a:bodyPr/>
          <a:lstStyle/>
          <a:p>
            <a:r>
              <a:rPr lang="en-GB" dirty="0">
                <a:hlinkClick r:id="rId2"/>
              </a:rPr>
              <a:t>https://www.cisa.gov/publications-library/cybersecurity?page=0</a:t>
            </a:r>
            <a:r>
              <a:rPr lang="en-GB" dirty="0"/>
              <a:t> </a:t>
            </a:r>
          </a:p>
        </p:txBody>
      </p:sp>
      <p:pic>
        <p:nvPicPr>
          <p:cNvPr id="6" name="Picture 5">
            <a:extLst>
              <a:ext uri="{FF2B5EF4-FFF2-40B4-BE49-F238E27FC236}">
                <a16:creationId xmlns:a16="http://schemas.microsoft.com/office/drawing/2014/main" id="{401DD4DE-062D-4CAB-8A96-0BE48B2DFEE8}"/>
              </a:ext>
            </a:extLst>
          </p:cNvPr>
          <p:cNvPicPr>
            <a:picLocks noChangeAspect="1"/>
          </p:cNvPicPr>
          <p:nvPr/>
        </p:nvPicPr>
        <p:blipFill>
          <a:blip r:embed="rId3"/>
          <a:stretch>
            <a:fillRect/>
          </a:stretch>
        </p:blipFill>
        <p:spPr>
          <a:xfrm>
            <a:off x="6215691" y="1690688"/>
            <a:ext cx="4179348" cy="435133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621779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CAB28-BBDC-4AB6-8320-4DFD45CE40EC}"/>
              </a:ext>
            </a:extLst>
          </p:cNvPr>
          <p:cNvSpPr>
            <a:spLocks noGrp="1"/>
          </p:cNvSpPr>
          <p:nvPr>
            <p:ph type="title"/>
          </p:nvPr>
        </p:nvSpPr>
        <p:spPr/>
        <p:txBody>
          <a:bodyPr/>
          <a:lstStyle/>
          <a:p>
            <a:r>
              <a:rPr lang="en-GB" dirty="0" err="1"/>
              <a:t>CyBOK</a:t>
            </a:r>
            <a:r>
              <a:rPr lang="en-GB" dirty="0"/>
              <a:t> Knowledgebase </a:t>
            </a:r>
          </a:p>
        </p:txBody>
      </p:sp>
      <p:sp>
        <p:nvSpPr>
          <p:cNvPr id="3" name="Content Placeholder 2">
            <a:extLst>
              <a:ext uri="{FF2B5EF4-FFF2-40B4-BE49-F238E27FC236}">
                <a16:creationId xmlns:a16="http://schemas.microsoft.com/office/drawing/2014/main" id="{2B217F54-A4DF-40A3-BC75-75E66CDA9C6A}"/>
              </a:ext>
            </a:extLst>
          </p:cNvPr>
          <p:cNvSpPr>
            <a:spLocks noGrp="1"/>
          </p:cNvSpPr>
          <p:nvPr>
            <p:ph idx="1"/>
          </p:nvPr>
        </p:nvSpPr>
        <p:spPr/>
        <p:txBody>
          <a:bodyPr>
            <a:normAutofit fontScale="92500" lnSpcReduction="20000"/>
          </a:bodyPr>
          <a:lstStyle/>
          <a:p>
            <a:r>
              <a:rPr lang="en-GB" dirty="0">
                <a:hlinkClick r:id="rId2"/>
              </a:rPr>
              <a:t>https://www.cybok.org/knowledgebase1_1/</a:t>
            </a:r>
            <a:r>
              <a:rPr lang="en-GB" dirty="0"/>
              <a:t> </a:t>
            </a:r>
          </a:p>
          <a:p>
            <a:endParaRPr lang="en-GB" dirty="0"/>
          </a:p>
          <a:p>
            <a:r>
              <a:rPr lang="en-GB" dirty="0"/>
              <a:t>Operating System &amp; Virtualisation</a:t>
            </a:r>
          </a:p>
          <a:p>
            <a:pPr lvl="1"/>
            <a:r>
              <a:rPr lang="en-GB" dirty="0">
                <a:hlinkClick r:id="rId3"/>
              </a:rPr>
              <a:t>https://www.cybok.org/media/downloads/Operating_Systems_Virtualisation_Security_v1.0.1.pdf</a:t>
            </a:r>
            <a:r>
              <a:rPr lang="en-GB" dirty="0"/>
              <a:t> </a:t>
            </a:r>
          </a:p>
          <a:p>
            <a:r>
              <a:rPr lang="en-GB" dirty="0"/>
              <a:t>Authentication, Authorisation &amp; Accountability</a:t>
            </a:r>
          </a:p>
          <a:p>
            <a:pPr lvl="1"/>
            <a:r>
              <a:rPr lang="en-GB" dirty="0">
                <a:hlinkClick r:id="rId4"/>
              </a:rPr>
              <a:t>https://www.cybok.org/media/downloads/Authentication_Authorisation_Accountability_v1.0.2.pdf</a:t>
            </a:r>
            <a:r>
              <a:rPr lang="en-GB" dirty="0"/>
              <a:t> </a:t>
            </a:r>
          </a:p>
          <a:p>
            <a:r>
              <a:rPr lang="en-GB" dirty="0"/>
              <a:t>Malware and Attack Technologies </a:t>
            </a:r>
          </a:p>
          <a:p>
            <a:pPr lvl="1"/>
            <a:r>
              <a:rPr lang="en-GB" dirty="0">
                <a:hlinkClick r:id="rId5"/>
              </a:rPr>
              <a:t>https://www.cybok.org/media/downloads/Malware_Attack_Technologies_v1.0.1.pdf</a:t>
            </a:r>
            <a:r>
              <a:rPr lang="en-GB" dirty="0"/>
              <a:t> </a:t>
            </a:r>
          </a:p>
          <a:p>
            <a:r>
              <a:rPr lang="en-GB" dirty="0"/>
              <a:t>Software Security</a:t>
            </a:r>
          </a:p>
          <a:p>
            <a:pPr lvl="1"/>
            <a:r>
              <a:rPr lang="en-GB" dirty="0">
                <a:hlinkClick r:id="rId6"/>
              </a:rPr>
              <a:t>https://www.cybok.org/media/downloads/Software_Security_v1.0.1.pdf</a:t>
            </a:r>
            <a:r>
              <a:rPr lang="en-GB" dirty="0"/>
              <a:t> </a:t>
            </a:r>
          </a:p>
          <a:p>
            <a:pPr lvl="1"/>
            <a:endParaRPr lang="en-GB" dirty="0"/>
          </a:p>
        </p:txBody>
      </p:sp>
    </p:spTree>
    <p:extLst>
      <p:ext uri="{BB962C8B-B14F-4D97-AF65-F5344CB8AC3E}">
        <p14:creationId xmlns:p14="http://schemas.microsoft.com/office/powerpoint/2010/main" val="1095897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854CB-8B03-4BF3-9DF3-1CB6EE072561}"/>
              </a:ext>
            </a:extLst>
          </p:cNvPr>
          <p:cNvSpPr>
            <a:spLocks noGrp="1"/>
          </p:cNvSpPr>
          <p:nvPr>
            <p:ph type="title"/>
          </p:nvPr>
        </p:nvSpPr>
        <p:spPr>
          <a:xfrm>
            <a:off x="793095" y="578348"/>
            <a:ext cx="10515600" cy="1325563"/>
          </a:xfrm>
        </p:spPr>
        <p:txBody>
          <a:bodyPr/>
          <a:lstStyle/>
          <a:p>
            <a:r>
              <a:rPr lang="en-GB" dirty="0"/>
              <a:t>Threats to operating systems – CYBOK Knowledge Area</a:t>
            </a:r>
          </a:p>
        </p:txBody>
      </p:sp>
      <p:sp>
        <p:nvSpPr>
          <p:cNvPr id="3" name="Content Placeholder 2">
            <a:extLst>
              <a:ext uri="{FF2B5EF4-FFF2-40B4-BE49-F238E27FC236}">
                <a16:creationId xmlns:a16="http://schemas.microsoft.com/office/drawing/2014/main" id="{18D91F36-B649-487E-908C-06F78D4FBBFF}"/>
              </a:ext>
            </a:extLst>
          </p:cNvPr>
          <p:cNvSpPr>
            <a:spLocks noGrp="1"/>
          </p:cNvSpPr>
          <p:nvPr>
            <p:ph idx="1"/>
          </p:nvPr>
        </p:nvSpPr>
        <p:spPr/>
        <p:txBody>
          <a:bodyPr>
            <a:normAutofit fontScale="85000" lnSpcReduction="20000"/>
          </a:bodyPr>
          <a:lstStyle/>
          <a:p>
            <a:r>
              <a:rPr lang="en-GB" dirty="0"/>
              <a:t>Malicious extensions</a:t>
            </a:r>
          </a:p>
          <a:p>
            <a:r>
              <a:rPr lang="en-GB" dirty="0" err="1"/>
              <a:t>Bootkits</a:t>
            </a:r>
            <a:endParaRPr lang="en-GB" dirty="0"/>
          </a:p>
          <a:p>
            <a:r>
              <a:rPr lang="en-GB" dirty="0"/>
              <a:t>Memory errors (software)</a:t>
            </a:r>
          </a:p>
          <a:p>
            <a:r>
              <a:rPr lang="en-GB" dirty="0"/>
              <a:t>Memory corruption (hardware)</a:t>
            </a:r>
          </a:p>
          <a:p>
            <a:r>
              <a:rPr lang="en-GB" dirty="0" err="1"/>
              <a:t>Uninitialised</a:t>
            </a:r>
            <a:r>
              <a:rPr lang="en-GB" dirty="0"/>
              <a:t> data leakage</a:t>
            </a:r>
          </a:p>
          <a:p>
            <a:r>
              <a:rPr lang="en-GB" dirty="0"/>
              <a:t>Concurrency bugs and double fetch</a:t>
            </a:r>
          </a:p>
          <a:p>
            <a:r>
              <a:rPr lang="en-GB" dirty="0"/>
              <a:t>Side Channels (hardware) – security engineering chapter 19</a:t>
            </a:r>
          </a:p>
          <a:p>
            <a:r>
              <a:rPr lang="en-GB" dirty="0"/>
              <a:t>Side Channels (Speculative) – security engineering chapter 19</a:t>
            </a:r>
          </a:p>
          <a:p>
            <a:r>
              <a:rPr lang="en-GB" dirty="0"/>
              <a:t>Side Channels (Software) – security engineering chapter 19</a:t>
            </a:r>
          </a:p>
          <a:p>
            <a:r>
              <a:rPr lang="en-GB" dirty="0"/>
              <a:t>Resource depletion (DoS)</a:t>
            </a:r>
          </a:p>
          <a:p>
            <a:r>
              <a:rPr lang="en-GB" dirty="0"/>
              <a:t>Deadlocks/hangs (DoS)</a:t>
            </a:r>
          </a:p>
          <a:p>
            <a:endParaRPr lang="en-GB" dirty="0"/>
          </a:p>
        </p:txBody>
      </p:sp>
    </p:spTree>
    <p:extLst>
      <p:ext uri="{BB962C8B-B14F-4D97-AF65-F5344CB8AC3E}">
        <p14:creationId xmlns:p14="http://schemas.microsoft.com/office/powerpoint/2010/main" val="488555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854CB-8B03-4BF3-9DF3-1CB6EE072561}"/>
              </a:ext>
            </a:extLst>
          </p:cNvPr>
          <p:cNvSpPr>
            <a:spLocks noGrp="1"/>
          </p:cNvSpPr>
          <p:nvPr>
            <p:ph type="title"/>
          </p:nvPr>
        </p:nvSpPr>
        <p:spPr>
          <a:xfrm>
            <a:off x="838200" y="569311"/>
            <a:ext cx="10515600" cy="1325563"/>
          </a:xfrm>
        </p:spPr>
        <p:txBody>
          <a:bodyPr>
            <a:normAutofit/>
          </a:bodyPr>
          <a:lstStyle/>
          <a:p>
            <a:r>
              <a:rPr lang="en-GB" dirty="0" err="1"/>
              <a:t>Cybok</a:t>
            </a:r>
            <a:r>
              <a:rPr lang="en-GB" dirty="0"/>
              <a:t> - Threats to operating systems </a:t>
            </a:r>
            <a:br>
              <a:rPr lang="en-GB" dirty="0"/>
            </a:br>
            <a:r>
              <a:rPr lang="en-GB" sz="2800" b="1" dirty="0"/>
              <a:t>Malicious extensions</a:t>
            </a:r>
          </a:p>
        </p:txBody>
      </p:sp>
      <p:sp>
        <p:nvSpPr>
          <p:cNvPr id="3" name="Content Placeholder 2">
            <a:extLst>
              <a:ext uri="{FF2B5EF4-FFF2-40B4-BE49-F238E27FC236}">
                <a16:creationId xmlns:a16="http://schemas.microsoft.com/office/drawing/2014/main" id="{18D91F36-B649-487E-908C-06F78D4FBBFF}"/>
              </a:ext>
            </a:extLst>
          </p:cNvPr>
          <p:cNvSpPr>
            <a:spLocks noGrp="1"/>
          </p:cNvSpPr>
          <p:nvPr>
            <p:ph idx="1"/>
          </p:nvPr>
        </p:nvSpPr>
        <p:spPr/>
        <p:txBody>
          <a:bodyPr>
            <a:normAutofit/>
          </a:bodyPr>
          <a:lstStyle/>
          <a:p>
            <a:r>
              <a:rPr lang="en-GB" dirty="0"/>
              <a:t>This is where an attacker manages to convince the system to load a malicious driver or kernel module (e.g.: a Trojan)</a:t>
            </a:r>
          </a:p>
          <a:p>
            <a:endParaRPr lang="en-GB" dirty="0"/>
          </a:p>
        </p:txBody>
      </p:sp>
    </p:spTree>
    <p:extLst>
      <p:ext uri="{BB962C8B-B14F-4D97-AF65-F5344CB8AC3E}">
        <p14:creationId xmlns:p14="http://schemas.microsoft.com/office/powerpoint/2010/main" val="4234430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854CB-8B03-4BF3-9DF3-1CB6EE072561}"/>
              </a:ext>
            </a:extLst>
          </p:cNvPr>
          <p:cNvSpPr>
            <a:spLocks noGrp="1"/>
          </p:cNvSpPr>
          <p:nvPr>
            <p:ph type="title"/>
          </p:nvPr>
        </p:nvSpPr>
        <p:spPr>
          <a:xfrm>
            <a:off x="838200" y="569311"/>
            <a:ext cx="10515600" cy="1325563"/>
          </a:xfrm>
        </p:spPr>
        <p:txBody>
          <a:bodyPr>
            <a:normAutofit/>
          </a:bodyPr>
          <a:lstStyle/>
          <a:p>
            <a:r>
              <a:rPr lang="en-GB" dirty="0" err="1"/>
              <a:t>Cybok</a:t>
            </a:r>
            <a:r>
              <a:rPr lang="en-GB" dirty="0"/>
              <a:t> - Threats to operating systems </a:t>
            </a:r>
            <a:br>
              <a:rPr lang="en-GB" dirty="0"/>
            </a:br>
            <a:r>
              <a:rPr lang="en-GB" sz="2800" b="1" dirty="0" err="1"/>
              <a:t>Bootkits</a:t>
            </a:r>
            <a:endParaRPr lang="en-GB" sz="2800" b="1" dirty="0"/>
          </a:p>
        </p:txBody>
      </p:sp>
      <p:sp>
        <p:nvSpPr>
          <p:cNvPr id="3" name="Content Placeholder 2">
            <a:extLst>
              <a:ext uri="{FF2B5EF4-FFF2-40B4-BE49-F238E27FC236}">
                <a16:creationId xmlns:a16="http://schemas.microsoft.com/office/drawing/2014/main" id="{18D91F36-B649-487E-908C-06F78D4FBBFF}"/>
              </a:ext>
            </a:extLst>
          </p:cNvPr>
          <p:cNvSpPr>
            <a:spLocks noGrp="1"/>
          </p:cNvSpPr>
          <p:nvPr>
            <p:ph idx="1"/>
          </p:nvPr>
        </p:nvSpPr>
        <p:spPr/>
        <p:txBody>
          <a:bodyPr>
            <a:normAutofit/>
          </a:bodyPr>
          <a:lstStyle/>
          <a:p>
            <a:r>
              <a:rPr lang="en-GB" dirty="0"/>
              <a:t>An attacker compromises the boot process to gain control even before the operating system gets to run</a:t>
            </a:r>
          </a:p>
          <a:p>
            <a:endParaRPr lang="en-GB" dirty="0"/>
          </a:p>
          <a:p>
            <a:r>
              <a:rPr lang="en-GB" dirty="0">
                <a:hlinkClick r:id="rId2"/>
              </a:rPr>
              <a:t>https://docs.microsoft.com/en-us/windows/security/information-protection/secure-the-windows-10-boot-process</a:t>
            </a:r>
            <a:endParaRPr lang="en-GB" dirty="0"/>
          </a:p>
          <a:p>
            <a:endParaRPr lang="en-GB" dirty="0"/>
          </a:p>
          <a:p>
            <a:endParaRPr lang="en-GB" dirty="0"/>
          </a:p>
        </p:txBody>
      </p:sp>
    </p:spTree>
    <p:extLst>
      <p:ext uri="{BB962C8B-B14F-4D97-AF65-F5344CB8AC3E}">
        <p14:creationId xmlns:p14="http://schemas.microsoft.com/office/powerpoint/2010/main" val="2090065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854CB-8B03-4BF3-9DF3-1CB6EE072561}"/>
              </a:ext>
            </a:extLst>
          </p:cNvPr>
          <p:cNvSpPr>
            <a:spLocks noGrp="1"/>
          </p:cNvSpPr>
          <p:nvPr>
            <p:ph type="title"/>
          </p:nvPr>
        </p:nvSpPr>
        <p:spPr>
          <a:xfrm>
            <a:off x="838200" y="569311"/>
            <a:ext cx="10515600" cy="1325563"/>
          </a:xfrm>
        </p:spPr>
        <p:txBody>
          <a:bodyPr>
            <a:normAutofit/>
          </a:bodyPr>
          <a:lstStyle/>
          <a:p>
            <a:r>
              <a:rPr lang="en-GB" dirty="0" err="1"/>
              <a:t>Cybok</a:t>
            </a:r>
            <a:r>
              <a:rPr lang="en-GB" dirty="0"/>
              <a:t> - Threats to operating systems </a:t>
            </a:r>
            <a:br>
              <a:rPr lang="en-GB" dirty="0"/>
            </a:br>
            <a:r>
              <a:rPr lang="en-GB" sz="2800" b="1" dirty="0"/>
              <a:t>Memory errors (software)</a:t>
            </a:r>
          </a:p>
        </p:txBody>
      </p:sp>
      <p:sp>
        <p:nvSpPr>
          <p:cNvPr id="3" name="Content Placeholder 2">
            <a:extLst>
              <a:ext uri="{FF2B5EF4-FFF2-40B4-BE49-F238E27FC236}">
                <a16:creationId xmlns:a16="http://schemas.microsoft.com/office/drawing/2014/main" id="{18D91F36-B649-487E-908C-06F78D4FBBFF}"/>
              </a:ext>
            </a:extLst>
          </p:cNvPr>
          <p:cNvSpPr>
            <a:spLocks noGrp="1"/>
          </p:cNvSpPr>
          <p:nvPr>
            <p:ph idx="1"/>
          </p:nvPr>
        </p:nvSpPr>
        <p:spPr/>
        <p:txBody>
          <a:bodyPr>
            <a:normAutofit/>
          </a:bodyPr>
          <a:lstStyle/>
          <a:p>
            <a:r>
              <a:rPr lang="en-GB" dirty="0"/>
              <a:t>Spatial and temporal memory errors allow attackers (either local or remote) to divert control flow or leak sensitive information</a:t>
            </a:r>
          </a:p>
          <a:p>
            <a:endParaRPr lang="en-GB" dirty="0"/>
          </a:p>
        </p:txBody>
      </p:sp>
    </p:spTree>
    <p:extLst>
      <p:ext uri="{BB962C8B-B14F-4D97-AF65-F5344CB8AC3E}">
        <p14:creationId xmlns:p14="http://schemas.microsoft.com/office/powerpoint/2010/main" val="2341875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854CB-8B03-4BF3-9DF3-1CB6EE072561}"/>
              </a:ext>
            </a:extLst>
          </p:cNvPr>
          <p:cNvSpPr>
            <a:spLocks noGrp="1"/>
          </p:cNvSpPr>
          <p:nvPr>
            <p:ph type="title"/>
          </p:nvPr>
        </p:nvSpPr>
        <p:spPr>
          <a:xfrm>
            <a:off x="838200" y="569311"/>
            <a:ext cx="10515600" cy="1325563"/>
          </a:xfrm>
        </p:spPr>
        <p:txBody>
          <a:bodyPr>
            <a:normAutofit/>
          </a:bodyPr>
          <a:lstStyle/>
          <a:p>
            <a:r>
              <a:rPr lang="en-GB" dirty="0" err="1"/>
              <a:t>Cybok</a:t>
            </a:r>
            <a:r>
              <a:rPr lang="en-GB" dirty="0"/>
              <a:t> - Threats to operating systems </a:t>
            </a:r>
            <a:br>
              <a:rPr lang="en-GB" dirty="0"/>
            </a:br>
            <a:r>
              <a:rPr lang="en-GB" sz="2800" b="1" dirty="0"/>
              <a:t>Memory corruption (hardware)</a:t>
            </a:r>
          </a:p>
        </p:txBody>
      </p:sp>
      <p:sp>
        <p:nvSpPr>
          <p:cNvPr id="3" name="Content Placeholder 2">
            <a:extLst>
              <a:ext uri="{FF2B5EF4-FFF2-40B4-BE49-F238E27FC236}">
                <a16:creationId xmlns:a16="http://schemas.microsoft.com/office/drawing/2014/main" id="{18D91F36-B649-487E-908C-06F78D4FBBFF}"/>
              </a:ext>
            </a:extLst>
          </p:cNvPr>
          <p:cNvSpPr>
            <a:spLocks noGrp="1"/>
          </p:cNvSpPr>
          <p:nvPr>
            <p:ph idx="1"/>
          </p:nvPr>
        </p:nvSpPr>
        <p:spPr/>
        <p:txBody>
          <a:bodyPr>
            <a:normAutofit/>
          </a:bodyPr>
          <a:lstStyle/>
          <a:p>
            <a:r>
              <a:rPr lang="en-GB" dirty="0"/>
              <a:t>Vulnerabilities such as </a:t>
            </a:r>
            <a:r>
              <a:rPr lang="en-GB" dirty="0" err="1"/>
              <a:t>Rowhammer</a:t>
            </a:r>
            <a:r>
              <a:rPr lang="en-GB" dirty="0"/>
              <a:t> in DRAM allow attackers (again, local or remote) to modify data that they should not be able to access - </a:t>
            </a:r>
            <a:r>
              <a:rPr lang="en-GB" dirty="0" err="1"/>
              <a:t>bitflipping</a:t>
            </a:r>
            <a:endParaRPr lang="en-GB" dirty="0"/>
          </a:p>
          <a:p>
            <a:endParaRPr lang="en-GB" dirty="0"/>
          </a:p>
        </p:txBody>
      </p:sp>
    </p:spTree>
    <p:extLst>
      <p:ext uri="{BB962C8B-B14F-4D97-AF65-F5344CB8AC3E}">
        <p14:creationId xmlns:p14="http://schemas.microsoft.com/office/powerpoint/2010/main" val="3506106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854CB-8B03-4BF3-9DF3-1CB6EE072561}"/>
              </a:ext>
            </a:extLst>
          </p:cNvPr>
          <p:cNvSpPr>
            <a:spLocks noGrp="1"/>
          </p:cNvSpPr>
          <p:nvPr>
            <p:ph type="title"/>
          </p:nvPr>
        </p:nvSpPr>
        <p:spPr>
          <a:xfrm>
            <a:off x="838200" y="569311"/>
            <a:ext cx="10515600" cy="1325563"/>
          </a:xfrm>
        </p:spPr>
        <p:txBody>
          <a:bodyPr>
            <a:normAutofit/>
          </a:bodyPr>
          <a:lstStyle/>
          <a:p>
            <a:r>
              <a:rPr lang="en-GB" dirty="0" err="1"/>
              <a:t>Cybok</a:t>
            </a:r>
            <a:r>
              <a:rPr lang="en-GB" dirty="0"/>
              <a:t> - Threats to operating systems </a:t>
            </a:r>
            <a:br>
              <a:rPr lang="en-GB" dirty="0"/>
            </a:br>
            <a:r>
              <a:rPr lang="en-GB" sz="2800" b="1" dirty="0"/>
              <a:t>Uninitialized data leakage</a:t>
            </a:r>
          </a:p>
        </p:txBody>
      </p:sp>
      <p:sp>
        <p:nvSpPr>
          <p:cNvPr id="3" name="Content Placeholder 2">
            <a:extLst>
              <a:ext uri="{FF2B5EF4-FFF2-40B4-BE49-F238E27FC236}">
                <a16:creationId xmlns:a16="http://schemas.microsoft.com/office/drawing/2014/main" id="{18D91F36-B649-487E-908C-06F78D4FBBFF}"/>
              </a:ext>
            </a:extLst>
          </p:cNvPr>
          <p:cNvSpPr>
            <a:spLocks noGrp="1"/>
          </p:cNvSpPr>
          <p:nvPr>
            <p:ph idx="1"/>
          </p:nvPr>
        </p:nvSpPr>
        <p:spPr/>
        <p:txBody>
          <a:bodyPr>
            <a:normAutofit/>
          </a:bodyPr>
          <a:lstStyle/>
          <a:p>
            <a:r>
              <a:rPr lang="en-GB" dirty="0"/>
              <a:t>The OS returns data to user programs that is not properly initialised and may contain sensitive data</a:t>
            </a:r>
          </a:p>
          <a:p>
            <a:endParaRPr lang="en-GB" dirty="0"/>
          </a:p>
        </p:txBody>
      </p:sp>
    </p:spTree>
    <p:extLst>
      <p:ext uri="{BB962C8B-B14F-4D97-AF65-F5344CB8AC3E}">
        <p14:creationId xmlns:p14="http://schemas.microsoft.com/office/powerpoint/2010/main" val="1911392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854CB-8B03-4BF3-9DF3-1CB6EE072561}"/>
              </a:ext>
            </a:extLst>
          </p:cNvPr>
          <p:cNvSpPr>
            <a:spLocks noGrp="1"/>
          </p:cNvSpPr>
          <p:nvPr>
            <p:ph type="title"/>
          </p:nvPr>
        </p:nvSpPr>
        <p:spPr>
          <a:xfrm>
            <a:off x="838200" y="569311"/>
            <a:ext cx="10515600" cy="1325563"/>
          </a:xfrm>
        </p:spPr>
        <p:txBody>
          <a:bodyPr>
            <a:normAutofit/>
          </a:bodyPr>
          <a:lstStyle/>
          <a:p>
            <a:r>
              <a:rPr lang="en-GB" dirty="0" err="1"/>
              <a:t>Cybok</a:t>
            </a:r>
            <a:r>
              <a:rPr lang="en-GB" dirty="0"/>
              <a:t> - Threats to operating systems </a:t>
            </a:r>
            <a:br>
              <a:rPr lang="en-GB" dirty="0"/>
            </a:br>
            <a:r>
              <a:rPr lang="en-GB" sz="2800" b="1" dirty="0"/>
              <a:t>Concurrency bugs and double fetch</a:t>
            </a:r>
          </a:p>
        </p:txBody>
      </p:sp>
      <p:sp>
        <p:nvSpPr>
          <p:cNvPr id="3" name="Content Placeholder 2">
            <a:extLst>
              <a:ext uri="{FF2B5EF4-FFF2-40B4-BE49-F238E27FC236}">
                <a16:creationId xmlns:a16="http://schemas.microsoft.com/office/drawing/2014/main" id="{18D91F36-B649-487E-908C-06F78D4FBBFF}"/>
              </a:ext>
            </a:extLst>
          </p:cNvPr>
          <p:cNvSpPr>
            <a:spLocks noGrp="1"/>
          </p:cNvSpPr>
          <p:nvPr>
            <p:ph idx="1"/>
          </p:nvPr>
        </p:nvSpPr>
        <p:spPr/>
        <p:txBody>
          <a:bodyPr>
            <a:normAutofit/>
          </a:bodyPr>
          <a:lstStyle/>
          <a:p>
            <a:r>
              <a:rPr lang="en-GB" dirty="0"/>
              <a:t>Example – the OS uses a value from </a:t>
            </a:r>
            <a:r>
              <a:rPr lang="en-GB" dirty="0" err="1"/>
              <a:t>userspace</a:t>
            </a:r>
            <a:r>
              <a:rPr lang="en-GB" dirty="0"/>
              <a:t> twice (e.g.: a size value is used once to allocate a buffer and later to copy into that buffer) and the value changes between the two uses.</a:t>
            </a:r>
          </a:p>
        </p:txBody>
      </p:sp>
    </p:spTree>
    <p:extLst>
      <p:ext uri="{BB962C8B-B14F-4D97-AF65-F5344CB8AC3E}">
        <p14:creationId xmlns:p14="http://schemas.microsoft.com/office/powerpoint/2010/main" val="2966355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23346"/>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DDA460C-0072-4C06-B816-2B05E4A2A0EA}"/>
              </a:ext>
            </a:extLst>
          </p:cNvPr>
          <p:cNvGrpSpPr/>
          <p:nvPr/>
        </p:nvGrpSpPr>
        <p:grpSpPr>
          <a:xfrm>
            <a:off x="5197342" y="2888634"/>
            <a:ext cx="1862433" cy="3586556"/>
            <a:chOff x="5021580" y="1604970"/>
            <a:chExt cx="2374153" cy="4571992"/>
          </a:xfrm>
        </p:grpSpPr>
        <p:sp>
          <p:nvSpPr>
            <p:cNvPr id="5" name="Freeform: Shape 4">
              <a:extLst>
                <a:ext uri="{FF2B5EF4-FFF2-40B4-BE49-F238E27FC236}">
                  <a16:creationId xmlns:a16="http://schemas.microsoft.com/office/drawing/2014/main" id="{3EE129BC-86F6-440E-84F5-88EE0A93A132}"/>
                </a:ext>
              </a:extLst>
            </p:cNvPr>
            <p:cNvSpPr/>
            <p:nvPr/>
          </p:nvSpPr>
          <p:spPr>
            <a:xfrm>
              <a:off x="5021580" y="2790823"/>
              <a:ext cx="791384" cy="644849"/>
            </a:xfrm>
            <a:custGeom>
              <a:avLst/>
              <a:gdLst>
                <a:gd name="connsiteX0" fmla="*/ 7620 w 791384"/>
                <a:gd name="connsiteY0" fmla="*/ 0 h 644849"/>
                <a:gd name="connsiteX1" fmla="*/ 782169 w 791384"/>
                <a:gd name="connsiteY1" fmla="*/ 320829 h 644849"/>
                <a:gd name="connsiteX2" fmla="*/ 791384 w 791384"/>
                <a:gd name="connsiteY2" fmla="*/ 330968 h 644849"/>
                <a:gd name="connsiteX3" fmla="*/ 791384 w 791384"/>
                <a:gd name="connsiteY3" fmla="*/ 644849 h 644849"/>
                <a:gd name="connsiteX4" fmla="*/ 4575 w 791384"/>
                <a:gd name="connsiteY4" fmla="*/ 188500 h 644849"/>
                <a:gd name="connsiteX5" fmla="*/ 0 w 791384"/>
                <a:gd name="connsiteY5" fmla="*/ 191153 h 644849"/>
                <a:gd name="connsiteX6" fmla="*/ 0 w 791384"/>
                <a:gd name="connsiteY6" fmla="*/ 385 h 644849"/>
                <a:gd name="connsiteX7" fmla="*/ 7620 w 791384"/>
                <a:gd name="connsiteY7" fmla="*/ 0 h 64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384" h="644849">
                  <a:moveTo>
                    <a:pt x="7620" y="0"/>
                  </a:moveTo>
                  <a:cubicBezTo>
                    <a:pt x="310101" y="0"/>
                    <a:pt x="583945" y="122604"/>
                    <a:pt x="782169" y="320829"/>
                  </a:cubicBezTo>
                  <a:lnTo>
                    <a:pt x="791384" y="330968"/>
                  </a:lnTo>
                  <a:lnTo>
                    <a:pt x="791384" y="644849"/>
                  </a:lnTo>
                  <a:lnTo>
                    <a:pt x="4575" y="188500"/>
                  </a:lnTo>
                  <a:lnTo>
                    <a:pt x="0" y="191153"/>
                  </a:lnTo>
                  <a:lnTo>
                    <a:pt x="0" y="385"/>
                  </a:lnTo>
                  <a:lnTo>
                    <a:pt x="762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6" name="Freeform: Shape 5">
              <a:extLst>
                <a:ext uri="{FF2B5EF4-FFF2-40B4-BE49-F238E27FC236}">
                  <a16:creationId xmlns:a16="http://schemas.microsoft.com/office/drawing/2014/main" id="{45CA4A01-B7D4-4C02-A0A6-31D1D25DBE5E}"/>
                </a:ext>
              </a:extLst>
            </p:cNvPr>
            <p:cNvSpPr/>
            <p:nvPr/>
          </p:nvSpPr>
          <p:spPr>
            <a:xfrm>
              <a:off x="6600506" y="2977519"/>
              <a:ext cx="3843" cy="4457"/>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7" name="Freeform: Shape 6">
              <a:extLst>
                <a:ext uri="{FF2B5EF4-FFF2-40B4-BE49-F238E27FC236}">
                  <a16:creationId xmlns:a16="http://schemas.microsoft.com/office/drawing/2014/main" id="{F7DAAB66-13A8-4034-BDDF-000911C1B325}"/>
                </a:ext>
              </a:extLst>
            </p:cNvPr>
            <p:cNvSpPr/>
            <p:nvPr/>
          </p:nvSpPr>
          <p:spPr>
            <a:xfrm>
              <a:off x="5977789" y="2979324"/>
              <a:ext cx="622716" cy="36137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8" name="Freeform: Shape 7">
              <a:extLst>
                <a:ext uri="{FF2B5EF4-FFF2-40B4-BE49-F238E27FC236}">
                  <a16:creationId xmlns:a16="http://schemas.microsoft.com/office/drawing/2014/main" id="{16C62978-FAF5-4DD6-A6FF-DA4D04CC401D}"/>
                </a:ext>
              </a:extLst>
            </p:cNvPr>
            <p:cNvSpPr/>
            <p:nvPr/>
          </p:nvSpPr>
          <p:spPr>
            <a:xfrm>
              <a:off x="5812965" y="3121791"/>
              <a:ext cx="164824" cy="313880"/>
            </a:xfrm>
            <a:custGeom>
              <a:avLst/>
              <a:gdLst>
                <a:gd name="connsiteX0" fmla="*/ 0 w 164824"/>
                <a:gd name="connsiteY0" fmla="*/ 0 h 313880"/>
                <a:gd name="connsiteX1" fmla="*/ 61482 w 164824"/>
                <a:gd name="connsiteY1" fmla="*/ 67647 h 313880"/>
                <a:gd name="connsiteX2" fmla="*/ 124540 w 164824"/>
                <a:gd name="connsiteY2" fmla="*/ 151973 h 313880"/>
                <a:gd name="connsiteX3" fmla="*/ 164824 w 164824"/>
                <a:gd name="connsiteY3" fmla="*/ 218283 h 313880"/>
                <a:gd name="connsiteX4" fmla="*/ 0 w 164824"/>
                <a:gd name="connsiteY4" fmla="*/ 313880 h 313880"/>
                <a:gd name="connsiteX5" fmla="*/ 0 w 164824"/>
                <a:gd name="connsiteY5" fmla="*/ 0 h 31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24" h="313880">
                  <a:moveTo>
                    <a:pt x="0" y="0"/>
                  </a:moveTo>
                  <a:lnTo>
                    <a:pt x="61482" y="67647"/>
                  </a:lnTo>
                  <a:cubicBezTo>
                    <a:pt x="83805" y="94696"/>
                    <a:pt x="104855" y="122835"/>
                    <a:pt x="124540" y="151973"/>
                  </a:cubicBezTo>
                  <a:lnTo>
                    <a:pt x="164824" y="218283"/>
                  </a:lnTo>
                  <a:lnTo>
                    <a:pt x="0" y="31388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9" name="Freeform: Shape 8">
              <a:extLst>
                <a:ext uri="{FF2B5EF4-FFF2-40B4-BE49-F238E27FC236}">
                  <a16:creationId xmlns:a16="http://schemas.microsoft.com/office/drawing/2014/main" id="{C10F9C09-3FB9-4C54-848D-CD843C318F9D}"/>
                </a:ext>
              </a:extLst>
            </p:cNvPr>
            <p:cNvSpPr/>
            <p:nvPr/>
          </p:nvSpPr>
          <p:spPr>
            <a:xfrm>
              <a:off x="5812964" y="3340703"/>
              <a:ext cx="311614" cy="1098673"/>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0" name="Freeform: Shape 9">
              <a:extLst>
                <a:ext uri="{FF2B5EF4-FFF2-40B4-BE49-F238E27FC236}">
                  <a16:creationId xmlns:a16="http://schemas.microsoft.com/office/drawing/2014/main" id="{B3E275BE-D4F7-41A9-B504-CBCA6B3286E5}"/>
                </a:ext>
              </a:extLst>
            </p:cNvPr>
            <p:cNvSpPr/>
            <p:nvPr/>
          </p:nvSpPr>
          <p:spPr>
            <a:xfrm>
              <a:off x="5021581" y="4346260"/>
              <a:ext cx="950599" cy="635318"/>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1" name="Freeform: Shape 10">
              <a:extLst>
                <a:ext uri="{FF2B5EF4-FFF2-40B4-BE49-F238E27FC236}">
                  <a16:creationId xmlns:a16="http://schemas.microsoft.com/office/drawing/2014/main" id="{BB918341-62AE-4DF9-97B8-0A38506765CC}"/>
                </a:ext>
              </a:extLst>
            </p:cNvPr>
            <p:cNvSpPr/>
            <p:nvPr/>
          </p:nvSpPr>
          <p:spPr>
            <a:xfrm>
              <a:off x="5021580" y="1604970"/>
              <a:ext cx="1582768" cy="173510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2" name="Freeform: Shape 11">
              <a:extLst>
                <a:ext uri="{FF2B5EF4-FFF2-40B4-BE49-F238E27FC236}">
                  <a16:creationId xmlns:a16="http://schemas.microsoft.com/office/drawing/2014/main" id="{A85ABCA8-D310-4A20-86D5-E28F124AED36}"/>
                </a:ext>
              </a:extLst>
            </p:cNvPr>
            <p:cNvSpPr/>
            <p:nvPr/>
          </p:nvSpPr>
          <p:spPr>
            <a:xfrm>
              <a:off x="5973508" y="2977518"/>
              <a:ext cx="1422225" cy="1830702"/>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3" name="Freeform: Shape 12">
              <a:extLst>
                <a:ext uri="{FF2B5EF4-FFF2-40B4-BE49-F238E27FC236}">
                  <a16:creationId xmlns:a16="http://schemas.microsoft.com/office/drawing/2014/main" id="{C07112E0-955F-4D31-803A-A76358EBC614}"/>
                </a:ext>
              </a:extLst>
            </p:cNvPr>
            <p:cNvSpPr/>
            <p:nvPr/>
          </p:nvSpPr>
          <p:spPr>
            <a:xfrm>
              <a:off x="5812965" y="4346260"/>
              <a:ext cx="160543" cy="95302"/>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4" name="Freeform: Shape 13">
              <a:extLst>
                <a:ext uri="{FF2B5EF4-FFF2-40B4-BE49-F238E27FC236}">
                  <a16:creationId xmlns:a16="http://schemas.microsoft.com/office/drawing/2014/main" id="{CAC36928-96A1-49EA-B9D1-733D22362489}"/>
                </a:ext>
              </a:extLst>
            </p:cNvPr>
            <p:cNvSpPr/>
            <p:nvPr/>
          </p:nvSpPr>
          <p:spPr>
            <a:xfrm>
              <a:off x="5021580" y="4441562"/>
              <a:ext cx="1582768" cy="1735400"/>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grpSp>
      <p:sp>
        <p:nvSpPr>
          <p:cNvPr id="15" name="Freeform: Shape 14">
            <a:extLst>
              <a:ext uri="{FF2B5EF4-FFF2-40B4-BE49-F238E27FC236}">
                <a16:creationId xmlns:a16="http://schemas.microsoft.com/office/drawing/2014/main" id="{BA1C8B5A-F88B-4A20-AD3C-18F5C73BF8B7}"/>
              </a:ext>
            </a:extLst>
          </p:cNvPr>
          <p:cNvSpPr/>
          <p:nvPr/>
        </p:nvSpPr>
        <p:spPr>
          <a:xfrm>
            <a:off x="5947452" y="3966764"/>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6" name="Freeform: Shape 15">
            <a:extLst>
              <a:ext uri="{FF2B5EF4-FFF2-40B4-BE49-F238E27FC236}">
                <a16:creationId xmlns:a16="http://schemas.microsoft.com/office/drawing/2014/main" id="{49EF05FD-CD1E-40DE-8FAA-D8948699C889}"/>
              </a:ext>
            </a:extLst>
          </p:cNvPr>
          <p:cNvSpPr/>
          <p:nvPr/>
        </p:nvSpPr>
        <p:spPr>
          <a:xfrm>
            <a:off x="5818153" y="4250252"/>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3399FF"/>
          </a:solidFill>
          <a:ln>
            <a:noFill/>
          </a:ln>
          <a:effectLst>
            <a:innerShdw blurRad="63500" dist="50800" dir="21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7" name="Freeform: Shape 16">
            <a:extLst>
              <a:ext uri="{FF2B5EF4-FFF2-40B4-BE49-F238E27FC236}">
                <a16:creationId xmlns:a16="http://schemas.microsoft.com/office/drawing/2014/main" id="{12CCBDFB-1CF6-4236-83FE-00D0B054EECC}"/>
              </a:ext>
            </a:extLst>
          </p:cNvPr>
          <p:cNvSpPr/>
          <p:nvPr/>
        </p:nvSpPr>
        <p:spPr>
          <a:xfrm>
            <a:off x="5197343" y="503907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00FFCC"/>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8" name="Freeform: Shape 17">
            <a:extLst>
              <a:ext uri="{FF2B5EF4-FFF2-40B4-BE49-F238E27FC236}">
                <a16:creationId xmlns:a16="http://schemas.microsoft.com/office/drawing/2014/main" id="{5AB447F6-08BD-4F09-9455-FD70871F0072}"/>
              </a:ext>
            </a:extLst>
          </p:cNvPr>
          <p:cNvSpPr/>
          <p:nvPr/>
        </p:nvSpPr>
        <p:spPr>
          <a:xfrm>
            <a:off x="5197342" y="288863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9" name="Freeform: Shape 18">
            <a:extLst>
              <a:ext uri="{FF2B5EF4-FFF2-40B4-BE49-F238E27FC236}">
                <a16:creationId xmlns:a16="http://schemas.microsoft.com/office/drawing/2014/main" id="{C1ECEB67-DA9F-4C2E-B389-B866A473CF6D}"/>
              </a:ext>
            </a:extLst>
          </p:cNvPr>
          <p:cNvSpPr/>
          <p:nvPr/>
        </p:nvSpPr>
        <p:spPr>
          <a:xfrm>
            <a:off x="5944094" y="3965347"/>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0" name="Freeform: Shape 19">
            <a:extLst>
              <a:ext uri="{FF2B5EF4-FFF2-40B4-BE49-F238E27FC236}">
                <a16:creationId xmlns:a16="http://schemas.microsoft.com/office/drawing/2014/main" id="{6DB23C87-2A94-4E14-A9CA-EA6147101D21}"/>
              </a:ext>
            </a:extLst>
          </p:cNvPr>
          <p:cNvSpPr/>
          <p:nvPr/>
        </p:nvSpPr>
        <p:spPr>
          <a:xfrm>
            <a:off x="5818154" y="5039074"/>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1" name="Freeform: Shape 20">
            <a:extLst>
              <a:ext uri="{FF2B5EF4-FFF2-40B4-BE49-F238E27FC236}">
                <a16:creationId xmlns:a16="http://schemas.microsoft.com/office/drawing/2014/main" id="{B568E533-9521-457E-875A-558EE570B694}"/>
              </a:ext>
            </a:extLst>
          </p:cNvPr>
          <p:cNvSpPr/>
          <p:nvPr/>
        </p:nvSpPr>
        <p:spPr>
          <a:xfrm>
            <a:off x="5197342" y="5113835"/>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2" name="Freeform: Shape 21">
            <a:extLst>
              <a:ext uri="{FF2B5EF4-FFF2-40B4-BE49-F238E27FC236}">
                <a16:creationId xmlns:a16="http://schemas.microsoft.com/office/drawing/2014/main" id="{2A802FE2-5948-4AF8-8A06-899878119AF1}"/>
              </a:ext>
            </a:extLst>
          </p:cNvPr>
          <p:cNvSpPr/>
          <p:nvPr/>
        </p:nvSpPr>
        <p:spPr>
          <a:xfrm flipH="1">
            <a:off x="7683162" y="3962539"/>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3" name="Freeform: Shape 22">
            <a:extLst>
              <a:ext uri="{FF2B5EF4-FFF2-40B4-BE49-F238E27FC236}">
                <a16:creationId xmlns:a16="http://schemas.microsoft.com/office/drawing/2014/main" id="{0E596100-B9C3-49FB-AFB5-0B1BE3835250}"/>
              </a:ext>
            </a:extLst>
          </p:cNvPr>
          <p:cNvSpPr/>
          <p:nvPr/>
        </p:nvSpPr>
        <p:spPr>
          <a:xfrm flipH="1" flipV="1">
            <a:off x="6448649" y="3252200"/>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4" name="Freeform: Shape 23">
            <a:extLst>
              <a:ext uri="{FF2B5EF4-FFF2-40B4-BE49-F238E27FC236}">
                <a16:creationId xmlns:a16="http://schemas.microsoft.com/office/drawing/2014/main" id="{4BD7015C-483F-4766-A5EB-A46C45617AF5}"/>
              </a:ext>
            </a:extLst>
          </p:cNvPr>
          <p:cNvSpPr/>
          <p:nvPr/>
        </p:nvSpPr>
        <p:spPr>
          <a:xfrm flipH="1" flipV="1">
            <a:off x="6451665" y="2970793"/>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5" name="Freeform: Shape 24">
            <a:extLst>
              <a:ext uri="{FF2B5EF4-FFF2-40B4-BE49-F238E27FC236}">
                <a16:creationId xmlns:a16="http://schemas.microsoft.com/office/drawing/2014/main" id="{BE1764B7-0EB9-4BA6-AEB0-B12DD26CC035}"/>
              </a:ext>
            </a:extLst>
          </p:cNvPr>
          <p:cNvSpPr/>
          <p:nvPr/>
        </p:nvSpPr>
        <p:spPr>
          <a:xfrm flipH="1" flipV="1">
            <a:off x="6825011" y="2108925"/>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9900"/>
          </a:solidFill>
          <a:ln>
            <a:noFill/>
          </a:ln>
          <a:effectLst>
            <a:innerShdw blurRad="63500" dist="50800" dir="3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6" name="Freeform: Shape 25">
            <a:extLst>
              <a:ext uri="{FF2B5EF4-FFF2-40B4-BE49-F238E27FC236}">
                <a16:creationId xmlns:a16="http://schemas.microsoft.com/office/drawing/2014/main" id="{D9764DC3-5E31-4863-90A8-F66102EC8D3C}"/>
              </a:ext>
            </a:extLst>
          </p:cNvPr>
          <p:cNvSpPr/>
          <p:nvPr/>
        </p:nvSpPr>
        <p:spPr>
          <a:xfrm flipH="1" flipV="1">
            <a:off x="6944563" y="1683586"/>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FF66CC"/>
          </a:solidFill>
          <a:ln>
            <a:noFill/>
          </a:ln>
          <a:effectLst>
            <a:innerShdw blurRad="63500" dist="50800" dir="3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7" name="Freeform: Shape 26">
            <a:extLst>
              <a:ext uri="{FF2B5EF4-FFF2-40B4-BE49-F238E27FC236}">
                <a16:creationId xmlns:a16="http://schemas.microsoft.com/office/drawing/2014/main" id="{639EC02E-39C3-4B8D-AE9F-796E86412B46}"/>
              </a:ext>
            </a:extLst>
          </p:cNvPr>
          <p:cNvSpPr/>
          <p:nvPr/>
        </p:nvSpPr>
        <p:spPr>
          <a:xfrm flipH="1" flipV="1">
            <a:off x="6441031" y="297128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8" name="Freeform: Shape 27">
            <a:extLst>
              <a:ext uri="{FF2B5EF4-FFF2-40B4-BE49-F238E27FC236}">
                <a16:creationId xmlns:a16="http://schemas.microsoft.com/office/drawing/2014/main" id="{391ABD13-A430-42F6-8875-5EA1EE1747D2}"/>
              </a:ext>
            </a:extLst>
          </p:cNvPr>
          <p:cNvSpPr/>
          <p:nvPr/>
        </p:nvSpPr>
        <p:spPr>
          <a:xfrm flipH="1" flipV="1">
            <a:off x="5820219" y="1819581"/>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9" name="Freeform: Shape 28">
            <a:extLst>
              <a:ext uri="{FF2B5EF4-FFF2-40B4-BE49-F238E27FC236}">
                <a16:creationId xmlns:a16="http://schemas.microsoft.com/office/drawing/2014/main" id="{0FA6B576-9F7D-4DE4-9393-077029355B4C}"/>
              </a:ext>
            </a:extLst>
          </p:cNvPr>
          <p:cNvSpPr/>
          <p:nvPr/>
        </p:nvSpPr>
        <p:spPr>
          <a:xfrm flipH="1" flipV="1">
            <a:off x="6943521" y="2107210"/>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30" name="Freeform: Shape 29">
            <a:extLst>
              <a:ext uri="{FF2B5EF4-FFF2-40B4-BE49-F238E27FC236}">
                <a16:creationId xmlns:a16="http://schemas.microsoft.com/office/drawing/2014/main" id="{B55DCADB-1A7C-4662-B136-6915DDFD1CC9}"/>
              </a:ext>
            </a:extLst>
          </p:cNvPr>
          <p:cNvSpPr/>
          <p:nvPr/>
        </p:nvSpPr>
        <p:spPr>
          <a:xfrm flipH="1" flipV="1">
            <a:off x="6441031" y="745854"/>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31" name="Freeform: Shape 30">
            <a:extLst>
              <a:ext uri="{FF2B5EF4-FFF2-40B4-BE49-F238E27FC236}">
                <a16:creationId xmlns:a16="http://schemas.microsoft.com/office/drawing/2014/main" id="{A8952B75-B054-4F76-BF3D-E7EF8B86B5C8}"/>
              </a:ext>
            </a:extLst>
          </p:cNvPr>
          <p:cNvSpPr/>
          <p:nvPr/>
        </p:nvSpPr>
        <p:spPr>
          <a:xfrm rot="17986545" flipH="1" flipV="1">
            <a:off x="7190691" y="2750003"/>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FF66"/>
          </a:solidFill>
          <a:ln>
            <a:noFill/>
          </a:ln>
          <a:effectLst>
            <a:innerShdw blurRad="63500" dist="50800" dir="1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32" name="Freeform: Shape 31">
            <a:extLst>
              <a:ext uri="{FF2B5EF4-FFF2-40B4-BE49-F238E27FC236}">
                <a16:creationId xmlns:a16="http://schemas.microsoft.com/office/drawing/2014/main" id="{FBA324CE-03C4-4ECF-9ECE-3A286CCC0399}"/>
              </a:ext>
            </a:extLst>
          </p:cNvPr>
          <p:cNvSpPr/>
          <p:nvPr/>
        </p:nvSpPr>
        <p:spPr>
          <a:xfrm flipV="1">
            <a:off x="5199430" y="382413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99FF66"/>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cxnSp>
        <p:nvCxnSpPr>
          <p:cNvPr id="33" name="Connector: Elbow 32">
            <a:extLst>
              <a:ext uri="{FF2B5EF4-FFF2-40B4-BE49-F238E27FC236}">
                <a16:creationId xmlns:a16="http://schemas.microsoft.com/office/drawing/2014/main" id="{5F31A74B-03A6-41A7-8C7D-7A260A6E97E2}"/>
              </a:ext>
            </a:extLst>
          </p:cNvPr>
          <p:cNvCxnSpPr>
            <a:cxnSpLocks/>
          </p:cNvCxnSpPr>
          <p:nvPr/>
        </p:nvCxnSpPr>
        <p:spPr>
          <a:xfrm rot="10800000">
            <a:off x="5284470" y="771630"/>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C658BCC0-52DC-4EAC-90A4-64F4A48930B5}"/>
              </a:ext>
            </a:extLst>
          </p:cNvPr>
          <p:cNvSpPr/>
          <p:nvPr/>
        </p:nvSpPr>
        <p:spPr>
          <a:xfrm>
            <a:off x="3348990" y="47558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Connector: Elbow 34">
            <a:extLst>
              <a:ext uri="{FF2B5EF4-FFF2-40B4-BE49-F238E27FC236}">
                <a16:creationId xmlns:a16="http://schemas.microsoft.com/office/drawing/2014/main" id="{73C7EA77-C775-45E1-A760-7BE2AC29E0CB}"/>
              </a:ext>
            </a:extLst>
          </p:cNvPr>
          <p:cNvCxnSpPr>
            <a:cxnSpLocks/>
          </p:cNvCxnSpPr>
          <p:nvPr/>
        </p:nvCxnSpPr>
        <p:spPr>
          <a:xfrm rot="10800000">
            <a:off x="4673859" y="1840684"/>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55AA3BB2-2C6C-4DBD-A301-DA956D86FA29}"/>
              </a:ext>
            </a:extLst>
          </p:cNvPr>
          <p:cNvCxnSpPr>
            <a:cxnSpLocks/>
          </p:cNvCxnSpPr>
          <p:nvPr/>
        </p:nvCxnSpPr>
        <p:spPr>
          <a:xfrm rot="10800000">
            <a:off x="4058947" y="29222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4F33FD81-39ED-4757-B556-4BF5BB149EBB}"/>
              </a:ext>
            </a:extLst>
          </p:cNvPr>
          <p:cNvCxnSpPr>
            <a:cxnSpLocks/>
          </p:cNvCxnSpPr>
          <p:nvPr/>
        </p:nvCxnSpPr>
        <p:spPr>
          <a:xfrm rot="10800000">
            <a:off x="7678094" y="39690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2AE52E96-CD4D-4A7B-A070-52B498E04335}"/>
              </a:ext>
            </a:extLst>
          </p:cNvPr>
          <p:cNvCxnSpPr>
            <a:cxnSpLocks/>
          </p:cNvCxnSpPr>
          <p:nvPr/>
        </p:nvCxnSpPr>
        <p:spPr>
          <a:xfrm rot="10800000">
            <a:off x="7057686" y="5030992"/>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00B11DF8-A293-4036-A586-EB1D0556386A}"/>
              </a:ext>
            </a:extLst>
          </p:cNvPr>
          <p:cNvCxnSpPr>
            <a:cxnSpLocks/>
          </p:cNvCxnSpPr>
          <p:nvPr/>
        </p:nvCxnSpPr>
        <p:spPr>
          <a:xfrm rot="10800000">
            <a:off x="6426456" y="6105646"/>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2EF8DCE1-F939-430A-974F-AEDFA83E0613}"/>
              </a:ext>
            </a:extLst>
          </p:cNvPr>
          <p:cNvSpPr/>
          <p:nvPr/>
        </p:nvSpPr>
        <p:spPr>
          <a:xfrm>
            <a:off x="2730326" y="1544067"/>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Rounded Corners 40">
            <a:extLst>
              <a:ext uri="{FF2B5EF4-FFF2-40B4-BE49-F238E27FC236}">
                <a16:creationId xmlns:a16="http://schemas.microsoft.com/office/drawing/2014/main" id="{AA0A2FC9-DA13-4A0F-8748-086A59805721}"/>
              </a:ext>
            </a:extLst>
          </p:cNvPr>
          <p:cNvSpPr/>
          <p:nvPr/>
        </p:nvSpPr>
        <p:spPr>
          <a:xfrm>
            <a:off x="8842579" y="400346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Rounded Corners 41">
            <a:extLst>
              <a:ext uri="{FF2B5EF4-FFF2-40B4-BE49-F238E27FC236}">
                <a16:creationId xmlns:a16="http://schemas.microsoft.com/office/drawing/2014/main" id="{50221159-1856-4AD4-95DF-A96735C5121F}"/>
              </a:ext>
            </a:extLst>
          </p:cNvPr>
          <p:cNvSpPr/>
          <p:nvPr/>
        </p:nvSpPr>
        <p:spPr>
          <a:xfrm>
            <a:off x="2122433" y="2625683"/>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Rounded Corners 42">
            <a:extLst>
              <a:ext uri="{FF2B5EF4-FFF2-40B4-BE49-F238E27FC236}">
                <a16:creationId xmlns:a16="http://schemas.microsoft.com/office/drawing/2014/main" id="{5A0D5C1B-03D4-4071-8C9E-6B402409517F}"/>
              </a:ext>
            </a:extLst>
          </p:cNvPr>
          <p:cNvSpPr/>
          <p:nvPr/>
        </p:nvSpPr>
        <p:spPr>
          <a:xfrm>
            <a:off x="8205766" y="5051878"/>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Rounded Corners 43">
            <a:extLst>
              <a:ext uri="{FF2B5EF4-FFF2-40B4-BE49-F238E27FC236}">
                <a16:creationId xmlns:a16="http://schemas.microsoft.com/office/drawing/2014/main" id="{53CEA714-1B86-4BCF-8BE2-F36729AF0E14}"/>
              </a:ext>
            </a:extLst>
          </p:cNvPr>
          <p:cNvSpPr/>
          <p:nvPr/>
        </p:nvSpPr>
        <p:spPr>
          <a:xfrm>
            <a:off x="7574536" y="6126902"/>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Graphic 44" descr="Bullseye with solid fill">
            <a:extLst>
              <a:ext uri="{FF2B5EF4-FFF2-40B4-BE49-F238E27FC236}">
                <a16:creationId xmlns:a16="http://schemas.microsoft.com/office/drawing/2014/main" id="{39E46765-30FC-41F7-8566-A50A1CE654E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48889" y="5511966"/>
            <a:ext cx="540000" cy="540000"/>
          </a:xfrm>
          <a:prstGeom prst="rect">
            <a:avLst/>
          </a:prstGeom>
          <a:effectLst>
            <a:outerShdw blurRad="50800" dist="266700" dir="3000000" algn="tl" rotWithShape="0">
              <a:schemeClr val="tx1">
                <a:alpha val="31000"/>
              </a:schemeClr>
            </a:outerShdw>
          </a:effectLst>
        </p:spPr>
      </p:pic>
      <p:pic>
        <p:nvPicPr>
          <p:cNvPr id="46" name="Graphic 45" descr="Bar graph with upward trend with solid fill">
            <a:extLst>
              <a:ext uri="{FF2B5EF4-FFF2-40B4-BE49-F238E27FC236}">
                <a16:creationId xmlns:a16="http://schemas.microsoft.com/office/drawing/2014/main" id="{4B568A1D-6739-4133-9E8C-BD3AF7C09E78}"/>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88542" y="4432128"/>
            <a:ext cx="540000" cy="540000"/>
          </a:xfrm>
          <a:prstGeom prst="rect">
            <a:avLst/>
          </a:prstGeom>
          <a:effectLst>
            <a:outerShdw blurRad="50800" dist="330200" dir="2400000" algn="tl" rotWithShape="0">
              <a:prstClr val="black">
                <a:alpha val="40000"/>
              </a:prstClr>
            </a:outerShdw>
          </a:effectLst>
        </p:spPr>
      </p:pic>
      <p:pic>
        <p:nvPicPr>
          <p:cNvPr id="47" name="Graphic 46" descr="Stopwatch with solid fill">
            <a:extLst>
              <a:ext uri="{FF2B5EF4-FFF2-40B4-BE49-F238E27FC236}">
                <a16:creationId xmlns:a16="http://schemas.microsoft.com/office/drawing/2014/main" id="{D9530905-13E8-4695-BFF9-3B11821490C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98163" y="3316963"/>
            <a:ext cx="540000" cy="540000"/>
          </a:xfrm>
          <a:prstGeom prst="rect">
            <a:avLst/>
          </a:prstGeom>
          <a:effectLst>
            <a:outerShdw blurRad="50800" dist="292100" dir="1800000" algn="tl" rotWithShape="0">
              <a:prstClr val="black">
                <a:alpha val="40000"/>
              </a:prstClr>
            </a:outerShdw>
          </a:effectLst>
        </p:spPr>
      </p:pic>
      <p:pic>
        <p:nvPicPr>
          <p:cNvPr id="48" name="Graphic 47" descr="Single gear with solid fill">
            <a:extLst>
              <a:ext uri="{FF2B5EF4-FFF2-40B4-BE49-F238E27FC236}">
                <a16:creationId xmlns:a16="http://schemas.microsoft.com/office/drawing/2014/main" id="{AFF084EB-A625-4679-9005-E608FDAD3FB5}"/>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90165" y="3347081"/>
            <a:ext cx="540000" cy="540000"/>
          </a:xfrm>
          <a:prstGeom prst="rect">
            <a:avLst/>
          </a:prstGeom>
          <a:effectLst>
            <a:outerShdw blurRad="50800" dist="266700" dir="1800000" algn="tl" rotWithShape="0">
              <a:prstClr val="black">
                <a:alpha val="40000"/>
              </a:prstClr>
            </a:outerShdw>
          </a:effectLst>
        </p:spPr>
      </p:pic>
      <p:pic>
        <p:nvPicPr>
          <p:cNvPr id="49" name="Graphic 48" descr="Magnifying glass with solid fill">
            <a:extLst>
              <a:ext uri="{FF2B5EF4-FFF2-40B4-BE49-F238E27FC236}">
                <a16:creationId xmlns:a16="http://schemas.microsoft.com/office/drawing/2014/main" id="{06979707-E88A-4C93-AFA1-30A21E2915BA}"/>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92681" y="2247627"/>
            <a:ext cx="540000" cy="540000"/>
          </a:xfrm>
          <a:prstGeom prst="rect">
            <a:avLst/>
          </a:prstGeom>
          <a:effectLst>
            <a:outerShdw blurRad="50800" dist="177800" dir="1800000" algn="tl" rotWithShape="0">
              <a:prstClr val="black">
                <a:alpha val="40000"/>
              </a:prstClr>
            </a:outerShdw>
          </a:effectLst>
        </p:spPr>
      </p:pic>
      <p:pic>
        <p:nvPicPr>
          <p:cNvPr id="50" name="Graphic 49" descr="Lightbulb with solid fill">
            <a:extLst>
              <a:ext uri="{FF2B5EF4-FFF2-40B4-BE49-F238E27FC236}">
                <a16:creationId xmlns:a16="http://schemas.microsoft.com/office/drawing/2014/main" id="{9D0F1E9D-77B1-47A2-9965-7EF8757022AF}"/>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99461" y="1100857"/>
            <a:ext cx="540000" cy="540000"/>
          </a:xfrm>
          <a:prstGeom prst="rect">
            <a:avLst/>
          </a:prstGeom>
          <a:effectLst>
            <a:outerShdw blurRad="50800" dist="190500" dir="2400000" algn="tl" rotWithShape="0">
              <a:prstClr val="black">
                <a:alpha val="40000"/>
              </a:prstClr>
            </a:outerShdw>
          </a:effectLst>
        </p:spPr>
      </p:pic>
      <p:sp>
        <p:nvSpPr>
          <p:cNvPr id="51" name="TextBox 50">
            <a:extLst>
              <a:ext uri="{FF2B5EF4-FFF2-40B4-BE49-F238E27FC236}">
                <a16:creationId xmlns:a16="http://schemas.microsoft.com/office/drawing/2014/main" id="{F663FCDC-2679-4560-B2BF-AB5965A0EE4F}"/>
              </a:ext>
            </a:extLst>
          </p:cNvPr>
          <p:cNvSpPr txBox="1"/>
          <p:nvPr/>
        </p:nvSpPr>
        <p:spPr>
          <a:xfrm>
            <a:off x="7151270" y="1704038"/>
            <a:ext cx="357790"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01</a:t>
            </a:r>
          </a:p>
        </p:txBody>
      </p:sp>
      <p:sp>
        <p:nvSpPr>
          <p:cNvPr id="52" name="TextBox 51">
            <a:extLst>
              <a:ext uri="{FF2B5EF4-FFF2-40B4-BE49-F238E27FC236}">
                <a16:creationId xmlns:a16="http://schemas.microsoft.com/office/drawing/2014/main" id="{83B9310E-43E4-43F4-80A4-AACA8D4FD77D}"/>
              </a:ext>
            </a:extLst>
          </p:cNvPr>
          <p:cNvSpPr txBox="1"/>
          <p:nvPr/>
        </p:nvSpPr>
        <p:spPr>
          <a:xfrm>
            <a:off x="6747798" y="2338401"/>
            <a:ext cx="393056"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02</a:t>
            </a:r>
          </a:p>
        </p:txBody>
      </p:sp>
      <p:sp>
        <p:nvSpPr>
          <p:cNvPr id="53" name="TextBox 52">
            <a:extLst>
              <a:ext uri="{FF2B5EF4-FFF2-40B4-BE49-F238E27FC236}">
                <a16:creationId xmlns:a16="http://schemas.microsoft.com/office/drawing/2014/main" id="{55D71D65-0147-4631-82E1-BD82953684EA}"/>
              </a:ext>
            </a:extLst>
          </p:cNvPr>
          <p:cNvSpPr txBox="1"/>
          <p:nvPr/>
        </p:nvSpPr>
        <p:spPr>
          <a:xfrm>
            <a:off x="5737042" y="4492695"/>
            <a:ext cx="396262"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05</a:t>
            </a:r>
          </a:p>
        </p:txBody>
      </p:sp>
      <p:sp>
        <p:nvSpPr>
          <p:cNvPr id="54" name="TextBox 53">
            <a:extLst>
              <a:ext uri="{FF2B5EF4-FFF2-40B4-BE49-F238E27FC236}">
                <a16:creationId xmlns:a16="http://schemas.microsoft.com/office/drawing/2014/main" id="{84A341CB-ED85-4BF4-8F62-7C18A1E39D94}"/>
              </a:ext>
            </a:extLst>
          </p:cNvPr>
          <p:cNvSpPr txBox="1"/>
          <p:nvPr/>
        </p:nvSpPr>
        <p:spPr>
          <a:xfrm>
            <a:off x="7109592" y="2980756"/>
            <a:ext cx="396262"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03</a:t>
            </a:r>
          </a:p>
        </p:txBody>
      </p:sp>
      <p:sp>
        <p:nvSpPr>
          <p:cNvPr id="55" name="TextBox 54">
            <a:extLst>
              <a:ext uri="{FF2B5EF4-FFF2-40B4-BE49-F238E27FC236}">
                <a16:creationId xmlns:a16="http://schemas.microsoft.com/office/drawing/2014/main" id="{56754B27-32F0-44BE-B6AF-981570202F1C}"/>
              </a:ext>
            </a:extLst>
          </p:cNvPr>
          <p:cNvSpPr txBox="1"/>
          <p:nvPr/>
        </p:nvSpPr>
        <p:spPr>
          <a:xfrm>
            <a:off x="5328835" y="3831752"/>
            <a:ext cx="405880"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04</a:t>
            </a:r>
          </a:p>
        </p:txBody>
      </p:sp>
      <p:sp>
        <p:nvSpPr>
          <p:cNvPr id="56" name="TextBox 55">
            <a:extLst>
              <a:ext uri="{FF2B5EF4-FFF2-40B4-BE49-F238E27FC236}">
                <a16:creationId xmlns:a16="http://schemas.microsoft.com/office/drawing/2014/main" id="{0F703032-4DFE-4B25-8847-23F5806318F6}"/>
              </a:ext>
            </a:extLst>
          </p:cNvPr>
          <p:cNvSpPr txBox="1"/>
          <p:nvPr/>
        </p:nvSpPr>
        <p:spPr>
          <a:xfrm>
            <a:off x="5377061" y="5109837"/>
            <a:ext cx="396262"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06</a:t>
            </a:r>
          </a:p>
        </p:txBody>
      </p:sp>
      <p:sp>
        <p:nvSpPr>
          <p:cNvPr id="57" name="TextBox 56">
            <a:extLst>
              <a:ext uri="{FF2B5EF4-FFF2-40B4-BE49-F238E27FC236}">
                <a16:creationId xmlns:a16="http://schemas.microsoft.com/office/drawing/2014/main" id="{C511BFB5-EEAD-4CA1-979C-CC71A3834622}"/>
              </a:ext>
            </a:extLst>
          </p:cNvPr>
          <p:cNvSpPr txBox="1"/>
          <p:nvPr/>
        </p:nvSpPr>
        <p:spPr>
          <a:xfrm>
            <a:off x="7898512" y="108973"/>
            <a:ext cx="4338695" cy="2616101"/>
          </a:xfrm>
          <a:prstGeom prst="rect">
            <a:avLst/>
          </a:prstGeom>
          <a:noFill/>
        </p:spPr>
        <p:txBody>
          <a:bodyPr wrap="square" rtlCol="0">
            <a:spAutoFit/>
          </a:bodyPr>
          <a:lstStyle/>
          <a:p>
            <a:pPr algn="ctr"/>
            <a:r>
              <a:rPr lang="en-GB" sz="4400" b="1" spc="300" dirty="0">
                <a:solidFill>
                  <a:schemeClr val="bg1"/>
                </a:solidFill>
                <a:latin typeface="EuroStyle" panose="02027200000000000000" pitchFamily="18" charset="0"/>
              </a:rPr>
              <a:t>OS Security &amp;</a:t>
            </a:r>
          </a:p>
          <a:p>
            <a:pPr algn="ctr"/>
            <a:r>
              <a:rPr lang="en-GB" sz="4400" b="1" spc="300" dirty="0">
                <a:solidFill>
                  <a:schemeClr val="bg1"/>
                </a:solidFill>
                <a:latin typeface="EuroStyle" panose="02027200000000000000" pitchFamily="18" charset="0"/>
              </a:rPr>
              <a:t>Defensive </a:t>
            </a:r>
          </a:p>
          <a:p>
            <a:pPr algn="ctr"/>
            <a:r>
              <a:rPr lang="en-GB" sz="4400" b="1" spc="300" dirty="0">
                <a:solidFill>
                  <a:schemeClr val="bg1"/>
                </a:solidFill>
                <a:latin typeface="EuroStyle" panose="02027200000000000000" pitchFamily="18" charset="0"/>
              </a:rPr>
              <a:t>Programming</a:t>
            </a:r>
          </a:p>
          <a:p>
            <a:pPr algn="ctr"/>
            <a:r>
              <a:rPr lang="en-GB" sz="3200" b="1" spc="300" dirty="0">
                <a:solidFill>
                  <a:schemeClr val="bg1"/>
                </a:solidFill>
                <a:latin typeface="EuroStyle" panose="02027200000000000000" pitchFamily="18" charset="0"/>
              </a:rPr>
              <a:t>Week 3</a:t>
            </a:r>
          </a:p>
        </p:txBody>
      </p:sp>
      <p:sp>
        <p:nvSpPr>
          <p:cNvPr id="58" name="TextBox 57">
            <a:extLst>
              <a:ext uri="{FF2B5EF4-FFF2-40B4-BE49-F238E27FC236}">
                <a16:creationId xmlns:a16="http://schemas.microsoft.com/office/drawing/2014/main" id="{DE6C5A3C-32EF-4195-8A42-ECEC36D1B91E}"/>
              </a:ext>
            </a:extLst>
          </p:cNvPr>
          <p:cNvSpPr txBox="1"/>
          <p:nvPr/>
        </p:nvSpPr>
        <p:spPr>
          <a:xfrm>
            <a:off x="3402826" y="517115"/>
            <a:ext cx="1794516" cy="461665"/>
          </a:xfrm>
          <a:prstGeom prst="rect">
            <a:avLst/>
          </a:prstGeom>
          <a:noFill/>
        </p:spPr>
        <p:txBody>
          <a:bodyPr wrap="square" rtlCol="0">
            <a:spAutoFit/>
          </a:bodyPr>
          <a:lstStyle/>
          <a:p>
            <a:pPr algn="ctr"/>
            <a:r>
              <a:rPr lang="en-GB" sz="2400" b="1" spc="300" dirty="0">
                <a:solidFill>
                  <a:schemeClr val="bg1"/>
                </a:solidFill>
                <a:latin typeface="EuroStyle" panose="02027200000000000000" pitchFamily="18" charset="0"/>
              </a:rPr>
              <a:t>Intro</a:t>
            </a:r>
          </a:p>
        </p:txBody>
      </p:sp>
      <p:sp>
        <p:nvSpPr>
          <p:cNvPr id="59" name="TextBox 58">
            <a:extLst>
              <a:ext uri="{FF2B5EF4-FFF2-40B4-BE49-F238E27FC236}">
                <a16:creationId xmlns:a16="http://schemas.microsoft.com/office/drawing/2014/main" id="{1F1E1CA2-8B22-4EBC-A8B3-4E1D4101D87E}"/>
              </a:ext>
            </a:extLst>
          </p:cNvPr>
          <p:cNvSpPr txBox="1"/>
          <p:nvPr/>
        </p:nvSpPr>
        <p:spPr>
          <a:xfrm>
            <a:off x="3019444" y="1601899"/>
            <a:ext cx="1445332" cy="461665"/>
          </a:xfrm>
          <a:prstGeom prst="rect">
            <a:avLst/>
          </a:prstGeom>
          <a:noFill/>
        </p:spPr>
        <p:txBody>
          <a:bodyPr wrap="none" rtlCol="0">
            <a:spAutoFit/>
          </a:bodyPr>
          <a:lstStyle/>
          <a:p>
            <a:r>
              <a:rPr lang="en-GB" sz="2400" spc="300" dirty="0">
                <a:solidFill>
                  <a:schemeClr val="bg1"/>
                </a:solidFill>
                <a:latin typeface="EuroStyle" panose="02027200000000000000" pitchFamily="18" charset="0"/>
              </a:rPr>
              <a:t>Monday</a:t>
            </a:r>
            <a:endParaRPr lang="en-GB" spc="300" dirty="0">
              <a:solidFill>
                <a:schemeClr val="bg1"/>
              </a:solidFill>
              <a:latin typeface="EuroStyle" panose="02027200000000000000" pitchFamily="18" charset="0"/>
            </a:endParaRPr>
          </a:p>
        </p:txBody>
      </p:sp>
      <p:sp>
        <p:nvSpPr>
          <p:cNvPr id="60" name="TextBox 59">
            <a:extLst>
              <a:ext uri="{FF2B5EF4-FFF2-40B4-BE49-F238E27FC236}">
                <a16:creationId xmlns:a16="http://schemas.microsoft.com/office/drawing/2014/main" id="{ACF09B4E-41D8-4B56-8174-5E60E938E8D6}"/>
              </a:ext>
            </a:extLst>
          </p:cNvPr>
          <p:cNvSpPr txBox="1"/>
          <p:nvPr/>
        </p:nvSpPr>
        <p:spPr>
          <a:xfrm>
            <a:off x="9113041" y="4053349"/>
            <a:ext cx="1464696" cy="461665"/>
          </a:xfrm>
          <a:prstGeom prst="rect">
            <a:avLst/>
          </a:prstGeom>
          <a:noFill/>
        </p:spPr>
        <p:txBody>
          <a:bodyPr wrap="none" rtlCol="0">
            <a:spAutoFit/>
          </a:bodyPr>
          <a:lstStyle/>
          <a:p>
            <a:r>
              <a:rPr lang="en-GB" sz="2400" spc="300" dirty="0">
                <a:solidFill>
                  <a:srgbClr val="FFC000"/>
                </a:solidFill>
                <a:latin typeface="EuroStyle" panose="02027200000000000000" pitchFamily="18" charset="0"/>
              </a:rPr>
              <a:t>Tuesday</a:t>
            </a:r>
            <a:endParaRPr lang="en-GB" spc="300" dirty="0">
              <a:solidFill>
                <a:srgbClr val="FFC000"/>
              </a:solidFill>
              <a:latin typeface="EuroStyle" panose="02027200000000000000" pitchFamily="18" charset="0"/>
            </a:endParaRPr>
          </a:p>
        </p:txBody>
      </p:sp>
      <p:sp>
        <p:nvSpPr>
          <p:cNvPr id="61" name="TextBox 60">
            <a:extLst>
              <a:ext uri="{FF2B5EF4-FFF2-40B4-BE49-F238E27FC236}">
                <a16:creationId xmlns:a16="http://schemas.microsoft.com/office/drawing/2014/main" id="{9CF244F9-7E36-42DC-B24D-59EBF30A28A1}"/>
              </a:ext>
            </a:extLst>
          </p:cNvPr>
          <p:cNvSpPr txBox="1"/>
          <p:nvPr/>
        </p:nvSpPr>
        <p:spPr>
          <a:xfrm>
            <a:off x="2147731" y="2691467"/>
            <a:ext cx="1813317" cy="461665"/>
          </a:xfrm>
          <a:prstGeom prst="rect">
            <a:avLst/>
          </a:prstGeom>
          <a:noFill/>
        </p:spPr>
        <p:txBody>
          <a:bodyPr wrap="none" rtlCol="0">
            <a:spAutoFit/>
          </a:bodyPr>
          <a:lstStyle/>
          <a:p>
            <a:r>
              <a:rPr lang="en-GB" sz="2400" spc="300" dirty="0">
                <a:solidFill>
                  <a:schemeClr val="bg1"/>
                </a:solidFill>
                <a:latin typeface="EuroStyle" panose="02027200000000000000" pitchFamily="18" charset="0"/>
              </a:rPr>
              <a:t>Wednesday</a:t>
            </a:r>
            <a:endParaRPr lang="en-GB" spc="300" dirty="0">
              <a:solidFill>
                <a:schemeClr val="bg1"/>
              </a:solidFill>
              <a:latin typeface="EuroStyle" panose="02027200000000000000" pitchFamily="18" charset="0"/>
            </a:endParaRPr>
          </a:p>
        </p:txBody>
      </p:sp>
      <p:sp>
        <p:nvSpPr>
          <p:cNvPr id="62" name="TextBox 61">
            <a:extLst>
              <a:ext uri="{FF2B5EF4-FFF2-40B4-BE49-F238E27FC236}">
                <a16:creationId xmlns:a16="http://schemas.microsoft.com/office/drawing/2014/main" id="{E55572B0-0A45-4057-94BB-B759D0F7135D}"/>
              </a:ext>
            </a:extLst>
          </p:cNvPr>
          <p:cNvSpPr txBox="1"/>
          <p:nvPr/>
        </p:nvSpPr>
        <p:spPr>
          <a:xfrm>
            <a:off x="8393801" y="5117662"/>
            <a:ext cx="1479892" cy="461665"/>
          </a:xfrm>
          <a:prstGeom prst="rect">
            <a:avLst/>
          </a:prstGeom>
          <a:noFill/>
        </p:spPr>
        <p:txBody>
          <a:bodyPr wrap="none" rtlCol="0">
            <a:spAutoFit/>
          </a:bodyPr>
          <a:lstStyle/>
          <a:p>
            <a:r>
              <a:rPr lang="en-GB" sz="2400" spc="300" dirty="0">
                <a:solidFill>
                  <a:schemeClr val="bg1"/>
                </a:solidFill>
                <a:latin typeface="EuroStyle" panose="02027200000000000000" pitchFamily="18" charset="0"/>
              </a:rPr>
              <a:t>Thursday</a:t>
            </a:r>
            <a:endParaRPr lang="en-GB" spc="300" dirty="0">
              <a:solidFill>
                <a:schemeClr val="bg1"/>
              </a:solidFill>
              <a:latin typeface="EuroStyle" panose="02027200000000000000" pitchFamily="18" charset="0"/>
            </a:endParaRPr>
          </a:p>
        </p:txBody>
      </p:sp>
      <p:sp>
        <p:nvSpPr>
          <p:cNvPr id="63" name="TextBox 62">
            <a:extLst>
              <a:ext uri="{FF2B5EF4-FFF2-40B4-BE49-F238E27FC236}">
                <a16:creationId xmlns:a16="http://schemas.microsoft.com/office/drawing/2014/main" id="{282655B6-90CA-4328-86FC-0793928AD5CE}"/>
              </a:ext>
            </a:extLst>
          </p:cNvPr>
          <p:cNvSpPr txBox="1"/>
          <p:nvPr/>
        </p:nvSpPr>
        <p:spPr>
          <a:xfrm>
            <a:off x="7976602" y="6192686"/>
            <a:ext cx="1043876" cy="461665"/>
          </a:xfrm>
          <a:prstGeom prst="rect">
            <a:avLst/>
          </a:prstGeom>
          <a:noFill/>
        </p:spPr>
        <p:txBody>
          <a:bodyPr wrap="none" rtlCol="0">
            <a:spAutoFit/>
          </a:bodyPr>
          <a:lstStyle/>
          <a:p>
            <a:r>
              <a:rPr lang="en-GB" sz="2400" spc="300" dirty="0">
                <a:solidFill>
                  <a:schemeClr val="bg1"/>
                </a:solidFill>
                <a:latin typeface="EuroStyle" panose="02027200000000000000" pitchFamily="18" charset="0"/>
              </a:rPr>
              <a:t>Friday</a:t>
            </a:r>
            <a:endParaRPr lang="en-GB" spc="300" dirty="0">
              <a:solidFill>
                <a:schemeClr val="bg1"/>
              </a:solidFill>
              <a:latin typeface="EuroStyle" panose="02027200000000000000" pitchFamily="18" charset="0"/>
            </a:endParaRPr>
          </a:p>
        </p:txBody>
      </p:sp>
    </p:spTree>
    <p:extLst>
      <p:ext uri="{BB962C8B-B14F-4D97-AF65-F5344CB8AC3E}">
        <p14:creationId xmlns:p14="http://schemas.microsoft.com/office/powerpoint/2010/main" val="1120319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854CB-8B03-4BF3-9DF3-1CB6EE072561}"/>
              </a:ext>
            </a:extLst>
          </p:cNvPr>
          <p:cNvSpPr>
            <a:spLocks noGrp="1"/>
          </p:cNvSpPr>
          <p:nvPr>
            <p:ph type="title"/>
          </p:nvPr>
        </p:nvSpPr>
        <p:spPr>
          <a:xfrm>
            <a:off x="838200" y="569311"/>
            <a:ext cx="10515600" cy="1325563"/>
          </a:xfrm>
        </p:spPr>
        <p:txBody>
          <a:bodyPr>
            <a:normAutofit/>
          </a:bodyPr>
          <a:lstStyle/>
          <a:p>
            <a:r>
              <a:rPr lang="en-GB" dirty="0" err="1"/>
              <a:t>Cybok</a:t>
            </a:r>
            <a:r>
              <a:rPr lang="en-GB" dirty="0"/>
              <a:t> - Threats to operating systems </a:t>
            </a:r>
            <a:br>
              <a:rPr lang="en-GB" dirty="0"/>
            </a:br>
            <a:r>
              <a:rPr lang="en-GB" sz="2800" b="1" dirty="0"/>
              <a:t>Side Channels (hardware) </a:t>
            </a:r>
          </a:p>
        </p:txBody>
      </p:sp>
      <p:sp>
        <p:nvSpPr>
          <p:cNvPr id="3" name="Content Placeholder 2">
            <a:extLst>
              <a:ext uri="{FF2B5EF4-FFF2-40B4-BE49-F238E27FC236}">
                <a16:creationId xmlns:a16="http://schemas.microsoft.com/office/drawing/2014/main" id="{18D91F36-B649-487E-908C-06F78D4FBBFF}"/>
              </a:ext>
            </a:extLst>
          </p:cNvPr>
          <p:cNvSpPr>
            <a:spLocks noGrp="1"/>
          </p:cNvSpPr>
          <p:nvPr>
            <p:ph idx="1"/>
          </p:nvPr>
        </p:nvSpPr>
        <p:spPr/>
        <p:txBody>
          <a:bodyPr>
            <a:normAutofit/>
          </a:bodyPr>
          <a:lstStyle/>
          <a:p>
            <a:r>
              <a:rPr lang="en-GB" dirty="0"/>
              <a:t>Attackers use access times of shared resources such as caches and TLBs to detect that another security domain has used the resource, allowing them to leak sensitive data. </a:t>
            </a:r>
          </a:p>
          <a:p>
            <a:endParaRPr lang="en-GB" dirty="0"/>
          </a:p>
          <a:p>
            <a:r>
              <a:rPr lang="en-GB" dirty="0"/>
              <a:t>TLB – Translation Lookaside Buffer</a:t>
            </a:r>
          </a:p>
          <a:p>
            <a:pPr lvl="1"/>
            <a:r>
              <a:rPr lang="en-GB" dirty="0">
                <a:hlinkClick r:id="rId2"/>
              </a:rPr>
              <a:t>https://en.wikipedia.org/wiki/Translation_lookaside_buffer</a:t>
            </a:r>
            <a:r>
              <a:rPr lang="en-GB" dirty="0"/>
              <a:t> </a:t>
            </a:r>
          </a:p>
          <a:p>
            <a:endParaRPr lang="en-GB" dirty="0"/>
          </a:p>
          <a:p>
            <a:endParaRPr lang="en-GB" dirty="0"/>
          </a:p>
        </p:txBody>
      </p:sp>
    </p:spTree>
    <p:extLst>
      <p:ext uri="{BB962C8B-B14F-4D97-AF65-F5344CB8AC3E}">
        <p14:creationId xmlns:p14="http://schemas.microsoft.com/office/powerpoint/2010/main" val="1035911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854CB-8B03-4BF3-9DF3-1CB6EE072561}"/>
              </a:ext>
            </a:extLst>
          </p:cNvPr>
          <p:cNvSpPr>
            <a:spLocks noGrp="1"/>
          </p:cNvSpPr>
          <p:nvPr>
            <p:ph type="title"/>
          </p:nvPr>
        </p:nvSpPr>
        <p:spPr>
          <a:xfrm>
            <a:off x="838200" y="569311"/>
            <a:ext cx="10515600" cy="1325563"/>
          </a:xfrm>
        </p:spPr>
        <p:txBody>
          <a:bodyPr>
            <a:normAutofit/>
          </a:bodyPr>
          <a:lstStyle/>
          <a:p>
            <a:r>
              <a:rPr lang="en-GB" dirty="0" err="1"/>
              <a:t>Cybok</a:t>
            </a:r>
            <a:r>
              <a:rPr lang="en-GB" dirty="0"/>
              <a:t> - Threats to operating systems </a:t>
            </a:r>
            <a:br>
              <a:rPr lang="en-GB" dirty="0"/>
            </a:br>
            <a:r>
              <a:rPr lang="en-GB" sz="2800" b="1" dirty="0"/>
              <a:t>Side Channels (Speculative) </a:t>
            </a:r>
          </a:p>
        </p:txBody>
      </p:sp>
      <p:sp>
        <p:nvSpPr>
          <p:cNvPr id="3" name="Content Placeholder 2">
            <a:extLst>
              <a:ext uri="{FF2B5EF4-FFF2-40B4-BE49-F238E27FC236}">
                <a16:creationId xmlns:a16="http://schemas.microsoft.com/office/drawing/2014/main" id="{18D91F36-B649-487E-908C-06F78D4FBBFF}"/>
              </a:ext>
            </a:extLst>
          </p:cNvPr>
          <p:cNvSpPr>
            <a:spLocks noGrp="1"/>
          </p:cNvSpPr>
          <p:nvPr>
            <p:ph idx="1"/>
          </p:nvPr>
        </p:nvSpPr>
        <p:spPr/>
        <p:txBody>
          <a:bodyPr>
            <a:normAutofit/>
          </a:bodyPr>
          <a:lstStyle/>
          <a:p>
            <a:r>
              <a:rPr lang="en-GB" dirty="0"/>
              <a:t>Security checks are bypassed in speculative or out-of-order execution and while results are squashed they leave a measurable </a:t>
            </a:r>
            <a:r>
              <a:rPr lang="en-GB" dirty="0" err="1"/>
              <a:t>tracein</a:t>
            </a:r>
            <a:r>
              <a:rPr lang="en-GB" dirty="0"/>
              <a:t> the micro-architectural state of the machine. </a:t>
            </a:r>
          </a:p>
          <a:p>
            <a:endParaRPr lang="en-GB" dirty="0"/>
          </a:p>
        </p:txBody>
      </p:sp>
    </p:spTree>
    <p:extLst>
      <p:ext uri="{BB962C8B-B14F-4D97-AF65-F5344CB8AC3E}">
        <p14:creationId xmlns:p14="http://schemas.microsoft.com/office/powerpoint/2010/main" val="257224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854CB-8B03-4BF3-9DF3-1CB6EE072561}"/>
              </a:ext>
            </a:extLst>
          </p:cNvPr>
          <p:cNvSpPr>
            <a:spLocks noGrp="1"/>
          </p:cNvSpPr>
          <p:nvPr>
            <p:ph type="title"/>
          </p:nvPr>
        </p:nvSpPr>
        <p:spPr>
          <a:xfrm>
            <a:off x="838200" y="569311"/>
            <a:ext cx="10515600" cy="1325563"/>
          </a:xfrm>
        </p:spPr>
        <p:txBody>
          <a:bodyPr>
            <a:normAutofit/>
          </a:bodyPr>
          <a:lstStyle/>
          <a:p>
            <a:r>
              <a:rPr lang="en-GB" dirty="0" err="1"/>
              <a:t>Cybok</a:t>
            </a:r>
            <a:r>
              <a:rPr lang="en-GB" dirty="0"/>
              <a:t> - Threats to operating systems </a:t>
            </a:r>
            <a:br>
              <a:rPr lang="en-GB" dirty="0"/>
            </a:br>
            <a:r>
              <a:rPr lang="en-GB" sz="2800" b="1" dirty="0"/>
              <a:t>Side Channels (Software) </a:t>
            </a:r>
          </a:p>
        </p:txBody>
      </p:sp>
      <p:sp>
        <p:nvSpPr>
          <p:cNvPr id="3" name="Content Placeholder 2">
            <a:extLst>
              <a:ext uri="{FF2B5EF4-FFF2-40B4-BE49-F238E27FC236}">
                <a16:creationId xmlns:a16="http://schemas.microsoft.com/office/drawing/2014/main" id="{18D91F36-B649-487E-908C-06F78D4FBBFF}"/>
              </a:ext>
            </a:extLst>
          </p:cNvPr>
          <p:cNvSpPr>
            <a:spLocks noGrp="1"/>
          </p:cNvSpPr>
          <p:nvPr>
            <p:ph idx="1"/>
          </p:nvPr>
        </p:nvSpPr>
        <p:spPr/>
        <p:txBody>
          <a:bodyPr>
            <a:normAutofit/>
          </a:bodyPr>
          <a:lstStyle/>
          <a:p>
            <a:r>
              <a:rPr lang="en-GB" dirty="0"/>
              <a:t>Example – when OS/Hypervisors use features such as memory deduplication, attackers can measure that another security domain has the same content. </a:t>
            </a:r>
          </a:p>
          <a:p>
            <a:endParaRPr lang="en-GB" dirty="0"/>
          </a:p>
        </p:txBody>
      </p:sp>
    </p:spTree>
    <p:extLst>
      <p:ext uri="{BB962C8B-B14F-4D97-AF65-F5344CB8AC3E}">
        <p14:creationId xmlns:p14="http://schemas.microsoft.com/office/powerpoint/2010/main" val="796954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854CB-8B03-4BF3-9DF3-1CB6EE072561}"/>
              </a:ext>
            </a:extLst>
          </p:cNvPr>
          <p:cNvSpPr>
            <a:spLocks noGrp="1"/>
          </p:cNvSpPr>
          <p:nvPr>
            <p:ph type="title"/>
          </p:nvPr>
        </p:nvSpPr>
        <p:spPr>
          <a:xfrm>
            <a:off x="838200" y="569311"/>
            <a:ext cx="10515600" cy="1325563"/>
          </a:xfrm>
        </p:spPr>
        <p:txBody>
          <a:bodyPr>
            <a:normAutofit/>
          </a:bodyPr>
          <a:lstStyle/>
          <a:p>
            <a:r>
              <a:rPr lang="en-GB" dirty="0" err="1"/>
              <a:t>Cybok</a:t>
            </a:r>
            <a:r>
              <a:rPr lang="en-GB" dirty="0"/>
              <a:t> - Threats to operating systems </a:t>
            </a:r>
            <a:br>
              <a:rPr lang="en-GB" dirty="0"/>
            </a:br>
            <a:r>
              <a:rPr lang="en-GB" sz="2800" b="1" dirty="0"/>
              <a:t>Resource depletion (DoS)</a:t>
            </a:r>
          </a:p>
        </p:txBody>
      </p:sp>
      <p:sp>
        <p:nvSpPr>
          <p:cNvPr id="3" name="Content Placeholder 2">
            <a:extLst>
              <a:ext uri="{FF2B5EF4-FFF2-40B4-BE49-F238E27FC236}">
                <a16:creationId xmlns:a16="http://schemas.microsoft.com/office/drawing/2014/main" id="{18D91F36-B649-487E-908C-06F78D4FBBFF}"/>
              </a:ext>
            </a:extLst>
          </p:cNvPr>
          <p:cNvSpPr>
            <a:spLocks noGrp="1"/>
          </p:cNvSpPr>
          <p:nvPr>
            <p:ph idx="1"/>
          </p:nvPr>
        </p:nvSpPr>
        <p:spPr/>
        <p:txBody>
          <a:bodyPr>
            <a:normAutofit/>
          </a:bodyPr>
          <a:lstStyle/>
          <a:p>
            <a:r>
              <a:rPr lang="en-GB" dirty="0"/>
              <a:t>By hogging resources (memory, SPU, buses etc) attackers prevent other programs from making progress, leading to a denial of service. </a:t>
            </a:r>
          </a:p>
          <a:p>
            <a:endParaRPr lang="en-GB" dirty="0"/>
          </a:p>
        </p:txBody>
      </p:sp>
    </p:spTree>
    <p:extLst>
      <p:ext uri="{BB962C8B-B14F-4D97-AF65-F5344CB8AC3E}">
        <p14:creationId xmlns:p14="http://schemas.microsoft.com/office/powerpoint/2010/main" val="2038567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854CB-8B03-4BF3-9DF3-1CB6EE072561}"/>
              </a:ext>
            </a:extLst>
          </p:cNvPr>
          <p:cNvSpPr>
            <a:spLocks noGrp="1"/>
          </p:cNvSpPr>
          <p:nvPr>
            <p:ph type="title"/>
          </p:nvPr>
        </p:nvSpPr>
        <p:spPr>
          <a:xfrm>
            <a:off x="838200" y="569311"/>
            <a:ext cx="10515600" cy="1325563"/>
          </a:xfrm>
        </p:spPr>
        <p:txBody>
          <a:bodyPr>
            <a:normAutofit/>
          </a:bodyPr>
          <a:lstStyle/>
          <a:p>
            <a:r>
              <a:rPr lang="en-GB" dirty="0" err="1"/>
              <a:t>Cybok</a:t>
            </a:r>
            <a:r>
              <a:rPr lang="en-GB"/>
              <a:t> - Threats </a:t>
            </a:r>
            <a:r>
              <a:rPr lang="en-GB" dirty="0"/>
              <a:t>to operating systems </a:t>
            </a:r>
            <a:br>
              <a:rPr lang="en-GB" dirty="0"/>
            </a:br>
            <a:r>
              <a:rPr lang="en-GB" sz="2800" b="1" dirty="0"/>
              <a:t>Deadlocks/hangs (DoS)</a:t>
            </a:r>
          </a:p>
        </p:txBody>
      </p:sp>
      <p:sp>
        <p:nvSpPr>
          <p:cNvPr id="3" name="Content Placeholder 2">
            <a:extLst>
              <a:ext uri="{FF2B5EF4-FFF2-40B4-BE49-F238E27FC236}">
                <a16:creationId xmlns:a16="http://schemas.microsoft.com/office/drawing/2014/main" id="{18D91F36-B649-487E-908C-06F78D4FBBFF}"/>
              </a:ext>
            </a:extLst>
          </p:cNvPr>
          <p:cNvSpPr>
            <a:spLocks noGrp="1"/>
          </p:cNvSpPr>
          <p:nvPr>
            <p:ph idx="1"/>
          </p:nvPr>
        </p:nvSpPr>
        <p:spPr/>
        <p:txBody>
          <a:bodyPr>
            <a:normAutofit/>
          </a:bodyPr>
          <a:lstStyle/>
          <a:p>
            <a:r>
              <a:rPr lang="en-GB" dirty="0"/>
              <a:t>The attacker brings the system to a state where no progress can be made for some part of the software, e.g.: due to a deadlock (DoS)</a:t>
            </a:r>
          </a:p>
        </p:txBody>
      </p:sp>
    </p:spTree>
    <p:extLst>
      <p:ext uri="{BB962C8B-B14F-4D97-AF65-F5344CB8AC3E}">
        <p14:creationId xmlns:p14="http://schemas.microsoft.com/office/powerpoint/2010/main" val="785349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52063-CAAC-4EE2-8A23-BD65D0C07192}"/>
              </a:ext>
            </a:extLst>
          </p:cNvPr>
          <p:cNvSpPr>
            <a:spLocks noGrp="1"/>
          </p:cNvSpPr>
          <p:nvPr>
            <p:ph type="title"/>
          </p:nvPr>
        </p:nvSpPr>
        <p:spPr/>
        <p:txBody>
          <a:bodyPr/>
          <a:lstStyle/>
          <a:p>
            <a:r>
              <a:rPr lang="en-GB" dirty="0"/>
              <a:t>Additional Notes</a:t>
            </a:r>
          </a:p>
        </p:txBody>
      </p:sp>
      <p:sp>
        <p:nvSpPr>
          <p:cNvPr id="3" name="Content Placeholder 2">
            <a:extLst>
              <a:ext uri="{FF2B5EF4-FFF2-40B4-BE49-F238E27FC236}">
                <a16:creationId xmlns:a16="http://schemas.microsoft.com/office/drawing/2014/main" id="{4FD47710-F98A-470E-BF05-2EC59D948FFD}"/>
              </a:ext>
            </a:extLst>
          </p:cNvPr>
          <p:cNvSpPr>
            <a:spLocks noGrp="1"/>
          </p:cNvSpPr>
          <p:nvPr>
            <p:ph idx="1"/>
          </p:nvPr>
        </p:nvSpPr>
        <p:spPr/>
        <p:txBody>
          <a:bodyPr/>
          <a:lstStyle/>
          <a:p>
            <a:pPr marL="0" indent="0">
              <a:buNone/>
            </a:pPr>
            <a:r>
              <a:rPr lang="en-US">
                <a:solidFill>
                  <a:srgbClr val="000000"/>
                </a:solidFill>
                <a:latin typeface="Calibri" panose="020F0502020204030204" pitchFamily="34" charset="0"/>
              </a:rPr>
              <a:t>T</a:t>
            </a:r>
            <a:r>
              <a:rPr lang="en-US" b="0" i="0">
                <a:solidFill>
                  <a:srgbClr val="000000"/>
                </a:solidFill>
                <a:effectLst/>
                <a:latin typeface="Calibri" panose="020F0502020204030204" pitchFamily="34" charset="0"/>
              </a:rPr>
              <a:t>he vulnerability portal for Microsoft including the CVE and its respected patch number:</a:t>
            </a:r>
            <a:endParaRPr lang="en-GB" b="0" i="0" dirty="0">
              <a:effectLst/>
              <a:latin typeface="Calibri" panose="020F0502020204030204" pitchFamily="34" charset="0"/>
              <a:hlinkClick r:id="rId2"/>
            </a:endParaRPr>
          </a:p>
          <a:p>
            <a:r>
              <a:rPr lang="en-GB" b="0" i="0" dirty="0">
                <a:effectLst/>
                <a:latin typeface="Calibri" panose="020F0502020204030204" pitchFamily="34" charset="0"/>
                <a:hlinkClick r:id="rId2"/>
              </a:rPr>
              <a:t>https://msrc.microsoft.com/update-guide</a:t>
            </a:r>
            <a:r>
              <a:rPr lang="en-GB" b="0" i="0" dirty="0">
                <a:effectLst/>
                <a:latin typeface="Calibri" panose="020F0502020204030204" pitchFamily="34" charset="0"/>
              </a:rPr>
              <a:t> </a:t>
            </a:r>
            <a:endParaRPr lang="en-GB" dirty="0"/>
          </a:p>
          <a:p>
            <a:endParaRPr lang="en-GB" dirty="0"/>
          </a:p>
        </p:txBody>
      </p:sp>
    </p:spTree>
    <p:extLst>
      <p:ext uri="{BB962C8B-B14F-4D97-AF65-F5344CB8AC3E}">
        <p14:creationId xmlns:p14="http://schemas.microsoft.com/office/powerpoint/2010/main" val="1013070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52063-CAAC-4EE2-8A23-BD65D0C07192}"/>
              </a:ext>
            </a:extLst>
          </p:cNvPr>
          <p:cNvSpPr>
            <a:spLocks noGrp="1"/>
          </p:cNvSpPr>
          <p:nvPr>
            <p:ph type="title"/>
          </p:nvPr>
        </p:nvSpPr>
        <p:spPr/>
        <p:txBody>
          <a:bodyPr/>
          <a:lstStyle/>
          <a:p>
            <a:r>
              <a:rPr lang="en-GB" dirty="0"/>
              <a:t>Additional Notes</a:t>
            </a:r>
          </a:p>
        </p:txBody>
      </p:sp>
      <p:sp>
        <p:nvSpPr>
          <p:cNvPr id="3" name="Content Placeholder 2">
            <a:extLst>
              <a:ext uri="{FF2B5EF4-FFF2-40B4-BE49-F238E27FC236}">
                <a16:creationId xmlns:a16="http://schemas.microsoft.com/office/drawing/2014/main" id="{4FD47710-F98A-470E-BF05-2EC59D948FFD}"/>
              </a:ext>
            </a:extLst>
          </p:cNvPr>
          <p:cNvSpPr>
            <a:spLocks noGrp="1"/>
          </p:cNvSpPr>
          <p:nvPr>
            <p:ph idx="1"/>
          </p:nvPr>
        </p:nvSpPr>
        <p:spPr/>
        <p:txBody>
          <a:bodyPr/>
          <a:lstStyle/>
          <a:p>
            <a:r>
              <a:rPr lang="en-GB" b="1" i="0" dirty="0">
                <a:solidFill>
                  <a:srgbClr val="2B3F4C"/>
                </a:solidFill>
                <a:effectLst/>
                <a:latin typeface="Roboto Condensed" panose="02000000000000000000" pitchFamily="2" charset="0"/>
              </a:rPr>
              <a:t>15 top Linux threats, according to Trend Micro</a:t>
            </a:r>
          </a:p>
          <a:p>
            <a:pPr lvl="1"/>
            <a:r>
              <a:rPr lang="en-GB" dirty="0">
                <a:hlinkClick r:id="rId2"/>
              </a:rPr>
              <a:t>https://cloud7.news/security/15-top-linux-threats-according-to-trend-micro/</a:t>
            </a:r>
            <a:r>
              <a:rPr lang="en-GB" dirty="0"/>
              <a:t> </a:t>
            </a:r>
          </a:p>
          <a:p>
            <a:pPr lvl="1"/>
            <a:endParaRPr lang="en-GB" dirty="0"/>
          </a:p>
          <a:p>
            <a:endParaRPr lang="en-GB" dirty="0"/>
          </a:p>
        </p:txBody>
      </p:sp>
      <p:pic>
        <p:nvPicPr>
          <p:cNvPr id="1026" name="Picture 2" descr="Top threat types found in Linux systems in the first half of 2021">
            <a:extLst>
              <a:ext uri="{FF2B5EF4-FFF2-40B4-BE49-F238E27FC236}">
                <a16:creationId xmlns:a16="http://schemas.microsoft.com/office/drawing/2014/main" id="{4F42C994-C7E9-4075-84B5-8F15437A1A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3001" y="2734147"/>
            <a:ext cx="5028398" cy="38894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DDCB83B-820E-4B49-99B2-77789EC94E99}"/>
              </a:ext>
            </a:extLst>
          </p:cNvPr>
          <p:cNvPicPr>
            <a:picLocks noChangeAspect="1"/>
          </p:cNvPicPr>
          <p:nvPr/>
        </p:nvPicPr>
        <p:blipFill>
          <a:blip r:embed="rId4"/>
          <a:stretch>
            <a:fillRect/>
          </a:stretch>
        </p:blipFill>
        <p:spPr>
          <a:xfrm>
            <a:off x="1388198" y="2734147"/>
            <a:ext cx="4450084" cy="3876440"/>
          </a:xfrm>
          <a:prstGeom prst="rect">
            <a:avLst/>
          </a:prstGeom>
        </p:spPr>
      </p:pic>
    </p:spTree>
    <p:extLst>
      <p:ext uri="{BB962C8B-B14F-4D97-AF65-F5344CB8AC3E}">
        <p14:creationId xmlns:p14="http://schemas.microsoft.com/office/powerpoint/2010/main" val="103358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C985D-3551-4624-8432-BCD0D0F94B15}"/>
              </a:ext>
            </a:extLst>
          </p:cNvPr>
          <p:cNvSpPr>
            <a:spLocks noGrp="1"/>
          </p:cNvSpPr>
          <p:nvPr>
            <p:ph type="title"/>
          </p:nvPr>
        </p:nvSpPr>
        <p:spPr/>
        <p:txBody>
          <a:bodyPr/>
          <a:lstStyle/>
          <a:p>
            <a:r>
              <a:rPr lang="en-GB" dirty="0"/>
              <a:t>Additional Notes </a:t>
            </a:r>
          </a:p>
        </p:txBody>
      </p:sp>
      <p:sp>
        <p:nvSpPr>
          <p:cNvPr id="3" name="Content Placeholder 2">
            <a:extLst>
              <a:ext uri="{FF2B5EF4-FFF2-40B4-BE49-F238E27FC236}">
                <a16:creationId xmlns:a16="http://schemas.microsoft.com/office/drawing/2014/main" id="{9B20B351-5F1F-4B30-8956-71022701CC1A}"/>
              </a:ext>
            </a:extLst>
          </p:cNvPr>
          <p:cNvSpPr>
            <a:spLocks noGrp="1"/>
          </p:cNvSpPr>
          <p:nvPr>
            <p:ph idx="1"/>
          </p:nvPr>
        </p:nvSpPr>
        <p:spPr/>
        <p:txBody>
          <a:bodyPr>
            <a:normAutofit/>
          </a:bodyPr>
          <a:lstStyle/>
          <a:p>
            <a:r>
              <a:rPr lang="en-GB" dirty="0"/>
              <a:t>Linux Threat Report 2021 1H</a:t>
            </a:r>
          </a:p>
          <a:p>
            <a:pPr lvl="1"/>
            <a:r>
              <a:rPr lang="en-GB" dirty="0"/>
              <a:t>LINUX THREATS IN THE CLOUD AND SECURITY RECOMMENDATIONS</a:t>
            </a:r>
          </a:p>
          <a:p>
            <a:pPr lvl="1"/>
            <a:r>
              <a:rPr lang="en-GB" dirty="0"/>
              <a:t>Linux powers many cloud infrastructures today. However, it is not immune to threats and risks. We discuss several pressing security issues including malware and vulnerabilities that compromise Linux systems in the first half of 2021.</a:t>
            </a:r>
            <a:endParaRPr lang="en-GB" dirty="0">
              <a:hlinkClick r:id="rId2"/>
            </a:endParaRPr>
          </a:p>
          <a:p>
            <a:pPr lvl="1"/>
            <a:endParaRPr lang="en-GB" dirty="0">
              <a:hlinkClick r:id="rId2"/>
            </a:endParaRPr>
          </a:p>
          <a:p>
            <a:pPr lvl="1"/>
            <a:r>
              <a:rPr lang="en-GB" dirty="0">
                <a:hlinkClick r:id="rId2"/>
              </a:rPr>
              <a:t>https://www.trendmicro.com/vinfo/us/security/news/cybercrime-and-digital-threats/linux-threat-report-2021-1h-linux-threats-in-the-cloud-and-security-recommendations</a:t>
            </a:r>
            <a:r>
              <a:rPr lang="en-GB" dirty="0"/>
              <a:t> </a:t>
            </a:r>
          </a:p>
        </p:txBody>
      </p:sp>
    </p:spTree>
    <p:extLst>
      <p:ext uri="{BB962C8B-B14F-4D97-AF65-F5344CB8AC3E}">
        <p14:creationId xmlns:p14="http://schemas.microsoft.com/office/powerpoint/2010/main" val="2512052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B294F-EEE1-41B7-AC46-D984AEE90F7B}"/>
              </a:ext>
            </a:extLst>
          </p:cNvPr>
          <p:cNvSpPr>
            <a:spLocks noGrp="1"/>
          </p:cNvSpPr>
          <p:nvPr>
            <p:ph type="title"/>
          </p:nvPr>
        </p:nvSpPr>
        <p:spPr/>
        <p:txBody>
          <a:bodyPr/>
          <a:lstStyle/>
          <a:p>
            <a:r>
              <a:rPr lang="en-GB" dirty="0"/>
              <a:t>Additional Notes</a:t>
            </a:r>
          </a:p>
        </p:txBody>
      </p:sp>
      <p:sp>
        <p:nvSpPr>
          <p:cNvPr id="3" name="Content Placeholder 2">
            <a:extLst>
              <a:ext uri="{FF2B5EF4-FFF2-40B4-BE49-F238E27FC236}">
                <a16:creationId xmlns:a16="http://schemas.microsoft.com/office/drawing/2014/main" id="{E5A6103D-39D6-4A85-8CFB-6FA0F02BFEAA}"/>
              </a:ext>
            </a:extLst>
          </p:cNvPr>
          <p:cNvSpPr>
            <a:spLocks noGrp="1"/>
          </p:cNvSpPr>
          <p:nvPr>
            <p:ph idx="1"/>
          </p:nvPr>
        </p:nvSpPr>
        <p:spPr/>
        <p:txBody>
          <a:bodyPr/>
          <a:lstStyle/>
          <a:p>
            <a:r>
              <a:rPr lang="en-GB" dirty="0">
                <a:hlinkClick r:id="rId2"/>
              </a:rPr>
              <a:t>https://www.smehorizon.com/linux-os-identified-as-critical-area-for-cybersecurity/</a:t>
            </a:r>
            <a:r>
              <a:rPr lang="en-GB" dirty="0"/>
              <a:t> </a:t>
            </a:r>
          </a:p>
        </p:txBody>
      </p:sp>
    </p:spTree>
    <p:extLst>
      <p:ext uri="{BB962C8B-B14F-4D97-AF65-F5344CB8AC3E}">
        <p14:creationId xmlns:p14="http://schemas.microsoft.com/office/powerpoint/2010/main" val="3719675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9CF69-88A7-4101-8B8D-33C7AC98A250}"/>
              </a:ext>
            </a:extLst>
          </p:cNvPr>
          <p:cNvSpPr>
            <a:spLocks noGrp="1"/>
          </p:cNvSpPr>
          <p:nvPr>
            <p:ph type="title"/>
          </p:nvPr>
        </p:nvSpPr>
        <p:spPr>
          <a:xfrm>
            <a:off x="793095" y="561947"/>
            <a:ext cx="10515600" cy="1325563"/>
          </a:xfrm>
        </p:spPr>
        <p:txBody>
          <a:bodyPr>
            <a:normAutofit/>
          </a:bodyPr>
          <a:lstStyle/>
          <a:p>
            <a:r>
              <a:rPr lang="en-GB" dirty="0"/>
              <a:t>Additional Notes - </a:t>
            </a:r>
            <a:r>
              <a:rPr lang="en-GB" b="1" dirty="0"/>
              <a:t>The Role of Operating Systems in Security</a:t>
            </a:r>
            <a:endParaRPr lang="en-GB" dirty="0"/>
          </a:p>
        </p:txBody>
      </p:sp>
      <p:sp>
        <p:nvSpPr>
          <p:cNvPr id="3" name="Content Placeholder 2">
            <a:extLst>
              <a:ext uri="{FF2B5EF4-FFF2-40B4-BE49-F238E27FC236}">
                <a16:creationId xmlns:a16="http://schemas.microsoft.com/office/drawing/2014/main" id="{6F0E7C60-2ED7-44A6-8B9A-5EBBCAEF7AA2}"/>
              </a:ext>
            </a:extLst>
          </p:cNvPr>
          <p:cNvSpPr>
            <a:spLocks noGrp="1"/>
          </p:cNvSpPr>
          <p:nvPr>
            <p:ph idx="1"/>
          </p:nvPr>
        </p:nvSpPr>
        <p:spPr/>
        <p:txBody>
          <a:bodyPr>
            <a:normAutofit/>
          </a:bodyPr>
          <a:lstStyle/>
          <a:p>
            <a:r>
              <a:rPr lang="en-GB" dirty="0">
                <a:hlinkClick r:id="rId2"/>
              </a:rPr>
              <a:t>https://www.companionlink.com/blog/2021/03/the-role-of-operating-systems-in-security/</a:t>
            </a:r>
            <a:r>
              <a:rPr lang="en-GB" dirty="0"/>
              <a:t> </a:t>
            </a:r>
          </a:p>
          <a:p>
            <a:pPr lvl="1"/>
            <a:r>
              <a:rPr lang="en-GB" dirty="0"/>
              <a:t>For every computer system and software design, it is imperative that it should address all security concerns and implement required safeguards to enforce security policies. At the same time, it is important to keep a balance since rigorous security measures can not only increase costs but also limit the user-friendliness, usefulness and smooth performance of the system. Hence, system designers have to ensure effective performance without compromising on security. A computer’s operating system must concentrate on delivering a functionally complete and flexible set of security mechanism for security policies to be effectively enforced.</a:t>
            </a:r>
          </a:p>
          <a:p>
            <a:endParaRPr lang="en-GB" dirty="0"/>
          </a:p>
          <a:p>
            <a:endParaRPr lang="en-GB" dirty="0"/>
          </a:p>
        </p:txBody>
      </p:sp>
    </p:spTree>
    <p:extLst>
      <p:ext uri="{BB962C8B-B14F-4D97-AF65-F5344CB8AC3E}">
        <p14:creationId xmlns:p14="http://schemas.microsoft.com/office/powerpoint/2010/main" val="97829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0C158-7FA9-47C1-8D77-246239BA3BF8}"/>
              </a:ext>
            </a:extLst>
          </p:cNvPr>
          <p:cNvSpPr>
            <a:spLocks noGrp="1"/>
          </p:cNvSpPr>
          <p:nvPr>
            <p:ph type="title"/>
          </p:nvPr>
        </p:nvSpPr>
        <p:spPr/>
        <p:txBody>
          <a:bodyPr/>
          <a:lstStyle/>
          <a:p>
            <a:r>
              <a:rPr lang="en-GB" dirty="0"/>
              <a:t>Threats to operating systems</a:t>
            </a:r>
          </a:p>
        </p:txBody>
      </p:sp>
      <p:sp>
        <p:nvSpPr>
          <p:cNvPr id="3" name="Content Placeholder 2">
            <a:extLst>
              <a:ext uri="{FF2B5EF4-FFF2-40B4-BE49-F238E27FC236}">
                <a16:creationId xmlns:a16="http://schemas.microsoft.com/office/drawing/2014/main" id="{DA4FD8E5-E2E7-4997-A97C-081B1602F688}"/>
              </a:ext>
            </a:extLst>
          </p:cNvPr>
          <p:cNvSpPr>
            <a:spLocks noGrp="1"/>
          </p:cNvSpPr>
          <p:nvPr>
            <p:ph idx="1"/>
          </p:nvPr>
        </p:nvSpPr>
        <p:spPr>
          <a:xfrm>
            <a:off x="378736" y="1961427"/>
            <a:ext cx="11813263" cy="4149662"/>
          </a:xfrm>
        </p:spPr>
        <p:txBody>
          <a:bodyPr>
            <a:normAutofit/>
          </a:bodyPr>
          <a:lstStyle/>
          <a:p>
            <a:r>
              <a:rPr lang="en-GB" dirty="0"/>
              <a:t>There are many sources to consider when researching threats to operating systems, here are some options to consider:</a:t>
            </a:r>
          </a:p>
          <a:p>
            <a:pPr lvl="1"/>
            <a:r>
              <a:rPr lang="en-GB" sz="2000" dirty="0"/>
              <a:t>ENISA Threat Landscape – </a:t>
            </a:r>
            <a:r>
              <a:rPr lang="en-GB" sz="2000" dirty="0">
                <a:hlinkClick r:id="rId2"/>
              </a:rPr>
              <a:t>https://www.enisa.europa.eu/publications/enisa-threat-landscape-2021</a:t>
            </a:r>
            <a:r>
              <a:rPr lang="en-GB" sz="2000" dirty="0"/>
              <a:t> </a:t>
            </a:r>
          </a:p>
          <a:p>
            <a:pPr lvl="1"/>
            <a:r>
              <a:rPr lang="en-GB" sz="2000" dirty="0" err="1"/>
              <a:t>Stack.watch</a:t>
            </a:r>
            <a:r>
              <a:rPr lang="en-GB" sz="2000" dirty="0"/>
              <a:t> – </a:t>
            </a:r>
            <a:r>
              <a:rPr lang="en-GB" sz="2000" dirty="0">
                <a:hlinkClick r:id="rId3"/>
              </a:rPr>
              <a:t>2021 Security Vulnerability Statistics (</a:t>
            </a:r>
            <a:r>
              <a:rPr lang="en-GB" sz="2000" dirty="0" err="1">
                <a:hlinkClick r:id="rId3"/>
              </a:rPr>
              <a:t>stack.watch</a:t>
            </a:r>
            <a:r>
              <a:rPr lang="en-GB" sz="2000" dirty="0">
                <a:hlinkClick r:id="rId3"/>
              </a:rPr>
              <a:t>)</a:t>
            </a:r>
            <a:r>
              <a:rPr lang="en-GB" sz="2000" dirty="0"/>
              <a:t> </a:t>
            </a:r>
          </a:p>
          <a:p>
            <a:pPr lvl="1"/>
            <a:r>
              <a:rPr lang="en-GB" sz="2000" dirty="0"/>
              <a:t>CISA – </a:t>
            </a:r>
            <a:r>
              <a:rPr lang="en-GB" sz="2000" dirty="0">
                <a:hlinkClick r:id="rId4"/>
              </a:rPr>
              <a:t>Known Exploited Vulnerabilities </a:t>
            </a:r>
            <a:r>
              <a:rPr lang="en-GB" sz="2000" dirty="0" err="1">
                <a:hlinkClick r:id="rId4"/>
              </a:rPr>
              <a:t>Catalog</a:t>
            </a:r>
            <a:r>
              <a:rPr lang="en-GB" sz="2000" dirty="0">
                <a:hlinkClick r:id="rId4"/>
              </a:rPr>
              <a:t> | CISA</a:t>
            </a:r>
            <a:r>
              <a:rPr lang="en-GB" sz="2000" dirty="0"/>
              <a:t> </a:t>
            </a:r>
          </a:p>
          <a:p>
            <a:pPr lvl="1"/>
            <a:r>
              <a:rPr lang="en-GB" sz="2000" dirty="0"/>
              <a:t>NCSC Annual Review – </a:t>
            </a:r>
            <a:r>
              <a:rPr lang="en-GB" sz="2000" dirty="0">
                <a:hlinkClick r:id="rId5"/>
              </a:rPr>
              <a:t>https://www.ncsc.gov.uk/collection/ncsc-annual-review-2021</a:t>
            </a:r>
            <a:r>
              <a:rPr lang="en-GB" sz="2000" dirty="0"/>
              <a:t> </a:t>
            </a:r>
          </a:p>
          <a:p>
            <a:pPr lvl="1"/>
            <a:r>
              <a:rPr lang="en-GB" sz="2000" dirty="0"/>
              <a:t>NCSC Weekly Threat Reports – </a:t>
            </a:r>
            <a:r>
              <a:rPr lang="en-GB" sz="2000" dirty="0">
                <a:hlinkClick r:id="rId6"/>
              </a:rPr>
              <a:t>https://www.ncsc.gov.uk/section/keep-up-to-date/threat-reports</a:t>
            </a:r>
            <a:r>
              <a:rPr lang="en-GB" sz="2000" dirty="0"/>
              <a:t> </a:t>
            </a:r>
          </a:p>
          <a:p>
            <a:pPr lvl="1"/>
            <a:r>
              <a:rPr lang="en-GB" sz="2000" dirty="0" err="1"/>
              <a:t>Cybok</a:t>
            </a:r>
            <a:r>
              <a:rPr lang="en-GB" sz="2000" dirty="0"/>
              <a:t> – Knowledge Areas – </a:t>
            </a:r>
            <a:r>
              <a:rPr lang="en-GB" sz="2000" dirty="0">
                <a:hlinkClick r:id="rId7"/>
              </a:rPr>
              <a:t>https://www.cybok.org/knowledgebase1_1/</a:t>
            </a:r>
            <a:r>
              <a:rPr lang="en-GB" sz="2000" dirty="0"/>
              <a:t> </a:t>
            </a:r>
          </a:p>
          <a:p>
            <a:pPr lvl="1"/>
            <a:endParaRPr lang="en-GB" dirty="0"/>
          </a:p>
          <a:p>
            <a:endParaRPr lang="en-GB" dirty="0"/>
          </a:p>
          <a:p>
            <a:endParaRPr lang="en-GB" dirty="0"/>
          </a:p>
          <a:p>
            <a:pPr lvl="1"/>
            <a:endParaRPr lang="en-GB" dirty="0"/>
          </a:p>
          <a:p>
            <a:endParaRPr lang="en-GB" dirty="0"/>
          </a:p>
        </p:txBody>
      </p:sp>
    </p:spTree>
    <p:extLst>
      <p:ext uri="{BB962C8B-B14F-4D97-AF65-F5344CB8AC3E}">
        <p14:creationId xmlns:p14="http://schemas.microsoft.com/office/powerpoint/2010/main" val="1720681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38415-E7CC-4FBF-87AF-4049998E2BFB}"/>
              </a:ext>
            </a:extLst>
          </p:cNvPr>
          <p:cNvSpPr>
            <a:spLocks noGrp="1"/>
          </p:cNvSpPr>
          <p:nvPr>
            <p:ph type="title"/>
          </p:nvPr>
        </p:nvSpPr>
        <p:spPr>
          <a:xfrm>
            <a:off x="747990" y="582449"/>
            <a:ext cx="10515600" cy="1325563"/>
          </a:xfrm>
        </p:spPr>
        <p:txBody>
          <a:bodyPr/>
          <a:lstStyle/>
          <a:p>
            <a:r>
              <a:rPr lang="en-GB" dirty="0"/>
              <a:t>Additional Notes - </a:t>
            </a:r>
            <a:r>
              <a:rPr lang="en-GB" b="1" dirty="0"/>
              <a:t>The Role of Operating Systems in Security</a:t>
            </a:r>
            <a:endParaRPr lang="en-GB" dirty="0"/>
          </a:p>
        </p:txBody>
      </p:sp>
      <p:sp>
        <p:nvSpPr>
          <p:cNvPr id="3" name="Content Placeholder 2">
            <a:extLst>
              <a:ext uri="{FF2B5EF4-FFF2-40B4-BE49-F238E27FC236}">
                <a16:creationId xmlns:a16="http://schemas.microsoft.com/office/drawing/2014/main" id="{A9D59332-4E77-4889-9C8C-01F6EBDDBC50}"/>
              </a:ext>
            </a:extLst>
          </p:cNvPr>
          <p:cNvSpPr>
            <a:spLocks noGrp="1"/>
          </p:cNvSpPr>
          <p:nvPr>
            <p:ph idx="1"/>
          </p:nvPr>
        </p:nvSpPr>
        <p:spPr/>
        <p:txBody>
          <a:bodyPr/>
          <a:lstStyle/>
          <a:p>
            <a:pPr lvl="1"/>
            <a:r>
              <a:rPr lang="en-GB" dirty="0"/>
              <a:t>An operating system’s protection and security requires all computer resources such as software, CPU, memory and others to be protected. This can be enforced by ensuring the confidentiality, integrity and availability in the operating system. It must be able to protect against all threats including malware and unauthorized access.</a:t>
            </a:r>
          </a:p>
          <a:p>
            <a:endParaRPr lang="en-GB" dirty="0"/>
          </a:p>
        </p:txBody>
      </p:sp>
    </p:spTree>
    <p:extLst>
      <p:ext uri="{BB962C8B-B14F-4D97-AF65-F5344CB8AC3E}">
        <p14:creationId xmlns:p14="http://schemas.microsoft.com/office/powerpoint/2010/main" val="3348346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31FEF-1977-44AD-B283-5F5BEE6E7441}"/>
              </a:ext>
            </a:extLst>
          </p:cNvPr>
          <p:cNvSpPr>
            <a:spLocks noGrp="1"/>
          </p:cNvSpPr>
          <p:nvPr>
            <p:ph type="title"/>
          </p:nvPr>
        </p:nvSpPr>
        <p:spPr>
          <a:xfrm>
            <a:off x="788995" y="578349"/>
            <a:ext cx="10515600" cy="1325563"/>
          </a:xfrm>
        </p:spPr>
        <p:txBody>
          <a:bodyPr/>
          <a:lstStyle/>
          <a:p>
            <a:r>
              <a:rPr lang="en-GB" dirty="0"/>
              <a:t>Additional Notes - </a:t>
            </a:r>
            <a:r>
              <a:rPr lang="en-GB" b="1" dirty="0"/>
              <a:t>The Role of Operating Systems in Security</a:t>
            </a:r>
            <a:endParaRPr lang="en-GB" dirty="0"/>
          </a:p>
        </p:txBody>
      </p:sp>
      <p:sp>
        <p:nvSpPr>
          <p:cNvPr id="3" name="Content Placeholder 2">
            <a:extLst>
              <a:ext uri="{FF2B5EF4-FFF2-40B4-BE49-F238E27FC236}">
                <a16:creationId xmlns:a16="http://schemas.microsoft.com/office/drawing/2014/main" id="{D294A72A-DC1B-4850-9E9F-57076EED1B3C}"/>
              </a:ext>
            </a:extLst>
          </p:cNvPr>
          <p:cNvSpPr>
            <a:spLocks noGrp="1"/>
          </p:cNvSpPr>
          <p:nvPr>
            <p:ph idx="1"/>
          </p:nvPr>
        </p:nvSpPr>
        <p:spPr/>
        <p:txBody>
          <a:bodyPr>
            <a:normAutofit fontScale="92500" lnSpcReduction="10000"/>
          </a:bodyPr>
          <a:lstStyle/>
          <a:p>
            <a:r>
              <a:rPr lang="en-GB" b="1" dirty="0"/>
              <a:t>Malware</a:t>
            </a:r>
          </a:p>
          <a:p>
            <a:pPr lvl="1"/>
            <a:r>
              <a:rPr lang="en-GB" dirty="0"/>
              <a:t>This category includes viruses, worms, trojan horses and all kinds of malicious software. These are generally small code snippets that can corrupt files, destroy data, replicate to spread further, and even crash a system. Many times, the malware goes unnoticed by the victim user, while the cyber criminals silently extract sensitive information.</a:t>
            </a:r>
          </a:p>
          <a:p>
            <a:r>
              <a:rPr lang="en-GB" b="1" dirty="0"/>
              <a:t>Denial of Service Attacks</a:t>
            </a:r>
          </a:p>
          <a:p>
            <a:r>
              <a:rPr lang="en-GB" b="1" dirty="0"/>
              <a:t>Network Intrusion</a:t>
            </a:r>
          </a:p>
          <a:p>
            <a:pPr lvl="1"/>
            <a:r>
              <a:rPr lang="en-GB" dirty="0"/>
              <a:t>Network intruders can be classified as </a:t>
            </a:r>
            <a:r>
              <a:rPr lang="en-GB" dirty="0" err="1"/>
              <a:t>masqueraders</a:t>
            </a:r>
            <a:r>
              <a:rPr lang="en-GB" dirty="0"/>
              <a:t>, misfeasors or a clandestine users. A </a:t>
            </a:r>
            <a:r>
              <a:rPr lang="en-GB" dirty="0" err="1"/>
              <a:t>masquerader</a:t>
            </a:r>
            <a:r>
              <a:rPr lang="en-GB" dirty="0"/>
              <a:t> is an unauthorized individual who penetrates into a system and exploits an authorized individual’s account. Misfeasor is a legitimate user who accesses and misuses programs, data or resources. Clandestine user takes over supervisory control and tries to evade access controls and audit collection.</a:t>
            </a:r>
          </a:p>
          <a:p>
            <a:endParaRPr lang="en-GB" dirty="0"/>
          </a:p>
        </p:txBody>
      </p:sp>
    </p:spTree>
    <p:extLst>
      <p:ext uri="{BB962C8B-B14F-4D97-AF65-F5344CB8AC3E}">
        <p14:creationId xmlns:p14="http://schemas.microsoft.com/office/powerpoint/2010/main" val="2026455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6FF0C-E3C2-4B0F-ADBA-63A38FD5F119}"/>
              </a:ext>
            </a:extLst>
          </p:cNvPr>
          <p:cNvSpPr>
            <a:spLocks noGrp="1"/>
          </p:cNvSpPr>
          <p:nvPr>
            <p:ph type="title"/>
          </p:nvPr>
        </p:nvSpPr>
        <p:spPr>
          <a:xfrm>
            <a:off x="772593" y="594750"/>
            <a:ext cx="10515600" cy="1325563"/>
          </a:xfrm>
        </p:spPr>
        <p:txBody>
          <a:bodyPr/>
          <a:lstStyle/>
          <a:p>
            <a:r>
              <a:rPr lang="en-GB" dirty="0"/>
              <a:t>Additional Notes - </a:t>
            </a:r>
            <a:r>
              <a:rPr lang="en-GB" b="1" dirty="0"/>
              <a:t>The Role of Operating Systems in Security</a:t>
            </a:r>
            <a:endParaRPr lang="en-GB" dirty="0"/>
          </a:p>
        </p:txBody>
      </p:sp>
      <p:sp>
        <p:nvSpPr>
          <p:cNvPr id="3" name="Content Placeholder 2">
            <a:extLst>
              <a:ext uri="{FF2B5EF4-FFF2-40B4-BE49-F238E27FC236}">
                <a16:creationId xmlns:a16="http://schemas.microsoft.com/office/drawing/2014/main" id="{EDED974A-881D-47E5-90A9-166659A68150}"/>
              </a:ext>
            </a:extLst>
          </p:cNvPr>
          <p:cNvSpPr>
            <a:spLocks noGrp="1"/>
          </p:cNvSpPr>
          <p:nvPr>
            <p:ph idx="1"/>
          </p:nvPr>
        </p:nvSpPr>
        <p:spPr/>
        <p:txBody>
          <a:bodyPr>
            <a:normAutofit/>
          </a:bodyPr>
          <a:lstStyle/>
          <a:p>
            <a:r>
              <a:rPr lang="en-GB" b="1" dirty="0"/>
              <a:t>Buffer Overflow</a:t>
            </a:r>
          </a:p>
          <a:p>
            <a:pPr lvl="1"/>
            <a:r>
              <a:rPr lang="en-GB" dirty="0"/>
              <a:t>Also called buffer overrun, buffer overflow is defined in the NIST Glossary of Key information security terms as “A condition at an interface under which more input can be placed into a buffer or data-holding area than the capacity allocated, overwriting other information. Attackers exploit such a condition to crash a system or to insert specially crafted code that allows them to gain control of the system”</a:t>
            </a:r>
          </a:p>
          <a:p>
            <a:pPr lvl="1"/>
            <a:r>
              <a:rPr lang="en-GB" dirty="0"/>
              <a:t>Buffer overflow is one of the most common and dangerous security threats. To exploit a buffer overflow, attackers identify a buffer overflow vulnerability in a program and understand how the buffer will store in process memory to finally alter the execution flow of the program.</a:t>
            </a:r>
          </a:p>
          <a:p>
            <a:endParaRPr lang="en-GB" dirty="0"/>
          </a:p>
        </p:txBody>
      </p:sp>
    </p:spTree>
    <p:extLst>
      <p:ext uri="{BB962C8B-B14F-4D97-AF65-F5344CB8AC3E}">
        <p14:creationId xmlns:p14="http://schemas.microsoft.com/office/powerpoint/2010/main" val="27312663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10E7F-4E82-4840-A5BD-9A16B637BBE4}"/>
              </a:ext>
            </a:extLst>
          </p:cNvPr>
          <p:cNvSpPr>
            <a:spLocks noGrp="1"/>
          </p:cNvSpPr>
          <p:nvPr>
            <p:ph type="title"/>
          </p:nvPr>
        </p:nvSpPr>
        <p:spPr/>
        <p:txBody>
          <a:bodyPr/>
          <a:lstStyle/>
          <a:p>
            <a:r>
              <a:rPr lang="en-GB" dirty="0"/>
              <a:t>Task</a:t>
            </a:r>
          </a:p>
        </p:txBody>
      </p:sp>
      <p:pic>
        <p:nvPicPr>
          <p:cNvPr id="2050" name="Picture 2">
            <a:extLst>
              <a:ext uri="{FF2B5EF4-FFF2-40B4-BE49-F238E27FC236}">
                <a16:creationId xmlns:a16="http://schemas.microsoft.com/office/drawing/2014/main" id="{62DDA669-D4DF-483A-A729-94FDEC4CC54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54250" y="1825625"/>
            <a:ext cx="588349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1609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10E7F-4E82-4840-A5BD-9A16B637BBE4}"/>
              </a:ext>
            </a:extLst>
          </p:cNvPr>
          <p:cNvSpPr>
            <a:spLocks noGrp="1"/>
          </p:cNvSpPr>
          <p:nvPr>
            <p:ph type="title"/>
          </p:nvPr>
        </p:nvSpPr>
        <p:spPr/>
        <p:txBody>
          <a:bodyPr/>
          <a:lstStyle/>
          <a:p>
            <a:r>
              <a:rPr lang="en-GB" dirty="0"/>
              <a:t>Task</a:t>
            </a:r>
          </a:p>
        </p:txBody>
      </p:sp>
      <p:sp>
        <p:nvSpPr>
          <p:cNvPr id="3" name="Content Placeholder 2">
            <a:extLst>
              <a:ext uri="{FF2B5EF4-FFF2-40B4-BE49-F238E27FC236}">
                <a16:creationId xmlns:a16="http://schemas.microsoft.com/office/drawing/2014/main" id="{B9B268FD-EAC2-4C27-90FE-6F2BA12A34EE}"/>
              </a:ext>
            </a:extLst>
          </p:cNvPr>
          <p:cNvSpPr>
            <a:spLocks noGrp="1"/>
          </p:cNvSpPr>
          <p:nvPr>
            <p:ph idx="1"/>
          </p:nvPr>
        </p:nvSpPr>
        <p:spPr/>
        <p:txBody>
          <a:bodyPr>
            <a:normAutofit fontScale="77500" lnSpcReduction="20000"/>
          </a:bodyPr>
          <a:lstStyle/>
          <a:p>
            <a:r>
              <a:rPr lang="en-GB" dirty="0"/>
              <a:t>3 hours</a:t>
            </a:r>
          </a:p>
          <a:p>
            <a:pPr lvl="1"/>
            <a:r>
              <a:rPr lang="en-GB" dirty="0"/>
              <a:t>In pairs, work together to research *several* threats to operating systems using the materials we have covered here, plus any others you can find.</a:t>
            </a:r>
          </a:p>
          <a:p>
            <a:pPr lvl="1"/>
            <a:endParaRPr lang="en-GB" dirty="0"/>
          </a:p>
          <a:p>
            <a:pPr lvl="1"/>
            <a:r>
              <a:rPr lang="en-GB" dirty="0"/>
              <a:t>Then create a teaching resource to help high school teachers teach students to identify and understand “Operating System Threats” </a:t>
            </a:r>
          </a:p>
          <a:p>
            <a:pPr lvl="1"/>
            <a:endParaRPr lang="en-GB" dirty="0"/>
          </a:p>
          <a:p>
            <a:pPr lvl="1"/>
            <a:r>
              <a:rPr lang="en-GB" dirty="0"/>
              <a:t>You must create learning materials - posters, quizzes, videos, blogs, etc.</a:t>
            </a:r>
          </a:p>
          <a:p>
            <a:pPr lvl="1"/>
            <a:endParaRPr lang="en-GB" dirty="0"/>
          </a:p>
          <a:p>
            <a:pPr lvl="1"/>
            <a:r>
              <a:rPr lang="en-GB" dirty="0"/>
              <a:t>You don’t need to teach it, but you do need to explain your thought process behind what you have done (the why)</a:t>
            </a:r>
          </a:p>
          <a:p>
            <a:pPr lvl="1"/>
            <a:endParaRPr lang="en-GB" dirty="0"/>
          </a:p>
          <a:p>
            <a:pPr lvl="1"/>
            <a:r>
              <a:rPr lang="en-GB" dirty="0"/>
              <a:t>You also don’t need to explain how to secure systems</a:t>
            </a:r>
          </a:p>
          <a:p>
            <a:endParaRPr lang="en-GB" dirty="0"/>
          </a:p>
          <a:p>
            <a:r>
              <a:rPr lang="en-GB" dirty="0"/>
              <a:t>Present your work back to the class on Wednesday morning in a 5 minute pair presentation</a:t>
            </a:r>
          </a:p>
        </p:txBody>
      </p:sp>
    </p:spTree>
    <p:extLst>
      <p:ext uri="{BB962C8B-B14F-4D97-AF65-F5344CB8AC3E}">
        <p14:creationId xmlns:p14="http://schemas.microsoft.com/office/powerpoint/2010/main" val="1391038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44D45-38BC-4384-855E-D70DE11255D3}"/>
              </a:ext>
            </a:extLst>
          </p:cNvPr>
          <p:cNvSpPr>
            <a:spLocks noGrp="1"/>
          </p:cNvSpPr>
          <p:nvPr>
            <p:ph type="title"/>
          </p:nvPr>
        </p:nvSpPr>
        <p:spPr/>
        <p:txBody>
          <a:bodyPr/>
          <a:lstStyle/>
          <a:p>
            <a:r>
              <a:rPr lang="en-GB" dirty="0"/>
              <a:t>ENISA Threat Landscape Reports - 2021</a:t>
            </a:r>
          </a:p>
        </p:txBody>
      </p:sp>
      <p:sp>
        <p:nvSpPr>
          <p:cNvPr id="3" name="Content Placeholder 2">
            <a:extLst>
              <a:ext uri="{FF2B5EF4-FFF2-40B4-BE49-F238E27FC236}">
                <a16:creationId xmlns:a16="http://schemas.microsoft.com/office/drawing/2014/main" id="{1AC7A7C0-0A00-4216-AA49-308502BE1166}"/>
              </a:ext>
            </a:extLst>
          </p:cNvPr>
          <p:cNvSpPr>
            <a:spLocks noGrp="1"/>
          </p:cNvSpPr>
          <p:nvPr>
            <p:ph idx="1"/>
          </p:nvPr>
        </p:nvSpPr>
        <p:spPr/>
        <p:txBody>
          <a:bodyPr/>
          <a:lstStyle/>
          <a:p>
            <a:r>
              <a:rPr lang="en-GB" dirty="0"/>
              <a:t>The European Union Agency for </a:t>
            </a:r>
            <a:r>
              <a:rPr lang="en-GB" dirty="0" err="1"/>
              <a:t>CyberSecurity</a:t>
            </a:r>
            <a:r>
              <a:rPr lang="en-GB" dirty="0"/>
              <a:t> has recently produced two reports</a:t>
            </a:r>
          </a:p>
          <a:p>
            <a:endParaRPr lang="en-GB" dirty="0"/>
          </a:p>
          <a:p>
            <a:r>
              <a:rPr lang="en-GB" dirty="0">
                <a:hlinkClick r:id="rId2"/>
              </a:rPr>
              <a:t>https://www.enisa.europa.eu/publications/enisa-threat-landscape-2021</a:t>
            </a:r>
            <a:r>
              <a:rPr lang="en-GB" dirty="0"/>
              <a:t> (October 2021)</a:t>
            </a:r>
          </a:p>
          <a:p>
            <a:r>
              <a:rPr lang="en-GB" dirty="0">
                <a:hlinkClick r:id="rId3"/>
              </a:rPr>
              <a:t>https://www.enisa.europa.eu/publications/threat-landscape-for-supply-chain-attacks</a:t>
            </a:r>
            <a:r>
              <a:rPr lang="en-GB" dirty="0"/>
              <a:t> (July 2021)</a:t>
            </a:r>
          </a:p>
        </p:txBody>
      </p:sp>
    </p:spTree>
    <p:extLst>
      <p:ext uri="{BB962C8B-B14F-4D97-AF65-F5344CB8AC3E}">
        <p14:creationId xmlns:p14="http://schemas.microsoft.com/office/powerpoint/2010/main" val="4193372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44D45-38BC-4384-855E-D70DE11255D3}"/>
              </a:ext>
            </a:extLst>
          </p:cNvPr>
          <p:cNvSpPr>
            <a:spLocks noGrp="1"/>
          </p:cNvSpPr>
          <p:nvPr>
            <p:ph type="title"/>
          </p:nvPr>
        </p:nvSpPr>
        <p:spPr/>
        <p:txBody>
          <a:bodyPr/>
          <a:lstStyle/>
          <a:p>
            <a:r>
              <a:rPr lang="en-GB" dirty="0"/>
              <a:t>ENISA Threat Landscape 2021</a:t>
            </a:r>
          </a:p>
        </p:txBody>
      </p:sp>
      <p:sp>
        <p:nvSpPr>
          <p:cNvPr id="3" name="Content Placeholder 2">
            <a:extLst>
              <a:ext uri="{FF2B5EF4-FFF2-40B4-BE49-F238E27FC236}">
                <a16:creationId xmlns:a16="http://schemas.microsoft.com/office/drawing/2014/main" id="{1AC7A7C0-0A00-4216-AA49-308502BE1166}"/>
              </a:ext>
            </a:extLst>
          </p:cNvPr>
          <p:cNvSpPr>
            <a:spLocks noGrp="1"/>
          </p:cNvSpPr>
          <p:nvPr>
            <p:ph idx="1"/>
          </p:nvPr>
        </p:nvSpPr>
        <p:spPr/>
        <p:txBody>
          <a:bodyPr>
            <a:normAutofit fontScale="92500" lnSpcReduction="20000"/>
          </a:bodyPr>
          <a:lstStyle/>
          <a:p>
            <a:r>
              <a:rPr lang="en-GB" dirty="0"/>
              <a:t>Exec Summary – </a:t>
            </a:r>
          </a:p>
          <a:p>
            <a:r>
              <a:rPr lang="en-GB" dirty="0"/>
              <a:t>The time span of the ETL 2021 report is April 2020 to July 2021 and is referred to as the "reporting period" throughout the report. </a:t>
            </a:r>
          </a:p>
          <a:p>
            <a:r>
              <a:rPr lang="en-GB" dirty="0"/>
              <a:t>During the reporting period, the prime threats identified include:</a:t>
            </a:r>
          </a:p>
          <a:p>
            <a:pPr lvl="1"/>
            <a:r>
              <a:rPr lang="en-GB" dirty="0"/>
              <a:t>Ransomware</a:t>
            </a:r>
          </a:p>
          <a:p>
            <a:pPr lvl="1"/>
            <a:r>
              <a:rPr lang="en-GB" dirty="0"/>
              <a:t>Malware</a:t>
            </a:r>
          </a:p>
          <a:p>
            <a:pPr lvl="1"/>
            <a:r>
              <a:rPr lang="en-GB" dirty="0" err="1"/>
              <a:t>Cryptojacking</a:t>
            </a:r>
            <a:endParaRPr lang="en-GB" dirty="0"/>
          </a:p>
          <a:p>
            <a:pPr lvl="1"/>
            <a:r>
              <a:rPr lang="en-GB" dirty="0"/>
              <a:t>E-mail related threats</a:t>
            </a:r>
          </a:p>
          <a:p>
            <a:pPr lvl="1"/>
            <a:r>
              <a:rPr lang="en-GB" dirty="0"/>
              <a:t>Threats against data</a:t>
            </a:r>
          </a:p>
          <a:p>
            <a:pPr lvl="1"/>
            <a:r>
              <a:rPr lang="en-GB" dirty="0"/>
              <a:t>Threats against availability and integrity</a:t>
            </a:r>
          </a:p>
          <a:p>
            <a:pPr lvl="1"/>
            <a:r>
              <a:rPr lang="en-GB" dirty="0"/>
              <a:t>Disinformation – misinformation</a:t>
            </a:r>
          </a:p>
          <a:p>
            <a:pPr lvl="1"/>
            <a:r>
              <a:rPr lang="en-GB" dirty="0"/>
              <a:t>Non-malicious threats</a:t>
            </a:r>
          </a:p>
          <a:p>
            <a:pPr lvl="1"/>
            <a:r>
              <a:rPr lang="en-GB" dirty="0"/>
              <a:t>Supply-chain attacks</a:t>
            </a:r>
          </a:p>
        </p:txBody>
      </p:sp>
    </p:spTree>
    <p:extLst>
      <p:ext uri="{BB962C8B-B14F-4D97-AF65-F5344CB8AC3E}">
        <p14:creationId xmlns:p14="http://schemas.microsoft.com/office/powerpoint/2010/main" val="3105634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44D45-38BC-4384-855E-D70DE11255D3}"/>
              </a:ext>
            </a:extLst>
          </p:cNvPr>
          <p:cNvSpPr>
            <a:spLocks noGrp="1"/>
          </p:cNvSpPr>
          <p:nvPr>
            <p:ph type="title"/>
          </p:nvPr>
        </p:nvSpPr>
        <p:spPr/>
        <p:txBody>
          <a:bodyPr/>
          <a:lstStyle/>
          <a:p>
            <a:r>
              <a:rPr lang="en-GB" dirty="0"/>
              <a:t>ENISA Threat Landscape 2021</a:t>
            </a:r>
          </a:p>
        </p:txBody>
      </p:sp>
      <p:sp>
        <p:nvSpPr>
          <p:cNvPr id="3" name="Content Placeholder 2">
            <a:extLst>
              <a:ext uri="{FF2B5EF4-FFF2-40B4-BE49-F238E27FC236}">
                <a16:creationId xmlns:a16="http://schemas.microsoft.com/office/drawing/2014/main" id="{1AC7A7C0-0A00-4216-AA49-308502BE1166}"/>
              </a:ext>
            </a:extLst>
          </p:cNvPr>
          <p:cNvSpPr>
            <a:spLocks noGrp="1"/>
          </p:cNvSpPr>
          <p:nvPr>
            <p:ph idx="1"/>
          </p:nvPr>
        </p:nvSpPr>
        <p:spPr>
          <a:xfrm>
            <a:off x="838200" y="1825624"/>
            <a:ext cx="10804556" cy="4511801"/>
          </a:xfrm>
        </p:spPr>
        <p:txBody>
          <a:bodyPr>
            <a:normAutofit/>
          </a:bodyPr>
          <a:lstStyle/>
          <a:p>
            <a:r>
              <a:rPr lang="en-GB" sz="2000" dirty="0"/>
              <a:t>Exec Summary – </a:t>
            </a:r>
          </a:p>
          <a:p>
            <a:r>
              <a:rPr lang="en-GB" sz="2000" dirty="0"/>
              <a:t>For each of the identified threats, attack techniques, notable incidents and trends are discussed along with proposed mitigation measures. As regards trends, during the reporting period we highlight the following:</a:t>
            </a:r>
          </a:p>
          <a:p>
            <a:pPr marL="914400" lvl="1" indent="-457200">
              <a:buFont typeface="+mj-lt"/>
              <a:buAutoNum type="arabicPeriod"/>
            </a:pPr>
            <a:r>
              <a:rPr lang="en-GB" sz="2000" dirty="0"/>
              <a:t>Ransomware has been assessed as the prime threat for 2020-2021.</a:t>
            </a:r>
          </a:p>
          <a:p>
            <a:pPr marL="914400" lvl="1" indent="-457200">
              <a:buFont typeface="+mj-lt"/>
              <a:buAutoNum type="arabicPeriod"/>
            </a:pPr>
            <a:r>
              <a:rPr lang="en-GB" sz="2000" dirty="0"/>
              <a:t>Governmental organisations have stepped up their game at both national and international level.</a:t>
            </a:r>
          </a:p>
          <a:p>
            <a:pPr marL="914400" lvl="1" indent="-457200">
              <a:buFont typeface="+mj-lt"/>
              <a:buAutoNum type="arabicPeriod"/>
            </a:pPr>
            <a:r>
              <a:rPr lang="en-GB" sz="2000" dirty="0"/>
              <a:t>Cybercriminals are increasingly motivated by monetisation of their activities, e.g. ransomware. Cryptocurrency remains the most common pay-out method for threat actors.</a:t>
            </a:r>
          </a:p>
          <a:p>
            <a:pPr marL="914400" lvl="1" indent="-457200">
              <a:buFont typeface="+mj-lt"/>
              <a:buAutoNum type="arabicPeriod"/>
            </a:pPr>
            <a:r>
              <a:rPr lang="en-GB" sz="2000" dirty="0"/>
              <a:t>Malware decline that was observed in 2020 continues during 2021. In 2021, we saw an increase in threat actors resorting to relatively new or uncommon programming languages to port their code.</a:t>
            </a:r>
          </a:p>
        </p:txBody>
      </p:sp>
    </p:spTree>
    <p:extLst>
      <p:ext uri="{BB962C8B-B14F-4D97-AF65-F5344CB8AC3E}">
        <p14:creationId xmlns:p14="http://schemas.microsoft.com/office/powerpoint/2010/main" val="2602674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44D45-38BC-4384-855E-D70DE11255D3}"/>
              </a:ext>
            </a:extLst>
          </p:cNvPr>
          <p:cNvSpPr>
            <a:spLocks noGrp="1"/>
          </p:cNvSpPr>
          <p:nvPr>
            <p:ph type="title"/>
          </p:nvPr>
        </p:nvSpPr>
        <p:spPr/>
        <p:txBody>
          <a:bodyPr/>
          <a:lstStyle/>
          <a:p>
            <a:r>
              <a:rPr lang="en-GB" dirty="0"/>
              <a:t>ENISA Threat Landscape 2021</a:t>
            </a:r>
          </a:p>
        </p:txBody>
      </p:sp>
      <p:sp>
        <p:nvSpPr>
          <p:cNvPr id="3" name="Content Placeholder 2">
            <a:extLst>
              <a:ext uri="{FF2B5EF4-FFF2-40B4-BE49-F238E27FC236}">
                <a16:creationId xmlns:a16="http://schemas.microsoft.com/office/drawing/2014/main" id="{1AC7A7C0-0A00-4216-AA49-308502BE1166}"/>
              </a:ext>
            </a:extLst>
          </p:cNvPr>
          <p:cNvSpPr>
            <a:spLocks noGrp="1"/>
          </p:cNvSpPr>
          <p:nvPr>
            <p:ph idx="1"/>
          </p:nvPr>
        </p:nvSpPr>
        <p:spPr>
          <a:xfrm>
            <a:off x="838200" y="1825624"/>
            <a:ext cx="10804556" cy="4511801"/>
          </a:xfrm>
        </p:spPr>
        <p:txBody>
          <a:bodyPr>
            <a:noAutofit/>
          </a:bodyPr>
          <a:lstStyle/>
          <a:p>
            <a:r>
              <a:rPr lang="en-GB" sz="2000" dirty="0"/>
              <a:t>Exec Summary – </a:t>
            </a:r>
          </a:p>
          <a:p>
            <a:r>
              <a:rPr lang="en-GB" sz="2000" dirty="0"/>
              <a:t>For each of the identified threats, attack techniques, notable incidents and trends are discussed along with proposed mitigation measures. As regards trends, during the reporting period we highlight the following:</a:t>
            </a:r>
          </a:p>
          <a:p>
            <a:pPr marL="914400" lvl="1" indent="-457200">
              <a:buFont typeface="+mj-lt"/>
              <a:buAutoNum type="arabicPeriod" startAt="5"/>
            </a:pPr>
            <a:r>
              <a:rPr lang="en-GB" sz="2000" dirty="0"/>
              <a:t>The volume of </a:t>
            </a:r>
            <a:r>
              <a:rPr lang="en-GB" sz="2000" dirty="0" err="1"/>
              <a:t>cryptojacking</a:t>
            </a:r>
            <a:r>
              <a:rPr lang="en-GB" sz="2000" dirty="0"/>
              <a:t> infections attained a record high in the first quarter of 2021, compared to recent years. The financial gain associated with </a:t>
            </a:r>
            <a:r>
              <a:rPr lang="en-GB" sz="2000" dirty="0" err="1"/>
              <a:t>cryptojacking</a:t>
            </a:r>
            <a:r>
              <a:rPr lang="en-GB" sz="2000" dirty="0"/>
              <a:t> incentivised threat actors to carry out these attacks.</a:t>
            </a:r>
          </a:p>
          <a:p>
            <a:pPr marL="914400" lvl="1" indent="-457200">
              <a:buFont typeface="+mj-lt"/>
              <a:buAutoNum type="arabicPeriod" startAt="5"/>
            </a:pPr>
            <a:r>
              <a:rPr lang="en-GB" sz="2000" dirty="0"/>
              <a:t>COVID-19 is still the dominant lure in campaigns for e-mail attacks.</a:t>
            </a:r>
          </a:p>
          <a:p>
            <a:pPr marL="914400" lvl="1" indent="-457200">
              <a:buFont typeface="+mj-lt"/>
              <a:buAutoNum type="arabicPeriod" startAt="5"/>
            </a:pPr>
            <a:r>
              <a:rPr lang="en-GB" sz="2000" dirty="0"/>
              <a:t>There was a surge in healthcare sector related data breaches.</a:t>
            </a:r>
          </a:p>
          <a:p>
            <a:pPr marL="914400" lvl="1" indent="-457200">
              <a:buFont typeface="+mj-lt"/>
              <a:buAutoNum type="arabicPeriod" startAt="5"/>
            </a:pPr>
            <a:r>
              <a:rPr lang="en-GB" sz="2000" dirty="0"/>
              <a:t>Traditional DDoS (Distributed Denial of Service) campaigns in 2021 are more targeted, more persistent and increasingly </a:t>
            </a:r>
            <a:r>
              <a:rPr lang="en-GB" sz="2000" dirty="0" err="1"/>
              <a:t>multivector</a:t>
            </a:r>
            <a:r>
              <a:rPr lang="en-GB" sz="2000" dirty="0"/>
              <a:t>. The IoT (Internet of Things) in conjunction with mobile networks is resulting in a new wave of DDoS attacks.</a:t>
            </a:r>
          </a:p>
          <a:p>
            <a:pPr marL="914400" lvl="1" indent="-457200">
              <a:buFont typeface="+mj-lt"/>
              <a:buAutoNum type="arabicPeriod" startAt="5"/>
            </a:pPr>
            <a:r>
              <a:rPr lang="en-GB" sz="2000" dirty="0"/>
              <a:t>In 2020 and 2021, we observe a spike in non-malicious incidents, as the COVID-19 pandemic became a multiplier for human errors and system misconfigurations, up to the point that most of the breaches in 2020 were caused by errors</a:t>
            </a:r>
          </a:p>
        </p:txBody>
      </p:sp>
    </p:spTree>
    <p:extLst>
      <p:ext uri="{BB962C8B-B14F-4D97-AF65-F5344CB8AC3E}">
        <p14:creationId xmlns:p14="http://schemas.microsoft.com/office/powerpoint/2010/main" val="84643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52954-2018-41E3-A5D2-9C4429D911C0}"/>
              </a:ext>
            </a:extLst>
          </p:cNvPr>
          <p:cNvSpPr>
            <a:spLocks noGrp="1"/>
          </p:cNvSpPr>
          <p:nvPr>
            <p:ph type="title"/>
          </p:nvPr>
        </p:nvSpPr>
        <p:spPr/>
        <p:txBody>
          <a:bodyPr/>
          <a:lstStyle/>
          <a:p>
            <a:r>
              <a:rPr lang="en-GB" dirty="0"/>
              <a:t>Stack Watch</a:t>
            </a:r>
          </a:p>
        </p:txBody>
      </p:sp>
      <p:sp>
        <p:nvSpPr>
          <p:cNvPr id="3" name="Content Placeholder 2">
            <a:extLst>
              <a:ext uri="{FF2B5EF4-FFF2-40B4-BE49-F238E27FC236}">
                <a16:creationId xmlns:a16="http://schemas.microsoft.com/office/drawing/2014/main" id="{CD1D964B-14F0-48F4-8B61-197BD4365F40}"/>
              </a:ext>
            </a:extLst>
          </p:cNvPr>
          <p:cNvSpPr>
            <a:spLocks noGrp="1"/>
          </p:cNvSpPr>
          <p:nvPr>
            <p:ph idx="1"/>
          </p:nvPr>
        </p:nvSpPr>
        <p:spPr>
          <a:xfrm>
            <a:off x="838200" y="1825625"/>
            <a:ext cx="5257800" cy="4351338"/>
          </a:xfrm>
        </p:spPr>
        <p:txBody>
          <a:bodyPr/>
          <a:lstStyle/>
          <a:p>
            <a:r>
              <a:rPr lang="en-GB" dirty="0"/>
              <a:t>Stack Watch collects security vulnerability notifications in a single, easy to follow location. </a:t>
            </a:r>
          </a:p>
          <a:p>
            <a:r>
              <a:rPr lang="en-GB" dirty="0"/>
              <a:t>Click to “watch” projects for any security vulnerabilities</a:t>
            </a:r>
          </a:p>
          <a:p>
            <a:endParaRPr lang="en-GB" dirty="0"/>
          </a:p>
          <a:p>
            <a:r>
              <a:rPr lang="en-GB" dirty="0"/>
              <a:t>For example, on the next page you will see the latest vulnerabilities for ubuntu</a:t>
            </a:r>
          </a:p>
          <a:p>
            <a:endParaRPr lang="en-GB" dirty="0"/>
          </a:p>
        </p:txBody>
      </p:sp>
      <p:pic>
        <p:nvPicPr>
          <p:cNvPr id="5" name="Picture 4">
            <a:extLst>
              <a:ext uri="{FF2B5EF4-FFF2-40B4-BE49-F238E27FC236}">
                <a16:creationId xmlns:a16="http://schemas.microsoft.com/office/drawing/2014/main" id="{D0833580-1210-4BD9-8B4E-DC0F1630EFEF}"/>
              </a:ext>
            </a:extLst>
          </p:cNvPr>
          <p:cNvPicPr>
            <a:picLocks noChangeAspect="1"/>
          </p:cNvPicPr>
          <p:nvPr/>
        </p:nvPicPr>
        <p:blipFill>
          <a:blip r:embed="rId2"/>
          <a:stretch>
            <a:fillRect/>
          </a:stretch>
        </p:blipFill>
        <p:spPr>
          <a:xfrm>
            <a:off x="6899443" y="1215958"/>
            <a:ext cx="4265489" cy="462063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156696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52954-2018-41E3-A5D2-9C4429D911C0}"/>
              </a:ext>
            </a:extLst>
          </p:cNvPr>
          <p:cNvSpPr>
            <a:spLocks noGrp="1"/>
          </p:cNvSpPr>
          <p:nvPr>
            <p:ph type="title"/>
          </p:nvPr>
        </p:nvSpPr>
        <p:spPr/>
        <p:txBody>
          <a:bodyPr/>
          <a:lstStyle/>
          <a:p>
            <a:r>
              <a:rPr lang="en-GB" dirty="0"/>
              <a:t>Stack Watch</a:t>
            </a:r>
          </a:p>
        </p:txBody>
      </p:sp>
      <p:pic>
        <p:nvPicPr>
          <p:cNvPr id="6" name="Picture 5">
            <a:extLst>
              <a:ext uri="{FF2B5EF4-FFF2-40B4-BE49-F238E27FC236}">
                <a16:creationId xmlns:a16="http://schemas.microsoft.com/office/drawing/2014/main" id="{77C78896-E065-407C-ADC1-D08823B96FEB}"/>
              </a:ext>
            </a:extLst>
          </p:cNvPr>
          <p:cNvPicPr>
            <a:picLocks noChangeAspect="1"/>
          </p:cNvPicPr>
          <p:nvPr/>
        </p:nvPicPr>
        <p:blipFill>
          <a:blip r:embed="rId2"/>
          <a:stretch>
            <a:fillRect/>
          </a:stretch>
        </p:blipFill>
        <p:spPr>
          <a:xfrm>
            <a:off x="3681536" y="1385854"/>
            <a:ext cx="4664681" cy="510702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707796631"/>
      </p:ext>
    </p:extLst>
  </p:cSld>
  <p:clrMapOvr>
    <a:masterClrMapping/>
  </p:clrMapOvr>
</p:sld>
</file>

<file path=ppt/theme/theme1.xml><?xml version="1.0" encoding="utf-8"?>
<a:theme xmlns:a="http://schemas.openxmlformats.org/drawingml/2006/main" name="degre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gree2" id="{411E9D5B-E36E-4214-B691-6A4241F91BA7}" vid="{190BCCB6-F2C4-4D8A-90C0-2EE477782D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degree2</Template>
  <TotalTime>0</TotalTime>
  <Words>2002</Words>
  <Application>Microsoft Office PowerPoint</Application>
  <PresentationFormat>Widescreen</PresentationFormat>
  <Paragraphs>170</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EuroStyle</vt:lpstr>
      <vt:lpstr>Roboto Condensed</vt:lpstr>
      <vt:lpstr>degree2</vt:lpstr>
      <vt:lpstr>Introduction</vt:lpstr>
      <vt:lpstr>PowerPoint Presentation</vt:lpstr>
      <vt:lpstr>Threats to operating systems</vt:lpstr>
      <vt:lpstr>ENISA Threat Landscape Reports - 2021</vt:lpstr>
      <vt:lpstr>ENISA Threat Landscape 2021</vt:lpstr>
      <vt:lpstr>ENISA Threat Landscape 2021</vt:lpstr>
      <vt:lpstr>ENISA Threat Landscape 2021</vt:lpstr>
      <vt:lpstr>Stack Watch</vt:lpstr>
      <vt:lpstr>Stack Watch</vt:lpstr>
      <vt:lpstr>CISA – Known Exploits</vt:lpstr>
      <vt:lpstr>CISA – Cybersecurity Publications Library</vt:lpstr>
      <vt:lpstr>CyBOK Knowledgebase </vt:lpstr>
      <vt:lpstr>Threats to operating systems – CYBOK Knowledge Area</vt:lpstr>
      <vt:lpstr>Cybok - Threats to operating systems  Malicious extensions</vt:lpstr>
      <vt:lpstr>Cybok - Threats to operating systems  Bootkits</vt:lpstr>
      <vt:lpstr>Cybok - Threats to operating systems  Memory errors (software)</vt:lpstr>
      <vt:lpstr>Cybok - Threats to operating systems  Memory corruption (hardware)</vt:lpstr>
      <vt:lpstr>Cybok - Threats to operating systems  Uninitialized data leakage</vt:lpstr>
      <vt:lpstr>Cybok - Threats to operating systems  Concurrency bugs and double fetch</vt:lpstr>
      <vt:lpstr>Cybok - Threats to operating systems  Side Channels (hardware) </vt:lpstr>
      <vt:lpstr>Cybok - Threats to operating systems  Side Channels (Speculative) </vt:lpstr>
      <vt:lpstr>Cybok - Threats to operating systems  Side Channels (Software) </vt:lpstr>
      <vt:lpstr>Cybok - Threats to operating systems  Resource depletion (DoS)</vt:lpstr>
      <vt:lpstr>Cybok - Threats to operating systems  Deadlocks/hangs (DoS)</vt:lpstr>
      <vt:lpstr>Additional Notes</vt:lpstr>
      <vt:lpstr>Additional Notes</vt:lpstr>
      <vt:lpstr>Additional Notes </vt:lpstr>
      <vt:lpstr>Additional Notes</vt:lpstr>
      <vt:lpstr>Additional Notes - The Role of Operating Systems in Security</vt:lpstr>
      <vt:lpstr>Additional Notes - The Role of Operating Systems in Security</vt:lpstr>
      <vt:lpstr>Additional Notes - The Role of Operating Systems in Security</vt:lpstr>
      <vt:lpstr>Additional Notes - The Role of Operating Systems in Security</vt:lpstr>
      <vt:lpstr>Task</vt:lpstr>
      <vt:lpstr>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Leonard Shand</dc:creator>
  <cp:lastModifiedBy>Mark Higgins</cp:lastModifiedBy>
  <cp:revision>14</cp:revision>
  <dcterms:created xsi:type="dcterms:W3CDTF">2021-01-18T11:18:24Z</dcterms:created>
  <dcterms:modified xsi:type="dcterms:W3CDTF">2022-01-12T10:54:19Z</dcterms:modified>
</cp:coreProperties>
</file>