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4"/>
  </p:notesMasterIdLst>
  <p:sldIdLst>
    <p:sldId id="610" r:id="rId2"/>
    <p:sldId id="262" r:id="rId3"/>
    <p:sldId id="623" r:id="rId4"/>
    <p:sldId id="630" r:id="rId5"/>
    <p:sldId id="631" r:id="rId6"/>
    <p:sldId id="632" r:id="rId7"/>
    <p:sldId id="624" r:id="rId8"/>
    <p:sldId id="633" r:id="rId9"/>
    <p:sldId id="634" r:id="rId10"/>
    <p:sldId id="653" r:id="rId11"/>
    <p:sldId id="635" r:id="rId12"/>
    <p:sldId id="636" r:id="rId13"/>
    <p:sldId id="637" r:id="rId14"/>
    <p:sldId id="625" r:id="rId15"/>
    <p:sldId id="649" r:id="rId16"/>
    <p:sldId id="650" r:id="rId17"/>
    <p:sldId id="638" r:id="rId18"/>
    <p:sldId id="651" r:id="rId19"/>
    <p:sldId id="652" r:id="rId20"/>
    <p:sldId id="626" r:id="rId21"/>
    <p:sldId id="639" r:id="rId22"/>
    <p:sldId id="648" r:id="rId23"/>
    <p:sldId id="640" r:id="rId24"/>
    <p:sldId id="641" r:id="rId25"/>
    <p:sldId id="642" r:id="rId26"/>
    <p:sldId id="643" r:id="rId27"/>
    <p:sldId id="644" r:id="rId28"/>
    <p:sldId id="645" r:id="rId29"/>
    <p:sldId id="647" r:id="rId30"/>
    <p:sldId id="646" r:id="rId31"/>
    <p:sldId id="627" r:id="rId32"/>
    <p:sldId id="629"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33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1D87ED-89EB-43D7-B787-1BCF28516891}" v="1" dt="2022-02-07T21:49:09.581"/>
    <p1510:client id="{DBEFBAF7-75F0-4FD2-B48C-30ECE9555008}" v="24" dt="2022-02-08T19:48:31.2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01" autoAdjust="0"/>
    <p:restoredTop sz="66392" autoAdjust="0"/>
  </p:normalViewPr>
  <p:slideViewPr>
    <p:cSldViewPr snapToGrid="0" showGuides="1">
      <p:cViewPr varScale="1">
        <p:scale>
          <a:sx n="66" d="100"/>
          <a:sy n="66" d="100"/>
        </p:scale>
        <p:origin x="51" y="83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Higgins" userId="f99148ad-7e67-4304-8c11-27c7a53efd31" providerId="ADAL" clId="{BC333596-D8C3-4C9B-AD5F-947285B05F4F}"/>
    <pc:docChg chg="undo custSel addSld delSld modSld sldOrd">
      <pc:chgData name="Mark Higgins" userId="f99148ad-7e67-4304-8c11-27c7a53efd31" providerId="ADAL" clId="{BC333596-D8C3-4C9B-AD5F-947285B05F4F}" dt="2021-11-02T11:20:41.123" v="990" actId="20577"/>
      <pc:docMkLst>
        <pc:docMk/>
      </pc:docMkLst>
      <pc:sldChg chg="add del">
        <pc:chgData name="Mark Higgins" userId="f99148ad-7e67-4304-8c11-27c7a53efd31" providerId="ADAL" clId="{BC333596-D8C3-4C9B-AD5F-947285B05F4F}" dt="2021-10-19T15:30:31.824" v="4" actId="47"/>
        <pc:sldMkLst>
          <pc:docMk/>
          <pc:sldMk cId="195010966" sldId="256"/>
        </pc:sldMkLst>
      </pc:sldChg>
      <pc:sldChg chg="add del">
        <pc:chgData name="Mark Higgins" userId="f99148ad-7e67-4304-8c11-27c7a53efd31" providerId="ADAL" clId="{BC333596-D8C3-4C9B-AD5F-947285B05F4F}" dt="2021-10-19T15:29:53.945" v="3" actId="47"/>
        <pc:sldMkLst>
          <pc:docMk/>
          <pc:sldMk cId="653415081" sldId="257"/>
        </pc:sldMkLst>
      </pc:sldChg>
      <pc:sldChg chg="add del">
        <pc:chgData name="Mark Higgins" userId="f99148ad-7e67-4304-8c11-27c7a53efd31" providerId="ADAL" clId="{BC333596-D8C3-4C9B-AD5F-947285B05F4F}" dt="2021-10-19T15:29:53.945" v="3" actId="47"/>
        <pc:sldMkLst>
          <pc:docMk/>
          <pc:sldMk cId="1015055181" sldId="258"/>
        </pc:sldMkLst>
      </pc:sldChg>
      <pc:sldChg chg="add del">
        <pc:chgData name="Mark Higgins" userId="f99148ad-7e67-4304-8c11-27c7a53efd31" providerId="ADAL" clId="{BC333596-D8C3-4C9B-AD5F-947285B05F4F}" dt="2021-10-19T15:30:31.824" v="4" actId="47"/>
        <pc:sldMkLst>
          <pc:docMk/>
          <pc:sldMk cId="1340715411" sldId="259"/>
        </pc:sldMkLst>
      </pc:sldChg>
      <pc:sldChg chg="add del">
        <pc:chgData name="Mark Higgins" userId="f99148ad-7e67-4304-8c11-27c7a53efd31" providerId="ADAL" clId="{BC333596-D8C3-4C9B-AD5F-947285B05F4F}" dt="2021-10-19T15:30:31.824" v="4" actId="47"/>
        <pc:sldMkLst>
          <pc:docMk/>
          <pc:sldMk cId="308592299" sldId="260"/>
        </pc:sldMkLst>
      </pc:sldChg>
      <pc:sldChg chg="add del">
        <pc:chgData name="Mark Higgins" userId="f99148ad-7e67-4304-8c11-27c7a53efd31" providerId="ADAL" clId="{BC333596-D8C3-4C9B-AD5F-947285B05F4F}" dt="2021-10-19T15:30:31.824" v="4" actId="47"/>
        <pc:sldMkLst>
          <pc:docMk/>
          <pc:sldMk cId="3620027515" sldId="261"/>
        </pc:sldMkLst>
      </pc:sldChg>
      <pc:sldChg chg="modSp add del mod">
        <pc:chgData name="Mark Higgins" userId="f99148ad-7e67-4304-8c11-27c7a53efd31" providerId="ADAL" clId="{BC333596-D8C3-4C9B-AD5F-947285B05F4F}" dt="2021-10-19T15:29:53.945" v="3" actId="47"/>
        <pc:sldMkLst>
          <pc:docMk/>
          <pc:sldMk cId="2851725395" sldId="263"/>
        </pc:sldMkLst>
        <pc:spChg chg="mod">
          <ac:chgData name="Mark Higgins" userId="f99148ad-7e67-4304-8c11-27c7a53efd31" providerId="ADAL" clId="{BC333596-D8C3-4C9B-AD5F-947285B05F4F}" dt="2021-10-19T15:24:35.861" v="1" actId="20577"/>
          <ac:spMkLst>
            <pc:docMk/>
            <pc:sldMk cId="2851725395" sldId="263"/>
            <ac:spMk id="2" creationId="{6F72D086-A43B-4CDC-A095-32ECF695D0EB}"/>
          </ac:spMkLst>
        </pc:spChg>
      </pc:sldChg>
      <pc:sldChg chg="add del">
        <pc:chgData name="Mark Higgins" userId="f99148ad-7e67-4304-8c11-27c7a53efd31" providerId="ADAL" clId="{BC333596-D8C3-4C9B-AD5F-947285B05F4F}" dt="2021-10-19T15:29:53.945" v="3" actId="47"/>
        <pc:sldMkLst>
          <pc:docMk/>
          <pc:sldMk cId="174211072" sldId="264"/>
        </pc:sldMkLst>
      </pc:sldChg>
      <pc:sldChg chg="add del">
        <pc:chgData name="Mark Higgins" userId="f99148ad-7e67-4304-8c11-27c7a53efd31" providerId="ADAL" clId="{BC333596-D8C3-4C9B-AD5F-947285B05F4F}" dt="2021-10-19T15:29:53.945" v="3" actId="47"/>
        <pc:sldMkLst>
          <pc:docMk/>
          <pc:sldMk cId="2229582701" sldId="265"/>
        </pc:sldMkLst>
      </pc:sldChg>
      <pc:sldChg chg="add del">
        <pc:chgData name="Mark Higgins" userId="f99148ad-7e67-4304-8c11-27c7a53efd31" providerId="ADAL" clId="{BC333596-D8C3-4C9B-AD5F-947285B05F4F}" dt="2021-10-19T15:29:53.945" v="3" actId="47"/>
        <pc:sldMkLst>
          <pc:docMk/>
          <pc:sldMk cId="610349236" sldId="266"/>
        </pc:sldMkLst>
      </pc:sldChg>
      <pc:sldChg chg="add del">
        <pc:chgData name="Mark Higgins" userId="f99148ad-7e67-4304-8c11-27c7a53efd31" providerId="ADAL" clId="{BC333596-D8C3-4C9B-AD5F-947285B05F4F}" dt="2021-10-19T15:30:31.824" v="4" actId="47"/>
        <pc:sldMkLst>
          <pc:docMk/>
          <pc:sldMk cId="3474297635" sldId="268"/>
        </pc:sldMkLst>
      </pc:sldChg>
      <pc:sldChg chg="add del">
        <pc:chgData name="Mark Higgins" userId="f99148ad-7e67-4304-8c11-27c7a53efd31" providerId="ADAL" clId="{BC333596-D8C3-4C9B-AD5F-947285B05F4F}" dt="2021-10-19T15:30:31.824" v="4" actId="47"/>
        <pc:sldMkLst>
          <pc:docMk/>
          <pc:sldMk cId="431508216" sldId="270"/>
        </pc:sldMkLst>
      </pc:sldChg>
      <pc:sldChg chg="add del">
        <pc:chgData name="Mark Higgins" userId="f99148ad-7e67-4304-8c11-27c7a53efd31" providerId="ADAL" clId="{BC333596-D8C3-4C9B-AD5F-947285B05F4F}" dt="2021-10-19T15:30:31.824" v="4" actId="47"/>
        <pc:sldMkLst>
          <pc:docMk/>
          <pc:sldMk cId="4227811471" sldId="271"/>
        </pc:sldMkLst>
      </pc:sldChg>
      <pc:sldChg chg="add del">
        <pc:chgData name="Mark Higgins" userId="f99148ad-7e67-4304-8c11-27c7a53efd31" providerId="ADAL" clId="{BC333596-D8C3-4C9B-AD5F-947285B05F4F}" dt="2021-10-19T15:29:53.945" v="3" actId="47"/>
        <pc:sldMkLst>
          <pc:docMk/>
          <pc:sldMk cId="1441771244" sldId="272"/>
        </pc:sldMkLst>
      </pc:sldChg>
      <pc:sldChg chg="addSp modSp add del mod">
        <pc:chgData name="Mark Higgins" userId="f99148ad-7e67-4304-8c11-27c7a53efd31" providerId="ADAL" clId="{BC333596-D8C3-4C9B-AD5F-947285B05F4F}" dt="2021-10-19T15:31:40.514" v="24" actId="20577"/>
        <pc:sldMkLst>
          <pc:docMk/>
          <pc:sldMk cId="1845766208" sldId="273"/>
        </pc:sldMkLst>
        <pc:spChg chg="add mod">
          <ac:chgData name="Mark Higgins" userId="f99148ad-7e67-4304-8c11-27c7a53efd31" providerId="ADAL" clId="{BC333596-D8C3-4C9B-AD5F-947285B05F4F}" dt="2021-10-19T15:31:40.514" v="24" actId="20577"/>
          <ac:spMkLst>
            <pc:docMk/>
            <pc:sldMk cId="1845766208" sldId="273"/>
            <ac:spMk id="7" creationId="{6DBBD12B-BC83-43BA-ADD9-C0D5A4BF9910}"/>
          </ac:spMkLst>
        </pc:spChg>
        <pc:spChg chg="mod">
          <ac:chgData name="Mark Higgins" userId="f99148ad-7e67-4304-8c11-27c7a53efd31" providerId="ADAL" clId="{BC333596-D8C3-4C9B-AD5F-947285B05F4F}" dt="2021-10-19T15:31:02.452" v="6" actId="1076"/>
          <ac:spMkLst>
            <pc:docMk/>
            <pc:sldMk cId="1845766208" sldId="273"/>
            <ac:spMk id="10" creationId="{FFD1252B-8CDE-4CDF-84EE-A60BE7BB8D89}"/>
          </ac:spMkLst>
        </pc:spChg>
        <pc:spChg chg="mod">
          <ac:chgData name="Mark Higgins" userId="f99148ad-7e67-4304-8c11-27c7a53efd31" providerId="ADAL" clId="{BC333596-D8C3-4C9B-AD5F-947285B05F4F}" dt="2021-10-19T15:31:12.123" v="8" actId="1076"/>
          <ac:spMkLst>
            <pc:docMk/>
            <pc:sldMk cId="1845766208" sldId="273"/>
            <ac:spMk id="14" creationId="{48C61FE2-2E7A-454A-BAF0-E108F7755431}"/>
          </ac:spMkLst>
        </pc:spChg>
        <pc:picChg chg="mod">
          <ac:chgData name="Mark Higgins" userId="f99148ad-7e67-4304-8c11-27c7a53efd31" providerId="ADAL" clId="{BC333596-D8C3-4C9B-AD5F-947285B05F4F}" dt="2021-10-19T15:30:58.020" v="5" actId="1076"/>
          <ac:picMkLst>
            <pc:docMk/>
            <pc:sldMk cId="1845766208" sldId="273"/>
            <ac:picMk id="6" creationId="{581756FB-9C1B-4E8D-852E-BF3672970A49}"/>
          </ac:picMkLst>
        </pc:picChg>
        <pc:picChg chg="mod">
          <ac:chgData name="Mark Higgins" userId="f99148ad-7e67-4304-8c11-27c7a53efd31" providerId="ADAL" clId="{BC333596-D8C3-4C9B-AD5F-947285B05F4F}" dt="2021-10-19T15:31:05.253" v="7" actId="1076"/>
          <ac:picMkLst>
            <pc:docMk/>
            <pc:sldMk cId="1845766208" sldId="273"/>
            <ac:picMk id="8" creationId="{9D439313-A08A-4E54-9B06-1AC49BA0921A}"/>
          </ac:picMkLst>
        </pc:picChg>
      </pc:sldChg>
      <pc:sldChg chg="add del">
        <pc:chgData name="Mark Higgins" userId="f99148ad-7e67-4304-8c11-27c7a53efd31" providerId="ADAL" clId="{BC333596-D8C3-4C9B-AD5F-947285B05F4F}" dt="2021-10-19T15:30:31.824" v="4" actId="47"/>
        <pc:sldMkLst>
          <pc:docMk/>
          <pc:sldMk cId="1248674225" sldId="275"/>
        </pc:sldMkLst>
      </pc:sldChg>
      <pc:sldChg chg="add del">
        <pc:chgData name="Mark Higgins" userId="f99148ad-7e67-4304-8c11-27c7a53efd31" providerId="ADAL" clId="{BC333596-D8C3-4C9B-AD5F-947285B05F4F}" dt="2021-10-19T15:30:31.824" v="4" actId="47"/>
        <pc:sldMkLst>
          <pc:docMk/>
          <pc:sldMk cId="3739762004" sldId="276"/>
        </pc:sldMkLst>
      </pc:sldChg>
      <pc:sldChg chg="add del">
        <pc:chgData name="Mark Higgins" userId="f99148ad-7e67-4304-8c11-27c7a53efd31" providerId="ADAL" clId="{BC333596-D8C3-4C9B-AD5F-947285B05F4F}" dt="2021-10-19T15:30:31.824" v="4" actId="47"/>
        <pc:sldMkLst>
          <pc:docMk/>
          <pc:sldMk cId="2583232243" sldId="277"/>
        </pc:sldMkLst>
      </pc:sldChg>
      <pc:sldChg chg="add del">
        <pc:chgData name="Mark Higgins" userId="f99148ad-7e67-4304-8c11-27c7a53efd31" providerId="ADAL" clId="{BC333596-D8C3-4C9B-AD5F-947285B05F4F}" dt="2021-10-19T15:30:31.824" v="4" actId="47"/>
        <pc:sldMkLst>
          <pc:docMk/>
          <pc:sldMk cId="1334762385" sldId="278"/>
        </pc:sldMkLst>
      </pc:sldChg>
      <pc:sldChg chg="add del">
        <pc:chgData name="Mark Higgins" userId="f99148ad-7e67-4304-8c11-27c7a53efd31" providerId="ADAL" clId="{BC333596-D8C3-4C9B-AD5F-947285B05F4F}" dt="2021-10-19T15:30:31.824" v="4" actId="47"/>
        <pc:sldMkLst>
          <pc:docMk/>
          <pc:sldMk cId="360803380" sldId="279"/>
        </pc:sldMkLst>
      </pc:sldChg>
      <pc:sldChg chg="add del">
        <pc:chgData name="Mark Higgins" userId="f99148ad-7e67-4304-8c11-27c7a53efd31" providerId="ADAL" clId="{BC333596-D8C3-4C9B-AD5F-947285B05F4F}" dt="2021-10-19T15:30:31.824" v="4" actId="47"/>
        <pc:sldMkLst>
          <pc:docMk/>
          <pc:sldMk cId="4207859248" sldId="280"/>
        </pc:sldMkLst>
      </pc:sldChg>
      <pc:sldChg chg="add del">
        <pc:chgData name="Mark Higgins" userId="f99148ad-7e67-4304-8c11-27c7a53efd31" providerId="ADAL" clId="{BC333596-D8C3-4C9B-AD5F-947285B05F4F}" dt="2021-10-19T15:30:31.824" v="4" actId="47"/>
        <pc:sldMkLst>
          <pc:docMk/>
          <pc:sldMk cId="3368538443" sldId="283"/>
        </pc:sldMkLst>
      </pc:sldChg>
      <pc:sldChg chg="add del">
        <pc:chgData name="Mark Higgins" userId="f99148ad-7e67-4304-8c11-27c7a53efd31" providerId="ADAL" clId="{BC333596-D8C3-4C9B-AD5F-947285B05F4F}" dt="2021-10-19T15:30:31.824" v="4" actId="47"/>
        <pc:sldMkLst>
          <pc:docMk/>
          <pc:sldMk cId="3011566704" sldId="284"/>
        </pc:sldMkLst>
      </pc:sldChg>
      <pc:sldChg chg="add del">
        <pc:chgData name="Mark Higgins" userId="f99148ad-7e67-4304-8c11-27c7a53efd31" providerId="ADAL" clId="{BC333596-D8C3-4C9B-AD5F-947285B05F4F}" dt="2021-10-19T15:30:31.824" v="4" actId="47"/>
        <pc:sldMkLst>
          <pc:docMk/>
          <pc:sldMk cId="467139853" sldId="285"/>
        </pc:sldMkLst>
      </pc:sldChg>
      <pc:sldChg chg="add del">
        <pc:chgData name="Mark Higgins" userId="f99148ad-7e67-4304-8c11-27c7a53efd31" providerId="ADAL" clId="{BC333596-D8C3-4C9B-AD5F-947285B05F4F}" dt="2021-10-19T15:30:31.824" v="4" actId="47"/>
        <pc:sldMkLst>
          <pc:docMk/>
          <pc:sldMk cId="1899824347" sldId="286"/>
        </pc:sldMkLst>
      </pc:sldChg>
      <pc:sldChg chg="add del">
        <pc:chgData name="Mark Higgins" userId="f99148ad-7e67-4304-8c11-27c7a53efd31" providerId="ADAL" clId="{BC333596-D8C3-4C9B-AD5F-947285B05F4F}" dt="2021-10-19T15:30:31.824" v="4" actId="47"/>
        <pc:sldMkLst>
          <pc:docMk/>
          <pc:sldMk cId="226983718" sldId="287"/>
        </pc:sldMkLst>
      </pc:sldChg>
      <pc:sldChg chg="add del">
        <pc:chgData name="Mark Higgins" userId="f99148ad-7e67-4304-8c11-27c7a53efd31" providerId="ADAL" clId="{BC333596-D8C3-4C9B-AD5F-947285B05F4F}" dt="2021-10-19T15:30:31.824" v="4" actId="47"/>
        <pc:sldMkLst>
          <pc:docMk/>
          <pc:sldMk cId="564759367" sldId="288"/>
        </pc:sldMkLst>
      </pc:sldChg>
      <pc:sldChg chg="add del">
        <pc:chgData name="Mark Higgins" userId="f99148ad-7e67-4304-8c11-27c7a53efd31" providerId="ADAL" clId="{BC333596-D8C3-4C9B-AD5F-947285B05F4F}" dt="2021-10-19T15:30:31.824" v="4" actId="47"/>
        <pc:sldMkLst>
          <pc:docMk/>
          <pc:sldMk cId="1424505544" sldId="290"/>
        </pc:sldMkLst>
      </pc:sldChg>
      <pc:sldChg chg="add del">
        <pc:chgData name="Mark Higgins" userId="f99148ad-7e67-4304-8c11-27c7a53efd31" providerId="ADAL" clId="{BC333596-D8C3-4C9B-AD5F-947285B05F4F}" dt="2021-10-19T15:30:31.824" v="4" actId="47"/>
        <pc:sldMkLst>
          <pc:docMk/>
          <pc:sldMk cId="1748441030" sldId="292"/>
        </pc:sldMkLst>
      </pc:sldChg>
      <pc:sldChg chg="add del">
        <pc:chgData name="Mark Higgins" userId="f99148ad-7e67-4304-8c11-27c7a53efd31" providerId="ADAL" clId="{BC333596-D8C3-4C9B-AD5F-947285B05F4F}" dt="2021-10-19T15:30:31.824" v="4" actId="47"/>
        <pc:sldMkLst>
          <pc:docMk/>
          <pc:sldMk cId="335237346" sldId="293"/>
        </pc:sldMkLst>
      </pc:sldChg>
      <pc:sldChg chg="add del">
        <pc:chgData name="Mark Higgins" userId="f99148ad-7e67-4304-8c11-27c7a53efd31" providerId="ADAL" clId="{BC333596-D8C3-4C9B-AD5F-947285B05F4F}" dt="2021-10-19T15:30:31.824" v="4" actId="47"/>
        <pc:sldMkLst>
          <pc:docMk/>
          <pc:sldMk cId="762404290" sldId="297"/>
        </pc:sldMkLst>
      </pc:sldChg>
      <pc:sldChg chg="add del">
        <pc:chgData name="Mark Higgins" userId="f99148ad-7e67-4304-8c11-27c7a53efd31" providerId="ADAL" clId="{BC333596-D8C3-4C9B-AD5F-947285B05F4F}" dt="2021-10-19T15:30:31.824" v="4" actId="47"/>
        <pc:sldMkLst>
          <pc:docMk/>
          <pc:sldMk cId="2852573246" sldId="298"/>
        </pc:sldMkLst>
      </pc:sldChg>
      <pc:sldChg chg="add del">
        <pc:chgData name="Mark Higgins" userId="f99148ad-7e67-4304-8c11-27c7a53efd31" providerId="ADAL" clId="{BC333596-D8C3-4C9B-AD5F-947285B05F4F}" dt="2021-10-19T15:30:31.824" v="4" actId="47"/>
        <pc:sldMkLst>
          <pc:docMk/>
          <pc:sldMk cId="2548354788" sldId="299"/>
        </pc:sldMkLst>
      </pc:sldChg>
      <pc:sldChg chg="add del">
        <pc:chgData name="Mark Higgins" userId="f99148ad-7e67-4304-8c11-27c7a53efd31" providerId="ADAL" clId="{BC333596-D8C3-4C9B-AD5F-947285B05F4F}" dt="2021-10-19T15:30:31.824" v="4" actId="47"/>
        <pc:sldMkLst>
          <pc:docMk/>
          <pc:sldMk cId="2406529237" sldId="300"/>
        </pc:sldMkLst>
      </pc:sldChg>
      <pc:sldChg chg="add del">
        <pc:chgData name="Mark Higgins" userId="f99148ad-7e67-4304-8c11-27c7a53efd31" providerId="ADAL" clId="{BC333596-D8C3-4C9B-AD5F-947285B05F4F}" dt="2021-10-19T15:30:31.824" v="4" actId="47"/>
        <pc:sldMkLst>
          <pc:docMk/>
          <pc:sldMk cId="1860378534" sldId="301"/>
        </pc:sldMkLst>
      </pc:sldChg>
      <pc:sldChg chg="add del">
        <pc:chgData name="Mark Higgins" userId="f99148ad-7e67-4304-8c11-27c7a53efd31" providerId="ADAL" clId="{BC333596-D8C3-4C9B-AD5F-947285B05F4F}" dt="2021-10-19T15:30:31.824" v="4" actId="47"/>
        <pc:sldMkLst>
          <pc:docMk/>
          <pc:sldMk cId="1088354717" sldId="302"/>
        </pc:sldMkLst>
      </pc:sldChg>
      <pc:sldChg chg="add del">
        <pc:chgData name="Mark Higgins" userId="f99148ad-7e67-4304-8c11-27c7a53efd31" providerId="ADAL" clId="{BC333596-D8C3-4C9B-AD5F-947285B05F4F}" dt="2021-10-19T15:30:31.824" v="4" actId="47"/>
        <pc:sldMkLst>
          <pc:docMk/>
          <pc:sldMk cId="3139637837" sldId="303"/>
        </pc:sldMkLst>
      </pc:sldChg>
      <pc:sldChg chg="add del">
        <pc:chgData name="Mark Higgins" userId="f99148ad-7e67-4304-8c11-27c7a53efd31" providerId="ADAL" clId="{BC333596-D8C3-4C9B-AD5F-947285B05F4F}" dt="2021-10-19T15:30:31.824" v="4" actId="47"/>
        <pc:sldMkLst>
          <pc:docMk/>
          <pc:sldMk cId="1806893274" sldId="304"/>
        </pc:sldMkLst>
      </pc:sldChg>
      <pc:sldChg chg="add del">
        <pc:chgData name="Mark Higgins" userId="f99148ad-7e67-4304-8c11-27c7a53efd31" providerId="ADAL" clId="{BC333596-D8C3-4C9B-AD5F-947285B05F4F}" dt="2021-10-19T15:30:31.824" v="4" actId="47"/>
        <pc:sldMkLst>
          <pc:docMk/>
          <pc:sldMk cId="3421881770" sldId="305"/>
        </pc:sldMkLst>
      </pc:sldChg>
      <pc:sldChg chg="add del">
        <pc:chgData name="Mark Higgins" userId="f99148ad-7e67-4304-8c11-27c7a53efd31" providerId="ADAL" clId="{BC333596-D8C3-4C9B-AD5F-947285B05F4F}" dt="2021-10-19T15:30:31.824" v="4" actId="47"/>
        <pc:sldMkLst>
          <pc:docMk/>
          <pc:sldMk cId="1306140612" sldId="307"/>
        </pc:sldMkLst>
      </pc:sldChg>
      <pc:sldChg chg="add del">
        <pc:chgData name="Mark Higgins" userId="f99148ad-7e67-4304-8c11-27c7a53efd31" providerId="ADAL" clId="{BC333596-D8C3-4C9B-AD5F-947285B05F4F}" dt="2021-10-19T15:30:31.824" v="4" actId="47"/>
        <pc:sldMkLst>
          <pc:docMk/>
          <pc:sldMk cId="3314251560" sldId="308"/>
        </pc:sldMkLst>
      </pc:sldChg>
      <pc:sldChg chg="add del">
        <pc:chgData name="Mark Higgins" userId="f99148ad-7e67-4304-8c11-27c7a53efd31" providerId="ADAL" clId="{BC333596-D8C3-4C9B-AD5F-947285B05F4F}" dt="2021-10-19T15:30:31.824" v="4" actId="47"/>
        <pc:sldMkLst>
          <pc:docMk/>
          <pc:sldMk cId="2616973605" sldId="309"/>
        </pc:sldMkLst>
      </pc:sldChg>
      <pc:sldChg chg="add del">
        <pc:chgData name="Mark Higgins" userId="f99148ad-7e67-4304-8c11-27c7a53efd31" providerId="ADAL" clId="{BC333596-D8C3-4C9B-AD5F-947285B05F4F}" dt="2021-10-19T15:30:31.824" v="4" actId="47"/>
        <pc:sldMkLst>
          <pc:docMk/>
          <pc:sldMk cId="1068501209" sldId="312"/>
        </pc:sldMkLst>
      </pc:sldChg>
      <pc:sldChg chg="add del">
        <pc:chgData name="Mark Higgins" userId="f99148ad-7e67-4304-8c11-27c7a53efd31" providerId="ADAL" clId="{BC333596-D8C3-4C9B-AD5F-947285B05F4F}" dt="2021-10-19T15:30:31.824" v="4" actId="47"/>
        <pc:sldMkLst>
          <pc:docMk/>
          <pc:sldMk cId="316319052" sldId="314"/>
        </pc:sldMkLst>
      </pc:sldChg>
      <pc:sldChg chg="add del">
        <pc:chgData name="Mark Higgins" userId="f99148ad-7e67-4304-8c11-27c7a53efd31" providerId="ADAL" clId="{BC333596-D8C3-4C9B-AD5F-947285B05F4F}" dt="2021-10-19T15:30:31.824" v="4" actId="47"/>
        <pc:sldMkLst>
          <pc:docMk/>
          <pc:sldMk cId="3560707118" sldId="315"/>
        </pc:sldMkLst>
      </pc:sldChg>
      <pc:sldChg chg="add del">
        <pc:chgData name="Mark Higgins" userId="f99148ad-7e67-4304-8c11-27c7a53efd31" providerId="ADAL" clId="{BC333596-D8C3-4C9B-AD5F-947285B05F4F}" dt="2021-10-19T15:30:31.824" v="4" actId="47"/>
        <pc:sldMkLst>
          <pc:docMk/>
          <pc:sldMk cId="1207979006" sldId="316"/>
        </pc:sldMkLst>
      </pc:sldChg>
      <pc:sldChg chg="add del">
        <pc:chgData name="Mark Higgins" userId="f99148ad-7e67-4304-8c11-27c7a53efd31" providerId="ADAL" clId="{BC333596-D8C3-4C9B-AD5F-947285B05F4F}" dt="2021-10-19T15:30:31.824" v="4" actId="47"/>
        <pc:sldMkLst>
          <pc:docMk/>
          <pc:sldMk cId="3712599942" sldId="317"/>
        </pc:sldMkLst>
      </pc:sldChg>
      <pc:sldChg chg="add del">
        <pc:chgData name="Mark Higgins" userId="f99148ad-7e67-4304-8c11-27c7a53efd31" providerId="ADAL" clId="{BC333596-D8C3-4C9B-AD5F-947285B05F4F}" dt="2021-10-19T15:30:31.824" v="4" actId="47"/>
        <pc:sldMkLst>
          <pc:docMk/>
          <pc:sldMk cId="1467444371" sldId="319"/>
        </pc:sldMkLst>
      </pc:sldChg>
      <pc:sldChg chg="add del">
        <pc:chgData name="Mark Higgins" userId="f99148ad-7e67-4304-8c11-27c7a53efd31" providerId="ADAL" clId="{BC333596-D8C3-4C9B-AD5F-947285B05F4F}" dt="2021-10-19T15:30:31.824" v="4" actId="47"/>
        <pc:sldMkLst>
          <pc:docMk/>
          <pc:sldMk cId="1530099250" sldId="320"/>
        </pc:sldMkLst>
      </pc:sldChg>
      <pc:sldChg chg="add del">
        <pc:chgData name="Mark Higgins" userId="f99148ad-7e67-4304-8c11-27c7a53efd31" providerId="ADAL" clId="{BC333596-D8C3-4C9B-AD5F-947285B05F4F}" dt="2021-10-19T15:30:31.824" v="4" actId="47"/>
        <pc:sldMkLst>
          <pc:docMk/>
          <pc:sldMk cId="595332086" sldId="321"/>
        </pc:sldMkLst>
      </pc:sldChg>
      <pc:sldChg chg="add del">
        <pc:chgData name="Mark Higgins" userId="f99148ad-7e67-4304-8c11-27c7a53efd31" providerId="ADAL" clId="{BC333596-D8C3-4C9B-AD5F-947285B05F4F}" dt="2021-10-19T15:30:31.824" v="4" actId="47"/>
        <pc:sldMkLst>
          <pc:docMk/>
          <pc:sldMk cId="655083374" sldId="324"/>
        </pc:sldMkLst>
      </pc:sldChg>
      <pc:sldChg chg="add del">
        <pc:chgData name="Mark Higgins" userId="f99148ad-7e67-4304-8c11-27c7a53efd31" providerId="ADAL" clId="{BC333596-D8C3-4C9B-AD5F-947285B05F4F}" dt="2021-10-19T15:30:31.824" v="4" actId="47"/>
        <pc:sldMkLst>
          <pc:docMk/>
          <pc:sldMk cId="3809584291" sldId="325"/>
        </pc:sldMkLst>
      </pc:sldChg>
      <pc:sldChg chg="add del">
        <pc:chgData name="Mark Higgins" userId="f99148ad-7e67-4304-8c11-27c7a53efd31" providerId="ADAL" clId="{BC333596-D8C3-4C9B-AD5F-947285B05F4F}" dt="2021-10-19T15:30:31.824" v="4" actId="47"/>
        <pc:sldMkLst>
          <pc:docMk/>
          <pc:sldMk cId="973167700" sldId="326"/>
        </pc:sldMkLst>
      </pc:sldChg>
      <pc:sldChg chg="add del">
        <pc:chgData name="Mark Higgins" userId="f99148ad-7e67-4304-8c11-27c7a53efd31" providerId="ADAL" clId="{BC333596-D8C3-4C9B-AD5F-947285B05F4F}" dt="2021-10-19T15:30:31.824" v="4" actId="47"/>
        <pc:sldMkLst>
          <pc:docMk/>
          <pc:sldMk cId="3354282219" sldId="327"/>
        </pc:sldMkLst>
      </pc:sldChg>
      <pc:sldChg chg="add del">
        <pc:chgData name="Mark Higgins" userId="f99148ad-7e67-4304-8c11-27c7a53efd31" providerId="ADAL" clId="{BC333596-D8C3-4C9B-AD5F-947285B05F4F}" dt="2021-10-19T15:30:31.824" v="4" actId="47"/>
        <pc:sldMkLst>
          <pc:docMk/>
          <pc:sldMk cId="4196323642" sldId="328"/>
        </pc:sldMkLst>
      </pc:sldChg>
      <pc:sldChg chg="add del">
        <pc:chgData name="Mark Higgins" userId="f99148ad-7e67-4304-8c11-27c7a53efd31" providerId="ADAL" clId="{BC333596-D8C3-4C9B-AD5F-947285B05F4F}" dt="2021-10-19T15:30:31.824" v="4" actId="47"/>
        <pc:sldMkLst>
          <pc:docMk/>
          <pc:sldMk cId="1239372303" sldId="329"/>
        </pc:sldMkLst>
      </pc:sldChg>
      <pc:sldChg chg="add del">
        <pc:chgData name="Mark Higgins" userId="f99148ad-7e67-4304-8c11-27c7a53efd31" providerId="ADAL" clId="{BC333596-D8C3-4C9B-AD5F-947285B05F4F}" dt="2021-10-19T15:30:31.824" v="4" actId="47"/>
        <pc:sldMkLst>
          <pc:docMk/>
          <pc:sldMk cId="1175094082" sldId="330"/>
        </pc:sldMkLst>
      </pc:sldChg>
      <pc:sldChg chg="add del">
        <pc:chgData name="Mark Higgins" userId="f99148ad-7e67-4304-8c11-27c7a53efd31" providerId="ADAL" clId="{BC333596-D8C3-4C9B-AD5F-947285B05F4F}" dt="2021-10-19T15:30:31.824" v="4" actId="47"/>
        <pc:sldMkLst>
          <pc:docMk/>
          <pc:sldMk cId="3924781023" sldId="331"/>
        </pc:sldMkLst>
      </pc:sldChg>
      <pc:sldChg chg="add del">
        <pc:chgData name="Mark Higgins" userId="f99148ad-7e67-4304-8c11-27c7a53efd31" providerId="ADAL" clId="{BC333596-D8C3-4C9B-AD5F-947285B05F4F}" dt="2021-10-19T15:30:31.824" v="4" actId="47"/>
        <pc:sldMkLst>
          <pc:docMk/>
          <pc:sldMk cId="1584957530" sldId="332"/>
        </pc:sldMkLst>
      </pc:sldChg>
      <pc:sldChg chg="add del">
        <pc:chgData name="Mark Higgins" userId="f99148ad-7e67-4304-8c11-27c7a53efd31" providerId="ADAL" clId="{BC333596-D8C3-4C9B-AD5F-947285B05F4F}" dt="2021-10-19T15:30:31.824" v="4" actId="47"/>
        <pc:sldMkLst>
          <pc:docMk/>
          <pc:sldMk cId="79574591" sldId="333"/>
        </pc:sldMkLst>
      </pc:sldChg>
      <pc:sldChg chg="add del">
        <pc:chgData name="Mark Higgins" userId="f99148ad-7e67-4304-8c11-27c7a53efd31" providerId="ADAL" clId="{BC333596-D8C3-4C9B-AD5F-947285B05F4F}" dt="2021-10-19T15:30:31.824" v="4" actId="47"/>
        <pc:sldMkLst>
          <pc:docMk/>
          <pc:sldMk cId="2433432481" sldId="334"/>
        </pc:sldMkLst>
      </pc:sldChg>
      <pc:sldChg chg="add del">
        <pc:chgData name="Mark Higgins" userId="f99148ad-7e67-4304-8c11-27c7a53efd31" providerId="ADAL" clId="{BC333596-D8C3-4C9B-AD5F-947285B05F4F}" dt="2021-10-19T15:30:31.824" v="4" actId="47"/>
        <pc:sldMkLst>
          <pc:docMk/>
          <pc:sldMk cId="800638942" sldId="335"/>
        </pc:sldMkLst>
      </pc:sldChg>
      <pc:sldChg chg="add del">
        <pc:chgData name="Mark Higgins" userId="f99148ad-7e67-4304-8c11-27c7a53efd31" providerId="ADAL" clId="{BC333596-D8C3-4C9B-AD5F-947285B05F4F}" dt="2021-10-19T15:30:31.824" v="4" actId="47"/>
        <pc:sldMkLst>
          <pc:docMk/>
          <pc:sldMk cId="2339599335" sldId="338"/>
        </pc:sldMkLst>
      </pc:sldChg>
      <pc:sldChg chg="add del">
        <pc:chgData name="Mark Higgins" userId="f99148ad-7e67-4304-8c11-27c7a53efd31" providerId="ADAL" clId="{BC333596-D8C3-4C9B-AD5F-947285B05F4F}" dt="2021-10-19T15:30:31.824" v="4" actId="47"/>
        <pc:sldMkLst>
          <pc:docMk/>
          <pc:sldMk cId="2815121568" sldId="339"/>
        </pc:sldMkLst>
      </pc:sldChg>
      <pc:sldChg chg="add del">
        <pc:chgData name="Mark Higgins" userId="f99148ad-7e67-4304-8c11-27c7a53efd31" providerId="ADAL" clId="{BC333596-D8C3-4C9B-AD5F-947285B05F4F}" dt="2021-10-19T15:30:31.824" v="4" actId="47"/>
        <pc:sldMkLst>
          <pc:docMk/>
          <pc:sldMk cId="2498991220" sldId="340"/>
        </pc:sldMkLst>
      </pc:sldChg>
      <pc:sldChg chg="add del">
        <pc:chgData name="Mark Higgins" userId="f99148ad-7e67-4304-8c11-27c7a53efd31" providerId="ADAL" clId="{BC333596-D8C3-4C9B-AD5F-947285B05F4F}" dt="2021-10-19T15:30:31.824" v="4" actId="47"/>
        <pc:sldMkLst>
          <pc:docMk/>
          <pc:sldMk cId="720897595" sldId="341"/>
        </pc:sldMkLst>
      </pc:sldChg>
      <pc:sldChg chg="add del">
        <pc:chgData name="Mark Higgins" userId="f99148ad-7e67-4304-8c11-27c7a53efd31" providerId="ADAL" clId="{BC333596-D8C3-4C9B-AD5F-947285B05F4F}" dt="2021-10-19T15:30:31.824" v="4" actId="47"/>
        <pc:sldMkLst>
          <pc:docMk/>
          <pc:sldMk cId="1331042237" sldId="342"/>
        </pc:sldMkLst>
      </pc:sldChg>
      <pc:sldChg chg="add del">
        <pc:chgData name="Mark Higgins" userId="f99148ad-7e67-4304-8c11-27c7a53efd31" providerId="ADAL" clId="{BC333596-D8C3-4C9B-AD5F-947285B05F4F}" dt="2021-10-19T15:30:31.824" v="4" actId="47"/>
        <pc:sldMkLst>
          <pc:docMk/>
          <pc:sldMk cId="2524869878" sldId="343"/>
        </pc:sldMkLst>
      </pc:sldChg>
      <pc:sldChg chg="add del">
        <pc:chgData name="Mark Higgins" userId="f99148ad-7e67-4304-8c11-27c7a53efd31" providerId="ADAL" clId="{BC333596-D8C3-4C9B-AD5F-947285B05F4F}" dt="2021-10-19T15:30:31.824" v="4" actId="47"/>
        <pc:sldMkLst>
          <pc:docMk/>
          <pc:sldMk cId="442263038" sldId="344"/>
        </pc:sldMkLst>
      </pc:sldChg>
      <pc:sldChg chg="add del">
        <pc:chgData name="Mark Higgins" userId="f99148ad-7e67-4304-8c11-27c7a53efd31" providerId="ADAL" clId="{BC333596-D8C3-4C9B-AD5F-947285B05F4F}" dt="2021-10-19T15:30:31.824" v="4" actId="47"/>
        <pc:sldMkLst>
          <pc:docMk/>
          <pc:sldMk cId="381527668" sldId="345"/>
        </pc:sldMkLst>
      </pc:sldChg>
      <pc:sldChg chg="add del">
        <pc:chgData name="Mark Higgins" userId="f99148ad-7e67-4304-8c11-27c7a53efd31" providerId="ADAL" clId="{BC333596-D8C3-4C9B-AD5F-947285B05F4F}" dt="2021-10-19T15:30:31.824" v="4" actId="47"/>
        <pc:sldMkLst>
          <pc:docMk/>
          <pc:sldMk cId="1354352999" sldId="346"/>
        </pc:sldMkLst>
      </pc:sldChg>
      <pc:sldChg chg="add del">
        <pc:chgData name="Mark Higgins" userId="f99148ad-7e67-4304-8c11-27c7a53efd31" providerId="ADAL" clId="{BC333596-D8C3-4C9B-AD5F-947285B05F4F}" dt="2021-10-19T15:30:31.824" v="4" actId="47"/>
        <pc:sldMkLst>
          <pc:docMk/>
          <pc:sldMk cId="4031584946" sldId="347"/>
        </pc:sldMkLst>
      </pc:sldChg>
      <pc:sldChg chg="add del">
        <pc:chgData name="Mark Higgins" userId="f99148ad-7e67-4304-8c11-27c7a53efd31" providerId="ADAL" clId="{BC333596-D8C3-4C9B-AD5F-947285B05F4F}" dt="2021-10-19T15:30:31.824" v="4" actId="47"/>
        <pc:sldMkLst>
          <pc:docMk/>
          <pc:sldMk cId="4037647330" sldId="348"/>
        </pc:sldMkLst>
      </pc:sldChg>
      <pc:sldChg chg="add del">
        <pc:chgData name="Mark Higgins" userId="f99148ad-7e67-4304-8c11-27c7a53efd31" providerId="ADAL" clId="{BC333596-D8C3-4C9B-AD5F-947285B05F4F}" dt="2021-10-19T15:30:31.824" v="4" actId="47"/>
        <pc:sldMkLst>
          <pc:docMk/>
          <pc:sldMk cId="1798815253" sldId="349"/>
        </pc:sldMkLst>
      </pc:sldChg>
      <pc:sldChg chg="add del">
        <pc:chgData name="Mark Higgins" userId="f99148ad-7e67-4304-8c11-27c7a53efd31" providerId="ADAL" clId="{BC333596-D8C3-4C9B-AD5F-947285B05F4F}" dt="2021-10-19T15:30:31.824" v="4" actId="47"/>
        <pc:sldMkLst>
          <pc:docMk/>
          <pc:sldMk cId="25094573" sldId="350"/>
        </pc:sldMkLst>
      </pc:sldChg>
      <pc:sldChg chg="add del">
        <pc:chgData name="Mark Higgins" userId="f99148ad-7e67-4304-8c11-27c7a53efd31" providerId="ADAL" clId="{BC333596-D8C3-4C9B-AD5F-947285B05F4F}" dt="2021-10-19T15:30:31.824" v="4" actId="47"/>
        <pc:sldMkLst>
          <pc:docMk/>
          <pc:sldMk cId="187441037" sldId="351"/>
        </pc:sldMkLst>
      </pc:sldChg>
      <pc:sldChg chg="add del">
        <pc:chgData name="Mark Higgins" userId="f99148ad-7e67-4304-8c11-27c7a53efd31" providerId="ADAL" clId="{BC333596-D8C3-4C9B-AD5F-947285B05F4F}" dt="2021-10-19T15:30:31.824" v="4" actId="47"/>
        <pc:sldMkLst>
          <pc:docMk/>
          <pc:sldMk cId="263494010" sldId="352"/>
        </pc:sldMkLst>
      </pc:sldChg>
      <pc:sldChg chg="add del">
        <pc:chgData name="Mark Higgins" userId="f99148ad-7e67-4304-8c11-27c7a53efd31" providerId="ADAL" clId="{BC333596-D8C3-4C9B-AD5F-947285B05F4F}" dt="2021-10-19T15:30:31.824" v="4" actId="47"/>
        <pc:sldMkLst>
          <pc:docMk/>
          <pc:sldMk cId="3175947865" sldId="353"/>
        </pc:sldMkLst>
      </pc:sldChg>
      <pc:sldChg chg="add del">
        <pc:chgData name="Mark Higgins" userId="f99148ad-7e67-4304-8c11-27c7a53efd31" providerId="ADAL" clId="{BC333596-D8C3-4C9B-AD5F-947285B05F4F}" dt="2021-10-19T15:30:31.824" v="4" actId="47"/>
        <pc:sldMkLst>
          <pc:docMk/>
          <pc:sldMk cId="2280632060" sldId="354"/>
        </pc:sldMkLst>
      </pc:sldChg>
      <pc:sldChg chg="add del">
        <pc:chgData name="Mark Higgins" userId="f99148ad-7e67-4304-8c11-27c7a53efd31" providerId="ADAL" clId="{BC333596-D8C3-4C9B-AD5F-947285B05F4F}" dt="2021-10-19T15:30:31.824" v="4" actId="47"/>
        <pc:sldMkLst>
          <pc:docMk/>
          <pc:sldMk cId="1279291995" sldId="355"/>
        </pc:sldMkLst>
      </pc:sldChg>
      <pc:sldChg chg="add del">
        <pc:chgData name="Mark Higgins" userId="f99148ad-7e67-4304-8c11-27c7a53efd31" providerId="ADAL" clId="{BC333596-D8C3-4C9B-AD5F-947285B05F4F}" dt="2021-10-19T15:30:31.824" v="4" actId="47"/>
        <pc:sldMkLst>
          <pc:docMk/>
          <pc:sldMk cId="3282233655" sldId="356"/>
        </pc:sldMkLst>
      </pc:sldChg>
      <pc:sldChg chg="add del">
        <pc:chgData name="Mark Higgins" userId="f99148ad-7e67-4304-8c11-27c7a53efd31" providerId="ADAL" clId="{BC333596-D8C3-4C9B-AD5F-947285B05F4F}" dt="2021-10-19T15:30:31.824" v="4" actId="47"/>
        <pc:sldMkLst>
          <pc:docMk/>
          <pc:sldMk cId="798366066" sldId="357"/>
        </pc:sldMkLst>
      </pc:sldChg>
      <pc:sldChg chg="add del">
        <pc:chgData name="Mark Higgins" userId="f99148ad-7e67-4304-8c11-27c7a53efd31" providerId="ADAL" clId="{BC333596-D8C3-4C9B-AD5F-947285B05F4F}" dt="2021-10-19T15:30:31.824" v="4" actId="47"/>
        <pc:sldMkLst>
          <pc:docMk/>
          <pc:sldMk cId="3090888529" sldId="358"/>
        </pc:sldMkLst>
      </pc:sldChg>
      <pc:sldChg chg="add del">
        <pc:chgData name="Mark Higgins" userId="f99148ad-7e67-4304-8c11-27c7a53efd31" providerId="ADAL" clId="{BC333596-D8C3-4C9B-AD5F-947285B05F4F}" dt="2021-10-19T15:30:31.824" v="4" actId="47"/>
        <pc:sldMkLst>
          <pc:docMk/>
          <pc:sldMk cId="1278481872" sldId="359"/>
        </pc:sldMkLst>
      </pc:sldChg>
      <pc:sldChg chg="add del">
        <pc:chgData name="Mark Higgins" userId="f99148ad-7e67-4304-8c11-27c7a53efd31" providerId="ADAL" clId="{BC333596-D8C3-4C9B-AD5F-947285B05F4F}" dt="2021-10-19T15:30:31.824" v="4" actId="47"/>
        <pc:sldMkLst>
          <pc:docMk/>
          <pc:sldMk cId="757728401" sldId="360"/>
        </pc:sldMkLst>
      </pc:sldChg>
      <pc:sldChg chg="add del">
        <pc:chgData name="Mark Higgins" userId="f99148ad-7e67-4304-8c11-27c7a53efd31" providerId="ADAL" clId="{BC333596-D8C3-4C9B-AD5F-947285B05F4F}" dt="2021-10-19T15:30:31.824" v="4" actId="47"/>
        <pc:sldMkLst>
          <pc:docMk/>
          <pc:sldMk cId="3092675455" sldId="361"/>
        </pc:sldMkLst>
      </pc:sldChg>
      <pc:sldChg chg="add del">
        <pc:chgData name="Mark Higgins" userId="f99148ad-7e67-4304-8c11-27c7a53efd31" providerId="ADAL" clId="{BC333596-D8C3-4C9B-AD5F-947285B05F4F}" dt="2021-10-19T15:30:31.824" v="4" actId="47"/>
        <pc:sldMkLst>
          <pc:docMk/>
          <pc:sldMk cId="1328544128" sldId="362"/>
        </pc:sldMkLst>
      </pc:sldChg>
      <pc:sldChg chg="add del">
        <pc:chgData name="Mark Higgins" userId="f99148ad-7e67-4304-8c11-27c7a53efd31" providerId="ADAL" clId="{BC333596-D8C3-4C9B-AD5F-947285B05F4F}" dt="2021-10-19T15:30:31.824" v="4" actId="47"/>
        <pc:sldMkLst>
          <pc:docMk/>
          <pc:sldMk cId="833547864" sldId="363"/>
        </pc:sldMkLst>
      </pc:sldChg>
      <pc:sldChg chg="add del">
        <pc:chgData name="Mark Higgins" userId="f99148ad-7e67-4304-8c11-27c7a53efd31" providerId="ADAL" clId="{BC333596-D8C3-4C9B-AD5F-947285B05F4F}" dt="2021-10-19T15:30:31.824" v="4" actId="47"/>
        <pc:sldMkLst>
          <pc:docMk/>
          <pc:sldMk cId="1097937262" sldId="364"/>
        </pc:sldMkLst>
      </pc:sldChg>
      <pc:sldChg chg="add del">
        <pc:chgData name="Mark Higgins" userId="f99148ad-7e67-4304-8c11-27c7a53efd31" providerId="ADAL" clId="{BC333596-D8C3-4C9B-AD5F-947285B05F4F}" dt="2021-10-19T15:30:31.824" v="4" actId="47"/>
        <pc:sldMkLst>
          <pc:docMk/>
          <pc:sldMk cId="2640944913" sldId="365"/>
        </pc:sldMkLst>
      </pc:sldChg>
      <pc:sldChg chg="add del">
        <pc:chgData name="Mark Higgins" userId="f99148ad-7e67-4304-8c11-27c7a53efd31" providerId="ADAL" clId="{BC333596-D8C3-4C9B-AD5F-947285B05F4F}" dt="2021-10-19T15:30:31.824" v="4" actId="47"/>
        <pc:sldMkLst>
          <pc:docMk/>
          <pc:sldMk cId="1231510094" sldId="367"/>
        </pc:sldMkLst>
      </pc:sldChg>
      <pc:sldChg chg="add del">
        <pc:chgData name="Mark Higgins" userId="f99148ad-7e67-4304-8c11-27c7a53efd31" providerId="ADAL" clId="{BC333596-D8C3-4C9B-AD5F-947285B05F4F}" dt="2021-10-19T15:30:31.824" v="4" actId="47"/>
        <pc:sldMkLst>
          <pc:docMk/>
          <pc:sldMk cId="903832305" sldId="369"/>
        </pc:sldMkLst>
      </pc:sldChg>
      <pc:sldChg chg="add del">
        <pc:chgData name="Mark Higgins" userId="f99148ad-7e67-4304-8c11-27c7a53efd31" providerId="ADAL" clId="{BC333596-D8C3-4C9B-AD5F-947285B05F4F}" dt="2021-10-19T15:30:31.824" v="4" actId="47"/>
        <pc:sldMkLst>
          <pc:docMk/>
          <pc:sldMk cId="556409987" sldId="373"/>
        </pc:sldMkLst>
      </pc:sldChg>
      <pc:sldChg chg="add del">
        <pc:chgData name="Mark Higgins" userId="f99148ad-7e67-4304-8c11-27c7a53efd31" providerId="ADAL" clId="{BC333596-D8C3-4C9B-AD5F-947285B05F4F}" dt="2021-10-19T15:30:31.824" v="4" actId="47"/>
        <pc:sldMkLst>
          <pc:docMk/>
          <pc:sldMk cId="486224407" sldId="377"/>
        </pc:sldMkLst>
      </pc:sldChg>
      <pc:sldChg chg="add del">
        <pc:chgData name="Mark Higgins" userId="f99148ad-7e67-4304-8c11-27c7a53efd31" providerId="ADAL" clId="{BC333596-D8C3-4C9B-AD5F-947285B05F4F}" dt="2021-10-19T15:30:31.824" v="4" actId="47"/>
        <pc:sldMkLst>
          <pc:docMk/>
          <pc:sldMk cId="2826229378" sldId="378"/>
        </pc:sldMkLst>
      </pc:sldChg>
      <pc:sldChg chg="add del">
        <pc:chgData name="Mark Higgins" userId="f99148ad-7e67-4304-8c11-27c7a53efd31" providerId="ADAL" clId="{BC333596-D8C3-4C9B-AD5F-947285B05F4F}" dt="2021-10-19T15:30:31.824" v="4" actId="47"/>
        <pc:sldMkLst>
          <pc:docMk/>
          <pc:sldMk cId="1059443082" sldId="379"/>
        </pc:sldMkLst>
      </pc:sldChg>
      <pc:sldChg chg="add del">
        <pc:chgData name="Mark Higgins" userId="f99148ad-7e67-4304-8c11-27c7a53efd31" providerId="ADAL" clId="{BC333596-D8C3-4C9B-AD5F-947285B05F4F}" dt="2021-10-19T15:30:31.824" v="4" actId="47"/>
        <pc:sldMkLst>
          <pc:docMk/>
          <pc:sldMk cId="217333681" sldId="380"/>
        </pc:sldMkLst>
      </pc:sldChg>
      <pc:sldChg chg="add del">
        <pc:chgData name="Mark Higgins" userId="f99148ad-7e67-4304-8c11-27c7a53efd31" providerId="ADAL" clId="{BC333596-D8C3-4C9B-AD5F-947285B05F4F}" dt="2021-10-19T15:30:31.824" v="4" actId="47"/>
        <pc:sldMkLst>
          <pc:docMk/>
          <pc:sldMk cId="761647083" sldId="388"/>
        </pc:sldMkLst>
      </pc:sldChg>
      <pc:sldChg chg="add del">
        <pc:chgData name="Mark Higgins" userId="f99148ad-7e67-4304-8c11-27c7a53efd31" providerId="ADAL" clId="{BC333596-D8C3-4C9B-AD5F-947285B05F4F}" dt="2021-10-19T15:30:31.824" v="4" actId="47"/>
        <pc:sldMkLst>
          <pc:docMk/>
          <pc:sldMk cId="2918068631" sldId="389"/>
        </pc:sldMkLst>
      </pc:sldChg>
      <pc:sldChg chg="add del">
        <pc:chgData name="Mark Higgins" userId="f99148ad-7e67-4304-8c11-27c7a53efd31" providerId="ADAL" clId="{BC333596-D8C3-4C9B-AD5F-947285B05F4F}" dt="2021-10-19T15:30:31.824" v="4" actId="47"/>
        <pc:sldMkLst>
          <pc:docMk/>
          <pc:sldMk cId="845237742" sldId="390"/>
        </pc:sldMkLst>
      </pc:sldChg>
      <pc:sldChg chg="add del">
        <pc:chgData name="Mark Higgins" userId="f99148ad-7e67-4304-8c11-27c7a53efd31" providerId="ADAL" clId="{BC333596-D8C3-4C9B-AD5F-947285B05F4F}" dt="2021-10-19T15:30:31.824" v="4" actId="47"/>
        <pc:sldMkLst>
          <pc:docMk/>
          <pc:sldMk cId="1248848706" sldId="391"/>
        </pc:sldMkLst>
      </pc:sldChg>
      <pc:sldChg chg="add del">
        <pc:chgData name="Mark Higgins" userId="f99148ad-7e67-4304-8c11-27c7a53efd31" providerId="ADAL" clId="{BC333596-D8C3-4C9B-AD5F-947285B05F4F}" dt="2021-10-19T15:30:31.824" v="4" actId="47"/>
        <pc:sldMkLst>
          <pc:docMk/>
          <pc:sldMk cId="1516249719" sldId="392"/>
        </pc:sldMkLst>
      </pc:sldChg>
      <pc:sldChg chg="add del">
        <pc:chgData name="Mark Higgins" userId="f99148ad-7e67-4304-8c11-27c7a53efd31" providerId="ADAL" clId="{BC333596-D8C3-4C9B-AD5F-947285B05F4F}" dt="2021-10-19T15:30:31.824" v="4" actId="47"/>
        <pc:sldMkLst>
          <pc:docMk/>
          <pc:sldMk cId="2184032674" sldId="393"/>
        </pc:sldMkLst>
      </pc:sldChg>
      <pc:sldChg chg="add del">
        <pc:chgData name="Mark Higgins" userId="f99148ad-7e67-4304-8c11-27c7a53efd31" providerId="ADAL" clId="{BC333596-D8C3-4C9B-AD5F-947285B05F4F}" dt="2021-10-19T15:30:31.824" v="4" actId="47"/>
        <pc:sldMkLst>
          <pc:docMk/>
          <pc:sldMk cId="3052757254" sldId="394"/>
        </pc:sldMkLst>
      </pc:sldChg>
      <pc:sldChg chg="add del">
        <pc:chgData name="Mark Higgins" userId="f99148ad-7e67-4304-8c11-27c7a53efd31" providerId="ADAL" clId="{BC333596-D8C3-4C9B-AD5F-947285B05F4F}" dt="2021-10-19T15:30:31.824" v="4" actId="47"/>
        <pc:sldMkLst>
          <pc:docMk/>
          <pc:sldMk cId="3926405391" sldId="395"/>
        </pc:sldMkLst>
      </pc:sldChg>
      <pc:sldChg chg="add del">
        <pc:chgData name="Mark Higgins" userId="f99148ad-7e67-4304-8c11-27c7a53efd31" providerId="ADAL" clId="{BC333596-D8C3-4C9B-AD5F-947285B05F4F}" dt="2021-10-19T15:30:31.824" v="4" actId="47"/>
        <pc:sldMkLst>
          <pc:docMk/>
          <pc:sldMk cId="1511910403" sldId="396"/>
        </pc:sldMkLst>
      </pc:sldChg>
      <pc:sldChg chg="add del">
        <pc:chgData name="Mark Higgins" userId="f99148ad-7e67-4304-8c11-27c7a53efd31" providerId="ADAL" clId="{BC333596-D8C3-4C9B-AD5F-947285B05F4F}" dt="2021-10-19T15:30:31.824" v="4" actId="47"/>
        <pc:sldMkLst>
          <pc:docMk/>
          <pc:sldMk cId="1544895526" sldId="397"/>
        </pc:sldMkLst>
      </pc:sldChg>
      <pc:sldChg chg="add del">
        <pc:chgData name="Mark Higgins" userId="f99148ad-7e67-4304-8c11-27c7a53efd31" providerId="ADAL" clId="{BC333596-D8C3-4C9B-AD5F-947285B05F4F}" dt="2021-10-19T15:30:31.824" v="4" actId="47"/>
        <pc:sldMkLst>
          <pc:docMk/>
          <pc:sldMk cId="2465785807" sldId="398"/>
        </pc:sldMkLst>
      </pc:sldChg>
      <pc:sldChg chg="add del">
        <pc:chgData name="Mark Higgins" userId="f99148ad-7e67-4304-8c11-27c7a53efd31" providerId="ADAL" clId="{BC333596-D8C3-4C9B-AD5F-947285B05F4F}" dt="2021-10-19T15:30:31.824" v="4" actId="47"/>
        <pc:sldMkLst>
          <pc:docMk/>
          <pc:sldMk cId="3222968002" sldId="399"/>
        </pc:sldMkLst>
      </pc:sldChg>
      <pc:sldChg chg="add del">
        <pc:chgData name="Mark Higgins" userId="f99148ad-7e67-4304-8c11-27c7a53efd31" providerId="ADAL" clId="{BC333596-D8C3-4C9B-AD5F-947285B05F4F}" dt="2021-10-19T15:30:31.824" v="4" actId="47"/>
        <pc:sldMkLst>
          <pc:docMk/>
          <pc:sldMk cId="2056755039" sldId="400"/>
        </pc:sldMkLst>
      </pc:sldChg>
      <pc:sldChg chg="add del">
        <pc:chgData name="Mark Higgins" userId="f99148ad-7e67-4304-8c11-27c7a53efd31" providerId="ADAL" clId="{BC333596-D8C3-4C9B-AD5F-947285B05F4F}" dt="2021-10-19T15:30:31.824" v="4" actId="47"/>
        <pc:sldMkLst>
          <pc:docMk/>
          <pc:sldMk cId="481534088" sldId="401"/>
        </pc:sldMkLst>
      </pc:sldChg>
      <pc:sldChg chg="add del">
        <pc:chgData name="Mark Higgins" userId="f99148ad-7e67-4304-8c11-27c7a53efd31" providerId="ADAL" clId="{BC333596-D8C3-4C9B-AD5F-947285B05F4F}" dt="2021-10-19T15:30:31.824" v="4" actId="47"/>
        <pc:sldMkLst>
          <pc:docMk/>
          <pc:sldMk cId="2952593591" sldId="402"/>
        </pc:sldMkLst>
      </pc:sldChg>
      <pc:sldChg chg="add del">
        <pc:chgData name="Mark Higgins" userId="f99148ad-7e67-4304-8c11-27c7a53efd31" providerId="ADAL" clId="{BC333596-D8C3-4C9B-AD5F-947285B05F4F}" dt="2021-10-19T15:30:31.824" v="4" actId="47"/>
        <pc:sldMkLst>
          <pc:docMk/>
          <pc:sldMk cId="1250941793" sldId="403"/>
        </pc:sldMkLst>
      </pc:sldChg>
      <pc:sldChg chg="add del">
        <pc:chgData name="Mark Higgins" userId="f99148ad-7e67-4304-8c11-27c7a53efd31" providerId="ADAL" clId="{BC333596-D8C3-4C9B-AD5F-947285B05F4F}" dt="2021-10-19T15:30:31.824" v="4" actId="47"/>
        <pc:sldMkLst>
          <pc:docMk/>
          <pc:sldMk cId="624383718" sldId="404"/>
        </pc:sldMkLst>
      </pc:sldChg>
      <pc:sldChg chg="add del">
        <pc:chgData name="Mark Higgins" userId="f99148ad-7e67-4304-8c11-27c7a53efd31" providerId="ADAL" clId="{BC333596-D8C3-4C9B-AD5F-947285B05F4F}" dt="2021-10-19T15:30:31.824" v="4" actId="47"/>
        <pc:sldMkLst>
          <pc:docMk/>
          <pc:sldMk cId="1975970897" sldId="405"/>
        </pc:sldMkLst>
      </pc:sldChg>
      <pc:sldChg chg="add del">
        <pc:chgData name="Mark Higgins" userId="f99148ad-7e67-4304-8c11-27c7a53efd31" providerId="ADAL" clId="{BC333596-D8C3-4C9B-AD5F-947285B05F4F}" dt="2021-10-19T15:30:31.824" v="4" actId="47"/>
        <pc:sldMkLst>
          <pc:docMk/>
          <pc:sldMk cId="4114315404" sldId="406"/>
        </pc:sldMkLst>
      </pc:sldChg>
      <pc:sldChg chg="add del">
        <pc:chgData name="Mark Higgins" userId="f99148ad-7e67-4304-8c11-27c7a53efd31" providerId="ADAL" clId="{BC333596-D8C3-4C9B-AD5F-947285B05F4F}" dt="2021-10-19T15:30:31.824" v="4" actId="47"/>
        <pc:sldMkLst>
          <pc:docMk/>
          <pc:sldMk cId="2654113757" sldId="407"/>
        </pc:sldMkLst>
      </pc:sldChg>
      <pc:sldChg chg="add del">
        <pc:chgData name="Mark Higgins" userId="f99148ad-7e67-4304-8c11-27c7a53efd31" providerId="ADAL" clId="{BC333596-D8C3-4C9B-AD5F-947285B05F4F}" dt="2021-10-19T15:30:31.824" v="4" actId="47"/>
        <pc:sldMkLst>
          <pc:docMk/>
          <pc:sldMk cId="1410555242" sldId="408"/>
        </pc:sldMkLst>
      </pc:sldChg>
      <pc:sldChg chg="add del">
        <pc:chgData name="Mark Higgins" userId="f99148ad-7e67-4304-8c11-27c7a53efd31" providerId="ADAL" clId="{BC333596-D8C3-4C9B-AD5F-947285B05F4F}" dt="2021-10-19T15:30:31.824" v="4" actId="47"/>
        <pc:sldMkLst>
          <pc:docMk/>
          <pc:sldMk cId="706236086" sldId="409"/>
        </pc:sldMkLst>
      </pc:sldChg>
      <pc:sldChg chg="add del">
        <pc:chgData name="Mark Higgins" userId="f99148ad-7e67-4304-8c11-27c7a53efd31" providerId="ADAL" clId="{BC333596-D8C3-4C9B-AD5F-947285B05F4F}" dt="2021-10-19T15:30:31.824" v="4" actId="47"/>
        <pc:sldMkLst>
          <pc:docMk/>
          <pc:sldMk cId="4238912955" sldId="410"/>
        </pc:sldMkLst>
      </pc:sldChg>
      <pc:sldChg chg="add del">
        <pc:chgData name="Mark Higgins" userId="f99148ad-7e67-4304-8c11-27c7a53efd31" providerId="ADAL" clId="{BC333596-D8C3-4C9B-AD5F-947285B05F4F}" dt="2021-10-19T15:30:31.824" v="4" actId="47"/>
        <pc:sldMkLst>
          <pc:docMk/>
          <pc:sldMk cId="2602691375" sldId="411"/>
        </pc:sldMkLst>
      </pc:sldChg>
      <pc:sldChg chg="add del">
        <pc:chgData name="Mark Higgins" userId="f99148ad-7e67-4304-8c11-27c7a53efd31" providerId="ADAL" clId="{BC333596-D8C3-4C9B-AD5F-947285B05F4F}" dt="2021-10-19T15:30:31.824" v="4" actId="47"/>
        <pc:sldMkLst>
          <pc:docMk/>
          <pc:sldMk cId="1337448394" sldId="412"/>
        </pc:sldMkLst>
      </pc:sldChg>
      <pc:sldChg chg="add del">
        <pc:chgData name="Mark Higgins" userId="f99148ad-7e67-4304-8c11-27c7a53efd31" providerId="ADAL" clId="{BC333596-D8C3-4C9B-AD5F-947285B05F4F}" dt="2021-10-19T15:30:31.824" v="4" actId="47"/>
        <pc:sldMkLst>
          <pc:docMk/>
          <pc:sldMk cId="3573841059" sldId="413"/>
        </pc:sldMkLst>
      </pc:sldChg>
      <pc:sldChg chg="add del">
        <pc:chgData name="Mark Higgins" userId="f99148ad-7e67-4304-8c11-27c7a53efd31" providerId="ADAL" clId="{BC333596-D8C3-4C9B-AD5F-947285B05F4F}" dt="2021-10-19T15:30:31.824" v="4" actId="47"/>
        <pc:sldMkLst>
          <pc:docMk/>
          <pc:sldMk cId="2629586236" sldId="414"/>
        </pc:sldMkLst>
      </pc:sldChg>
      <pc:sldChg chg="add del">
        <pc:chgData name="Mark Higgins" userId="f99148ad-7e67-4304-8c11-27c7a53efd31" providerId="ADAL" clId="{BC333596-D8C3-4C9B-AD5F-947285B05F4F}" dt="2021-10-19T15:30:31.824" v="4" actId="47"/>
        <pc:sldMkLst>
          <pc:docMk/>
          <pc:sldMk cId="680340156" sldId="415"/>
        </pc:sldMkLst>
      </pc:sldChg>
      <pc:sldChg chg="add del">
        <pc:chgData name="Mark Higgins" userId="f99148ad-7e67-4304-8c11-27c7a53efd31" providerId="ADAL" clId="{BC333596-D8C3-4C9B-AD5F-947285B05F4F}" dt="2021-10-19T15:30:31.824" v="4" actId="47"/>
        <pc:sldMkLst>
          <pc:docMk/>
          <pc:sldMk cId="2650830124" sldId="416"/>
        </pc:sldMkLst>
      </pc:sldChg>
      <pc:sldChg chg="add del">
        <pc:chgData name="Mark Higgins" userId="f99148ad-7e67-4304-8c11-27c7a53efd31" providerId="ADAL" clId="{BC333596-D8C3-4C9B-AD5F-947285B05F4F}" dt="2021-10-19T15:30:31.824" v="4" actId="47"/>
        <pc:sldMkLst>
          <pc:docMk/>
          <pc:sldMk cId="3730956495" sldId="417"/>
        </pc:sldMkLst>
      </pc:sldChg>
      <pc:sldChg chg="add del">
        <pc:chgData name="Mark Higgins" userId="f99148ad-7e67-4304-8c11-27c7a53efd31" providerId="ADAL" clId="{BC333596-D8C3-4C9B-AD5F-947285B05F4F}" dt="2021-10-19T15:30:31.824" v="4" actId="47"/>
        <pc:sldMkLst>
          <pc:docMk/>
          <pc:sldMk cId="4223131663" sldId="418"/>
        </pc:sldMkLst>
      </pc:sldChg>
      <pc:sldChg chg="add del">
        <pc:chgData name="Mark Higgins" userId="f99148ad-7e67-4304-8c11-27c7a53efd31" providerId="ADAL" clId="{BC333596-D8C3-4C9B-AD5F-947285B05F4F}" dt="2021-10-19T15:30:31.824" v="4" actId="47"/>
        <pc:sldMkLst>
          <pc:docMk/>
          <pc:sldMk cId="1778816030" sldId="421"/>
        </pc:sldMkLst>
      </pc:sldChg>
      <pc:sldChg chg="add del">
        <pc:chgData name="Mark Higgins" userId="f99148ad-7e67-4304-8c11-27c7a53efd31" providerId="ADAL" clId="{BC333596-D8C3-4C9B-AD5F-947285B05F4F}" dt="2021-10-19T15:30:31.824" v="4" actId="47"/>
        <pc:sldMkLst>
          <pc:docMk/>
          <pc:sldMk cId="607490500" sldId="422"/>
        </pc:sldMkLst>
      </pc:sldChg>
      <pc:sldChg chg="add del">
        <pc:chgData name="Mark Higgins" userId="f99148ad-7e67-4304-8c11-27c7a53efd31" providerId="ADAL" clId="{BC333596-D8C3-4C9B-AD5F-947285B05F4F}" dt="2021-10-19T15:30:31.824" v="4" actId="47"/>
        <pc:sldMkLst>
          <pc:docMk/>
          <pc:sldMk cId="1890531109" sldId="424"/>
        </pc:sldMkLst>
      </pc:sldChg>
      <pc:sldChg chg="add del">
        <pc:chgData name="Mark Higgins" userId="f99148ad-7e67-4304-8c11-27c7a53efd31" providerId="ADAL" clId="{BC333596-D8C3-4C9B-AD5F-947285B05F4F}" dt="2021-10-19T15:30:31.824" v="4" actId="47"/>
        <pc:sldMkLst>
          <pc:docMk/>
          <pc:sldMk cId="1673904469" sldId="425"/>
        </pc:sldMkLst>
      </pc:sldChg>
      <pc:sldChg chg="add del">
        <pc:chgData name="Mark Higgins" userId="f99148ad-7e67-4304-8c11-27c7a53efd31" providerId="ADAL" clId="{BC333596-D8C3-4C9B-AD5F-947285B05F4F}" dt="2021-10-19T15:30:31.824" v="4" actId="47"/>
        <pc:sldMkLst>
          <pc:docMk/>
          <pc:sldMk cId="658609329" sldId="426"/>
        </pc:sldMkLst>
      </pc:sldChg>
      <pc:sldChg chg="add del">
        <pc:chgData name="Mark Higgins" userId="f99148ad-7e67-4304-8c11-27c7a53efd31" providerId="ADAL" clId="{BC333596-D8C3-4C9B-AD5F-947285B05F4F}" dt="2021-10-19T15:30:31.824" v="4" actId="47"/>
        <pc:sldMkLst>
          <pc:docMk/>
          <pc:sldMk cId="2422120360" sldId="430"/>
        </pc:sldMkLst>
      </pc:sldChg>
      <pc:sldChg chg="add del">
        <pc:chgData name="Mark Higgins" userId="f99148ad-7e67-4304-8c11-27c7a53efd31" providerId="ADAL" clId="{BC333596-D8C3-4C9B-AD5F-947285B05F4F}" dt="2021-10-19T15:30:31.824" v="4" actId="47"/>
        <pc:sldMkLst>
          <pc:docMk/>
          <pc:sldMk cId="3231987782" sldId="433"/>
        </pc:sldMkLst>
      </pc:sldChg>
      <pc:sldChg chg="add del">
        <pc:chgData name="Mark Higgins" userId="f99148ad-7e67-4304-8c11-27c7a53efd31" providerId="ADAL" clId="{BC333596-D8C3-4C9B-AD5F-947285B05F4F}" dt="2021-10-19T15:30:31.824" v="4" actId="47"/>
        <pc:sldMkLst>
          <pc:docMk/>
          <pc:sldMk cId="625691769" sldId="435"/>
        </pc:sldMkLst>
      </pc:sldChg>
      <pc:sldChg chg="add del">
        <pc:chgData name="Mark Higgins" userId="f99148ad-7e67-4304-8c11-27c7a53efd31" providerId="ADAL" clId="{BC333596-D8C3-4C9B-AD5F-947285B05F4F}" dt="2021-10-19T15:30:31.824" v="4" actId="47"/>
        <pc:sldMkLst>
          <pc:docMk/>
          <pc:sldMk cId="3149446475" sldId="436"/>
        </pc:sldMkLst>
      </pc:sldChg>
      <pc:sldChg chg="add del">
        <pc:chgData name="Mark Higgins" userId="f99148ad-7e67-4304-8c11-27c7a53efd31" providerId="ADAL" clId="{BC333596-D8C3-4C9B-AD5F-947285B05F4F}" dt="2021-10-19T15:30:31.824" v="4" actId="47"/>
        <pc:sldMkLst>
          <pc:docMk/>
          <pc:sldMk cId="331857268" sldId="437"/>
        </pc:sldMkLst>
      </pc:sldChg>
      <pc:sldChg chg="add del">
        <pc:chgData name="Mark Higgins" userId="f99148ad-7e67-4304-8c11-27c7a53efd31" providerId="ADAL" clId="{BC333596-D8C3-4C9B-AD5F-947285B05F4F}" dt="2021-10-19T15:30:31.824" v="4" actId="47"/>
        <pc:sldMkLst>
          <pc:docMk/>
          <pc:sldMk cId="2734321847" sldId="438"/>
        </pc:sldMkLst>
      </pc:sldChg>
      <pc:sldChg chg="add del">
        <pc:chgData name="Mark Higgins" userId="f99148ad-7e67-4304-8c11-27c7a53efd31" providerId="ADAL" clId="{BC333596-D8C3-4C9B-AD5F-947285B05F4F}" dt="2021-10-19T15:30:31.824" v="4" actId="47"/>
        <pc:sldMkLst>
          <pc:docMk/>
          <pc:sldMk cId="205147612" sldId="439"/>
        </pc:sldMkLst>
      </pc:sldChg>
      <pc:sldChg chg="add del">
        <pc:chgData name="Mark Higgins" userId="f99148ad-7e67-4304-8c11-27c7a53efd31" providerId="ADAL" clId="{BC333596-D8C3-4C9B-AD5F-947285B05F4F}" dt="2021-10-19T15:30:31.824" v="4" actId="47"/>
        <pc:sldMkLst>
          <pc:docMk/>
          <pc:sldMk cId="2991292184" sldId="441"/>
        </pc:sldMkLst>
      </pc:sldChg>
      <pc:sldChg chg="add del">
        <pc:chgData name="Mark Higgins" userId="f99148ad-7e67-4304-8c11-27c7a53efd31" providerId="ADAL" clId="{BC333596-D8C3-4C9B-AD5F-947285B05F4F}" dt="2021-10-19T15:30:31.824" v="4" actId="47"/>
        <pc:sldMkLst>
          <pc:docMk/>
          <pc:sldMk cId="3362721485" sldId="442"/>
        </pc:sldMkLst>
      </pc:sldChg>
      <pc:sldChg chg="add del">
        <pc:chgData name="Mark Higgins" userId="f99148ad-7e67-4304-8c11-27c7a53efd31" providerId="ADAL" clId="{BC333596-D8C3-4C9B-AD5F-947285B05F4F}" dt="2021-10-19T15:30:31.824" v="4" actId="47"/>
        <pc:sldMkLst>
          <pc:docMk/>
          <pc:sldMk cId="2387050593" sldId="443"/>
        </pc:sldMkLst>
      </pc:sldChg>
      <pc:sldChg chg="add del">
        <pc:chgData name="Mark Higgins" userId="f99148ad-7e67-4304-8c11-27c7a53efd31" providerId="ADAL" clId="{BC333596-D8C3-4C9B-AD5F-947285B05F4F}" dt="2021-10-19T15:30:31.824" v="4" actId="47"/>
        <pc:sldMkLst>
          <pc:docMk/>
          <pc:sldMk cId="389213653" sldId="444"/>
        </pc:sldMkLst>
      </pc:sldChg>
      <pc:sldChg chg="add del">
        <pc:chgData name="Mark Higgins" userId="f99148ad-7e67-4304-8c11-27c7a53efd31" providerId="ADAL" clId="{BC333596-D8C3-4C9B-AD5F-947285B05F4F}" dt="2021-10-19T15:30:31.824" v="4" actId="47"/>
        <pc:sldMkLst>
          <pc:docMk/>
          <pc:sldMk cId="558151786" sldId="445"/>
        </pc:sldMkLst>
      </pc:sldChg>
      <pc:sldChg chg="add del">
        <pc:chgData name="Mark Higgins" userId="f99148ad-7e67-4304-8c11-27c7a53efd31" providerId="ADAL" clId="{BC333596-D8C3-4C9B-AD5F-947285B05F4F}" dt="2021-10-19T15:29:53.945" v="3" actId="47"/>
        <pc:sldMkLst>
          <pc:docMk/>
          <pc:sldMk cId="3260383663" sldId="683"/>
        </pc:sldMkLst>
      </pc:sldChg>
      <pc:sldChg chg="add del">
        <pc:chgData name="Mark Higgins" userId="f99148ad-7e67-4304-8c11-27c7a53efd31" providerId="ADAL" clId="{BC333596-D8C3-4C9B-AD5F-947285B05F4F}" dt="2021-10-19T15:29:53.945" v="3" actId="47"/>
        <pc:sldMkLst>
          <pc:docMk/>
          <pc:sldMk cId="3845661198" sldId="687"/>
        </pc:sldMkLst>
      </pc:sldChg>
      <pc:sldChg chg="add del">
        <pc:chgData name="Mark Higgins" userId="f99148ad-7e67-4304-8c11-27c7a53efd31" providerId="ADAL" clId="{BC333596-D8C3-4C9B-AD5F-947285B05F4F}" dt="2021-10-19T15:30:31.824" v="4" actId="47"/>
        <pc:sldMkLst>
          <pc:docMk/>
          <pc:sldMk cId="3478056148" sldId="694"/>
        </pc:sldMkLst>
      </pc:sldChg>
      <pc:sldChg chg="add del">
        <pc:chgData name="Mark Higgins" userId="f99148ad-7e67-4304-8c11-27c7a53efd31" providerId="ADAL" clId="{BC333596-D8C3-4C9B-AD5F-947285B05F4F}" dt="2021-10-19T15:30:31.824" v="4" actId="47"/>
        <pc:sldMkLst>
          <pc:docMk/>
          <pc:sldMk cId="1384747455" sldId="695"/>
        </pc:sldMkLst>
      </pc:sldChg>
      <pc:sldChg chg="add del">
        <pc:chgData name="Mark Higgins" userId="f99148ad-7e67-4304-8c11-27c7a53efd31" providerId="ADAL" clId="{BC333596-D8C3-4C9B-AD5F-947285B05F4F}" dt="2021-10-19T15:30:31.824" v="4" actId="47"/>
        <pc:sldMkLst>
          <pc:docMk/>
          <pc:sldMk cId="961037850" sldId="696"/>
        </pc:sldMkLst>
      </pc:sldChg>
      <pc:sldChg chg="add del">
        <pc:chgData name="Mark Higgins" userId="f99148ad-7e67-4304-8c11-27c7a53efd31" providerId="ADAL" clId="{BC333596-D8C3-4C9B-AD5F-947285B05F4F}" dt="2021-10-19T15:30:31.824" v="4" actId="47"/>
        <pc:sldMkLst>
          <pc:docMk/>
          <pc:sldMk cId="2382590890" sldId="697"/>
        </pc:sldMkLst>
      </pc:sldChg>
      <pc:sldChg chg="add del">
        <pc:chgData name="Mark Higgins" userId="f99148ad-7e67-4304-8c11-27c7a53efd31" providerId="ADAL" clId="{BC333596-D8C3-4C9B-AD5F-947285B05F4F}" dt="2021-10-19T15:30:31.824" v="4" actId="47"/>
        <pc:sldMkLst>
          <pc:docMk/>
          <pc:sldMk cId="2816790370" sldId="698"/>
        </pc:sldMkLst>
      </pc:sldChg>
      <pc:sldChg chg="add del">
        <pc:chgData name="Mark Higgins" userId="f99148ad-7e67-4304-8c11-27c7a53efd31" providerId="ADAL" clId="{BC333596-D8C3-4C9B-AD5F-947285B05F4F}" dt="2021-10-19T15:30:31.824" v="4" actId="47"/>
        <pc:sldMkLst>
          <pc:docMk/>
          <pc:sldMk cId="4291132042" sldId="699"/>
        </pc:sldMkLst>
      </pc:sldChg>
      <pc:sldChg chg="add del">
        <pc:chgData name="Mark Higgins" userId="f99148ad-7e67-4304-8c11-27c7a53efd31" providerId="ADAL" clId="{BC333596-D8C3-4C9B-AD5F-947285B05F4F}" dt="2021-10-19T15:30:31.824" v="4" actId="47"/>
        <pc:sldMkLst>
          <pc:docMk/>
          <pc:sldMk cId="2299538971" sldId="700"/>
        </pc:sldMkLst>
      </pc:sldChg>
      <pc:sldChg chg="add del">
        <pc:chgData name="Mark Higgins" userId="f99148ad-7e67-4304-8c11-27c7a53efd31" providerId="ADAL" clId="{BC333596-D8C3-4C9B-AD5F-947285B05F4F}" dt="2021-10-19T15:30:31.824" v="4" actId="47"/>
        <pc:sldMkLst>
          <pc:docMk/>
          <pc:sldMk cId="3647801122" sldId="701"/>
        </pc:sldMkLst>
      </pc:sldChg>
      <pc:sldChg chg="add del">
        <pc:chgData name="Mark Higgins" userId="f99148ad-7e67-4304-8c11-27c7a53efd31" providerId="ADAL" clId="{BC333596-D8C3-4C9B-AD5F-947285B05F4F}" dt="2021-10-19T15:30:31.824" v="4" actId="47"/>
        <pc:sldMkLst>
          <pc:docMk/>
          <pc:sldMk cId="1124660872" sldId="702"/>
        </pc:sldMkLst>
      </pc:sldChg>
      <pc:sldChg chg="add del">
        <pc:chgData name="Mark Higgins" userId="f99148ad-7e67-4304-8c11-27c7a53efd31" providerId="ADAL" clId="{BC333596-D8C3-4C9B-AD5F-947285B05F4F}" dt="2021-10-19T15:30:31.824" v="4" actId="47"/>
        <pc:sldMkLst>
          <pc:docMk/>
          <pc:sldMk cId="3031805303" sldId="703"/>
        </pc:sldMkLst>
      </pc:sldChg>
      <pc:sldChg chg="add del">
        <pc:chgData name="Mark Higgins" userId="f99148ad-7e67-4304-8c11-27c7a53efd31" providerId="ADAL" clId="{BC333596-D8C3-4C9B-AD5F-947285B05F4F}" dt="2021-10-19T15:30:31.824" v="4" actId="47"/>
        <pc:sldMkLst>
          <pc:docMk/>
          <pc:sldMk cId="140445724" sldId="704"/>
        </pc:sldMkLst>
      </pc:sldChg>
      <pc:sldChg chg="add del">
        <pc:chgData name="Mark Higgins" userId="f99148ad-7e67-4304-8c11-27c7a53efd31" providerId="ADAL" clId="{BC333596-D8C3-4C9B-AD5F-947285B05F4F}" dt="2021-10-19T15:30:31.824" v="4" actId="47"/>
        <pc:sldMkLst>
          <pc:docMk/>
          <pc:sldMk cId="2542223994" sldId="705"/>
        </pc:sldMkLst>
      </pc:sldChg>
      <pc:sldChg chg="add del">
        <pc:chgData name="Mark Higgins" userId="f99148ad-7e67-4304-8c11-27c7a53efd31" providerId="ADAL" clId="{BC333596-D8C3-4C9B-AD5F-947285B05F4F}" dt="2021-10-19T15:30:31.824" v="4" actId="47"/>
        <pc:sldMkLst>
          <pc:docMk/>
          <pc:sldMk cId="2222589636" sldId="706"/>
        </pc:sldMkLst>
      </pc:sldChg>
      <pc:sldChg chg="add del">
        <pc:chgData name="Mark Higgins" userId="f99148ad-7e67-4304-8c11-27c7a53efd31" providerId="ADAL" clId="{BC333596-D8C3-4C9B-AD5F-947285B05F4F}" dt="2021-10-19T15:30:31.824" v="4" actId="47"/>
        <pc:sldMkLst>
          <pc:docMk/>
          <pc:sldMk cId="2977657711" sldId="708"/>
        </pc:sldMkLst>
      </pc:sldChg>
      <pc:sldChg chg="add del">
        <pc:chgData name="Mark Higgins" userId="f99148ad-7e67-4304-8c11-27c7a53efd31" providerId="ADAL" clId="{BC333596-D8C3-4C9B-AD5F-947285B05F4F}" dt="2021-10-19T15:30:31.824" v="4" actId="47"/>
        <pc:sldMkLst>
          <pc:docMk/>
          <pc:sldMk cId="3350938539" sldId="710"/>
        </pc:sldMkLst>
      </pc:sldChg>
      <pc:sldChg chg="add del">
        <pc:chgData name="Mark Higgins" userId="f99148ad-7e67-4304-8c11-27c7a53efd31" providerId="ADAL" clId="{BC333596-D8C3-4C9B-AD5F-947285B05F4F}" dt="2021-10-19T15:30:31.824" v="4" actId="47"/>
        <pc:sldMkLst>
          <pc:docMk/>
          <pc:sldMk cId="3878494634" sldId="711"/>
        </pc:sldMkLst>
      </pc:sldChg>
      <pc:sldChg chg="add del">
        <pc:chgData name="Mark Higgins" userId="f99148ad-7e67-4304-8c11-27c7a53efd31" providerId="ADAL" clId="{BC333596-D8C3-4C9B-AD5F-947285B05F4F}" dt="2021-10-19T15:30:31.824" v="4" actId="47"/>
        <pc:sldMkLst>
          <pc:docMk/>
          <pc:sldMk cId="3216072036" sldId="712"/>
        </pc:sldMkLst>
      </pc:sldChg>
      <pc:sldChg chg="add del">
        <pc:chgData name="Mark Higgins" userId="f99148ad-7e67-4304-8c11-27c7a53efd31" providerId="ADAL" clId="{BC333596-D8C3-4C9B-AD5F-947285B05F4F}" dt="2021-10-19T15:30:31.824" v="4" actId="47"/>
        <pc:sldMkLst>
          <pc:docMk/>
          <pc:sldMk cId="779021081" sldId="713"/>
        </pc:sldMkLst>
      </pc:sldChg>
      <pc:sldChg chg="add del">
        <pc:chgData name="Mark Higgins" userId="f99148ad-7e67-4304-8c11-27c7a53efd31" providerId="ADAL" clId="{BC333596-D8C3-4C9B-AD5F-947285B05F4F}" dt="2021-10-19T15:30:31.824" v="4" actId="47"/>
        <pc:sldMkLst>
          <pc:docMk/>
          <pc:sldMk cId="4245500416" sldId="714"/>
        </pc:sldMkLst>
      </pc:sldChg>
      <pc:sldChg chg="add del">
        <pc:chgData name="Mark Higgins" userId="f99148ad-7e67-4304-8c11-27c7a53efd31" providerId="ADAL" clId="{BC333596-D8C3-4C9B-AD5F-947285B05F4F}" dt="2021-10-19T15:30:31.824" v="4" actId="47"/>
        <pc:sldMkLst>
          <pc:docMk/>
          <pc:sldMk cId="2036575152" sldId="715"/>
        </pc:sldMkLst>
      </pc:sldChg>
      <pc:sldChg chg="add del">
        <pc:chgData name="Mark Higgins" userId="f99148ad-7e67-4304-8c11-27c7a53efd31" providerId="ADAL" clId="{BC333596-D8C3-4C9B-AD5F-947285B05F4F}" dt="2021-10-19T15:30:31.824" v="4" actId="47"/>
        <pc:sldMkLst>
          <pc:docMk/>
          <pc:sldMk cId="3626110082" sldId="716"/>
        </pc:sldMkLst>
      </pc:sldChg>
      <pc:sldChg chg="add del">
        <pc:chgData name="Mark Higgins" userId="f99148ad-7e67-4304-8c11-27c7a53efd31" providerId="ADAL" clId="{BC333596-D8C3-4C9B-AD5F-947285B05F4F}" dt="2021-10-19T15:30:31.824" v="4" actId="47"/>
        <pc:sldMkLst>
          <pc:docMk/>
          <pc:sldMk cId="2364488843" sldId="718"/>
        </pc:sldMkLst>
      </pc:sldChg>
      <pc:sldChg chg="add del">
        <pc:chgData name="Mark Higgins" userId="f99148ad-7e67-4304-8c11-27c7a53efd31" providerId="ADAL" clId="{BC333596-D8C3-4C9B-AD5F-947285B05F4F}" dt="2021-10-19T15:30:31.824" v="4" actId="47"/>
        <pc:sldMkLst>
          <pc:docMk/>
          <pc:sldMk cId="3837821357" sldId="719"/>
        </pc:sldMkLst>
      </pc:sldChg>
      <pc:sldChg chg="add del">
        <pc:chgData name="Mark Higgins" userId="f99148ad-7e67-4304-8c11-27c7a53efd31" providerId="ADAL" clId="{BC333596-D8C3-4C9B-AD5F-947285B05F4F}" dt="2021-10-19T15:30:31.824" v="4" actId="47"/>
        <pc:sldMkLst>
          <pc:docMk/>
          <pc:sldMk cId="2418004797" sldId="720"/>
        </pc:sldMkLst>
      </pc:sldChg>
      <pc:sldChg chg="add del">
        <pc:chgData name="Mark Higgins" userId="f99148ad-7e67-4304-8c11-27c7a53efd31" providerId="ADAL" clId="{BC333596-D8C3-4C9B-AD5F-947285B05F4F}" dt="2021-10-19T15:30:31.824" v="4" actId="47"/>
        <pc:sldMkLst>
          <pc:docMk/>
          <pc:sldMk cId="3209023164" sldId="721"/>
        </pc:sldMkLst>
      </pc:sldChg>
      <pc:sldChg chg="add del">
        <pc:chgData name="Mark Higgins" userId="f99148ad-7e67-4304-8c11-27c7a53efd31" providerId="ADAL" clId="{BC333596-D8C3-4C9B-AD5F-947285B05F4F}" dt="2021-10-19T15:30:31.824" v="4" actId="47"/>
        <pc:sldMkLst>
          <pc:docMk/>
          <pc:sldMk cId="630191231" sldId="722"/>
        </pc:sldMkLst>
      </pc:sldChg>
      <pc:sldChg chg="add del">
        <pc:chgData name="Mark Higgins" userId="f99148ad-7e67-4304-8c11-27c7a53efd31" providerId="ADAL" clId="{BC333596-D8C3-4C9B-AD5F-947285B05F4F}" dt="2021-10-19T15:30:31.824" v="4" actId="47"/>
        <pc:sldMkLst>
          <pc:docMk/>
          <pc:sldMk cId="2585457873" sldId="723"/>
        </pc:sldMkLst>
      </pc:sldChg>
      <pc:sldChg chg="add del">
        <pc:chgData name="Mark Higgins" userId="f99148ad-7e67-4304-8c11-27c7a53efd31" providerId="ADAL" clId="{BC333596-D8C3-4C9B-AD5F-947285B05F4F}" dt="2021-10-19T15:30:31.824" v="4" actId="47"/>
        <pc:sldMkLst>
          <pc:docMk/>
          <pc:sldMk cId="2626823195" sldId="724"/>
        </pc:sldMkLst>
      </pc:sldChg>
      <pc:sldChg chg="add del">
        <pc:chgData name="Mark Higgins" userId="f99148ad-7e67-4304-8c11-27c7a53efd31" providerId="ADAL" clId="{BC333596-D8C3-4C9B-AD5F-947285B05F4F}" dt="2021-10-19T15:30:31.824" v="4" actId="47"/>
        <pc:sldMkLst>
          <pc:docMk/>
          <pc:sldMk cId="1913810849" sldId="725"/>
        </pc:sldMkLst>
      </pc:sldChg>
      <pc:sldChg chg="add del">
        <pc:chgData name="Mark Higgins" userId="f99148ad-7e67-4304-8c11-27c7a53efd31" providerId="ADAL" clId="{BC333596-D8C3-4C9B-AD5F-947285B05F4F}" dt="2021-10-19T15:30:31.824" v="4" actId="47"/>
        <pc:sldMkLst>
          <pc:docMk/>
          <pc:sldMk cId="3876293331" sldId="736"/>
        </pc:sldMkLst>
      </pc:sldChg>
      <pc:sldChg chg="add del">
        <pc:chgData name="Mark Higgins" userId="f99148ad-7e67-4304-8c11-27c7a53efd31" providerId="ADAL" clId="{BC333596-D8C3-4C9B-AD5F-947285B05F4F}" dt="2021-10-19T15:30:31.824" v="4" actId="47"/>
        <pc:sldMkLst>
          <pc:docMk/>
          <pc:sldMk cId="678621518" sldId="741"/>
        </pc:sldMkLst>
      </pc:sldChg>
      <pc:sldChg chg="add del">
        <pc:chgData name="Mark Higgins" userId="f99148ad-7e67-4304-8c11-27c7a53efd31" providerId="ADAL" clId="{BC333596-D8C3-4C9B-AD5F-947285B05F4F}" dt="2021-10-19T15:30:31.824" v="4" actId="47"/>
        <pc:sldMkLst>
          <pc:docMk/>
          <pc:sldMk cId="2723241041" sldId="742"/>
        </pc:sldMkLst>
      </pc:sldChg>
      <pc:sldChg chg="add del">
        <pc:chgData name="Mark Higgins" userId="f99148ad-7e67-4304-8c11-27c7a53efd31" providerId="ADAL" clId="{BC333596-D8C3-4C9B-AD5F-947285B05F4F}" dt="2021-10-19T15:30:31.824" v="4" actId="47"/>
        <pc:sldMkLst>
          <pc:docMk/>
          <pc:sldMk cId="2085346251" sldId="749"/>
        </pc:sldMkLst>
      </pc:sldChg>
      <pc:sldChg chg="modSp new mod ord">
        <pc:chgData name="Mark Higgins" userId="f99148ad-7e67-4304-8c11-27c7a53efd31" providerId="ADAL" clId="{BC333596-D8C3-4C9B-AD5F-947285B05F4F}" dt="2021-11-02T11:07:44.034" v="192" actId="20577"/>
        <pc:sldMkLst>
          <pc:docMk/>
          <pc:sldMk cId="2594139224" sldId="751"/>
        </pc:sldMkLst>
        <pc:spChg chg="mod">
          <ac:chgData name="Mark Higgins" userId="f99148ad-7e67-4304-8c11-27c7a53efd31" providerId="ADAL" clId="{BC333596-D8C3-4C9B-AD5F-947285B05F4F}" dt="2021-11-02T11:06:51.325" v="180" actId="20577"/>
          <ac:spMkLst>
            <pc:docMk/>
            <pc:sldMk cId="2594139224" sldId="751"/>
            <ac:spMk id="2" creationId="{0B87CDBB-328B-4491-ACDB-93DB793F3B8F}"/>
          </ac:spMkLst>
        </pc:spChg>
        <pc:spChg chg="mod">
          <ac:chgData name="Mark Higgins" userId="f99148ad-7e67-4304-8c11-27c7a53efd31" providerId="ADAL" clId="{BC333596-D8C3-4C9B-AD5F-947285B05F4F}" dt="2021-11-02T11:07:44.034" v="192" actId="20577"/>
          <ac:spMkLst>
            <pc:docMk/>
            <pc:sldMk cId="2594139224" sldId="751"/>
            <ac:spMk id="3" creationId="{F0B7FD29-B2AA-4040-BC9D-CE3424D01DC3}"/>
          </ac:spMkLst>
        </pc:spChg>
      </pc:sldChg>
      <pc:sldChg chg="delSp modSp add del mod">
        <pc:chgData name="Mark Higgins" userId="f99148ad-7e67-4304-8c11-27c7a53efd31" providerId="ADAL" clId="{BC333596-D8C3-4C9B-AD5F-947285B05F4F}" dt="2021-10-19T16:04:11.608" v="135" actId="2696"/>
        <pc:sldMkLst>
          <pc:docMk/>
          <pc:sldMk cId="4105346015" sldId="751"/>
        </pc:sldMkLst>
        <pc:spChg chg="mod">
          <ac:chgData name="Mark Higgins" userId="f99148ad-7e67-4304-8c11-27c7a53efd31" providerId="ADAL" clId="{BC333596-D8C3-4C9B-AD5F-947285B05F4F}" dt="2021-10-19T15:31:51.946" v="33" actId="20577"/>
          <ac:spMkLst>
            <pc:docMk/>
            <pc:sldMk cId="4105346015" sldId="751"/>
            <ac:spMk id="2" creationId="{481F7095-154A-4FCE-BC2F-BF71331207EE}"/>
          </ac:spMkLst>
        </pc:spChg>
        <pc:spChg chg="del">
          <ac:chgData name="Mark Higgins" userId="f99148ad-7e67-4304-8c11-27c7a53efd31" providerId="ADAL" clId="{BC333596-D8C3-4C9B-AD5F-947285B05F4F}" dt="2021-10-19T15:32:03.937" v="38" actId="478"/>
          <ac:spMkLst>
            <pc:docMk/>
            <pc:sldMk cId="4105346015" sldId="751"/>
            <ac:spMk id="7" creationId="{6DBBD12B-BC83-43BA-ADD9-C0D5A4BF9910}"/>
          </ac:spMkLst>
        </pc:spChg>
        <pc:spChg chg="mod">
          <ac:chgData name="Mark Higgins" userId="f99148ad-7e67-4304-8c11-27c7a53efd31" providerId="ADAL" clId="{BC333596-D8C3-4C9B-AD5F-947285B05F4F}" dt="2021-10-19T15:37:53.031" v="134" actId="6549"/>
          <ac:spMkLst>
            <pc:docMk/>
            <pc:sldMk cId="4105346015" sldId="751"/>
            <ac:spMk id="10" creationId="{FFD1252B-8CDE-4CDF-84EE-A60BE7BB8D89}"/>
          </ac:spMkLst>
        </pc:spChg>
        <pc:spChg chg="del mod">
          <ac:chgData name="Mark Higgins" userId="f99148ad-7e67-4304-8c11-27c7a53efd31" providerId="ADAL" clId="{BC333596-D8C3-4C9B-AD5F-947285B05F4F}" dt="2021-10-19T15:32:05.897" v="39" actId="478"/>
          <ac:spMkLst>
            <pc:docMk/>
            <pc:sldMk cId="4105346015" sldId="751"/>
            <ac:spMk id="14" creationId="{48C61FE2-2E7A-454A-BAF0-E108F7755431}"/>
          </ac:spMkLst>
        </pc:spChg>
        <pc:picChg chg="del">
          <ac:chgData name="Mark Higgins" userId="f99148ad-7e67-4304-8c11-27c7a53efd31" providerId="ADAL" clId="{BC333596-D8C3-4C9B-AD5F-947285B05F4F}" dt="2021-10-19T15:31:55.945" v="35" actId="478"/>
          <ac:picMkLst>
            <pc:docMk/>
            <pc:sldMk cId="4105346015" sldId="751"/>
            <ac:picMk id="6" creationId="{581756FB-9C1B-4E8D-852E-BF3672970A49}"/>
          </ac:picMkLst>
        </pc:picChg>
        <pc:picChg chg="del">
          <ac:chgData name="Mark Higgins" userId="f99148ad-7e67-4304-8c11-27c7a53efd31" providerId="ADAL" clId="{BC333596-D8C3-4C9B-AD5F-947285B05F4F}" dt="2021-10-19T15:31:55.123" v="34" actId="478"/>
          <ac:picMkLst>
            <pc:docMk/>
            <pc:sldMk cId="4105346015" sldId="751"/>
            <ac:picMk id="8" creationId="{9D439313-A08A-4E54-9B06-1AC49BA0921A}"/>
          </ac:picMkLst>
        </pc:picChg>
      </pc:sldChg>
      <pc:sldChg chg="modSp new mod">
        <pc:chgData name="Mark Higgins" userId="f99148ad-7e67-4304-8c11-27c7a53efd31" providerId="ADAL" clId="{BC333596-D8C3-4C9B-AD5F-947285B05F4F}" dt="2021-11-02T11:12:22.859" v="598" actId="15"/>
        <pc:sldMkLst>
          <pc:docMk/>
          <pc:sldMk cId="1261467683" sldId="752"/>
        </pc:sldMkLst>
        <pc:spChg chg="mod">
          <ac:chgData name="Mark Higgins" userId="f99148ad-7e67-4304-8c11-27c7a53efd31" providerId="ADAL" clId="{BC333596-D8C3-4C9B-AD5F-947285B05F4F}" dt="2021-11-02T11:09:12.894" v="241" actId="20577"/>
          <ac:spMkLst>
            <pc:docMk/>
            <pc:sldMk cId="1261467683" sldId="752"/>
            <ac:spMk id="2" creationId="{D5A91DFF-4256-49B9-9AE4-5E53D8372750}"/>
          </ac:spMkLst>
        </pc:spChg>
        <pc:spChg chg="mod">
          <ac:chgData name="Mark Higgins" userId="f99148ad-7e67-4304-8c11-27c7a53efd31" providerId="ADAL" clId="{BC333596-D8C3-4C9B-AD5F-947285B05F4F}" dt="2021-11-02T11:12:22.859" v="598" actId="15"/>
          <ac:spMkLst>
            <pc:docMk/>
            <pc:sldMk cId="1261467683" sldId="752"/>
            <ac:spMk id="3" creationId="{0C67D474-C8FD-4FFA-9A33-D0039C143856}"/>
          </ac:spMkLst>
        </pc:spChg>
      </pc:sldChg>
      <pc:sldChg chg="modSp add del mod">
        <pc:chgData name="Mark Higgins" userId="f99148ad-7e67-4304-8c11-27c7a53efd31" providerId="ADAL" clId="{BC333596-D8C3-4C9B-AD5F-947285B05F4F}" dt="2021-11-02T11:08:43.619" v="224" actId="47"/>
        <pc:sldMkLst>
          <pc:docMk/>
          <pc:sldMk cId="2147689510" sldId="752"/>
        </pc:sldMkLst>
        <pc:spChg chg="mod">
          <ac:chgData name="Mark Higgins" userId="f99148ad-7e67-4304-8c11-27c7a53efd31" providerId="ADAL" clId="{BC333596-D8C3-4C9B-AD5F-947285B05F4F}" dt="2021-11-02T11:08:14.381" v="223" actId="20577"/>
          <ac:spMkLst>
            <pc:docMk/>
            <pc:sldMk cId="2147689510" sldId="752"/>
            <ac:spMk id="2" creationId="{0B87CDBB-328B-4491-ACDB-93DB793F3B8F}"/>
          </ac:spMkLst>
        </pc:spChg>
        <pc:spChg chg="mod">
          <ac:chgData name="Mark Higgins" userId="f99148ad-7e67-4304-8c11-27c7a53efd31" providerId="ADAL" clId="{BC333596-D8C3-4C9B-AD5F-947285B05F4F}" dt="2021-11-02T11:08:02.094" v="195" actId="20577"/>
          <ac:spMkLst>
            <pc:docMk/>
            <pc:sldMk cId="2147689510" sldId="752"/>
            <ac:spMk id="3" creationId="{F0B7FD29-B2AA-4040-BC9D-CE3424D01DC3}"/>
          </ac:spMkLst>
        </pc:spChg>
      </pc:sldChg>
      <pc:sldChg chg="addSp modSp new mod ord">
        <pc:chgData name="Mark Higgins" userId="f99148ad-7e67-4304-8c11-27c7a53efd31" providerId="ADAL" clId="{BC333596-D8C3-4C9B-AD5F-947285B05F4F}" dt="2021-11-02T11:17:20.944" v="873" actId="20577"/>
        <pc:sldMkLst>
          <pc:docMk/>
          <pc:sldMk cId="515646528" sldId="753"/>
        </pc:sldMkLst>
        <pc:spChg chg="mod">
          <ac:chgData name="Mark Higgins" userId="f99148ad-7e67-4304-8c11-27c7a53efd31" providerId="ADAL" clId="{BC333596-D8C3-4C9B-AD5F-947285B05F4F}" dt="2021-11-02T11:14:33.157" v="619" actId="20577"/>
          <ac:spMkLst>
            <pc:docMk/>
            <pc:sldMk cId="515646528" sldId="753"/>
            <ac:spMk id="2" creationId="{B0950975-12C5-41BA-9AC8-CC0E71B01D2A}"/>
          </ac:spMkLst>
        </pc:spChg>
        <pc:spChg chg="mod">
          <ac:chgData name="Mark Higgins" userId="f99148ad-7e67-4304-8c11-27c7a53efd31" providerId="ADAL" clId="{BC333596-D8C3-4C9B-AD5F-947285B05F4F}" dt="2021-11-02T11:15:46.072" v="840" actId="20577"/>
          <ac:spMkLst>
            <pc:docMk/>
            <pc:sldMk cId="515646528" sldId="753"/>
            <ac:spMk id="3" creationId="{592E4CE6-0D08-42FD-A9A3-01B104FABDC2}"/>
          </ac:spMkLst>
        </pc:spChg>
        <pc:spChg chg="add mod">
          <ac:chgData name="Mark Higgins" userId="f99148ad-7e67-4304-8c11-27c7a53efd31" providerId="ADAL" clId="{BC333596-D8C3-4C9B-AD5F-947285B05F4F}" dt="2021-11-02T11:17:03.414" v="851" actId="14100"/>
          <ac:spMkLst>
            <pc:docMk/>
            <pc:sldMk cId="515646528" sldId="753"/>
            <ac:spMk id="4" creationId="{A3707973-D2A1-4D7A-A066-053A38EA17C2}"/>
          </ac:spMkLst>
        </pc:spChg>
        <pc:spChg chg="add mod">
          <ac:chgData name="Mark Higgins" userId="f99148ad-7e67-4304-8c11-27c7a53efd31" providerId="ADAL" clId="{BC333596-D8C3-4C9B-AD5F-947285B05F4F}" dt="2021-11-02T11:17:17.210" v="869" actId="20577"/>
          <ac:spMkLst>
            <pc:docMk/>
            <pc:sldMk cId="515646528" sldId="753"/>
            <ac:spMk id="5" creationId="{FD1DF9B9-8A10-43D3-9CD7-2A885CC25310}"/>
          </ac:spMkLst>
        </pc:spChg>
        <pc:spChg chg="add mod">
          <ac:chgData name="Mark Higgins" userId="f99148ad-7e67-4304-8c11-27c7a53efd31" providerId="ADAL" clId="{BC333596-D8C3-4C9B-AD5F-947285B05F4F}" dt="2021-11-02T11:17:20.944" v="873" actId="20577"/>
          <ac:spMkLst>
            <pc:docMk/>
            <pc:sldMk cId="515646528" sldId="753"/>
            <ac:spMk id="6" creationId="{6EF4F5B6-DC7C-44F6-9252-4C93A9568DFE}"/>
          </ac:spMkLst>
        </pc:spChg>
      </pc:sldChg>
      <pc:sldChg chg="modSp new mod">
        <pc:chgData name="Mark Higgins" userId="f99148ad-7e67-4304-8c11-27c7a53efd31" providerId="ADAL" clId="{BC333596-D8C3-4C9B-AD5F-947285B05F4F}" dt="2021-11-02T11:20:41.123" v="990" actId="20577"/>
        <pc:sldMkLst>
          <pc:docMk/>
          <pc:sldMk cId="373148995" sldId="754"/>
        </pc:sldMkLst>
        <pc:spChg chg="mod">
          <ac:chgData name="Mark Higgins" userId="f99148ad-7e67-4304-8c11-27c7a53efd31" providerId="ADAL" clId="{BC333596-D8C3-4C9B-AD5F-947285B05F4F}" dt="2021-11-02T11:20:41.123" v="990" actId="20577"/>
          <ac:spMkLst>
            <pc:docMk/>
            <pc:sldMk cId="373148995" sldId="754"/>
            <ac:spMk id="2" creationId="{A3E713AA-9A3F-458D-A4CB-587BF58F0017}"/>
          </ac:spMkLst>
        </pc:spChg>
        <pc:spChg chg="mod">
          <ac:chgData name="Mark Higgins" userId="f99148ad-7e67-4304-8c11-27c7a53efd31" providerId="ADAL" clId="{BC333596-D8C3-4C9B-AD5F-947285B05F4F}" dt="2021-11-02T11:20:32.840" v="967" actId="20577"/>
          <ac:spMkLst>
            <pc:docMk/>
            <pc:sldMk cId="373148995" sldId="754"/>
            <ac:spMk id="3" creationId="{38542361-A7D9-4EB0-815B-EAEF37A99E91}"/>
          </ac:spMkLst>
        </pc:spChg>
      </pc:sldChg>
      <pc:sldChg chg="add del">
        <pc:chgData name="Mark Higgins" userId="f99148ad-7e67-4304-8c11-27c7a53efd31" providerId="ADAL" clId="{BC333596-D8C3-4C9B-AD5F-947285B05F4F}" dt="2021-10-19T15:30:31.824" v="4" actId="47"/>
        <pc:sldMkLst>
          <pc:docMk/>
          <pc:sldMk cId="943533271" sldId="786"/>
        </pc:sldMkLst>
      </pc:sldChg>
      <pc:sldChg chg="add del">
        <pc:chgData name="Mark Higgins" userId="f99148ad-7e67-4304-8c11-27c7a53efd31" providerId="ADAL" clId="{BC333596-D8C3-4C9B-AD5F-947285B05F4F}" dt="2021-10-19T15:30:31.824" v="4" actId="47"/>
        <pc:sldMkLst>
          <pc:docMk/>
          <pc:sldMk cId="3315086354" sldId="787"/>
        </pc:sldMkLst>
      </pc:sldChg>
      <pc:sldChg chg="add del">
        <pc:chgData name="Mark Higgins" userId="f99148ad-7e67-4304-8c11-27c7a53efd31" providerId="ADAL" clId="{BC333596-D8C3-4C9B-AD5F-947285B05F4F}" dt="2021-10-19T15:30:31.824" v="4" actId="47"/>
        <pc:sldMkLst>
          <pc:docMk/>
          <pc:sldMk cId="2254413050" sldId="788"/>
        </pc:sldMkLst>
      </pc:sldChg>
      <pc:sldChg chg="add del">
        <pc:chgData name="Mark Higgins" userId="f99148ad-7e67-4304-8c11-27c7a53efd31" providerId="ADAL" clId="{BC333596-D8C3-4C9B-AD5F-947285B05F4F}" dt="2021-10-19T15:30:31.824" v="4" actId="47"/>
        <pc:sldMkLst>
          <pc:docMk/>
          <pc:sldMk cId="1898860426" sldId="789"/>
        </pc:sldMkLst>
      </pc:sldChg>
      <pc:sldChg chg="add del">
        <pc:chgData name="Mark Higgins" userId="f99148ad-7e67-4304-8c11-27c7a53efd31" providerId="ADAL" clId="{BC333596-D8C3-4C9B-AD5F-947285B05F4F}" dt="2021-10-19T15:30:31.824" v="4" actId="47"/>
        <pc:sldMkLst>
          <pc:docMk/>
          <pc:sldMk cId="582655134" sldId="790"/>
        </pc:sldMkLst>
      </pc:sldChg>
      <pc:sldChg chg="add del">
        <pc:chgData name="Mark Higgins" userId="f99148ad-7e67-4304-8c11-27c7a53efd31" providerId="ADAL" clId="{BC333596-D8C3-4C9B-AD5F-947285B05F4F}" dt="2021-10-19T15:30:31.824" v="4" actId="47"/>
        <pc:sldMkLst>
          <pc:docMk/>
          <pc:sldMk cId="2115869644" sldId="791"/>
        </pc:sldMkLst>
      </pc:sldChg>
      <pc:sldChg chg="add del">
        <pc:chgData name="Mark Higgins" userId="f99148ad-7e67-4304-8c11-27c7a53efd31" providerId="ADAL" clId="{BC333596-D8C3-4C9B-AD5F-947285B05F4F}" dt="2021-10-19T15:30:31.824" v="4" actId="47"/>
        <pc:sldMkLst>
          <pc:docMk/>
          <pc:sldMk cId="1430388509" sldId="792"/>
        </pc:sldMkLst>
      </pc:sldChg>
      <pc:sldChg chg="add del">
        <pc:chgData name="Mark Higgins" userId="f99148ad-7e67-4304-8c11-27c7a53efd31" providerId="ADAL" clId="{BC333596-D8C3-4C9B-AD5F-947285B05F4F}" dt="2021-10-19T15:30:31.824" v="4" actId="47"/>
        <pc:sldMkLst>
          <pc:docMk/>
          <pc:sldMk cId="1305669384" sldId="793"/>
        </pc:sldMkLst>
      </pc:sldChg>
      <pc:sldChg chg="add del">
        <pc:chgData name="Mark Higgins" userId="f99148ad-7e67-4304-8c11-27c7a53efd31" providerId="ADAL" clId="{BC333596-D8C3-4C9B-AD5F-947285B05F4F}" dt="2021-10-19T15:30:31.824" v="4" actId="47"/>
        <pc:sldMkLst>
          <pc:docMk/>
          <pc:sldMk cId="220799762" sldId="794"/>
        </pc:sldMkLst>
      </pc:sldChg>
      <pc:sldChg chg="add del">
        <pc:chgData name="Mark Higgins" userId="f99148ad-7e67-4304-8c11-27c7a53efd31" providerId="ADAL" clId="{BC333596-D8C3-4C9B-AD5F-947285B05F4F}" dt="2021-10-19T15:30:31.824" v="4" actId="47"/>
        <pc:sldMkLst>
          <pc:docMk/>
          <pc:sldMk cId="2721446035" sldId="795"/>
        </pc:sldMkLst>
      </pc:sldChg>
      <pc:sldChg chg="add del">
        <pc:chgData name="Mark Higgins" userId="f99148ad-7e67-4304-8c11-27c7a53efd31" providerId="ADAL" clId="{BC333596-D8C3-4C9B-AD5F-947285B05F4F}" dt="2021-10-19T15:30:31.824" v="4" actId="47"/>
        <pc:sldMkLst>
          <pc:docMk/>
          <pc:sldMk cId="850367915" sldId="796"/>
        </pc:sldMkLst>
      </pc:sldChg>
      <pc:sldChg chg="add del">
        <pc:chgData name="Mark Higgins" userId="f99148ad-7e67-4304-8c11-27c7a53efd31" providerId="ADAL" clId="{BC333596-D8C3-4C9B-AD5F-947285B05F4F}" dt="2021-10-19T15:30:31.824" v="4" actId="47"/>
        <pc:sldMkLst>
          <pc:docMk/>
          <pc:sldMk cId="1309863362" sldId="797"/>
        </pc:sldMkLst>
      </pc:sldChg>
      <pc:sldChg chg="add del">
        <pc:chgData name="Mark Higgins" userId="f99148ad-7e67-4304-8c11-27c7a53efd31" providerId="ADAL" clId="{BC333596-D8C3-4C9B-AD5F-947285B05F4F}" dt="2021-10-19T15:30:31.824" v="4" actId="47"/>
        <pc:sldMkLst>
          <pc:docMk/>
          <pc:sldMk cId="59047964" sldId="798"/>
        </pc:sldMkLst>
      </pc:sldChg>
      <pc:sldChg chg="add del">
        <pc:chgData name="Mark Higgins" userId="f99148ad-7e67-4304-8c11-27c7a53efd31" providerId="ADAL" clId="{BC333596-D8C3-4C9B-AD5F-947285B05F4F}" dt="2021-10-19T15:30:31.824" v="4" actId="47"/>
        <pc:sldMkLst>
          <pc:docMk/>
          <pc:sldMk cId="2917903884" sldId="799"/>
        </pc:sldMkLst>
      </pc:sldChg>
      <pc:sldChg chg="add del">
        <pc:chgData name="Mark Higgins" userId="f99148ad-7e67-4304-8c11-27c7a53efd31" providerId="ADAL" clId="{BC333596-D8C3-4C9B-AD5F-947285B05F4F}" dt="2021-10-19T15:30:31.824" v="4" actId="47"/>
        <pc:sldMkLst>
          <pc:docMk/>
          <pc:sldMk cId="3307357044" sldId="800"/>
        </pc:sldMkLst>
      </pc:sldChg>
      <pc:sldChg chg="add del">
        <pc:chgData name="Mark Higgins" userId="f99148ad-7e67-4304-8c11-27c7a53efd31" providerId="ADAL" clId="{BC333596-D8C3-4C9B-AD5F-947285B05F4F}" dt="2021-10-19T15:30:31.824" v="4" actId="47"/>
        <pc:sldMkLst>
          <pc:docMk/>
          <pc:sldMk cId="2768283390" sldId="801"/>
        </pc:sldMkLst>
      </pc:sldChg>
      <pc:sldChg chg="add del">
        <pc:chgData name="Mark Higgins" userId="f99148ad-7e67-4304-8c11-27c7a53efd31" providerId="ADAL" clId="{BC333596-D8C3-4C9B-AD5F-947285B05F4F}" dt="2021-10-19T15:30:31.824" v="4" actId="47"/>
        <pc:sldMkLst>
          <pc:docMk/>
          <pc:sldMk cId="269504932" sldId="802"/>
        </pc:sldMkLst>
      </pc:sldChg>
      <pc:sldChg chg="add del">
        <pc:chgData name="Mark Higgins" userId="f99148ad-7e67-4304-8c11-27c7a53efd31" providerId="ADAL" clId="{BC333596-D8C3-4C9B-AD5F-947285B05F4F}" dt="2021-10-19T15:30:31.824" v="4" actId="47"/>
        <pc:sldMkLst>
          <pc:docMk/>
          <pc:sldMk cId="936649872" sldId="803"/>
        </pc:sldMkLst>
      </pc:sldChg>
      <pc:sldChg chg="add del">
        <pc:chgData name="Mark Higgins" userId="f99148ad-7e67-4304-8c11-27c7a53efd31" providerId="ADAL" clId="{BC333596-D8C3-4C9B-AD5F-947285B05F4F}" dt="2021-10-19T15:30:31.824" v="4" actId="47"/>
        <pc:sldMkLst>
          <pc:docMk/>
          <pc:sldMk cId="3756242935" sldId="804"/>
        </pc:sldMkLst>
      </pc:sldChg>
      <pc:sldChg chg="add del">
        <pc:chgData name="Mark Higgins" userId="f99148ad-7e67-4304-8c11-27c7a53efd31" providerId="ADAL" clId="{BC333596-D8C3-4C9B-AD5F-947285B05F4F}" dt="2021-10-19T15:30:31.824" v="4" actId="47"/>
        <pc:sldMkLst>
          <pc:docMk/>
          <pc:sldMk cId="1709385537" sldId="805"/>
        </pc:sldMkLst>
      </pc:sldChg>
      <pc:sldChg chg="add del">
        <pc:chgData name="Mark Higgins" userId="f99148ad-7e67-4304-8c11-27c7a53efd31" providerId="ADAL" clId="{BC333596-D8C3-4C9B-AD5F-947285B05F4F}" dt="2021-10-19T15:30:31.824" v="4" actId="47"/>
        <pc:sldMkLst>
          <pc:docMk/>
          <pc:sldMk cId="1556916043" sldId="806"/>
        </pc:sldMkLst>
      </pc:sldChg>
      <pc:sldChg chg="add del">
        <pc:chgData name="Mark Higgins" userId="f99148ad-7e67-4304-8c11-27c7a53efd31" providerId="ADAL" clId="{BC333596-D8C3-4C9B-AD5F-947285B05F4F}" dt="2021-10-19T15:30:31.824" v="4" actId="47"/>
        <pc:sldMkLst>
          <pc:docMk/>
          <pc:sldMk cId="3746792967" sldId="807"/>
        </pc:sldMkLst>
      </pc:sldChg>
      <pc:sldChg chg="add del">
        <pc:chgData name="Mark Higgins" userId="f99148ad-7e67-4304-8c11-27c7a53efd31" providerId="ADAL" clId="{BC333596-D8C3-4C9B-AD5F-947285B05F4F}" dt="2021-10-19T15:30:31.824" v="4" actId="47"/>
        <pc:sldMkLst>
          <pc:docMk/>
          <pc:sldMk cId="1423839089" sldId="808"/>
        </pc:sldMkLst>
      </pc:sldChg>
      <pc:sldChg chg="add del">
        <pc:chgData name="Mark Higgins" userId="f99148ad-7e67-4304-8c11-27c7a53efd31" providerId="ADAL" clId="{BC333596-D8C3-4C9B-AD5F-947285B05F4F}" dt="2021-10-19T15:30:31.824" v="4" actId="47"/>
        <pc:sldMkLst>
          <pc:docMk/>
          <pc:sldMk cId="621884934" sldId="809"/>
        </pc:sldMkLst>
      </pc:sldChg>
      <pc:sldChg chg="add del">
        <pc:chgData name="Mark Higgins" userId="f99148ad-7e67-4304-8c11-27c7a53efd31" providerId="ADAL" clId="{BC333596-D8C3-4C9B-AD5F-947285B05F4F}" dt="2021-10-19T15:30:31.824" v="4" actId="47"/>
        <pc:sldMkLst>
          <pc:docMk/>
          <pc:sldMk cId="3326104712" sldId="810"/>
        </pc:sldMkLst>
      </pc:sldChg>
      <pc:sldChg chg="add del">
        <pc:chgData name="Mark Higgins" userId="f99148ad-7e67-4304-8c11-27c7a53efd31" providerId="ADAL" clId="{BC333596-D8C3-4C9B-AD5F-947285B05F4F}" dt="2021-10-19T15:30:31.824" v="4" actId="47"/>
        <pc:sldMkLst>
          <pc:docMk/>
          <pc:sldMk cId="2047518538" sldId="811"/>
        </pc:sldMkLst>
      </pc:sldChg>
      <pc:sldChg chg="add del">
        <pc:chgData name="Mark Higgins" userId="f99148ad-7e67-4304-8c11-27c7a53efd31" providerId="ADAL" clId="{BC333596-D8C3-4C9B-AD5F-947285B05F4F}" dt="2021-10-19T15:30:31.824" v="4" actId="47"/>
        <pc:sldMkLst>
          <pc:docMk/>
          <pc:sldMk cId="1220454332" sldId="812"/>
        </pc:sldMkLst>
      </pc:sldChg>
      <pc:sldChg chg="add del">
        <pc:chgData name="Mark Higgins" userId="f99148ad-7e67-4304-8c11-27c7a53efd31" providerId="ADAL" clId="{BC333596-D8C3-4C9B-AD5F-947285B05F4F}" dt="2021-10-19T15:30:31.824" v="4" actId="47"/>
        <pc:sldMkLst>
          <pc:docMk/>
          <pc:sldMk cId="900502132" sldId="813"/>
        </pc:sldMkLst>
      </pc:sldChg>
      <pc:sldChg chg="add del">
        <pc:chgData name="Mark Higgins" userId="f99148ad-7e67-4304-8c11-27c7a53efd31" providerId="ADAL" clId="{BC333596-D8C3-4C9B-AD5F-947285B05F4F}" dt="2021-10-19T15:30:31.824" v="4" actId="47"/>
        <pc:sldMkLst>
          <pc:docMk/>
          <pc:sldMk cId="3768102261" sldId="814"/>
        </pc:sldMkLst>
      </pc:sldChg>
      <pc:sldChg chg="add del">
        <pc:chgData name="Mark Higgins" userId="f99148ad-7e67-4304-8c11-27c7a53efd31" providerId="ADAL" clId="{BC333596-D8C3-4C9B-AD5F-947285B05F4F}" dt="2021-10-19T15:30:31.824" v="4" actId="47"/>
        <pc:sldMkLst>
          <pc:docMk/>
          <pc:sldMk cId="2348555775" sldId="815"/>
        </pc:sldMkLst>
      </pc:sldChg>
      <pc:sldChg chg="add del">
        <pc:chgData name="Mark Higgins" userId="f99148ad-7e67-4304-8c11-27c7a53efd31" providerId="ADAL" clId="{BC333596-D8C3-4C9B-AD5F-947285B05F4F}" dt="2021-10-19T15:30:31.824" v="4" actId="47"/>
        <pc:sldMkLst>
          <pc:docMk/>
          <pc:sldMk cId="1916672220" sldId="816"/>
        </pc:sldMkLst>
      </pc:sldChg>
      <pc:sldChg chg="add del">
        <pc:chgData name="Mark Higgins" userId="f99148ad-7e67-4304-8c11-27c7a53efd31" providerId="ADAL" clId="{BC333596-D8C3-4C9B-AD5F-947285B05F4F}" dt="2021-10-19T15:30:31.824" v="4" actId="47"/>
        <pc:sldMkLst>
          <pc:docMk/>
          <pc:sldMk cId="3990424974" sldId="817"/>
        </pc:sldMkLst>
      </pc:sldChg>
      <pc:sldChg chg="add del">
        <pc:chgData name="Mark Higgins" userId="f99148ad-7e67-4304-8c11-27c7a53efd31" providerId="ADAL" clId="{BC333596-D8C3-4C9B-AD5F-947285B05F4F}" dt="2021-10-19T15:30:31.824" v="4" actId="47"/>
        <pc:sldMkLst>
          <pc:docMk/>
          <pc:sldMk cId="1268753974" sldId="818"/>
        </pc:sldMkLst>
      </pc:sldChg>
      <pc:sldChg chg="add del">
        <pc:chgData name="Mark Higgins" userId="f99148ad-7e67-4304-8c11-27c7a53efd31" providerId="ADAL" clId="{BC333596-D8C3-4C9B-AD5F-947285B05F4F}" dt="2021-10-19T15:30:31.824" v="4" actId="47"/>
        <pc:sldMkLst>
          <pc:docMk/>
          <pc:sldMk cId="1662100627" sldId="819"/>
        </pc:sldMkLst>
      </pc:sldChg>
      <pc:sldChg chg="add del">
        <pc:chgData name="Mark Higgins" userId="f99148ad-7e67-4304-8c11-27c7a53efd31" providerId="ADAL" clId="{BC333596-D8C3-4C9B-AD5F-947285B05F4F}" dt="2021-10-19T15:30:31.824" v="4" actId="47"/>
        <pc:sldMkLst>
          <pc:docMk/>
          <pc:sldMk cId="3132530425" sldId="820"/>
        </pc:sldMkLst>
      </pc:sldChg>
      <pc:sldChg chg="add del">
        <pc:chgData name="Mark Higgins" userId="f99148ad-7e67-4304-8c11-27c7a53efd31" providerId="ADAL" clId="{BC333596-D8C3-4C9B-AD5F-947285B05F4F}" dt="2021-10-19T15:30:31.824" v="4" actId="47"/>
        <pc:sldMkLst>
          <pc:docMk/>
          <pc:sldMk cId="4159035664" sldId="821"/>
        </pc:sldMkLst>
      </pc:sldChg>
      <pc:sldChg chg="add del">
        <pc:chgData name="Mark Higgins" userId="f99148ad-7e67-4304-8c11-27c7a53efd31" providerId="ADAL" clId="{BC333596-D8C3-4C9B-AD5F-947285B05F4F}" dt="2021-10-19T15:30:31.824" v="4" actId="47"/>
        <pc:sldMkLst>
          <pc:docMk/>
          <pc:sldMk cId="1002476302" sldId="822"/>
        </pc:sldMkLst>
      </pc:sldChg>
      <pc:sldChg chg="add del">
        <pc:chgData name="Mark Higgins" userId="f99148ad-7e67-4304-8c11-27c7a53efd31" providerId="ADAL" clId="{BC333596-D8C3-4C9B-AD5F-947285B05F4F}" dt="2021-10-19T15:30:31.824" v="4" actId="47"/>
        <pc:sldMkLst>
          <pc:docMk/>
          <pc:sldMk cId="1185371609" sldId="823"/>
        </pc:sldMkLst>
      </pc:sldChg>
      <pc:sldChg chg="add del">
        <pc:chgData name="Mark Higgins" userId="f99148ad-7e67-4304-8c11-27c7a53efd31" providerId="ADAL" clId="{BC333596-D8C3-4C9B-AD5F-947285B05F4F}" dt="2021-10-19T15:30:31.824" v="4" actId="47"/>
        <pc:sldMkLst>
          <pc:docMk/>
          <pc:sldMk cId="618070154" sldId="824"/>
        </pc:sldMkLst>
      </pc:sldChg>
      <pc:sldChg chg="add del">
        <pc:chgData name="Mark Higgins" userId="f99148ad-7e67-4304-8c11-27c7a53efd31" providerId="ADAL" clId="{BC333596-D8C3-4C9B-AD5F-947285B05F4F}" dt="2021-10-19T15:30:31.824" v="4" actId="47"/>
        <pc:sldMkLst>
          <pc:docMk/>
          <pc:sldMk cId="2758723342" sldId="825"/>
        </pc:sldMkLst>
      </pc:sldChg>
      <pc:sldChg chg="add del">
        <pc:chgData name="Mark Higgins" userId="f99148ad-7e67-4304-8c11-27c7a53efd31" providerId="ADAL" clId="{BC333596-D8C3-4C9B-AD5F-947285B05F4F}" dt="2021-10-19T15:30:31.824" v="4" actId="47"/>
        <pc:sldMkLst>
          <pc:docMk/>
          <pc:sldMk cId="4089018560" sldId="826"/>
        </pc:sldMkLst>
      </pc:sldChg>
      <pc:sldChg chg="add del">
        <pc:chgData name="Mark Higgins" userId="f99148ad-7e67-4304-8c11-27c7a53efd31" providerId="ADAL" clId="{BC333596-D8C3-4C9B-AD5F-947285B05F4F}" dt="2021-10-19T15:30:31.824" v="4" actId="47"/>
        <pc:sldMkLst>
          <pc:docMk/>
          <pc:sldMk cId="2613124085" sldId="827"/>
        </pc:sldMkLst>
      </pc:sldChg>
      <pc:sldChg chg="add del">
        <pc:chgData name="Mark Higgins" userId="f99148ad-7e67-4304-8c11-27c7a53efd31" providerId="ADAL" clId="{BC333596-D8C3-4C9B-AD5F-947285B05F4F}" dt="2021-10-19T15:30:31.824" v="4" actId="47"/>
        <pc:sldMkLst>
          <pc:docMk/>
          <pc:sldMk cId="3424191908" sldId="828"/>
        </pc:sldMkLst>
      </pc:sldChg>
      <pc:sldChg chg="add del">
        <pc:chgData name="Mark Higgins" userId="f99148ad-7e67-4304-8c11-27c7a53efd31" providerId="ADAL" clId="{BC333596-D8C3-4C9B-AD5F-947285B05F4F}" dt="2021-10-19T15:30:31.824" v="4" actId="47"/>
        <pc:sldMkLst>
          <pc:docMk/>
          <pc:sldMk cId="3455165873" sldId="829"/>
        </pc:sldMkLst>
      </pc:sldChg>
      <pc:sldChg chg="add del">
        <pc:chgData name="Mark Higgins" userId="f99148ad-7e67-4304-8c11-27c7a53efd31" providerId="ADAL" clId="{BC333596-D8C3-4C9B-AD5F-947285B05F4F}" dt="2021-10-19T15:30:31.824" v="4" actId="47"/>
        <pc:sldMkLst>
          <pc:docMk/>
          <pc:sldMk cId="2114535970" sldId="830"/>
        </pc:sldMkLst>
      </pc:sldChg>
      <pc:sldChg chg="add del">
        <pc:chgData name="Mark Higgins" userId="f99148ad-7e67-4304-8c11-27c7a53efd31" providerId="ADAL" clId="{BC333596-D8C3-4C9B-AD5F-947285B05F4F}" dt="2021-10-19T15:30:31.824" v="4" actId="47"/>
        <pc:sldMkLst>
          <pc:docMk/>
          <pc:sldMk cId="2034332846" sldId="831"/>
        </pc:sldMkLst>
      </pc:sldChg>
      <pc:sldChg chg="add del">
        <pc:chgData name="Mark Higgins" userId="f99148ad-7e67-4304-8c11-27c7a53efd31" providerId="ADAL" clId="{BC333596-D8C3-4C9B-AD5F-947285B05F4F}" dt="2021-10-19T15:30:31.824" v="4" actId="47"/>
        <pc:sldMkLst>
          <pc:docMk/>
          <pc:sldMk cId="3876447242" sldId="832"/>
        </pc:sldMkLst>
      </pc:sldChg>
      <pc:sldChg chg="add del">
        <pc:chgData name="Mark Higgins" userId="f99148ad-7e67-4304-8c11-27c7a53efd31" providerId="ADAL" clId="{BC333596-D8C3-4C9B-AD5F-947285B05F4F}" dt="2021-10-19T15:30:31.824" v="4" actId="47"/>
        <pc:sldMkLst>
          <pc:docMk/>
          <pc:sldMk cId="61682309" sldId="833"/>
        </pc:sldMkLst>
      </pc:sldChg>
      <pc:sldChg chg="add del">
        <pc:chgData name="Mark Higgins" userId="f99148ad-7e67-4304-8c11-27c7a53efd31" providerId="ADAL" clId="{BC333596-D8C3-4C9B-AD5F-947285B05F4F}" dt="2021-10-19T15:30:31.824" v="4" actId="47"/>
        <pc:sldMkLst>
          <pc:docMk/>
          <pc:sldMk cId="1797970716" sldId="834"/>
        </pc:sldMkLst>
      </pc:sldChg>
      <pc:sldChg chg="add del">
        <pc:chgData name="Mark Higgins" userId="f99148ad-7e67-4304-8c11-27c7a53efd31" providerId="ADAL" clId="{BC333596-D8C3-4C9B-AD5F-947285B05F4F}" dt="2021-10-19T15:30:31.824" v="4" actId="47"/>
        <pc:sldMkLst>
          <pc:docMk/>
          <pc:sldMk cId="3014115190" sldId="835"/>
        </pc:sldMkLst>
      </pc:sldChg>
      <pc:sldChg chg="add del">
        <pc:chgData name="Mark Higgins" userId="f99148ad-7e67-4304-8c11-27c7a53efd31" providerId="ADAL" clId="{BC333596-D8C3-4C9B-AD5F-947285B05F4F}" dt="2021-10-19T15:30:31.824" v="4" actId="47"/>
        <pc:sldMkLst>
          <pc:docMk/>
          <pc:sldMk cId="2526394181" sldId="836"/>
        </pc:sldMkLst>
      </pc:sldChg>
      <pc:sldChg chg="add del">
        <pc:chgData name="Mark Higgins" userId="f99148ad-7e67-4304-8c11-27c7a53efd31" providerId="ADAL" clId="{BC333596-D8C3-4C9B-AD5F-947285B05F4F}" dt="2021-10-19T15:30:31.824" v="4" actId="47"/>
        <pc:sldMkLst>
          <pc:docMk/>
          <pc:sldMk cId="3946992036" sldId="837"/>
        </pc:sldMkLst>
      </pc:sldChg>
      <pc:sldChg chg="add del">
        <pc:chgData name="Mark Higgins" userId="f99148ad-7e67-4304-8c11-27c7a53efd31" providerId="ADAL" clId="{BC333596-D8C3-4C9B-AD5F-947285B05F4F}" dt="2021-10-19T15:30:31.824" v="4" actId="47"/>
        <pc:sldMkLst>
          <pc:docMk/>
          <pc:sldMk cId="2216848995" sldId="838"/>
        </pc:sldMkLst>
      </pc:sldChg>
      <pc:sldChg chg="add del">
        <pc:chgData name="Mark Higgins" userId="f99148ad-7e67-4304-8c11-27c7a53efd31" providerId="ADAL" clId="{BC333596-D8C3-4C9B-AD5F-947285B05F4F}" dt="2021-10-19T15:30:31.824" v="4" actId="47"/>
        <pc:sldMkLst>
          <pc:docMk/>
          <pc:sldMk cId="4190859478" sldId="839"/>
        </pc:sldMkLst>
      </pc:sldChg>
      <pc:sldChg chg="add del">
        <pc:chgData name="Mark Higgins" userId="f99148ad-7e67-4304-8c11-27c7a53efd31" providerId="ADAL" clId="{BC333596-D8C3-4C9B-AD5F-947285B05F4F}" dt="2021-10-19T15:30:31.824" v="4" actId="47"/>
        <pc:sldMkLst>
          <pc:docMk/>
          <pc:sldMk cId="3196069014" sldId="840"/>
        </pc:sldMkLst>
      </pc:sldChg>
      <pc:sldChg chg="add del">
        <pc:chgData name="Mark Higgins" userId="f99148ad-7e67-4304-8c11-27c7a53efd31" providerId="ADAL" clId="{BC333596-D8C3-4C9B-AD5F-947285B05F4F}" dt="2021-10-19T15:30:31.824" v="4" actId="47"/>
        <pc:sldMkLst>
          <pc:docMk/>
          <pc:sldMk cId="1721820367" sldId="841"/>
        </pc:sldMkLst>
      </pc:sldChg>
      <pc:sldChg chg="add del">
        <pc:chgData name="Mark Higgins" userId="f99148ad-7e67-4304-8c11-27c7a53efd31" providerId="ADAL" clId="{BC333596-D8C3-4C9B-AD5F-947285B05F4F}" dt="2021-10-19T15:30:31.824" v="4" actId="47"/>
        <pc:sldMkLst>
          <pc:docMk/>
          <pc:sldMk cId="1869090532" sldId="842"/>
        </pc:sldMkLst>
      </pc:sldChg>
      <pc:sldChg chg="add del">
        <pc:chgData name="Mark Higgins" userId="f99148ad-7e67-4304-8c11-27c7a53efd31" providerId="ADAL" clId="{BC333596-D8C3-4C9B-AD5F-947285B05F4F}" dt="2021-10-19T15:30:31.824" v="4" actId="47"/>
        <pc:sldMkLst>
          <pc:docMk/>
          <pc:sldMk cId="2628112808" sldId="843"/>
        </pc:sldMkLst>
      </pc:sldChg>
      <pc:sldChg chg="add del">
        <pc:chgData name="Mark Higgins" userId="f99148ad-7e67-4304-8c11-27c7a53efd31" providerId="ADAL" clId="{BC333596-D8C3-4C9B-AD5F-947285B05F4F}" dt="2021-10-19T15:30:31.824" v="4" actId="47"/>
        <pc:sldMkLst>
          <pc:docMk/>
          <pc:sldMk cId="2353558584" sldId="844"/>
        </pc:sldMkLst>
      </pc:sldChg>
      <pc:sldChg chg="add del">
        <pc:chgData name="Mark Higgins" userId="f99148ad-7e67-4304-8c11-27c7a53efd31" providerId="ADAL" clId="{BC333596-D8C3-4C9B-AD5F-947285B05F4F}" dt="2021-10-19T15:30:31.824" v="4" actId="47"/>
        <pc:sldMkLst>
          <pc:docMk/>
          <pc:sldMk cId="1443403361" sldId="845"/>
        </pc:sldMkLst>
      </pc:sldChg>
      <pc:sldChg chg="add del">
        <pc:chgData name="Mark Higgins" userId="f99148ad-7e67-4304-8c11-27c7a53efd31" providerId="ADAL" clId="{BC333596-D8C3-4C9B-AD5F-947285B05F4F}" dt="2021-10-19T15:30:31.824" v="4" actId="47"/>
        <pc:sldMkLst>
          <pc:docMk/>
          <pc:sldMk cId="3953925610" sldId="846"/>
        </pc:sldMkLst>
      </pc:sldChg>
      <pc:sldChg chg="add del">
        <pc:chgData name="Mark Higgins" userId="f99148ad-7e67-4304-8c11-27c7a53efd31" providerId="ADAL" clId="{BC333596-D8C3-4C9B-AD5F-947285B05F4F}" dt="2021-10-19T15:30:31.824" v="4" actId="47"/>
        <pc:sldMkLst>
          <pc:docMk/>
          <pc:sldMk cId="3166217738" sldId="847"/>
        </pc:sldMkLst>
      </pc:sldChg>
      <pc:sldChg chg="add del">
        <pc:chgData name="Mark Higgins" userId="f99148ad-7e67-4304-8c11-27c7a53efd31" providerId="ADAL" clId="{BC333596-D8C3-4C9B-AD5F-947285B05F4F}" dt="2021-10-19T15:30:31.824" v="4" actId="47"/>
        <pc:sldMkLst>
          <pc:docMk/>
          <pc:sldMk cId="4139375702" sldId="848"/>
        </pc:sldMkLst>
      </pc:sldChg>
      <pc:sldChg chg="add del">
        <pc:chgData name="Mark Higgins" userId="f99148ad-7e67-4304-8c11-27c7a53efd31" providerId="ADAL" clId="{BC333596-D8C3-4C9B-AD5F-947285B05F4F}" dt="2021-10-19T15:30:31.824" v="4" actId="47"/>
        <pc:sldMkLst>
          <pc:docMk/>
          <pc:sldMk cId="4293902586" sldId="849"/>
        </pc:sldMkLst>
      </pc:sldChg>
      <pc:sldChg chg="add del">
        <pc:chgData name="Mark Higgins" userId="f99148ad-7e67-4304-8c11-27c7a53efd31" providerId="ADAL" clId="{BC333596-D8C3-4C9B-AD5F-947285B05F4F}" dt="2021-10-19T15:30:31.824" v="4" actId="47"/>
        <pc:sldMkLst>
          <pc:docMk/>
          <pc:sldMk cId="3489513525" sldId="850"/>
        </pc:sldMkLst>
      </pc:sldChg>
      <pc:sldChg chg="add del">
        <pc:chgData name="Mark Higgins" userId="f99148ad-7e67-4304-8c11-27c7a53efd31" providerId="ADAL" clId="{BC333596-D8C3-4C9B-AD5F-947285B05F4F}" dt="2021-10-19T15:30:31.824" v="4" actId="47"/>
        <pc:sldMkLst>
          <pc:docMk/>
          <pc:sldMk cId="1141282613" sldId="851"/>
        </pc:sldMkLst>
      </pc:sldChg>
      <pc:sldChg chg="add del">
        <pc:chgData name="Mark Higgins" userId="f99148ad-7e67-4304-8c11-27c7a53efd31" providerId="ADAL" clId="{BC333596-D8C3-4C9B-AD5F-947285B05F4F}" dt="2021-10-19T15:30:31.824" v="4" actId="47"/>
        <pc:sldMkLst>
          <pc:docMk/>
          <pc:sldMk cId="677793915" sldId="852"/>
        </pc:sldMkLst>
      </pc:sldChg>
      <pc:sldChg chg="add del">
        <pc:chgData name="Mark Higgins" userId="f99148ad-7e67-4304-8c11-27c7a53efd31" providerId="ADAL" clId="{BC333596-D8C3-4C9B-AD5F-947285B05F4F}" dt="2021-10-19T15:30:31.824" v="4" actId="47"/>
        <pc:sldMkLst>
          <pc:docMk/>
          <pc:sldMk cId="1416216133" sldId="853"/>
        </pc:sldMkLst>
      </pc:sldChg>
      <pc:sldChg chg="add del">
        <pc:chgData name="Mark Higgins" userId="f99148ad-7e67-4304-8c11-27c7a53efd31" providerId="ADAL" clId="{BC333596-D8C3-4C9B-AD5F-947285B05F4F}" dt="2021-10-19T15:30:31.824" v="4" actId="47"/>
        <pc:sldMkLst>
          <pc:docMk/>
          <pc:sldMk cId="3931041411" sldId="854"/>
        </pc:sldMkLst>
      </pc:sldChg>
      <pc:sldChg chg="add del">
        <pc:chgData name="Mark Higgins" userId="f99148ad-7e67-4304-8c11-27c7a53efd31" providerId="ADAL" clId="{BC333596-D8C3-4C9B-AD5F-947285B05F4F}" dt="2021-10-19T15:30:31.824" v="4" actId="47"/>
        <pc:sldMkLst>
          <pc:docMk/>
          <pc:sldMk cId="1905862668" sldId="855"/>
        </pc:sldMkLst>
      </pc:sldChg>
      <pc:sldChg chg="add del">
        <pc:chgData name="Mark Higgins" userId="f99148ad-7e67-4304-8c11-27c7a53efd31" providerId="ADAL" clId="{BC333596-D8C3-4C9B-AD5F-947285B05F4F}" dt="2021-10-19T15:30:31.824" v="4" actId="47"/>
        <pc:sldMkLst>
          <pc:docMk/>
          <pc:sldMk cId="3043899704" sldId="856"/>
        </pc:sldMkLst>
      </pc:sldChg>
      <pc:sldChg chg="add del">
        <pc:chgData name="Mark Higgins" userId="f99148ad-7e67-4304-8c11-27c7a53efd31" providerId="ADAL" clId="{BC333596-D8C3-4C9B-AD5F-947285B05F4F}" dt="2021-10-19T15:30:31.824" v="4" actId="47"/>
        <pc:sldMkLst>
          <pc:docMk/>
          <pc:sldMk cId="1362578905" sldId="857"/>
        </pc:sldMkLst>
      </pc:sldChg>
    </pc:docChg>
  </pc:docChgLst>
  <pc:docChgLst>
    <pc:chgData name="Mark Higgins" userId="f99148ad-7e67-4304-8c11-27c7a53efd31" providerId="ADAL" clId="{0928E129-FD99-40CD-AF85-5E16D3AA9BEE}"/>
    <pc:docChg chg="undo custSel addSld delSld modSld sldOrd">
      <pc:chgData name="Mark Higgins" userId="f99148ad-7e67-4304-8c11-27c7a53efd31" providerId="ADAL" clId="{0928E129-FD99-40CD-AF85-5E16D3AA9BEE}" dt="2021-10-19T15:02:00.832" v="1669" actId="27636"/>
      <pc:docMkLst>
        <pc:docMk/>
      </pc:docMkLst>
      <pc:sldChg chg="add modTransition">
        <pc:chgData name="Mark Higgins" userId="f99148ad-7e67-4304-8c11-27c7a53efd31" providerId="ADAL" clId="{0928E129-FD99-40CD-AF85-5E16D3AA9BEE}" dt="2021-10-19T10:14:05.289" v="539"/>
        <pc:sldMkLst>
          <pc:docMk/>
          <pc:sldMk cId="195010966" sldId="256"/>
        </pc:sldMkLst>
      </pc:sldChg>
      <pc:sldChg chg="modSp mod">
        <pc:chgData name="Mark Higgins" userId="f99148ad-7e67-4304-8c11-27c7a53efd31" providerId="ADAL" clId="{0928E129-FD99-40CD-AF85-5E16D3AA9BEE}" dt="2021-10-19T09:57:42.722" v="245" actId="20577"/>
        <pc:sldMkLst>
          <pc:docMk/>
          <pc:sldMk cId="653415081" sldId="257"/>
        </pc:sldMkLst>
        <pc:spChg chg="mod">
          <ac:chgData name="Mark Higgins" userId="f99148ad-7e67-4304-8c11-27c7a53efd31" providerId="ADAL" clId="{0928E129-FD99-40CD-AF85-5E16D3AA9BEE}" dt="2021-10-19T09:57:42.722" v="245" actId="20577"/>
          <ac:spMkLst>
            <pc:docMk/>
            <pc:sldMk cId="653415081" sldId="257"/>
            <ac:spMk id="3" creationId="{93E1A0CE-437E-4089-AE73-03BEE8D4C05A}"/>
          </ac:spMkLst>
        </pc:spChg>
      </pc:sldChg>
      <pc:sldChg chg="add modTransition">
        <pc:chgData name="Mark Higgins" userId="f99148ad-7e67-4304-8c11-27c7a53efd31" providerId="ADAL" clId="{0928E129-FD99-40CD-AF85-5E16D3AA9BEE}" dt="2021-10-19T10:14:05.289" v="539"/>
        <pc:sldMkLst>
          <pc:docMk/>
          <pc:sldMk cId="1340715411" sldId="259"/>
        </pc:sldMkLst>
      </pc:sldChg>
      <pc:sldChg chg="add modTransition">
        <pc:chgData name="Mark Higgins" userId="f99148ad-7e67-4304-8c11-27c7a53efd31" providerId="ADAL" clId="{0928E129-FD99-40CD-AF85-5E16D3AA9BEE}" dt="2021-10-19T10:14:05.289" v="539"/>
        <pc:sldMkLst>
          <pc:docMk/>
          <pc:sldMk cId="308592299" sldId="260"/>
        </pc:sldMkLst>
      </pc:sldChg>
      <pc:sldChg chg="add modTransition">
        <pc:chgData name="Mark Higgins" userId="f99148ad-7e67-4304-8c11-27c7a53efd31" providerId="ADAL" clId="{0928E129-FD99-40CD-AF85-5E16D3AA9BEE}" dt="2021-10-19T10:14:05.289" v="539"/>
        <pc:sldMkLst>
          <pc:docMk/>
          <pc:sldMk cId="3620027515" sldId="261"/>
        </pc:sldMkLst>
      </pc:sldChg>
      <pc:sldChg chg="modSp mod">
        <pc:chgData name="Mark Higgins" userId="f99148ad-7e67-4304-8c11-27c7a53efd31" providerId="ADAL" clId="{0928E129-FD99-40CD-AF85-5E16D3AA9BEE}" dt="2021-10-19T14:59:43.062" v="1542" actId="20577"/>
        <pc:sldMkLst>
          <pc:docMk/>
          <pc:sldMk cId="2851725395" sldId="263"/>
        </pc:sldMkLst>
        <pc:spChg chg="mod">
          <ac:chgData name="Mark Higgins" userId="f99148ad-7e67-4304-8c11-27c7a53efd31" providerId="ADAL" clId="{0928E129-FD99-40CD-AF85-5E16D3AA9BEE}" dt="2021-10-19T14:59:43.062" v="1542" actId="20577"/>
          <ac:spMkLst>
            <pc:docMk/>
            <pc:sldMk cId="2851725395" sldId="263"/>
            <ac:spMk id="3" creationId="{93E1A0CE-437E-4089-AE73-03BEE8D4C05A}"/>
          </ac:spMkLst>
        </pc:spChg>
      </pc:sldChg>
      <pc:sldChg chg="add modTransition">
        <pc:chgData name="Mark Higgins" userId="f99148ad-7e67-4304-8c11-27c7a53efd31" providerId="ADAL" clId="{0928E129-FD99-40CD-AF85-5E16D3AA9BEE}" dt="2021-10-19T10:14:05.289" v="539"/>
        <pc:sldMkLst>
          <pc:docMk/>
          <pc:sldMk cId="431508216" sldId="270"/>
        </pc:sldMkLst>
      </pc:sldChg>
      <pc:sldChg chg="add modTransition">
        <pc:chgData name="Mark Higgins" userId="f99148ad-7e67-4304-8c11-27c7a53efd31" providerId="ADAL" clId="{0928E129-FD99-40CD-AF85-5E16D3AA9BEE}" dt="2021-10-19T10:14:05.289" v="539"/>
        <pc:sldMkLst>
          <pc:docMk/>
          <pc:sldMk cId="4227811471" sldId="271"/>
        </pc:sldMkLst>
      </pc:sldChg>
      <pc:sldChg chg="add modTransition">
        <pc:chgData name="Mark Higgins" userId="f99148ad-7e67-4304-8c11-27c7a53efd31" providerId="ADAL" clId="{0928E129-FD99-40CD-AF85-5E16D3AA9BEE}" dt="2021-10-19T10:14:05.289" v="539"/>
        <pc:sldMkLst>
          <pc:docMk/>
          <pc:sldMk cId="1248674225" sldId="275"/>
        </pc:sldMkLst>
      </pc:sldChg>
      <pc:sldChg chg="add modTransition">
        <pc:chgData name="Mark Higgins" userId="f99148ad-7e67-4304-8c11-27c7a53efd31" providerId="ADAL" clId="{0928E129-FD99-40CD-AF85-5E16D3AA9BEE}" dt="2021-10-19T10:14:05.289" v="539"/>
        <pc:sldMkLst>
          <pc:docMk/>
          <pc:sldMk cId="3739762004" sldId="276"/>
        </pc:sldMkLst>
      </pc:sldChg>
      <pc:sldChg chg="add modTransition">
        <pc:chgData name="Mark Higgins" userId="f99148ad-7e67-4304-8c11-27c7a53efd31" providerId="ADAL" clId="{0928E129-FD99-40CD-AF85-5E16D3AA9BEE}" dt="2021-10-19T10:14:05.289" v="539"/>
        <pc:sldMkLst>
          <pc:docMk/>
          <pc:sldMk cId="2583232243" sldId="277"/>
        </pc:sldMkLst>
      </pc:sldChg>
      <pc:sldChg chg="add modTransition">
        <pc:chgData name="Mark Higgins" userId="f99148ad-7e67-4304-8c11-27c7a53efd31" providerId="ADAL" clId="{0928E129-FD99-40CD-AF85-5E16D3AA9BEE}" dt="2021-10-19T10:14:05.289" v="539"/>
        <pc:sldMkLst>
          <pc:docMk/>
          <pc:sldMk cId="1334762385" sldId="278"/>
        </pc:sldMkLst>
      </pc:sldChg>
      <pc:sldChg chg="add modTransition">
        <pc:chgData name="Mark Higgins" userId="f99148ad-7e67-4304-8c11-27c7a53efd31" providerId="ADAL" clId="{0928E129-FD99-40CD-AF85-5E16D3AA9BEE}" dt="2021-10-19T10:14:05.289" v="539"/>
        <pc:sldMkLst>
          <pc:docMk/>
          <pc:sldMk cId="360803380" sldId="279"/>
        </pc:sldMkLst>
      </pc:sldChg>
      <pc:sldChg chg="add modTransition">
        <pc:chgData name="Mark Higgins" userId="f99148ad-7e67-4304-8c11-27c7a53efd31" providerId="ADAL" clId="{0928E129-FD99-40CD-AF85-5E16D3AA9BEE}" dt="2021-10-19T10:14:05.289" v="539"/>
        <pc:sldMkLst>
          <pc:docMk/>
          <pc:sldMk cId="4207859248" sldId="280"/>
        </pc:sldMkLst>
      </pc:sldChg>
      <pc:sldChg chg="add modTransition">
        <pc:chgData name="Mark Higgins" userId="f99148ad-7e67-4304-8c11-27c7a53efd31" providerId="ADAL" clId="{0928E129-FD99-40CD-AF85-5E16D3AA9BEE}" dt="2021-10-19T10:14:05.289" v="539"/>
        <pc:sldMkLst>
          <pc:docMk/>
          <pc:sldMk cId="3368538443" sldId="283"/>
        </pc:sldMkLst>
      </pc:sldChg>
      <pc:sldChg chg="add modTransition">
        <pc:chgData name="Mark Higgins" userId="f99148ad-7e67-4304-8c11-27c7a53efd31" providerId="ADAL" clId="{0928E129-FD99-40CD-AF85-5E16D3AA9BEE}" dt="2021-10-19T10:14:05.289" v="539"/>
        <pc:sldMkLst>
          <pc:docMk/>
          <pc:sldMk cId="3011566704" sldId="284"/>
        </pc:sldMkLst>
      </pc:sldChg>
      <pc:sldChg chg="add modTransition">
        <pc:chgData name="Mark Higgins" userId="f99148ad-7e67-4304-8c11-27c7a53efd31" providerId="ADAL" clId="{0928E129-FD99-40CD-AF85-5E16D3AA9BEE}" dt="2021-10-19T10:14:05.289" v="539"/>
        <pc:sldMkLst>
          <pc:docMk/>
          <pc:sldMk cId="467139853" sldId="285"/>
        </pc:sldMkLst>
      </pc:sldChg>
      <pc:sldChg chg="add modTransition">
        <pc:chgData name="Mark Higgins" userId="f99148ad-7e67-4304-8c11-27c7a53efd31" providerId="ADAL" clId="{0928E129-FD99-40CD-AF85-5E16D3AA9BEE}" dt="2021-10-19T10:14:05.289" v="539"/>
        <pc:sldMkLst>
          <pc:docMk/>
          <pc:sldMk cId="1899824347" sldId="286"/>
        </pc:sldMkLst>
      </pc:sldChg>
      <pc:sldChg chg="add modTransition">
        <pc:chgData name="Mark Higgins" userId="f99148ad-7e67-4304-8c11-27c7a53efd31" providerId="ADAL" clId="{0928E129-FD99-40CD-AF85-5E16D3AA9BEE}" dt="2021-10-19T10:14:05.289" v="539"/>
        <pc:sldMkLst>
          <pc:docMk/>
          <pc:sldMk cId="226983718" sldId="287"/>
        </pc:sldMkLst>
      </pc:sldChg>
      <pc:sldChg chg="add modTransition">
        <pc:chgData name="Mark Higgins" userId="f99148ad-7e67-4304-8c11-27c7a53efd31" providerId="ADAL" clId="{0928E129-FD99-40CD-AF85-5E16D3AA9BEE}" dt="2021-10-19T10:14:05.289" v="539"/>
        <pc:sldMkLst>
          <pc:docMk/>
          <pc:sldMk cId="564759367" sldId="288"/>
        </pc:sldMkLst>
      </pc:sldChg>
      <pc:sldChg chg="add modTransition">
        <pc:chgData name="Mark Higgins" userId="f99148ad-7e67-4304-8c11-27c7a53efd31" providerId="ADAL" clId="{0928E129-FD99-40CD-AF85-5E16D3AA9BEE}" dt="2021-10-19T10:14:05.289" v="539"/>
        <pc:sldMkLst>
          <pc:docMk/>
          <pc:sldMk cId="1424505544" sldId="290"/>
        </pc:sldMkLst>
      </pc:sldChg>
      <pc:sldChg chg="add modTransition">
        <pc:chgData name="Mark Higgins" userId="f99148ad-7e67-4304-8c11-27c7a53efd31" providerId="ADAL" clId="{0928E129-FD99-40CD-AF85-5E16D3AA9BEE}" dt="2021-10-19T10:14:05.289" v="539"/>
        <pc:sldMkLst>
          <pc:docMk/>
          <pc:sldMk cId="1748441030" sldId="292"/>
        </pc:sldMkLst>
      </pc:sldChg>
      <pc:sldChg chg="add modTransition">
        <pc:chgData name="Mark Higgins" userId="f99148ad-7e67-4304-8c11-27c7a53efd31" providerId="ADAL" clId="{0928E129-FD99-40CD-AF85-5E16D3AA9BEE}" dt="2021-10-19T10:14:05.289" v="539"/>
        <pc:sldMkLst>
          <pc:docMk/>
          <pc:sldMk cId="335237346" sldId="293"/>
        </pc:sldMkLst>
      </pc:sldChg>
      <pc:sldChg chg="add">
        <pc:chgData name="Mark Higgins" userId="f99148ad-7e67-4304-8c11-27c7a53efd31" providerId="ADAL" clId="{0928E129-FD99-40CD-AF85-5E16D3AA9BEE}" dt="2021-10-19T10:15:30.868" v="546"/>
        <pc:sldMkLst>
          <pc:docMk/>
          <pc:sldMk cId="762404290" sldId="297"/>
        </pc:sldMkLst>
      </pc:sldChg>
      <pc:sldChg chg="add modTransition">
        <pc:chgData name="Mark Higgins" userId="f99148ad-7e67-4304-8c11-27c7a53efd31" providerId="ADAL" clId="{0928E129-FD99-40CD-AF85-5E16D3AA9BEE}" dt="2021-10-19T10:14:05.289" v="539"/>
        <pc:sldMkLst>
          <pc:docMk/>
          <pc:sldMk cId="2852573246" sldId="298"/>
        </pc:sldMkLst>
      </pc:sldChg>
      <pc:sldChg chg="add modTransition">
        <pc:chgData name="Mark Higgins" userId="f99148ad-7e67-4304-8c11-27c7a53efd31" providerId="ADAL" clId="{0928E129-FD99-40CD-AF85-5E16D3AA9BEE}" dt="2021-10-19T10:14:05.289" v="539"/>
        <pc:sldMkLst>
          <pc:docMk/>
          <pc:sldMk cId="2548354788" sldId="299"/>
        </pc:sldMkLst>
      </pc:sldChg>
      <pc:sldChg chg="add modTransition">
        <pc:chgData name="Mark Higgins" userId="f99148ad-7e67-4304-8c11-27c7a53efd31" providerId="ADAL" clId="{0928E129-FD99-40CD-AF85-5E16D3AA9BEE}" dt="2021-10-19T10:14:05.289" v="539"/>
        <pc:sldMkLst>
          <pc:docMk/>
          <pc:sldMk cId="2406529237" sldId="300"/>
        </pc:sldMkLst>
      </pc:sldChg>
      <pc:sldChg chg="add modTransition">
        <pc:chgData name="Mark Higgins" userId="f99148ad-7e67-4304-8c11-27c7a53efd31" providerId="ADAL" clId="{0928E129-FD99-40CD-AF85-5E16D3AA9BEE}" dt="2021-10-19T10:14:05.289" v="539"/>
        <pc:sldMkLst>
          <pc:docMk/>
          <pc:sldMk cId="1860378534" sldId="301"/>
        </pc:sldMkLst>
      </pc:sldChg>
      <pc:sldChg chg="add modTransition">
        <pc:chgData name="Mark Higgins" userId="f99148ad-7e67-4304-8c11-27c7a53efd31" providerId="ADAL" clId="{0928E129-FD99-40CD-AF85-5E16D3AA9BEE}" dt="2021-10-19T10:14:05.289" v="539"/>
        <pc:sldMkLst>
          <pc:docMk/>
          <pc:sldMk cId="1088354717" sldId="302"/>
        </pc:sldMkLst>
      </pc:sldChg>
      <pc:sldChg chg="add modTransition">
        <pc:chgData name="Mark Higgins" userId="f99148ad-7e67-4304-8c11-27c7a53efd31" providerId="ADAL" clId="{0928E129-FD99-40CD-AF85-5E16D3AA9BEE}" dt="2021-10-19T10:14:05.289" v="539"/>
        <pc:sldMkLst>
          <pc:docMk/>
          <pc:sldMk cId="3139637837" sldId="303"/>
        </pc:sldMkLst>
      </pc:sldChg>
      <pc:sldChg chg="add modTransition">
        <pc:chgData name="Mark Higgins" userId="f99148ad-7e67-4304-8c11-27c7a53efd31" providerId="ADAL" clId="{0928E129-FD99-40CD-AF85-5E16D3AA9BEE}" dt="2021-10-19T10:14:05.289" v="539"/>
        <pc:sldMkLst>
          <pc:docMk/>
          <pc:sldMk cId="1806893274" sldId="304"/>
        </pc:sldMkLst>
      </pc:sldChg>
      <pc:sldChg chg="add modTransition">
        <pc:chgData name="Mark Higgins" userId="f99148ad-7e67-4304-8c11-27c7a53efd31" providerId="ADAL" clId="{0928E129-FD99-40CD-AF85-5E16D3AA9BEE}" dt="2021-10-19T10:14:05.289" v="539"/>
        <pc:sldMkLst>
          <pc:docMk/>
          <pc:sldMk cId="3421881770" sldId="305"/>
        </pc:sldMkLst>
      </pc:sldChg>
      <pc:sldChg chg="modSp add mod modTransition">
        <pc:chgData name="Mark Higgins" userId="f99148ad-7e67-4304-8c11-27c7a53efd31" providerId="ADAL" clId="{0928E129-FD99-40CD-AF85-5E16D3AA9BEE}" dt="2021-10-19T10:14:05.516" v="542" actId="27636"/>
        <pc:sldMkLst>
          <pc:docMk/>
          <pc:sldMk cId="1306140612" sldId="307"/>
        </pc:sldMkLst>
        <pc:spChg chg="mod">
          <ac:chgData name="Mark Higgins" userId="f99148ad-7e67-4304-8c11-27c7a53efd31" providerId="ADAL" clId="{0928E129-FD99-40CD-AF85-5E16D3AA9BEE}" dt="2021-10-19T10:14:05.516" v="542" actId="27636"/>
          <ac:spMkLst>
            <pc:docMk/>
            <pc:sldMk cId="1306140612" sldId="307"/>
            <ac:spMk id="2" creationId="{00000000-0000-0000-0000-000000000000}"/>
          </ac:spMkLst>
        </pc:spChg>
      </pc:sldChg>
      <pc:sldChg chg="add modTransition">
        <pc:chgData name="Mark Higgins" userId="f99148ad-7e67-4304-8c11-27c7a53efd31" providerId="ADAL" clId="{0928E129-FD99-40CD-AF85-5E16D3AA9BEE}" dt="2021-10-19T10:14:05.289" v="539"/>
        <pc:sldMkLst>
          <pc:docMk/>
          <pc:sldMk cId="3314251560" sldId="308"/>
        </pc:sldMkLst>
      </pc:sldChg>
      <pc:sldChg chg="add modTransition">
        <pc:chgData name="Mark Higgins" userId="f99148ad-7e67-4304-8c11-27c7a53efd31" providerId="ADAL" clId="{0928E129-FD99-40CD-AF85-5E16D3AA9BEE}" dt="2021-10-19T10:14:05.289" v="539"/>
        <pc:sldMkLst>
          <pc:docMk/>
          <pc:sldMk cId="2616973605" sldId="309"/>
        </pc:sldMkLst>
      </pc:sldChg>
      <pc:sldChg chg="add modTransition">
        <pc:chgData name="Mark Higgins" userId="f99148ad-7e67-4304-8c11-27c7a53efd31" providerId="ADAL" clId="{0928E129-FD99-40CD-AF85-5E16D3AA9BEE}" dt="2021-10-19T10:14:05.289" v="539"/>
        <pc:sldMkLst>
          <pc:docMk/>
          <pc:sldMk cId="1068501209" sldId="312"/>
        </pc:sldMkLst>
      </pc:sldChg>
      <pc:sldChg chg="add modTransition">
        <pc:chgData name="Mark Higgins" userId="f99148ad-7e67-4304-8c11-27c7a53efd31" providerId="ADAL" clId="{0928E129-FD99-40CD-AF85-5E16D3AA9BEE}" dt="2021-10-19T10:14:05.289" v="539"/>
        <pc:sldMkLst>
          <pc:docMk/>
          <pc:sldMk cId="316319052" sldId="314"/>
        </pc:sldMkLst>
      </pc:sldChg>
      <pc:sldChg chg="add modTransition">
        <pc:chgData name="Mark Higgins" userId="f99148ad-7e67-4304-8c11-27c7a53efd31" providerId="ADAL" clId="{0928E129-FD99-40CD-AF85-5E16D3AA9BEE}" dt="2021-10-19T10:14:05.289" v="539"/>
        <pc:sldMkLst>
          <pc:docMk/>
          <pc:sldMk cId="3560707118" sldId="315"/>
        </pc:sldMkLst>
      </pc:sldChg>
      <pc:sldChg chg="add modTransition">
        <pc:chgData name="Mark Higgins" userId="f99148ad-7e67-4304-8c11-27c7a53efd31" providerId="ADAL" clId="{0928E129-FD99-40CD-AF85-5E16D3AA9BEE}" dt="2021-10-19T10:14:05.289" v="539"/>
        <pc:sldMkLst>
          <pc:docMk/>
          <pc:sldMk cId="1207979006" sldId="316"/>
        </pc:sldMkLst>
      </pc:sldChg>
      <pc:sldChg chg="add modTransition">
        <pc:chgData name="Mark Higgins" userId="f99148ad-7e67-4304-8c11-27c7a53efd31" providerId="ADAL" clId="{0928E129-FD99-40CD-AF85-5E16D3AA9BEE}" dt="2021-10-19T10:14:05.289" v="539"/>
        <pc:sldMkLst>
          <pc:docMk/>
          <pc:sldMk cId="3712599942" sldId="317"/>
        </pc:sldMkLst>
      </pc:sldChg>
      <pc:sldChg chg="add modTransition">
        <pc:chgData name="Mark Higgins" userId="f99148ad-7e67-4304-8c11-27c7a53efd31" providerId="ADAL" clId="{0928E129-FD99-40CD-AF85-5E16D3AA9BEE}" dt="2021-10-19T10:14:05.289" v="539"/>
        <pc:sldMkLst>
          <pc:docMk/>
          <pc:sldMk cId="1467444371" sldId="319"/>
        </pc:sldMkLst>
      </pc:sldChg>
      <pc:sldChg chg="add modTransition">
        <pc:chgData name="Mark Higgins" userId="f99148ad-7e67-4304-8c11-27c7a53efd31" providerId="ADAL" clId="{0928E129-FD99-40CD-AF85-5E16D3AA9BEE}" dt="2021-10-19T10:14:05.289" v="539"/>
        <pc:sldMkLst>
          <pc:docMk/>
          <pc:sldMk cId="1530099250" sldId="320"/>
        </pc:sldMkLst>
      </pc:sldChg>
      <pc:sldChg chg="add modTransition">
        <pc:chgData name="Mark Higgins" userId="f99148ad-7e67-4304-8c11-27c7a53efd31" providerId="ADAL" clId="{0928E129-FD99-40CD-AF85-5E16D3AA9BEE}" dt="2021-10-19T10:14:05.289" v="539"/>
        <pc:sldMkLst>
          <pc:docMk/>
          <pc:sldMk cId="595332086" sldId="321"/>
        </pc:sldMkLst>
      </pc:sldChg>
      <pc:sldChg chg="add modTransition">
        <pc:chgData name="Mark Higgins" userId="f99148ad-7e67-4304-8c11-27c7a53efd31" providerId="ADAL" clId="{0928E129-FD99-40CD-AF85-5E16D3AA9BEE}" dt="2021-10-19T10:14:05.289" v="539"/>
        <pc:sldMkLst>
          <pc:docMk/>
          <pc:sldMk cId="655083374" sldId="324"/>
        </pc:sldMkLst>
      </pc:sldChg>
      <pc:sldChg chg="add modTransition">
        <pc:chgData name="Mark Higgins" userId="f99148ad-7e67-4304-8c11-27c7a53efd31" providerId="ADAL" clId="{0928E129-FD99-40CD-AF85-5E16D3AA9BEE}" dt="2021-10-19T10:14:05.289" v="539"/>
        <pc:sldMkLst>
          <pc:docMk/>
          <pc:sldMk cId="3809584291" sldId="325"/>
        </pc:sldMkLst>
      </pc:sldChg>
      <pc:sldChg chg="add modTransition">
        <pc:chgData name="Mark Higgins" userId="f99148ad-7e67-4304-8c11-27c7a53efd31" providerId="ADAL" clId="{0928E129-FD99-40CD-AF85-5E16D3AA9BEE}" dt="2021-10-19T10:14:05.289" v="539"/>
        <pc:sldMkLst>
          <pc:docMk/>
          <pc:sldMk cId="973167700" sldId="326"/>
        </pc:sldMkLst>
      </pc:sldChg>
      <pc:sldChg chg="add modTransition">
        <pc:chgData name="Mark Higgins" userId="f99148ad-7e67-4304-8c11-27c7a53efd31" providerId="ADAL" clId="{0928E129-FD99-40CD-AF85-5E16D3AA9BEE}" dt="2021-10-19T10:14:05.289" v="539"/>
        <pc:sldMkLst>
          <pc:docMk/>
          <pc:sldMk cId="3354282219" sldId="327"/>
        </pc:sldMkLst>
      </pc:sldChg>
      <pc:sldChg chg="add modTransition">
        <pc:chgData name="Mark Higgins" userId="f99148ad-7e67-4304-8c11-27c7a53efd31" providerId="ADAL" clId="{0928E129-FD99-40CD-AF85-5E16D3AA9BEE}" dt="2021-10-19T10:14:05.289" v="539"/>
        <pc:sldMkLst>
          <pc:docMk/>
          <pc:sldMk cId="4196323642" sldId="328"/>
        </pc:sldMkLst>
      </pc:sldChg>
      <pc:sldChg chg="add modTransition">
        <pc:chgData name="Mark Higgins" userId="f99148ad-7e67-4304-8c11-27c7a53efd31" providerId="ADAL" clId="{0928E129-FD99-40CD-AF85-5E16D3AA9BEE}" dt="2021-10-19T10:14:05.289" v="539"/>
        <pc:sldMkLst>
          <pc:docMk/>
          <pc:sldMk cId="1239372303" sldId="329"/>
        </pc:sldMkLst>
      </pc:sldChg>
      <pc:sldChg chg="add modTransition">
        <pc:chgData name="Mark Higgins" userId="f99148ad-7e67-4304-8c11-27c7a53efd31" providerId="ADAL" clId="{0928E129-FD99-40CD-AF85-5E16D3AA9BEE}" dt="2021-10-19T10:14:05.289" v="539"/>
        <pc:sldMkLst>
          <pc:docMk/>
          <pc:sldMk cId="1175094082" sldId="330"/>
        </pc:sldMkLst>
      </pc:sldChg>
      <pc:sldChg chg="add modTransition">
        <pc:chgData name="Mark Higgins" userId="f99148ad-7e67-4304-8c11-27c7a53efd31" providerId="ADAL" clId="{0928E129-FD99-40CD-AF85-5E16D3AA9BEE}" dt="2021-10-19T10:14:05.289" v="539"/>
        <pc:sldMkLst>
          <pc:docMk/>
          <pc:sldMk cId="3924781023" sldId="331"/>
        </pc:sldMkLst>
      </pc:sldChg>
      <pc:sldChg chg="add modTransition">
        <pc:chgData name="Mark Higgins" userId="f99148ad-7e67-4304-8c11-27c7a53efd31" providerId="ADAL" clId="{0928E129-FD99-40CD-AF85-5E16D3AA9BEE}" dt="2021-10-19T10:14:05.289" v="539"/>
        <pc:sldMkLst>
          <pc:docMk/>
          <pc:sldMk cId="1584957530" sldId="332"/>
        </pc:sldMkLst>
      </pc:sldChg>
      <pc:sldChg chg="modSp add mod modTransition">
        <pc:chgData name="Mark Higgins" userId="f99148ad-7e67-4304-8c11-27c7a53efd31" providerId="ADAL" clId="{0928E129-FD99-40CD-AF85-5E16D3AA9BEE}" dt="2021-10-19T10:14:05.471" v="540" actId="27636"/>
        <pc:sldMkLst>
          <pc:docMk/>
          <pc:sldMk cId="79574591" sldId="333"/>
        </pc:sldMkLst>
        <pc:spChg chg="mod">
          <ac:chgData name="Mark Higgins" userId="f99148ad-7e67-4304-8c11-27c7a53efd31" providerId="ADAL" clId="{0928E129-FD99-40CD-AF85-5E16D3AA9BEE}" dt="2021-10-19T10:14:05.471" v="540" actId="27636"/>
          <ac:spMkLst>
            <pc:docMk/>
            <pc:sldMk cId="79574591" sldId="333"/>
            <ac:spMk id="10243" creationId="{00000000-0000-0000-0000-000000000000}"/>
          </ac:spMkLst>
        </pc:spChg>
      </pc:sldChg>
      <pc:sldChg chg="add modTransition">
        <pc:chgData name="Mark Higgins" userId="f99148ad-7e67-4304-8c11-27c7a53efd31" providerId="ADAL" clId="{0928E129-FD99-40CD-AF85-5E16D3AA9BEE}" dt="2021-10-19T10:14:05.289" v="539"/>
        <pc:sldMkLst>
          <pc:docMk/>
          <pc:sldMk cId="2433432481" sldId="334"/>
        </pc:sldMkLst>
      </pc:sldChg>
      <pc:sldChg chg="add modTransition">
        <pc:chgData name="Mark Higgins" userId="f99148ad-7e67-4304-8c11-27c7a53efd31" providerId="ADAL" clId="{0928E129-FD99-40CD-AF85-5E16D3AA9BEE}" dt="2021-10-19T10:14:05.289" v="539"/>
        <pc:sldMkLst>
          <pc:docMk/>
          <pc:sldMk cId="800638942" sldId="335"/>
        </pc:sldMkLst>
      </pc:sldChg>
      <pc:sldChg chg="add modTransition">
        <pc:chgData name="Mark Higgins" userId="f99148ad-7e67-4304-8c11-27c7a53efd31" providerId="ADAL" clId="{0928E129-FD99-40CD-AF85-5E16D3AA9BEE}" dt="2021-10-19T10:14:05.289" v="539"/>
        <pc:sldMkLst>
          <pc:docMk/>
          <pc:sldMk cId="2339599335" sldId="338"/>
        </pc:sldMkLst>
      </pc:sldChg>
      <pc:sldChg chg="add modTransition">
        <pc:chgData name="Mark Higgins" userId="f99148ad-7e67-4304-8c11-27c7a53efd31" providerId="ADAL" clId="{0928E129-FD99-40CD-AF85-5E16D3AA9BEE}" dt="2021-10-19T10:14:05.289" v="539"/>
        <pc:sldMkLst>
          <pc:docMk/>
          <pc:sldMk cId="2815121568" sldId="339"/>
        </pc:sldMkLst>
      </pc:sldChg>
      <pc:sldChg chg="add modTransition">
        <pc:chgData name="Mark Higgins" userId="f99148ad-7e67-4304-8c11-27c7a53efd31" providerId="ADAL" clId="{0928E129-FD99-40CD-AF85-5E16D3AA9BEE}" dt="2021-10-19T10:14:05.289" v="539"/>
        <pc:sldMkLst>
          <pc:docMk/>
          <pc:sldMk cId="2498991220" sldId="340"/>
        </pc:sldMkLst>
      </pc:sldChg>
      <pc:sldChg chg="add">
        <pc:chgData name="Mark Higgins" userId="f99148ad-7e67-4304-8c11-27c7a53efd31" providerId="ADAL" clId="{0928E129-FD99-40CD-AF85-5E16D3AA9BEE}" dt="2021-10-19T10:14:05.289" v="539"/>
        <pc:sldMkLst>
          <pc:docMk/>
          <pc:sldMk cId="720897595" sldId="341"/>
        </pc:sldMkLst>
      </pc:sldChg>
      <pc:sldChg chg="add modTransition">
        <pc:chgData name="Mark Higgins" userId="f99148ad-7e67-4304-8c11-27c7a53efd31" providerId="ADAL" clId="{0928E129-FD99-40CD-AF85-5E16D3AA9BEE}" dt="2021-10-19T10:14:05.289" v="539"/>
        <pc:sldMkLst>
          <pc:docMk/>
          <pc:sldMk cId="1331042237" sldId="342"/>
        </pc:sldMkLst>
      </pc:sldChg>
      <pc:sldChg chg="add modTransition">
        <pc:chgData name="Mark Higgins" userId="f99148ad-7e67-4304-8c11-27c7a53efd31" providerId="ADAL" clId="{0928E129-FD99-40CD-AF85-5E16D3AA9BEE}" dt="2021-10-19T10:14:05.289" v="539"/>
        <pc:sldMkLst>
          <pc:docMk/>
          <pc:sldMk cId="2524869878" sldId="343"/>
        </pc:sldMkLst>
      </pc:sldChg>
      <pc:sldChg chg="add">
        <pc:chgData name="Mark Higgins" userId="f99148ad-7e67-4304-8c11-27c7a53efd31" providerId="ADAL" clId="{0928E129-FD99-40CD-AF85-5E16D3AA9BEE}" dt="2021-10-19T10:14:05.289" v="539"/>
        <pc:sldMkLst>
          <pc:docMk/>
          <pc:sldMk cId="442263038" sldId="344"/>
        </pc:sldMkLst>
      </pc:sldChg>
      <pc:sldChg chg="add">
        <pc:chgData name="Mark Higgins" userId="f99148ad-7e67-4304-8c11-27c7a53efd31" providerId="ADAL" clId="{0928E129-FD99-40CD-AF85-5E16D3AA9BEE}" dt="2021-10-19T10:14:05.289" v="539"/>
        <pc:sldMkLst>
          <pc:docMk/>
          <pc:sldMk cId="381527668" sldId="345"/>
        </pc:sldMkLst>
      </pc:sldChg>
      <pc:sldChg chg="add">
        <pc:chgData name="Mark Higgins" userId="f99148ad-7e67-4304-8c11-27c7a53efd31" providerId="ADAL" clId="{0928E129-FD99-40CD-AF85-5E16D3AA9BEE}" dt="2021-10-19T10:14:05.289" v="539"/>
        <pc:sldMkLst>
          <pc:docMk/>
          <pc:sldMk cId="1354352999" sldId="346"/>
        </pc:sldMkLst>
      </pc:sldChg>
      <pc:sldChg chg="add">
        <pc:chgData name="Mark Higgins" userId="f99148ad-7e67-4304-8c11-27c7a53efd31" providerId="ADAL" clId="{0928E129-FD99-40CD-AF85-5E16D3AA9BEE}" dt="2021-10-19T10:14:05.289" v="539"/>
        <pc:sldMkLst>
          <pc:docMk/>
          <pc:sldMk cId="4031584946" sldId="347"/>
        </pc:sldMkLst>
      </pc:sldChg>
      <pc:sldChg chg="add">
        <pc:chgData name="Mark Higgins" userId="f99148ad-7e67-4304-8c11-27c7a53efd31" providerId="ADAL" clId="{0928E129-FD99-40CD-AF85-5E16D3AA9BEE}" dt="2021-10-19T10:14:05.289" v="539"/>
        <pc:sldMkLst>
          <pc:docMk/>
          <pc:sldMk cId="4037647330" sldId="348"/>
        </pc:sldMkLst>
      </pc:sldChg>
      <pc:sldChg chg="add">
        <pc:chgData name="Mark Higgins" userId="f99148ad-7e67-4304-8c11-27c7a53efd31" providerId="ADAL" clId="{0928E129-FD99-40CD-AF85-5E16D3AA9BEE}" dt="2021-10-19T10:14:05.289" v="539"/>
        <pc:sldMkLst>
          <pc:docMk/>
          <pc:sldMk cId="1798815253" sldId="349"/>
        </pc:sldMkLst>
      </pc:sldChg>
      <pc:sldChg chg="add">
        <pc:chgData name="Mark Higgins" userId="f99148ad-7e67-4304-8c11-27c7a53efd31" providerId="ADAL" clId="{0928E129-FD99-40CD-AF85-5E16D3AA9BEE}" dt="2021-10-19T10:14:05.289" v="539"/>
        <pc:sldMkLst>
          <pc:docMk/>
          <pc:sldMk cId="25094573" sldId="350"/>
        </pc:sldMkLst>
      </pc:sldChg>
      <pc:sldChg chg="add">
        <pc:chgData name="Mark Higgins" userId="f99148ad-7e67-4304-8c11-27c7a53efd31" providerId="ADAL" clId="{0928E129-FD99-40CD-AF85-5E16D3AA9BEE}" dt="2021-10-19T10:14:05.289" v="539"/>
        <pc:sldMkLst>
          <pc:docMk/>
          <pc:sldMk cId="187441037" sldId="351"/>
        </pc:sldMkLst>
      </pc:sldChg>
      <pc:sldChg chg="add">
        <pc:chgData name="Mark Higgins" userId="f99148ad-7e67-4304-8c11-27c7a53efd31" providerId="ADAL" clId="{0928E129-FD99-40CD-AF85-5E16D3AA9BEE}" dt="2021-10-19T10:14:05.289" v="539"/>
        <pc:sldMkLst>
          <pc:docMk/>
          <pc:sldMk cId="263494010" sldId="352"/>
        </pc:sldMkLst>
      </pc:sldChg>
      <pc:sldChg chg="add">
        <pc:chgData name="Mark Higgins" userId="f99148ad-7e67-4304-8c11-27c7a53efd31" providerId="ADAL" clId="{0928E129-FD99-40CD-AF85-5E16D3AA9BEE}" dt="2021-10-19T10:14:05.289" v="539"/>
        <pc:sldMkLst>
          <pc:docMk/>
          <pc:sldMk cId="3175947865" sldId="353"/>
        </pc:sldMkLst>
      </pc:sldChg>
      <pc:sldChg chg="add">
        <pc:chgData name="Mark Higgins" userId="f99148ad-7e67-4304-8c11-27c7a53efd31" providerId="ADAL" clId="{0928E129-FD99-40CD-AF85-5E16D3AA9BEE}" dt="2021-10-19T10:14:05.289" v="539"/>
        <pc:sldMkLst>
          <pc:docMk/>
          <pc:sldMk cId="2280632060" sldId="354"/>
        </pc:sldMkLst>
      </pc:sldChg>
      <pc:sldChg chg="modSp add mod">
        <pc:chgData name="Mark Higgins" userId="f99148ad-7e67-4304-8c11-27c7a53efd31" providerId="ADAL" clId="{0928E129-FD99-40CD-AF85-5E16D3AA9BEE}" dt="2021-10-19T10:14:05.499" v="541" actId="27636"/>
        <pc:sldMkLst>
          <pc:docMk/>
          <pc:sldMk cId="1279291995" sldId="355"/>
        </pc:sldMkLst>
        <pc:spChg chg="mod">
          <ac:chgData name="Mark Higgins" userId="f99148ad-7e67-4304-8c11-27c7a53efd31" providerId="ADAL" clId="{0928E129-FD99-40CD-AF85-5E16D3AA9BEE}" dt="2021-10-19T10:14:05.499" v="541" actId="27636"/>
          <ac:spMkLst>
            <pc:docMk/>
            <pc:sldMk cId="1279291995" sldId="355"/>
            <ac:spMk id="31746" creationId="{00000000-0000-0000-0000-000000000000}"/>
          </ac:spMkLst>
        </pc:spChg>
      </pc:sldChg>
      <pc:sldChg chg="add">
        <pc:chgData name="Mark Higgins" userId="f99148ad-7e67-4304-8c11-27c7a53efd31" providerId="ADAL" clId="{0928E129-FD99-40CD-AF85-5E16D3AA9BEE}" dt="2021-10-19T10:14:05.289" v="539"/>
        <pc:sldMkLst>
          <pc:docMk/>
          <pc:sldMk cId="3282233655" sldId="356"/>
        </pc:sldMkLst>
      </pc:sldChg>
      <pc:sldChg chg="add">
        <pc:chgData name="Mark Higgins" userId="f99148ad-7e67-4304-8c11-27c7a53efd31" providerId="ADAL" clId="{0928E129-FD99-40CD-AF85-5E16D3AA9BEE}" dt="2021-10-19T10:14:05.289" v="539"/>
        <pc:sldMkLst>
          <pc:docMk/>
          <pc:sldMk cId="798366066" sldId="357"/>
        </pc:sldMkLst>
      </pc:sldChg>
      <pc:sldChg chg="add">
        <pc:chgData name="Mark Higgins" userId="f99148ad-7e67-4304-8c11-27c7a53efd31" providerId="ADAL" clId="{0928E129-FD99-40CD-AF85-5E16D3AA9BEE}" dt="2021-10-19T10:14:05.289" v="539"/>
        <pc:sldMkLst>
          <pc:docMk/>
          <pc:sldMk cId="3090888529" sldId="358"/>
        </pc:sldMkLst>
      </pc:sldChg>
      <pc:sldChg chg="add">
        <pc:chgData name="Mark Higgins" userId="f99148ad-7e67-4304-8c11-27c7a53efd31" providerId="ADAL" clId="{0928E129-FD99-40CD-AF85-5E16D3AA9BEE}" dt="2021-10-19T10:14:05.289" v="539"/>
        <pc:sldMkLst>
          <pc:docMk/>
          <pc:sldMk cId="1278481872" sldId="359"/>
        </pc:sldMkLst>
      </pc:sldChg>
      <pc:sldChg chg="add modTransition">
        <pc:chgData name="Mark Higgins" userId="f99148ad-7e67-4304-8c11-27c7a53efd31" providerId="ADAL" clId="{0928E129-FD99-40CD-AF85-5E16D3AA9BEE}" dt="2021-10-19T10:14:05.289" v="539"/>
        <pc:sldMkLst>
          <pc:docMk/>
          <pc:sldMk cId="757728401" sldId="360"/>
        </pc:sldMkLst>
      </pc:sldChg>
      <pc:sldChg chg="add">
        <pc:chgData name="Mark Higgins" userId="f99148ad-7e67-4304-8c11-27c7a53efd31" providerId="ADAL" clId="{0928E129-FD99-40CD-AF85-5E16D3AA9BEE}" dt="2021-10-19T10:15:30.868" v="546"/>
        <pc:sldMkLst>
          <pc:docMk/>
          <pc:sldMk cId="3092675455" sldId="361"/>
        </pc:sldMkLst>
      </pc:sldChg>
      <pc:sldChg chg="add">
        <pc:chgData name="Mark Higgins" userId="f99148ad-7e67-4304-8c11-27c7a53efd31" providerId="ADAL" clId="{0928E129-FD99-40CD-AF85-5E16D3AA9BEE}" dt="2021-10-19T10:15:30.868" v="546"/>
        <pc:sldMkLst>
          <pc:docMk/>
          <pc:sldMk cId="1328544128" sldId="362"/>
        </pc:sldMkLst>
      </pc:sldChg>
      <pc:sldChg chg="add">
        <pc:chgData name="Mark Higgins" userId="f99148ad-7e67-4304-8c11-27c7a53efd31" providerId="ADAL" clId="{0928E129-FD99-40CD-AF85-5E16D3AA9BEE}" dt="2021-10-19T10:15:30.868" v="546"/>
        <pc:sldMkLst>
          <pc:docMk/>
          <pc:sldMk cId="833547864" sldId="363"/>
        </pc:sldMkLst>
      </pc:sldChg>
      <pc:sldChg chg="add">
        <pc:chgData name="Mark Higgins" userId="f99148ad-7e67-4304-8c11-27c7a53efd31" providerId="ADAL" clId="{0928E129-FD99-40CD-AF85-5E16D3AA9BEE}" dt="2021-10-19T10:15:30.868" v="546"/>
        <pc:sldMkLst>
          <pc:docMk/>
          <pc:sldMk cId="1097937262" sldId="364"/>
        </pc:sldMkLst>
      </pc:sldChg>
      <pc:sldChg chg="add">
        <pc:chgData name="Mark Higgins" userId="f99148ad-7e67-4304-8c11-27c7a53efd31" providerId="ADAL" clId="{0928E129-FD99-40CD-AF85-5E16D3AA9BEE}" dt="2021-10-19T10:15:30.868" v="546"/>
        <pc:sldMkLst>
          <pc:docMk/>
          <pc:sldMk cId="2640944913" sldId="365"/>
        </pc:sldMkLst>
      </pc:sldChg>
      <pc:sldChg chg="add modTransition">
        <pc:chgData name="Mark Higgins" userId="f99148ad-7e67-4304-8c11-27c7a53efd31" providerId="ADAL" clId="{0928E129-FD99-40CD-AF85-5E16D3AA9BEE}" dt="2021-10-19T10:14:05.289" v="539"/>
        <pc:sldMkLst>
          <pc:docMk/>
          <pc:sldMk cId="1231510094" sldId="367"/>
        </pc:sldMkLst>
      </pc:sldChg>
      <pc:sldChg chg="add modTransition">
        <pc:chgData name="Mark Higgins" userId="f99148ad-7e67-4304-8c11-27c7a53efd31" providerId="ADAL" clId="{0928E129-FD99-40CD-AF85-5E16D3AA9BEE}" dt="2021-10-19T10:14:05.289" v="539"/>
        <pc:sldMkLst>
          <pc:docMk/>
          <pc:sldMk cId="903832305" sldId="369"/>
        </pc:sldMkLst>
      </pc:sldChg>
      <pc:sldChg chg="add modTransition">
        <pc:chgData name="Mark Higgins" userId="f99148ad-7e67-4304-8c11-27c7a53efd31" providerId="ADAL" clId="{0928E129-FD99-40CD-AF85-5E16D3AA9BEE}" dt="2021-10-19T10:14:05.289" v="539"/>
        <pc:sldMkLst>
          <pc:docMk/>
          <pc:sldMk cId="556409987" sldId="373"/>
        </pc:sldMkLst>
      </pc:sldChg>
      <pc:sldChg chg="add modTransition">
        <pc:chgData name="Mark Higgins" userId="f99148ad-7e67-4304-8c11-27c7a53efd31" providerId="ADAL" clId="{0928E129-FD99-40CD-AF85-5E16D3AA9BEE}" dt="2021-10-19T10:14:05.289" v="539"/>
        <pc:sldMkLst>
          <pc:docMk/>
          <pc:sldMk cId="486224407" sldId="377"/>
        </pc:sldMkLst>
      </pc:sldChg>
      <pc:sldChg chg="add modTransition">
        <pc:chgData name="Mark Higgins" userId="f99148ad-7e67-4304-8c11-27c7a53efd31" providerId="ADAL" clId="{0928E129-FD99-40CD-AF85-5E16D3AA9BEE}" dt="2021-10-19T10:14:05.289" v="539"/>
        <pc:sldMkLst>
          <pc:docMk/>
          <pc:sldMk cId="2826229378" sldId="378"/>
        </pc:sldMkLst>
      </pc:sldChg>
      <pc:sldChg chg="add modTransition">
        <pc:chgData name="Mark Higgins" userId="f99148ad-7e67-4304-8c11-27c7a53efd31" providerId="ADAL" clId="{0928E129-FD99-40CD-AF85-5E16D3AA9BEE}" dt="2021-10-19T10:14:05.289" v="539"/>
        <pc:sldMkLst>
          <pc:docMk/>
          <pc:sldMk cId="1059443082" sldId="379"/>
        </pc:sldMkLst>
      </pc:sldChg>
      <pc:sldChg chg="add modTransition">
        <pc:chgData name="Mark Higgins" userId="f99148ad-7e67-4304-8c11-27c7a53efd31" providerId="ADAL" clId="{0928E129-FD99-40CD-AF85-5E16D3AA9BEE}" dt="2021-10-19T10:14:05.289" v="539"/>
        <pc:sldMkLst>
          <pc:docMk/>
          <pc:sldMk cId="217333681" sldId="380"/>
        </pc:sldMkLst>
      </pc:sldChg>
      <pc:sldChg chg="add modTransition">
        <pc:chgData name="Mark Higgins" userId="f99148ad-7e67-4304-8c11-27c7a53efd31" providerId="ADAL" clId="{0928E129-FD99-40CD-AF85-5E16D3AA9BEE}" dt="2021-10-19T10:14:05.289" v="539"/>
        <pc:sldMkLst>
          <pc:docMk/>
          <pc:sldMk cId="761647083" sldId="388"/>
        </pc:sldMkLst>
      </pc:sldChg>
      <pc:sldChg chg="add modTransition">
        <pc:chgData name="Mark Higgins" userId="f99148ad-7e67-4304-8c11-27c7a53efd31" providerId="ADAL" clId="{0928E129-FD99-40CD-AF85-5E16D3AA9BEE}" dt="2021-10-19T10:14:05.289" v="539"/>
        <pc:sldMkLst>
          <pc:docMk/>
          <pc:sldMk cId="2918068631" sldId="389"/>
        </pc:sldMkLst>
      </pc:sldChg>
      <pc:sldChg chg="add modTransition">
        <pc:chgData name="Mark Higgins" userId="f99148ad-7e67-4304-8c11-27c7a53efd31" providerId="ADAL" clId="{0928E129-FD99-40CD-AF85-5E16D3AA9BEE}" dt="2021-10-19T10:14:05.289" v="539"/>
        <pc:sldMkLst>
          <pc:docMk/>
          <pc:sldMk cId="845237742" sldId="390"/>
        </pc:sldMkLst>
      </pc:sldChg>
      <pc:sldChg chg="add modTransition">
        <pc:chgData name="Mark Higgins" userId="f99148ad-7e67-4304-8c11-27c7a53efd31" providerId="ADAL" clId="{0928E129-FD99-40CD-AF85-5E16D3AA9BEE}" dt="2021-10-19T10:14:05.289" v="539"/>
        <pc:sldMkLst>
          <pc:docMk/>
          <pc:sldMk cId="1248848706" sldId="391"/>
        </pc:sldMkLst>
      </pc:sldChg>
      <pc:sldChg chg="add modTransition">
        <pc:chgData name="Mark Higgins" userId="f99148ad-7e67-4304-8c11-27c7a53efd31" providerId="ADAL" clId="{0928E129-FD99-40CD-AF85-5E16D3AA9BEE}" dt="2021-10-19T10:14:05.289" v="539"/>
        <pc:sldMkLst>
          <pc:docMk/>
          <pc:sldMk cId="1516249719" sldId="392"/>
        </pc:sldMkLst>
      </pc:sldChg>
      <pc:sldChg chg="add modTransition">
        <pc:chgData name="Mark Higgins" userId="f99148ad-7e67-4304-8c11-27c7a53efd31" providerId="ADAL" clId="{0928E129-FD99-40CD-AF85-5E16D3AA9BEE}" dt="2021-10-19T10:14:05.289" v="539"/>
        <pc:sldMkLst>
          <pc:docMk/>
          <pc:sldMk cId="2184032674" sldId="393"/>
        </pc:sldMkLst>
      </pc:sldChg>
      <pc:sldChg chg="add modTransition">
        <pc:chgData name="Mark Higgins" userId="f99148ad-7e67-4304-8c11-27c7a53efd31" providerId="ADAL" clId="{0928E129-FD99-40CD-AF85-5E16D3AA9BEE}" dt="2021-10-19T10:14:05.289" v="539"/>
        <pc:sldMkLst>
          <pc:docMk/>
          <pc:sldMk cId="3052757254" sldId="394"/>
        </pc:sldMkLst>
      </pc:sldChg>
      <pc:sldChg chg="add modTransition">
        <pc:chgData name="Mark Higgins" userId="f99148ad-7e67-4304-8c11-27c7a53efd31" providerId="ADAL" clId="{0928E129-FD99-40CD-AF85-5E16D3AA9BEE}" dt="2021-10-19T10:14:05.289" v="539"/>
        <pc:sldMkLst>
          <pc:docMk/>
          <pc:sldMk cId="3926405391" sldId="395"/>
        </pc:sldMkLst>
      </pc:sldChg>
      <pc:sldChg chg="add modTransition">
        <pc:chgData name="Mark Higgins" userId="f99148ad-7e67-4304-8c11-27c7a53efd31" providerId="ADAL" clId="{0928E129-FD99-40CD-AF85-5E16D3AA9BEE}" dt="2021-10-19T10:14:05.289" v="539"/>
        <pc:sldMkLst>
          <pc:docMk/>
          <pc:sldMk cId="1511910403" sldId="396"/>
        </pc:sldMkLst>
      </pc:sldChg>
      <pc:sldChg chg="add modTransition">
        <pc:chgData name="Mark Higgins" userId="f99148ad-7e67-4304-8c11-27c7a53efd31" providerId="ADAL" clId="{0928E129-FD99-40CD-AF85-5E16D3AA9BEE}" dt="2021-10-19T10:14:05.289" v="539"/>
        <pc:sldMkLst>
          <pc:docMk/>
          <pc:sldMk cId="1544895526" sldId="397"/>
        </pc:sldMkLst>
      </pc:sldChg>
      <pc:sldChg chg="add modTransition">
        <pc:chgData name="Mark Higgins" userId="f99148ad-7e67-4304-8c11-27c7a53efd31" providerId="ADAL" clId="{0928E129-FD99-40CD-AF85-5E16D3AA9BEE}" dt="2021-10-19T10:14:05.289" v="539"/>
        <pc:sldMkLst>
          <pc:docMk/>
          <pc:sldMk cId="2465785807" sldId="398"/>
        </pc:sldMkLst>
      </pc:sldChg>
      <pc:sldChg chg="add modTransition">
        <pc:chgData name="Mark Higgins" userId="f99148ad-7e67-4304-8c11-27c7a53efd31" providerId="ADAL" clId="{0928E129-FD99-40CD-AF85-5E16D3AA9BEE}" dt="2021-10-19T10:14:05.289" v="539"/>
        <pc:sldMkLst>
          <pc:docMk/>
          <pc:sldMk cId="3222968002" sldId="399"/>
        </pc:sldMkLst>
      </pc:sldChg>
      <pc:sldChg chg="add modTransition">
        <pc:chgData name="Mark Higgins" userId="f99148ad-7e67-4304-8c11-27c7a53efd31" providerId="ADAL" clId="{0928E129-FD99-40CD-AF85-5E16D3AA9BEE}" dt="2021-10-19T10:14:05.289" v="539"/>
        <pc:sldMkLst>
          <pc:docMk/>
          <pc:sldMk cId="2056755039" sldId="400"/>
        </pc:sldMkLst>
      </pc:sldChg>
      <pc:sldChg chg="add modTransition">
        <pc:chgData name="Mark Higgins" userId="f99148ad-7e67-4304-8c11-27c7a53efd31" providerId="ADAL" clId="{0928E129-FD99-40CD-AF85-5E16D3AA9BEE}" dt="2021-10-19T10:14:05.289" v="539"/>
        <pc:sldMkLst>
          <pc:docMk/>
          <pc:sldMk cId="481534088" sldId="401"/>
        </pc:sldMkLst>
      </pc:sldChg>
      <pc:sldChg chg="add modTransition">
        <pc:chgData name="Mark Higgins" userId="f99148ad-7e67-4304-8c11-27c7a53efd31" providerId="ADAL" clId="{0928E129-FD99-40CD-AF85-5E16D3AA9BEE}" dt="2021-10-19T10:14:05.289" v="539"/>
        <pc:sldMkLst>
          <pc:docMk/>
          <pc:sldMk cId="2952593591" sldId="402"/>
        </pc:sldMkLst>
      </pc:sldChg>
      <pc:sldChg chg="add modTransition">
        <pc:chgData name="Mark Higgins" userId="f99148ad-7e67-4304-8c11-27c7a53efd31" providerId="ADAL" clId="{0928E129-FD99-40CD-AF85-5E16D3AA9BEE}" dt="2021-10-19T10:14:05.289" v="539"/>
        <pc:sldMkLst>
          <pc:docMk/>
          <pc:sldMk cId="1250941793" sldId="403"/>
        </pc:sldMkLst>
      </pc:sldChg>
      <pc:sldChg chg="add modTransition">
        <pc:chgData name="Mark Higgins" userId="f99148ad-7e67-4304-8c11-27c7a53efd31" providerId="ADAL" clId="{0928E129-FD99-40CD-AF85-5E16D3AA9BEE}" dt="2021-10-19T10:14:05.289" v="539"/>
        <pc:sldMkLst>
          <pc:docMk/>
          <pc:sldMk cId="624383718" sldId="404"/>
        </pc:sldMkLst>
      </pc:sldChg>
      <pc:sldChg chg="add modTransition">
        <pc:chgData name="Mark Higgins" userId="f99148ad-7e67-4304-8c11-27c7a53efd31" providerId="ADAL" clId="{0928E129-FD99-40CD-AF85-5E16D3AA9BEE}" dt="2021-10-19T10:14:05.289" v="539"/>
        <pc:sldMkLst>
          <pc:docMk/>
          <pc:sldMk cId="1975970897" sldId="405"/>
        </pc:sldMkLst>
      </pc:sldChg>
      <pc:sldChg chg="add modTransition">
        <pc:chgData name="Mark Higgins" userId="f99148ad-7e67-4304-8c11-27c7a53efd31" providerId="ADAL" clId="{0928E129-FD99-40CD-AF85-5E16D3AA9BEE}" dt="2021-10-19T10:14:05.289" v="539"/>
        <pc:sldMkLst>
          <pc:docMk/>
          <pc:sldMk cId="4114315404" sldId="406"/>
        </pc:sldMkLst>
      </pc:sldChg>
      <pc:sldChg chg="add modTransition">
        <pc:chgData name="Mark Higgins" userId="f99148ad-7e67-4304-8c11-27c7a53efd31" providerId="ADAL" clId="{0928E129-FD99-40CD-AF85-5E16D3AA9BEE}" dt="2021-10-19T10:14:05.289" v="539"/>
        <pc:sldMkLst>
          <pc:docMk/>
          <pc:sldMk cId="2654113757" sldId="407"/>
        </pc:sldMkLst>
      </pc:sldChg>
      <pc:sldChg chg="add modTransition">
        <pc:chgData name="Mark Higgins" userId="f99148ad-7e67-4304-8c11-27c7a53efd31" providerId="ADAL" clId="{0928E129-FD99-40CD-AF85-5E16D3AA9BEE}" dt="2021-10-19T10:14:05.289" v="539"/>
        <pc:sldMkLst>
          <pc:docMk/>
          <pc:sldMk cId="1410555242" sldId="408"/>
        </pc:sldMkLst>
      </pc:sldChg>
      <pc:sldChg chg="add modTransition">
        <pc:chgData name="Mark Higgins" userId="f99148ad-7e67-4304-8c11-27c7a53efd31" providerId="ADAL" clId="{0928E129-FD99-40CD-AF85-5E16D3AA9BEE}" dt="2021-10-19T10:14:05.289" v="539"/>
        <pc:sldMkLst>
          <pc:docMk/>
          <pc:sldMk cId="706236086" sldId="409"/>
        </pc:sldMkLst>
      </pc:sldChg>
      <pc:sldChg chg="add modTransition">
        <pc:chgData name="Mark Higgins" userId="f99148ad-7e67-4304-8c11-27c7a53efd31" providerId="ADAL" clId="{0928E129-FD99-40CD-AF85-5E16D3AA9BEE}" dt="2021-10-19T10:14:05.289" v="539"/>
        <pc:sldMkLst>
          <pc:docMk/>
          <pc:sldMk cId="4238912955" sldId="410"/>
        </pc:sldMkLst>
      </pc:sldChg>
      <pc:sldChg chg="add modTransition">
        <pc:chgData name="Mark Higgins" userId="f99148ad-7e67-4304-8c11-27c7a53efd31" providerId="ADAL" clId="{0928E129-FD99-40CD-AF85-5E16D3AA9BEE}" dt="2021-10-19T10:14:05.289" v="539"/>
        <pc:sldMkLst>
          <pc:docMk/>
          <pc:sldMk cId="2602691375" sldId="411"/>
        </pc:sldMkLst>
      </pc:sldChg>
      <pc:sldChg chg="modSp add mod modTransition">
        <pc:chgData name="Mark Higgins" userId="f99148ad-7e67-4304-8c11-27c7a53efd31" providerId="ADAL" clId="{0928E129-FD99-40CD-AF85-5E16D3AA9BEE}" dt="2021-10-19T10:14:05.608" v="543" actId="27636"/>
        <pc:sldMkLst>
          <pc:docMk/>
          <pc:sldMk cId="1337448394" sldId="412"/>
        </pc:sldMkLst>
        <pc:spChg chg="mod">
          <ac:chgData name="Mark Higgins" userId="f99148ad-7e67-4304-8c11-27c7a53efd31" providerId="ADAL" clId="{0928E129-FD99-40CD-AF85-5E16D3AA9BEE}" dt="2021-10-19T10:14:05.608" v="543" actId="27636"/>
          <ac:spMkLst>
            <pc:docMk/>
            <pc:sldMk cId="1337448394" sldId="412"/>
            <ac:spMk id="3" creationId="{00000000-0000-0000-0000-000000000000}"/>
          </ac:spMkLst>
        </pc:spChg>
      </pc:sldChg>
      <pc:sldChg chg="add modTransition">
        <pc:chgData name="Mark Higgins" userId="f99148ad-7e67-4304-8c11-27c7a53efd31" providerId="ADAL" clId="{0928E129-FD99-40CD-AF85-5E16D3AA9BEE}" dt="2021-10-19T10:14:05.289" v="539"/>
        <pc:sldMkLst>
          <pc:docMk/>
          <pc:sldMk cId="3573841059" sldId="413"/>
        </pc:sldMkLst>
      </pc:sldChg>
      <pc:sldChg chg="add modTransition">
        <pc:chgData name="Mark Higgins" userId="f99148ad-7e67-4304-8c11-27c7a53efd31" providerId="ADAL" clId="{0928E129-FD99-40CD-AF85-5E16D3AA9BEE}" dt="2021-10-19T10:14:05.289" v="539"/>
        <pc:sldMkLst>
          <pc:docMk/>
          <pc:sldMk cId="2629586236" sldId="414"/>
        </pc:sldMkLst>
      </pc:sldChg>
      <pc:sldChg chg="modSp add mod modTransition">
        <pc:chgData name="Mark Higgins" userId="f99148ad-7e67-4304-8c11-27c7a53efd31" providerId="ADAL" clId="{0928E129-FD99-40CD-AF85-5E16D3AA9BEE}" dt="2021-10-19T10:14:05.620" v="544" actId="27636"/>
        <pc:sldMkLst>
          <pc:docMk/>
          <pc:sldMk cId="680340156" sldId="415"/>
        </pc:sldMkLst>
        <pc:spChg chg="mod">
          <ac:chgData name="Mark Higgins" userId="f99148ad-7e67-4304-8c11-27c7a53efd31" providerId="ADAL" clId="{0928E129-FD99-40CD-AF85-5E16D3AA9BEE}" dt="2021-10-19T10:14:05.620" v="544" actId="27636"/>
          <ac:spMkLst>
            <pc:docMk/>
            <pc:sldMk cId="680340156" sldId="415"/>
            <ac:spMk id="3" creationId="{00000000-0000-0000-0000-000000000000}"/>
          </ac:spMkLst>
        </pc:spChg>
      </pc:sldChg>
      <pc:sldChg chg="add modTransition">
        <pc:chgData name="Mark Higgins" userId="f99148ad-7e67-4304-8c11-27c7a53efd31" providerId="ADAL" clId="{0928E129-FD99-40CD-AF85-5E16D3AA9BEE}" dt="2021-10-19T10:14:05.289" v="539"/>
        <pc:sldMkLst>
          <pc:docMk/>
          <pc:sldMk cId="2650830124" sldId="416"/>
        </pc:sldMkLst>
      </pc:sldChg>
      <pc:sldChg chg="add modTransition">
        <pc:chgData name="Mark Higgins" userId="f99148ad-7e67-4304-8c11-27c7a53efd31" providerId="ADAL" clId="{0928E129-FD99-40CD-AF85-5E16D3AA9BEE}" dt="2021-10-19T10:14:05.289" v="539"/>
        <pc:sldMkLst>
          <pc:docMk/>
          <pc:sldMk cId="3730956495" sldId="417"/>
        </pc:sldMkLst>
      </pc:sldChg>
      <pc:sldChg chg="add modTransition">
        <pc:chgData name="Mark Higgins" userId="f99148ad-7e67-4304-8c11-27c7a53efd31" providerId="ADAL" clId="{0928E129-FD99-40CD-AF85-5E16D3AA9BEE}" dt="2021-10-19T10:14:05.289" v="539"/>
        <pc:sldMkLst>
          <pc:docMk/>
          <pc:sldMk cId="4223131663" sldId="418"/>
        </pc:sldMkLst>
      </pc:sldChg>
      <pc:sldChg chg="add modTransition">
        <pc:chgData name="Mark Higgins" userId="f99148ad-7e67-4304-8c11-27c7a53efd31" providerId="ADAL" clId="{0928E129-FD99-40CD-AF85-5E16D3AA9BEE}" dt="2021-10-19T10:14:05.289" v="539"/>
        <pc:sldMkLst>
          <pc:docMk/>
          <pc:sldMk cId="1778816030" sldId="421"/>
        </pc:sldMkLst>
      </pc:sldChg>
      <pc:sldChg chg="add modTransition setBg">
        <pc:chgData name="Mark Higgins" userId="f99148ad-7e67-4304-8c11-27c7a53efd31" providerId="ADAL" clId="{0928E129-FD99-40CD-AF85-5E16D3AA9BEE}" dt="2021-10-19T10:14:05.289" v="539"/>
        <pc:sldMkLst>
          <pc:docMk/>
          <pc:sldMk cId="607490500" sldId="422"/>
        </pc:sldMkLst>
      </pc:sldChg>
      <pc:sldChg chg="add modTransition">
        <pc:chgData name="Mark Higgins" userId="f99148ad-7e67-4304-8c11-27c7a53efd31" providerId="ADAL" clId="{0928E129-FD99-40CD-AF85-5E16D3AA9BEE}" dt="2021-10-19T10:14:05.289" v="539"/>
        <pc:sldMkLst>
          <pc:docMk/>
          <pc:sldMk cId="1890531109" sldId="424"/>
        </pc:sldMkLst>
      </pc:sldChg>
      <pc:sldChg chg="add modTransition">
        <pc:chgData name="Mark Higgins" userId="f99148ad-7e67-4304-8c11-27c7a53efd31" providerId="ADAL" clId="{0928E129-FD99-40CD-AF85-5E16D3AA9BEE}" dt="2021-10-19T10:14:05.289" v="539"/>
        <pc:sldMkLst>
          <pc:docMk/>
          <pc:sldMk cId="1673904469" sldId="425"/>
        </pc:sldMkLst>
      </pc:sldChg>
      <pc:sldChg chg="add modTransition">
        <pc:chgData name="Mark Higgins" userId="f99148ad-7e67-4304-8c11-27c7a53efd31" providerId="ADAL" clId="{0928E129-FD99-40CD-AF85-5E16D3AA9BEE}" dt="2021-10-19T10:14:05.289" v="539"/>
        <pc:sldMkLst>
          <pc:docMk/>
          <pc:sldMk cId="658609329" sldId="426"/>
        </pc:sldMkLst>
      </pc:sldChg>
      <pc:sldChg chg="add modTransition">
        <pc:chgData name="Mark Higgins" userId="f99148ad-7e67-4304-8c11-27c7a53efd31" providerId="ADAL" clId="{0928E129-FD99-40CD-AF85-5E16D3AA9BEE}" dt="2021-10-19T10:14:05.289" v="539"/>
        <pc:sldMkLst>
          <pc:docMk/>
          <pc:sldMk cId="2422120360" sldId="430"/>
        </pc:sldMkLst>
      </pc:sldChg>
      <pc:sldChg chg="add modTransition">
        <pc:chgData name="Mark Higgins" userId="f99148ad-7e67-4304-8c11-27c7a53efd31" providerId="ADAL" clId="{0928E129-FD99-40CD-AF85-5E16D3AA9BEE}" dt="2021-10-19T10:14:05.289" v="539"/>
        <pc:sldMkLst>
          <pc:docMk/>
          <pc:sldMk cId="3231987782" sldId="433"/>
        </pc:sldMkLst>
      </pc:sldChg>
      <pc:sldChg chg="add modTransition">
        <pc:chgData name="Mark Higgins" userId="f99148ad-7e67-4304-8c11-27c7a53efd31" providerId="ADAL" clId="{0928E129-FD99-40CD-AF85-5E16D3AA9BEE}" dt="2021-10-19T10:14:05.289" v="539"/>
        <pc:sldMkLst>
          <pc:docMk/>
          <pc:sldMk cId="625691769" sldId="435"/>
        </pc:sldMkLst>
      </pc:sldChg>
      <pc:sldChg chg="add modTransition">
        <pc:chgData name="Mark Higgins" userId="f99148ad-7e67-4304-8c11-27c7a53efd31" providerId="ADAL" clId="{0928E129-FD99-40CD-AF85-5E16D3AA9BEE}" dt="2021-10-19T10:14:05.289" v="539"/>
        <pc:sldMkLst>
          <pc:docMk/>
          <pc:sldMk cId="3149446475" sldId="436"/>
        </pc:sldMkLst>
      </pc:sldChg>
      <pc:sldChg chg="add modTransition">
        <pc:chgData name="Mark Higgins" userId="f99148ad-7e67-4304-8c11-27c7a53efd31" providerId="ADAL" clId="{0928E129-FD99-40CD-AF85-5E16D3AA9BEE}" dt="2021-10-19T10:14:05.289" v="539"/>
        <pc:sldMkLst>
          <pc:docMk/>
          <pc:sldMk cId="331857268" sldId="437"/>
        </pc:sldMkLst>
      </pc:sldChg>
      <pc:sldChg chg="add modTransition">
        <pc:chgData name="Mark Higgins" userId="f99148ad-7e67-4304-8c11-27c7a53efd31" providerId="ADAL" clId="{0928E129-FD99-40CD-AF85-5E16D3AA9BEE}" dt="2021-10-19T10:14:05.289" v="539"/>
        <pc:sldMkLst>
          <pc:docMk/>
          <pc:sldMk cId="2734321847" sldId="438"/>
        </pc:sldMkLst>
      </pc:sldChg>
      <pc:sldChg chg="add modTransition">
        <pc:chgData name="Mark Higgins" userId="f99148ad-7e67-4304-8c11-27c7a53efd31" providerId="ADAL" clId="{0928E129-FD99-40CD-AF85-5E16D3AA9BEE}" dt="2021-10-19T10:14:05.289" v="539"/>
        <pc:sldMkLst>
          <pc:docMk/>
          <pc:sldMk cId="205147612" sldId="439"/>
        </pc:sldMkLst>
      </pc:sldChg>
      <pc:sldChg chg="add modTransition">
        <pc:chgData name="Mark Higgins" userId="f99148ad-7e67-4304-8c11-27c7a53efd31" providerId="ADAL" clId="{0928E129-FD99-40CD-AF85-5E16D3AA9BEE}" dt="2021-10-19T10:14:05.289" v="539"/>
        <pc:sldMkLst>
          <pc:docMk/>
          <pc:sldMk cId="2991292184" sldId="441"/>
        </pc:sldMkLst>
      </pc:sldChg>
      <pc:sldChg chg="add modTransition">
        <pc:chgData name="Mark Higgins" userId="f99148ad-7e67-4304-8c11-27c7a53efd31" providerId="ADAL" clId="{0928E129-FD99-40CD-AF85-5E16D3AA9BEE}" dt="2021-10-19T10:14:05.289" v="539"/>
        <pc:sldMkLst>
          <pc:docMk/>
          <pc:sldMk cId="3362721485" sldId="442"/>
        </pc:sldMkLst>
      </pc:sldChg>
      <pc:sldChg chg="add modTransition">
        <pc:chgData name="Mark Higgins" userId="f99148ad-7e67-4304-8c11-27c7a53efd31" providerId="ADAL" clId="{0928E129-FD99-40CD-AF85-5E16D3AA9BEE}" dt="2021-10-19T10:14:05.289" v="539"/>
        <pc:sldMkLst>
          <pc:docMk/>
          <pc:sldMk cId="2387050593" sldId="443"/>
        </pc:sldMkLst>
      </pc:sldChg>
      <pc:sldChg chg="add modTransition">
        <pc:chgData name="Mark Higgins" userId="f99148ad-7e67-4304-8c11-27c7a53efd31" providerId="ADAL" clId="{0928E129-FD99-40CD-AF85-5E16D3AA9BEE}" dt="2021-10-19T10:14:05.289" v="539"/>
        <pc:sldMkLst>
          <pc:docMk/>
          <pc:sldMk cId="389213653" sldId="444"/>
        </pc:sldMkLst>
      </pc:sldChg>
      <pc:sldChg chg="add modTransition">
        <pc:chgData name="Mark Higgins" userId="f99148ad-7e67-4304-8c11-27c7a53efd31" providerId="ADAL" clId="{0928E129-FD99-40CD-AF85-5E16D3AA9BEE}" dt="2021-10-19T10:14:05.289" v="539"/>
        <pc:sldMkLst>
          <pc:docMk/>
          <pc:sldMk cId="558151786" sldId="445"/>
        </pc:sldMkLst>
      </pc:sldChg>
      <pc:sldChg chg="del">
        <pc:chgData name="Mark Higgins" userId="f99148ad-7e67-4304-8c11-27c7a53efd31" providerId="ADAL" clId="{0928E129-FD99-40CD-AF85-5E16D3AA9BEE}" dt="2021-10-19T10:04:27.564" v="487" actId="47"/>
        <pc:sldMkLst>
          <pc:docMk/>
          <pc:sldMk cId="2266756688" sldId="688"/>
        </pc:sldMkLst>
      </pc:sldChg>
      <pc:sldChg chg="del">
        <pc:chgData name="Mark Higgins" userId="f99148ad-7e67-4304-8c11-27c7a53efd31" providerId="ADAL" clId="{0928E129-FD99-40CD-AF85-5E16D3AA9BEE}" dt="2021-10-19T14:40:39.656" v="830" actId="47"/>
        <pc:sldMkLst>
          <pc:docMk/>
          <pc:sldMk cId="1816344671" sldId="707"/>
        </pc:sldMkLst>
      </pc:sldChg>
      <pc:sldChg chg="del">
        <pc:chgData name="Mark Higgins" userId="f99148ad-7e67-4304-8c11-27c7a53efd31" providerId="ADAL" clId="{0928E129-FD99-40CD-AF85-5E16D3AA9BEE}" dt="2021-10-19T14:40:41.346" v="831" actId="47"/>
        <pc:sldMkLst>
          <pc:docMk/>
          <pc:sldMk cId="4156006121" sldId="717"/>
        </pc:sldMkLst>
      </pc:sldChg>
      <pc:sldChg chg="del">
        <pc:chgData name="Mark Higgins" userId="f99148ad-7e67-4304-8c11-27c7a53efd31" providerId="ADAL" clId="{0928E129-FD99-40CD-AF85-5E16D3AA9BEE}" dt="2021-10-19T10:03:42.653" v="486" actId="47"/>
        <pc:sldMkLst>
          <pc:docMk/>
          <pc:sldMk cId="1326003313" sldId="726"/>
        </pc:sldMkLst>
      </pc:sldChg>
      <pc:sldChg chg="del">
        <pc:chgData name="Mark Higgins" userId="f99148ad-7e67-4304-8c11-27c7a53efd31" providerId="ADAL" clId="{0928E129-FD99-40CD-AF85-5E16D3AA9BEE}" dt="2021-10-19T10:04:27.564" v="487" actId="47"/>
        <pc:sldMkLst>
          <pc:docMk/>
          <pc:sldMk cId="4089840093" sldId="728"/>
        </pc:sldMkLst>
      </pc:sldChg>
      <pc:sldChg chg="del">
        <pc:chgData name="Mark Higgins" userId="f99148ad-7e67-4304-8c11-27c7a53efd31" providerId="ADAL" clId="{0928E129-FD99-40CD-AF85-5E16D3AA9BEE}" dt="2021-10-19T10:03:42.653" v="486" actId="47"/>
        <pc:sldMkLst>
          <pc:docMk/>
          <pc:sldMk cId="307547839" sldId="730"/>
        </pc:sldMkLst>
      </pc:sldChg>
      <pc:sldChg chg="del">
        <pc:chgData name="Mark Higgins" userId="f99148ad-7e67-4304-8c11-27c7a53efd31" providerId="ADAL" clId="{0928E129-FD99-40CD-AF85-5E16D3AA9BEE}" dt="2021-10-19T10:03:42.653" v="486" actId="47"/>
        <pc:sldMkLst>
          <pc:docMk/>
          <pc:sldMk cId="2642783198" sldId="731"/>
        </pc:sldMkLst>
      </pc:sldChg>
      <pc:sldChg chg="del">
        <pc:chgData name="Mark Higgins" userId="f99148ad-7e67-4304-8c11-27c7a53efd31" providerId="ADAL" clId="{0928E129-FD99-40CD-AF85-5E16D3AA9BEE}" dt="2021-10-19T10:03:42.653" v="486" actId="47"/>
        <pc:sldMkLst>
          <pc:docMk/>
          <pc:sldMk cId="4079892440" sldId="732"/>
        </pc:sldMkLst>
      </pc:sldChg>
      <pc:sldChg chg="del">
        <pc:chgData name="Mark Higgins" userId="f99148ad-7e67-4304-8c11-27c7a53efd31" providerId="ADAL" clId="{0928E129-FD99-40CD-AF85-5E16D3AA9BEE}" dt="2021-10-19T10:03:42.653" v="486" actId="47"/>
        <pc:sldMkLst>
          <pc:docMk/>
          <pc:sldMk cId="1934917559" sldId="733"/>
        </pc:sldMkLst>
      </pc:sldChg>
      <pc:sldChg chg="del">
        <pc:chgData name="Mark Higgins" userId="f99148ad-7e67-4304-8c11-27c7a53efd31" providerId="ADAL" clId="{0928E129-FD99-40CD-AF85-5E16D3AA9BEE}" dt="2021-10-19T10:03:42.653" v="486" actId="47"/>
        <pc:sldMkLst>
          <pc:docMk/>
          <pc:sldMk cId="1696381284" sldId="734"/>
        </pc:sldMkLst>
      </pc:sldChg>
      <pc:sldChg chg="del">
        <pc:chgData name="Mark Higgins" userId="f99148ad-7e67-4304-8c11-27c7a53efd31" providerId="ADAL" clId="{0928E129-FD99-40CD-AF85-5E16D3AA9BEE}" dt="2021-10-19T10:03:42.653" v="486" actId="47"/>
        <pc:sldMkLst>
          <pc:docMk/>
          <pc:sldMk cId="4165303584" sldId="735"/>
        </pc:sldMkLst>
      </pc:sldChg>
      <pc:sldChg chg="del">
        <pc:chgData name="Mark Higgins" userId="f99148ad-7e67-4304-8c11-27c7a53efd31" providerId="ADAL" clId="{0928E129-FD99-40CD-AF85-5E16D3AA9BEE}" dt="2021-10-19T10:03:42.653" v="486" actId="47"/>
        <pc:sldMkLst>
          <pc:docMk/>
          <pc:sldMk cId="3470252975" sldId="737"/>
        </pc:sldMkLst>
      </pc:sldChg>
      <pc:sldChg chg="del">
        <pc:chgData name="Mark Higgins" userId="f99148ad-7e67-4304-8c11-27c7a53efd31" providerId="ADAL" clId="{0928E129-FD99-40CD-AF85-5E16D3AA9BEE}" dt="2021-10-19T10:03:42.653" v="486" actId="47"/>
        <pc:sldMkLst>
          <pc:docMk/>
          <pc:sldMk cId="332731690" sldId="738"/>
        </pc:sldMkLst>
      </pc:sldChg>
      <pc:sldChg chg="del">
        <pc:chgData name="Mark Higgins" userId="f99148ad-7e67-4304-8c11-27c7a53efd31" providerId="ADAL" clId="{0928E129-FD99-40CD-AF85-5E16D3AA9BEE}" dt="2021-10-19T10:03:42.653" v="486" actId="47"/>
        <pc:sldMkLst>
          <pc:docMk/>
          <pc:sldMk cId="3774060212" sldId="739"/>
        </pc:sldMkLst>
      </pc:sldChg>
      <pc:sldChg chg="del">
        <pc:chgData name="Mark Higgins" userId="f99148ad-7e67-4304-8c11-27c7a53efd31" providerId="ADAL" clId="{0928E129-FD99-40CD-AF85-5E16D3AA9BEE}" dt="2021-10-19T10:03:42.653" v="486" actId="47"/>
        <pc:sldMkLst>
          <pc:docMk/>
          <pc:sldMk cId="3122003498" sldId="740"/>
        </pc:sldMkLst>
      </pc:sldChg>
      <pc:sldChg chg="del">
        <pc:chgData name="Mark Higgins" userId="f99148ad-7e67-4304-8c11-27c7a53efd31" providerId="ADAL" clId="{0928E129-FD99-40CD-AF85-5E16D3AA9BEE}" dt="2021-10-19T10:04:27.564" v="487" actId="47"/>
        <pc:sldMkLst>
          <pc:docMk/>
          <pc:sldMk cId="4066186202" sldId="744"/>
        </pc:sldMkLst>
      </pc:sldChg>
      <pc:sldChg chg="del">
        <pc:chgData name="Mark Higgins" userId="f99148ad-7e67-4304-8c11-27c7a53efd31" providerId="ADAL" clId="{0928E129-FD99-40CD-AF85-5E16D3AA9BEE}" dt="2021-10-19T10:04:27.564" v="487" actId="47"/>
        <pc:sldMkLst>
          <pc:docMk/>
          <pc:sldMk cId="770630686" sldId="745"/>
        </pc:sldMkLst>
      </pc:sldChg>
      <pc:sldChg chg="del">
        <pc:chgData name="Mark Higgins" userId="f99148ad-7e67-4304-8c11-27c7a53efd31" providerId="ADAL" clId="{0928E129-FD99-40CD-AF85-5E16D3AA9BEE}" dt="2021-10-19T10:04:27.564" v="487" actId="47"/>
        <pc:sldMkLst>
          <pc:docMk/>
          <pc:sldMk cId="617376751" sldId="746"/>
        </pc:sldMkLst>
      </pc:sldChg>
      <pc:sldChg chg="del">
        <pc:chgData name="Mark Higgins" userId="f99148ad-7e67-4304-8c11-27c7a53efd31" providerId="ADAL" clId="{0928E129-FD99-40CD-AF85-5E16D3AA9BEE}" dt="2021-10-19T10:04:27.564" v="487" actId="47"/>
        <pc:sldMkLst>
          <pc:docMk/>
          <pc:sldMk cId="1570186602" sldId="747"/>
        </pc:sldMkLst>
      </pc:sldChg>
      <pc:sldChg chg="del">
        <pc:chgData name="Mark Higgins" userId="f99148ad-7e67-4304-8c11-27c7a53efd31" providerId="ADAL" clId="{0928E129-FD99-40CD-AF85-5E16D3AA9BEE}" dt="2021-10-19T10:04:27.564" v="487" actId="47"/>
        <pc:sldMkLst>
          <pc:docMk/>
          <pc:sldMk cId="2759050896" sldId="748"/>
        </pc:sldMkLst>
      </pc:sldChg>
      <pc:sldChg chg="del">
        <pc:chgData name="Mark Higgins" userId="f99148ad-7e67-4304-8c11-27c7a53efd31" providerId="ADAL" clId="{0928E129-FD99-40CD-AF85-5E16D3AA9BEE}" dt="2021-10-19T10:04:27.564" v="487" actId="47"/>
        <pc:sldMkLst>
          <pc:docMk/>
          <pc:sldMk cId="3539341101" sldId="751"/>
        </pc:sldMkLst>
      </pc:sldChg>
      <pc:sldChg chg="del">
        <pc:chgData name="Mark Higgins" userId="f99148ad-7e67-4304-8c11-27c7a53efd31" providerId="ADAL" clId="{0928E129-FD99-40CD-AF85-5E16D3AA9BEE}" dt="2021-10-19T10:04:27.564" v="487" actId="47"/>
        <pc:sldMkLst>
          <pc:docMk/>
          <pc:sldMk cId="3580120427" sldId="752"/>
        </pc:sldMkLst>
      </pc:sldChg>
      <pc:sldChg chg="del">
        <pc:chgData name="Mark Higgins" userId="f99148ad-7e67-4304-8c11-27c7a53efd31" providerId="ADAL" clId="{0928E129-FD99-40CD-AF85-5E16D3AA9BEE}" dt="2021-10-19T10:04:27.564" v="487" actId="47"/>
        <pc:sldMkLst>
          <pc:docMk/>
          <pc:sldMk cId="3010225684" sldId="753"/>
        </pc:sldMkLst>
      </pc:sldChg>
      <pc:sldChg chg="del">
        <pc:chgData name="Mark Higgins" userId="f99148ad-7e67-4304-8c11-27c7a53efd31" providerId="ADAL" clId="{0928E129-FD99-40CD-AF85-5E16D3AA9BEE}" dt="2021-10-19T10:04:27.564" v="487" actId="47"/>
        <pc:sldMkLst>
          <pc:docMk/>
          <pc:sldMk cId="1173022864" sldId="754"/>
        </pc:sldMkLst>
      </pc:sldChg>
      <pc:sldChg chg="del">
        <pc:chgData name="Mark Higgins" userId="f99148ad-7e67-4304-8c11-27c7a53efd31" providerId="ADAL" clId="{0928E129-FD99-40CD-AF85-5E16D3AA9BEE}" dt="2021-10-19T10:04:27.564" v="487" actId="47"/>
        <pc:sldMkLst>
          <pc:docMk/>
          <pc:sldMk cId="3597424047" sldId="755"/>
        </pc:sldMkLst>
      </pc:sldChg>
      <pc:sldChg chg="del">
        <pc:chgData name="Mark Higgins" userId="f99148ad-7e67-4304-8c11-27c7a53efd31" providerId="ADAL" clId="{0928E129-FD99-40CD-AF85-5E16D3AA9BEE}" dt="2021-10-19T10:04:27.564" v="487" actId="47"/>
        <pc:sldMkLst>
          <pc:docMk/>
          <pc:sldMk cId="192846444" sldId="756"/>
        </pc:sldMkLst>
      </pc:sldChg>
      <pc:sldChg chg="del">
        <pc:chgData name="Mark Higgins" userId="f99148ad-7e67-4304-8c11-27c7a53efd31" providerId="ADAL" clId="{0928E129-FD99-40CD-AF85-5E16D3AA9BEE}" dt="2021-10-19T10:04:27.564" v="487" actId="47"/>
        <pc:sldMkLst>
          <pc:docMk/>
          <pc:sldMk cId="1815768866" sldId="757"/>
        </pc:sldMkLst>
      </pc:sldChg>
      <pc:sldChg chg="del">
        <pc:chgData name="Mark Higgins" userId="f99148ad-7e67-4304-8c11-27c7a53efd31" providerId="ADAL" clId="{0928E129-FD99-40CD-AF85-5E16D3AA9BEE}" dt="2021-10-19T10:04:27.564" v="487" actId="47"/>
        <pc:sldMkLst>
          <pc:docMk/>
          <pc:sldMk cId="107335709" sldId="758"/>
        </pc:sldMkLst>
      </pc:sldChg>
      <pc:sldChg chg="del">
        <pc:chgData name="Mark Higgins" userId="f99148ad-7e67-4304-8c11-27c7a53efd31" providerId="ADAL" clId="{0928E129-FD99-40CD-AF85-5E16D3AA9BEE}" dt="2021-10-19T10:04:27.564" v="487" actId="47"/>
        <pc:sldMkLst>
          <pc:docMk/>
          <pc:sldMk cId="2045349611" sldId="759"/>
        </pc:sldMkLst>
      </pc:sldChg>
      <pc:sldChg chg="del">
        <pc:chgData name="Mark Higgins" userId="f99148ad-7e67-4304-8c11-27c7a53efd31" providerId="ADAL" clId="{0928E129-FD99-40CD-AF85-5E16D3AA9BEE}" dt="2021-10-19T10:04:27.564" v="487" actId="47"/>
        <pc:sldMkLst>
          <pc:docMk/>
          <pc:sldMk cId="3253721968" sldId="760"/>
        </pc:sldMkLst>
      </pc:sldChg>
      <pc:sldChg chg="del">
        <pc:chgData name="Mark Higgins" userId="f99148ad-7e67-4304-8c11-27c7a53efd31" providerId="ADAL" clId="{0928E129-FD99-40CD-AF85-5E16D3AA9BEE}" dt="2021-10-19T10:04:27.564" v="487" actId="47"/>
        <pc:sldMkLst>
          <pc:docMk/>
          <pc:sldMk cId="2057681853" sldId="761"/>
        </pc:sldMkLst>
      </pc:sldChg>
      <pc:sldChg chg="del">
        <pc:chgData name="Mark Higgins" userId="f99148ad-7e67-4304-8c11-27c7a53efd31" providerId="ADAL" clId="{0928E129-FD99-40CD-AF85-5E16D3AA9BEE}" dt="2021-10-19T10:04:27.564" v="487" actId="47"/>
        <pc:sldMkLst>
          <pc:docMk/>
          <pc:sldMk cId="1239202243" sldId="762"/>
        </pc:sldMkLst>
      </pc:sldChg>
      <pc:sldChg chg="del">
        <pc:chgData name="Mark Higgins" userId="f99148ad-7e67-4304-8c11-27c7a53efd31" providerId="ADAL" clId="{0928E129-FD99-40CD-AF85-5E16D3AA9BEE}" dt="2021-10-19T10:04:27.564" v="487" actId="47"/>
        <pc:sldMkLst>
          <pc:docMk/>
          <pc:sldMk cId="932549731" sldId="763"/>
        </pc:sldMkLst>
      </pc:sldChg>
      <pc:sldChg chg="del">
        <pc:chgData name="Mark Higgins" userId="f99148ad-7e67-4304-8c11-27c7a53efd31" providerId="ADAL" clId="{0928E129-FD99-40CD-AF85-5E16D3AA9BEE}" dt="2021-10-19T10:04:27.564" v="487" actId="47"/>
        <pc:sldMkLst>
          <pc:docMk/>
          <pc:sldMk cId="763952852" sldId="764"/>
        </pc:sldMkLst>
      </pc:sldChg>
      <pc:sldChg chg="del">
        <pc:chgData name="Mark Higgins" userId="f99148ad-7e67-4304-8c11-27c7a53efd31" providerId="ADAL" clId="{0928E129-FD99-40CD-AF85-5E16D3AA9BEE}" dt="2021-10-19T10:04:27.564" v="487" actId="47"/>
        <pc:sldMkLst>
          <pc:docMk/>
          <pc:sldMk cId="1031906618" sldId="765"/>
        </pc:sldMkLst>
      </pc:sldChg>
      <pc:sldChg chg="del">
        <pc:chgData name="Mark Higgins" userId="f99148ad-7e67-4304-8c11-27c7a53efd31" providerId="ADAL" clId="{0928E129-FD99-40CD-AF85-5E16D3AA9BEE}" dt="2021-10-19T10:04:27.564" v="487" actId="47"/>
        <pc:sldMkLst>
          <pc:docMk/>
          <pc:sldMk cId="4045849453" sldId="766"/>
        </pc:sldMkLst>
      </pc:sldChg>
      <pc:sldChg chg="del">
        <pc:chgData name="Mark Higgins" userId="f99148ad-7e67-4304-8c11-27c7a53efd31" providerId="ADAL" clId="{0928E129-FD99-40CD-AF85-5E16D3AA9BEE}" dt="2021-10-19T10:04:27.564" v="487" actId="47"/>
        <pc:sldMkLst>
          <pc:docMk/>
          <pc:sldMk cId="148442352" sldId="767"/>
        </pc:sldMkLst>
      </pc:sldChg>
      <pc:sldChg chg="del">
        <pc:chgData name="Mark Higgins" userId="f99148ad-7e67-4304-8c11-27c7a53efd31" providerId="ADAL" clId="{0928E129-FD99-40CD-AF85-5E16D3AA9BEE}" dt="2021-10-19T10:04:27.564" v="487" actId="47"/>
        <pc:sldMkLst>
          <pc:docMk/>
          <pc:sldMk cId="1954010883" sldId="769"/>
        </pc:sldMkLst>
      </pc:sldChg>
      <pc:sldChg chg="del">
        <pc:chgData name="Mark Higgins" userId="f99148ad-7e67-4304-8c11-27c7a53efd31" providerId="ADAL" clId="{0928E129-FD99-40CD-AF85-5E16D3AA9BEE}" dt="2021-10-19T10:04:27.564" v="487" actId="47"/>
        <pc:sldMkLst>
          <pc:docMk/>
          <pc:sldMk cId="1604972400" sldId="770"/>
        </pc:sldMkLst>
      </pc:sldChg>
      <pc:sldChg chg="del">
        <pc:chgData name="Mark Higgins" userId="f99148ad-7e67-4304-8c11-27c7a53efd31" providerId="ADAL" clId="{0928E129-FD99-40CD-AF85-5E16D3AA9BEE}" dt="2021-10-19T10:04:27.564" v="487" actId="47"/>
        <pc:sldMkLst>
          <pc:docMk/>
          <pc:sldMk cId="2510440238" sldId="771"/>
        </pc:sldMkLst>
      </pc:sldChg>
      <pc:sldChg chg="del">
        <pc:chgData name="Mark Higgins" userId="f99148ad-7e67-4304-8c11-27c7a53efd31" providerId="ADAL" clId="{0928E129-FD99-40CD-AF85-5E16D3AA9BEE}" dt="2021-10-19T10:04:27.564" v="487" actId="47"/>
        <pc:sldMkLst>
          <pc:docMk/>
          <pc:sldMk cId="676233634" sldId="772"/>
        </pc:sldMkLst>
      </pc:sldChg>
      <pc:sldChg chg="del">
        <pc:chgData name="Mark Higgins" userId="f99148ad-7e67-4304-8c11-27c7a53efd31" providerId="ADAL" clId="{0928E129-FD99-40CD-AF85-5E16D3AA9BEE}" dt="2021-10-19T10:04:27.564" v="487" actId="47"/>
        <pc:sldMkLst>
          <pc:docMk/>
          <pc:sldMk cId="1934469221" sldId="773"/>
        </pc:sldMkLst>
      </pc:sldChg>
      <pc:sldChg chg="del">
        <pc:chgData name="Mark Higgins" userId="f99148ad-7e67-4304-8c11-27c7a53efd31" providerId="ADAL" clId="{0928E129-FD99-40CD-AF85-5E16D3AA9BEE}" dt="2021-10-19T10:04:27.564" v="487" actId="47"/>
        <pc:sldMkLst>
          <pc:docMk/>
          <pc:sldMk cId="1886039604" sldId="774"/>
        </pc:sldMkLst>
      </pc:sldChg>
      <pc:sldChg chg="del">
        <pc:chgData name="Mark Higgins" userId="f99148ad-7e67-4304-8c11-27c7a53efd31" providerId="ADAL" clId="{0928E129-FD99-40CD-AF85-5E16D3AA9BEE}" dt="2021-10-19T10:04:27.564" v="487" actId="47"/>
        <pc:sldMkLst>
          <pc:docMk/>
          <pc:sldMk cId="2319426009" sldId="775"/>
        </pc:sldMkLst>
      </pc:sldChg>
      <pc:sldChg chg="del">
        <pc:chgData name="Mark Higgins" userId="f99148ad-7e67-4304-8c11-27c7a53efd31" providerId="ADAL" clId="{0928E129-FD99-40CD-AF85-5E16D3AA9BEE}" dt="2021-10-19T10:04:27.564" v="487" actId="47"/>
        <pc:sldMkLst>
          <pc:docMk/>
          <pc:sldMk cId="3786160514" sldId="776"/>
        </pc:sldMkLst>
      </pc:sldChg>
      <pc:sldChg chg="del">
        <pc:chgData name="Mark Higgins" userId="f99148ad-7e67-4304-8c11-27c7a53efd31" providerId="ADAL" clId="{0928E129-FD99-40CD-AF85-5E16D3AA9BEE}" dt="2021-10-19T10:04:27.564" v="487" actId="47"/>
        <pc:sldMkLst>
          <pc:docMk/>
          <pc:sldMk cId="2516407089" sldId="777"/>
        </pc:sldMkLst>
      </pc:sldChg>
      <pc:sldChg chg="del">
        <pc:chgData name="Mark Higgins" userId="f99148ad-7e67-4304-8c11-27c7a53efd31" providerId="ADAL" clId="{0928E129-FD99-40CD-AF85-5E16D3AA9BEE}" dt="2021-10-19T10:04:27.564" v="487" actId="47"/>
        <pc:sldMkLst>
          <pc:docMk/>
          <pc:sldMk cId="4293784501" sldId="778"/>
        </pc:sldMkLst>
      </pc:sldChg>
      <pc:sldChg chg="del">
        <pc:chgData name="Mark Higgins" userId="f99148ad-7e67-4304-8c11-27c7a53efd31" providerId="ADAL" clId="{0928E129-FD99-40CD-AF85-5E16D3AA9BEE}" dt="2021-10-19T10:04:27.564" v="487" actId="47"/>
        <pc:sldMkLst>
          <pc:docMk/>
          <pc:sldMk cId="1417685135" sldId="779"/>
        </pc:sldMkLst>
      </pc:sldChg>
      <pc:sldChg chg="del">
        <pc:chgData name="Mark Higgins" userId="f99148ad-7e67-4304-8c11-27c7a53efd31" providerId="ADAL" clId="{0928E129-FD99-40CD-AF85-5E16D3AA9BEE}" dt="2021-10-19T10:04:27.564" v="487" actId="47"/>
        <pc:sldMkLst>
          <pc:docMk/>
          <pc:sldMk cId="3894080252" sldId="780"/>
        </pc:sldMkLst>
      </pc:sldChg>
      <pc:sldChg chg="del">
        <pc:chgData name="Mark Higgins" userId="f99148ad-7e67-4304-8c11-27c7a53efd31" providerId="ADAL" clId="{0928E129-FD99-40CD-AF85-5E16D3AA9BEE}" dt="2021-10-19T10:04:27.564" v="487" actId="47"/>
        <pc:sldMkLst>
          <pc:docMk/>
          <pc:sldMk cId="2470802861" sldId="781"/>
        </pc:sldMkLst>
      </pc:sldChg>
      <pc:sldChg chg="del">
        <pc:chgData name="Mark Higgins" userId="f99148ad-7e67-4304-8c11-27c7a53efd31" providerId="ADAL" clId="{0928E129-FD99-40CD-AF85-5E16D3AA9BEE}" dt="2021-10-19T10:04:27.564" v="487" actId="47"/>
        <pc:sldMkLst>
          <pc:docMk/>
          <pc:sldMk cId="2774721002" sldId="782"/>
        </pc:sldMkLst>
      </pc:sldChg>
      <pc:sldChg chg="del">
        <pc:chgData name="Mark Higgins" userId="f99148ad-7e67-4304-8c11-27c7a53efd31" providerId="ADAL" clId="{0928E129-FD99-40CD-AF85-5E16D3AA9BEE}" dt="2021-10-19T10:04:27.564" v="487" actId="47"/>
        <pc:sldMkLst>
          <pc:docMk/>
          <pc:sldMk cId="2161751952" sldId="783"/>
        </pc:sldMkLst>
      </pc:sldChg>
      <pc:sldChg chg="del">
        <pc:chgData name="Mark Higgins" userId="f99148ad-7e67-4304-8c11-27c7a53efd31" providerId="ADAL" clId="{0928E129-FD99-40CD-AF85-5E16D3AA9BEE}" dt="2021-10-19T10:04:27.564" v="487" actId="47"/>
        <pc:sldMkLst>
          <pc:docMk/>
          <pc:sldMk cId="2213243107" sldId="784"/>
        </pc:sldMkLst>
      </pc:sldChg>
      <pc:sldChg chg="del">
        <pc:chgData name="Mark Higgins" userId="f99148ad-7e67-4304-8c11-27c7a53efd31" providerId="ADAL" clId="{0928E129-FD99-40CD-AF85-5E16D3AA9BEE}" dt="2021-10-19T10:04:27.564" v="487" actId="47"/>
        <pc:sldMkLst>
          <pc:docMk/>
          <pc:sldMk cId="2965334806" sldId="785"/>
        </pc:sldMkLst>
      </pc:sldChg>
      <pc:sldChg chg="modSp mod">
        <pc:chgData name="Mark Higgins" userId="f99148ad-7e67-4304-8c11-27c7a53efd31" providerId="ADAL" clId="{0928E129-FD99-40CD-AF85-5E16D3AA9BEE}" dt="2021-10-19T08:47:44.097" v="1" actId="27636"/>
        <pc:sldMkLst>
          <pc:docMk/>
          <pc:sldMk cId="943533271" sldId="786"/>
        </pc:sldMkLst>
        <pc:spChg chg="mod">
          <ac:chgData name="Mark Higgins" userId="f99148ad-7e67-4304-8c11-27c7a53efd31" providerId="ADAL" clId="{0928E129-FD99-40CD-AF85-5E16D3AA9BEE}" dt="2021-10-19T08:47:44.097" v="1" actId="27636"/>
          <ac:spMkLst>
            <pc:docMk/>
            <pc:sldMk cId="943533271" sldId="786"/>
            <ac:spMk id="3" creationId="{141F992C-D2D7-40B0-B135-B97BB1D085C5}"/>
          </ac:spMkLst>
        </pc:spChg>
      </pc:sldChg>
      <pc:sldChg chg="del">
        <pc:chgData name="Mark Higgins" userId="f99148ad-7e67-4304-8c11-27c7a53efd31" providerId="ADAL" clId="{0928E129-FD99-40CD-AF85-5E16D3AA9BEE}" dt="2021-10-19T10:04:27.564" v="487" actId="47"/>
        <pc:sldMkLst>
          <pc:docMk/>
          <pc:sldMk cId="2272625412" sldId="800"/>
        </pc:sldMkLst>
      </pc:sldChg>
      <pc:sldChg chg="addSp modSp new mod modClrScheme chgLayout">
        <pc:chgData name="Mark Higgins" userId="f99148ad-7e67-4304-8c11-27c7a53efd31" providerId="ADAL" clId="{0928E129-FD99-40CD-AF85-5E16D3AA9BEE}" dt="2021-10-19T10:12:05.614" v="504" actId="20577"/>
        <pc:sldMkLst>
          <pc:docMk/>
          <pc:sldMk cId="3307357044" sldId="800"/>
        </pc:sldMkLst>
        <pc:spChg chg="add mod">
          <ac:chgData name="Mark Higgins" userId="f99148ad-7e67-4304-8c11-27c7a53efd31" providerId="ADAL" clId="{0928E129-FD99-40CD-AF85-5E16D3AA9BEE}" dt="2021-10-19T10:12:05.614" v="504" actId="20577"/>
          <ac:spMkLst>
            <pc:docMk/>
            <pc:sldMk cId="3307357044" sldId="800"/>
            <ac:spMk id="2" creationId="{561DFFBF-2DD2-4B36-9AA0-43883CAD84ED}"/>
          </ac:spMkLst>
        </pc:spChg>
        <pc:spChg chg="add mod">
          <ac:chgData name="Mark Higgins" userId="f99148ad-7e67-4304-8c11-27c7a53efd31" providerId="ADAL" clId="{0928E129-FD99-40CD-AF85-5E16D3AA9BEE}" dt="2021-10-19T10:11:56.804" v="489" actId="700"/>
          <ac:spMkLst>
            <pc:docMk/>
            <pc:sldMk cId="3307357044" sldId="800"/>
            <ac:spMk id="3" creationId="{366E1BDA-41F7-4DA4-88DA-6FD3B4D267B5}"/>
          </ac:spMkLst>
        </pc:spChg>
      </pc:sldChg>
      <pc:sldChg chg="modSp add mod">
        <pc:chgData name="Mark Higgins" userId="f99148ad-7e67-4304-8c11-27c7a53efd31" providerId="ADAL" clId="{0928E129-FD99-40CD-AF85-5E16D3AA9BEE}" dt="2021-10-19T10:12:19.254" v="512" actId="20577"/>
        <pc:sldMkLst>
          <pc:docMk/>
          <pc:sldMk cId="2768283390" sldId="801"/>
        </pc:sldMkLst>
        <pc:spChg chg="mod">
          <ac:chgData name="Mark Higgins" userId="f99148ad-7e67-4304-8c11-27c7a53efd31" providerId="ADAL" clId="{0928E129-FD99-40CD-AF85-5E16D3AA9BEE}" dt="2021-10-19T10:12:19.254" v="512" actId="20577"/>
          <ac:spMkLst>
            <pc:docMk/>
            <pc:sldMk cId="2768283390" sldId="801"/>
            <ac:spMk id="2" creationId="{561DFFBF-2DD2-4B36-9AA0-43883CAD84ED}"/>
          </ac:spMkLst>
        </pc:spChg>
      </pc:sldChg>
      <pc:sldChg chg="addSp modSp add del mod modNotesTx">
        <pc:chgData name="Mark Higgins" userId="f99148ad-7e67-4304-8c11-27c7a53efd31" providerId="ADAL" clId="{0928E129-FD99-40CD-AF85-5E16D3AA9BEE}" dt="2021-10-19T10:04:27.564" v="487" actId="47"/>
        <pc:sldMkLst>
          <pc:docMk/>
          <pc:sldMk cId="3043698148" sldId="801"/>
        </pc:sldMkLst>
        <pc:spChg chg="mod">
          <ac:chgData name="Mark Higgins" userId="f99148ad-7e67-4304-8c11-27c7a53efd31" providerId="ADAL" clId="{0928E129-FD99-40CD-AF85-5E16D3AA9BEE}" dt="2021-10-19T08:47:57.779" v="13" actId="20577"/>
          <ac:spMkLst>
            <pc:docMk/>
            <pc:sldMk cId="3043698148" sldId="801"/>
            <ac:spMk id="2" creationId="{1387D88F-3D55-4FDF-99A3-B815C272A81E}"/>
          </ac:spMkLst>
        </pc:spChg>
        <pc:spChg chg="mod">
          <ac:chgData name="Mark Higgins" userId="f99148ad-7e67-4304-8c11-27c7a53efd31" providerId="ADAL" clId="{0928E129-FD99-40CD-AF85-5E16D3AA9BEE}" dt="2021-10-19T08:53:07.078" v="165" actId="20577"/>
          <ac:spMkLst>
            <pc:docMk/>
            <pc:sldMk cId="3043698148" sldId="801"/>
            <ac:spMk id="3" creationId="{3D8F4E44-C9E1-4A10-89BD-F086F4F898D4}"/>
          </ac:spMkLst>
        </pc:spChg>
        <pc:picChg chg="add mod">
          <ac:chgData name="Mark Higgins" userId="f99148ad-7e67-4304-8c11-27c7a53efd31" providerId="ADAL" clId="{0928E129-FD99-40CD-AF85-5E16D3AA9BEE}" dt="2021-10-19T08:52:54.061" v="145" actId="1076"/>
          <ac:picMkLst>
            <pc:docMk/>
            <pc:sldMk cId="3043698148" sldId="801"/>
            <ac:picMk id="5" creationId="{3465CF87-3FB7-43E2-8D35-FB89BF27FA98}"/>
          </ac:picMkLst>
        </pc:picChg>
      </pc:sldChg>
      <pc:sldChg chg="modSp add mod">
        <pc:chgData name="Mark Higgins" userId="f99148ad-7e67-4304-8c11-27c7a53efd31" providerId="ADAL" clId="{0928E129-FD99-40CD-AF85-5E16D3AA9BEE}" dt="2021-10-19T10:12:26.472" v="522" actId="20577"/>
        <pc:sldMkLst>
          <pc:docMk/>
          <pc:sldMk cId="269504932" sldId="802"/>
        </pc:sldMkLst>
        <pc:spChg chg="mod">
          <ac:chgData name="Mark Higgins" userId="f99148ad-7e67-4304-8c11-27c7a53efd31" providerId="ADAL" clId="{0928E129-FD99-40CD-AF85-5E16D3AA9BEE}" dt="2021-10-19T10:12:26.472" v="522" actId="20577"/>
          <ac:spMkLst>
            <pc:docMk/>
            <pc:sldMk cId="269504932" sldId="802"/>
            <ac:spMk id="2" creationId="{561DFFBF-2DD2-4B36-9AA0-43883CAD84ED}"/>
          </ac:spMkLst>
        </pc:spChg>
      </pc:sldChg>
      <pc:sldChg chg="modSp add del mod">
        <pc:chgData name="Mark Higgins" userId="f99148ad-7e67-4304-8c11-27c7a53efd31" providerId="ADAL" clId="{0928E129-FD99-40CD-AF85-5E16D3AA9BEE}" dt="2021-10-19T10:04:27.564" v="487" actId="47"/>
        <pc:sldMkLst>
          <pc:docMk/>
          <pc:sldMk cId="450227264" sldId="802"/>
        </pc:sldMkLst>
        <pc:spChg chg="mod">
          <ac:chgData name="Mark Higgins" userId="f99148ad-7e67-4304-8c11-27c7a53efd31" providerId="ADAL" clId="{0928E129-FD99-40CD-AF85-5E16D3AA9BEE}" dt="2021-10-19T08:48:12.935" v="18" actId="20577"/>
          <ac:spMkLst>
            <pc:docMk/>
            <pc:sldMk cId="450227264" sldId="802"/>
            <ac:spMk id="2" creationId="{1387D88F-3D55-4FDF-99A3-B815C272A81E}"/>
          </ac:spMkLst>
        </pc:spChg>
        <pc:spChg chg="mod">
          <ac:chgData name="Mark Higgins" userId="f99148ad-7e67-4304-8c11-27c7a53efd31" providerId="ADAL" clId="{0928E129-FD99-40CD-AF85-5E16D3AA9BEE}" dt="2021-10-19T08:53:37.274" v="166" actId="20577"/>
          <ac:spMkLst>
            <pc:docMk/>
            <pc:sldMk cId="450227264" sldId="802"/>
            <ac:spMk id="3" creationId="{3D8F4E44-C9E1-4A10-89BD-F086F4F898D4}"/>
          </ac:spMkLst>
        </pc:spChg>
      </pc:sldChg>
      <pc:sldChg chg="modSp add mod">
        <pc:chgData name="Mark Higgins" userId="f99148ad-7e67-4304-8c11-27c7a53efd31" providerId="ADAL" clId="{0928E129-FD99-40CD-AF85-5E16D3AA9BEE}" dt="2021-10-19T10:12:33.459" v="531" actId="20577"/>
        <pc:sldMkLst>
          <pc:docMk/>
          <pc:sldMk cId="936649872" sldId="803"/>
        </pc:sldMkLst>
        <pc:spChg chg="mod">
          <ac:chgData name="Mark Higgins" userId="f99148ad-7e67-4304-8c11-27c7a53efd31" providerId="ADAL" clId="{0928E129-FD99-40CD-AF85-5E16D3AA9BEE}" dt="2021-10-19T10:12:33.459" v="531" actId="20577"/>
          <ac:spMkLst>
            <pc:docMk/>
            <pc:sldMk cId="936649872" sldId="803"/>
            <ac:spMk id="2" creationId="{561DFFBF-2DD2-4B36-9AA0-43883CAD84ED}"/>
          </ac:spMkLst>
        </pc:spChg>
      </pc:sldChg>
      <pc:sldChg chg="modSp add mod">
        <pc:chgData name="Mark Higgins" userId="f99148ad-7e67-4304-8c11-27c7a53efd31" providerId="ADAL" clId="{0928E129-FD99-40CD-AF85-5E16D3AA9BEE}" dt="2021-10-19T10:12:40.128" v="538" actId="20577"/>
        <pc:sldMkLst>
          <pc:docMk/>
          <pc:sldMk cId="3756242935" sldId="804"/>
        </pc:sldMkLst>
        <pc:spChg chg="mod">
          <ac:chgData name="Mark Higgins" userId="f99148ad-7e67-4304-8c11-27c7a53efd31" providerId="ADAL" clId="{0928E129-FD99-40CD-AF85-5E16D3AA9BEE}" dt="2021-10-19T10:12:40.128" v="538" actId="20577"/>
          <ac:spMkLst>
            <pc:docMk/>
            <pc:sldMk cId="3756242935" sldId="804"/>
            <ac:spMk id="2" creationId="{561DFFBF-2DD2-4B36-9AA0-43883CAD84ED}"/>
          </ac:spMkLst>
        </pc:spChg>
      </pc:sldChg>
      <pc:sldChg chg="add modTransition">
        <pc:chgData name="Mark Higgins" userId="f99148ad-7e67-4304-8c11-27c7a53efd31" providerId="ADAL" clId="{0928E129-FD99-40CD-AF85-5E16D3AA9BEE}" dt="2021-10-19T10:14:05.289" v="539"/>
        <pc:sldMkLst>
          <pc:docMk/>
          <pc:sldMk cId="1709385537" sldId="805"/>
        </pc:sldMkLst>
      </pc:sldChg>
      <pc:sldChg chg="add modTransition">
        <pc:chgData name="Mark Higgins" userId="f99148ad-7e67-4304-8c11-27c7a53efd31" providerId="ADAL" clId="{0928E129-FD99-40CD-AF85-5E16D3AA9BEE}" dt="2021-10-19T10:14:05.289" v="539"/>
        <pc:sldMkLst>
          <pc:docMk/>
          <pc:sldMk cId="1556916043" sldId="806"/>
        </pc:sldMkLst>
      </pc:sldChg>
      <pc:sldChg chg="add modTransition">
        <pc:chgData name="Mark Higgins" userId="f99148ad-7e67-4304-8c11-27c7a53efd31" providerId="ADAL" clId="{0928E129-FD99-40CD-AF85-5E16D3AA9BEE}" dt="2021-10-19T10:14:05.289" v="539"/>
        <pc:sldMkLst>
          <pc:docMk/>
          <pc:sldMk cId="3746792967" sldId="807"/>
        </pc:sldMkLst>
      </pc:sldChg>
      <pc:sldChg chg="add modTransition">
        <pc:chgData name="Mark Higgins" userId="f99148ad-7e67-4304-8c11-27c7a53efd31" providerId="ADAL" clId="{0928E129-FD99-40CD-AF85-5E16D3AA9BEE}" dt="2021-10-19T10:14:05.289" v="539"/>
        <pc:sldMkLst>
          <pc:docMk/>
          <pc:sldMk cId="1423839089" sldId="808"/>
        </pc:sldMkLst>
      </pc:sldChg>
      <pc:sldChg chg="add modTransition">
        <pc:chgData name="Mark Higgins" userId="f99148ad-7e67-4304-8c11-27c7a53efd31" providerId="ADAL" clId="{0928E129-FD99-40CD-AF85-5E16D3AA9BEE}" dt="2021-10-19T10:14:05.289" v="539"/>
        <pc:sldMkLst>
          <pc:docMk/>
          <pc:sldMk cId="621884934" sldId="809"/>
        </pc:sldMkLst>
      </pc:sldChg>
      <pc:sldChg chg="add modTransition">
        <pc:chgData name="Mark Higgins" userId="f99148ad-7e67-4304-8c11-27c7a53efd31" providerId="ADAL" clId="{0928E129-FD99-40CD-AF85-5E16D3AA9BEE}" dt="2021-10-19T10:14:05.289" v="539"/>
        <pc:sldMkLst>
          <pc:docMk/>
          <pc:sldMk cId="3326104712" sldId="810"/>
        </pc:sldMkLst>
      </pc:sldChg>
      <pc:sldChg chg="add modTransition">
        <pc:chgData name="Mark Higgins" userId="f99148ad-7e67-4304-8c11-27c7a53efd31" providerId="ADAL" clId="{0928E129-FD99-40CD-AF85-5E16D3AA9BEE}" dt="2021-10-19T10:14:05.289" v="539"/>
        <pc:sldMkLst>
          <pc:docMk/>
          <pc:sldMk cId="2047518538" sldId="811"/>
        </pc:sldMkLst>
      </pc:sldChg>
      <pc:sldChg chg="add modTransition">
        <pc:chgData name="Mark Higgins" userId="f99148ad-7e67-4304-8c11-27c7a53efd31" providerId="ADAL" clId="{0928E129-FD99-40CD-AF85-5E16D3AA9BEE}" dt="2021-10-19T10:14:38.672" v="545"/>
        <pc:sldMkLst>
          <pc:docMk/>
          <pc:sldMk cId="1220454332" sldId="812"/>
        </pc:sldMkLst>
      </pc:sldChg>
      <pc:sldChg chg="add modTransition">
        <pc:chgData name="Mark Higgins" userId="f99148ad-7e67-4304-8c11-27c7a53efd31" providerId="ADAL" clId="{0928E129-FD99-40CD-AF85-5E16D3AA9BEE}" dt="2021-10-19T10:14:38.672" v="545"/>
        <pc:sldMkLst>
          <pc:docMk/>
          <pc:sldMk cId="900502132" sldId="813"/>
        </pc:sldMkLst>
      </pc:sldChg>
      <pc:sldChg chg="add modTransition">
        <pc:chgData name="Mark Higgins" userId="f99148ad-7e67-4304-8c11-27c7a53efd31" providerId="ADAL" clId="{0928E129-FD99-40CD-AF85-5E16D3AA9BEE}" dt="2021-10-19T10:14:38.672" v="545"/>
        <pc:sldMkLst>
          <pc:docMk/>
          <pc:sldMk cId="3768102261" sldId="814"/>
        </pc:sldMkLst>
      </pc:sldChg>
      <pc:sldChg chg="add modTransition">
        <pc:chgData name="Mark Higgins" userId="f99148ad-7e67-4304-8c11-27c7a53efd31" providerId="ADAL" clId="{0928E129-FD99-40CD-AF85-5E16D3AA9BEE}" dt="2021-10-19T10:14:38.672" v="545"/>
        <pc:sldMkLst>
          <pc:docMk/>
          <pc:sldMk cId="2348555775" sldId="815"/>
        </pc:sldMkLst>
      </pc:sldChg>
      <pc:sldChg chg="add modTransition">
        <pc:chgData name="Mark Higgins" userId="f99148ad-7e67-4304-8c11-27c7a53efd31" providerId="ADAL" clId="{0928E129-FD99-40CD-AF85-5E16D3AA9BEE}" dt="2021-10-19T10:14:38.672" v="545"/>
        <pc:sldMkLst>
          <pc:docMk/>
          <pc:sldMk cId="1916672220" sldId="816"/>
        </pc:sldMkLst>
      </pc:sldChg>
      <pc:sldChg chg="add">
        <pc:chgData name="Mark Higgins" userId="f99148ad-7e67-4304-8c11-27c7a53efd31" providerId="ADAL" clId="{0928E129-FD99-40CD-AF85-5E16D3AA9BEE}" dt="2021-10-19T10:15:30.868" v="546"/>
        <pc:sldMkLst>
          <pc:docMk/>
          <pc:sldMk cId="3990424974" sldId="817"/>
        </pc:sldMkLst>
      </pc:sldChg>
      <pc:sldChg chg="add">
        <pc:chgData name="Mark Higgins" userId="f99148ad-7e67-4304-8c11-27c7a53efd31" providerId="ADAL" clId="{0928E129-FD99-40CD-AF85-5E16D3AA9BEE}" dt="2021-10-19T10:15:30.868" v="546"/>
        <pc:sldMkLst>
          <pc:docMk/>
          <pc:sldMk cId="1268753974" sldId="818"/>
        </pc:sldMkLst>
      </pc:sldChg>
      <pc:sldChg chg="add">
        <pc:chgData name="Mark Higgins" userId="f99148ad-7e67-4304-8c11-27c7a53efd31" providerId="ADAL" clId="{0928E129-FD99-40CD-AF85-5E16D3AA9BEE}" dt="2021-10-19T10:15:30.868" v="546"/>
        <pc:sldMkLst>
          <pc:docMk/>
          <pc:sldMk cId="1662100627" sldId="819"/>
        </pc:sldMkLst>
      </pc:sldChg>
      <pc:sldChg chg="add">
        <pc:chgData name="Mark Higgins" userId="f99148ad-7e67-4304-8c11-27c7a53efd31" providerId="ADAL" clId="{0928E129-FD99-40CD-AF85-5E16D3AA9BEE}" dt="2021-10-19T10:15:30.868" v="546"/>
        <pc:sldMkLst>
          <pc:docMk/>
          <pc:sldMk cId="3132530425" sldId="820"/>
        </pc:sldMkLst>
      </pc:sldChg>
      <pc:sldChg chg="add">
        <pc:chgData name="Mark Higgins" userId="f99148ad-7e67-4304-8c11-27c7a53efd31" providerId="ADAL" clId="{0928E129-FD99-40CD-AF85-5E16D3AA9BEE}" dt="2021-10-19T10:15:30.868" v="546"/>
        <pc:sldMkLst>
          <pc:docMk/>
          <pc:sldMk cId="4159035664" sldId="821"/>
        </pc:sldMkLst>
      </pc:sldChg>
      <pc:sldChg chg="add">
        <pc:chgData name="Mark Higgins" userId="f99148ad-7e67-4304-8c11-27c7a53efd31" providerId="ADAL" clId="{0928E129-FD99-40CD-AF85-5E16D3AA9BEE}" dt="2021-10-19T10:15:30.868" v="546"/>
        <pc:sldMkLst>
          <pc:docMk/>
          <pc:sldMk cId="1002476302" sldId="822"/>
        </pc:sldMkLst>
      </pc:sldChg>
      <pc:sldChg chg="add">
        <pc:chgData name="Mark Higgins" userId="f99148ad-7e67-4304-8c11-27c7a53efd31" providerId="ADAL" clId="{0928E129-FD99-40CD-AF85-5E16D3AA9BEE}" dt="2021-10-19T10:15:30.868" v="546"/>
        <pc:sldMkLst>
          <pc:docMk/>
          <pc:sldMk cId="1185371609" sldId="823"/>
        </pc:sldMkLst>
      </pc:sldChg>
      <pc:sldChg chg="add">
        <pc:chgData name="Mark Higgins" userId="f99148ad-7e67-4304-8c11-27c7a53efd31" providerId="ADAL" clId="{0928E129-FD99-40CD-AF85-5E16D3AA9BEE}" dt="2021-10-19T10:15:30.868" v="546"/>
        <pc:sldMkLst>
          <pc:docMk/>
          <pc:sldMk cId="618070154" sldId="824"/>
        </pc:sldMkLst>
      </pc:sldChg>
      <pc:sldChg chg="modSp add mod">
        <pc:chgData name="Mark Higgins" userId="f99148ad-7e67-4304-8c11-27c7a53efd31" providerId="ADAL" clId="{0928E129-FD99-40CD-AF85-5E16D3AA9BEE}" dt="2021-10-19T10:15:30.949" v="547" actId="27636"/>
        <pc:sldMkLst>
          <pc:docMk/>
          <pc:sldMk cId="2758723342" sldId="825"/>
        </pc:sldMkLst>
        <pc:spChg chg="mod">
          <ac:chgData name="Mark Higgins" userId="f99148ad-7e67-4304-8c11-27c7a53efd31" providerId="ADAL" clId="{0928E129-FD99-40CD-AF85-5E16D3AA9BEE}" dt="2021-10-19T10:15:30.949" v="547" actId="27636"/>
          <ac:spMkLst>
            <pc:docMk/>
            <pc:sldMk cId="2758723342" sldId="825"/>
            <ac:spMk id="3" creationId="{00000000-0000-0000-0000-000000000000}"/>
          </ac:spMkLst>
        </pc:spChg>
      </pc:sldChg>
      <pc:sldChg chg="add">
        <pc:chgData name="Mark Higgins" userId="f99148ad-7e67-4304-8c11-27c7a53efd31" providerId="ADAL" clId="{0928E129-FD99-40CD-AF85-5E16D3AA9BEE}" dt="2021-10-19T10:15:30.868" v="546"/>
        <pc:sldMkLst>
          <pc:docMk/>
          <pc:sldMk cId="4089018560" sldId="826"/>
        </pc:sldMkLst>
      </pc:sldChg>
      <pc:sldChg chg="modSp add mod">
        <pc:chgData name="Mark Higgins" userId="f99148ad-7e67-4304-8c11-27c7a53efd31" providerId="ADAL" clId="{0928E129-FD99-40CD-AF85-5E16D3AA9BEE}" dt="2021-10-19T10:15:30.958" v="548" actId="27636"/>
        <pc:sldMkLst>
          <pc:docMk/>
          <pc:sldMk cId="2613124085" sldId="827"/>
        </pc:sldMkLst>
        <pc:spChg chg="mod">
          <ac:chgData name="Mark Higgins" userId="f99148ad-7e67-4304-8c11-27c7a53efd31" providerId="ADAL" clId="{0928E129-FD99-40CD-AF85-5E16D3AA9BEE}" dt="2021-10-19T10:15:30.958" v="548" actId="27636"/>
          <ac:spMkLst>
            <pc:docMk/>
            <pc:sldMk cId="2613124085" sldId="827"/>
            <ac:spMk id="3" creationId="{00000000-0000-0000-0000-000000000000}"/>
          </ac:spMkLst>
        </pc:spChg>
      </pc:sldChg>
      <pc:sldChg chg="add">
        <pc:chgData name="Mark Higgins" userId="f99148ad-7e67-4304-8c11-27c7a53efd31" providerId="ADAL" clId="{0928E129-FD99-40CD-AF85-5E16D3AA9BEE}" dt="2021-10-19T10:15:30.868" v="546"/>
        <pc:sldMkLst>
          <pc:docMk/>
          <pc:sldMk cId="3424191908" sldId="828"/>
        </pc:sldMkLst>
      </pc:sldChg>
      <pc:sldChg chg="add">
        <pc:chgData name="Mark Higgins" userId="f99148ad-7e67-4304-8c11-27c7a53efd31" providerId="ADAL" clId="{0928E129-FD99-40CD-AF85-5E16D3AA9BEE}" dt="2021-10-19T10:15:30.868" v="546"/>
        <pc:sldMkLst>
          <pc:docMk/>
          <pc:sldMk cId="3455165873" sldId="829"/>
        </pc:sldMkLst>
      </pc:sldChg>
      <pc:sldChg chg="add">
        <pc:chgData name="Mark Higgins" userId="f99148ad-7e67-4304-8c11-27c7a53efd31" providerId="ADAL" clId="{0928E129-FD99-40CD-AF85-5E16D3AA9BEE}" dt="2021-10-19T10:15:30.868" v="546"/>
        <pc:sldMkLst>
          <pc:docMk/>
          <pc:sldMk cId="2114535970" sldId="830"/>
        </pc:sldMkLst>
      </pc:sldChg>
      <pc:sldChg chg="add">
        <pc:chgData name="Mark Higgins" userId="f99148ad-7e67-4304-8c11-27c7a53efd31" providerId="ADAL" clId="{0928E129-FD99-40CD-AF85-5E16D3AA9BEE}" dt="2021-10-19T10:15:30.868" v="546"/>
        <pc:sldMkLst>
          <pc:docMk/>
          <pc:sldMk cId="2034332846" sldId="831"/>
        </pc:sldMkLst>
      </pc:sldChg>
      <pc:sldChg chg="add">
        <pc:chgData name="Mark Higgins" userId="f99148ad-7e67-4304-8c11-27c7a53efd31" providerId="ADAL" clId="{0928E129-FD99-40CD-AF85-5E16D3AA9BEE}" dt="2021-10-19T10:15:30.868" v="546"/>
        <pc:sldMkLst>
          <pc:docMk/>
          <pc:sldMk cId="3876447242" sldId="832"/>
        </pc:sldMkLst>
      </pc:sldChg>
      <pc:sldChg chg="add">
        <pc:chgData name="Mark Higgins" userId="f99148ad-7e67-4304-8c11-27c7a53efd31" providerId="ADAL" clId="{0928E129-FD99-40CD-AF85-5E16D3AA9BEE}" dt="2021-10-19T10:15:30.868" v="546"/>
        <pc:sldMkLst>
          <pc:docMk/>
          <pc:sldMk cId="61682309" sldId="833"/>
        </pc:sldMkLst>
      </pc:sldChg>
      <pc:sldChg chg="add">
        <pc:chgData name="Mark Higgins" userId="f99148ad-7e67-4304-8c11-27c7a53efd31" providerId="ADAL" clId="{0928E129-FD99-40CD-AF85-5E16D3AA9BEE}" dt="2021-10-19T10:15:30.868" v="546"/>
        <pc:sldMkLst>
          <pc:docMk/>
          <pc:sldMk cId="1797970716" sldId="834"/>
        </pc:sldMkLst>
      </pc:sldChg>
      <pc:sldChg chg="add">
        <pc:chgData name="Mark Higgins" userId="f99148ad-7e67-4304-8c11-27c7a53efd31" providerId="ADAL" clId="{0928E129-FD99-40CD-AF85-5E16D3AA9BEE}" dt="2021-10-19T10:15:30.868" v="546"/>
        <pc:sldMkLst>
          <pc:docMk/>
          <pc:sldMk cId="3014115190" sldId="835"/>
        </pc:sldMkLst>
      </pc:sldChg>
      <pc:sldChg chg="modSp add mod">
        <pc:chgData name="Mark Higgins" userId="f99148ad-7e67-4304-8c11-27c7a53efd31" providerId="ADAL" clId="{0928E129-FD99-40CD-AF85-5E16D3AA9BEE}" dt="2021-10-19T10:15:30.974" v="549" actId="27636"/>
        <pc:sldMkLst>
          <pc:docMk/>
          <pc:sldMk cId="2526394181" sldId="836"/>
        </pc:sldMkLst>
        <pc:spChg chg="mod">
          <ac:chgData name="Mark Higgins" userId="f99148ad-7e67-4304-8c11-27c7a53efd31" providerId="ADAL" clId="{0928E129-FD99-40CD-AF85-5E16D3AA9BEE}" dt="2021-10-19T10:15:30.974" v="549" actId="27636"/>
          <ac:spMkLst>
            <pc:docMk/>
            <pc:sldMk cId="2526394181" sldId="836"/>
            <ac:spMk id="3" creationId="{00000000-0000-0000-0000-000000000000}"/>
          </ac:spMkLst>
        </pc:spChg>
      </pc:sldChg>
      <pc:sldChg chg="addSp delSp modSp new mod ord modClrScheme chgLayout">
        <pc:chgData name="Mark Higgins" userId="f99148ad-7e67-4304-8c11-27c7a53efd31" providerId="ADAL" clId="{0928E129-FD99-40CD-AF85-5E16D3AA9BEE}" dt="2021-10-19T10:17:56.228" v="578"/>
        <pc:sldMkLst>
          <pc:docMk/>
          <pc:sldMk cId="3953925610" sldId="846"/>
        </pc:sldMkLst>
        <pc:spChg chg="del mod ord">
          <ac:chgData name="Mark Higgins" userId="f99148ad-7e67-4304-8c11-27c7a53efd31" providerId="ADAL" clId="{0928E129-FD99-40CD-AF85-5E16D3AA9BEE}" dt="2021-10-19T10:17:35.813" v="551" actId="700"/>
          <ac:spMkLst>
            <pc:docMk/>
            <pc:sldMk cId="3953925610" sldId="846"/>
            <ac:spMk id="2" creationId="{76C6AAF8-2BAF-48CD-9D41-3F9081A87CBF}"/>
          </ac:spMkLst>
        </pc:spChg>
        <pc:spChg chg="del mod ord">
          <ac:chgData name="Mark Higgins" userId="f99148ad-7e67-4304-8c11-27c7a53efd31" providerId="ADAL" clId="{0928E129-FD99-40CD-AF85-5E16D3AA9BEE}" dt="2021-10-19T10:17:35.813" v="551" actId="700"/>
          <ac:spMkLst>
            <pc:docMk/>
            <pc:sldMk cId="3953925610" sldId="846"/>
            <ac:spMk id="3" creationId="{35CF6141-792B-4CDA-A3F7-4B448769B80D}"/>
          </ac:spMkLst>
        </pc:spChg>
        <pc:spChg chg="add mod ord">
          <ac:chgData name="Mark Higgins" userId="f99148ad-7e67-4304-8c11-27c7a53efd31" providerId="ADAL" clId="{0928E129-FD99-40CD-AF85-5E16D3AA9BEE}" dt="2021-10-19T10:17:43.149" v="576" actId="20577"/>
          <ac:spMkLst>
            <pc:docMk/>
            <pc:sldMk cId="3953925610" sldId="846"/>
            <ac:spMk id="4" creationId="{96655DEA-8BB1-4346-9BFE-E203AC2F7E59}"/>
          </ac:spMkLst>
        </pc:spChg>
        <pc:spChg chg="add mod ord">
          <ac:chgData name="Mark Higgins" userId="f99148ad-7e67-4304-8c11-27c7a53efd31" providerId="ADAL" clId="{0928E129-FD99-40CD-AF85-5E16D3AA9BEE}" dt="2021-10-19T10:17:35.813" v="551" actId="700"/>
          <ac:spMkLst>
            <pc:docMk/>
            <pc:sldMk cId="3953925610" sldId="846"/>
            <ac:spMk id="5" creationId="{DC9F0EC1-676F-43FB-9C94-0134926FFC34}"/>
          </ac:spMkLst>
        </pc:spChg>
      </pc:sldChg>
      <pc:sldChg chg="modSp add mod">
        <pc:chgData name="Mark Higgins" userId="f99148ad-7e67-4304-8c11-27c7a53efd31" providerId="ADAL" clId="{0928E129-FD99-40CD-AF85-5E16D3AA9BEE}" dt="2021-10-19T10:18:09.492" v="589" actId="20577"/>
        <pc:sldMkLst>
          <pc:docMk/>
          <pc:sldMk cId="3166217738" sldId="847"/>
        </pc:sldMkLst>
        <pc:spChg chg="mod">
          <ac:chgData name="Mark Higgins" userId="f99148ad-7e67-4304-8c11-27c7a53efd31" providerId="ADAL" clId="{0928E129-FD99-40CD-AF85-5E16D3AA9BEE}" dt="2021-10-19T10:18:09.492" v="589" actId="20577"/>
          <ac:spMkLst>
            <pc:docMk/>
            <pc:sldMk cId="3166217738" sldId="847"/>
            <ac:spMk id="4" creationId="{96655DEA-8BB1-4346-9BFE-E203AC2F7E59}"/>
          </ac:spMkLst>
        </pc:spChg>
      </pc:sldChg>
      <pc:sldChg chg="modSp add mod">
        <pc:chgData name="Mark Higgins" userId="f99148ad-7e67-4304-8c11-27c7a53efd31" providerId="ADAL" clId="{0928E129-FD99-40CD-AF85-5E16D3AA9BEE}" dt="2021-10-19T10:19:18.987" v="616" actId="20577"/>
        <pc:sldMkLst>
          <pc:docMk/>
          <pc:sldMk cId="4139375702" sldId="848"/>
        </pc:sldMkLst>
        <pc:spChg chg="mod">
          <ac:chgData name="Mark Higgins" userId="f99148ad-7e67-4304-8c11-27c7a53efd31" providerId="ADAL" clId="{0928E129-FD99-40CD-AF85-5E16D3AA9BEE}" dt="2021-10-19T10:19:18.987" v="616" actId="20577"/>
          <ac:spMkLst>
            <pc:docMk/>
            <pc:sldMk cId="4139375702" sldId="848"/>
            <ac:spMk id="4" creationId="{96655DEA-8BB1-4346-9BFE-E203AC2F7E59}"/>
          </ac:spMkLst>
        </pc:spChg>
      </pc:sldChg>
      <pc:sldChg chg="modSp add mod">
        <pc:chgData name="Mark Higgins" userId="f99148ad-7e67-4304-8c11-27c7a53efd31" providerId="ADAL" clId="{0928E129-FD99-40CD-AF85-5E16D3AA9BEE}" dt="2021-10-19T10:19:27.275" v="619" actId="20577"/>
        <pc:sldMkLst>
          <pc:docMk/>
          <pc:sldMk cId="4293902586" sldId="849"/>
        </pc:sldMkLst>
        <pc:spChg chg="mod">
          <ac:chgData name="Mark Higgins" userId="f99148ad-7e67-4304-8c11-27c7a53efd31" providerId="ADAL" clId="{0928E129-FD99-40CD-AF85-5E16D3AA9BEE}" dt="2021-10-19T10:19:27.275" v="619" actId="20577"/>
          <ac:spMkLst>
            <pc:docMk/>
            <pc:sldMk cId="4293902586" sldId="849"/>
            <ac:spMk id="4" creationId="{96655DEA-8BB1-4346-9BFE-E203AC2F7E59}"/>
          </ac:spMkLst>
        </pc:spChg>
      </pc:sldChg>
      <pc:sldChg chg="modSp new mod">
        <pc:chgData name="Mark Higgins" userId="f99148ad-7e67-4304-8c11-27c7a53efd31" providerId="ADAL" clId="{0928E129-FD99-40CD-AF85-5E16D3AA9BEE}" dt="2021-10-19T14:36:04.002" v="792" actId="20577"/>
        <pc:sldMkLst>
          <pc:docMk/>
          <pc:sldMk cId="3489513525" sldId="850"/>
        </pc:sldMkLst>
        <pc:spChg chg="mod">
          <ac:chgData name="Mark Higgins" userId="f99148ad-7e67-4304-8c11-27c7a53efd31" providerId="ADAL" clId="{0928E129-FD99-40CD-AF85-5E16D3AA9BEE}" dt="2021-10-19T14:35:05.311" v="640" actId="20577"/>
          <ac:spMkLst>
            <pc:docMk/>
            <pc:sldMk cId="3489513525" sldId="850"/>
            <ac:spMk id="2" creationId="{67BEA296-FEC1-4DF5-BCE9-91624DC6A10B}"/>
          </ac:spMkLst>
        </pc:spChg>
        <pc:spChg chg="mod">
          <ac:chgData name="Mark Higgins" userId="f99148ad-7e67-4304-8c11-27c7a53efd31" providerId="ADAL" clId="{0928E129-FD99-40CD-AF85-5E16D3AA9BEE}" dt="2021-10-19T14:36:04.002" v="792" actId="20577"/>
          <ac:spMkLst>
            <pc:docMk/>
            <pc:sldMk cId="3489513525" sldId="850"/>
            <ac:spMk id="3" creationId="{2D2FD34C-392C-4E9C-964C-910BE2F35505}"/>
          </ac:spMkLst>
        </pc:spChg>
      </pc:sldChg>
      <pc:sldChg chg="modSp new mod ord">
        <pc:chgData name="Mark Higgins" userId="f99148ad-7e67-4304-8c11-27c7a53efd31" providerId="ADAL" clId="{0928E129-FD99-40CD-AF85-5E16D3AA9BEE}" dt="2021-10-19T14:42:38.812" v="927"/>
        <pc:sldMkLst>
          <pc:docMk/>
          <pc:sldMk cId="1141282613" sldId="851"/>
        </pc:sldMkLst>
        <pc:spChg chg="mod">
          <ac:chgData name="Mark Higgins" userId="f99148ad-7e67-4304-8c11-27c7a53efd31" providerId="ADAL" clId="{0928E129-FD99-40CD-AF85-5E16D3AA9BEE}" dt="2021-10-19T14:41:26.916" v="847" actId="20577"/>
          <ac:spMkLst>
            <pc:docMk/>
            <pc:sldMk cId="1141282613" sldId="851"/>
            <ac:spMk id="2" creationId="{7F347F87-C518-409F-916D-D19A681077FE}"/>
          </ac:spMkLst>
        </pc:spChg>
        <pc:spChg chg="mod">
          <ac:chgData name="Mark Higgins" userId="f99148ad-7e67-4304-8c11-27c7a53efd31" providerId="ADAL" clId="{0928E129-FD99-40CD-AF85-5E16D3AA9BEE}" dt="2021-10-19T14:42:18.812" v="925" actId="20577"/>
          <ac:spMkLst>
            <pc:docMk/>
            <pc:sldMk cId="1141282613" sldId="851"/>
            <ac:spMk id="3" creationId="{A219C69C-211A-438B-B0A7-CB9F6E4B315B}"/>
          </ac:spMkLst>
        </pc:spChg>
      </pc:sldChg>
      <pc:sldChg chg="modSp new mod">
        <pc:chgData name="Mark Higgins" userId="f99148ad-7e67-4304-8c11-27c7a53efd31" providerId="ADAL" clId="{0928E129-FD99-40CD-AF85-5E16D3AA9BEE}" dt="2021-10-19T14:47:28.440" v="1242" actId="20577"/>
        <pc:sldMkLst>
          <pc:docMk/>
          <pc:sldMk cId="677793915" sldId="852"/>
        </pc:sldMkLst>
        <pc:spChg chg="mod">
          <ac:chgData name="Mark Higgins" userId="f99148ad-7e67-4304-8c11-27c7a53efd31" providerId="ADAL" clId="{0928E129-FD99-40CD-AF85-5E16D3AA9BEE}" dt="2021-10-19T14:47:28.440" v="1242" actId="20577"/>
          <ac:spMkLst>
            <pc:docMk/>
            <pc:sldMk cId="677793915" sldId="852"/>
            <ac:spMk id="2" creationId="{AB4EE436-AC8B-4A51-97FB-F4411DA9BF7F}"/>
          </ac:spMkLst>
        </pc:spChg>
        <pc:spChg chg="mod">
          <ac:chgData name="Mark Higgins" userId="f99148ad-7e67-4304-8c11-27c7a53efd31" providerId="ADAL" clId="{0928E129-FD99-40CD-AF85-5E16D3AA9BEE}" dt="2021-10-19T14:46:04.723" v="1146" actId="21"/>
          <ac:spMkLst>
            <pc:docMk/>
            <pc:sldMk cId="677793915" sldId="852"/>
            <ac:spMk id="3" creationId="{4ED0DC97-7072-4ADD-804E-81693AC27789}"/>
          </ac:spMkLst>
        </pc:spChg>
      </pc:sldChg>
      <pc:sldChg chg="modSp new mod">
        <pc:chgData name="Mark Higgins" userId="f99148ad-7e67-4304-8c11-27c7a53efd31" providerId="ADAL" clId="{0928E129-FD99-40CD-AF85-5E16D3AA9BEE}" dt="2021-10-19T14:47:24.650" v="1240" actId="20577"/>
        <pc:sldMkLst>
          <pc:docMk/>
          <pc:sldMk cId="1416216133" sldId="853"/>
        </pc:sldMkLst>
        <pc:spChg chg="mod">
          <ac:chgData name="Mark Higgins" userId="f99148ad-7e67-4304-8c11-27c7a53efd31" providerId="ADAL" clId="{0928E129-FD99-40CD-AF85-5E16D3AA9BEE}" dt="2021-10-19T14:47:24.650" v="1240" actId="20577"/>
          <ac:spMkLst>
            <pc:docMk/>
            <pc:sldMk cId="1416216133" sldId="853"/>
            <ac:spMk id="2" creationId="{A6DE2671-E6DA-4D23-BFB8-F3D54A2535A5}"/>
          </ac:spMkLst>
        </pc:spChg>
        <pc:spChg chg="mod">
          <ac:chgData name="Mark Higgins" userId="f99148ad-7e67-4304-8c11-27c7a53efd31" providerId="ADAL" clId="{0928E129-FD99-40CD-AF85-5E16D3AA9BEE}" dt="2021-10-19T14:46:07.301" v="1147"/>
          <ac:spMkLst>
            <pc:docMk/>
            <pc:sldMk cId="1416216133" sldId="853"/>
            <ac:spMk id="3" creationId="{99B05E2F-DABA-4E20-BCC4-B6B8E5D0C36B}"/>
          </ac:spMkLst>
        </pc:spChg>
      </pc:sldChg>
      <pc:sldChg chg="modSp new mod">
        <pc:chgData name="Mark Higgins" userId="f99148ad-7e67-4304-8c11-27c7a53efd31" providerId="ADAL" clId="{0928E129-FD99-40CD-AF85-5E16D3AA9BEE}" dt="2021-10-19T14:47:44.688" v="1246" actId="15"/>
        <pc:sldMkLst>
          <pc:docMk/>
          <pc:sldMk cId="3931041411" sldId="854"/>
        </pc:sldMkLst>
        <pc:spChg chg="mod">
          <ac:chgData name="Mark Higgins" userId="f99148ad-7e67-4304-8c11-27c7a53efd31" providerId="ADAL" clId="{0928E129-FD99-40CD-AF85-5E16D3AA9BEE}" dt="2021-10-19T14:47:20.890" v="1238" actId="20577"/>
          <ac:spMkLst>
            <pc:docMk/>
            <pc:sldMk cId="3931041411" sldId="854"/>
            <ac:spMk id="2" creationId="{87217FF8-7422-4478-B6A0-B4591279EFA3}"/>
          </ac:spMkLst>
        </pc:spChg>
        <pc:spChg chg="mod">
          <ac:chgData name="Mark Higgins" userId="f99148ad-7e67-4304-8c11-27c7a53efd31" providerId="ADAL" clId="{0928E129-FD99-40CD-AF85-5E16D3AA9BEE}" dt="2021-10-19T14:47:44.688" v="1246" actId="15"/>
          <ac:spMkLst>
            <pc:docMk/>
            <pc:sldMk cId="3931041411" sldId="854"/>
            <ac:spMk id="3" creationId="{37B809BF-63BF-4BA4-B1E6-873F52BDB2C7}"/>
          </ac:spMkLst>
        </pc:spChg>
      </pc:sldChg>
      <pc:sldChg chg="modSp add mod">
        <pc:chgData name="Mark Higgins" userId="f99148ad-7e67-4304-8c11-27c7a53efd31" providerId="ADAL" clId="{0928E129-FD99-40CD-AF85-5E16D3AA9BEE}" dt="2021-10-19T14:49:11.047" v="1388" actId="15"/>
        <pc:sldMkLst>
          <pc:docMk/>
          <pc:sldMk cId="1905862668" sldId="855"/>
        </pc:sldMkLst>
        <pc:spChg chg="mod">
          <ac:chgData name="Mark Higgins" userId="f99148ad-7e67-4304-8c11-27c7a53efd31" providerId="ADAL" clId="{0928E129-FD99-40CD-AF85-5E16D3AA9BEE}" dt="2021-10-19T14:47:38.418" v="1245" actId="20577"/>
          <ac:spMkLst>
            <pc:docMk/>
            <pc:sldMk cId="1905862668" sldId="855"/>
            <ac:spMk id="2" creationId="{87217FF8-7422-4478-B6A0-B4591279EFA3}"/>
          </ac:spMkLst>
        </pc:spChg>
        <pc:spChg chg="mod">
          <ac:chgData name="Mark Higgins" userId="f99148ad-7e67-4304-8c11-27c7a53efd31" providerId="ADAL" clId="{0928E129-FD99-40CD-AF85-5E16D3AA9BEE}" dt="2021-10-19T14:49:11.047" v="1388" actId="15"/>
          <ac:spMkLst>
            <pc:docMk/>
            <pc:sldMk cId="1905862668" sldId="855"/>
            <ac:spMk id="3" creationId="{37B809BF-63BF-4BA4-B1E6-873F52BDB2C7}"/>
          </ac:spMkLst>
        </pc:spChg>
      </pc:sldChg>
      <pc:sldChg chg="modSp add mod">
        <pc:chgData name="Mark Higgins" userId="f99148ad-7e67-4304-8c11-27c7a53efd31" providerId="ADAL" clId="{0928E129-FD99-40CD-AF85-5E16D3AA9BEE}" dt="2021-10-19T14:55:22.896" v="1510" actId="20577"/>
        <pc:sldMkLst>
          <pc:docMk/>
          <pc:sldMk cId="3043899704" sldId="856"/>
        </pc:sldMkLst>
        <pc:spChg chg="mod">
          <ac:chgData name="Mark Higgins" userId="f99148ad-7e67-4304-8c11-27c7a53efd31" providerId="ADAL" clId="{0928E129-FD99-40CD-AF85-5E16D3AA9BEE}" dt="2021-10-19T14:49:17.430" v="1390" actId="20577"/>
          <ac:spMkLst>
            <pc:docMk/>
            <pc:sldMk cId="3043899704" sldId="856"/>
            <ac:spMk id="2" creationId="{87217FF8-7422-4478-B6A0-B4591279EFA3}"/>
          </ac:spMkLst>
        </pc:spChg>
        <pc:spChg chg="mod">
          <ac:chgData name="Mark Higgins" userId="f99148ad-7e67-4304-8c11-27c7a53efd31" providerId="ADAL" clId="{0928E129-FD99-40CD-AF85-5E16D3AA9BEE}" dt="2021-10-19T14:55:22.896" v="1510" actId="20577"/>
          <ac:spMkLst>
            <pc:docMk/>
            <pc:sldMk cId="3043899704" sldId="856"/>
            <ac:spMk id="3" creationId="{37B809BF-63BF-4BA4-B1E6-873F52BDB2C7}"/>
          </ac:spMkLst>
        </pc:spChg>
      </pc:sldChg>
      <pc:sldChg chg="modSp add mod">
        <pc:chgData name="Mark Higgins" userId="f99148ad-7e67-4304-8c11-27c7a53efd31" providerId="ADAL" clId="{0928E129-FD99-40CD-AF85-5E16D3AA9BEE}" dt="2021-10-19T15:02:00.832" v="1669" actId="27636"/>
        <pc:sldMkLst>
          <pc:docMk/>
          <pc:sldMk cId="1362578905" sldId="857"/>
        </pc:sldMkLst>
        <pc:spChg chg="mod">
          <ac:chgData name="Mark Higgins" userId="f99148ad-7e67-4304-8c11-27c7a53efd31" providerId="ADAL" clId="{0928E129-FD99-40CD-AF85-5E16D3AA9BEE}" dt="2021-10-19T14:56:29.733" v="1513" actId="20577"/>
          <ac:spMkLst>
            <pc:docMk/>
            <pc:sldMk cId="1362578905" sldId="857"/>
            <ac:spMk id="2" creationId="{87217FF8-7422-4478-B6A0-B4591279EFA3}"/>
          </ac:spMkLst>
        </pc:spChg>
        <pc:spChg chg="mod">
          <ac:chgData name="Mark Higgins" userId="f99148ad-7e67-4304-8c11-27c7a53efd31" providerId="ADAL" clId="{0928E129-FD99-40CD-AF85-5E16D3AA9BEE}" dt="2021-10-19T15:02:00.832" v="1669" actId="27636"/>
          <ac:spMkLst>
            <pc:docMk/>
            <pc:sldMk cId="1362578905" sldId="857"/>
            <ac:spMk id="3" creationId="{37B809BF-63BF-4BA4-B1E6-873F52BDB2C7}"/>
          </ac:spMkLst>
        </pc:spChg>
      </pc:sldChg>
    </pc:docChg>
  </pc:docChgLst>
  <pc:docChgLst>
    <pc:chgData name="Mark Higgins" userId="ad4ee43bd0f7a961" providerId="LiveId" clId="{DCCC9893-0BD5-4F09-8A2F-8145371C946C}"/>
    <pc:docChg chg="custSel modSld">
      <pc:chgData name="Mark Higgins" userId="ad4ee43bd0f7a961" providerId="LiveId" clId="{DCCC9893-0BD5-4F09-8A2F-8145371C946C}" dt="2021-10-13T13:42:12.210" v="720" actId="20577"/>
      <pc:docMkLst>
        <pc:docMk/>
      </pc:docMkLst>
      <pc:sldChg chg="modSp mod">
        <pc:chgData name="Mark Higgins" userId="ad4ee43bd0f7a961" providerId="LiveId" clId="{DCCC9893-0BD5-4F09-8A2F-8145371C946C}" dt="2021-10-13T13:34:13.967" v="342" actId="20577"/>
        <pc:sldMkLst>
          <pc:docMk/>
          <pc:sldMk cId="653415081" sldId="257"/>
        </pc:sldMkLst>
        <pc:spChg chg="mod">
          <ac:chgData name="Mark Higgins" userId="ad4ee43bd0f7a961" providerId="LiveId" clId="{DCCC9893-0BD5-4F09-8A2F-8145371C946C}" dt="2021-10-13T13:34:13.967" v="342" actId="20577"/>
          <ac:spMkLst>
            <pc:docMk/>
            <pc:sldMk cId="653415081" sldId="257"/>
            <ac:spMk id="3" creationId="{93E1A0CE-437E-4089-AE73-03BEE8D4C05A}"/>
          </ac:spMkLst>
        </pc:spChg>
      </pc:sldChg>
      <pc:sldChg chg="modSp mod">
        <pc:chgData name="Mark Higgins" userId="ad4ee43bd0f7a961" providerId="LiveId" clId="{DCCC9893-0BD5-4F09-8A2F-8145371C946C}" dt="2021-10-13T13:36:39.077" v="419" actId="20577"/>
        <pc:sldMkLst>
          <pc:docMk/>
          <pc:sldMk cId="2851725395" sldId="263"/>
        </pc:sldMkLst>
        <pc:spChg chg="mod">
          <ac:chgData name="Mark Higgins" userId="ad4ee43bd0f7a961" providerId="LiveId" clId="{DCCC9893-0BD5-4F09-8A2F-8145371C946C}" dt="2021-10-13T13:36:39.077" v="419" actId="20577"/>
          <ac:spMkLst>
            <pc:docMk/>
            <pc:sldMk cId="2851725395" sldId="263"/>
            <ac:spMk id="3" creationId="{93E1A0CE-437E-4089-AE73-03BEE8D4C05A}"/>
          </ac:spMkLst>
        </pc:spChg>
      </pc:sldChg>
      <pc:sldChg chg="modSp mod">
        <pc:chgData name="Mark Higgins" userId="ad4ee43bd0f7a961" providerId="LiveId" clId="{DCCC9893-0BD5-4F09-8A2F-8145371C946C}" dt="2021-10-13T13:42:12.210" v="720" actId="20577"/>
        <pc:sldMkLst>
          <pc:docMk/>
          <pc:sldMk cId="174211072" sldId="264"/>
        </pc:sldMkLst>
        <pc:spChg chg="mod">
          <ac:chgData name="Mark Higgins" userId="ad4ee43bd0f7a961" providerId="LiveId" clId="{DCCC9893-0BD5-4F09-8A2F-8145371C946C}" dt="2021-10-13T13:42:12.210" v="720" actId="20577"/>
          <ac:spMkLst>
            <pc:docMk/>
            <pc:sldMk cId="174211072" sldId="264"/>
            <ac:spMk id="3" creationId="{93E1A0CE-437E-4089-AE73-03BEE8D4C05A}"/>
          </ac:spMkLst>
        </pc:spChg>
      </pc:sldChg>
    </pc:docChg>
  </pc:docChgLst>
  <pc:docChgLst>
    <pc:chgData name="Mark Higgins" userId="ad4ee43bd0f7a961" providerId="LiveId" clId="{D0EEBFFF-B99A-460D-AB6C-222D09397D2D}"/>
    <pc:docChg chg="undo custSel addSld delSld modSld">
      <pc:chgData name="Mark Higgins" userId="ad4ee43bd0f7a961" providerId="LiveId" clId="{D0EEBFFF-B99A-460D-AB6C-222D09397D2D}" dt="2021-09-20T20:26:33.046" v="726"/>
      <pc:docMkLst>
        <pc:docMk/>
      </pc:docMkLst>
      <pc:sldChg chg="modSp new mod">
        <pc:chgData name="Mark Higgins" userId="ad4ee43bd0f7a961" providerId="LiveId" clId="{D0EEBFFF-B99A-460D-AB6C-222D09397D2D}" dt="2021-09-20T15:46:34.789" v="390" actId="20577"/>
        <pc:sldMkLst>
          <pc:docMk/>
          <pc:sldMk cId="943533271" sldId="786"/>
        </pc:sldMkLst>
        <pc:spChg chg="mod">
          <ac:chgData name="Mark Higgins" userId="ad4ee43bd0f7a961" providerId="LiveId" clId="{D0EEBFFF-B99A-460D-AB6C-222D09397D2D}" dt="2021-09-20T15:35:32.106" v="12" actId="20577"/>
          <ac:spMkLst>
            <pc:docMk/>
            <pc:sldMk cId="943533271" sldId="786"/>
            <ac:spMk id="2" creationId="{895E720B-4926-4138-8999-41BF2C94BBE3}"/>
          </ac:spMkLst>
        </pc:spChg>
        <pc:spChg chg="mod">
          <ac:chgData name="Mark Higgins" userId="ad4ee43bd0f7a961" providerId="LiveId" clId="{D0EEBFFF-B99A-460D-AB6C-222D09397D2D}" dt="2021-09-20T15:46:34.789" v="390" actId="20577"/>
          <ac:spMkLst>
            <pc:docMk/>
            <pc:sldMk cId="943533271" sldId="786"/>
            <ac:spMk id="3" creationId="{141F992C-D2D7-40B0-B135-B97BB1D085C5}"/>
          </ac:spMkLst>
        </pc:spChg>
      </pc:sldChg>
      <pc:sldChg chg="addSp delSp modSp new mod">
        <pc:chgData name="Mark Higgins" userId="ad4ee43bd0f7a961" providerId="LiveId" clId="{D0EEBFFF-B99A-460D-AB6C-222D09397D2D}" dt="2021-09-20T15:46:18.124" v="385" actId="20577"/>
        <pc:sldMkLst>
          <pc:docMk/>
          <pc:sldMk cId="3315086354" sldId="787"/>
        </pc:sldMkLst>
        <pc:spChg chg="mod">
          <ac:chgData name="Mark Higgins" userId="ad4ee43bd0f7a961" providerId="LiveId" clId="{D0EEBFFF-B99A-460D-AB6C-222D09397D2D}" dt="2021-09-20T15:46:18.124" v="385" actId="20577"/>
          <ac:spMkLst>
            <pc:docMk/>
            <pc:sldMk cId="3315086354" sldId="787"/>
            <ac:spMk id="2" creationId="{28BD9BAA-5DA5-4B38-95D8-7D9070E30B19}"/>
          </ac:spMkLst>
        </pc:spChg>
        <pc:spChg chg="del">
          <ac:chgData name="Mark Higgins" userId="ad4ee43bd0f7a961" providerId="LiveId" clId="{D0EEBFFF-B99A-460D-AB6C-222D09397D2D}" dt="2021-09-20T15:38:41.090" v="34" actId="3680"/>
          <ac:spMkLst>
            <pc:docMk/>
            <pc:sldMk cId="3315086354" sldId="787"/>
            <ac:spMk id="3" creationId="{4273E47B-84F9-403D-A8CB-91CDB0DC1235}"/>
          </ac:spMkLst>
        </pc:spChg>
        <pc:graphicFrameChg chg="add mod ord modGraphic">
          <ac:chgData name="Mark Higgins" userId="ad4ee43bd0f7a961" providerId="LiveId" clId="{D0EEBFFF-B99A-460D-AB6C-222D09397D2D}" dt="2021-09-20T15:45:58.728" v="373" actId="14100"/>
          <ac:graphicFrameMkLst>
            <pc:docMk/>
            <pc:sldMk cId="3315086354" sldId="787"/>
            <ac:graphicFrameMk id="4" creationId="{B5C60E41-08CB-42B5-88A3-94D93B9179C2}"/>
          </ac:graphicFrameMkLst>
        </pc:graphicFrameChg>
      </pc:sldChg>
      <pc:sldChg chg="addSp delSp modSp new mod">
        <pc:chgData name="Mark Higgins" userId="ad4ee43bd0f7a961" providerId="LiveId" clId="{D0EEBFFF-B99A-460D-AB6C-222D09397D2D}" dt="2021-09-20T15:50:57.171" v="522" actId="27636"/>
        <pc:sldMkLst>
          <pc:docMk/>
          <pc:sldMk cId="2254413050" sldId="788"/>
        </pc:sldMkLst>
        <pc:spChg chg="mod">
          <ac:chgData name="Mark Higgins" userId="ad4ee43bd0f7a961" providerId="LiveId" clId="{D0EEBFFF-B99A-460D-AB6C-222D09397D2D}" dt="2021-09-20T15:50:57.171" v="522" actId="27636"/>
          <ac:spMkLst>
            <pc:docMk/>
            <pc:sldMk cId="2254413050" sldId="788"/>
            <ac:spMk id="2" creationId="{356D0041-616E-4477-9693-88C482402C04}"/>
          </ac:spMkLst>
        </pc:spChg>
        <pc:spChg chg="add del mod">
          <ac:chgData name="Mark Higgins" userId="ad4ee43bd0f7a961" providerId="LiveId" clId="{D0EEBFFF-B99A-460D-AB6C-222D09397D2D}" dt="2021-09-20T15:49:16.037" v="480" actId="20577"/>
          <ac:spMkLst>
            <pc:docMk/>
            <pc:sldMk cId="2254413050" sldId="788"/>
            <ac:spMk id="3" creationId="{1EB11020-8495-462E-BD15-0BC7988EF720}"/>
          </ac:spMkLst>
        </pc:spChg>
        <pc:graphicFrameChg chg="add del mod">
          <ac:chgData name="Mark Higgins" userId="ad4ee43bd0f7a961" providerId="LiveId" clId="{D0EEBFFF-B99A-460D-AB6C-222D09397D2D}" dt="2021-09-20T15:48:30.927" v="446"/>
          <ac:graphicFrameMkLst>
            <pc:docMk/>
            <pc:sldMk cId="2254413050" sldId="788"/>
            <ac:graphicFrameMk id="4" creationId="{17A21641-F50F-4033-900F-6F51F248A481}"/>
          </ac:graphicFrameMkLst>
        </pc:graphicFrameChg>
        <pc:graphicFrameChg chg="add del mod">
          <ac:chgData name="Mark Higgins" userId="ad4ee43bd0f7a961" providerId="LiveId" clId="{D0EEBFFF-B99A-460D-AB6C-222D09397D2D}" dt="2021-09-20T15:48:35.963" v="448"/>
          <ac:graphicFrameMkLst>
            <pc:docMk/>
            <pc:sldMk cId="2254413050" sldId="788"/>
            <ac:graphicFrameMk id="5" creationId="{8010E962-FEBD-4820-ADB8-4024E61F83D5}"/>
          </ac:graphicFrameMkLst>
        </pc:graphicFrameChg>
      </pc:sldChg>
      <pc:sldChg chg="modSp add mod">
        <pc:chgData name="Mark Higgins" userId="ad4ee43bd0f7a961" providerId="LiveId" clId="{D0EEBFFF-B99A-460D-AB6C-222D09397D2D}" dt="2021-09-20T15:51:04.103" v="525" actId="27636"/>
        <pc:sldMkLst>
          <pc:docMk/>
          <pc:sldMk cId="1898860426" sldId="789"/>
        </pc:sldMkLst>
        <pc:spChg chg="mod">
          <ac:chgData name="Mark Higgins" userId="ad4ee43bd0f7a961" providerId="LiveId" clId="{D0EEBFFF-B99A-460D-AB6C-222D09397D2D}" dt="2021-09-20T15:51:04.103" v="525" actId="27636"/>
          <ac:spMkLst>
            <pc:docMk/>
            <pc:sldMk cId="1898860426" sldId="789"/>
            <ac:spMk id="2" creationId="{356D0041-616E-4477-9693-88C482402C04}"/>
          </ac:spMkLst>
        </pc:spChg>
      </pc:sldChg>
      <pc:sldChg chg="modSp add mod">
        <pc:chgData name="Mark Higgins" userId="ad4ee43bd0f7a961" providerId="LiveId" clId="{D0EEBFFF-B99A-460D-AB6C-222D09397D2D}" dt="2021-09-20T15:50:48.598" v="519" actId="27636"/>
        <pc:sldMkLst>
          <pc:docMk/>
          <pc:sldMk cId="582655134" sldId="790"/>
        </pc:sldMkLst>
        <pc:spChg chg="mod">
          <ac:chgData name="Mark Higgins" userId="ad4ee43bd0f7a961" providerId="LiveId" clId="{D0EEBFFF-B99A-460D-AB6C-222D09397D2D}" dt="2021-09-20T15:50:48.598" v="519" actId="27636"/>
          <ac:spMkLst>
            <pc:docMk/>
            <pc:sldMk cId="582655134" sldId="790"/>
            <ac:spMk id="2" creationId="{356D0041-616E-4477-9693-88C482402C04}"/>
          </ac:spMkLst>
        </pc:spChg>
      </pc:sldChg>
      <pc:sldChg chg="modSp add mod">
        <pc:chgData name="Mark Higgins" userId="ad4ee43bd0f7a961" providerId="LiveId" clId="{D0EEBFFF-B99A-460D-AB6C-222D09397D2D}" dt="2021-09-20T15:51:28.734" v="533" actId="27636"/>
        <pc:sldMkLst>
          <pc:docMk/>
          <pc:sldMk cId="2115869644" sldId="791"/>
        </pc:sldMkLst>
        <pc:spChg chg="mod">
          <ac:chgData name="Mark Higgins" userId="ad4ee43bd0f7a961" providerId="LiveId" clId="{D0EEBFFF-B99A-460D-AB6C-222D09397D2D}" dt="2021-09-20T15:51:28.734" v="533" actId="27636"/>
          <ac:spMkLst>
            <pc:docMk/>
            <pc:sldMk cId="2115869644" sldId="791"/>
            <ac:spMk id="2" creationId="{356D0041-616E-4477-9693-88C482402C04}"/>
          </ac:spMkLst>
        </pc:spChg>
      </pc:sldChg>
      <pc:sldChg chg="modSp add mod">
        <pc:chgData name="Mark Higgins" userId="ad4ee43bd0f7a961" providerId="LiveId" clId="{D0EEBFFF-B99A-460D-AB6C-222D09397D2D}" dt="2021-09-20T15:51:59.376" v="540" actId="27636"/>
        <pc:sldMkLst>
          <pc:docMk/>
          <pc:sldMk cId="1430388509" sldId="792"/>
        </pc:sldMkLst>
        <pc:spChg chg="mod">
          <ac:chgData name="Mark Higgins" userId="ad4ee43bd0f7a961" providerId="LiveId" clId="{D0EEBFFF-B99A-460D-AB6C-222D09397D2D}" dt="2021-09-20T15:51:59.376" v="540" actId="27636"/>
          <ac:spMkLst>
            <pc:docMk/>
            <pc:sldMk cId="1430388509" sldId="792"/>
            <ac:spMk id="2" creationId="{356D0041-616E-4477-9693-88C482402C04}"/>
          </ac:spMkLst>
        </pc:spChg>
      </pc:sldChg>
      <pc:sldChg chg="modSp add mod">
        <pc:chgData name="Mark Higgins" userId="ad4ee43bd0f7a961" providerId="LiveId" clId="{D0EEBFFF-B99A-460D-AB6C-222D09397D2D}" dt="2021-09-20T15:52:21.081" v="548" actId="27636"/>
        <pc:sldMkLst>
          <pc:docMk/>
          <pc:sldMk cId="1305669384" sldId="793"/>
        </pc:sldMkLst>
        <pc:spChg chg="mod">
          <ac:chgData name="Mark Higgins" userId="ad4ee43bd0f7a961" providerId="LiveId" clId="{D0EEBFFF-B99A-460D-AB6C-222D09397D2D}" dt="2021-09-20T15:52:21.081" v="548" actId="27636"/>
          <ac:spMkLst>
            <pc:docMk/>
            <pc:sldMk cId="1305669384" sldId="793"/>
            <ac:spMk id="2" creationId="{356D0041-616E-4477-9693-88C482402C04}"/>
          </ac:spMkLst>
        </pc:spChg>
      </pc:sldChg>
      <pc:sldChg chg="modSp add mod">
        <pc:chgData name="Mark Higgins" userId="ad4ee43bd0f7a961" providerId="LiveId" clId="{D0EEBFFF-B99A-460D-AB6C-222D09397D2D}" dt="2021-09-20T15:52:41.589" v="555" actId="27636"/>
        <pc:sldMkLst>
          <pc:docMk/>
          <pc:sldMk cId="220799762" sldId="794"/>
        </pc:sldMkLst>
        <pc:spChg chg="mod">
          <ac:chgData name="Mark Higgins" userId="ad4ee43bd0f7a961" providerId="LiveId" clId="{D0EEBFFF-B99A-460D-AB6C-222D09397D2D}" dt="2021-09-20T15:52:41.589" v="555" actId="27636"/>
          <ac:spMkLst>
            <pc:docMk/>
            <pc:sldMk cId="220799762" sldId="794"/>
            <ac:spMk id="2" creationId="{356D0041-616E-4477-9693-88C482402C04}"/>
          </ac:spMkLst>
        </pc:spChg>
      </pc:sldChg>
      <pc:sldChg chg="modSp add mod">
        <pc:chgData name="Mark Higgins" userId="ad4ee43bd0f7a961" providerId="LiveId" clId="{D0EEBFFF-B99A-460D-AB6C-222D09397D2D}" dt="2021-09-20T15:53:04.487" v="563" actId="27636"/>
        <pc:sldMkLst>
          <pc:docMk/>
          <pc:sldMk cId="2721446035" sldId="795"/>
        </pc:sldMkLst>
        <pc:spChg chg="mod">
          <ac:chgData name="Mark Higgins" userId="ad4ee43bd0f7a961" providerId="LiveId" clId="{D0EEBFFF-B99A-460D-AB6C-222D09397D2D}" dt="2021-09-20T15:53:04.487" v="563" actId="27636"/>
          <ac:spMkLst>
            <pc:docMk/>
            <pc:sldMk cId="2721446035" sldId="795"/>
            <ac:spMk id="2" creationId="{356D0041-616E-4477-9693-88C482402C04}"/>
          </ac:spMkLst>
        </pc:spChg>
      </pc:sldChg>
      <pc:sldChg chg="modSp add mod">
        <pc:chgData name="Mark Higgins" userId="ad4ee43bd0f7a961" providerId="LiveId" clId="{D0EEBFFF-B99A-460D-AB6C-222D09397D2D}" dt="2021-09-20T15:53:31.961" v="571" actId="27636"/>
        <pc:sldMkLst>
          <pc:docMk/>
          <pc:sldMk cId="850367915" sldId="796"/>
        </pc:sldMkLst>
        <pc:spChg chg="mod">
          <ac:chgData name="Mark Higgins" userId="ad4ee43bd0f7a961" providerId="LiveId" clId="{D0EEBFFF-B99A-460D-AB6C-222D09397D2D}" dt="2021-09-20T15:53:31.961" v="571" actId="27636"/>
          <ac:spMkLst>
            <pc:docMk/>
            <pc:sldMk cId="850367915" sldId="796"/>
            <ac:spMk id="2" creationId="{356D0041-616E-4477-9693-88C482402C04}"/>
          </ac:spMkLst>
        </pc:spChg>
      </pc:sldChg>
      <pc:sldChg chg="modSp add mod">
        <pc:chgData name="Mark Higgins" userId="ad4ee43bd0f7a961" providerId="LiveId" clId="{D0EEBFFF-B99A-460D-AB6C-222D09397D2D}" dt="2021-09-20T15:53:53.736" v="579" actId="27636"/>
        <pc:sldMkLst>
          <pc:docMk/>
          <pc:sldMk cId="1309863362" sldId="797"/>
        </pc:sldMkLst>
        <pc:spChg chg="mod">
          <ac:chgData name="Mark Higgins" userId="ad4ee43bd0f7a961" providerId="LiveId" clId="{D0EEBFFF-B99A-460D-AB6C-222D09397D2D}" dt="2021-09-20T15:53:53.736" v="579" actId="27636"/>
          <ac:spMkLst>
            <pc:docMk/>
            <pc:sldMk cId="1309863362" sldId="797"/>
            <ac:spMk id="2" creationId="{356D0041-616E-4477-9693-88C482402C04}"/>
          </ac:spMkLst>
        </pc:spChg>
      </pc:sldChg>
      <pc:sldChg chg="modSp new mod">
        <pc:chgData name="Mark Higgins" userId="ad4ee43bd0f7a961" providerId="LiveId" clId="{D0EEBFFF-B99A-460D-AB6C-222D09397D2D}" dt="2021-09-20T16:02:19.695" v="627" actId="20577"/>
        <pc:sldMkLst>
          <pc:docMk/>
          <pc:sldMk cId="59047964" sldId="798"/>
        </pc:sldMkLst>
        <pc:spChg chg="mod">
          <ac:chgData name="Mark Higgins" userId="ad4ee43bd0f7a961" providerId="LiveId" clId="{D0EEBFFF-B99A-460D-AB6C-222D09397D2D}" dt="2021-09-20T16:02:19.695" v="627" actId="20577"/>
          <ac:spMkLst>
            <pc:docMk/>
            <pc:sldMk cId="59047964" sldId="798"/>
            <ac:spMk id="2" creationId="{8735BC34-66A9-4A25-8634-550555A5EF55}"/>
          </ac:spMkLst>
        </pc:spChg>
      </pc:sldChg>
      <pc:sldChg chg="new del">
        <pc:chgData name="Mark Higgins" userId="ad4ee43bd0f7a961" providerId="LiveId" clId="{D0EEBFFF-B99A-460D-AB6C-222D09397D2D}" dt="2021-09-20T16:01:45.337" v="581" actId="2696"/>
        <pc:sldMkLst>
          <pc:docMk/>
          <pc:sldMk cId="1743153787" sldId="798"/>
        </pc:sldMkLst>
      </pc:sldChg>
      <pc:sldChg chg="addSp modSp new mod">
        <pc:chgData name="Mark Higgins" userId="ad4ee43bd0f7a961" providerId="LiveId" clId="{D0EEBFFF-B99A-460D-AB6C-222D09397D2D}" dt="2021-09-20T20:26:33.046" v="726"/>
        <pc:sldMkLst>
          <pc:docMk/>
          <pc:sldMk cId="2917903884" sldId="799"/>
        </pc:sldMkLst>
        <pc:spChg chg="mod">
          <ac:chgData name="Mark Higgins" userId="ad4ee43bd0f7a961" providerId="LiveId" clId="{D0EEBFFF-B99A-460D-AB6C-222D09397D2D}" dt="2021-09-20T16:02:53.955" v="652" actId="20577"/>
          <ac:spMkLst>
            <pc:docMk/>
            <pc:sldMk cId="2917903884" sldId="799"/>
            <ac:spMk id="2" creationId="{B51CF2B1-A3F7-4792-8D4B-5B8DDBC8B158}"/>
          </ac:spMkLst>
        </pc:spChg>
        <pc:spChg chg="mod">
          <ac:chgData name="Mark Higgins" userId="ad4ee43bd0f7a961" providerId="LiveId" clId="{D0EEBFFF-B99A-460D-AB6C-222D09397D2D}" dt="2021-09-20T16:03:23.820" v="725" actId="20577"/>
          <ac:spMkLst>
            <pc:docMk/>
            <pc:sldMk cId="2917903884" sldId="799"/>
            <ac:spMk id="3" creationId="{86896204-D10B-43E1-9E51-B92BF6E1921D}"/>
          </ac:spMkLst>
        </pc:spChg>
        <pc:graphicFrameChg chg="add mod">
          <ac:chgData name="Mark Higgins" userId="ad4ee43bd0f7a961" providerId="LiveId" clId="{D0EEBFFF-B99A-460D-AB6C-222D09397D2D}" dt="2021-09-20T20:26:33.046" v="726"/>
          <ac:graphicFrameMkLst>
            <pc:docMk/>
            <pc:sldMk cId="2917903884" sldId="799"/>
            <ac:graphicFrameMk id="4" creationId="{31D51039-E77D-4355-A669-A1B4C5CDDC05}"/>
          </ac:graphicFrameMkLst>
        </pc:graphicFrameChg>
      </pc:sldChg>
    </pc:docChg>
  </pc:docChgLst>
  <pc:docChgLst>
    <pc:chgData name="Mark Higgins" userId="f99148ad-7e67-4304-8c11-27c7a53efd31" providerId="ADAL" clId="{47DC10C3-81B3-4CBD-89BF-2B4D68781B8D}"/>
    <pc:docChg chg="undo redo custSel addSld delSld modSld sldOrd">
      <pc:chgData name="Mark Higgins" userId="f99148ad-7e67-4304-8c11-27c7a53efd31" providerId="ADAL" clId="{47DC10C3-81B3-4CBD-89BF-2B4D68781B8D}" dt="2021-11-07T20:59:39.033" v="32880" actId="47"/>
      <pc:docMkLst>
        <pc:docMk/>
      </pc:docMkLst>
      <pc:sldChg chg="addSp delSp modSp mod">
        <pc:chgData name="Mark Higgins" userId="f99148ad-7e67-4304-8c11-27c7a53efd31" providerId="ADAL" clId="{47DC10C3-81B3-4CBD-89BF-2B4D68781B8D}" dt="2021-11-07T16:02:44.249" v="32861" actId="20577"/>
        <pc:sldMkLst>
          <pc:docMk/>
          <pc:sldMk cId="653415081" sldId="257"/>
        </pc:sldMkLst>
        <pc:spChg chg="del">
          <ac:chgData name="Mark Higgins" userId="f99148ad-7e67-4304-8c11-27c7a53efd31" providerId="ADAL" clId="{47DC10C3-81B3-4CBD-89BF-2B4D68781B8D}" dt="2021-11-03T10:08:59.435" v="9" actId="21"/>
          <ac:spMkLst>
            <pc:docMk/>
            <pc:sldMk cId="653415081" sldId="257"/>
            <ac:spMk id="2" creationId="{6F72D086-A43B-4CDC-A095-32ECF695D0EB}"/>
          </ac:spMkLst>
        </pc:spChg>
        <pc:spChg chg="mod">
          <ac:chgData name="Mark Higgins" userId="f99148ad-7e67-4304-8c11-27c7a53efd31" providerId="ADAL" clId="{47DC10C3-81B3-4CBD-89BF-2B4D68781B8D}" dt="2021-11-07T16:02:44.249" v="32861" actId="20577"/>
          <ac:spMkLst>
            <pc:docMk/>
            <pc:sldMk cId="653415081" sldId="257"/>
            <ac:spMk id="3" creationId="{93E1A0CE-437E-4089-AE73-03BEE8D4C05A}"/>
          </ac:spMkLst>
        </pc:spChg>
        <pc:spChg chg="add mod">
          <ac:chgData name="Mark Higgins" userId="f99148ad-7e67-4304-8c11-27c7a53efd31" providerId="ADAL" clId="{47DC10C3-81B3-4CBD-89BF-2B4D68781B8D}" dt="2021-11-03T10:09:26.259" v="16" actId="1076"/>
          <ac:spMkLst>
            <pc:docMk/>
            <pc:sldMk cId="653415081" sldId="257"/>
            <ac:spMk id="4" creationId="{D5320410-ED88-4971-A4E2-E93173A47682}"/>
          </ac:spMkLst>
        </pc:spChg>
        <pc:spChg chg="add del mod">
          <ac:chgData name="Mark Higgins" userId="f99148ad-7e67-4304-8c11-27c7a53efd31" providerId="ADAL" clId="{47DC10C3-81B3-4CBD-89BF-2B4D68781B8D}" dt="2021-11-03T10:09:22.875" v="15" actId="478"/>
          <ac:spMkLst>
            <pc:docMk/>
            <pc:sldMk cId="653415081" sldId="257"/>
            <ac:spMk id="6" creationId="{2F1BE11E-A40A-4D76-9106-83BFCA47D0C9}"/>
          </ac:spMkLst>
        </pc:spChg>
      </pc:sldChg>
      <pc:sldChg chg="modSp mod">
        <pc:chgData name="Mark Higgins" userId="f99148ad-7e67-4304-8c11-27c7a53efd31" providerId="ADAL" clId="{47DC10C3-81B3-4CBD-89BF-2B4D68781B8D}" dt="2021-11-07T16:03:28.467" v="32868" actId="20577"/>
        <pc:sldMkLst>
          <pc:docMk/>
          <pc:sldMk cId="1015055181" sldId="258"/>
        </pc:sldMkLst>
        <pc:spChg chg="mod">
          <ac:chgData name="Mark Higgins" userId="f99148ad-7e67-4304-8c11-27c7a53efd31" providerId="ADAL" clId="{47DC10C3-81B3-4CBD-89BF-2B4D68781B8D}" dt="2021-11-07T16:03:28.467" v="32868" actId="20577"/>
          <ac:spMkLst>
            <pc:docMk/>
            <pc:sldMk cId="1015055181" sldId="258"/>
            <ac:spMk id="3" creationId="{AE492C01-75B6-409A-93EA-70DADA5312C3}"/>
          </ac:spMkLst>
        </pc:spChg>
      </pc:sldChg>
      <pc:sldChg chg="addSp delSp modSp mod ord">
        <pc:chgData name="Mark Higgins" userId="f99148ad-7e67-4304-8c11-27c7a53efd31" providerId="ADAL" clId="{47DC10C3-81B3-4CBD-89BF-2B4D68781B8D}" dt="2021-11-07T16:01:44.720" v="32836" actId="15"/>
        <pc:sldMkLst>
          <pc:docMk/>
          <pc:sldMk cId="2851725395" sldId="263"/>
        </pc:sldMkLst>
        <pc:spChg chg="del mod">
          <ac:chgData name="Mark Higgins" userId="f99148ad-7e67-4304-8c11-27c7a53efd31" providerId="ADAL" clId="{47DC10C3-81B3-4CBD-89BF-2B4D68781B8D}" dt="2021-11-03T10:09:05.990" v="10" actId="478"/>
          <ac:spMkLst>
            <pc:docMk/>
            <pc:sldMk cId="2851725395" sldId="263"/>
            <ac:spMk id="2" creationId="{6F72D086-A43B-4CDC-A095-32ECF695D0EB}"/>
          </ac:spMkLst>
        </pc:spChg>
        <pc:spChg chg="mod">
          <ac:chgData name="Mark Higgins" userId="f99148ad-7e67-4304-8c11-27c7a53efd31" providerId="ADAL" clId="{47DC10C3-81B3-4CBD-89BF-2B4D68781B8D}" dt="2021-11-07T15:59:47.351" v="32773" actId="20577"/>
          <ac:spMkLst>
            <pc:docMk/>
            <pc:sldMk cId="2851725395" sldId="263"/>
            <ac:spMk id="3" creationId="{93E1A0CE-437E-4089-AE73-03BEE8D4C05A}"/>
          </ac:spMkLst>
        </pc:spChg>
        <pc:spChg chg="add del mod">
          <ac:chgData name="Mark Higgins" userId="f99148ad-7e67-4304-8c11-27c7a53efd31" providerId="ADAL" clId="{47DC10C3-81B3-4CBD-89BF-2B4D68781B8D}" dt="2021-11-03T10:09:10.759" v="13" actId="478"/>
          <ac:spMkLst>
            <pc:docMk/>
            <pc:sldMk cId="2851725395" sldId="263"/>
            <ac:spMk id="5" creationId="{56E84042-8413-4241-B888-76F166264630}"/>
          </ac:spMkLst>
        </pc:spChg>
        <pc:spChg chg="add mod">
          <ac:chgData name="Mark Higgins" userId="f99148ad-7e67-4304-8c11-27c7a53efd31" providerId="ADAL" clId="{47DC10C3-81B3-4CBD-89BF-2B4D68781B8D}" dt="2021-11-03T10:09:15.509" v="14" actId="1076"/>
          <ac:spMkLst>
            <pc:docMk/>
            <pc:sldMk cId="2851725395" sldId="263"/>
            <ac:spMk id="6" creationId="{A696E764-ED5D-47A2-A9F9-4C808777F5D4}"/>
          </ac:spMkLst>
        </pc:spChg>
        <pc:spChg chg="add mod">
          <ac:chgData name="Mark Higgins" userId="f99148ad-7e67-4304-8c11-27c7a53efd31" providerId="ADAL" clId="{47DC10C3-81B3-4CBD-89BF-2B4D68781B8D}" dt="2021-11-07T16:01:44.720" v="32836" actId="15"/>
          <ac:spMkLst>
            <pc:docMk/>
            <pc:sldMk cId="2851725395" sldId="263"/>
            <ac:spMk id="7" creationId="{18128484-EA74-4207-8743-D6890E77D4AF}"/>
          </ac:spMkLst>
        </pc:spChg>
      </pc:sldChg>
      <pc:sldChg chg="modSp del mod">
        <pc:chgData name="Mark Higgins" userId="f99148ad-7e67-4304-8c11-27c7a53efd31" providerId="ADAL" clId="{47DC10C3-81B3-4CBD-89BF-2B4D68781B8D}" dt="2021-11-07T20:59:39.033" v="32880" actId="47"/>
        <pc:sldMkLst>
          <pc:docMk/>
          <pc:sldMk cId="174211072" sldId="264"/>
        </pc:sldMkLst>
        <pc:spChg chg="mod">
          <ac:chgData name="Mark Higgins" userId="f99148ad-7e67-4304-8c11-27c7a53efd31" providerId="ADAL" clId="{47DC10C3-81B3-4CBD-89BF-2B4D68781B8D}" dt="2021-11-07T20:59:17.129" v="32873" actId="21"/>
          <ac:spMkLst>
            <pc:docMk/>
            <pc:sldMk cId="174211072" sldId="264"/>
            <ac:spMk id="2" creationId="{6F72D086-A43B-4CDC-A095-32ECF695D0EB}"/>
          </ac:spMkLst>
        </pc:spChg>
        <pc:spChg chg="mod">
          <ac:chgData name="Mark Higgins" userId="f99148ad-7e67-4304-8c11-27c7a53efd31" providerId="ADAL" clId="{47DC10C3-81B3-4CBD-89BF-2B4D68781B8D}" dt="2021-11-07T20:59:34.481" v="32878" actId="21"/>
          <ac:spMkLst>
            <pc:docMk/>
            <pc:sldMk cId="174211072" sldId="264"/>
            <ac:spMk id="3" creationId="{93E1A0CE-437E-4089-AE73-03BEE8D4C05A}"/>
          </ac:spMkLst>
        </pc:spChg>
      </pc:sldChg>
      <pc:sldChg chg="del">
        <pc:chgData name="Mark Higgins" userId="f99148ad-7e67-4304-8c11-27c7a53efd31" providerId="ADAL" clId="{47DC10C3-81B3-4CBD-89BF-2B4D68781B8D}" dt="2021-11-07T16:04:10.168" v="32869" actId="2696"/>
        <pc:sldMkLst>
          <pc:docMk/>
          <pc:sldMk cId="1845766208" sldId="273"/>
        </pc:sldMkLst>
      </pc:sldChg>
      <pc:sldChg chg="del">
        <pc:chgData name="Mark Higgins" userId="f99148ad-7e67-4304-8c11-27c7a53efd31" providerId="ADAL" clId="{47DC10C3-81B3-4CBD-89BF-2B4D68781B8D}" dt="2021-11-03T10:08:03.385" v="0" actId="47"/>
        <pc:sldMkLst>
          <pc:docMk/>
          <pc:sldMk cId="2149614142" sldId="709"/>
        </pc:sldMkLst>
      </pc:sldChg>
      <pc:sldChg chg="modSp new del mod">
        <pc:chgData name="Mark Higgins" userId="f99148ad-7e67-4304-8c11-27c7a53efd31" providerId="ADAL" clId="{47DC10C3-81B3-4CBD-89BF-2B4D68781B8D}" dt="2021-11-07T16:04:36.021" v="32870" actId="47"/>
        <pc:sldMkLst>
          <pc:docMk/>
          <pc:sldMk cId="448120669" sldId="751"/>
        </pc:sldMkLst>
        <pc:spChg chg="mod">
          <ac:chgData name="Mark Higgins" userId="f99148ad-7e67-4304-8c11-27c7a53efd31" providerId="ADAL" clId="{47DC10C3-81B3-4CBD-89BF-2B4D68781B8D}" dt="2021-11-03T10:11:18.275" v="34" actId="20577"/>
          <ac:spMkLst>
            <pc:docMk/>
            <pc:sldMk cId="448120669" sldId="751"/>
            <ac:spMk id="2" creationId="{8AEF27D0-D0B1-4EC9-8D67-E9BA95D15C05}"/>
          </ac:spMkLst>
        </pc:spChg>
        <pc:spChg chg="mod">
          <ac:chgData name="Mark Higgins" userId="f99148ad-7e67-4304-8c11-27c7a53efd31" providerId="ADAL" clId="{47DC10C3-81B3-4CBD-89BF-2B4D68781B8D}" dt="2021-11-03T10:22:48.941" v="440" actId="20577"/>
          <ac:spMkLst>
            <pc:docMk/>
            <pc:sldMk cId="448120669" sldId="751"/>
            <ac:spMk id="3" creationId="{1724013F-FD33-483F-B6A1-487D1C081F19}"/>
          </ac:spMkLst>
        </pc:spChg>
      </pc:sldChg>
      <pc:sldChg chg="del">
        <pc:chgData name="Mark Higgins" userId="f99148ad-7e67-4304-8c11-27c7a53efd31" providerId="ADAL" clId="{47DC10C3-81B3-4CBD-89BF-2B4D68781B8D}" dt="2021-11-03T10:11:06.364" v="18" actId="47"/>
        <pc:sldMkLst>
          <pc:docMk/>
          <pc:sldMk cId="2594139224" sldId="751"/>
        </pc:sldMkLst>
      </pc:sldChg>
      <pc:sldChg chg="modSp new mod">
        <pc:chgData name="Mark Higgins" userId="f99148ad-7e67-4304-8c11-27c7a53efd31" providerId="ADAL" clId="{47DC10C3-81B3-4CBD-89BF-2B4D68781B8D}" dt="2021-11-07T20:59:36.957" v="32879"/>
        <pc:sldMkLst>
          <pc:docMk/>
          <pc:sldMk cId="3012017243" sldId="751"/>
        </pc:sldMkLst>
        <pc:spChg chg="mod">
          <ac:chgData name="Mark Higgins" userId="f99148ad-7e67-4304-8c11-27c7a53efd31" providerId="ADAL" clId="{47DC10C3-81B3-4CBD-89BF-2B4D68781B8D}" dt="2021-11-07T20:59:19.833" v="32874"/>
          <ac:spMkLst>
            <pc:docMk/>
            <pc:sldMk cId="3012017243" sldId="751"/>
            <ac:spMk id="2" creationId="{372F292C-D909-4287-8696-E17CC5C5AEAE}"/>
          </ac:spMkLst>
        </pc:spChg>
        <pc:spChg chg="mod">
          <ac:chgData name="Mark Higgins" userId="f99148ad-7e67-4304-8c11-27c7a53efd31" providerId="ADAL" clId="{47DC10C3-81B3-4CBD-89BF-2B4D68781B8D}" dt="2021-11-07T20:59:29.644" v="32877"/>
          <ac:spMkLst>
            <pc:docMk/>
            <pc:sldMk cId="3012017243" sldId="751"/>
            <ac:spMk id="3" creationId="{65EFF8C6-42AC-4A83-BF2F-E83C6EFB2852}"/>
          </ac:spMkLst>
        </pc:spChg>
        <pc:spChg chg="mod">
          <ac:chgData name="Mark Higgins" userId="f99148ad-7e67-4304-8c11-27c7a53efd31" providerId="ADAL" clId="{47DC10C3-81B3-4CBD-89BF-2B4D68781B8D}" dt="2021-11-07T20:59:36.957" v="32879"/>
          <ac:spMkLst>
            <pc:docMk/>
            <pc:sldMk cId="3012017243" sldId="751"/>
            <ac:spMk id="4" creationId="{329A02A2-A49E-472D-942E-0F21016C4BE1}"/>
          </ac:spMkLst>
        </pc:spChg>
      </pc:sldChg>
      <pc:sldChg chg="modSp add del mod">
        <pc:chgData name="Mark Higgins" userId="f99148ad-7e67-4304-8c11-27c7a53efd31" providerId="ADAL" clId="{47DC10C3-81B3-4CBD-89BF-2B4D68781B8D}" dt="2021-11-07T16:04:36.021" v="32870" actId="47"/>
        <pc:sldMkLst>
          <pc:docMk/>
          <pc:sldMk cId="1053663098" sldId="752"/>
        </pc:sldMkLst>
        <pc:spChg chg="mod">
          <ac:chgData name="Mark Higgins" userId="f99148ad-7e67-4304-8c11-27c7a53efd31" providerId="ADAL" clId="{47DC10C3-81B3-4CBD-89BF-2B4D68781B8D}" dt="2021-11-03T10:11:30.736" v="42" actId="20577"/>
          <ac:spMkLst>
            <pc:docMk/>
            <pc:sldMk cId="1053663098" sldId="752"/>
            <ac:spMk id="2" creationId="{8AEF27D0-D0B1-4EC9-8D67-E9BA95D15C05}"/>
          </ac:spMkLst>
        </pc:spChg>
      </pc:sldChg>
      <pc:sldChg chg="del">
        <pc:chgData name="Mark Higgins" userId="f99148ad-7e67-4304-8c11-27c7a53efd31" providerId="ADAL" clId="{47DC10C3-81B3-4CBD-89BF-2B4D68781B8D}" dt="2021-11-03T10:11:06.364" v="18" actId="47"/>
        <pc:sldMkLst>
          <pc:docMk/>
          <pc:sldMk cId="1261467683" sldId="752"/>
        </pc:sldMkLst>
      </pc:sldChg>
      <pc:sldChg chg="del">
        <pc:chgData name="Mark Higgins" userId="f99148ad-7e67-4304-8c11-27c7a53efd31" providerId="ADAL" clId="{47DC10C3-81B3-4CBD-89BF-2B4D68781B8D}" dt="2021-11-03T10:11:06.364" v="18" actId="47"/>
        <pc:sldMkLst>
          <pc:docMk/>
          <pc:sldMk cId="515646528" sldId="753"/>
        </pc:sldMkLst>
      </pc:sldChg>
      <pc:sldChg chg="modSp add del mod">
        <pc:chgData name="Mark Higgins" userId="f99148ad-7e67-4304-8c11-27c7a53efd31" providerId="ADAL" clId="{47DC10C3-81B3-4CBD-89BF-2B4D68781B8D}" dt="2021-11-07T16:04:36.021" v="32870" actId="47"/>
        <pc:sldMkLst>
          <pc:docMk/>
          <pc:sldMk cId="2247607445" sldId="753"/>
        </pc:sldMkLst>
        <pc:spChg chg="mod">
          <ac:chgData name="Mark Higgins" userId="f99148ad-7e67-4304-8c11-27c7a53efd31" providerId="ADAL" clId="{47DC10C3-81B3-4CBD-89BF-2B4D68781B8D}" dt="2021-11-03T10:11:38.013" v="52" actId="20577"/>
          <ac:spMkLst>
            <pc:docMk/>
            <pc:sldMk cId="2247607445" sldId="753"/>
            <ac:spMk id="2" creationId="{8AEF27D0-D0B1-4EC9-8D67-E9BA95D15C05}"/>
          </ac:spMkLst>
        </pc:spChg>
      </pc:sldChg>
      <pc:sldChg chg="del">
        <pc:chgData name="Mark Higgins" userId="f99148ad-7e67-4304-8c11-27c7a53efd31" providerId="ADAL" clId="{47DC10C3-81B3-4CBD-89BF-2B4D68781B8D}" dt="2021-11-03T10:11:06.364" v="18" actId="47"/>
        <pc:sldMkLst>
          <pc:docMk/>
          <pc:sldMk cId="373148995" sldId="754"/>
        </pc:sldMkLst>
      </pc:sldChg>
      <pc:sldChg chg="modSp add del mod">
        <pc:chgData name="Mark Higgins" userId="f99148ad-7e67-4304-8c11-27c7a53efd31" providerId="ADAL" clId="{47DC10C3-81B3-4CBD-89BF-2B4D68781B8D}" dt="2021-11-07T16:04:36.021" v="32870" actId="47"/>
        <pc:sldMkLst>
          <pc:docMk/>
          <pc:sldMk cId="3006557055" sldId="754"/>
        </pc:sldMkLst>
        <pc:spChg chg="mod">
          <ac:chgData name="Mark Higgins" userId="f99148ad-7e67-4304-8c11-27c7a53efd31" providerId="ADAL" clId="{47DC10C3-81B3-4CBD-89BF-2B4D68781B8D}" dt="2021-11-03T10:11:44.910" v="61" actId="20577"/>
          <ac:spMkLst>
            <pc:docMk/>
            <pc:sldMk cId="3006557055" sldId="754"/>
            <ac:spMk id="2" creationId="{8AEF27D0-D0B1-4EC9-8D67-E9BA95D15C05}"/>
          </ac:spMkLst>
        </pc:spChg>
      </pc:sldChg>
      <pc:sldChg chg="modSp add del mod">
        <pc:chgData name="Mark Higgins" userId="f99148ad-7e67-4304-8c11-27c7a53efd31" providerId="ADAL" clId="{47DC10C3-81B3-4CBD-89BF-2B4D68781B8D}" dt="2021-11-07T16:04:36.021" v="32870" actId="47"/>
        <pc:sldMkLst>
          <pc:docMk/>
          <pc:sldMk cId="1393377782" sldId="755"/>
        </pc:sldMkLst>
        <pc:spChg chg="mod">
          <ac:chgData name="Mark Higgins" userId="f99148ad-7e67-4304-8c11-27c7a53efd31" providerId="ADAL" clId="{47DC10C3-81B3-4CBD-89BF-2B4D68781B8D}" dt="2021-11-03T10:11:51.174" v="68" actId="20577"/>
          <ac:spMkLst>
            <pc:docMk/>
            <pc:sldMk cId="1393377782" sldId="755"/>
            <ac:spMk id="2" creationId="{8AEF27D0-D0B1-4EC9-8D67-E9BA95D15C05}"/>
          </ac:spMkLst>
        </pc:spChg>
      </pc:sldChg>
      <pc:sldChg chg="addSp modSp new del mod">
        <pc:chgData name="Mark Higgins" userId="f99148ad-7e67-4304-8c11-27c7a53efd31" providerId="ADAL" clId="{47DC10C3-81B3-4CBD-89BF-2B4D68781B8D}" dt="2021-11-07T16:04:36.021" v="32870" actId="47"/>
        <pc:sldMkLst>
          <pc:docMk/>
          <pc:sldMk cId="1075700081" sldId="756"/>
        </pc:sldMkLst>
        <pc:spChg chg="mod">
          <ac:chgData name="Mark Higgins" userId="f99148ad-7e67-4304-8c11-27c7a53efd31" providerId="ADAL" clId="{47DC10C3-81B3-4CBD-89BF-2B4D68781B8D}" dt="2021-11-03T10:20:48.011" v="417" actId="20577"/>
          <ac:spMkLst>
            <pc:docMk/>
            <pc:sldMk cId="1075700081" sldId="756"/>
            <ac:spMk id="2" creationId="{2134C352-E4A5-41FA-84BA-AB49D466F7E5}"/>
          </ac:spMkLst>
        </pc:spChg>
        <pc:spChg chg="mod">
          <ac:chgData name="Mark Higgins" userId="f99148ad-7e67-4304-8c11-27c7a53efd31" providerId="ADAL" clId="{47DC10C3-81B3-4CBD-89BF-2B4D68781B8D}" dt="2021-11-03T11:40:43.486" v="860" actId="15"/>
          <ac:spMkLst>
            <pc:docMk/>
            <pc:sldMk cId="1075700081" sldId="756"/>
            <ac:spMk id="3" creationId="{0D4F0188-F81C-4776-BD24-02146EB4F3A8}"/>
          </ac:spMkLst>
        </pc:spChg>
        <pc:picChg chg="add mod">
          <ac:chgData name="Mark Higgins" userId="f99148ad-7e67-4304-8c11-27c7a53efd31" providerId="ADAL" clId="{47DC10C3-81B3-4CBD-89BF-2B4D68781B8D}" dt="2021-11-03T11:38:50.006" v="678" actId="1076"/>
          <ac:picMkLst>
            <pc:docMk/>
            <pc:sldMk cId="1075700081" sldId="756"/>
            <ac:picMk id="5" creationId="{3B81153D-5349-40AA-A362-D71B74E117FB}"/>
          </ac:picMkLst>
        </pc:picChg>
      </pc:sldChg>
      <pc:sldChg chg="addSp modSp new del mod">
        <pc:chgData name="Mark Higgins" userId="f99148ad-7e67-4304-8c11-27c7a53efd31" providerId="ADAL" clId="{47DC10C3-81B3-4CBD-89BF-2B4D68781B8D}" dt="2021-11-07T16:04:36.021" v="32870" actId="47"/>
        <pc:sldMkLst>
          <pc:docMk/>
          <pc:sldMk cId="674505606" sldId="757"/>
        </pc:sldMkLst>
        <pc:spChg chg="mod">
          <ac:chgData name="Mark Higgins" userId="f99148ad-7e67-4304-8c11-27c7a53efd31" providerId="ADAL" clId="{47DC10C3-81B3-4CBD-89BF-2B4D68781B8D}" dt="2021-11-03T10:30:22.420" v="528" actId="20577"/>
          <ac:spMkLst>
            <pc:docMk/>
            <pc:sldMk cId="674505606" sldId="757"/>
            <ac:spMk id="2" creationId="{7D577F7F-2FA6-4CD4-9420-1AB686FBDE20}"/>
          </ac:spMkLst>
        </pc:spChg>
        <pc:spChg chg="mod">
          <ac:chgData name="Mark Higgins" userId="f99148ad-7e67-4304-8c11-27c7a53efd31" providerId="ADAL" clId="{47DC10C3-81B3-4CBD-89BF-2B4D68781B8D}" dt="2021-11-03T15:58:50.977" v="2140" actId="15"/>
          <ac:spMkLst>
            <pc:docMk/>
            <pc:sldMk cId="674505606" sldId="757"/>
            <ac:spMk id="3" creationId="{B7015CF0-2B28-4A27-945F-B8A50F91C9F6}"/>
          </ac:spMkLst>
        </pc:spChg>
        <pc:spChg chg="add mod">
          <ac:chgData name="Mark Higgins" userId="f99148ad-7e67-4304-8c11-27c7a53efd31" providerId="ADAL" clId="{47DC10C3-81B3-4CBD-89BF-2B4D68781B8D}" dt="2021-11-03T15:59:02.774" v="2151" actId="20577"/>
          <ac:spMkLst>
            <pc:docMk/>
            <pc:sldMk cId="674505606" sldId="757"/>
            <ac:spMk id="4" creationId="{7C9E946C-1D72-4714-AF57-74C4C4A2BE39}"/>
          </ac:spMkLst>
        </pc:spChg>
      </pc:sldChg>
      <pc:sldChg chg="delSp modSp add del mod">
        <pc:chgData name="Mark Higgins" userId="f99148ad-7e67-4304-8c11-27c7a53efd31" providerId="ADAL" clId="{47DC10C3-81B3-4CBD-89BF-2B4D68781B8D}" dt="2021-11-07T16:04:36.021" v="32870" actId="47"/>
        <pc:sldMkLst>
          <pc:docMk/>
          <pc:sldMk cId="1093601633" sldId="758"/>
        </pc:sldMkLst>
        <pc:spChg chg="mod">
          <ac:chgData name="Mark Higgins" userId="f99148ad-7e67-4304-8c11-27c7a53efd31" providerId="ADAL" clId="{47DC10C3-81B3-4CBD-89BF-2B4D68781B8D}" dt="2021-11-03T13:26:59.418" v="1460" actId="20577"/>
          <ac:spMkLst>
            <pc:docMk/>
            <pc:sldMk cId="1093601633" sldId="758"/>
            <ac:spMk id="3" creationId="{0D4F0188-F81C-4776-BD24-02146EB4F3A8}"/>
          </ac:spMkLst>
        </pc:spChg>
        <pc:picChg chg="del">
          <ac:chgData name="Mark Higgins" userId="f99148ad-7e67-4304-8c11-27c7a53efd31" providerId="ADAL" clId="{47DC10C3-81B3-4CBD-89BF-2B4D68781B8D}" dt="2021-11-03T11:39:32.587" v="694" actId="478"/>
          <ac:picMkLst>
            <pc:docMk/>
            <pc:sldMk cId="1093601633" sldId="758"/>
            <ac:picMk id="5" creationId="{3B81153D-5349-40AA-A362-D71B74E117FB}"/>
          </ac:picMkLst>
        </pc:picChg>
      </pc:sldChg>
      <pc:sldChg chg="modSp new del mod">
        <pc:chgData name="Mark Higgins" userId="f99148ad-7e67-4304-8c11-27c7a53efd31" providerId="ADAL" clId="{47DC10C3-81B3-4CBD-89BF-2B4D68781B8D}" dt="2021-11-07T16:04:36.021" v="32870" actId="47"/>
        <pc:sldMkLst>
          <pc:docMk/>
          <pc:sldMk cId="2040909276" sldId="759"/>
        </pc:sldMkLst>
        <pc:spChg chg="mod">
          <ac:chgData name="Mark Higgins" userId="f99148ad-7e67-4304-8c11-27c7a53efd31" providerId="ADAL" clId="{47DC10C3-81B3-4CBD-89BF-2B4D68781B8D}" dt="2021-11-03T13:27:08.510" v="1473" actId="20577"/>
          <ac:spMkLst>
            <pc:docMk/>
            <pc:sldMk cId="2040909276" sldId="759"/>
            <ac:spMk id="2" creationId="{C7F62CA8-5973-4BB5-A7D8-99F52CCA1B40}"/>
          </ac:spMkLst>
        </pc:spChg>
        <pc:spChg chg="mod">
          <ac:chgData name="Mark Higgins" userId="f99148ad-7e67-4304-8c11-27c7a53efd31" providerId="ADAL" clId="{47DC10C3-81B3-4CBD-89BF-2B4D68781B8D}" dt="2021-11-03T16:17:01.989" v="2190" actId="20577"/>
          <ac:spMkLst>
            <pc:docMk/>
            <pc:sldMk cId="2040909276" sldId="759"/>
            <ac:spMk id="3" creationId="{40E3E3BB-94A6-4218-AE4A-102B7C9CC149}"/>
          </ac:spMkLst>
        </pc:spChg>
      </pc:sldChg>
      <pc:sldChg chg="modSp add del mod">
        <pc:chgData name="Mark Higgins" userId="f99148ad-7e67-4304-8c11-27c7a53efd31" providerId="ADAL" clId="{47DC10C3-81B3-4CBD-89BF-2B4D68781B8D}" dt="2021-11-07T16:04:36.021" v="32870" actId="47"/>
        <pc:sldMkLst>
          <pc:docMk/>
          <pc:sldMk cId="2004826366" sldId="760"/>
        </pc:sldMkLst>
        <pc:spChg chg="mod">
          <ac:chgData name="Mark Higgins" userId="f99148ad-7e67-4304-8c11-27c7a53efd31" providerId="ADAL" clId="{47DC10C3-81B3-4CBD-89BF-2B4D68781B8D}" dt="2021-11-03T16:17:15.531" v="2196" actId="20577"/>
          <ac:spMkLst>
            <pc:docMk/>
            <pc:sldMk cId="2004826366" sldId="760"/>
            <ac:spMk id="2" creationId="{C7F62CA8-5973-4BB5-A7D8-99F52CCA1B40}"/>
          </ac:spMkLst>
        </pc:spChg>
        <pc:spChg chg="mod">
          <ac:chgData name="Mark Higgins" userId="f99148ad-7e67-4304-8c11-27c7a53efd31" providerId="ADAL" clId="{47DC10C3-81B3-4CBD-89BF-2B4D68781B8D}" dt="2021-11-03T16:18:30.219" v="2316" actId="15"/>
          <ac:spMkLst>
            <pc:docMk/>
            <pc:sldMk cId="2004826366" sldId="760"/>
            <ac:spMk id="3" creationId="{40E3E3BB-94A6-4218-AE4A-102B7C9CC149}"/>
          </ac:spMkLst>
        </pc:spChg>
      </pc:sldChg>
      <pc:sldChg chg="modSp add del mod">
        <pc:chgData name="Mark Higgins" userId="f99148ad-7e67-4304-8c11-27c7a53efd31" providerId="ADAL" clId="{47DC10C3-81B3-4CBD-89BF-2B4D68781B8D}" dt="2021-11-07T16:04:36.021" v="32870" actId="47"/>
        <pc:sldMkLst>
          <pc:docMk/>
          <pc:sldMk cId="4272030496" sldId="761"/>
        </pc:sldMkLst>
        <pc:spChg chg="mod">
          <ac:chgData name="Mark Higgins" userId="f99148ad-7e67-4304-8c11-27c7a53efd31" providerId="ADAL" clId="{47DC10C3-81B3-4CBD-89BF-2B4D68781B8D}" dt="2021-11-03T16:19:41.781" v="2321" actId="20577"/>
          <ac:spMkLst>
            <pc:docMk/>
            <pc:sldMk cId="4272030496" sldId="761"/>
            <ac:spMk id="2" creationId="{C7F62CA8-5973-4BB5-A7D8-99F52CCA1B40}"/>
          </ac:spMkLst>
        </pc:spChg>
        <pc:spChg chg="mod">
          <ac:chgData name="Mark Higgins" userId="f99148ad-7e67-4304-8c11-27c7a53efd31" providerId="ADAL" clId="{47DC10C3-81B3-4CBD-89BF-2B4D68781B8D}" dt="2021-11-03T16:20:08.976" v="2344" actId="20577"/>
          <ac:spMkLst>
            <pc:docMk/>
            <pc:sldMk cId="4272030496" sldId="761"/>
            <ac:spMk id="3" creationId="{40E3E3BB-94A6-4218-AE4A-102B7C9CC149}"/>
          </ac:spMkLst>
        </pc:spChg>
      </pc:sldChg>
      <pc:sldChg chg="modSp add del mod">
        <pc:chgData name="Mark Higgins" userId="f99148ad-7e67-4304-8c11-27c7a53efd31" providerId="ADAL" clId="{47DC10C3-81B3-4CBD-89BF-2B4D68781B8D}" dt="2021-11-07T16:04:36.021" v="32870" actId="47"/>
        <pc:sldMkLst>
          <pc:docMk/>
          <pc:sldMk cId="2760839303" sldId="762"/>
        </pc:sldMkLst>
        <pc:spChg chg="mod">
          <ac:chgData name="Mark Higgins" userId="f99148ad-7e67-4304-8c11-27c7a53efd31" providerId="ADAL" clId="{47DC10C3-81B3-4CBD-89BF-2B4D68781B8D}" dt="2021-11-03T16:19:52.447" v="2329" actId="20577"/>
          <ac:spMkLst>
            <pc:docMk/>
            <pc:sldMk cId="2760839303" sldId="762"/>
            <ac:spMk id="2" creationId="{C7F62CA8-5973-4BB5-A7D8-99F52CCA1B40}"/>
          </ac:spMkLst>
        </pc:spChg>
        <pc:spChg chg="mod">
          <ac:chgData name="Mark Higgins" userId="f99148ad-7e67-4304-8c11-27c7a53efd31" providerId="ADAL" clId="{47DC10C3-81B3-4CBD-89BF-2B4D68781B8D}" dt="2021-11-03T16:20:05.914" v="2343" actId="20577"/>
          <ac:spMkLst>
            <pc:docMk/>
            <pc:sldMk cId="2760839303" sldId="762"/>
            <ac:spMk id="3" creationId="{40E3E3BB-94A6-4218-AE4A-102B7C9CC149}"/>
          </ac:spMkLst>
        </pc:spChg>
      </pc:sldChg>
      <pc:sldChg chg="modSp add del mod">
        <pc:chgData name="Mark Higgins" userId="f99148ad-7e67-4304-8c11-27c7a53efd31" providerId="ADAL" clId="{47DC10C3-81B3-4CBD-89BF-2B4D68781B8D}" dt="2021-11-07T16:04:36.021" v="32870" actId="47"/>
        <pc:sldMkLst>
          <pc:docMk/>
          <pc:sldMk cId="1837961892" sldId="763"/>
        </pc:sldMkLst>
        <pc:spChg chg="mod">
          <ac:chgData name="Mark Higgins" userId="f99148ad-7e67-4304-8c11-27c7a53efd31" providerId="ADAL" clId="{47DC10C3-81B3-4CBD-89BF-2B4D68781B8D}" dt="2021-11-03T16:19:59.317" v="2341" actId="20577"/>
          <ac:spMkLst>
            <pc:docMk/>
            <pc:sldMk cId="1837961892" sldId="763"/>
            <ac:spMk id="2" creationId="{C7F62CA8-5973-4BB5-A7D8-99F52CCA1B40}"/>
          </ac:spMkLst>
        </pc:spChg>
        <pc:spChg chg="mod">
          <ac:chgData name="Mark Higgins" userId="f99148ad-7e67-4304-8c11-27c7a53efd31" providerId="ADAL" clId="{47DC10C3-81B3-4CBD-89BF-2B4D68781B8D}" dt="2021-11-05T13:26:34.719" v="28179" actId="20577"/>
          <ac:spMkLst>
            <pc:docMk/>
            <pc:sldMk cId="1837961892" sldId="763"/>
            <ac:spMk id="3" creationId="{40E3E3BB-94A6-4218-AE4A-102B7C9CC149}"/>
          </ac:spMkLst>
        </pc:spChg>
      </pc:sldChg>
      <pc:sldChg chg="addSp modSp add del mod ord">
        <pc:chgData name="Mark Higgins" userId="f99148ad-7e67-4304-8c11-27c7a53efd31" providerId="ADAL" clId="{47DC10C3-81B3-4CBD-89BF-2B4D68781B8D}" dt="2021-11-07T16:04:36.021" v="32870" actId="47"/>
        <pc:sldMkLst>
          <pc:docMk/>
          <pc:sldMk cId="2655191991" sldId="764"/>
        </pc:sldMkLst>
        <pc:spChg chg="mod">
          <ac:chgData name="Mark Higgins" userId="f99148ad-7e67-4304-8c11-27c7a53efd31" providerId="ADAL" clId="{47DC10C3-81B3-4CBD-89BF-2B4D68781B8D}" dt="2021-11-03T16:21:18.036" v="2383" actId="20577"/>
          <ac:spMkLst>
            <pc:docMk/>
            <pc:sldMk cId="2655191991" sldId="764"/>
            <ac:spMk id="2" creationId="{C7F62CA8-5973-4BB5-A7D8-99F52CCA1B40}"/>
          </ac:spMkLst>
        </pc:spChg>
        <pc:spChg chg="mod">
          <ac:chgData name="Mark Higgins" userId="f99148ad-7e67-4304-8c11-27c7a53efd31" providerId="ADAL" clId="{47DC10C3-81B3-4CBD-89BF-2B4D68781B8D}" dt="2021-11-03T16:22:20.182" v="2488" actId="6549"/>
          <ac:spMkLst>
            <pc:docMk/>
            <pc:sldMk cId="2655191991" sldId="764"/>
            <ac:spMk id="3" creationId="{40E3E3BB-94A6-4218-AE4A-102B7C9CC149}"/>
          </ac:spMkLst>
        </pc:spChg>
        <pc:picChg chg="add mod">
          <ac:chgData name="Mark Higgins" userId="f99148ad-7e67-4304-8c11-27c7a53efd31" providerId="ADAL" clId="{47DC10C3-81B3-4CBD-89BF-2B4D68781B8D}" dt="2021-11-03T16:21:45.583" v="2386" actId="1076"/>
          <ac:picMkLst>
            <pc:docMk/>
            <pc:sldMk cId="2655191991" sldId="764"/>
            <ac:picMk id="5" creationId="{36776A52-AFBA-41BE-88EB-06775FAF9AA2}"/>
          </ac:picMkLst>
        </pc:picChg>
      </pc:sldChg>
      <pc:sldChg chg="modSp new del mod">
        <pc:chgData name="Mark Higgins" userId="f99148ad-7e67-4304-8c11-27c7a53efd31" providerId="ADAL" clId="{47DC10C3-81B3-4CBD-89BF-2B4D68781B8D}" dt="2021-11-07T16:04:36.021" v="32870" actId="47"/>
        <pc:sldMkLst>
          <pc:docMk/>
          <pc:sldMk cId="501986438" sldId="765"/>
        </pc:sldMkLst>
        <pc:spChg chg="mod">
          <ac:chgData name="Mark Higgins" userId="f99148ad-7e67-4304-8c11-27c7a53efd31" providerId="ADAL" clId="{47DC10C3-81B3-4CBD-89BF-2B4D68781B8D}" dt="2021-11-03T16:20:42.877" v="2368" actId="20577"/>
          <ac:spMkLst>
            <pc:docMk/>
            <pc:sldMk cId="501986438" sldId="765"/>
            <ac:spMk id="2" creationId="{5EA970DC-D17C-4BFF-BBDB-9A187D494579}"/>
          </ac:spMkLst>
        </pc:spChg>
      </pc:sldChg>
      <pc:sldChg chg="modSp new del mod">
        <pc:chgData name="Mark Higgins" userId="f99148ad-7e67-4304-8c11-27c7a53efd31" providerId="ADAL" clId="{47DC10C3-81B3-4CBD-89BF-2B4D68781B8D}" dt="2021-11-07T16:04:36.021" v="32870" actId="47"/>
        <pc:sldMkLst>
          <pc:docMk/>
          <pc:sldMk cId="1834219082" sldId="766"/>
        </pc:sldMkLst>
        <pc:spChg chg="mod">
          <ac:chgData name="Mark Higgins" userId="f99148ad-7e67-4304-8c11-27c7a53efd31" providerId="ADAL" clId="{47DC10C3-81B3-4CBD-89BF-2B4D68781B8D}" dt="2021-11-03T16:28:04.548" v="2517" actId="20577"/>
          <ac:spMkLst>
            <pc:docMk/>
            <pc:sldMk cId="1834219082" sldId="766"/>
            <ac:spMk id="2" creationId="{E55F140D-EE0F-48BC-8808-033DD18EF9C1}"/>
          </ac:spMkLst>
        </pc:spChg>
      </pc:sldChg>
      <pc:sldChg chg="modSp add del mod">
        <pc:chgData name="Mark Higgins" userId="f99148ad-7e67-4304-8c11-27c7a53efd31" providerId="ADAL" clId="{47DC10C3-81B3-4CBD-89BF-2B4D68781B8D}" dt="2021-11-07T16:04:36.021" v="32870" actId="47"/>
        <pc:sldMkLst>
          <pc:docMk/>
          <pc:sldMk cId="1394071020" sldId="767"/>
        </pc:sldMkLst>
        <pc:spChg chg="mod">
          <ac:chgData name="Mark Higgins" userId="f99148ad-7e67-4304-8c11-27c7a53efd31" providerId="ADAL" clId="{47DC10C3-81B3-4CBD-89BF-2B4D68781B8D}" dt="2021-11-03T16:28:24.077" v="2535" actId="20577"/>
          <ac:spMkLst>
            <pc:docMk/>
            <pc:sldMk cId="1394071020" sldId="767"/>
            <ac:spMk id="2" creationId="{E55F140D-EE0F-48BC-8808-033DD18EF9C1}"/>
          </ac:spMkLst>
        </pc:spChg>
        <pc:spChg chg="mod">
          <ac:chgData name="Mark Higgins" userId="f99148ad-7e67-4304-8c11-27c7a53efd31" providerId="ADAL" clId="{47DC10C3-81B3-4CBD-89BF-2B4D68781B8D}" dt="2021-11-04T13:01:09.224" v="6120" actId="313"/>
          <ac:spMkLst>
            <pc:docMk/>
            <pc:sldMk cId="1394071020" sldId="767"/>
            <ac:spMk id="3" creationId="{637FF243-07DF-4207-B1DB-726973C81453}"/>
          </ac:spMkLst>
        </pc:spChg>
      </pc:sldChg>
      <pc:sldChg chg="addSp modSp add del mod modNotesTx">
        <pc:chgData name="Mark Higgins" userId="f99148ad-7e67-4304-8c11-27c7a53efd31" providerId="ADAL" clId="{47DC10C3-81B3-4CBD-89BF-2B4D68781B8D}" dt="2021-11-07T16:04:36.021" v="32870" actId="47"/>
        <pc:sldMkLst>
          <pc:docMk/>
          <pc:sldMk cId="1459537521" sldId="768"/>
        </pc:sldMkLst>
        <pc:spChg chg="mod">
          <ac:chgData name="Mark Higgins" userId="f99148ad-7e67-4304-8c11-27c7a53efd31" providerId="ADAL" clId="{47DC10C3-81B3-4CBD-89BF-2B4D68781B8D}" dt="2021-11-04T12:55:40.872" v="5677" actId="20577"/>
          <ac:spMkLst>
            <pc:docMk/>
            <pc:sldMk cId="1459537521" sldId="768"/>
            <ac:spMk id="2" creationId="{E55F140D-EE0F-48BC-8808-033DD18EF9C1}"/>
          </ac:spMkLst>
        </pc:spChg>
        <pc:spChg chg="mod">
          <ac:chgData name="Mark Higgins" userId="f99148ad-7e67-4304-8c11-27c7a53efd31" providerId="ADAL" clId="{47DC10C3-81B3-4CBD-89BF-2B4D68781B8D}" dt="2021-11-04T12:58:07.247" v="5853" actId="15"/>
          <ac:spMkLst>
            <pc:docMk/>
            <pc:sldMk cId="1459537521" sldId="768"/>
            <ac:spMk id="3" creationId="{637FF243-07DF-4207-B1DB-726973C81453}"/>
          </ac:spMkLst>
        </pc:spChg>
        <pc:picChg chg="add mod">
          <ac:chgData name="Mark Higgins" userId="f99148ad-7e67-4304-8c11-27c7a53efd31" providerId="ADAL" clId="{47DC10C3-81B3-4CBD-89BF-2B4D68781B8D}" dt="2021-11-04T12:58:12.025" v="5854" actId="14100"/>
          <ac:picMkLst>
            <pc:docMk/>
            <pc:sldMk cId="1459537521" sldId="768"/>
            <ac:picMk id="5" creationId="{3522892C-2F16-4FA8-BF13-507E0562F0E6}"/>
          </ac:picMkLst>
        </pc:picChg>
      </pc:sldChg>
      <pc:sldChg chg="modSp add del mod">
        <pc:chgData name="Mark Higgins" userId="f99148ad-7e67-4304-8c11-27c7a53efd31" providerId="ADAL" clId="{47DC10C3-81B3-4CBD-89BF-2B4D68781B8D}" dt="2021-11-07T16:04:36.021" v="32870" actId="47"/>
        <pc:sldMkLst>
          <pc:docMk/>
          <pc:sldMk cId="3828662389" sldId="769"/>
        </pc:sldMkLst>
        <pc:spChg chg="mod">
          <ac:chgData name="Mark Higgins" userId="f99148ad-7e67-4304-8c11-27c7a53efd31" providerId="ADAL" clId="{47DC10C3-81B3-4CBD-89BF-2B4D68781B8D}" dt="2021-11-03T16:29:02.679" v="2576" actId="313"/>
          <ac:spMkLst>
            <pc:docMk/>
            <pc:sldMk cId="3828662389" sldId="769"/>
            <ac:spMk id="2" creationId="{E55F140D-EE0F-48BC-8808-033DD18EF9C1}"/>
          </ac:spMkLst>
        </pc:spChg>
        <pc:spChg chg="mod">
          <ac:chgData name="Mark Higgins" userId="f99148ad-7e67-4304-8c11-27c7a53efd31" providerId="ADAL" clId="{47DC10C3-81B3-4CBD-89BF-2B4D68781B8D}" dt="2021-11-04T12:55:11.562" v="5674" actId="20577"/>
          <ac:spMkLst>
            <pc:docMk/>
            <pc:sldMk cId="3828662389" sldId="769"/>
            <ac:spMk id="3" creationId="{637FF243-07DF-4207-B1DB-726973C81453}"/>
          </ac:spMkLst>
        </pc:spChg>
      </pc:sldChg>
      <pc:sldChg chg="modSp add del mod">
        <pc:chgData name="Mark Higgins" userId="f99148ad-7e67-4304-8c11-27c7a53efd31" providerId="ADAL" clId="{47DC10C3-81B3-4CBD-89BF-2B4D68781B8D}" dt="2021-11-07T16:04:36.021" v="32870" actId="47"/>
        <pc:sldMkLst>
          <pc:docMk/>
          <pc:sldMk cId="848994891" sldId="770"/>
        </pc:sldMkLst>
        <pc:spChg chg="mod">
          <ac:chgData name="Mark Higgins" userId="f99148ad-7e67-4304-8c11-27c7a53efd31" providerId="ADAL" clId="{47DC10C3-81B3-4CBD-89BF-2B4D68781B8D}" dt="2021-11-03T16:29:13.764" v="2598" actId="20577"/>
          <ac:spMkLst>
            <pc:docMk/>
            <pc:sldMk cId="848994891" sldId="770"/>
            <ac:spMk id="2" creationId="{E55F140D-EE0F-48BC-8808-033DD18EF9C1}"/>
          </ac:spMkLst>
        </pc:spChg>
        <pc:spChg chg="mod">
          <ac:chgData name="Mark Higgins" userId="f99148ad-7e67-4304-8c11-27c7a53efd31" providerId="ADAL" clId="{47DC10C3-81B3-4CBD-89BF-2B4D68781B8D}" dt="2021-11-04T12:52:54.180" v="5442" actId="20577"/>
          <ac:spMkLst>
            <pc:docMk/>
            <pc:sldMk cId="848994891" sldId="770"/>
            <ac:spMk id="3" creationId="{637FF243-07DF-4207-B1DB-726973C81453}"/>
          </ac:spMkLst>
        </pc:spChg>
      </pc:sldChg>
      <pc:sldChg chg="modSp add del mod">
        <pc:chgData name="Mark Higgins" userId="f99148ad-7e67-4304-8c11-27c7a53efd31" providerId="ADAL" clId="{47DC10C3-81B3-4CBD-89BF-2B4D68781B8D}" dt="2021-11-07T16:04:36.021" v="32870" actId="47"/>
        <pc:sldMkLst>
          <pc:docMk/>
          <pc:sldMk cId="2310618842" sldId="771"/>
        </pc:sldMkLst>
        <pc:spChg chg="mod">
          <ac:chgData name="Mark Higgins" userId="f99148ad-7e67-4304-8c11-27c7a53efd31" providerId="ADAL" clId="{47DC10C3-81B3-4CBD-89BF-2B4D68781B8D}" dt="2021-11-03T16:29:26.402" v="2625" actId="20577"/>
          <ac:spMkLst>
            <pc:docMk/>
            <pc:sldMk cId="2310618842" sldId="771"/>
            <ac:spMk id="2" creationId="{E55F140D-EE0F-48BC-8808-033DD18EF9C1}"/>
          </ac:spMkLst>
        </pc:spChg>
        <pc:spChg chg="mod">
          <ac:chgData name="Mark Higgins" userId="f99148ad-7e67-4304-8c11-27c7a53efd31" providerId="ADAL" clId="{47DC10C3-81B3-4CBD-89BF-2B4D68781B8D}" dt="2021-11-04T12:46:59.355" v="4918" actId="20577"/>
          <ac:spMkLst>
            <pc:docMk/>
            <pc:sldMk cId="2310618842" sldId="771"/>
            <ac:spMk id="3" creationId="{637FF243-07DF-4207-B1DB-726973C81453}"/>
          </ac:spMkLst>
        </pc:spChg>
      </pc:sldChg>
      <pc:sldChg chg="modSp add del mod">
        <pc:chgData name="Mark Higgins" userId="f99148ad-7e67-4304-8c11-27c7a53efd31" providerId="ADAL" clId="{47DC10C3-81B3-4CBD-89BF-2B4D68781B8D}" dt="2021-11-07T16:04:36.021" v="32870" actId="47"/>
        <pc:sldMkLst>
          <pc:docMk/>
          <pc:sldMk cId="4126821666" sldId="772"/>
        </pc:sldMkLst>
        <pc:spChg chg="mod">
          <ac:chgData name="Mark Higgins" userId="f99148ad-7e67-4304-8c11-27c7a53efd31" providerId="ADAL" clId="{47DC10C3-81B3-4CBD-89BF-2B4D68781B8D}" dt="2021-11-03T16:29:40.854" v="2656" actId="20577"/>
          <ac:spMkLst>
            <pc:docMk/>
            <pc:sldMk cId="4126821666" sldId="772"/>
            <ac:spMk id="2" creationId="{E55F140D-EE0F-48BC-8808-033DD18EF9C1}"/>
          </ac:spMkLst>
        </pc:spChg>
        <pc:spChg chg="mod">
          <ac:chgData name="Mark Higgins" userId="f99148ad-7e67-4304-8c11-27c7a53efd31" providerId="ADAL" clId="{47DC10C3-81B3-4CBD-89BF-2B4D68781B8D}" dt="2021-11-04T12:44:48.545" v="4716" actId="20577"/>
          <ac:spMkLst>
            <pc:docMk/>
            <pc:sldMk cId="4126821666" sldId="772"/>
            <ac:spMk id="3" creationId="{637FF243-07DF-4207-B1DB-726973C81453}"/>
          </ac:spMkLst>
        </pc:spChg>
      </pc:sldChg>
      <pc:sldChg chg="modSp add del mod">
        <pc:chgData name="Mark Higgins" userId="f99148ad-7e67-4304-8c11-27c7a53efd31" providerId="ADAL" clId="{47DC10C3-81B3-4CBD-89BF-2B4D68781B8D}" dt="2021-11-04T12:42:45.182" v="4326" actId="47"/>
        <pc:sldMkLst>
          <pc:docMk/>
          <pc:sldMk cId="2932652462" sldId="773"/>
        </pc:sldMkLst>
        <pc:spChg chg="mod">
          <ac:chgData name="Mark Higgins" userId="f99148ad-7e67-4304-8c11-27c7a53efd31" providerId="ADAL" clId="{47DC10C3-81B3-4CBD-89BF-2B4D68781B8D}" dt="2021-11-03T16:29:51.571" v="2668" actId="20577"/>
          <ac:spMkLst>
            <pc:docMk/>
            <pc:sldMk cId="2932652462" sldId="773"/>
            <ac:spMk id="2" creationId="{E55F140D-EE0F-48BC-8808-033DD18EF9C1}"/>
          </ac:spMkLst>
        </pc:spChg>
      </pc:sldChg>
      <pc:sldChg chg="addSp modSp add del mod">
        <pc:chgData name="Mark Higgins" userId="f99148ad-7e67-4304-8c11-27c7a53efd31" providerId="ADAL" clId="{47DC10C3-81B3-4CBD-89BF-2B4D68781B8D}" dt="2021-11-07T16:04:36.021" v="32870" actId="47"/>
        <pc:sldMkLst>
          <pc:docMk/>
          <pc:sldMk cId="4180525082" sldId="774"/>
        </pc:sldMkLst>
        <pc:spChg chg="mod">
          <ac:chgData name="Mark Higgins" userId="f99148ad-7e67-4304-8c11-27c7a53efd31" providerId="ADAL" clId="{47DC10C3-81B3-4CBD-89BF-2B4D68781B8D}" dt="2021-11-03T16:30:12.796" v="2698" actId="115"/>
          <ac:spMkLst>
            <pc:docMk/>
            <pc:sldMk cId="4180525082" sldId="774"/>
            <ac:spMk id="2" creationId="{E55F140D-EE0F-48BC-8808-033DD18EF9C1}"/>
          </ac:spMkLst>
        </pc:spChg>
        <pc:spChg chg="mod">
          <ac:chgData name="Mark Higgins" userId="f99148ad-7e67-4304-8c11-27c7a53efd31" providerId="ADAL" clId="{47DC10C3-81B3-4CBD-89BF-2B4D68781B8D}" dt="2021-11-04T12:38:01.550" v="4063" actId="27636"/>
          <ac:spMkLst>
            <pc:docMk/>
            <pc:sldMk cId="4180525082" sldId="774"/>
            <ac:spMk id="3" creationId="{637FF243-07DF-4207-B1DB-726973C81453}"/>
          </ac:spMkLst>
        </pc:spChg>
        <pc:picChg chg="add mod">
          <ac:chgData name="Mark Higgins" userId="f99148ad-7e67-4304-8c11-27c7a53efd31" providerId="ADAL" clId="{47DC10C3-81B3-4CBD-89BF-2B4D68781B8D}" dt="2021-11-04T12:38:22.484" v="4065" actId="1076"/>
          <ac:picMkLst>
            <pc:docMk/>
            <pc:sldMk cId="4180525082" sldId="774"/>
            <ac:picMk id="5" creationId="{DD388562-C7D3-49CC-B0BD-EB3E545E0206}"/>
          </ac:picMkLst>
        </pc:picChg>
      </pc:sldChg>
      <pc:sldChg chg="addSp modSp add del mod">
        <pc:chgData name="Mark Higgins" userId="f99148ad-7e67-4304-8c11-27c7a53efd31" providerId="ADAL" clId="{47DC10C3-81B3-4CBD-89BF-2B4D68781B8D}" dt="2021-11-07T16:04:36.021" v="32870" actId="47"/>
        <pc:sldMkLst>
          <pc:docMk/>
          <pc:sldMk cId="3075322656" sldId="775"/>
        </pc:sldMkLst>
        <pc:spChg chg="mod">
          <ac:chgData name="Mark Higgins" userId="f99148ad-7e67-4304-8c11-27c7a53efd31" providerId="ADAL" clId="{47DC10C3-81B3-4CBD-89BF-2B4D68781B8D}" dt="2021-11-03T16:30:24.752" v="2714" actId="20577"/>
          <ac:spMkLst>
            <pc:docMk/>
            <pc:sldMk cId="3075322656" sldId="775"/>
            <ac:spMk id="2" creationId="{E55F140D-EE0F-48BC-8808-033DD18EF9C1}"/>
          </ac:spMkLst>
        </pc:spChg>
        <pc:spChg chg="mod">
          <ac:chgData name="Mark Higgins" userId="f99148ad-7e67-4304-8c11-27c7a53efd31" providerId="ADAL" clId="{47DC10C3-81B3-4CBD-89BF-2B4D68781B8D}" dt="2021-11-04T12:33:19.703" v="3555" actId="20577"/>
          <ac:spMkLst>
            <pc:docMk/>
            <pc:sldMk cId="3075322656" sldId="775"/>
            <ac:spMk id="3" creationId="{637FF243-07DF-4207-B1DB-726973C81453}"/>
          </ac:spMkLst>
        </pc:spChg>
        <pc:picChg chg="add mod">
          <ac:chgData name="Mark Higgins" userId="f99148ad-7e67-4304-8c11-27c7a53efd31" providerId="ADAL" clId="{47DC10C3-81B3-4CBD-89BF-2B4D68781B8D}" dt="2021-11-04T12:32:23.816" v="3464" actId="1076"/>
          <ac:picMkLst>
            <pc:docMk/>
            <pc:sldMk cId="3075322656" sldId="775"/>
            <ac:picMk id="5" creationId="{07CFD01F-0B6F-4DA1-836A-DD80AA60A4F1}"/>
          </ac:picMkLst>
        </pc:picChg>
      </pc:sldChg>
      <pc:sldChg chg="modSp add del mod">
        <pc:chgData name="Mark Higgins" userId="f99148ad-7e67-4304-8c11-27c7a53efd31" providerId="ADAL" clId="{47DC10C3-81B3-4CBD-89BF-2B4D68781B8D}" dt="2021-11-07T16:04:36.021" v="32870" actId="47"/>
        <pc:sldMkLst>
          <pc:docMk/>
          <pc:sldMk cId="2644101182" sldId="776"/>
        </pc:sldMkLst>
        <pc:spChg chg="mod">
          <ac:chgData name="Mark Higgins" userId="f99148ad-7e67-4304-8c11-27c7a53efd31" providerId="ADAL" clId="{47DC10C3-81B3-4CBD-89BF-2B4D68781B8D}" dt="2021-11-03T16:30:40.727" v="2741" actId="20577"/>
          <ac:spMkLst>
            <pc:docMk/>
            <pc:sldMk cId="2644101182" sldId="776"/>
            <ac:spMk id="2" creationId="{E55F140D-EE0F-48BC-8808-033DD18EF9C1}"/>
          </ac:spMkLst>
        </pc:spChg>
        <pc:spChg chg="mod">
          <ac:chgData name="Mark Higgins" userId="f99148ad-7e67-4304-8c11-27c7a53efd31" providerId="ADAL" clId="{47DC10C3-81B3-4CBD-89BF-2B4D68781B8D}" dt="2021-11-04T12:29:58.132" v="3228" actId="15"/>
          <ac:spMkLst>
            <pc:docMk/>
            <pc:sldMk cId="2644101182" sldId="776"/>
            <ac:spMk id="3" creationId="{637FF243-07DF-4207-B1DB-726973C81453}"/>
          </ac:spMkLst>
        </pc:spChg>
      </pc:sldChg>
      <pc:sldChg chg="modSp new del mod ord">
        <pc:chgData name="Mark Higgins" userId="f99148ad-7e67-4304-8c11-27c7a53efd31" providerId="ADAL" clId="{47DC10C3-81B3-4CBD-89BF-2B4D68781B8D}" dt="2021-11-07T16:04:36.021" v="32870" actId="47"/>
        <pc:sldMkLst>
          <pc:docMk/>
          <pc:sldMk cId="20185765" sldId="777"/>
        </pc:sldMkLst>
        <pc:spChg chg="mod">
          <ac:chgData name="Mark Higgins" userId="f99148ad-7e67-4304-8c11-27c7a53efd31" providerId="ADAL" clId="{47DC10C3-81B3-4CBD-89BF-2B4D68781B8D}" dt="2021-11-03T16:32:30.616" v="2767" actId="20577"/>
          <ac:spMkLst>
            <pc:docMk/>
            <pc:sldMk cId="20185765" sldId="777"/>
            <ac:spMk id="2" creationId="{4C64D302-202C-40EA-9939-E96C31EFB7CC}"/>
          </ac:spMkLst>
        </pc:spChg>
      </pc:sldChg>
      <pc:sldChg chg="modSp new del mod">
        <pc:chgData name="Mark Higgins" userId="f99148ad-7e67-4304-8c11-27c7a53efd31" providerId="ADAL" clId="{47DC10C3-81B3-4CBD-89BF-2B4D68781B8D}" dt="2021-11-07T16:04:36.021" v="32870" actId="47"/>
        <pc:sldMkLst>
          <pc:docMk/>
          <pc:sldMk cId="4198735718" sldId="778"/>
        </pc:sldMkLst>
        <pc:spChg chg="mod">
          <ac:chgData name="Mark Higgins" userId="f99148ad-7e67-4304-8c11-27c7a53efd31" providerId="ADAL" clId="{47DC10C3-81B3-4CBD-89BF-2B4D68781B8D}" dt="2021-11-03T16:32:48.990" v="2792" actId="20577"/>
          <ac:spMkLst>
            <pc:docMk/>
            <pc:sldMk cId="4198735718" sldId="778"/>
            <ac:spMk id="2" creationId="{1EC13C53-DB21-4043-B696-4BE1025334DE}"/>
          </ac:spMkLst>
        </pc:spChg>
      </pc:sldChg>
      <pc:sldChg chg="modSp new del mod">
        <pc:chgData name="Mark Higgins" userId="f99148ad-7e67-4304-8c11-27c7a53efd31" providerId="ADAL" clId="{47DC10C3-81B3-4CBD-89BF-2B4D68781B8D}" dt="2021-11-07T16:04:36.021" v="32870" actId="47"/>
        <pc:sldMkLst>
          <pc:docMk/>
          <pc:sldMk cId="3550930138" sldId="779"/>
        </pc:sldMkLst>
        <pc:spChg chg="mod">
          <ac:chgData name="Mark Higgins" userId="f99148ad-7e67-4304-8c11-27c7a53efd31" providerId="ADAL" clId="{47DC10C3-81B3-4CBD-89BF-2B4D68781B8D}" dt="2021-11-03T16:33:39.224" v="2811" actId="20577"/>
          <ac:spMkLst>
            <pc:docMk/>
            <pc:sldMk cId="3550930138" sldId="779"/>
            <ac:spMk id="2" creationId="{BF68AD0D-779B-4B4C-AF70-FAE9FC4F11F7}"/>
          </ac:spMkLst>
        </pc:spChg>
      </pc:sldChg>
      <pc:sldChg chg="modSp add del mod">
        <pc:chgData name="Mark Higgins" userId="f99148ad-7e67-4304-8c11-27c7a53efd31" providerId="ADAL" clId="{47DC10C3-81B3-4CBD-89BF-2B4D68781B8D}" dt="2021-11-07T16:04:36.021" v="32870" actId="47"/>
        <pc:sldMkLst>
          <pc:docMk/>
          <pc:sldMk cId="2402439807" sldId="780"/>
        </pc:sldMkLst>
        <pc:spChg chg="mod">
          <ac:chgData name="Mark Higgins" userId="f99148ad-7e67-4304-8c11-27c7a53efd31" providerId="ADAL" clId="{47DC10C3-81B3-4CBD-89BF-2B4D68781B8D}" dt="2021-11-03T16:33:50.446" v="2816" actId="20577"/>
          <ac:spMkLst>
            <pc:docMk/>
            <pc:sldMk cId="2402439807" sldId="780"/>
            <ac:spMk id="2" creationId="{BF68AD0D-779B-4B4C-AF70-FAE9FC4F11F7}"/>
          </ac:spMkLst>
        </pc:spChg>
      </pc:sldChg>
      <pc:sldChg chg="modSp add del mod">
        <pc:chgData name="Mark Higgins" userId="f99148ad-7e67-4304-8c11-27c7a53efd31" providerId="ADAL" clId="{47DC10C3-81B3-4CBD-89BF-2B4D68781B8D}" dt="2021-11-07T16:04:36.021" v="32870" actId="47"/>
        <pc:sldMkLst>
          <pc:docMk/>
          <pc:sldMk cId="94368716" sldId="781"/>
        </pc:sldMkLst>
        <pc:spChg chg="mod">
          <ac:chgData name="Mark Higgins" userId="f99148ad-7e67-4304-8c11-27c7a53efd31" providerId="ADAL" clId="{47DC10C3-81B3-4CBD-89BF-2B4D68781B8D}" dt="2021-11-03T16:34:35.911" v="2839" actId="20577"/>
          <ac:spMkLst>
            <pc:docMk/>
            <pc:sldMk cId="94368716" sldId="781"/>
            <ac:spMk id="2" creationId="{BF68AD0D-779B-4B4C-AF70-FAE9FC4F11F7}"/>
          </ac:spMkLst>
        </pc:spChg>
      </pc:sldChg>
      <pc:sldChg chg="modSp add del mod">
        <pc:chgData name="Mark Higgins" userId="f99148ad-7e67-4304-8c11-27c7a53efd31" providerId="ADAL" clId="{47DC10C3-81B3-4CBD-89BF-2B4D68781B8D}" dt="2021-11-07T16:04:36.021" v="32870" actId="47"/>
        <pc:sldMkLst>
          <pc:docMk/>
          <pc:sldMk cId="3580167779" sldId="782"/>
        </pc:sldMkLst>
        <pc:spChg chg="mod">
          <ac:chgData name="Mark Higgins" userId="f99148ad-7e67-4304-8c11-27c7a53efd31" providerId="ADAL" clId="{47DC10C3-81B3-4CBD-89BF-2B4D68781B8D}" dt="2021-11-03T16:35:10.695" v="2864" actId="20577"/>
          <ac:spMkLst>
            <pc:docMk/>
            <pc:sldMk cId="3580167779" sldId="782"/>
            <ac:spMk id="2" creationId="{BF68AD0D-779B-4B4C-AF70-FAE9FC4F11F7}"/>
          </ac:spMkLst>
        </pc:spChg>
      </pc:sldChg>
      <pc:sldChg chg="addSp modSp new del mod">
        <pc:chgData name="Mark Higgins" userId="f99148ad-7e67-4304-8c11-27c7a53efd31" providerId="ADAL" clId="{47DC10C3-81B3-4CBD-89BF-2B4D68781B8D}" dt="2021-11-07T16:04:36.021" v="32870" actId="47"/>
        <pc:sldMkLst>
          <pc:docMk/>
          <pc:sldMk cId="3639021523" sldId="783"/>
        </pc:sldMkLst>
        <pc:spChg chg="mod">
          <ac:chgData name="Mark Higgins" userId="f99148ad-7e67-4304-8c11-27c7a53efd31" providerId="ADAL" clId="{47DC10C3-81B3-4CBD-89BF-2B4D68781B8D}" dt="2021-11-03T16:36:25.695" v="2893" actId="20577"/>
          <ac:spMkLst>
            <pc:docMk/>
            <pc:sldMk cId="3639021523" sldId="783"/>
            <ac:spMk id="2" creationId="{BDDF1BBA-AD47-40D7-9A64-3CAB62922152}"/>
          </ac:spMkLst>
        </pc:spChg>
        <pc:spChg chg="mod">
          <ac:chgData name="Mark Higgins" userId="f99148ad-7e67-4304-8c11-27c7a53efd31" providerId="ADAL" clId="{47DC10C3-81B3-4CBD-89BF-2B4D68781B8D}" dt="2021-11-04T13:13:08.705" v="6996" actId="20577"/>
          <ac:spMkLst>
            <pc:docMk/>
            <pc:sldMk cId="3639021523" sldId="783"/>
            <ac:spMk id="3" creationId="{4D7D2F95-411D-4FD9-A190-DAF4DCE44AA6}"/>
          </ac:spMkLst>
        </pc:spChg>
        <pc:picChg chg="add mod">
          <ac:chgData name="Mark Higgins" userId="f99148ad-7e67-4304-8c11-27c7a53efd31" providerId="ADAL" clId="{47DC10C3-81B3-4CBD-89BF-2B4D68781B8D}" dt="2021-11-04T13:13:03.948" v="6994" actId="1076"/>
          <ac:picMkLst>
            <pc:docMk/>
            <pc:sldMk cId="3639021523" sldId="783"/>
            <ac:picMk id="4" creationId="{F3C4E893-649B-443F-94E8-9606B1A7EBFD}"/>
          </ac:picMkLst>
        </pc:picChg>
      </pc:sldChg>
      <pc:sldChg chg="addSp modSp add del mod">
        <pc:chgData name="Mark Higgins" userId="f99148ad-7e67-4304-8c11-27c7a53efd31" providerId="ADAL" clId="{47DC10C3-81B3-4CBD-89BF-2B4D68781B8D}" dt="2021-11-07T16:04:36.021" v="32870" actId="47"/>
        <pc:sldMkLst>
          <pc:docMk/>
          <pc:sldMk cId="2078875398" sldId="784"/>
        </pc:sldMkLst>
        <pc:spChg chg="mod">
          <ac:chgData name="Mark Higgins" userId="f99148ad-7e67-4304-8c11-27c7a53efd31" providerId="ADAL" clId="{47DC10C3-81B3-4CBD-89BF-2B4D68781B8D}" dt="2021-11-03T16:36:53.670" v="2919" actId="20577"/>
          <ac:spMkLst>
            <pc:docMk/>
            <pc:sldMk cId="2078875398" sldId="784"/>
            <ac:spMk id="2" creationId="{BDDF1BBA-AD47-40D7-9A64-3CAB62922152}"/>
          </ac:spMkLst>
        </pc:spChg>
        <pc:spChg chg="mod">
          <ac:chgData name="Mark Higgins" userId="f99148ad-7e67-4304-8c11-27c7a53efd31" providerId="ADAL" clId="{47DC10C3-81B3-4CBD-89BF-2B4D68781B8D}" dt="2021-11-04T13:21:23.364" v="7616" actId="27636"/>
          <ac:spMkLst>
            <pc:docMk/>
            <pc:sldMk cId="2078875398" sldId="784"/>
            <ac:spMk id="3" creationId="{4D7D2F95-411D-4FD9-A190-DAF4DCE44AA6}"/>
          </ac:spMkLst>
        </pc:spChg>
        <pc:picChg chg="add mod ord">
          <ac:chgData name="Mark Higgins" userId="f99148ad-7e67-4304-8c11-27c7a53efd31" providerId="ADAL" clId="{47DC10C3-81B3-4CBD-89BF-2B4D68781B8D}" dt="2021-11-04T13:22:17.182" v="7625" actId="1076"/>
          <ac:picMkLst>
            <pc:docMk/>
            <pc:sldMk cId="2078875398" sldId="784"/>
            <ac:picMk id="5" creationId="{CDBEAD32-E808-4095-86EE-CF6A8B1C4478}"/>
          </ac:picMkLst>
        </pc:picChg>
      </pc:sldChg>
      <pc:sldChg chg="addSp delSp modSp add del mod">
        <pc:chgData name="Mark Higgins" userId="f99148ad-7e67-4304-8c11-27c7a53efd31" providerId="ADAL" clId="{47DC10C3-81B3-4CBD-89BF-2B4D68781B8D}" dt="2021-11-07T16:04:36.021" v="32870" actId="47"/>
        <pc:sldMkLst>
          <pc:docMk/>
          <pc:sldMk cId="4101521925" sldId="785"/>
        </pc:sldMkLst>
        <pc:spChg chg="mod">
          <ac:chgData name="Mark Higgins" userId="f99148ad-7e67-4304-8c11-27c7a53efd31" providerId="ADAL" clId="{47DC10C3-81B3-4CBD-89BF-2B4D68781B8D}" dt="2021-11-03T16:37:07.724" v="2942" actId="20577"/>
          <ac:spMkLst>
            <pc:docMk/>
            <pc:sldMk cId="4101521925" sldId="785"/>
            <ac:spMk id="2" creationId="{BDDF1BBA-AD47-40D7-9A64-3CAB62922152}"/>
          </ac:spMkLst>
        </pc:spChg>
        <pc:spChg chg="mod">
          <ac:chgData name="Mark Higgins" userId="f99148ad-7e67-4304-8c11-27c7a53efd31" providerId="ADAL" clId="{47DC10C3-81B3-4CBD-89BF-2B4D68781B8D}" dt="2021-11-04T13:32:35.847" v="7900" actId="20577"/>
          <ac:spMkLst>
            <pc:docMk/>
            <pc:sldMk cId="4101521925" sldId="785"/>
            <ac:spMk id="3" creationId="{4D7D2F95-411D-4FD9-A190-DAF4DCE44AA6}"/>
          </ac:spMkLst>
        </pc:spChg>
        <pc:spChg chg="add del">
          <ac:chgData name="Mark Higgins" userId="f99148ad-7e67-4304-8c11-27c7a53efd31" providerId="ADAL" clId="{47DC10C3-81B3-4CBD-89BF-2B4D68781B8D}" dt="2021-11-04T13:31:49.622" v="7876"/>
          <ac:spMkLst>
            <pc:docMk/>
            <pc:sldMk cId="4101521925" sldId="785"/>
            <ac:spMk id="4" creationId="{70B9A2B3-3A06-4FAB-8DD1-AD2CD2AEEACA}"/>
          </ac:spMkLst>
        </pc:spChg>
        <pc:spChg chg="add del">
          <ac:chgData name="Mark Higgins" userId="f99148ad-7e67-4304-8c11-27c7a53efd31" providerId="ADAL" clId="{47DC10C3-81B3-4CBD-89BF-2B4D68781B8D}" dt="2021-11-04T13:31:57.631" v="7882"/>
          <ac:spMkLst>
            <pc:docMk/>
            <pc:sldMk cId="4101521925" sldId="785"/>
            <ac:spMk id="5" creationId="{B6969430-E714-4663-9820-2191DB03A0F1}"/>
          </ac:spMkLst>
        </pc:spChg>
      </pc:sldChg>
      <pc:sldChg chg="modSp add del mod modNotesTx">
        <pc:chgData name="Mark Higgins" userId="f99148ad-7e67-4304-8c11-27c7a53efd31" providerId="ADAL" clId="{47DC10C3-81B3-4CBD-89BF-2B4D68781B8D}" dt="2021-11-07T16:04:36.021" v="32870" actId="47"/>
        <pc:sldMkLst>
          <pc:docMk/>
          <pc:sldMk cId="1707891961" sldId="786"/>
        </pc:sldMkLst>
        <pc:spChg chg="mod">
          <ac:chgData name="Mark Higgins" userId="f99148ad-7e67-4304-8c11-27c7a53efd31" providerId="ADAL" clId="{47DC10C3-81B3-4CBD-89BF-2B4D68781B8D}" dt="2021-11-04T14:40:28.049" v="7934" actId="20577"/>
          <ac:spMkLst>
            <pc:docMk/>
            <pc:sldMk cId="1707891961" sldId="786"/>
            <ac:spMk id="2" creationId="{BDDF1BBA-AD47-40D7-9A64-3CAB62922152}"/>
          </ac:spMkLst>
        </pc:spChg>
        <pc:spChg chg="mod">
          <ac:chgData name="Mark Higgins" userId="f99148ad-7e67-4304-8c11-27c7a53efd31" providerId="ADAL" clId="{47DC10C3-81B3-4CBD-89BF-2B4D68781B8D}" dt="2021-11-04T14:45:30.734" v="8463" actId="20577"/>
          <ac:spMkLst>
            <pc:docMk/>
            <pc:sldMk cId="1707891961" sldId="786"/>
            <ac:spMk id="3" creationId="{4D7D2F95-411D-4FD9-A190-DAF4DCE44AA6}"/>
          </ac:spMkLst>
        </pc:spChg>
      </pc:sldChg>
      <pc:sldChg chg="modSp new del mod">
        <pc:chgData name="Mark Higgins" userId="f99148ad-7e67-4304-8c11-27c7a53efd31" providerId="ADAL" clId="{47DC10C3-81B3-4CBD-89BF-2B4D68781B8D}" dt="2021-11-07T16:04:36.021" v="32870" actId="47"/>
        <pc:sldMkLst>
          <pc:docMk/>
          <pc:sldMk cId="587866261" sldId="787"/>
        </pc:sldMkLst>
        <pc:spChg chg="mod">
          <ac:chgData name="Mark Higgins" userId="f99148ad-7e67-4304-8c11-27c7a53efd31" providerId="ADAL" clId="{47DC10C3-81B3-4CBD-89BF-2B4D68781B8D}" dt="2021-11-04T13:02:13.897" v="6145" actId="20577"/>
          <ac:spMkLst>
            <pc:docMk/>
            <pc:sldMk cId="587866261" sldId="787"/>
            <ac:spMk id="2" creationId="{1CA19B7A-4B70-4030-8323-5FE8F3518749}"/>
          </ac:spMkLst>
        </pc:spChg>
        <pc:spChg chg="mod">
          <ac:chgData name="Mark Higgins" userId="f99148ad-7e67-4304-8c11-27c7a53efd31" providerId="ADAL" clId="{47DC10C3-81B3-4CBD-89BF-2B4D68781B8D}" dt="2021-11-04T13:06:07.869" v="6710" actId="20577"/>
          <ac:spMkLst>
            <pc:docMk/>
            <pc:sldMk cId="587866261" sldId="787"/>
            <ac:spMk id="3" creationId="{6138C104-CAF6-40C4-9AA7-B54B33254EAD}"/>
          </ac:spMkLst>
        </pc:spChg>
      </pc:sldChg>
      <pc:sldChg chg="modSp add del mod">
        <pc:chgData name="Mark Higgins" userId="f99148ad-7e67-4304-8c11-27c7a53efd31" providerId="ADAL" clId="{47DC10C3-81B3-4CBD-89BF-2B4D68781B8D}" dt="2021-11-07T16:04:36.021" v="32870" actId="47"/>
        <pc:sldMkLst>
          <pc:docMk/>
          <pc:sldMk cId="1557479678" sldId="788"/>
        </pc:sldMkLst>
        <pc:spChg chg="mod">
          <ac:chgData name="Mark Higgins" userId="f99148ad-7e67-4304-8c11-27c7a53efd31" providerId="ADAL" clId="{47DC10C3-81B3-4CBD-89BF-2B4D68781B8D}" dt="2021-11-04T13:30:01.009" v="7868" actId="12"/>
          <ac:spMkLst>
            <pc:docMk/>
            <pc:sldMk cId="1557479678" sldId="788"/>
            <ac:spMk id="3" creationId="{4D7D2F95-411D-4FD9-A190-DAF4DCE44AA6}"/>
          </ac:spMkLst>
        </pc:spChg>
      </pc:sldChg>
      <pc:sldChg chg="modSp add del mod">
        <pc:chgData name="Mark Higgins" userId="f99148ad-7e67-4304-8c11-27c7a53efd31" providerId="ADAL" clId="{47DC10C3-81B3-4CBD-89BF-2B4D68781B8D}" dt="2021-11-04T13:07:41.662" v="6711" actId="47"/>
        <pc:sldMkLst>
          <pc:docMk/>
          <pc:sldMk cId="4113528564" sldId="788"/>
        </pc:sldMkLst>
        <pc:spChg chg="mod">
          <ac:chgData name="Mark Higgins" userId="f99148ad-7e67-4304-8c11-27c7a53efd31" providerId="ADAL" clId="{47DC10C3-81B3-4CBD-89BF-2B4D68781B8D}" dt="2021-11-04T13:05:14.161" v="6605" actId="20577"/>
          <ac:spMkLst>
            <pc:docMk/>
            <pc:sldMk cId="4113528564" sldId="788"/>
            <ac:spMk id="3" creationId="{6138C104-CAF6-40C4-9AA7-B54B33254EAD}"/>
          </ac:spMkLst>
        </pc:spChg>
      </pc:sldChg>
      <pc:sldChg chg="modSp add del mod">
        <pc:chgData name="Mark Higgins" userId="f99148ad-7e67-4304-8c11-27c7a53efd31" providerId="ADAL" clId="{47DC10C3-81B3-4CBD-89BF-2B4D68781B8D}" dt="2021-11-07T16:04:36.021" v="32870" actId="47"/>
        <pc:sldMkLst>
          <pc:docMk/>
          <pc:sldMk cId="1702450550" sldId="789"/>
        </pc:sldMkLst>
        <pc:spChg chg="mod">
          <ac:chgData name="Mark Higgins" userId="f99148ad-7e67-4304-8c11-27c7a53efd31" providerId="ADAL" clId="{47DC10C3-81B3-4CBD-89BF-2B4D68781B8D}" dt="2021-11-04T14:45:47.355" v="8480" actId="20577"/>
          <ac:spMkLst>
            <pc:docMk/>
            <pc:sldMk cId="1702450550" sldId="789"/>
            <ac:spMk id="2" creationId="{BDDF1BBA-AD47-40D7-9A64-3CAB62922152}"/>
          </ac:spMkLst>
        </pc:spChg>
        <pc:spChg chg="mod">
          <ac:chgData name="Mark Higgins" userId="f99148ad-7e67-4304-8c11-27c7a53efd31" providerId="ADAL" clId="{47DC10C3-81B3-4CBD-89BF-2B4D68781B8D}" dt="2021-11-04T14:47:51.235" v="8604" actId="27636"/>
          <ac:spMkLst>
            <pc:docMk/>
            <pc:sldMk cId="1702450550" sldId="789"/>
            <ac:spMk id="3" creationId="{4D7D2F95-411D-4FD9-A190-DAF4DCE44AA6}"/>
          </ac:spMkLst>
        </pc:spChg>
      </pc:sldChg>
      <pc:sldChg chg="modSp add del mod">
        <pc:chgData name="Mark Higgins" userId="f99148ad-7e67-4304-8c11-27c7a53efd31" providerId="ADAL" clId="{47DC10C3-81B3-4CBD-89BF-2B4D68781B8D}" dt="2021-11-07T16:04:36.021" v="32870" actId="47"/>
        <pc:sldMkLst>
          <pc:docMk/>
          <pc:sldMk cId="3543625010" sldId="790"/>
        </pc:sldMkLst>
        <pc:spChg chg="mod">
          <ac:chgData name="Mark Higgins" userId="f99148ad-7e67-4304-8c11-27c7a53efd31" providerId="ADAL" clId="{47DC10C3-81B3-4CBD-89BF-2B4D68781B8D}" dt="2021-11-04T14:53:10.524" v="8630" actId="20577"/>
          <ac:spMkLst>
            <pc:docMk/>
            <pc:sldMk cId="3543625010" sldId="790"/>
            <ac:spMk id="2" creationId="{BDDF1BBA-AD47-40D7-9A64-3CAB62922152}"/>
          </ac:spMkLst>
        </pc:spChg>
        <pc:spChg chg="mod">
          <ac:chgData name="Mark Higgins" userId="f99148ad-7e67-4304-8c11-27c7a53efd31" providerId="ADAL" clId="{47DC10C3-81B3-4CBD-89BF-2B4D68781B8D}" dt="2021-11-04T14:54:28.301" v="8911" actId="20577"/>
          <ac:spMkLst>
            <pc:docMk/>
            <pc:sldMk cId="3543625010" sldId="790"/>
            <ac:spMk id="3" creationId="{4D7D2F95-411D-4FD9-A190-DAF4DCE44AA6}"/>
          </ac:spMkLst>
        </pc:spChg>
      </pc:sldChg>
      <pc:sldChg chg="add del">
        <pc:chgData name="Mark Higgins" userId="f99148ad-7e67-4304-8c11-27c7a53efd31" providerId="ADAL" clId="{47DC10C3-81B3-4CBD-89BF-2B4D68781B8D}" dt="2021-11-04T14:49:19.096" v="8622" actId="47"/>
        <pc:sldMkLst>
          <pc:docMk/>
          <pc:sldMk cId="365126653" sldId="791"/>
        </pc:sldMkLst>
      </pc:sldChg>
      <pc:sldChg chg="modSp add del mod">
        <pc:chgData name="Mark Higgins" userId="f99148ad-7e67-4304-8c11-27c7a53efd31" providerId="ADAL" clId="{47DC10C3-81B3-4CBD-89BF-2B4D68781B8D}" dt="2021-11-07T16:04:36.021" v="32870" actId="47"/>
        <pc:sldMkLst>
          <pc:docMk/>
          <pc:sldMk cId="2359952045" sldId="791"/>
        </pc:sldMkLst>
        <pc:spChg chg="mod">
          <ac:chgData name="Mark Higgins" userId="f99148ad-7e67-4304-8c11-27c7a53efd31" providerId="ADAL" clId="{47DC10C3-81B3-4CBD-89BF-2B4D68781B8D}" dt="2021-11-04T14:56:17.857" v="8987" actId="14100"/>
          <ac:spMkLst>
            <pc:docMk/>
            <pc:sldMk cId="2359952045" sldId="791"/>
            <ac:spMk id="2" creationId="{BDDF1BBA-AD47-40D7-9A64-3CAB62922152}"/>
          </ac:spMkLst>
        </pc:spChg>
        <pc:spChg chg="mod">
          <ac:chgData name="Mark Higgins" userId="f99148ad-7e67-4304-8c11-27c7a53efd31" providerId="ADAL" clId="{47DC10C3-81B3-4CBD-89BF-2B4D68781B8D}" dt="2021-11-04T14:56:25.538" v="9009" actId="20577"/>
          <ac:spMkLst>
            <pc:docMk/>
            <pc:sldMk cId="2359952045" sldId="791"/>
            <ac:spMk id="3" creationId="{4D7D2F95-411D-4FD9-A190-DAF4DCE44AA6}"/>
          </ac:spMkLst>
        </pc:spChg>
      </pc:sldChg>
      <pc:sldChg chg="modSp add del mod">
        <pc:chgData name="Mark Higgins" userId="f99148ad-7e67-4304-8c11-27c7a53efd31" providerId="ADAL" clId="{47DC10C3-81B3-4CBD-89BF-2B4D68781B8D}" dt="2021-11-07T16:04:36.021" v="32870" actId="47"/>
        <pc:sldMkLst>
          <pc:docMk/>
          <pc:sldMk cId="1054937364" sldId="792"/>
        </pc:sldMkLst>
        <pc:spChg chg="mod">
          <ac:chgData name="Mark Higgins" userId="f99148ad-7e67-4304-8c11-27c7a53efd31" providerId="ADAL" clId="{47DC10C3-81B3-4CBD-89BF-2B4D68781B8D}" dt="2021-11-04T15:00:21.369" v="9041" actId="20577"/>
          <ac:spMkLst>
            <pc:docMk/>
            <pc:sldMk cId="1054937364" sldId="792"/>
            <ac:spMk id="2" creationId="{BDDF1BBA-AD47-40D7-9A64-3CAB62922152}"/>
          </ac:spMkLst>
        </pc:spChg>
        <pc:spChg chg="mod">
          <ac:chgData name="Mark Higgins" userId="f99148ad-7e67-4304-8c11-27c7a53efd31" providerId="ADAL" clId="{47DC10C3-81B3-4CBD-89BF-2B4D68781B8D}" dt="2021-11-04T15:01:51.668" v="9249" actId="20577"/>
          <ac:spMkLst>
            <pc:docMk/>
            <pc:sldMk cId="1054937364" sldId="792"/>
            <ac:spMk id="3" creationId="{4D7D2F95-411D-4FD9-A190-DAF4DCE44AA6}"/>
          </ac:spMkLst>
        </pc:spChg>
      </pc:sldChg>
      <pc:sldChg chg="add del">
        <pc:chgData name="Mark Higgins" userId="f99148ad-7e67-4304-8c11-27c7a53efd31" providerId="ADAL" clId="{47DC10C3-81B3-4CBD-89BF-2B4D68781B8D}" dt="2021-11-04T14:49:17.818" v="8621" actId="47"/>
        <pc:sldMkLst>
          <pc:docMk/>
          <pc:sldMk cId="3994099967" sldId="792"/>
        </pc:sldMkLst>
      </pc:sldChg>
      <pc:sldChg chg="modSp add del mod">
        <pc:chgData name="Mark Higgins" userId="f99148ad-7e67-4304-8c11-27c7a53efd31" providerId="ADAL" clId="{47DC10C3-81B3-4CBD-89BF-2B4D68781B8D}" dt="2021-11-04T14:49:16.155" v="8620" actId="47"/>
        <pc:sldMkLst>
          <pc:docMk/>
          <pc:sldMk cId="955212835" sldId="793"/>
        </pc:sldMkLst>
        <pc:spChg chg="mod">
          <ac:chgData name="Mark Higgins" userId="f99148ad-7e67-4304-8c11-27c7a53efd31" providerId="ADAL" clId="{47DC10C3-81B3-4CBD-89BF-2B4D68781B8D}" dt="2021-11-04T14:48:21.564" v="8619" actId="20577"/>
          <ac:spMkLst>
            <pc:docMk/>
            <pc:sldMk cId="955212835" sldId="793"/>
            <ac:spMk id="2" creationId="{BDDF1BBA-AD47-40D7-9A64-3CAB62922152}"/>
          </ac:spMkLst>
        </pc:spChg>
      </pc:sldChg>
      <pc:sldChg chg="modSp add del mod">
        <pc:chgData name="Mark Higgins" userId="f99148ad-7e67-4304-8c11-27c7a53efd31" providerId="ADAL" clId="{47DC10C3-81B3-4CBD-89BF-2B4D68781B8D}" dt="2021-11-07T16:04:36.021" v="32870" actId="47"/>
        <pc:sldMkLst>
          <pc:docMk/>
          <pc:sldMk cId="2682385095" sldId="793"/>
        </pc:sldMkLst>
        <pc:spChg chg="mod">
          <ac:chgData name="Mark Higgins" userId="f99148ad-7e67-4304-8c11-27c7a53efd31" providerId="ADAL" clId="{47DC10C3-81B3-4CBD-89BF-2B4D68781B8D}" dt="2021-11-04T15:03:00.172" v="9306" actId="20577"/>
          <ac:spMkLst>
            <pc:docMk/>
            <pc:sldMk cId="2682385095" sldId="793"/>
            <ac:spMk id="2" creationId="{BDDF1BBA-AD47-40D7-9A64-3CAB62922152}"/>
          </ac:spMkLst>
        </pc:spChg>
        <pc:spChg chg="mod">
          <ac:chgData name="Mark Higgins" userId="f99148ad-7e67-4304-8c11-27c7a53efd31" providerId="ADAL" clId="{47DC10C3-81B3-4CBD-89BF-2B4D68781B8D}" dt="2021-11-04T15:03:42.726" v="9457" actId="20577"/>
          <ac:spMkLst>
            <pc:docMk/>
            <pc:sldMk cId="2682385095" sldId="793"/>
            <ac:spMk id="3" creationId="{4D7D2F95-411D-4FD9-A190-DAF4DCE44AA6}"/>
          </ac:spMkLst>
        </pc:spChg>
      </pc:sldChg>
      <pc:sldChg chg="modSp add del mod">
        <pc:chgData name="Mark Higgins" userId="f99148ad-7e67-4304-8c11-27c7a53efd31" providerId="ADAL" clId="{47DC10C3-81B3-4CBD-89BF-2B4D68781B8D}" dt="2021-11-07T16:04:36.021" v="32870" actId="47"/>
        <pc:sldMkLst>
          <pc:docMk/>
          <pc:sldMk cId="3975867134" sldId="794"/>
        </pc:sldMkLst>
        <pc:spChg chg="mod">
          <ac:chgData name="Mark Higgins" userId="f99148ad-7e67-4304-8c11-27c7a53efd31" providerId="ADAL" clId="{47DC10C3-81B3-4CBD-89BF-2B4D68781B8D}" dt="2021-11-04T15:04:44.691" v="9473" actId="20577"/>
          <ac:spMkLst>
            <pc:docMk/>
            <pc:sldMk cId="3975867134" sldId="794"/>
            <ac:spMk id="2" creationId="{BDDF1BBA-AD47-40D7-9A64-3CAB62922152}"/>
          </ac:spMkLst>
        </pc:spChg>
        <pc:spChg chg="mod">
          <ac:chgData name="Mark Higgins" userId="f99148ad-7e67-4304-8c11-27c7a53efd31" providerId="ADAL" clId="{47DC10C3-81B3-4CBD-89BF-2B4D68781B8D}" dt="2021-11-04T15:07:25.986" v="9883" actId="20577"/>
          <ac:spMkLst>
            <pc:docMk/>
            <pc:sldMk cId="3975867134" sldId="794"/>
            <ac:spMk id="3" creationId="{4D7D2F95-411D-4FD9-A190-DAF4DCE44AA6}"/>
          </ac:spMkLst>
        </pc:spChg>
      </pc:sldChg>
      <pc:sldChg chg="modSp new del mod">
        <pc:chgData name="Mark Higgins" userId="f99148ad-7e67-4304-8c11-27c7a53efd31" providerId="ADAL" clId="{47DC10C3-81B3-4CBD-89BF-2B4D68781B8D}" dt="2021-11-07T16:04:36.021" v="32870" actId="47"/>
        <pc:sldMkLst>
          <pc:docMk/>
          <pc:sldMk cId="2457915311" sldId="795"/>
        </pc:sldMkLst>
        <pc:spChg chg="mod">
          <ac:chgData name="Mark Higgins" userId="f99148ad-7e67-4304-8c11-27c7a53efd31" providerId="ADAL" clId="{47DC10C3-81B3-4CBD-89BF-2B4D68781B8D}" dt="2021-11-04T15:14:59.940" v="10133" actId="20577"/>
          <ac:spMkLst>
            <pc:docMk/>
            <pc:sldMk cId="2457915311" sldId="795"/>
            <ac:spMk id="2" creationId="{C4ED6C99-3222-435B-A08A-EA9335185C02}"/>
          </ac:spMkLst>
        </pc:spChg>
        <pc:spChg chg="mod">
          <ac:chgData name="Mark Higgins" userId="f99148ad-7e67-4304-8c11-27c7a53efd31" providerId="ADAL" clId="{47DC10C3-81B3-4CBD-89BF-2B4D68781B8D}" dt="2021-11-04T15:19:48.113" v="10618" actId="27636"/>
          <ac:spMkLst>
            <pc:docMk/>
            <pc:sldMk cId="2457915311" sldId="795"/>
            <ac:spMk id="3" creationId="{A2353FD4-3E44-4536-ABAC-D82650AEE307}"/>
          </ac:spMkLst>
        </pc:spChg>
      </pc:sldChg>
      <pc:sldChg chg="addSp modSp add del mod modClrScheme chgLayout">
        <pc:chgData name="Mark Higgins" userId="f99148ad-7e67-4304-8c11-27c7a53efd31" providerId="ADAL" clId="{47DC10C3-81B3-4CBD-89BF-2B4D68781B8D}" dt="2021-11-04T15:14:08.718" v="10101" actId="47"/>
        <pc:sldMkLst>
          <pc:docMk/>
          <pc:sldMk cId="2790928741" sldId="795"/>
        </pc:sldMkLst>
        <pc:spChg chg="mod ord">
          <ac:chgData name="Mark Higgins" userId="f99148ad-7e67-4304-8c11-27c7a53efd31" providerId="ADAL" clId="{47DC10C3-81B3-4CBD-89BF-2B4D68781B8D}" dt="2021-11-04T15:11:37.292" v="10020" actId="20577"/>
          <ac:spMkLst>
            <pc:docMk/>
            <pc:sldMk cId="2790928741" sldId="795"/>
            <ac:spMk id="2" creationId="{BDDF1BBA-AD47-40D7-9A64-3CAB62922152}"/>
          </ac:spMkLst>
        </pc:spChg>
        <pc:spChg chg="mod ord">
          <ac:chgData name="Mark Higgins" userId="f99148ad-7e67-4304-8c11-27c7a53efd31" providerId="ADAL" clId="{47DC10C3-81B3-4CBD-89BF-2B4D68781B8D}" dt="2021-11-04T15:09:52.283" v="9953" actId="27636"/>
          <ac:spMkLst>
            <pc:docMk/>
            <pc:sldMk cId="2790928741" sldId="795"/>
            <ac:spMk id="3" creationId="{4D7D2F95-411D-4FD9-A190-DAF4DCE44AA6}"/>
          </ac:spMkLst>
        </pc:spChg>
        <pc:spChg chg="add mod ord">
          <ac:chgData name="Mark Higgins" userId="f99148ad-7e67-4304-8c11-27c7a53efd31" providerId="ADAL" clId="{47DC10C3-81B3-4CBD-89BF-2B4D68781B8D}" dt="2021-11-04T15:10:10.053" v="9961" actId="20577"/>
          <ac:spMkLst>
            <pc:docMk/>
            <pc:sldMk cId="2790928741" sldId="795"/>
            <ac:spMk id="4" creationId="{091F82CB-8378-46AA-B0C8-39412A9FE060}"/>
          </ac:spMkLst>
        </pc:spChg>
      </pc:sldChg>
      <pc:sldChg chg="addSp modSp add del mod">
        <pc:chgData name="Mark Higgins" userId="f99148ad-7e67-4304-8c11-27c7a53efd31" providerId="ADAL" clId="{47DC10C3-81B3-4CBD-89BF-2B4D68781B8D}" dt="2021-11-07T16:04:36.021" v="32870" actId="47"/>
        <pc:sldMkLst>
          <pc:docMk/>
          <pc:sldMk cId="303869230" sldId="796"/>
        </pc:sldMkLst>
        <pc:spChg chg="mod">
          <ac:chgData name="Mark Higgins" userId="f99148ad-7e67-4304-8c11-27c7a53efd31" providerId="ADAL" clId="{47DC10C3-81B3-4CBD-89BF-2B4D68781B8D}" dt="2021-11-04T15:20:27.014" v="10626" actId="20577"/>
          <ac:spMkLst>
            <pc:docMk/>
            <pc:sldMk cId="303869230" sldId="796"/>
            <ac:spMk id="3" creationId="{A2353FD4-3E44-4536-ABAC-D82650AEE307}"/>
          </ac:spMkLst>
        </pc:spChg>
        <pc:spChg chg="add mod">
          <ac:chgData name="Mark Higgins" userId="f99148ad-7e67-4304-8c11-27c7a53efd31" providerId="ADAL" clId="{47DC10C3-81B3-4CBD-89BF-2B4D68781B8D}" dt="2021-11-04T15:21:37.185" v="10650" actId="20577"/>
          <ac:spMkLst>
            <pc:docMk/>
            <pc:sldMk cId="303869230" sldId="796"/>
            <ac:spMk id="6" creationId="{2AA08A95-89CD-490D-BCD0-D7A539C179E0}"/>
          </ac:spMkLst>
        </pc:spChg>
        <pc:picChg chg="add mod">
          <ac:chgData name="Mark Higgins" userId="f99148ad-7e67-4304-8c11-27c7a53efd31" providerId="ADAL" clId="{47DC10C3-81B3-4CBD-89BF-2B4D68781B8D}" dt="2021-11-04T15:20:19.985" v="10625" actId="1076"/>
          <ac:picMkLst>
            <pc:docMk/>
            <pc:sldMk cId="303869230" sldId="796"/>
            <ac:picMk id="5" creationId="{0CA3C560-09A7-4B68-BA4C-D90899C64E33}"/>
          </ac:picMkLst>
        </pc:picChg>
      </pc:sldChg>
      <pc:sldChg chg="addSp modSp add del mod modClrScheme chgLayout">
        <pc:chgData name="Mark Higgins" userId="f99148ad-7e67-4304-8c11-27c7a53efd31" providerId="ADAL" clId="{47DC10C3-81B3-4CBD-89BF-2B4D68781B8D}" dt="2021-11-04T15:14:10.396" v="10102" actId="47"/>
        <pc:sldMkLst>
          <pc:docMk/>
          <pc:sldMk cId="326437757" sldId="796"/>
        </pc:sldMkLst>
        <pc:spChg chg="mod ord">
          <ac:chgData name="Mark Higgins" userId="f99148ad-7e67-4304-8c11-27c7a53efd31" providerId="ADAL" clId="{47DC10C3-81B3-4CBD-89BF-2B4D68781B8D}" dt="2021-11-04T15:11:41.899" v="10023" actId="20577"/>
          <ac:spMkLst>
            <pc:docMk/>
            <pc:sldMk cId="326437757" sldId="796"/>
            <ac:spMk id="2" creationId="{BDDF1BBA-AD47-40D7-9A64-3CAB62922152}"/>
          </ac:spMkLst>
        </pc:spChg>
        <pc:spChg chg="mod ord">
          <ac:chgData name="Mark Higgins" userId="f99148ad-7e67-4304-8c11-27c7a53efd31" providerId="ADAL" clId="{47DC10C3-81B3-4CBD-89BF-2B4D68781B8D}" dt="2021-11-04T15:11:14.304" v="10012" actId="27636"/>
          <ac:spMkLst>
            <pc:docMk/>
            <pc:sldMk cId="326437757" sldId="796"/>
            <ac:spMk id="3" creationId="{4D7D2F95-411D-4FD9-A190-DAF4DCE44AA6}"/>
          </ac:spMkLst>
        </pc:spChg>
        <pc:spChg chg="add mod ord">
          <ac:chgData name="Mark Higgins" userId="f99148ad-7e67-4304-8c11-27c7a53efd31" providerId="ADAL" clId="{47DC10C3-81B3-4CBD-89BF-2B4D68781B8D}" dt="2021-11-04T15:11:18.814" v="10017" actId="20577"/>
          <ac:spMkLst>
            <pc:docMk/>
            <pc:sldMk cId="326437757" sldId="796"/>
            <ac:spMk id="4" creationId="{0E2C519D-DAD4-4C5D-8D6A-AFF9E89C22D3}"/>
          </ac:spMkLst>
        </pc:spChg>
      </pc:sldChg>
      <pc:sldChg chg="modSp new del mod">
        <pc:chgData name="Mark Higgins" userId="f99148ad-7e67-4304-8c11-27c7a53efd31" providerId="ADAL" clId="{47DC10C3-81B3-4CBD-89BF-2B4D68781B8D}" dt="2021-11-04T15:14:07.742" v="10100" actId="47"/>
        <pc:sldMkLst>
          <pc:docMk/>
          <pc:sldMk cId="3910097528" sldId="797"/>
        </pc:sldMkLst>
        <pc:spChg chg="mod">
          <ac:chgData name="Mark Higgins" userId="f99148ad-7e67-4304-8c11-27c7a53efd31" providerId="ADAL" clId="{47DC10C3-81B3-4CBD-89BF-2B4D68781B8D}" dt="2021-11-04T15:11:52.144" v="10026" actId="20577"/>
          <ac:spMkLst>
            <pc:docMk/>
            <pc:sldMk cId="3910097528" sldId="797"/>
            <ac:spMk id="2" creationId="{6FA8A6FE-BDE8-4882-B1B7-EB7770C51074}"/>
          </ac:spMkLst>
        </pc:spChg>
        <pc:spChg chg="mod">
          <ac:chgData name="Mark Higgins" userId="f99148ad-7e67-4304-8c11-27c7a53efd31" providerId="ADAL" clId="{47DC10C3-81B3-4CBD-89BF-2B4D68781B8D}" dt="2021-11-04T15:13:34.077" v="10091" actId="27636"/>
          <ac:spMkLst>
            <pc:docMk/>
            <pc:sldMk cId="3910097528" sldId="797"/>
            <ac:spMk id="3" creationId="{AD6DDC13-7270-44DB-9468-C9B614DA91E6}"/>
          </ac:spMkLst>
        </pc:spChg>
        <pc:spChg chg="mod">
          <ac:chgData name="Mark Higgins" userId="f99148ad-7e67-4304-8c11-27c7a53efd31" providerId="ADAL" clId="{47DC10C3-81B3-4CBD-89BF-2B4D68781B8D}" dt="2021-11-04T15:13:47.486" v="10099" actId="20577"/>
          <ac:spMkLst>
            <pc:docMk/>
            <pc:sldMk cId="3910097528" sldId="797"/>
            <ac:spMk id="4" creationId="{B088D075-6B4C-48B9-B318-F84F75C1F1A4}"/>
          </ac:spMkLst>
        </pc:spChg>
      </pc:sldChg>
      <pc:sldChg chg="add del">
        <pc:chgData name="Mark Higgins" userId="f99148ad-7e67-4304-8c11-27c7a53efd31" providerId="ADAL" clId="{47DC10C3-81B3-4CBD-89BF-2B4D68781B8D}" dt="2021-11-07T16:04:36.021" v="32870" actId="47"/>
        <pc:sldMkLst>
          <pc:docMk/>
          <pc:sldMk cId="3928847040" sldId="797"/>
        </pc:sldMkLst>
      </pc:sldChg>
      <pc:sldChg chg="modSp new del mod">
        <pc:chgData name="Mark Higgins" userId="f99148ad-7e67-4304-8c11-27c7a53efd31" providerId="ADAL" clId="{47DC10C3-81B3-4CBD-89BF-2B4D68781B8D}" dt="2021-11-07T16:04:36.021" v="32870" actId="47"/>
        <pc:sldMkLst>
          <pc:docMk/>
          <pc:sldMk cId="1396839363" sldId="798"/>
        </pc:sldMkLst>
        <pc:spChg chg="mod">
          <ac:chgData name="Mark Higgins" userId="f99148ad-7e67-4304-8c11-27c7a53efd31" providerId="ADAL" clId="{47DC10C3-81B3-4CBD-89BF-2B4D68781B8D}" dt="2021-11-04T15:38:20.513" v="10678" actId="20577"/>
          <ac:spMkLst>
            <pc:docMk/>
            <pc:sldMk cId="1396839363" sldId="798"/>
            <ac:spMk id="2" creationId="{37D79E6E-ECC5-43EB-A2E1-5DA2F6A6BBF6}"/>
          </ac:spMkLst>
        </pc:spChg>
        <pc:spChg chg="mod">
          <ac:chgData name="Mark Higgins" userId="f99148ad-7e67-4304-8c11-27c7a53efd31" providerId="ADAL" clId="{47DC10C3-81B3-4CBD-89BF-2B4D68781B8D}" dt="2021-11-04T15:44:33.726" v="11158" actId="20577"/>
          <ac:spMkLst>
            <pc:docMk/>
            <pc:sldMk cId="1396839363" sldId="798"/>
            <ac:spMk id="3" creationId="{165B4980-64B0-4BA9-A5A9-25BF56C3D1AF}"/>
          </ac:spMkLst>
        </pc:spChg>
      </pc:sldChg>
      <pc:sldChg chg="modSp add del mod">
        <pc:chgData name="Mark Higgins" userId="f99148ad-7e67-4304-8c11-27c7a53efd31" providerId="ADAL" clId="{47DC10C3-81B3-4CBD-89BF-2B4D68781B8D}" dt="2021-11-07T16:04:36.021" v="32870" actId="47"/>
        <pc:sldMkLst>
          <pc:docMk/>
          <pc:sldMk cId="2552081327" sldId="799"/>
        </pc:sldMkLst>
        <pc:spChg chg="mod">
          <ac:chgData name="Mark Higgins" userId="f99148ad-7e67-4304-8c11-27c7a53efd31" providerId="ADAL" clId="{47DC10C3-81B3-4CBD-89BF-2B4D68781B8D}" dt="2021-11-04T15:48:15.891" v="11585" actId="20577"/>
          <ac:spMkLst>
            <pc:docMk/>
            <pc:sldMk cId="2552081327" sldId="799"/>
            <ac:spMk id="3" creationId="{165B4980-64B0-4BA9-A5A9-25BF56C3D1AF}"/>
          </ac:spMkLst>
        </pc:spChg>
      </pc:sldChg>
      <pc:sldChg chg="modSp add del mod">
        <pc:chgData name="Mark Higgins" userId="f99148ad-7e67-4304-8c11-27c7a53efd31" providerId="ADAL" clId="{47DC10C3-81B3-4CBD-89BF-2B4D68781B8D}" dt="2021-11-07T16:04:36.021" v="32870" actId="47"/>
        <pc:sldMkLst>
          <pc:docMk/>
          <pc:sldMk cId="722898187" sldId="800"/>
        </pc:sldMkLst>
        <pc:spChg chg="mod">
          <ac:chgData name="Mark Higgins" userId="f99148ad-7e67-4304-8c11-27c7a53efd31" providerId="ADAL" clId="{47DC10C3-81B3-4CBD-89BF-2B4D68781B8D}" dt="2021-11-04T15:53:01.354" v="12166" actId="20577"/>
          <ac:spMkLst>
            <pc:docMk/>
            <pc:sldMk cId="722898187" sldId="800"/>
            <ac:spMk id="3" creationId="{165B4980-64B0-4BA9-A5A9-25BF56C3D1AF}"/>
          </ac:spMkLst>
        </pc:spChg>
      </pc:sldChg>
      <pc:sldChg chg="modSp add del mod">
        <pc:chgData name="Mark Higgins" userId="f99148ad-7e67-4304-8c11-27c7a53efd31" providerId="ADAL" clId="{47DC10C3-81B3-4CBD-89BF-2B4D68781B8D}" dt="2021-11-07T16:04:36.021" v="32870" actId="47"/>
        <pc:sldMkLst>
          <pc:docMk/>
          <pc:sldMk cId="3552729967" sldId="801"/>
        </pc:sldMkLst>
        <pc:spChg chg="mod">
          <ac:chgData name="Mark Higgins" userId="f99148ad-7e67-4304-8c11-27c7a53efd31" providerId="ADAL" clId="{47DC10C3-81B3-4CBD-89BF-2B4D68781B8D}" dt="2021-11-04T16:04:17.694" v="12680" actId="12"/>
          <ac:spMkLst>
            <pc:docMk/>
            <pc:sldMk cId="3552729967" sldId="801"/>
            <ac:spMk id="3" creationId="{165B4980-64B0-4BA9-A5A9-25BF56C3D1AF}"/>
          </ac:spMkLst>
        </pc:spChg>
      </pc:sldChg>
      <pc:sldChg chg="modSp add del mod">
        <pc:chgData name="Mark Higgins" userId="f99148ad-7e67-4304-8c11-27c7a53efd31" providerId="ADAL" clId="{47DC10C3-81B3-4CBD-89BF-2B4D68781B8D}" dt="2021-11-07T16:04:36.021" v="32870" actId="47"/>
        <pc:sldMkLst>
          <pc:docMk/>
          <pc:sldMk cId="3480944567" sldId="802"/>
        </pc:sldMkLst>
        <pc:spChg chg="mod">
          <ac:chgData name="Mark Higgins" userId="f99148ad-7e67-4304-8c11-27c7a53efd31" providerId="ADAL" clId="{47DC10C3-81B3-4CBD-89BF-2B4D68781B8D}" dt="2021-11-04T16:05:27.841" v="12851" actId="20577"/>
          <ac:spMkLst>
            <pc:docMk/>
            <pc:sldMk cId="3480944567" sldId="802"/>
            <ac:spMk id="3" creationId="{165B4980-64B0-4BA9-A5A9-25BF56C3D1AF}"/>
          </ac:spMkLst>
        </pc:spChg>
      </pc:sldChg>
      <pc:sldChg chg="modSp new del mod">
        <pc:chgData name="Mark Higgins" userId="f99148ad-7e67-4304-8c11-27c7a53efd31" providerId="ADAL" clId="{47DC10C3-81B3-4CBD-89BF-2B4D68781B8D}" dt="2021-11-07T16:04:36.021" v="32870" actId="47"/>
        <pc:sldMkLst>
          <pc:docMk/>
          <pc:sldMk cId="3332709110" sldId="803"/>
        </pc:sldMkLst>
        <pc:spChg chg="mod">
          <ac:chgData name="Mark Higgins" userId="f99148ad-7e67-4304-8c11-27c7a53efd31" providerId="ADAL" clId="{47DC10C3-81B3-4CBD-89BF-2B4D68781B8D}" dt="2021-11-04T16:07:46.825" v="12888" actId="20577"/>
          <ac:spMkLst>
            <pc:docMk/>
            <pc:sldMk cId="3332709110" sldId="803"/>
            <ac:spMk id="2" creationId="{395D77D5-3EAC-4FC3-8295-E5EC05E32A10}"/>
          </ac:spMkLst>
        </pc:spChg>
        <pc:spChg chg="mod">
          <ac:chgData name="Mark Higgins" userId="f99148ad-7e67-4304-8c11-27c7a53efd31" providerId="ADAL" clId="{47DC10C3-81B3-4CBD-89BF-2B4D68781B8D}" dt="2021-11-04T16:24:59.238" v="13380" actId="15"/>
          <ac:spMkLst>
            <pc:docMk/>
            <pc:sldMk cId="3332709110" sldId="803"/>
            <ac:spMk id="3" creationId="{71A9DBA3-9005-434A-91B8-7BE7167379C1}"/>
          </ac:spMkLst>
        </pc:spChg>
      </pc:sldChg>
      <pc:sldChg chg="modSp add del mod">
        <pc:chgData name="Mark Higgins" userId="f99148ad-7e67-4304-8c11-27c7a53efd31" providerId="ADAL" clId="{47DC10C3-81B3-4CBD-89BF-2B4D68781B8D}" dt="2021-11-07T16:04:36.021" v="32870" actId="47"/>
        <pc:sldMkLst>
          <pc:docMk/>
          <pc:sldMk cId="2823507175" sldId="804"/>
        </pc:sldMkLst>
        <pc:spChg chg="mod">
          <ac:chgData name="Mark Higgins" userId="f99148ad-7e67-4304-8c11-27c7a53efd31" providerId="ADAL" clId="{47DC10C3-81B3-4CBD-89BF-2B4D68781B8D}" dt="2021-11-04T16:27:12.243" v="13646" actId="20577"/>
          <ac:spMkLst>
            <pc:docMk/>
            <pc:sldMk cId="2823507175" sldId="804"/>
            <ac:spMk id="3" creationId="{71A9DBA3-9005-434A-91B8-7BE7167379C1}"/>
          </ac:spMkLst>
        </pc:spChg>
      </pc:sldChg>
      <pc:sldChg chg="modSp new del mod">
        <pc:chgData name="Mark Higgins" userId="f99148ad-7e67-4304-8c11-27c7a53efd31" providerId="ADAL" clId="{47DC10C3-81B3-4CBD-89BF-2B4D68781B8D}" dt="2021-11-07T16:04:36.021" v="32870" actId="47"/>
        <pc:sldMkLst>
          <pc:docMk/>
          <pc:sldMk cId="1589370958" sldId="805"/>
        </pc:sldMkLst>
        <pc:spChg chg="mod">
          <ac:chgData name="Mark Higgins" userId="f99148ad-7e67-4304-8c11-27c7a53efd31" providerId="ADAL" clId="{47DC10C3-81B3-4CBD-89BF-2B4D68781B8D}" dt="2021-11-04T16:27:48.932" v="13661" actId="20577"/>
          <ac:spMkLst>
            <pc:docMk/>
            <pc:sldMk cId="1589370958" sldId="805"/>
            <ac:spMk id="2" creationId="{BEB226A5-B7F5-4976-B797-41176B53888D}"/>
          </ac:spMkLst>
        </pc:spChg>
        <pc:spChg chg="mod">
          <ac:chgData name="Mark Higgins" userId="f99148ad-7e67-4304-8c11-27c7a53efd31" providerId="ADAL" clId="{47DC10C3-81B3-4CBD-89BF-2B4D68781B8D}" dt="2021-11-04T16:31:30.811" v="14098" actId="20577"/>
          <ac:spMkLst>
            <pc:docMk/>
            <pc:sldMk cId="1589370958" sldId="805"/>
            <ac:spMk id="3" creationId="{3A04F272-5F02-45D9-B409-85647324DA30}"/>
          </ac:spMkLst>
        </pc:spChg>
      </pc:sldChg>
      <pc:sldChg chg="modSp add del mod">
        <pc:chgData name="Mark Higgins" userId="f99148ad-7e67-4304-8c11-27c7a53efd31" providerId="ADAL" clId="{47DC10C3-81B3-4CBD-89BF-2B4D68781B8D}" dt="2021-11-07T16:04:36.021" v="32870" actId="47"/>
        <pc:sldMkLst>
          <pc:docMk/>
          <pc:sldMk cId="3305164382" sldId="806"/>
        </pc:sldMkLst>
        <pc:spChg chg="mod">
          <ac:chgData name="Mark Higgins" userId="f99148ad-7e67-4304-8c11-27c7a53efd31" providerId="ADAL" clId="{47DC10C3-81B3-4CBD-89BF-2B4D68781B8D}" dt="2021-11-04T16:32:23.671" v="14129" actId="20577"/>
          <ac:spMkLst>
            <pc:docMk/>
            <pc:sldMk cId="3305164382" sldId="806"/>
            <ac:spMk id="2" creationId="{BEB226A5-B7F5-4976-B797-41176B53888D}"/>
          </ac:spMkLst>
        </pc:spChg>
        <pc:spChg chg="mod">
          <ac:chgData name="Mark Higgins" userId="f99148ad-7e67-4304-8c11-27c7a53efd31" providerId="ADAL" clId="{47DC10C3-81B3-4CBD-89BF-2B4D68781B8D}" dt="2021-11-04T16:35:38.428" v="14519" actId="20577"/>
          <ac:spMkLst>
            <pc:docMk/>
            <pc:sldMk cId="3305164382" sldId="806"/>
            <ac:spMk id="3" creationId="{3A04F272-5F02-45D9-B409-85647324DA30}"/>
          </ac:spMkLst>
        </pc:spChg>
      </pc:sldChg>
      <pc:sldChg chg="add del">
        <pc:chgData name="Mark Higgins" userId="f99148ad-7e67-4304-8c11-27c7a53efd31" providerId="ADAL" clId="{47DC10C3-81B3-4CBD-89BF-2B4D68781B8D}" dt="2021-11-07T16:04:36.021" v="32870" actId="47"/>
        <pc:sldMkLst>
          <pc:docMk/>
          <pc:sldMk cId="4006833409" sldId="807"/>
        </pc:sldMkLst>
      </pc:sldChg>
      <pc:sldChg chg="addSp modSp add del mod">
        <pc:chgData name="Mark Higgins" userId="f99148ad-7e67-4304-8c11-27c7a53efd31" providerId="ADAL" clId="{47DC10C3-81B3-4CBD-89BF-2B4D68781B8D}" dt="2021-11-07T16:04:36.021" v="32870" actId="47"/>
        <pc:sldMkLst>
          <pc:docMk/>
          <pc:sldMk cId="3825521229" sldId="808"/>
        </pc:sldMkLst>
        <pc:spChg chg="mod">
          <ac:chgData name="Mark Higgins" userId="f99148ad-7e67-4304-8c11-27c7a53efd31" providerId="ADAL" clId="{47DC10C3-81B3-4CBD-89BF-2B4D68781B8D}" dt="2021-11-04T16:36:41.833" v="14528" actId="20577"/>
          <ac:spMkLst>
            <pc:docMk/>
            <pc:sldMk cId="3825521229" sldId="808"/>
            <ac:spMk id="2" creationId="{BEB226A5-B7F5-4976-B797-41176B53888D}"/>
          </ac:spMkLst>
        </pc:spChg>
        <pc:spChg chg="mod">
          <ac:chgData name="Mark Higgins" userId="f99148ad-7e67-4304-8c11-27c7a53efd31" providerId="ADAL" clId="{47DC10C3-81B3-4CBD-89BF-2B4D68781B8D}" dt="2021-11-04T16:39:09.387" v="14702" actId="14100"/>
          <ac:spMkLst>
            <pc:docMk/>
            <pc:sldMk cId="3825521229" sldId="808"/>
            <ac:spMk id="3" creationId="{3A04F272-5F02-45D9-B409-85647324DA30}"/>
          </ac:spMkLst>
        </pc:spChg>
        <pc:picChg chg="add mod">
          <ac:chgData name="Mark Higgins" userId="f99148ad-7e67-4304-8c11-27c7a53efd31" providerId="ADAL" clId="{47DC10C3-81B3-4CBD-89BF-2B4D68781B8D}" dt="2021-11-04T16:39:17.990" v="14706" actId="1076"/>
          <ac:picMkLst>
            <pc:docMk/>
            <pc:sldMk cId="3825521229" sldId="808"/>
            <ac:picMk id="5" creationId="{56518AB4-7F2D-449D-9FDB-3806F11CC37D}"/>
          </ac:picMkLst>
        </pc:picChg>
      </pc:sldChg>
      <pc:sldChg chg="delSp modSp add del mod">
        <pc:chgData name="Mark Higgins" userId="f99148ad-7e67-4304-8c11-27c7a53efd31" providerId="ADAL" clId="{47DC10C3-81B3-4CBD-89BF-2B4D68781B8D}" dt="2021-11-07T16:04:36.021" v="32870" actId="47"/>
        <pc:sldMkLst>
          <pc:docMk/>
          <pc:sldMk cId="2315385055" sldId="809"/>
        </pc:sldMkLst>
        <pc:spChg chg="mod">
          <ac:chgData name="Mark Higgins" userId="f99148ad-7e67-4304-8c11-27c7a53efd31" providerId="ADAL" clId="{47DC10C3-81B3-4CBD-89BF-2B4D68781B8D}" dt="2021-11-04T16:50:57.186" v="15050" actId="20577"/>
          <ac:spMkLst>
            <pc:docMk/>
            <pc:sldMk cId="2315385055" sldId="809"/>
            <ac:spMk id="3" creationId="{3A04F272-5F02-45D9-B409-85647324DA30}"/>
          </ac:spMkLst>
        </pc:spChg>
        <pc:picChg chg="del">
          <ac:chgData name="Mark Higgins" userId="f99148ad-7e67-4304-8c11-27c7a53efd31" providerId="ADAL" clId="{47DC10C3-81B3-4CBD-89BF-2B4D68781B8D}" dt="2021-11-04T16:39:34.318" v="14708" actId="478"/>
          <ac:picMkLst>
            <pc:docMk/>
            <pc:sldMk cId="2315385055" sldId="809"/>
            <ac:picMk id="5" creationId="{56518AB4-7F2D-449D-9FDB-3806F11CC37D}"/>
          </ac:picMkLst>
        </pc:picChg>
      </pc:sldChg>
      <pc:sldChg chg="modSp add del mod">
        <pc:chgData name="Mark Higgins" userId="f99148ad-7e67-4304-8c11-27c7a53efd31" providerId="ADAL" clId="{47DC10C3-81B3-4CBD-89BF-2B4D68781B8D}" dt="2021-11-07T16:04:36.021" v="32870" actId="47"/>
        <pc:sldMkLst>
          <pc:docMk/>
          <pc:sldMk cId="1125009967" sldId="810"/>
        </pc:sldMkLst>
        <pc:spChg chg="mod">
          <ac:chgData name="Mark Higgins" userId="f99148ad-7e67-4304-8c11-27c7a53efd31" providerId="ADAL" clId="{47DC10C3-81B3-4CBD-89BF-2B4D68781B8D}" dt="2021-11-04T16:52:17.855" v="15073" actId="20577"/>
          <ac:spMkLst>
            <pc:docMk/>
            <pc:sldMk cId="1125009967" sldId="810"/>
            <ac:spMk id="2" creationId="{BEB226A5-B7F5-4976-B797-41176B53888D}"/>
          </ac:spMkLst>
        </pc:spChg>
        <pc:spChg chg="mod">
          <ac:chgData name="Mark Higgins" userId="f99148ad-7e67-4304-8c11-27c7a53efd31" providerId="ADAL" clId="{47DC10C3-81B3-4CBD-89BF-2B4D68781B8D}" dt="2021-11-04T16:55:13.237" v="15509" actId="20577"/>
          <ac:spMkLst>
            <pc:docMk/>
            <pc:sldMk cId="1125009967" sldId="810"/>
            <ac:spMk id="3" creationId="{3A04F272-5F02-45D9-B409-85647324DA30}"/>
          </ac:spMkLst>
        </pc:spChg>
      </pc:sldChg>
      <pc:sldChg chg="modSp new del mod ord">
        <pc:chgData name="Mark Higgins" userId="f99148ad-7e67-4304-8c11-27c7a53efd31" providerId="ADAL" clId="{47DC10C3-81B3-4CBD-89BF-2B4D68781B8D}" dt="2021-11-07T16:04:36.021" v="32870" actId="47"/>
        <pc:sldMkLst>
          <pc:docMk/>
          <pc:sldMk cId="2531581508" sldId="811"/>
        </pc:sldMkLst>
        <pc:spChg chg="mod">
          <ac:chgData name="Mark Higgins" userId="f99148ad-7e67-4304-8c11-27c7a53efd31" providerId="ADAL" clId="{47DC10C3-81B3-4CBD-89BF-2B4D68781B8D}" dt="2021-11-05T09:13:35.540" v="16381" actId="20577"/>
          <ac:spMkLst>
            <pc:docMk/>
            <pc:sldMk cId="2531581508" sldId="811"/>
            <ac:spMk id="2" creationId="{45AC14A6-F145-4950-8180-3A0B8675D6C4}"/>
          </ac:spMkLst>
        </pc:spChg>
        <pc:spChg chg="mod">
          <ac:chgData name="Mark Higgins" userId="f99148ad-7e67-4304-8c11-27c7a53efd31" providerId="ADAL" clId="{47DC10C3-81B3-4CBD-89BF-2B4D68781B8D}" dt="2021-11-04T17:23:03.445" v="15927" actId="20577"/>
          <ac:spMkLst>
            <pc:docMk/>
            <pc:sldMk cId="2531581508" sldId="811"/>
            <ac:spMk id="3" creationId="{17C05246-ECBB-4B68-BF60-03D03AB749BA}"/>
          </ac:spMkLst>
        </pc:spChg>
      </pc:sldChg>
      <pc:sldChg chg="modSp add del mod ord">
        <pc:chgData name="Mark Higgins" userId="f99148ad-7e67-4304-8c11-27c7a53efd31" providerId="ADAL" clId="{47DC10C3-81B3-4CBD-89BF-2B4D68781B8D}" dt="2021-11-07T16:04:36.021" v="32870" actId="47"/>
        <pc:sldMkLst>
          <pc:docMk/>
          <pc:sldMk cId="1220454332" sldId="812"/>
        </pc:sldMkLst>
        <pc:spChg chg="mod">
          <ac:chgData name="Mark Higgins" userId="f99148ad-7e67-4304-8c11-27c7a53efd31" providerId="ADAL" clId="{47DC10C3-81B3-4CBD-89BF-2B4D68781B8D}" dt="2021-11-05T09:13:44.420" v="16397" actId="20577"/>
          <ac:spMkLst>
            <pc:docMk/>
            <pc:sldMk cId="1220454332" sldId="812"/>
            <ac:spMk id="2" creationId="{45AC14A6-F145-4950-8180-3A0B8675D6C4}"/>
          </ac:spMkLst>
        </pc:spChg>
        <pc:spChg chg="mod">
          <ac:chgData name="Mark Higgins" userId="f99148ad-7e67-4304-8c11-27c7a53efd31" providerId="ADAL" clId="{47DC10C3-81B3-4CBD-89BF-2B4D68781B8D}" dt="2021-11-04T17:13:47.547" v="15897" actId="20577"/>
          <ac:spMkLst>
            <pc:docMk/>
            <pc:sldMk cId="1220454332" sldId="812"/>
            <ac:spMk id="3" creationId="{17C05246-ECBB-4B68-BF60-03D03AB749BA}"/>
          </ac:spMkLst>
        </pc:spChg>
      </pc:sldChg>
      <pc:sldChg chg="modSp new mod">
        <pc:chgData name="Mark Higgins" userId="f99148ad-7e67-4304-8c11-27c7a53efd31" providerId="ADAL" clId="{47DC10C3-81B3-4CBD-89BF-2B4D68781B8D}" dt="2021-11-05T09:17:41.598" v="16767" actId="20577"/>
        <pc:sldMkLst>
          <pc:docMk/>
          <pc:sldMk cId="900502132" sldId="813"/>
        </pc:sldMkLst>
        <pc:spChg chg="mod">
          <ac:chgData name="Mark Higgins" userId="f99148ad-7e67-4304-8c11-27c7a53efd31" providerId="ADAL" clId="{47DC10C3-81B3-4CBD-89BF-2B4D68781B8D}" dt="2021-11-05T09:15:10.067" v="16440" actId="20577"/>
          <ac:spMkLst>
            <pc:docMk/>
            <pc:sldMk cId="900502132" sldId="813"/>
            <ac:spMk id="2" creationId="{1C4C4EF9-F87C-4D39-9F98-C4AAACD4099B}"/>
          </ac:spMkLst>
        </pc:spChg>
        <pc:spChg chg="mod">
          <ac:chgData name="Mark Higgins" userId="f99148ad-7e67-4304-8c11-27c7a53efd31" providerId="ADAL" clId="{47DC10C3-81B3-4CBD-89BF-2B4D68781B8D}" dt="2021-11-05T09:17:41.598" v="16767" actId="20577"/>
          <ac:spMkLst>
            <pc:docMk/>
            <pc:sldMk cId="900502132" sldId="813"/>
            <ac:spMk id="3" creationId="{A6018881-2D20-49F6-9922-C514BD9BE124}"/>
          </ac:spMkLst>
        </pc:spChg>
      </pc:sldChg>
      <pc:sldChg chg="del">
        <pc:chgData name="Mark Higgins" userId="f99148ad-7e67-4304-8c11-27c7a53efd31" providerId="ADAL" clId="{47DC10C3-81B3-4CBD-89BF-2B4D68781B8D}" dt="2021-11-07T16:04:36.021" v="32870" actId="47"/>
        <pc:sldMkLst>
          <pc:docMk/>
          <pc:sldMk cId="3768102261" sldId="814"/>
        </pc:sldMkLst>
        <pc:spChg chg="mod">
          <ac:chgData name="Mark Higgins" userId="f99148ad-7e67-4304-8c11-27c7a53efd31" providerId="ADAL" clId="{47DC10C3-81B3-4CBD-89BF-2B4D68781B8D}" dt="2021-11-05T09:24:07.304" v="17487" actId="313"/>
          <ac:spMkLst>
            <pc:docMk/>
            <pc:sldMk cId="3768102261" sldId="814"/>
            <ac:spMk id="3" creationId="{A6018881-2D20-49F6-9922-C514BD9BE124}"/>
          </ac:spMkLst>
        </pc:spChg>
      </pc:sldChg>
      <pc:sldChg chg="del">
        <pc:chgData name="Mark Higgins" userId="f99148ad-7e67-4304-8c11-27c7a53efd31" providerId="ADAL" clId="{47DC10C3-81B3-4CBD-89BF-2B4D68781B8D}" dt="2021-11-07T16:04:36.021" v="32870" actId="47"/>
        <pc:sldMkLst>
          <pc:docMk/>
          <pc:sldMk cId="2348555775" sldId="815"/>
        </pc:sldMkLst>
        <pc:spChg chg="mod">
          <ac:chgData name="Mark Higgins" userId="f99148ad-7e67-4304-8c11-27c7a53efd31" providerId="ADAL" clId="{47DC10C3-81B3-4CBD-89BF-2B4D68781B8D}" dt="2021-11-05T09:24:55.681" v="17491" actId="20577"/>
          <ac:spMkLst>
            <pc:docMk/>
            <pc:sldMk cId="2348555775" sldId="815"/>
            <ac:spMk id="2" creationId="{1C4C4EF9-F87C-4D39-9F98-C4AAACD4099B}"/>
          </ac:spMkLst>
        </pc:spChg>
        <pc:spChg chg="mod">
          <ac:chgData name="Mark Higgins" userId="f99148ad-7e67-4304-8c11-27c7a53efd31" providerId="ADAL" clId="{47DC10C3-81B3-4CBD-89BF-2B4D68781B8D}" dt="2021-11-05T09:30:04.829" v="17980" actId="20577"/>
          <ac:spMkLst>
            <pc:docMk/>
            <pc:sldMk cId="2348555775" sldId="815"/>
            <ac:spMk id="3" creationId="{A6018881-2D20-49F6-9922-C514BD9BE124}"/>
          </ac:spMkLst>
        </pc:spChg>
      </pc:sldChg>
      <pc:sldChg chg="modSp add mod">
        <pc:chgData name="Mark Higgins" userId="f99148ad-7e67-4304-8c11-27c7a53efd31" providerId="ADAL" clId="{47DC10C3-81B3-4CBD-89BF-2B4D68781B8D}" dt="2021-11-05T09:33:39.628" v="18336" actId="20577"/>
        <pc:sldMkLst>
          <pc:docMk/>
          <pc:sldMk cId="1916672220" sldId="816"/>
        </pc:sldMkLst>
        <pc:spChg chg="mod">
          <ac:chgData name="Mark Higgins" userId="f99148ad-7e67-4304-8c11-27c7a53efd31" providerId="ADAL" clId="{47DC10C3-81B3-4CBD-89BF-2B4D68781B8D}" dt="2021-11-05T09:30:21.343" v="17993" actId="20577"/>
          <ac:spMkLst>
            <pc:docMk/>
            <pc:sldMk cId="1916672220" sldId="816"/>
            <ac:spMk id="2" creationId="{1C4C4EF9-F87C-4D39-9F98-C4AAACD4099B}"/>
          </ac:spMkLst>
        </pc:spChg>
        <pc:spChg chg="mod">
          <ac:chgData name="Mark Higgins" userId="f99148ad-7e67-4304-8c11-27c7a53efd31" providerId="ADAL" clId="{47DC10C3-81B3-4CBD-89BF-2B4D68781B8D}" dt="2021-11-05T09:33:39.628" v="18336" actId="20577"/>
          <ac:spMkLst>
            <pc:docMk/>
            <pc:sldMk cId="1916672220" sldId="816"/>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39849581" sldId="817"/>
        </pc:sldMkLst>
        <pc:spChg chg="mod">
          <ac:chgData name="Mark Higgins" userId="f99148ad-7e67-4304-8c11-27c7a53efd31" providerId="ADAL" clId="{47DC10C3-81B3-4CBD-89BF-2B4D68781B8D}" dt="2021-11-05T10:36:44.444" v="19188" actId="20577"/>
          <ac:spMkLst>
            <pc:docMk/>
            <pc:sldMk cId="239849581" sldId="817"/>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3117205841" sldId="818"/>
        </pc:sldMkLst>
        <pc:spChg chg="mod">
          <ac:chgData name="Mark Higgins" userId="f99148ad-7e67-4304-8c11-27c7a53efd31" providerId="ADAL" clId="{47DC10C3-81B3-4CBD-89BF-2B4D68781B8D}" dt="2021-11-05T10:38:28.982" v="19208" actId="20577"/>
          <ac:spMkLst>
            <pc:docMk/>
            <pc:sldMk cId="3117205841" sldId="818"/>
            <ac:spMk id="2" creationId="{1C4C4EF9-F87C-4D39-9F98-C4AAACD4099B}"/>
          </ac:spMkLst>
        </pc:spChg>
        <pc:spChg chg="mod">
          <ac:chgData name="Mark Higgins" userId="f99148ad-7e67-4304-8c11-27c7a53efd31" providerId="ADAL" clId="{47DC10C3-81B3-4CBD-89BF-2B4D68781B8D}" dt="2021-11-05T10:41:40.572" v="19604" actId="12"/>
          <ac:spMkLst>
            <pc:docMk/>
            <pc:sldMk cId="3117205841" sldId="818"/>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704137461" sldId="819"/>
        </pc:sldMkLst>
        <pc:spChg chg="mod">
          <ac:chgData name="Mark Higgins" userId="f99148ad-7e67-4304-8c11-27c7a53efd31" providerId="ADAL" clId="{47DC10C3-81B3-4CBD-89BF-2B4D68781B8D}" dt="2021-11-05T10:42:15.223" v="19612" actId="20577"/>
          <ac:spMkLst>
            <pc:docMk/>
            <pc:sldMk cId="2704137461" sldId="819"/>
            <ac:spMk id="2" creationId="{1C4C4EF9-F87C-4D39-9F98-C4AAACD4099B}"/>
          </ac:spMkLst>
        </pc:spChg>
        <pc:spChg chg="mod">
          <ac:chgData name="Mark Higgins" userId="f99148ad-7e67-4304-8c11-27c7a53efd31" providerId="ADAL" clId="{47DC10C3-81B3-4CBD-89BF-2B4D68781B8D}" dt="2021-11-05T10:45:09.840" v="19869" actId="20577"/>
          <ac:spMkLst>
            <pc:docMk/>
            <pc:sldMk cId="2704137461" sldId="819"/>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437519917" sldId="820"/>
        </pc:sldMkLst>
        <pc:spChg chg="mod">
          <ac:chgData name="Mark Higgins" userId="f99148ad-7e67-4304-8c11-27c7a53efd31" providerId="ADAL" clId="{47DC10C3-81B3-4CBD-89BF-2B4D68781B8D}" dt="2021-11-05T10:45:18.177" v="19877" actId="20577"/>
          <ac:spMkLst>
            <pc:docMk/>
            <pc:sldMk cId="2437519917" sldId="820"/>
            <ac:spMk id="2" creationId="{1C4C4EF9-F87C-4D39-9F98-C4AAACD4099B}"/>
          </ac:spMkLst>
        </pc:spChg>
        <pc:spChg chg="mod">
          <ac:chgData name="Mark Higgins" userId="f99148ad-7e67-4304-8c11-27c7a53efd31" providerId="ADAL" clId="{47DC10C3-81B3-4CBD-89BF-2B4D68781B8D}" dt="2021-11-05T10:47:22.967" v="20153" actId="15"/>
          <ac:spMkLst>
            <pc:docMk/>
            <pc:sldMk cId="2437519917" sldId="820"/>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4040583694" sldId="821"/>
        </pc:sldMkLst>
        <pc:spChg chg="mod">
          <ac:chgData name="Mark Higgins" userId="f99148ad-7e67-4304-8c11-27c7a53efd31" providerId="ADAL" clId="{47DC10C3-81B3-4CBD-89BF-2B4D68781B8D}" dt="2021-11-05T10:47:51.743" v="20158" actId="20577"/>
          <ac:spMkLst>
            <pc:docMk/>
            <pc:sldMk cId="4040583694" sldId="821"/>
            <ac:spMk id="2" creationId="{1C4C4EF9-F87C-4D39-9F98-C4AAACD4099B}"/>
          </ac:spMkLst>
        </pc:spChg>
        <pc:spChg chg="mod">
          <ac:chgData name="Mark Higgins" userId="f99148ad-7e67-4304-8c11-27c7a53efd31" providerId="ADAL" clId="{47DC10C3-81B3-4CBD-89BF-2B4D68781B8D}" dt="2021-11-05T10:55:25.509" v="20800" actId="27636"/>
          <ac:spMkLst>
            <pc:docMk/>
            <pc:sldMk cId="4040583694" sldId="821"/>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555758089" sldId="822"/>
        </pc:sldMkLst>
        <pc:spChg chg="mod">
          <ac:chgData name="Mark Higgins" userId="f99148ad-7e67-4304-8c11-27c7a53efd31" providerId="ADAL" clId="{47DC10C3-81B3-4CBD-89BF-2B4D68781B8D}" dt="2021-11-05T10:56:50.588" v="20905" actId="14100"/>
          <ac:spMkLst>
            <pc:docMk/>
            <pc:sldMk cId="2555758089" sldId="822"/>
            <ac:spMk id="2" creationId="{1C4C4EF9-F87C-4D39-9F98-C4AAACD4099B}"/>
          </ac:spMkLst>
        </pc:spChg>
        <pc:spChg chg="mod">
          <ac:chgData name="Mark Higgins" userId="f99148ad-7e67-4304-8c11-27c7a53efd31" providerId="ADAL" clId="{47DC10C3-81B3-4CBD-89BF-2B4D68781B8D}" dt="2021-11-05T11:00:27.996" v="21272" actId="20577"/>
          <ac:spMkLst>
            <pc:docMk/>
            <pc:sldMk cId="2555758089" sldId="822"/>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3353560502" sldId="823"/>
        </pc:sldMkLst>
        <pc:spChg chg="mod">
          <ac:chgData name="Mark Higgins" userId="f99148ad-7e67-4304-8c11-27c7a53efd31" providerId="ADAL" clId="{47DC10C3-81B3-4CBD-89BF-2B4D68781B8D}" dt="2021-11-05T11:06:00.798" v="21963" actId="14100"/>
          <ac:spMkLst>
            <pc:docMk/>
            <pc:sldMk cId="3353560502" sldId="823"/>
            <ac:spMk id="2" creationId="{1C4C4EF9-F87C-4D39-9F98-C4AAACD4099B}"/>
          </ac:spMkLst>
        </pc:spChg>
        <pc:spChg chg="mod">
          <ac:chgData name="Mark Higgins" userId="f99148ad-7e67-4304-8c11-27c7a53efd31" providerId="ADAL" clId="{47DC10C3-81B3-4CBD-89BF-2B4D68781B8D}" dt="2021-11-05T11:06:59.313" v="22104" actId="20577"/>
          <ac:spMkLst>
            <pc:docMk/>
            <pc:sldMk cId="3353560502" sldId="823"/>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110935259" sldId="824"/>
        </pc:sldMkLst>
        <pc:spChg chg="mod">
          <ac:chgData name="Mark Higgins" userId="f99148ad-7e67-4304-8c11-27c7a53efd31" providerId="ADAL" clId="{47DC10C3-81B3-4CBD-89BF-2B4D68781B8D}" dt="2021-11-05T11:07:23.976" v="22122" actId="14100"/>
          <ac:spMkLst>
            <pc:docMk/>
            <pc:sldMk cId="110935259" sldId="824"/>
            <ac:spMk id="2" creationId="{1C4C4EF9-F87C-4D39-9F98-C4AAACD4099B}"/>
          </ac:spMkLst>
        </pc:spChg>
        <pc:spChg chg="mod">
          <ac:chgData name="Mark Higgins" userId="f99148ad-7e67-4304-8c11-27c7a53efd31" providerId="ADAL" clId="{47DC10C3-81B3-4CBD-89BF-2B4D68781B8D}" dt="2021-11-05T11:08:59.673" v="22331" actId="20577"/>
          <ac:spMkLst>
            <pc:docMk/>
            <pc:sldMk cId="110935259" sldId="824"/>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3661565922" sldId="825"/>
        </pc:sldMkLst>
        <pc:spChg chg="mod">
          <ac:chgData name="Mark Higgins" userId="f99148ad-7e67-4304-8c11-27c7a53efd31" providerId="ADAL" clId="{47DC10C3-81B3-4CBD-89BF-2B4D68781B8D}" dt="2021-11-05T11:09:59.657" v="22336" actId="20577"/>
          <ac:spMkLst>
            <pc:docMk/>
            <pc:sldMk cId="3661565922" sldId="825"/>
            <ac:spMk id="2" creationId="{1C4C4EF9-F87C-4D39-9F98-C4AAACD4099B}"/>
          </ac:spMkLst>
        </pc:spChg>
        <pc:spChg chg="mod">
          <ac:chgData name="Mark Higgins" userId="f99148ad-7e67-4304-8c11-27c7a53efd31" providerId="ADAL" clId="{47DC10C3-81B3-4CBD-89BF-2B4D68781B8D}" dt="2021-11-05T11:12:08.522" v="22735" actId="20577"/>
          <ac:spMkLst>
            <pc:docMk/>
            <pc:sldMk cId="3661565922" sldId="825"/>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604574823" sldId="826"/>
        </pc:sldMkLst>
        <pc:spChg chg="mod">
          <ac:chgData name="Mark Higgins" userId="f99148ad-7e67-4304-8c11-27c7a53efd31" providerId="ADAL" clId="{47DC10C3-81B3-4CBD-89BF-2B4D68781B8D}" dt="2021-11-05T11:12:59.087" v="22754" actId="20577"/>
          <ac:spMkLst>
            <pc:docMk/>
            <pc:sldMk cId="2604574823" sldId="826"/>
            <ac:spMk id="2" creationId="{1C4C4EF9-F87C-4D39-9F98-C4AAACD4099B}"/>
          </ac:spMkLst>
        </pc:spChg>
        <pc:spChg chg="mod">
          <ac:chgData name="Mark Higgins" userId="f99148ad-7e67-4304-8c11-27c7a53efd31" providerId="ADAL" clId="{47DC10C3-81B3-4CBD-89BF-2B4D68781B8D}" dt="2021-11-05T11:16:06.736" v="23258" actId="20577"/>
          <ac:spMkLst>
            <pc:docMk/>
            <pc:sldMk cId="2604574823" sldId="826"/>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993763494" sldId="827"/>
        </pc:sldMkLst>
        <pc:spChg chg="mod">
          <ac:chgData name="Mark Higgins" userId="f99148ad-7e67-4304-8c11-27c7a53efd31" providerId="ADAL" clId="{47DC10C3-81B3-4CBD-89BF-2B4D68781B8D}" dt="2021-11-05T11:16:54.644" v="23273" actId="20577"/>
          <ac:spMkLst>
            <pc:docMk/>
            <pc:sldMk cId="2993763494" sldId="827"/>
            <ac:spMk id="2" creationId="{1C4C4EF9-F87C-4D39-9F98-C4AAACD4099B}"/>
          </ac:spMkLst>
        </pc:spChg>
        <pc:spChg chg="mod">
          <ac:chgData name="Mark Higgins" userId="f99148ad-7e67-4304-8c11-27c7a53efd31" providerId="ADAL" clId="{47DC10C3-81B3-4CBD-89BF-2B4D68781B8D}" dt="2021-11-05T11:19:19.605" v="23527" actId="20577"/>
          <ac:spMkLst>
            <pc:docMk/>
            <pc:sldMk cId="2993763494" sldId="827"/>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1556107536" sldId="828"/>
        </pc:sldMkLst>
        <pc:spChg chg="mod">
          <ac:chgData name="Mark Higgins" userId="f99148ad-7e67-4304-8c11-27c7a53efd31" providerId="ADAL" clId="{47DC10C3-81B3-4CBD-89BF-2B4D68781B8D}" dt="2021-11-05T11:19:36.913" v="23536" actId="20577"/>
          <ac:spMkLst>
            <pc:docMk/>
            <pc:sldMk cId="1556107536" sldId="828"/>
            <ac:spMk id="2" creationId="{1C4C4EF9-F87C-4D39-9F98-C4AAACD4099B}"/>
          </ac:spMkLst>
        </pc:spChg>
        <pc:spChg chg="mod">
          <ac:chgData name="Mark Higgins" userId="f99148ad-7e67-4304-8c11-27c7a53efd31" providerId="ADAL" clId="{47DC10C3-81B3-4CBD-89BF-2B4D68781B8D}" dt="2021-11-05T11:22:32.321" v="23943" actId="20577"/>
          <ac:spMkLst>
            <pc:docMk/>
            <pc:sldMk cId="1556107536" sldId="828"/>
            <ac:spMk id="3" creationId="{A6018881-2D20-49F6-9922-C514BD9BE124}"/>
          </ac:spMkLst>
        </pc:spChg>
      </pc:sldChg>
      <pc:sldChg chg="addSp modSp add del mod">
        <pc:chgData name="Mark Higgins" userId="f99148ad-7e67-4304-8c11-27c7a53efd31" providerId="ADAL" clId="{47DC10C3-81B3-4CBD-89BF-2B4D68781B8D}" dt="2021-11-07T16:04:36.021" v="32870" actId="47"/>
        <pc:sldMkLst>
          <pc:docMk/>
          <pc:sldMk cId="2765444151" sldId="829"/>
        </pc:sldMkLst>
        <pc:spChg chg="mod">
          <ac:chgData name="Mark Higgins" userId="f99148ad-7e67-4304-8c11-27c7a53efd31" providerId="ADAL" clId="{47DC10C3-81B3-4CBD-89BF-2B4D68781B8D}" dt="2021-11-05T11:22:45.131" v="23961" actId="20577"/>
          <ac:spMkLst>
            <pc:docMk/>
            <pc:sldMk cId="2765444151" sldId="829"/>
            <ac:spMk id="2" creationId="{1C4C4EF9-F87C-4D39-9F98-C4AAACD4099B}"/>
          </ac:spMkLst>
        </pc:spChg>
        <pc:spChg chg="mod">
          <ac:chgData name="Mark Higgins" userId="f99148ad-7e67-4304-8c11-27c7a53efd31" providerId="ADAL" clId="{47DC10C3-81B3-4CBD-89BF-2B4D68781B8D}" dt="2021-11-05T11:32:23.065" v="24459" actId="20577"/>
          <ac:spMkLst>
            <pc:docMk/>
            <pc:sldMk cId="2765444151" sldId="829"/>
            <ac:spMk id="3" creationId="{A6018881-2D20-49F6-9922-C514BD9BE124}"/>
          </ac:spMkLst>
        </pc:spChg>
        <pc:picChg chg="add mod">
          <ac:chgData name="Mark Higgins" userId="f99148ad-7e67-4304-8c11-27c7a53efd31" providerId="ADAL" clId="{47DC10C3-81B3-4CBD-89BF-2B4D68781B8D}" dt="2021-11-05T11:32:02.394" v="24431" actId="1076"/>
          <ac:picMkLst>
            <pc:docMk/>
            <pc:sldMk cId="2765444151" sldId="829"/>
            <ac:picMk id="4" creationId="{75E437DA-3867-4804-9AFC-6C7310B36A73}"/>
          </ac:picMkLst>
        </pc:picChg>
      </pc:sldChg>
      <pc:sldChg chg="addSp delSp modSp add del mod">
        <pc:chgData name="Mark Higgins" userId="f99148ad-7e67-4304-8c11-27c7a53efd31" providerId="ADAL" clId="{47DC10C3-81B3-4CBD-89BF-2B4D68781B8D}" dt="2021-11-07T16:04:36.021" v="32870" actId="47"/>
        <pc:sldMkLst>
          <pc:docMk/>
          <pc:sldMk cId="4046248583" sldId="830"/>
        </pc:sldMkLst>
        <pc:spChg chg="mod">
          <ac:chgData name="Mark Higgins" userId="f99148ad-7e67-4304-8c11-27c7a53efd31" providerId="ADAL" clId="{47DC10C3-81B3-4CBD-89BF-2B4D68781B8D}" dt="2021-11-05T11:32:46.448" v="24472" actId="20577"/>
          <ac:spMkLst>
            <pc:docMk/>
            <pc:sldMk cId="4046248583" sldId="830"/>
            <ac:spMk id="2" creationId="{1C4C4EF9-F87C-4D39-9F98-C4AAACD4099B}"/>
          </ac:spMkLst>
        </pc:spChg>
        <pc:spChg chg="mod">
          <ac:chgData name="Mark Higgins" userId="f99148ad-7e67-4304-8c11-27c7a53efd31" providerId="ADAL" clId="{47DC10C3-81B3-4CBD-89BF-2B4D68781B8D}" dt="2021-11-05T11:34:51.504" v="24612" actId="14100"/>
          <ac:spMkLst>
            <pc:docMk/>
            <pc:sldMk cId="4046248583" sldId="830"/>
            <ac:spMk id="3" creationId="{A6018881-2D20-49F6-9922-C514BD9BE124}"/>
          </ac:spMkLst>
        </pc:spChg>
        <pc:picChg chg="del">
          <ac:chgData name="Mark Higgins" userId="f99148ad-7e67-4304-8c11-27c7a53efd31" providerId="ADAL" clId="{47DC10C3-81B3-4CBD-89BF-2B4D68781B8D}" dt="2021-11-05T11:33:12.833" v="24473" actId="478"/>
          <ac:picMkLst>
            <pc:docMk/>
            <pc:sldMk cId="4046248583" sldId="830"/>
            <ac:picMk id="4" creationId="{75E437DA-3867-4804-9AFC-6C7310B36A73}"/>
          </ac:picMkLst>
        </pc:picChg>
        <pc:picChg chg="add mod">
          <ac:chgData name="Mark Higgins" userId="f99148ad-7e67-4304-8c11-27c7a53efd31" providerId="ADAL" clId="{47DC10C3-81B3-4CBD-89BF-2B4D68781B8D}" dt="2021-11-05T11:34:55.972" v="24614" actId="1076"/>
          <ac:picMkLst>
            <pc:docMk/>
            <pc:sldMk cId="4046248583" sldId="830"/>
            <ac:picMk id="6" creationId="{973EFAC3-3C7B-4258-82B8-C2EF9DE20BC7}"/>
          </ac:picMkLst>
        </pc:picChg>
      </pc:sldChg>
      <pc:sldChg chg="addSp delSp modSp add del mod">
        <pc:chgData name="Mark Higgins" userId="f99148ad-7e67-4304-8c11-27c7a53efd31" providerId="ADAL" clId="{47DC10C3-81B3-4CBD-89BF-2B4D68781B8D}" dt="2021-11-05T11:37:15.452" v="24768" actId="47"/>
        <pc:sldMkLst>
          <pc:docMk/>
          <pc:sldMk cId="289154989" sldId="831"/>
        </pc:sldMkLst>
        <pc:spChg chg="mod">
          <ac:chgData name="Mark Higgins" userId="f99148ad-7e67-4304-8c11-27c7a53efd31" providerId="ADAL" clId="{47DC10C3-81B3-4CBD-89BF-2B4D68781B8D}" dt="2021-11-05T11:35:54.472" v="24630" actId="20577"/>
          <ac:spMkLst>
            <pc:docMk/>
            <pc:sldMk cId="289154989" sldId="831"/>
            <ac:spMk id="2" creationId="{1C4C4EF9-F87C-4D39-9F98-C4AAACD4099B}"/>
          </ac:spMkLst>
        </pc:spChg>
        <pc:spChg chg="mod">
          <ac:chgData name="Mark Higgins" userId="f99148ad-7e67-4304-8c11-27c7a53efd31" providerId="ADAL" clId="{47DC10C3-81B3-4CBD-89BF-2B4D68781B8D}" dt="2021-11-05T11:37:10.635" v="24767" actId="20577"/>
          <ac:spMkLst>
            <pc:docMk/>
            <pc:sldMk cId="289154989" sldId="831"/>
            <ac:spMk id="3" creationId="{A6018881-2D20-49F6-9922-C514BD9BE124}"/>
          </ac:spMkLst>
        </pc:spChg>
        <pc:picChg chg="add mod">
          <ac:chgData name="Mark Higgins" userId="f99148ad-7e67-4304-8c11-27c7a53efd31" providerId="ADAL" clId="{47DC10C3-81B3-4CBD-89BF-2B4D68781B8D}" dt="2021-11-05T11:36:08.705" v="24638" actId="1076"/>
          <ac:picMkLst>
            <pc:docMk/>
            <pc:sldMk cId="289154989" sldId="831"/>
            <ac:picMk id="5" creationId="{DFE5C3AA-C757-4119-8A17-21285347D951}"/>
          </ac:picMkLst>
        </pc:picChg>
        <pc:picChg chg="del">
          <ac:chgData name="Mark Higgins" userId="f99148ad-7e67-4304-8c11-27c7a53efd31" providerId="ADAL" clId="{47DC10C3-81B3-4CBD-89BF-2B4D68781B8D}" dt="2021-11-05T11:35:56.496" v="24631" actId="478"/>
          <ac:picMkLst>
            <pc:docMk/>
            <pc:sldMk cId="289154989" sldId="831"/>
            <ac:picMk id="6" creationId="{973EFAC3-3C7B-4258-82B8-C2EF9DE20BC7}"/>
          </ac:picMkLst>
        </pc:picChg>
      </pc:sldChg>
      <pc:sldChg chg="addSp delSp modSp add del mod">
        <pc:chgData name="Mark Higgins" userId="f99148ad-7e67-4304-8c11-27c7a53efd31" providerId="ADAL" clId="{47DC10C3-81B3-4CBD-89BF-2B4D68781B8D}" dt="2021-11-07T16:04:36.021" v="32870" actId="47"/>
        <pc:sldMkLst>
          <pc:docMk/>
          <pc:sldMk cId="2272084321" sldId="831"/>
        </pc:sldMkLst>
        <pc:spChg chg="mod">
          <ac:chgData name="Mark Higgins" userId="f99148ad-7e67-4304-8c11-27c7a53efd31" providerId="ADAL" clId="{47DC10C3-81B3-4CBD-89BF-2B4D68781B8D}" dt="2021-11-05T11:38:01.715" v="24795" actId="20577"/>
          <ac:spMkLst>
            <pc:docMk/>
            <pc:sldMk cId="2272084321" sldId="831"/>
            <ac:spMk id="2" creationId="{1C4C4EF9-F87C-4D39-9F98-C4AAACD4099B}"/>
          </ac:spMkLst>
        </pc:spChg>
        <pc:spChg chg="mod">
          <ac:chgData name="Mark Higgins" userId="f99148ad-7e67-4304-8c11-27c7a53efd31" providerId="ADAL" clId="{47DC10C3-81B3-4CBD-89BF-2B4D68781B8D}" dt="2021-11-05T11:41:36.870" v="25141" actId="27636"/>
          <ac:spMkLst>
            <pc:docMk/>
            <pc:sldMk cId="2272084321" sldId="831"/>
            <ac:spMk id="3" creationId="{A6018881-2D20-49F6-9922-C514BD9BE124}"/>
          </ac:spMkLst>
        </pc:spChg>
        <pc:picChg chg="add mod">
          <ac:chgData name="Mark Higgins" userId="f99148ad-7e67-4304-8c11-27c7a53efd31" providerId="ADAL" clId="{47DC10C3-81B3-4CBD-89BF-2B4D68781B8D}" dt="2021-11-05T11:39:06.226" v="24801" actId="1076"/>
          <ac:picMkLst>
            <pc:docMk/>
            <pc:sldMk cId="2272084321" sldId="831"/>
            <ac:picMk id="5" creationId="{B86B1C21-C4EB-47DF-BF41-824E85F7554E}"/>
          </ac:picMkLst>
        </pc:picChg>
        <pc:picChg chg="del">
          <ac:chgData name="Mark Higgins" userId="f99148ad-7e67-4304-8c11-27c7a53efd31" providerId="ADAL" clId="{47DC10C3-81B3-4CBD-89BF-2B4D68781B8D}" dt="2021-11-05T11:39:00.590" v="24796" actId="478"/>
          <ac:picMkLst>
            <pc:docMk/>
            <pc:sldMk cId="2272084321" sldId="831"/>
            <ac:picMk id="6" creationId="{973EFAC3-3C7B-4258-82B8-C2EF9DE20BC7}"/>
          </ac:picMkLst>
        </pc:picChg>
      </pc:sldChg>
      <pc:sldChg chg="modSp add del mod">
        <pc:chgData name="Mark Higgins" userId="f99148ad-7e67-4304-8c11-27c7a53efd31" providerId="ADAL" clId="{47DC10C3-81B3-4CBD-89BF-2B4D68781B8D}" dt="2021-11-07T16:04:36.021" v="32870" actId="47"/>
        <pc:sldMkLst>
          <pc:docMk/>
          <pc:sldMk cId="3262931488" sldId="832"/>
        </pc:sldMkLst>
        <pc:spChg chg="mod">
          <ac:chgData name="Mark Higgins" userId="f99148ad-7e67-4304-8c11-27c7a53efd31" providerId="ADAL" clId="{47DC10C3-81B3-4CBD-89BF-2B4D68781B8D}" dt="2021-11-05T11:43:13.142" v="25335" actId="20577"/>
          <ac:spMkLst>
            <pc:docMk/>
            <pc:sldMk cId="3262931488" sldId="832"/>
            <ac:spMk id="3" creationId="{A6018881-2D20-49F6-9922-C514BD9BE124}"/>
          </ac:spMkLst>
        </pc:spChg>
      </pc:sldChg>
      <pc:sldChg chg="modSp new del mod">
        <pc:chgData name="Mark Higgins" userId="f99148ad-7e67-4304-8c11-27c7a53efd31" providerId="ADAL" clId="{47DC10C3-81B3-4CBD-89BF-2B4D68781B8D}" dt="2021-11-07T16:04:36.021" v="32870" actId="47"/>
        <pc:sldMkLst>
          <pc:docMk/>
          <pc:sldMk cId="1551529447" sldId="833"/>
        </pc:sldMkLst>
        <pc:spChg chg="mod">
          <ac:chgData name="Mark Higgins" userId="f99148ad-7e67-4304-8c11-27c7a53efd31" providerId="ADAL" clId="{47DC10C3-81B3-4CBD-89BF-2B4D68781B8D}" dt="2021-11-05T11:44:09.978" v="25364" actId="20577"/>
          <ac:spMkLst>
            <pc:docMk/>
            <pc:sldMk cId="1551529447" sldId="833"/>
            <ac:spMk id="2" creationId="{1CCE3AA2-A676-4022-9AE5-158EC145A830}"/>
          </ac:spMkLst>
        </pc:spChg>
        <pc:spChg chg="mod">
          <ac:chgData name="Mark Higgins" userId="f99148ad-7e67-4304-8c11-27c7a53efd31" providerId="ADAL" clId="{47DC10C3-81B3-4CBD-89BF-2B4D68781B8D}" dt="2021-11-05T11:45:32.225" v="25607" actId="20577"/>
          <ac:spMkLst>
            <pc:docMk/>
            <pc:sldMk cId="1551529447" sldId="833"/>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1384918133" sldId="834"/>
        </pc:sldMkLst>
        <pc:spChg chg="mod">
          <ac:chgData name="Mark Higgins" userId="f99148ad-7e67-4304-8c11-27c7a53efd31" providerId="ADAL" clId="{47DC10C3-81B3-4CBD-89BF-2B4D68781B8D}" dt="2021-11-05T11:46:08.717" v="25635" actId="20577"/>
          <ac:spMkLst>
            <pc:docMk/>
            <pc:sldMk cId="1384918133" sldId="834"/>
            <ac:spMk id="2" creationId="{1CCE3AA2-A676-4022-9AE5-158EC145A830}"/>
          </ac:spMkLst>
        </pc:spChg>
        <pc:spChg chg="mod">
          <ac:chgData name="Mark Higgins" userId="f99148ad-7e67-4304-8c11-27c7a53efd31" providerId="ADAL" clId="{47DC10C3-81B3-4CBD-89BF-2B4D68781B8D}" dt="2021-11-05T11:47:56.117" v="25841" actId="20577"/>
          <ac:spMkLst>
            <pc:docMk/>
            <pc:sldMk cId="1384918133" sldId="834"/>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376602322" sldId="835"/>
        </pc:sldMkLst>
        <pc:spChg chg="mod">
          <ac:chgData name="Mark Higgins" userId="f99148ad-7e67-4304-8c11-27c7a53efd31" providerId="ADAL" clId="{47DC10C3-81B3-4CBD-89BF-2B4D68781B8D}" dt="2021-11-05T11:48:06.408" v="25847" actId="20577"/>
          <ac:spMkLst>
            <pc:docMk/>
            <pc:sldMk cId="376602322" sldId="835"/>
            <ac:spMk id="2" creationId="{1CCE3AA2-A676-4022-9AE5-158EC145A830}"/>
          </ac:spMkLst>
        </pc:spChg>
      </pc:sldChg>
      <pc:sldChg chg="modSp add del mod">
        <pc:chgData name="Mark Higgins" userId="f99148ad-7e67-4304-8c11-27c7a53efd31" providerId="ADAL" clId="{47DC10C3-81B3-4CBD-89BF-2B4D68781B8D}" dt="2021-11-07T16:04:36.021" v="32870" actId="47"/>
        <pc:sldMkLst>
          <pc:docMk/>
          <pc:sldMk cId="3365900308" sldId="836"/>
        </pc:sldMkLst>
        <pc:spChg chg="mod">
          <ac:chgData name="Mark Higgins" userId="f99148ad-7e67-4304-8c11-27c7a53efd31" providerId="ADAL" clId="{47DC10C3-81B3-4CBD-89BF-2B4D68781B8D}" dt="2021-11-05T12:00:57.566" v="26087" actId="20577"/>
          <ac:spMkLst>
            <pc:docMk/>
            <pc:sldMk cId="3365900308" sldId="836"/>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2860568311" sldId="837"/>
        </pc:sldMkLst>
        <pc:spChg chg="mod">
          <ac:chgData name="Mark Higgins" userId="f99148ad-7e67-4304-8c11-27c7a53efd31" providerId="ADAL" clId="{47DC10C3-81B3-4CBD-89BF-2B4D68781B8D}" dt="2021-11-05T12:03:15.085" v="26105" actId="20577"/>
          <ac:spMkLst>
            <pc:docMk/>
            <pc:sldMk cId="2860568311" sldId="837"/>
            <ac:spMk id="2" creationId="{1CCE3AA2-A676-4022-9AE5-158EC145A830}"/>
          </ac:spMkLst>
        </pc:spChg>
        <pc:spChg chg="mod">
          <ac:chgData name="Mark Higgins" userId="f99148ad-7e67-4304-8c11-27c7a53efd31" providerId="ADAL" clId="{47DC10C3-81B3-4CBD-89BF-2B4D68781B8D}" dt="2021-11-05T12:04:48.394" v="26250" actId="15"/>
          <ac:spMkLst>
            <pc:docMk/>
            <pc:sldMk cId="2860568311" sldId="837"/>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1594060769" sldId="838"/>
        </pc:sldMkLst>
        <pc:spChg chg="mod">
          <ac:chgData name="Mark Higgins" userId="f99148ad-7e67-4304-8c11-27c7a53efd31" providerId="ADAL" clId="{47DC10C3-81B3-4CBD-89BF-2B4D68781B8D}" dt="2021-11-05T12:07:55.735" v="26613" actId="20577"/>
          <ac:spMkLst>
            <pc:docMk/>
            <pc:sldMk cId="1594060769" sldId="838"/>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193928996" sldId="839"/>
        </pc:sldMkLst>
        <pc:spChg chg="mod">
          <ac:chgData name="Mark Higgins" userId="f99148ad-7e67-4304-8c11-27c7a53efd31" providerId="ADAL" clId="{47DC10C3-81B3-4CBD-89BF-2B4D68781B8D}" dt="2021-11-05T13:03:09.587" v="27012" actId="6549"/>
          <ac:spMkLst>
            <pc:docMk/>
            <pc:sldMk cId="193928996" sldId="839"/>
            <ac:spMk id="3" creationId="{299153E3-C451-4F62-AFF0-C142AACB3D0C}"/>
          </ac:spMkLst>
        </pc:spChg>
      </pc:sldChg>
      <pc:sldChg chg="addSp modSp add del mod modNotesTx">
        <pc:chgData name="Mark Higgins" userId="f99148ad-7e67-4304-8c11-27c7a53efd31" providerId="ADAL" clId="{47DC10C3-81B3-4CBD-89BF-2B4D68781B8D}" dt="2021-11-07T16:04:36.021" v="32870" actId="47"/>
        <pc:sldMkLst>
          <pc:docMk/>
          <pc:sldMk cId="3895410609" sldId="840"/>
        </pc:sldMkLst>
        <pc:spChg chg="mod">
          <ac:chgData name="Mark Higgins" userId="f99148ad-7e67-4304-8c11-27c7a53efd31" providerId="ADAL" clId="{47DC10C3-81B3-4CBD-89BF-2B4D68781B8D}" dt="2021-11-05T13:07:31.468" v="27331" actId="20577"/>
          <ac:spMkLst>
            <pc:docMk/>
            <pc:sldMk cId="3895410609" sldId="840"/>
            <ac:spMk id="3" creationId="{299153E3-C451-4F62-AFF0-C142AACB3D0C}"/>
          </ac:spMkLst>
        </pc:spChg>
        <pc:graphicFrameChg chg="add mod modGraphic">
          <ac:chgData name="Mark Higgins" userId="f99148ad-7e67-4304-8c11-27c7a53efd31" providerId="ADAL" clId="{47DC10C3-81B3-4CBD-89BF-2B4D68781B8D}" dt="2021-11-05T13:12:39.196" v="27709" actId="1076"/>
          <ac:graphicFrameMkLst>
            <pc:docMk/>
            <pc:sldMk cId="3895410609" sldId="840"/>
            <ac:graphicFrameMk id="4" creationId="{3E86F231-E39F-4AF6-B33C-7F66110B43BD}"/>
          </ac:graphicFrameMkLst>
        </pc:graphicFrameChg>
      </pc:sldChg>
      <pc:sldChg chg="delSp modSp add del mod">
        <pc:chgData name="Mark Higgins" userId="f99148ad-7e67-4304-8c11-27c7a53efd31" providerId="ADAL" clId="{47DC10C3-81B3-4CBD-89BF-2B4D68781B8D}" dt="2021-11-07T16:04:36.021" v="32870" actId="47"/>
        <pc:sldMkLst>
          <pc:docMk/>
          <pc:sldMk cId="1744556541" sldId="841"/>
        </pc:sldMkLst>
        <pc:spChg chg="mod">
          <ac:chgData name="Mark Higgins" userId="f99148ad-7e67-4304-8c11-27c7a53efd31" providerId="ADAL" clId="{47DC10C3-81B3-4CBD-89BF-2B4D68781B8D}" dt="2021-11-05T13:15:23.906" v="27951" actId="20577"/>
          <ac:spMkLst>
            <pc:docMk/>
            <pc:sldMk cId="1744556541" sldId="841"/>
            <ac:spMk id="3" creationId="{299153E3-C451-4F62-AFF0-C142AACB3D0C}"/>
          </ac:spMkLst>
        </pc:spChg>
        <pc:graphicFrameChg chg="del">
          <ac:chgData name="Mark Higgins" userId="f99148ad-7e67-4304-8c11-27c7a53efd31" providerId="ADAL" clId="{47DC10C3-81B3-4CBD-89BF-2B4D68781B8D}" dt="2021-11-05T13:13:10.835" v="27711" actId="478"/>
          <ac:graphicFrameMkLst>
            <pc:docMk/>
            <pc:sldMk cId="1744556541" sldId="841"/>
            <ac:graphicFrameMk id="4" creationId="{3E86F231-E39F-4AF6-B33C-7F66110B43BD}"/>
          </ac:graphicFrameMkLst>
        </pc:graphicFrameChg>
      </pc:sldChg>
      <pc:sldChg chg="addSp delSp modSp new del mod ord">
        <pc:chgData name="Mark Higgins" userId="f99148ad-7e67-4304-8c11-27c7a53efd31" providerId="ADAL" clId="{47DC10C3-81B3-4CBD-89BF-2B4D68781B8D}" dt="2021-11-07T16:04:36.021" v="32870" actId="47"/>
        <pc:sldMkLst>
          <pc:docMk/>
          <pc:sldMk cId="3684837684" sldId="842"/>
        </pc:sldMkLst>
        <pc:spChg chg="mod">
          <ac:chgData name="Mark Higgins" userId="f99148ad-7e67-4304-8c11-27c7a53efd31" providerId="ADAL" clId="{47DC10C3-81B3-4CBD-89BF-2B4D68781B8D}" dt="2021-11-05T13:18:16.599" v="27985"/>
          <ac:spMkLst>
            <pc:docMk/>
            <pc:sldMk cId="3684837684" sldId="842"/>
            <ac:spMk id="2" creationId="{CB23AB09-B23B-4748-9E4D-0D2787E85E17}"/>
          </ac:spMkLst>
        </pc:spChg>
        <pc:spChg chg="del">
          <ac:chgData name="Mark Higgins" userId="f99148ad-7e67-4304-8c11-27c7a53efd31" providerId="ADAL" clId="{47DC10C3-81B3-4CBD-89BF-2B4D68781B8D}" dt="2021-11-05T13:17:58.517" v="27982" actId="22"/>
          <ac:spMkLst>
            <pc:docMk/>
            <pc:sldMk cId="3684837684" sldId="842"/>
            <ac:spMk id="3" creationId="{A826E064-D00A-43D9-B9B7-433CD568F89D}"/>
          </ac:spMkLst>
        </pc:spChg>
        <pc:picChg chg="add mod ord">
          <ac:chgData name="Mark Higgins" userId="f99148ad-7e67-4304-8c11-27c7a53efd31" providerId="ADAL" clId="{47DC10C3-81B3-4CBD-89BF-2B4D68781B8D}" dt="2021-11-05T13:17:58.517" v="27982" actId="22"/>
          <ac:picMkLst>
            <pc:docMk/>
            <pc:sldMk cId="3684837684" sldId="842"/>
            <ac:picMk id="5" creationId="{2C512E3C-829E-47BF-B4DF-3066E2A9DFC3}"/>
          </ac:picMkLst>
        </pc:picChg>
      </pc:sldChg>
      <pc:sldChg chg="modSp new del mod ord">
        <pc:chgData name="Mark Higgins" userId="f99148ad-7e67-4304-8c11-27c7a53efd31" providerId="ADAL" clId="{47DC10C3-81B3-4CBD-89BF-2B4D68781B8D}" dt="2021-11-07T20:58:00.961" v="32871" actId="47"/>
        <pc:sldMkLst>
          <pc:docMk/>
          <pc:sldMk cId="1598835048" sldId="843"/>
        </pc:sldMkLst>
        <pc:spChg chg="mod">
          <ac:chgData name="Mark Higgins" userId="f99148ad-7e67-4304-8c11-27c7a53efd31" providerId="ADAL" clId="{47DC10C3-81B3-4CBD-89BF-2B4D68781B8D}" dt="2021-11-05T13:29:46.143" v="28187" actId="20577"/>
          <ac:spMkLst>
            <pc:docMk/>
            <pc:sldMk cId="1598835048" sldId="843"/>
            <ac:spMk id="2" creationId="{7A0A3EDC-7744-4A5F-BCBA-9B7F640A2838}"/>
          </ac:spMkLst>
        </pc:spChg>
        <pc:spChg chg="mod">
          <ac:chgData name="Mark Higgins" userId="f99148ad-7e67-4304-8c11-27c7a53efd31" providerId="ADAL" clId="{47DC10C3-81B3-4CBD-89BF-2B4D68781B8D}" dt="2021-11-05T13:31:11.660" v="28260" actId="20577"/>
          <ac:spMkLst>
            <pc:docMk/>
            <pc:sldMk cId="1598835048" sldId="843"/>
            <ac:spMk id="3" creationId="{BFD8389B-4552-4862-95D8-8F8206E865FE}"/>
          </ac:spMkLst>
        </pc:spChg>
      </pc:sldChg>
      <pc:sldChg chg="modSp new del mod">
        <pc:chgData name="Mark Higgins" userId="f99148ad-7e67-4304-8c11-27c7a53efd31" providerId="ADAL" clId="{47DC10C3-81B3-4CBD-89BF-2B4D68781B8D}" dt="2021-11-07T16:04:36.021" v="32870" actId="47"/>
        <pc:sldMkLst>
          <pc:docMk/>
          <pc:sldMk cId="4078172641" sldId="844"/>
        </pc:sldMkLst>
        <pc:spChg chg="mod">
          <ac:chgData name="Mark Higgins" userId="f99148ad-7e67-4304-8c11-27c7a53efd31" providerId="ADAL" clId="{47DC10C3-81B3-4CBD-89BF-2B4D68781B8D}" dt="2021-11-05T13:31:40.669" v="28278" actId="20577"/>
          <ac:spMkLst>
            <pc:docMk/>
            <pc:sldMk cId="4078172641" sldId="844"/>
            <ac:spMk id="2" creationId="{692673D9-2E10-4D50-A629-00F89FE163E2}"/>
          </ac:spMkLst>
        </pc:spChg>
        <pc:spChg chg="mod">
          <ac:chgData name="Mark Higgins" userId="f99148ad-7e67-4304-8c11-27c7a53efd31" providerId="ADAL" clId="{47DC10C3-81B3-4CBD-89BF-2B4D68781B8D}" dt="2021-11-05T13:48:05.552" v="28567" actId="20577"/>
          <ac:spMkLst>
            <pc:docMk/>
            <pc:sldMk cId="4078172641" sldId="844"/>
            <ac:spMk id="3" creationId="{5287A250-00F4-4177-9707-74F32710CE73}"/>
          </ac:spMkLst>
        </pc:spChg>
      </pc:sldChg>
      <pc:sldChg chg="modSp add del mod">
        <pc:chgData name="Mark Higgins" userId="f99148ad-7e67-4304-8c11-27c7a53efd31" providerId="ADAL" clId="{47DC10C3-81B3-4CBD-89BF-2B4D68781B8D}" dt="2021-11-07T16:04:36.021" v="32870" actId="47"/>
        <pc:sldMkLst>
          <pc:docMk/>
          <pc:sldMk cId="2108295463" sldId="845"/>
        </pc:sldMkLst>
        <pc:spChg chg="mod">
          <ac:chgData name="Mark Higgins" userId="f99148ad-7e67-4304-8c11-27c7a53efd31" providerId="ADAL" clId="{47DC10C3-81B3-4CBD-89BF-2B4D68781B8D}" dt="2021-11-05T13:32:17.299" v="28301" actId="20577"/>
          <ac:spMkLst>
            <pc:docMk/>
            <pc:sldMk cId="2108295463" sldId="845"/>
            <ac:spMk id="2" creationId="{692673D9-2E10-4D50-A629-00F89FE163E2}"/>
          </ac:spMkLst>
        </pc:spChg>
        <pc:spChg chg="mod">
          <ac:chgData name="Mark Higgins" userId="f99148ad-7e67-4304-8c11-27c7a53efd31" providerId="ADAL" clId="{47DC10C3-81B3-4CBD-89BF-2B4D68781B8D}" dt="2021-11-05T13:47:41.211" v="28509" actId="21"/>
          <ac:spMkLst>
            <pc:docMk/>
            <pc:sldMk cId="2108295463" sldId="845"/>
            <ac:spMk id="3" creationId="{5287A250-00F4-4177-9707-74F32710CE73}"/>
          </ac:spMkLst>
        </pc:spChg>
      </pc:sldChg>
      <pc:sldChg chg="modSp add del mod">
        <pc:chgData name="Mark Higgins" userId="f99148ad-7e67-4304-8c11-27c7a53efd31" providerId="ADAL" clId="{47DC10C3-81B3-4CBD-89BF-2B4D68781B8D}" dt="2021-11-07T16:04:36.021" v="32870" actId="47"/>
        <pc:sldMkLst>
          <pc:docMk/>
          <pc:sldMk cId="4151082881" sldId="846"/>
        </pc:sldMkLst>
        <pc:spChg chg="mod">
          <ac:chgData name="Mark Higgins" userId="f99148ad-7e67-4304-8c11-27c7a53efd31" providerId="ADAL" clId="{47DC10C3-81B3-4CBD-89BF-2B4D68781B8D}" dt="2021-11-05T13:34:43.999" v="28349" actId="20577"/>
          <ac:spMkLst>
            <pc:docMk/>
            <pc:sldMk cId="4151082881" sldId="846"/>
            <ac:spMk id="2" creationId="{692673D9-2E10-4D50-A629-00F89FE163E2}"/>
          </ac:spMkLst>
        </pc:spChg>
        <pc:spChg chg="mod">
          <ac:chgData name="Mark Higgins" userId="f99148ad-7e67-4304-8c11-27c7a53efd31" providerId="ADAL" clId="{47DC10C3-81B3-4CBD-89BF-2B4D68781B8D}" dt="2021-11-05T13:34:51.603" v="28373" actId="20577"/>
          <ac:spMkLst>
            <pc:docMk/>
            <pc:sldMk cId="4151082881" sldId="846"/>
            <ac:spMk id="3" creationId="{5287A250-00F4-4177-9707-74F32710CE73}"/>
          </ac:spMkLst>
        </pc:spChg>
      </pc:sldChg>
      <pc:sldChg chg="modSp add del mod">
        <pc:chgData name="Mark Higgins" userId="f99148ad-7e67-4304-8c11-27c7a53efd31" providerId="ADAL" clId="{47DC10C3-81B3-4CBD-89BF-2B4D68781B8D}" dt="2021-11-07T16:04:36.021" v="32870" actId="47"/>
        <pc:sldMkLst>
          <pc:docMk/>
          <pc:sldMk cId="810918560" sldId="847"/>
        </pc:sldMkLst>
        <pc:spChg chg="mod">
          <ac:chgData name="Mark Higgins" userId="f99148ad-7e67-4304-8c11-27c7a53efd31" providerId="ADAL" clId="{47DC10C3-81B3-4CBD-89BF-2B4D68781B8D}" dt="2021-11-05T13:35:04.905" v="28383" actId="20577"/>
          <ac:spMkLst>
            <pc:docMk/>
            <pc:sldMk cId="810918560" sldId="847"/>
            <ac:spMk id="2" creationId="{692673D9-2E10-4D50-A629-00F89FE163E2}"/>
          </ac:spMkLst>
        </pc:spChg>
        <pc:spChg chg="mod">
          <ac:chgData name="Mark Higgins" userId="f99148ad-7e67-4304-8c11-27c7a53efd31" providerId="ADAL" clId="{47DC10C3-81B3-4CBD-89BF-2B4D68781B8D}" dt="2021-11-05T13:35:08.569" v="28388" actId="20577"/>
          <ac:spMkLst>
            <pc:docMk/>
            <pc:sldMk cId="810918560" sldId="847"/>
            <ac:spMk id="3" creationId="{5287A250-00F4-4177-9707-74F32710CE73}"/>
          </ac:spMkLst>
        </pc:spChg>
      </pc:sldChg>
      <pc:sldChg chg="modSp new del mod">
        <pc:chgData name="Mark Higgins" userId="f99148ad-7e67-4304-8c11-27c7a53efd31" providerId="ADAL" clId="{47DC10C3-81B3-4CBD-89BF-2B4D68781B8D}" dt="2021-11-07T16:04:36.021" v="32870" actId="47"/>
        <pc:sldMkLst>
          <pc:docMk/>
          <pc:sldMk cId="568527114" sldId="848"/>
        </pc:sldMkLst>
        <pc:spChg chg="mod">
          <ac:chgData name="Mark Higgins" userId="f99148ad-7e67-4304-8c11-27c7a53efd31" providerId="ADAL" clId="{47DC10C3-81B3-4CBD-89BF-2B4D68781B8D}" dt="2021-11-05T13:54:57.822" v="28590" actId="20577"/>
          <ac:spMkLst>
            <pc:docMk/>
            <pc:sldMk cId="568527114" sldId="848"/>
            <ac:spMk id="2" creationId="{DD922B15-5AA1-4E30-A779-185AE2DBFD3D}"/>
          </ac:spMkLst>
        </pc:spChg>
        <pc:spChg chg="mod">
          <ac:chgData name="Mark Higgins" userId="f99148ad-7e67-4304-8c11-27c7a53efd31" providerId="ADAL" clId="{47DC10C3-81B3-4CBD-89BF-2B4D68781B8D}" dt="2021-11-05T14:09:38.345" v="29194" actId="27636"/>
          <ac:spMkLst>
            <pc:docMk/>
            <pc:sldMk cId="568527114" sldId="848"/>
            <ac:spMk id="3" creationId="{0B1A09D8-F462-4351-89E7-4B6C77E65EC9}"/>
          </ac:spMkLst>
        </pc:spChg>
      </pc:sldChg>
      <pc:sldChg chg="addSp modSp add del mod">
        <pc:chgData name="Mark Higgins" userId="f99148ad-7e67-4304-8c11-27c7a53efd31" providerId="ADAL" clId="{47DC10C3-81B3-4CBD-89BF-2B4D68781B8D}" dt="2021-11-07T16:04:36.021" v="32870" actId="47"/>
        <pc:sldMkLst>
          <pc:docMk/>
          <pc:sldMk cId="4245533759" sldId="849"/>
        </pc:sldMkLst>
        <pc:spChg chg="mod">
          <ac:chgData name="Mark Higgins" userId="f99148ad-7e67-4304-8c11-27c7a53efd31" providerId="ADAL" clId="{47DC10C3-81B3-4CBD-89BF-2B4D68781B8D}" dt="2021-11-05T13:55:37.764" v="28598" actId="20577"/>
          <ac:spMkLst>
            <pc:docMk/>
            <pc:sldMk cId="4245533759" sldId="849"/>
            <ac:spMk id="2" creationId="{DD922B15-5AA1-4E30-A779-185AE2DBFD3D}"/>
          </ac:spMkLst>
        </pc:spChg>
        <pc:spChg chg="mod">
          <ac:chgData name="Mark Higgins" userId="f99148ad-7e67-4304-8c11-27c7a53efd31" providerId="ADAL" clId="{47DC10C3-81B3-4CBD-89BF-2B4D68781B8D}" dt="2021-11-05T14:18:29.029" v="29929" actId="20577"/>
          <ac:spMkLst>
            <pc:docMk/>
            <pc:sldMk cId="4245533759" sldId="849"/>
            <ac:spMk id="3" creationId="{0B1A09D8-F462-4351-89E7-4B6C77E65EC9}"/>
          </ac:spMkLst>
        </pc:spChg>
        <pc:picChg chg="add mod">
          <ac:chgData name="Mark Higgins" userId="f99148ad-7e67-4304-8c11-27c7a53efd31" providerId="ADAL" clId="{47DC10C3-81B3-4CBD-89BF-2B4D68781B8D}" dt="2021-11-05T14:17:08.710" v="29760" actId="1076"/>
          <ac:picMkLst>
            <pc:docMk/>
            <pc:sldMk cId="4245533759" sldId="849"/>
            <ac:picMk id="4" creationId="{7225A89E-E2F8-41D7-9C13-895A50D41EDA}"/>
          </ac:picMkLst>
        </pc:picChg>
      </pc:sldChg>
      <pc:sldChg chg="modSp add del mod">
        <pc:chgData name="Mark Higgins" userId="f99148ad-7e67-4304-8c11-27c7a53efd31" providerId="ADAL" clId="{47DC10C3-81B3-4CBD-89BF-2B4D68781B8D}" dt="2021-11-07T16:04:36.021" v="32870" actId="47"/>
        <pc:sldMkLst>
          <pc:docMk/>
          <pc:sldMk cId="592469658" sldId="850"/>
        </pc:sldMkLst>
        <pc:spChg chg="mod">
          <ac:chgData name="Mark Higgins" userId="f99148ad-7e67-4304-8c11-27c7a53efd31" providerId="ADAL" clId="{47DC10C3-81B3-4CBD-89BF-2B4D68781B8D}" dt="2021-11-05T13:55:53.367" v="28609" actId="20577"/>
          <ac:spMkLst>
            <pc:docMk/>
            <pc:sldMk cId="592469658" sldId="850"/>
            <ac:spMk id="2" creationId="{DD922B15-5AA1-4E30-A779-185AE2DBFD3D}"/>
          </ac:spMkLst>
        </pc:spChg>
      </pc:sldChg>
      <pc:sldChg chg="modSp add del mod">
        <pc:chgData name="Mark Higgins" userId="f99148ad-7e67-4304-8c11-27c7a53efd31" providerId="ADAL" clId="{47DC10C3-81B3-4CBD-89BF-2B4D68781B8D}" dt="2021-11-07T16:04:36.021" v="32870" actId="47"/>
        <pc:sldMkLst>
          <pc:docMk/>
          <pc:sldMk cId="139413312" sldId="851"/>
        </pc:sldMkLst>
        <pc:spChg chg="mod">
          <ac:chgData name="Mark Higgins" userId="f99148ad-7e67-4304-8c11-27c7a53efd31" providerId="ADAL" clId="{47DC10C3-81B3-4CBD-89BF-2B4D68781B8D}" dt="2021-11-05T13:56:03.237" v="28617" actId="20577"/>
          <ac:spMkLst>
            <pc:docMk/>
            <pc:sldMk cId="139413312" sldId="851"/>
            <ac:spMk id="2" creationId="{DD922B15-5AA1-4E30-A779-185AE2DBFD3D}"/>
          </ac:spMkLst>
        </pc:spChg>
        <pc:spChg chg="mod">
          <ac:chgData name="Mark Higgins" userId="f99148ad-7e67-4304-8c11-27c7a53efd31" providerId="ADAL" clId="{47DC10C3-81B3-4CBD-89BF-2B4D68781B8D}" dt="2021-11-05T14:09:13.055" v="29192" actId="27636"/>
          <ac:spMkLst>
            <pc:docMk/>
            <pc:sldMk cId="139413312" sldId="851"/>
            <ac:spMk id="3" creationId="{0B1A09D8-F462-4351-89E7-4B6C77E65EC9}"/>
          </ac:spMkLst>
        </pc:spChg>
      </pc:sldChg>
      <pc:sldChg chg="modSp add del mod">
        <pc:chgData name="Mark Higgins" userId="f99148ad-7e67-4304-8c11-27c7a53efd31" providerId="ADAL" clId="{47DC10C3-81B3-4CBD-89BF-2B4D68781B8D}" dt="2021-11-07T16:04:36.021" v="32870" actId="47"/>
        <pc:sldMkLst>
          <pc:docMk/>
          <pc:sldMk cId="220787602" sldId="852"/>
        </pc:sldMkLst>
        <pc:spChg chg="mod">
          <ac:chgData name="Mark Higgins" userId="f99148ad-7e67-4304-8c11-27c7a53efd31" providerId="ADAL" clId="{47DC10C3-81B3-4CBD-89BF-2B4D68781B8D}" dt="2021-11-05T14:13:13.477" v="29439" actId="20577"/>
          <ac:spMkLst>
            <pc:docMk/>
            <pc:sldMk cId="220787602" sldId="852"/>
            <ac:spMk id="3" creationId="{0B1A09D8-F462-4351-89E7-4B6C77E65EC9}"/>
          </ac:spMkLst>
        </pc:spChg>
      </pc:sldChg>
      <pc:sldChg chg="addSp delSp modSp add del mod">
        <pc:chgData name="Mark Higgins" userId="f99148ad-7e67-4304-8c11-27c7a53efd31" providerId="ADAL" clId="{47DC10C3-81B3-4CBD-89BF-2B4D68781B8D}" dt="2021-11-07T16:04:36.021" v="32870" actId="47"/>
        <pc:sldMkLst>
          <pc:docMk/>
          <pc:sldMk cId="1396603108" sldId="853"/>
        </pc:sldMkLst>
        <pc:spChg chg="mod">
          <ac:chgData name="Mark Higgins" userId="f99148ad-7e67-4304-8c11-27c7a53efd31" providerId="ADAL" clId="{47DC10C3-81B3-4CBD-89BF-2B4D68781B8D}" dt="2021-11-05T14:21:08.572" v="30101" actId="20577"/>
          <ac:spMkLst>
            <pc:docMk/>
            <pc:sldMk cId="1396603108" sldId="853"/>
            <ac:spMk id="3" creationId="{0B1A09D8-F462-4351-89E7-4B6C77E65EC9}"/>
          </ac:spMkLst>
        </pc:spChg>
        <pc:spChg chg="add mod">
          <ac:chgData name="Mark Higgins" userId="f99148ad-7e67-4304-8c11-27c7a53efd31" providerId="ADAL" clId="{47DC10C3-81B3-4CBD-89BF-2B4D68781B8D}" dt="2021-11-05T14:31:25.007" v="30762" actId="1076"/>
          <ac:spMkLst>
            <pc:docMk/>
            <pc:sldMk cId="1396603108" sldId="853"/>
            <ac:spMk id="5" creationId="{A10576A3-158B-4ED8-BE12-B185F91C9C50}"/>
          </ac:spMkLst>
        </pc:spChg>
        <pc:spChg chg="add mod">
          <ac:chgData name="Mark Higgins" userId="f99148ad-7e67-4304-8c11-27c7a53efd31" providerId="ADAL" clId="{47DC10C3-81B3-4CBD-89BF-2B4D68781B8D}" dt="2021-11-05T14:31:25.007" v="30762" actId="1076"/>
          <ac:spMkLst>
            <pc:docMk/>
            <pc:sldMk cId="1396603108" sldId="853"/>
            <ac:spMk id="6" creationId="{2042977A-EF5E-41C4-80C3-35DBB40BC1A3}"/>
          </ac:spMkLst>
        </pc:spChg>
        <pc:spChg chg="add mod">
          <ac:chgData name="Mark Higgins" userId="f99148ad-7e67-4304-8c11-27c7a53efd31" providerId="ADAL" clId="{47DC10C3-81B3-4CBD-89BF-2B4D68781B8D}" dt="2021-11-05T14:31:25.007" v="30762" actId="1076"/>
          <ac:spMkLst>
            <pc:docMk/>
            <pc:sldMk cId="1396603108" sldId="853"/>
            <ac:spMk id="7" creationId="{E4CBF553-3E0B-4766-82AB-D90A96E6D963}"/>
          </ac:spMkLst>
        </pc:spChg>
        <pc:spChg chg="add mod">
          <ac:chgData name="Mark Higgins" userId="f99148ad-7e67-4304-8c11-27c7a53efd31" providerId="ADAL" clId="{47DC10C3-81B3-4CBD-89BF-2B4D68781B8D}" dt="2021-11-05T14:32:23.604" v="30763" actId="207"/>
          <ac:spMkLst>
            <pc:docMk/>
            <pc:sldMk cId="1396603108" sldId="853"/>
            <ac:spMk id="8" creationId="{5C072DCA-3D09-4A69-8463-6F5EAF5E4F07}"/>
          </ac:spMkLst>
        </pc:spChg>
        <pc:picChg chg="del mod">
          <ac:chgData name="Mark Higgins" userId="f99148ad-7e67-4304-8c11-27c7a53efd31" providerId="ADAL" clId="{47DC10C3-81B3-4CBD-89BF-2B4D68781B8D}" dt="2021-11-05T14:18:56.477" v="29932" actId="478"/>
          <ac:picMkLst>
            <pc:docMk/>
            <pc:sldMk cId="1396603108" sldId="853"/>
            <ac:picMk id="4" creationId="{7225A89E-E2F8-41D7-9C13-895A50D41EDA}"/>
          </ac:picMkLst>
        </pc:picChg>
      </pc:sldChg>
      <pc:sldChg chg="addSp modSp add del mod">
        <pc:chgData name="Mark Higgins" userId="f99148ad-7e67-4304-8c11-27c7a53efd31" providerId="ADAL" clId="{47DC10C3-81B3-4CBD-89BF-2B4D68781B8D}" dt="2021-11-07T16:04:36.021" v="32870" actId="47"/>
        <pc:sldMkLst>
          <pc:docMk/>
          <pc:sldMk cId="3426310375" sldId="854"/>
        </pc:sldMkLst>
        <pc:spChg chg="mod">
          <ac:chgData name="Mark Higgins" userId="f99148ad-7e67-4304-8c11-27c7a53efd31" providerId="ADAL" clId="{47DC10C3-81B3-4CBD-89BF-2B4D68781B8D}" dt="2021-11-05T14:21:39.957" v="30114" actId="20577"/>
          <ac:spMkLst>
            <pc:docMk/>
            <pc:sldMk cId="3426310375" sldId="854"/>
            <ac:spMk id="3" creationId="{0B1A09D8-F462-4351-89E7-4B6C77E65EC9}"/>
          </ac:spMkLst>
        </pc:spChg>
        <pc:spChg chg="add mod">
          <ac:chgData name="Mark Higgins" userId="f99148ad-7e67-4304-8c11-27c7a53efd31" providerId="ADAL" clId="{47DC10C3-81B3-4CBD-89BF-2B4D68781B8D}" dt="2021-11-05T14:32:41.902" v="30765" actId="1076"/>
          <ac:spMkLst>
            <pc:docMk/>
            <pc:sldMk cId="3426310375" sldId="854"/>
            <ac:spMk id="4" creationId="{A09B5F7A-A990-4EF7-9C04-C4A2F1B250F4}"/>
          </ac:spMkLst>
        </pc:spChg>
      </pc:sldChg>
      <pc:sldChg chg="modSp add del mod">
        <pc:chgData name="Mark Higgins" userId="f99148ad-7e67-4304-8c11-27c7a53efd31" providerId="ADAL" clId="{47DC10C3-81B3-4CBD-89BF-2B4D68781B8D}" dt="2021-11-07T16:04:36.021" v="32870" actId="47"/>
        <pc:sldMkLst>
          <pc:docMk/>
          <pc:sldMk cId="916494217" sldId="855"/>
        </pc:sldMkLst>
        <pc:spChg chg="mod">
          <ac:chgData name="Mark Higgins" userId="f99148ad-7e67-4304-8c11-27c7a53efd31" providerId="ADAL" clId="{47DC10C3-81B3-4CBD-89BF-2B4D68781B8D}" dt="2021-11-05T14:21:48.663" v="30123" actId="20577"/>
          <ac:spMkLst>
            <pc:docMk/>
            <pc:sldMk cId="916494217" sldId="855"/>
            <ac:spMk id="3" creationId="{0B1A09D8-F462-4351-89E7-4B6C77E65EC9}"/>
          </ac:spMkLst>
        </pc:spChg>
      </pc:sldChg>
      <pc:sldChg chg="modSp add del mod">
        <pc:chgData name="Mark Higgins" userId="f99148ad-7e67-4304-8c11-27c7a53efd31" providerId="ADAL" clId="{47DC10C3-81B3-4CBD-89BF-2B4D68781B8D}" dt="2021-11-07T16:04:36.021" v="32870" actId="47"/>
        <pc:sldMkLst>
          <pc:docMk/>
          <pc:sldMk cId="1824287898" sldId="856"/>
        </pc:sldMkLst>
        <pc:spChg chg="mod">
          <ac:chgData name="Mark Higgins" userId="f99148ad-7e67-4304-8c11-27c7a53efd31" providerId="ADAL" clId="{47DC10C3-81B3-4CBD-89BF-2B4D68781B8D}" dt="2021-11-05T14:21:58.053" v="30137" actId="20577"/>
          <ac:spMkLst>
            <pc:docMk/>
            <pc:sldMk cId="1824287898" sldId="856"/>
            <ac:spMk id="3" creationId="{0B1A09D8-F462-4351-89E7-4B6C77E65EC9}"/>
          </ac:spMkLst>
        </pc:spChg>
      </pc:sldChg>
      <pc:sldChg chg="modSp add del mod">
        <pc:chgData name="Mark Higgins" userId="f99148ad-7e67-4304-8c11-27c7a53efd31" providerId="ADAL" clId="{47DC10C3-81B3-4CBD-89BF-2B4D68781B8D}" dt="2021-11-07T16:04:36.021" v="32870" actId="47"/>
        <pc:sldMkLst>
          <pc:docMk/>
          <pc:sldMk cId="1060636736" sldId="857"/>
        </pc:sldMkLst>
        <pc:spChg chg="mod">
          <ac:chgData name="Mark Higgins" userId="f99148ad-7e67-4304-8c11-27c7a53efd31" providerId="ADAL" clId="{47DC10C3-81B3-4CBD-89BF-2B4D68781B8D}" dt="2021-11-05T14:25:08.188" v="30545" actId="27636"/>
          <ac:spMkLst>
            <pc:docMk/>
            <pc:sldMk cId="1060636736" sldId="857"/>
            <ac:spMk id="3" creationId="{0B1A09D8-F462-4351-89E7-4B6C77E65EC9}"/>
          </ac:spMkLst>
        </pc:spChg>
      </pc:sldChg>
      <pc:sldChg chg="modSp add del mod">
        <pc:chgData name="Mark Higgins" userId="f99148ad-7e67-4304-8c11-27c7a53efd31" providerId="ADAL" clId="{47DC10C3-81B3-4CBD-89BF-2B4D68781B8D}" dt="2021-11-07T16:04:36.021" v="32870" actId="47"/>
        <pc:sldMkLst>
          <pc:docMk/>
          <pc:sldMk cId="2081339204" sldId="858"/>
        </pc:sldMkLst>
        <pc:spChg chg="mod">
          <ac:chgData name="Mark Higgins" userId="f99148ad-7e67-4304-8c11-27c7a53efd31" providerId="ADAL" clId="{47DC10C3-81B3-4CBD-89BF-2B4D68781B8D}" dt="2021-11-05T14:26:07.096" v="30615" actId="20577"/>
          <ac:spMkLst>
            <pc:docMk/>
            <pc:sldMk cId="2081339204" sldId="858"/>
            <ac:spMk id="3" creationId="{0B1A09D8-F462-4351-89E7-4B6C77E65EC9}"/>
          </ac:spMkLst>
        </pc:spChg>
      </pc:sldChg>
      <pc:sldChg chg="addSp delSp modSp add del mod">
        <pc:chgData name="Mark Higgins" userId="f99148ad-7e67-4304-8c11-27c7a53efd31" providerId="ADAL" clId="{47DC10C3-81B3-4CBD-89BF-2B4D68781B8D}" dt="2021-11-07T16:04:36.021" v="32870" actId="47"/>
        <pc:sldMkLst>
          <pc:docMk/>
          <pc:sldMk cId="1848147037" sldId="859"/>
        </pc:sldMkLst>
        <pc:spChg chg="mod">
          <ac:chgData name="Mark Higgins" userId="f99148ad-7e67-4304-8c11-27c7a53efd31" providerId="ADAL" clId="{47DC10C3-81B3-4CBD-89BF-2B4D68781B8D}" dt="2021-11-05T14:42:41.064" v="30994" actId="20577"/>
          <ac:spMkLst>
            <pc:docMk/>
            <pc:sldMk cId="1848147037" sldId="859"/>
            <ac:spMk id="3" creationId="{0B1A09D8-F462-4351-89E7-4B6C77E65EC9}"/>
          </ac:spMkLst>
        </pc:spChg>
        <pc:spChg chg="add del">
          <ac:chgData name="Mark Higgins" userId="f99148ad-7e67-4304-8c11-27c7a53efd31" providerId="ADAL" clId="{47DC10C3-81B3-4CBD-89BF-2B4D68781B8D}" dt="2021-11-05T14:40:09.970" v="30865" actId="478"/>
          <ac:spMkLst>
            <pc:docMk/>
            <pc:sldMk cId="1848147037" sldId="859"/>
            <ac:spMk id="4" creationId="{BF272054-A5A7-493D-A681-BBA3B51F640C}"/>
          </ac:spMkLst>
        </pc:spChg>
        <pc:spChg chg="mod">
          <ac:chgData name="Mark Higgins" userId="f99148ad-7e67-4304-8c11-27c7a53efd31" providerId="ADAL" clId="{47DC10C3-81B3-4CBD-89BF-2B4D68781B8D}" dt="2021-11-05T14:39:03.810" v="30863" actId="1076"/>
          <ac:spMkLst>
            <pc:docMk/>
            <pc:sldMk cId="1848147037" sldId="859"/>
            <ac:spMk id="5" creationId="{A10576A3-158B-4ED8-BE12-B185F91C9C50}"/>
          </ac:spMkLst>
        </pc:spChg>
        <pc:spChg chg="mod">
          <ac:chgData name="Mark Higgins" userId="f99148ad-7e67-4304-8c11-27c7a53efd31" providerId="ADAL" clId="{47DC10C3-81B3-4CBD-89BF-2B4D68781B8D}" dt="2021-11-05T14:39:03.810" v="30863" actId="1076"/>
          <ac:spMkLst>
            <pc:docMk/>
            <pc:sldMk cId="1848147037" sldId="859"/>
            <ac:spMk id="6" creationId="{2042977A-EF5E-41C4-80C3-35DBB40BC1A3}"/>
          </ac:spMkLst>
        </pc:spChg>
        <pc:spChg chg="mod">
          <ac:chgData name="Mark Higgins" userId="f99148ad-7e67-4304-8c11-27c7a53efd31" providerId="ADAL" clId="{47DC10C3-81B3-4CBD-89BF-2B4D68781B8D}" dt="2021-11-05T14:39:03.810" v="30863" actId="1076"/>
          <ac:spMkLst>
            <pc:docMk/>
            <pc:sldMk cId="1848147037" sldId="859"/>
            <ac:spMk id="7" creationId="{E4CBF553-3E0B-4766-82AB-D90A96E6D963}"/>
          </ac:spMkLst>
        </pc:spChg>
        <pc:spChg chg="mod">
          <ac:chgData name="Mark Higgins" userId="f99148ad-7e67-4304-8c11-27c7a53efd31" providerId="ADAL" clId="{47DC10C3-81B3-4CBD-89BF-2B4D68781B8D}" dt="2021-11-05T14:39:03.810" v="30863" actId="1076"/>
          <ac:spMkLst>
            <pc:docMk/>
            <pc:sldMk cId="1848147037" sldId="859"/>
            <ac:spMk id="8" creationId="{5C072DCA-3D09-4A69-8463-6F5EAF5E4F07}"/>
          </ac:spMkLst>
        </pc:spChg>
        <pc:spChg chg="add mod">
          <ac:chgData name="Mark Higgins" userId="f99148ad-7e67-4304-8c11-27c7a53efd31" providerId="ADAL" clId="{47DC10C3-81B3-4CBD-89BF-2B4D68781B8D}" dt="2021-11-05T14:41:31.828" v="30881" actId="207"/>
          <ac:spMkLst>
            <pc:docMk/>
            <pc:sldMk cId="1848147037" sldId="859"/>
            <ac:spMk id="9" creationId="{C217E881-F5BC-4BD7-8EB1-779B06DB2B5C}"/>
          </ac:spMkLst>
        </pc:spChg>
        <pc:spChg chg="add mod">
          <ac:chgData name="Mark Higgins" userId="f99148ad-7e67-4304-8c11-27c7a53efd31" providerId="ADAL" clId="{47DC10C3-81B3-4CBD-89BF-2B4D68781B8D}" dt="2021-11-05T14:41:35.670" v="30882" actId="207"/>
          <ac:spMkLst>
            <pc:docMk/>
            <pc:sldMk cId="1848147037" sldId="859"/>
            <ac:spMk id="10" creationId="{3642834E-7B5F-4CEA-94E1-6FACA0E9C93B}"/>
          </ac:spMkLst>
        </pc:spChg>
        <pc:spChg chg="add mod">
          <ac:chgData name="Mark Higgins" userId="f99148ad-7e67-4304-8c11-27c7a53efd31" providerId="ADAL" clId="{47DC10C3-81B3-4CBD-89BF-2B4D68781B8D}" dt="2021-11-05T14:40:55.263" v="30873" actId="1076"/>
          <ac:spMkLst>
            <pc:docMk/>
            <pc:sldMk cId="1848147037" sldId="859"/>
            <ac:spMk id="11" creationId="{5635153F-B87C-4C0F-A022-8F0BAC567B81}"/>
          </ac:spMkLst>
        </pc:spChg>
        <pc:spChg chg="add mod">
          <ac:chgData name="Mark Higgins" userId="f99148ad-7e67-4304-8c11-27c7a53efd31" providerId="ADAL" clId="{47DC10C3-81B3-4CBD-89BF-2B4D68781B8D}" dt="2021-11-05T14:41:40.163" v="30883" actId="207"/>
          <ac:spMkLst>
            <pc:docMk/>
            <pc:sldMk cId="1848147037" sldId="859"/>
            <ac:spMk id="12" creationId="{BF04E44E-1417-4ADB-B73E-74E89A46131C}"/>
          </ac:spMkLst>
        </pc:spChg>
        <pc:spChg chg="add mod">
          <ac:chgData name="Mark Higgins" userId="f99148ad-7e67-4304-8c11-27c7a53efd31" providerId="ADAL" clId="{47DC10C3-81B3-4CBD-89BF-2B4D68781B8D}" dt="2021-11-05T14:41:26.675" v="30880" actId="207"/>
          <ac:spMkLst>
            <pc:docMk/>
            <pc:sldMk cId="1848147037" sldId="859"/>
            <ac:spMk id="13" creationId="{2374ACC7-0156-4268-92F3-90B90C5FBE8E}"/>
          </ac:spMkLst>
        </pc:spChg>
        <pc:spChg chg="add mod">
          <ac:chgData name="Mark Higgins" userId="f99148ad-7e67-4304-8c11-27c7a53efd31" providerId="ADAL" clId="{47DC10C3-81B3-4CBD-89BF-2B4D68781B8D}" dt="2021-11-05T14:42:03.256" v="30887" actId="207"/>
          <ac:spMkLst>
            <pc:docMk/>
            <pc:sldMk cId="1848147037" sldId="859"/>
            <ac:spMk id="14" creationId="{FF8DF90B-ACC9-47E9-84ED-74D72DAAB98D}"/>
          </ac:spMkLst>
        </pc:spChg>
      </pc:sldChg>
      <pc:sldChg chg="addSp delSp modSp add del mod">
        <pc:chgData name="Mark Higgins" userId="f99148ad-7e67-4304-8c11-27c7a53efd31" providerId="ADAL" clId="{47DC10C3-81B3-4CBD-89BF-2B4D68781B8D}" dt="2021-11-07T16:04:36.021" v="32870" actId="47"/>
        <pc:sldMkLst>
          <pc:docMk/>
          <pc:sldMk cId="2888613729" sldId="860"/>
        </pc:sldMkLst>
        <pc:spChg chg="mod">
          <ac:chgData name="Mark Higgins" userId="f99148ad-7e67-4304-8c11-27c7a53efd31" providerId="ADAL" clId="{47DC10C3-81B3-4CBD-89BF-2B4D68781B8D}" dt="2021-11-05T14:48:58.091" v="31065" actId="14100"/>
          <ac:spMkLst>
            <pc:docMk/>
            <pc:sldMk cId="2888613729" sldId="860"/>
            <ac:spMk id="2" creationId="{DD922B15-5AA1-4E30-A779-185AE2DBFD3D}"/>
          </ac:spMkLst>
        </pc:spChg>
        <pc:spChg chg="mod">
          <ac:chgData name="Mark Higgins" userId="f99148ad-7e67-4304-8c11-27c7a53efd31" providerId="ADAL" clId="{47DC10C3-81B3-4CBD-89BF-2B4D68781B8D}" dt="2021-11-05T15:05:21.316" v="31474" actId="20577"/>
          <ac:spMkLst>
            <pc:docMk/>
            <pc:sldMk cId="2888613729" sldId="860"/>
            <ac:spMk id="3" creationId="{0B1A09D8-F462-4351-89E7-4B6C77E65EC9}"/>
          </ac:spMkLst>
        </pc:spChg>
        <pc:spChg chg="mod">
          <ac:chgData name="Mark Higgins" userId="f99148ad-7e67-4304-8c11-27c7a53efd31" providerId="ADAL" clId="{47DC10C3-81B3-4CBD-89BF-2B4D68781B8D}" dt="2021-11-05T14:50:58.750" v="31074" actId="255"/>
          <ac:spMkLst>
            <pc:docMk/>
            <pc:sldMk cId="2888613729" sldId="860"/>
            <ac:spMk id="5" creationId="{A10576A3-158B-4ED8-BE12-B185F91C9C50}"/>
          </ac:spMkLst>
        </pc:spChg>
        <pc:spChg chg="mod">
          <ac:chgData name="Mark Higgins" userId="f99148ad-7e67-4304-8c11-27c7a53efd31" providerId="ADAL" clId="{47DC10C3-81B3-4CBD-89BF-2B4D68781B8D}" dt="2021-11-05T14:50:54.287" v="31073" actId="255"/>
          <ac:spMkLst>
            <pc:docMk/>
            <pc:sldMk cId="2888613729" sldId="860"/>
            <ac:spMk id="6" creationId="{2042977A-EF5E-41C4-80C3-35DBB40BC1A3}"/>
          </ac:spMkLst>
        </pc:spChg>
        <pc:spChg chg="mod">
          <ac:chgData name="Mark Higgins" userId="f99148ad-7e67-4304-8c11-27c7a53efd31" providerId="ADAL" clId="{47DC10C3-81B3-4CBD-89BF-2B4D68781B8D}" dt="2021-11-05T14:50:47.832" v="31072" actId="255"/>
          <ac:spMkLst>
            <pc:docMk/>
            <pc:sldMk cId="2888613729" sldId="860"/>
            <ac:spMk id="7" creationId="{E4CBF553-3E0B-4766-82AB-D90A96E6D963}"/>
          </ac:spMkLst>
        </pc:spChg>
        <pc:spChg chg="mod">
          <ac:chgData name="Mark Higgins" userId="f99148ad-7e67-4304-8c11-27c7a53efd31" providerId="ADAL" clId="{47DC10C3-81B3-4CBD-89BF-2B4D68781B8D}" dt="2021-11-05T14:50:40.743" v="31071" actId="255"/>
          <ac:spMkLst>
            <pc:docMk/>
            <pc:sldMk cId="2888613729" sldId="860"/>
            <ac:spMk id="8" creationId="{5C072DCA-3D09-4A69-8463-6F5EAF5E4F07}"/>
          </ac:spMkLst>
        </pc:spChg>
        <pc:spChg chg="del">
          <ac:chgData name="Mark Higgins" userId="f99148ad-7e67-4304-8c11-27c7a53efd31" providerId="ADAL" clId="{47DC10C3-81B3-4CBD-89BF-2B4D68781B8D}" dt="2021-11-05T14:51:28.474" v="31082" actId="478"/>
          <ac:spMkLst>
            <pc:docMk/>
            <pc:sldMk cId="2888613729" sldId="860"/>
            <ac:spMk id="9" creationId="{C217E881-F5BC-4BD7-8EB1-779B06DB2B5C}"/>
          </ac:spMkLst>
        </pc:spChg>
        <pc:spChg chg="del">
          <ac:chgData name="Mark Higgins" userId="f99148ad-7e67-4304-8c11-27c7a53efd31" providerId="ADAL" clId="{47DC10C3-81B3-4CBD-89BF-2B4D68781B8D}" dt="2021-11-05T14:51:28.474" v="31082" actId="478"/>
          <ac:spMkLst>
            <pc:docMk/>
            <pc:sldMk cId="2888613729" sldId="860"/>
            <ac:spMk id="10" creationId="{3642834E-7B5F-4CEA-94E1-6FACA0E9C93B}"/>
          </ac:spMkLst>
        </pc:spChg>
        <pc:spChg chg="del">
          <ac:chgData name="Mark Higgins" userId="f99148ad-7e67-4304-8c11-27c7a53efd31" providerId="ADAL" clId="{47DC10C3-81B3-4CBD-89BF-2B4D68781B8D}" dt="2021-11-05T14:51:28.474" v="31082" actId="478"/>
          <ac:spMkLst>
            <pc:docMk/>
            <pc:sldMk cId="2888613729" sldId="860"/>
            <ac:spMk id="11" creationId="{5635153F-B87C-4C0F-A022-8F0BAC567B81}"/>
          </ac:spMkLst>
        </pc:spChg>
        <pc:spChg chg="del">
          <ac:chgData name="Mark Higgins" userId="f99148ad-7e67-4304-8c11-27c7a53efd31" providerId="ADAL" clId="{47DC10C3-81B3-4CBD-89BF-2B4D68781B8D}" dt="2021-11-05T14:51:30.545" v="31083" actId="478"/>
          <ac:spMkLst>
            <pc:docMk/>
            <pc:sldMk cId="2888613729" sldId="860"/>
            <ac:spMk id="12" creationId="{BF04E44E-1417-4ADB-B73E-74E89A46131C}"/>
          </ac:spMkLst>
        </pc:spChg>
        <pc:spChg chg="del">
          <ac:chgData name="Mark Higgins" userId="f99148ad-7e67-4304-8c11-27c7a53efd31" providerId="ADAL" clId="{47DC10C3-81B3-4CBD-89BF-2B4D68781B8D}" dt="2021-11-05T14:51:28.474" v="31082" actId="478"/>
          <ac:spMkLst>
            <pc:docMk/>
            <pc:sldMk cId="2888613729" sldId="860"/>
            <ac:spMk id="13" creationId="{2374ACC7-0156-4268-92F3-90B90C5FBE8E}"/>
          </ac:spMkLst>
        </pc:spChg>
        <pc:spChg chg="del">
          <ac:chgData name="Mark Higgins" userId="f99148ad-7e67-4304-8c11-27c7a53efd31" providerId="ADAL" clId="{47DC10C3-81B3-4CBD-89BF-2B4D68781B8D}" dt="2021-11-05T14:51:28.474" v="31082" actId="478"/>
          <ac:spMkLst>
            <pc:docMk/>
            <pc:sldMk cId="2888613729" sldId="860"/>
            <ac:spMk id="14" creationId="{FF8DF90B-ACC9-47E9-84ED-74D72DAAB98D}"/>
          </ac:spMkLst>
        </pc:spChg>
        <pc:spChg chg="add mod">
          <ac:chgData name="Mark Higgins" userId="f99148ad-7e67-4304-8c11-27c7a53efd31" providerId="ADAL" clId="{47DC10C3-81B3-4CBD-89BF-2B4D68781B8D}" dt="2021-11-05T15:01:56.791" v="31263" actId="1076"/>
          <ac:spMkLst>
            <pc:docMk/>
            <pc:sldMk cId="2888613729" sldId="860"/>
            <ac:spMk id="15" creationId="{0E584953-ACDB-48AC-B34B-28FBDCC959F6}"/>
          </ac:spMkLst>
        </pc:spChg>
        <pc:spChg chg="add mod">
          <ac:chgData name="Mark Higgins" userId="f99148ad-7e67-4304-8c11-27c7a53efd31" providerId="ADAL" clId="{47DC10C3-81B3-4CBD-89BF-2B4D68781B8D}" dt="2021-11-05T15:01:56.791" v="31263" actId="1076"/>
          <ac:spMkLst>
            <pc:docMk/>
            <pc:sldMk cId="2888613729" sldId="860"/>
            <ac:spMk id="16" creationId="{BB59800D-5A04-44F9-BE44-49E844EADBDB}"/>
          </ac:spMkLst>
        </pc:spChg>
        <pc:spChg chg="add del mod">
          <ac:chgData name="Mark Higgins" userId="f99148ad-7e67-4304-8c11-27c7a53efd31" providerId="ADAL" clId="{47DC10C3-81B3-4CBD-89BF-2B4D68781B8D}" dt="2021-11-05T14:55:27.559" v="31185" actId="478"/>
          <ac:spMkLst>
            <pc:docMk/>
            <pc:sldMk cId="2888613729" sldId="860"/>
            <ac:spMk id="17" creationId="{735CDE72-88A9-488A-A3C7-6354FFB1B4AA}"/>
          </ac:spMkLst>
        </pc:spChg>
        <pc:spChg chg="add del mod">
          <ac:chgData name="Mark Higgins" userId="f99148ad-7e67-4304-8c11-27c7a53efd31" providerId="ADAL" clId="{47DC10C3-81B3-4CBD-89BF-2B4D68781B8D}" dt="2021-11-05T14:58:40.502" v="31223" actId="478"/>
          <ac:spMkLst>
            <pc:docMk/>
            <pc:sldMk cId="2888613729" sldId="860"/>
            <ac:spMk id="18" creationId="{5CADCA67-1E7A-4DFF-AF53-E3889564C644}"/>
          </ac:spMkLst>
        </pc:spChg>
        <pc:spChg chg="add del mod">
          <ac:chgData name="Mark Higgins" userId="f99148ad-7e67-4304-8c11-27c7a53efd31" providerId="ADAL" clId="{47DC10C3-81B3-4CBD-89BF-2B4D68781B8D}" dt="2021-11-05T15:01:04.531" v="31256" actId="478"/>
          <ac:spMkLst>
            <pc:docMk/>
            <pc:sldMk cId="2888613729" sldId="860"/>
            <ac:spMk id="19" creationId="{16E6D360-058A-481A-B898-8A709EF1F8D5}"/>
          </ac:spMkLst>
        </pc:spChg>
        <pc:spChg chg="add del mod">
          <ac:chgData name="Mark Higgins" userId="f99148ad-7e67-4304-8c11-27c7a53efd31" providerId="ADAL" clId="{47DC10C3-81B3-4CBD-89BF-2B4D68781B8D}" dt="2021-11-05T15:01:05.536" v="31257" actId="478"/>
          <ac:spMkLst>
            <pc:docMk/>
            <pc:sldMk cId="2888613729" sldId="860"/>
            <ac:spMk id="20" creationId="{EE7D62F0-6D76-468D-9205-FEA9966E9886}"/>
          </ac:spMkLst>
        </pc:spChg>
        <pc:spChg chg="add mod">
          <ac:chgData name="Mark Higgins" userId="f99148ad-7e67-4304-8c11-27c7a53efd31" providerId="ADAL" clId="{47DC10C3-81B3-4CBD-89BF-2B4D68781B8D}" dt="2021-11-05T15:01:56.791" v="31263" actId="1076"/>
          <ac:spMkLst>
            <pc:docMk/>
            <pc:sldMk cId="2888613729" sldId="860"/>
            <ac:spMk id="21" creationId="{BCAD9839-0EFA-412A-BDED-7AFF78F5390B}"/>
          </ac:spMkLst>
        </pc:spChg>
        <pc:spChg chg="add mod">
          <ac:chgData name="Mark Higgins" userId="f99148ad-7e67-4304-8c11-27c7a53efd31" providerId="ADAL" clId="{47DC10C3-81B3-4CBD-89BF-2B4D68781B8D}" dt="2021-11-05T15:01:56.791" v="31263" actId="1076"/>
          <ac:spMkLst>
            <pc:docMk/>
            <pc:sldMk cId="2888613729" sldId="860"/>
            <ac:spMk id="22" creationId="{0E5313FC-48A7-4E1E-A029-DCAA0C0B4F2A}"/>
          </ac:spMkLst>
        </pc:spChg>
        <pc:spChg chg="add mod">
          <ac:chgData name="Mark Higgins" userId="f99148ad-7e67-4304-8c11-27c7a53efd31" providerId="ADAL" clId="{47DC10C3-81B3-4CBD-89BF-2B4D68781B8D}" dt="2021-11-05T15:01:56.791" v="31263" actId="1076"/>
          <ac:spMkLst>
            <pc:docMk/>
            <pc:sldMk cId="2888613729" sldId="860"/>
            <ac:spMk id="23" creationId="{0DC431B3-79B5-4705-85FA-1EB1BDE16C2E}"/>
          </ac:spMkLst>
        </pc:spChg>
        <pc:spChg chg="add mod">
          <ac:chgData name="Mark Higgins" userId="f99148ad-7e67-4304-8c11-27c7a53efd31" providerId="ADAL" clId="{47DC10C3-81B3-4CBD-89BF-2B4D68781B8D}" dt="2021-11-05T15:01:56.791" v="31263" actId="1076"/>
          <ac:spMkLst>
            <pc:docMk/>
            <pc:sldMk cId="2888613729" sldId="860"/>
            <ac:spMk id="24" creationId="{E6B52D60-0FBF-47EF-AACA-DEBEAC81B177}"/>
          </ac:spMkLst>
        </pc:spChg>
        <pc:spChg chg="add mod">
          <ac:chgData name="Mark Higgins" userId="f99148ad-7e67-4304-8c11-27c7a53efd31" providerId="ADAL" clId="{47DC10C3-81B3-4CBD-89BF-2B4D68781B8D}" dt="2021-11-05T15:01:56.791" v="31263" actId="1076"/>
          <ac:spMkLst>
            <pc:docMk/>
            <pc:sldMk cId="2888613729" sldId="860"/>
            <ac:spMk id="25" creationId="{8EBC63C7-6EB5-4BA4-8552-F05BAA841EA7}"/>
          </ac:spMkLst>
        </pc:spChg>
        <pc:spChg chg="add mod">
          <ac:chgData name="Mark Higgins" userId="f99148ad-7e67-4304-8c11-27c7a53efd31" providerId="ADAL" clId="{47DC10C3-81B3-4CBD-89BF-2B4D68781B8D}" dt="2021-11-05T15:01:56.791" v="31263" actId="1076"/>
          <ac:spMkLst>
            <pc:docMk/>
            <pc:sldMk cId="2888613729" sldId="860"/>
            <ac:spMk id="26" creationId="{EFF544AE-672E-4C10-A5FC-70E7F1B93571}"/>
          </ac:spMkLst>
        </pc:spChg>
        <pc:spChg chg="add mod">
          <ac:chgData name="Mark Higgins" userId="f99148ad-7e67-4304-8c11-27c7a53efd31" providerId="ADAL" clId="{47DC10C3-81B3-4CBD-89BF-2B4D68781B8D}" dt="2021-11-05T15:01:56.791" v="31263" actId="1076"/>
          <ac:spMkLst>
            <pc:docMk/>
            <pc:sldMk cId="2888613729" sldId="860"/>
            <ac:spMk id="27" creationId="{5F8323AD-F8BA-411B-9146-6FAC3FE03A9B}"/>
          </ac:spMkLst>
        </pc:spChg>
        <pc:spChg chg="add mod">
          <ac:chgData name="Mark Higgins" userId="f99148ad-7e67-4304-8c11-27c7a53efd31" providerId="ADAL" clId="{47DC10C3-81B3-4CBD-89BF-2B4D68781B8D}" dt="2021-11-05T15:01:56.791" v="31263" actId="1076"/>
          <ac:spMkLst>
            <pc:docMk/>
            <pc:sldMk cId="2888613729" sldId="860"/>
            <ac:spMk id="28" creationId="{B79C4C2B-633D-4E4A-9839-50FA93F0B23C}"/>
          </ac:spMkLst>
        </pc:spChg>
        <pc:spChg chg="add mod">
          <ac:chgData name="Mark Higgins" userId="f99148ad-7e67-4304-8c11-27c7a53efd31" providerId="ADAL" clId="{47DC10C3-81B3-4CBD-89BF-2B4D68781B8D}" dt="2021-11-05T15:01:56.791" v="31263" actId="1076"/>
          <ac:spMkLst>
            <pc:docMk/>
            <pc:sldMk cId="2888613729" sldId="860"/>
            <ac:spMk id="33" creationId="{022137E9-05F4-4EB0-8118-1416333C6EEE}"/>
          </ac:spMkLst>
        </pc:spChg>
        <pc:spChg chg="add mod">
          <ac:chgData name="Mark Higgins" userId="f99148ad-7e67-4304-8c11-27c7a53efd31" providerId="ADAL" clId="{47DC10C3-81B3-4CBD-89BF-2B4D68781B8D}" dt="2021-11-05T15:01:56.791" v="31263" actId="1076"/>
          <ac:spMkLst>
            <pc:docMk/>
            <pc:sldMk cId="2888613729" sldId="860"/>
            <ac:spMk id="34" creationId="{6529A058-6D98-416E-B1FE-D7162650FCC6}"/>
          </ac:spMkLst>
        </pc:spChg>
        <pc:spChg chg="add mod">
          <ac:chgData name="Mark Higgins" userId="f99148ad-7e67-4304-8c11-27c7a53efd31" providerId="ADAL" clId="{47DC10C3-81B3-4CBD-89BF-2B4D68781B8D}" dt="2021-11-05T15:01:56.791" v="31263" actId="1076"/>
          <ac:spMkLst>
            <pc:docMk/>
            <pc:sldMk cId="2888613729" sldId="860"/>
            <ac:spMk id="35" creationId="{08F01DDA-221B-40EC-BA58-F755DC436452}"/>
          </ac:spMkLst>
        </pc:spChg>
        <pc:spChg chg="add mod">
          <ac:chgData name="Mark Higgins" userId="f99148ad-7e67-4304-8c11-27c7a53efd31" providerId="ADAL" clId="{47DC10C3-81B3-4CBD-89BF-2B4D68781B8D}" dt="2021-11-05T15:01:56.791" v="31263" actId="1076"/>
          <ac:spMkLst>
            <pc:docMk/>
            <pc:sldMk cId="2888613729" sldId="860"/>
            <ac:spMk id="36" creationId="{DF8B870E-9BE6-4E4B-BF38-0B03736C2F8E}"/>
          </ac:spMkLst>
        </pc:spChg>
        <pc:spChg chg="add mod">
          <ac:chgData name="Mark Higgins" userId="f99148ad-7e67-4304-8c11-27c7a53efd31" providerId="ADAL" clId="{47DC10C3-81B3-4CBD-89BF-2B4D68781B8D}" dt="2021-11-05T15:01:56.791" v="31263" actId="1076"/>
          <ac:spMkLst>
            <pc:docMk/>
            <pc:sldMk cId="2888613729" sldId="860"/>
            <ac:spMk id="37" creationId="{A743000F-FBC8-468D-9F73-BC678EEB9573}"/>
          </ac:spMkLst>
        </pc:spChg>
        <pc:spChg chg="add mod">
          <ac:chgData name="Mark Higgins" userId="f99148ad-7e67-4304-8c11-27c7a53efd31" providerId="ADAL" clId="{47DC10C3-81B3-4CBD-89BF-2B4D68781B8D}" dt="2021-11-05T15:01:56.791" v="31263" actId="1076"/>
          <ac:spMkLst>
            <pc:docMk/>
            <pc:sldMk cId="2888613729" sldId="860"/>
            <ac:spMk id="38" creationId="{317DA400-01F2-4C8B-9C74-6F36C965A164}"/>
          </ac:spMkLst>
        </pc:spChg>
        <pc:spChg chg="add mod">
          <ac:chgData name="Mark Higgins" userId="f99148ad-7e67-4304-8c11-27c7a53efd31" providerId="ADAL" clId="{47DC10C3-81B3-4CBD-89BF-2B4D68781B8D}" dt="2021-11-05T15:02:21.703" v="31277" actId="20577"/>
          <ac:spMkLst>
            <pc:docMk/>
            <pc:sldMk cId="2888613729" sldId="860"/>
            <ac:spMk id="41" creationId="{51D8DB1A-ABA8-4C0B-8058-C2AD217FE83E}"/>
          </ac:spMkLst>
        </pc:spChg>
        <pc:spChg chg="add mod">
          <ac:chgData name="Mark Higgins" userId="f99148ad-7e67-4304-8c11-27c7a53efd31" providerId="ADAL" clId="{47DC10C3-81B3-4CBD-89BF-2B4D68781B8D}" dt="2021-11-05T15:02:53.571" v="31282" actId="1076"/>
          <ac:spMkLst>
            <pc:docMk/>
            <pc:sldMk cId="2888613729" sldId="860"/>
            <ac:spMk id="42" creationId="{B837F1C0-7C90-4F0E-A35C-7CB696B3FBDA}"/>
          </ac:spMkLst>
        </pc:spChg>
        <pc:spChg chg="add mod">
          <ac:chgData name="Mark Higgins" userId="f99148ad-7e67-4304-8c11-27c7a53efd31" providerId="ADAL" clId="{47DC10C3-81B3-4CBD-89BF-2B4D68781B8D}" dt="2021-11-05T15:02:53.571" v="31282" actId="1076"/>
          <ac:spMkLst>
            <pc:docMk/>
            <pc:sldMk cId="2888613729" sldId="860"/>
            <ac:spMk id="43" creationId="{B4FE998F-9D75-4734-A701-1814D74AFF79}"/>
          </ac:spMkLst>
        </pc:spChg>
        <pc:spChg chg="add mod">
          <ac:chgData name="Mark Higgins" userId="f99148ad-7e67-4304-8c11-27c7a53efd31" providerId="ADAL" clId="{47DC10C3-81B3-4CBD-89BF-2B4D68781B8D}" dt="2021-11-05T15:02:53.571" v="31282" actId="1076"/>
          <ac:spMkLst>
            <pc:docMk/>
            <pc:sldMk cId="2888613729" sldId="860"/>
            <ac:spMk id="44" creationId="{104E6C96-2A29-43A8-9623-FB4EEFED93D5}"/>
          </ac:spMkLst>
        </pc:spChg>
        <pc:spChg chg="add mod">
          <ac:chgData name="Mark Higgins" userId="f99148ad-7e67-4304-8c11-27c7a53efd31" providerId="ADAL" clId="{47DC10C3-81B3-4CBD-89BF-2B4D68781B8D}" dt="2021-11-05T15:02:53.571" v="31282" actId="1076"/>
          <ac:spMkLst>
            <pc:docMk/>
            <pc:sldMk cId="2888613729" sldId="860"/>
            <ac:spMk id="45" creationId="{785A0473-0950-46AC-9E80-1AB150F9ACBA}"/>
          </ac:spMkLst>
        </pc:spChg>
        <pc:spChg chg="add mod">
          <ac:chgData name="Mark Higgins" userId="f99148ad-7e67-4304-8c11-27c7a53efd31" providerId="ADAL" clId="{47DC10C3-81B3-4CBD-89BF-2B4D68781B8D}" dt="2021-11-05T15:06:10.482" v="31492" actId="20577"/>
          <ac:spMkLst>
            <pc:docMk/>
            <pc:sldMk cId="2888613729" sldId="860"/>
            <ac:spMk id="48" creationId="{4B906AE1-6AE4-4CF3-94F0-D2CF6326B7DD}"/>
          </ac:spMkLst>
        </pc:spChg>
        <pc:spChg chg="add mod">
          <ac:chgData name="Mark Higgins" userId="f99148ad-7e67-4304-8c11-27c7a53efd31" providerId="ADAL" clId="{47DC10C3-81B3-4CBD-89BF-2B4D68781B8D}" dt="2021-11-05T15:07:03.675" v="31498" actId="207"/>
          <ac:spMkLst>
            <pc:docMk/>
            <pc:sldMk cId="2888613729" sldId="860"/>
            <ac:spMk id="49" creationId="{E8BD2D1C-DCC3-4920-B9A6-6EACDD107A8E}"/>
          </ac:spMkLst>
        </pc:spChg>
        <pc:spChg chg="add mod">
          <ac:chgData name="Mark Higgins" userId="f99148ad-7e67-4304-8c11-27c7a53efd31" providerId="ADAL" clId="{47DC10C3-81B3-4CBD-89BF-2B4D68781B8D}" dt="2021-11-05T15:07:03.675" v="31498" actId="207"/>
          <ac:spMkLst>
            <pc:docMk/>
            <pc:sldMk cId="2888613729" sldId="860"/>
            <ac:spMk id="50" creationId="{C4431943-00E5-4594-B7EE-793ACBE6D98E}"/>
          </ac:spMkLst>
        </pc:spChg>
        <pc:spChg chg="add mod">
          <ac:chgData name="Mark Higgins" userId="f99148ad-7e67-4304-8c11-27c7a53efd31" providerId="ADAL" clId="{47DC10C3-81B3-4CBD-89BF-2B4D68781B8D}" dt="2021-11-05T15:07:03.675" v="31498" actId="207"/>
          <ac:spMkLst>
            <pc:docMk/>
            <pc:sldMk cId="2888613729" sldId="860"/>
            <ac:spMk id="51" creationId="{1EC18F8E-7905-45DF-A239-DCC7238C8109}"/>
          </ac:spMkLst>
        </pc:spChg>
        <pc:spChg chg="add mod">
          <ac:chgData name="Mark Higgins" userId="f99148ad-7e67-4304-8c11-27c7a53efd31" providerId="ADAL" clId="{47DC10C3-81B3-4CBD-89BF-2B4D68781B8D}" dt="2021-11-05T15:07:03.675" v="31498" actId="207"/>
          <ac:spMkLst>
            <pc:docMk/>
            <pc:sldMk cId="2888613729" sldId="860"/>
            <ac:spMk id="52" creationId="{10B5D811-1475-42A9-8D10-8D8C580CD497}"/>
          </ac:spMkLst>
        </pc:spChg>
        <pc:spChg chg="add del mod">
          <ac:chgData name="Mark Higgins" userId="f99148ad-7e67-4304-8c11-27c7a53efd31" providerId="ADAL" clId="{47DC10C3-81B3-4CBD-89BF-2B4D68781B8D}" dt="2021-11-05T15:08:06.334" v="31504" actId="11529"/>
          <ac:spMkLst>
            <pc:docMk/>
            <pc:sldMk cId="2888613729" sldId="860"/>
            <ac:spMk id="55" creationId="{AF7E84D2-70C1-49D4-AB8B-7F369163498B}"/>
          </ac:spMkLst>
        </pc:spChg>
        <pc:spChg chg="add del">
          <ac:chgData name="Mark Higgins" userId="f99148ad-7e67-4304-8c11-27c7a53efd31" providerId="ADAL" clId="{47DC10C3-81B3-4CBD-89BF-2B4D68781B8D}" dt="2021-11-05T15:08:25.773" v="31506" actId="11529"/>
          <ac:spMkLst>
            <pc:docMk/>
            <pc:sldMk cId="2888613729" sldId="860"/>
            <ac:spMk id="56" creationId="{3377830D-D265-4592-9567-5D5FF764FF89}"/>
          </ac:spMkLst>
        </pc:spChg>
        <pc:spChg chg="add del">
          <ac:chgData name="Mark Higgins" userId="f99148ad-7e67-4304-8c11-27c7a53efd31" providerId="ADAL" clId="{47DC10C3-81B3-4CBD-89BF-2B4D68781B8D}" dt="2021-11-05T15:08:48.029" v="31508" actId="478"/>
          <ac:spMkLst>
            <pc:docMk/>
            <pc:sldMk cId="2888613729" sldId="860"/>
            <ac:spMk id="57" creationId="{DF240B1E-49EE-48B3-8E04-7BCEFD838764}"/>
          </ac:spMkLst>
        </pc:spChg>
        <pc:spChg chg="add mod">
          <ac:chgData name="Mark Higgins" userId="f99148ad-7e67-4304-8c11-27c7a53efd31" providerId="ADAL" clId="{47DC10C3-81B3-4CBD-89BF-2B4D68781B8D}" dt="2021-11-05T15:10:52.687" v="31521" actId="1076"/>
          <ac:spMkLst>
            <pc:docMk/>
            <pc:sldMk cId="2888613729" sldId="860"/>
            <ac:spMk id="58" creationId="{FA8ABB9A-2B63-4E74-A5EC-3700BD49ECB7}"/>
          </ac:spMkLst>
        </pc:spChg>
        <pc:spChg chg="add mod">
          <ac:chgData name="Mark Higgins" userId="f99148ad-7e67-4304-8c11-27c7a53efd31" providerId="ADAL" clId="{47DC10C3-81B3-4CBD-89BF-2B4D68781B8D}" dt="2021-11-05T15:10:55.590" v="31522" actId="1076"/>
          <ac:spMkLst>
            <pc:docMk/>
            <pc:sldMk cId="2888613729" sldId="860"/>
            <ac:spMk id="59" creationId="{9EAF4EB8-FCFB-4F74-BF26-6119257F32CA}"/>
          </ac:spMkLst>
        </pc:spChg>
        <pc:spChg chg="add mod">
          <ac:chgData name="Mark Higgins" userId="f99148ad-7e67-4304-8c11-27c7a53efd31" providerId="ADAL" clId="{47DC10C3-81B3-4CBD-89BF-2B4D68781B8D}" dt="2021-11-05T15:11:10.645" v="31524" actId="1076"/>
          <ac:spMkLst>
            <pc:docMk/>
            <pc:sldMk cId="2888613729" sldId="860"/>
            <ac:spMk id="60" creationId="{7D752115-6AAD-4FE4-BB07-D7AA0DCA6FA0}"/>
          </ac:spMkLst>
        </pc:spChg>
        <pc:spChg chg="add mod">
          <ac:chgData name="Mark Higgins" userId="f99148ad-7e67-4304-8c11-27c7a53efd31" providerId="ADAL" clId="{47DC10C3-81B3-4CBD-89BF-2B4D68781B8D}" dt="2021-11-05T15:11:10.645" v="31524" actId="1076"/>
          <ac:spMkLst>
            <pc:docMk/>
            <pc:sldMk cId="2888613729" sldId="860"/>
            <ac:spMk id="61" creationId="{414C5559-67DB-417B-ACC7-026954D28CB1}"/>
          </ac:spMkLst>
        </pc:spChg>
        <pc:grpChg chg="add mod">
          <ac:chgData name="Mark Higgins" userId="f99148ad-7e67-4304-8c11-27c7a53efd31" providerId="ADAL" clId="{47DC10C3-81B3-4CBD-89BF-2B4D68781B8D}" dt="2021-11-05T15:01:50.088" v="31262" actId="14100"/>
          <ac:grpSpMkLst>
            <pc:docMk/>
            <pc:sldMk cId="2888613729" sldId="860"/>
            <ac:grpSpMk id="4" creationId="{426C40AC-0A4D-44D2-95AF-25CCC142474C}"/>
          </ac:grpSpMkLst>
        </pc:grpChg>
        <pc:cxnChg chg="add mod">
          <ac:chgData name="Mark Higgins" userId="f99148ad-7e67-4304-8c11-27c7a53efd31" providerId="ADAL" clId="{47DC10C3-81B3-4CBD-89BF-2B4D68781B8D}" dt="2021-11-05T15:11:50.694" v="31525" actId="1582"/>
          <ac:cxnSpMkLst>
            <pc:docMk/>
            <pc:sldMk cId="2888613729" sldId="860"/>
            <ac:cxnSpMk id="30" creationId="{D436E85A-DF9B-456D-A1A8-A963C87C7768}"/>
          </ac:cxnSpMkLst>
        </pc:cxnChg>
        <pc:cxnChg chg="add mod ord">
          <ac:chgData name="Mark Higgins" userId="f99148ad-7e67-4304-8c11-27c7a53efd31" providerId="ADAL" clId="{47DC10C3-81B3-4CBD-89BF-2B4D68781B8D}" dt="2021-11-05T15:01:56.791" v="31263" actId="1076"/>
          <ac:cxnSpMkLst>
            <pc:docMk/>
            <pc:sldMk cId="2888613729" sldId="860"/>
            <ac:cxnSpMk id="32" creationId="{FF06A099-4A85-4F05-A5F5-3A373BDB49FE}"/>
          </ac:cxnSpMkLst>
        </pc:cxnChg>
        <pc:cxnChg chg="add mod">
          <ac:chgData name="Mark Higgins" userId="f99148ad-7e67-4304-8c11-27c7a53efd31" providerId="ADAL" clId="{47DC10C3-81B3-4CBD-89BF-2B4D68781B8D}" dt="2021-11-05T15:01:56.791" v="31263" actId="1076"/>
          <ac:cxnSpMkLst>
            <pc:docMk/>
            <pc:sldMk cId="2888613729" sldId="860"/>
            <ac:cxnSpMk id="39" creationId="{2DD2C012-D11C-4165-9F40-F5B70702215D}"/>
          </ac:cxnSpMkLst>
        </pc:cxnChg>
        <pc:cxnChg chg="add mod">
          <ac:chgData name="Mark Higgins" userId="f99148ad-7e67-4304-8c11-27c7a53efd31" providerId="ADAL" clId="{47DC10C3-81B3-4CBD-89BF-2B4D68781B8D}" dt="2021-11-05T15:03:18.109" v="31284" actId="1582"/>
          <ac:cxnSpMkLst>
            <pc:docMk/>
            <pc:sldMk cId="2888613729" sldId="860"/>
            <ac:cxnSpMk id="47" creationId="{C13A2987-256E-47DE-877F-41F184A466E0}"/>
          </ac:cxnSpMkLst>
        </pc:cxnChg>
        <pc:cxnChg chg="add mod">
          <ac:chgData name="Mark Higgins" userId="f99148ad-7e67-4304-8c11-27c7a53efd31" providerId="ADAL" clId="{47DC10C3-81B3-4CBD-89BF-2B4D68781B8D}" dt="2021-11-05T15:07:31.134" v="31500" actId="1582"/>
          <ac:cxnSpMkLst>
            <pc:docMk/>
            <pc:sldMk cId="2888613729" sldId="860"/>
            <ac:cxnSpMk id="54" creationId="{5B391ADE-878B-4616-95AB-A2A47DF0503B}"/>
          </ac:cxnSpMkLst>
        </pc:cxnChg>
      </pc:sldChg>
      <pc:sldChg chg="modSp new del mod">
        <pc:chgData name="Mark Higgins" userId="f99148ad-7e67-4304-8c11-27c7a53efd31" providerId="ADAL" clId="{47DC10C3-81B3-4CBD-89BF-2B4D68781B8D}" dt="2021-11-07T16:04:36.021" v="32870" actId="47"/>
        <pc:sldMkLst>
          <pc:docMk/>
          <pc:sldMk cId="2709567172" sldId="861"/>
        </pc:sldMkLst>
        <pc:spChg chg="mod">
          <ac:chgData name="Mark Higgins" userId="f99148ad-7e67-4304-8c11-27c7a53efd31" providerId="ADAL" clId="{47DC10C3-81B3-4CBD-89BF-2B4D68781B8D}" dt="2021-11-05T15:12:19.239" v="31542" actId="20577"/>
          <ac:spMkLst>
            <pc:docMk/>
            <pc:sldMk cId="2709567172" sldId="861"/>
            <ac:spMk id="2" creationId="{E7D41EA8-2192-48EC-95DF-CCF3C7D49A60}"/>
          </ac:spMkLst>
        </pc:spChg>
        <pc:spChg chg="mod">
          <ac:chgData name="Mark Higgins" userId="f99148ad-7e67-4304-8c11-27c7a53efd31" providerId="ADAL" clId="{47DC10C3-81B3-4CBD-89BF-2B4D68781B8D}" dt="2021-11-05T15:56:14.416" v="32186" actId="20577"/>
          <ac:spMkLst>
            <pc:docMk/>
            <pc:sldMk cId="2709567172" sldId="861"/>
            <ac:spMk id="3" creationId="{61D20A67-44BB-4E6C-9207-19C35568A8AD}"/>
          </ac:spMkLst>
        </pc:spChg>
      </pc:sldChg>
      <pc:sldChg chg="modSp add del mod modNotesTx">
        <pc:chgData name="Mark Higgins" userId="f99148ad-7e67-4304-8c11-27c7a53efd31" providerId="ADAL" clId="{47DC10C3-81B3-4CBD-89BF-2B4D68781B8D}" dt="2021-11-07T16:04:36.021" v="32870" actId="47"/>
        <pc:sldMkLst>
          <pc:docMk/>
          <pc:sldMk cId="1451592651" sldId="862"/>
        </pc:sldMkLst>
        <pc:spChg chg="mod">
          <ac:chgData name="Mark Higgins" userId="f99148ad-7e67-4304-8c11-27c7a53efd31" providerId="ADAL" clId="{47DC10C3-81B3-4CBD-89BF-2B4D68781B8D}" dt="2021-11-05T16:18:18.471" v="32490" actId="20577"/>
          <ac:spMkLst>
            <pc:docMk/>
            <pc:sldMk cId="1451592651" sldId="862"/>
            <ac:spMk id="3" creationId="{61D20A67-44BB-4E6C-9207-19C35568A8AD}"/>
          </ac:spMkLst>
        </pc:spChg>
      </pc:sldChg>
      <pc:sldChg chg="modSp add del mod modNotesTx">
        <pc:chgData name="Mark Higgins" userId="f99148ad-7e67-4304-8c11-27c7a53efd31" providerId="ADAL" clId="{47DC10C3-81B3-4CBD-89BF-2B4D68781B8D}" dt="2021-11-05T16:19:45.586" v="32516" actId="47"/>
        <pc:sldMkLst>
          <pc:docMk/>
          <pc:sldMk cId="2440841830" sldId="863"/>
        </pc:sldMkLst>
        <pc:spChg chg="mod">
          <ac:chgData name="Mark Higgins" userId="f99148ad-7e67-4304-8c11-27c7a53efd31" providerId="ADAL" clId="{47DC10C3-81B3-4CBD-89BF-2B4D68781B8D}" dt="2021-11-05T16:19:30.889" v="32512" actId="20577"/>
          <ac:spMkLst>
            <pc:docMk/>
            <pc:sldMk cId="2440841830" sldId="863"/>
            <ac:spMk id="2" creationId="{E7D41EA8-2192-48EC-95DF-CCF3C7D49A60}"/>
          </ac:spMkLst>
        </pc:spChg>
        <pc:spChg chg="mod">
          <ac:chgData name="Mark Higgins" userId="f99148ad-7e67-4304-8c11-27c7a53efd31" providerId="ADAL" clId="{47DC10C3-81B3-4CBD-89BF-2B4D68781B8D}" dt="2021-11-05T16:19:35.046" v="32514" actId="27636"/>
          <ac:spMkLst>
            <pc:docMk/>
            <pc:sldMk cId="2440841830" sldId="863"/>
            <ac:spMk id="3" creationId="{61D20A67-44BB-4E6C-9207-19C35568A8AD}"/>
          </ac:spMkLst>
        </pc:spChg>
      </pc:sldChg>
      <pc:sldChg chg="modSp new del mod">
        <pc:chgData name="Mark Higgins" userId="f99148ad-7e67-4304-8c11-27c7a53efd31" providerId="ADAL" clId="{47DC10C3-81B3-4CBD-89BF-2B4D68781B8D}" dt="2021-11-07T16:04:36.021" v="32870" actId="47"/>
        <pc:sldMkLst>
          <pc:docMk/>
          <pc:sldMk cId="3657178527" sldId="863"/>
        </pc:sldMkLst>
        <pc:spChg chg="mod">
          <ac:chgData name="Mark Higgins" userId="f99148ad-7e67-4304-8c11-27c7a53efd31" providerId="ADAL" clId="{47DC10C3-81B3-4CBD-89BF-2B4D68781B8D}" dt="2021-11-05T16:20:40.235" v="32522" actId="20577"/>
          <ac:spMkLst>
            <pc:docMk/>
            <pc:sldMk cId="3657178527" sldId="863"/>
            <ac:spMk id="2" creationId="{BD7EC90B-B03D-43CC-9D6F-C364227D6DC5}"/>
          </ac:spMkLst>
        </pc:spChg>
      </pc:sldChg>
      <pc:sldChg chg="addSp modSp new del mod">
        <pc:chgData name="Mark Higgins" userId="f99148ad-7e67-4304-8c11-27c7a53efd31" providerId="ADAL" clId="{47DC10C3-81B3-4CBD-89BF-2B4D68781B8D}" dt="2021-11-07T16:04:36.021" v="32870" actId="47"/>
        <pc:sldMkLst>
          <pc:docMk/>
          <pc:sldMk cId="3167096775" sldId="864"/>
        </pc:sldMkLst>
        <pc:spChg chg="mod">
          <ac:chgData name="Mark Higgins" userId="f99148ad-7e67-4304-8c11-27c7a53efd31" providerId="ADAL" clId="{47DC10C3-81B3-4CBD-89BF-2B4D68781B8D}" dt="2021-11-05T16:22:44.434" v="32539" actId="20577"/>
          <ac:spMkLst>
            <pc:docMk/>
            <pc:sldMk cId="3167096775" sldId="864"/>
            <ac:spMk id="2" creationId="{15BA410C-BFC6-48C5-90E6-03542C5FA9B5}"/>
          </ac:spMkLst>
        </pc:spChg>
        <pc:spChg chg="mod">
          <ac:chgData name="Mark Higgins" userId="f99148ad-7e67-4304-8c11-27c7a53efd31" providerId="ADAL" clId="{47DC10C3-81B3-4CBD-89BF-2B4D68781B8D}" dt="2021-11-05T16:25:32.004" v="32625" actId="20577"/>
          <ac:spMkLst>
            <pc:docMk/>
            <pc:sldMk cId="3167096775" sldId="864"/>
            <ac:spMk id="3" creationId="{AC8CEC7C-0F2E-45AF-9F72-E8CF4E85E0B4}"/>
          </ac:spMkLst>
        </pc:spChg>
        <pc:picChg chg="add mod">
          <ac:chgData name="Mark Higgins" userId="f99148ad-7e67-4304-8c11-27c7a53efd31" providerId="ADAL" clId="{47DC10C3-81B3-4CBD-89BF-2B4D68781B8D}" dt="2021-11-05T16:25:39.111" v="32628" actId="1076"/>
          <ac:picMkLst>
            <pc:docMk/>
            <pc:sldMk cId="3167096775" sldId="864"/>
            <ac:picMk id="5" creationId="{82789947-D846-4DDE-BDB0-BFAB5B13D70F}"/>
          </ac:picMkLst>
        </pc:picChg>
      </pc:sldChg>
      <pc:sldChg chg="addSp delSp modSp add del mod">
        <pc:chgData name="Mark Higgins" userId="f99148ad-7e67-4304-8c11-27c7a53efd31" providerId="ADAL" clId="{47DC10C3-81B3-4CBD-89BF-2B4D68781B8D}" dt="2021-11-07T16:04:36.021" v="32870" actId="47"/>
        <pc:sldMkLst>
          <pc:docMk/>
          <pc:sldMk cId="1401798083" sldId="865"/>
        </pc:sldMkLst>
        <pc:spChg chg="mod">
          <ac:chgData name="Mark Higgins" userId="f99148ad-7e67-4304-8c11-27c7a53efd31" providerId="ADAL" clId="{47DC10C3-81B3-4CBD-89BF-2B4D68781B8D}" dt="2021-11-05T16:27:39.396" v="32706" actId="20577"/>
          <ac:spMkLst>
            <pc:docMk/>
            <pc:sldMk cId="1401798083" sldId="865"/>
            <ac:spMk id="3" creationId="{AC8CEC7C-0F2E-45AF-9F72-E8CF4E85E0B4}"/>
          </ac:spMkLst>
        </pc:spChg>
        <pc:picChg chg="del">
          <ac:chgData name="Mark Higgins" userId="f99148ad-7e67-4304-8c11-27c7a53efd31" providerId="ADAL" clId="{47DC10C3-81B3-4CBD-89BF-2B4D68781B8D}" dt="2021-11-05T16:28:19.321" v="32707" actId="478"/>
          <ac:picMkLst>
            <pc:docMk/>
            <pc:sldMk cId="1401798083" sldId="865"/>
            <ac:picMk id="5" creationId="{82789947-D846-4DDE-BDB0-BFAB5B13D70F}"/>
          </ac:picMkLst>
        </pc:picChg>
        <pc:picChg chg="add mod">
          <ac:chgData name="Mark Higgins" userId="f99148ad-7e67-4304-8c11-27c7a53efd31" providerId="ADAL" clId="{47DC10C3-81B3-4CBD-89BF-2B4D68781B8D}" dt="2021-11-05T16:28:27.990" v="32710" actId="1076"/>
          <ac:picMkLst>
            <pc:docMk/>
            <pc:sldMk cId="1401798083" sldId="865"/>
            <ac:picMk id="6" creationId="{DBCB2AFF-B668-4B31-8BED-50B4E40F80EF}"/>
          </ac:picMkLst>
        </pc:picChg>
      </pc:sldChg>
      <pc:sldChg chg="modSp new del mod">
        <pc:chgData name="Mark Higgins" userId="f99148ad-7e67-4304-8c11-27c7a53efd31" providerId="ADAL" clId="{47DC10C3-81B3-4CBD-89BF-2B4D68781B8D}" dt="2021-11-07T16:04:36.021" v="32870" actId="47"/>
        <pc:sldMkLst>
          <pc:docMk/>
          <pc:sldMk cId="2237213001" sldId="866"/>
        </pc:sldMkLst>
        <pc:spChg chg="mod">
          <ac:chgData name="Mark Higgins" userId="f99148ad-7e67-4304-8c11-27c7a53efd31" providerId="ADAL" clId="{47DC10C3-81B3-4CBD-89BF-2B4D68781B8D}" dt="2021-11-05T16:32:02.326" v="32713" actId="20577"/>
          <ac:spMkLst>
            <pc:docMk/>
            <pc:sldMk cId="2237213001" sldId="866"/>
            <ac:spMk id="2" creationId="{BAC314C1-CA82-442F-B98B-C8A6402C7526}"/>
          </ac:spMkLst>
        </pc:spChg>
      </pc:sldChg>
    </pc:docChg>
  </pc:docChgLst>
  <pc:docChgLst>
    <pc:chgData name="Mark Higgins" userId="f99148ad-7e67-4304-8c11-27c7a53efd31" providerId="ADAL" clId="{DBEFBAF7-75F0-4FD2-B48C-30ECE9555008}"/>
    <pc:docChg chg="undo custSel addSld delSld modSld">
      <pc:chgData name="Mark Higgins" userId="f99148ad-7e67-4304-8c11-27c7a53efd31" providerId="ADAL" clId="{DBEFBAF7-75F0-4FD2-B48C-30ECE9555008}" dt="2022-02-08T19:49:18.572" v="2329" actId="6549"/>
      <pc:docMkLst>
        <pc:docMk/>
      </pc:docMkLst>
      <pc:sldChg chg="modSp mod">
        <pc:chgData name="Mark Higgins" userId="f99148ad-7e67-4304-8c11-27c7a53efd31" providerId="ADAL" clId="{DBEFBAF7-75F0-4FD2-B48C-30ECE9555008}" dt="2022-02-08T16:53:34.596" v="22"/>
        <pc:sldMkLst>
          <pc:docMk/>
          <pc:sldMk cId="1589621391" sldId="623"/>
        </pc:sldMkLst>
        <pc:spChg chg="mod">
          <ac:chgData name="Mark Higgins" userId="f99148ad-7e67-4304-8c11-27c7a53efd31" providerId="ADAL" clId="{DBEFBAF7-75F0-4FD2-B48C-30ECE9555008}" dt="2022-02-08T16:53:34.596" v="22"/>
          <ac:spMkLst>
            <pc:docMk/>
            <pc:sldMk cId="1589621391" sldId="623"/>
            <ac:spMk id="3" creationId="{516FB3A8-AFF2-4F81-8021-D8FE7F0FA951}"/>
          </ac:spMkLst>
        </pc:spChg>
      </pc:sldChg>
      <pc:sldChg chg="modSp mod">
        <pc:chgData name="Mark Higgins" userId="f99148ad-7e67-4304-8c11-27c7a53efd31" providerId="ADAL" clId="{DBEFBAF7-75F0-4FD2-B48C-30ECE9555008}" dt="2022-02-08T17:01:20.607" v="220" actId="20577"/>
        <pc:sldMkLst>
          <pc:docMk/>
          <pc:sldMk cId="4190533901" sldId="624"/>
        </pc:sldMkLst>
        <pc:spChg chg="mod">
          <ac:chgData name="Mark Higgins" userId="f99148ad-7e67-4304-8c11-27c7a53efd31" providerId="ADAL" clId="{DBEFBAF7-75F0-4FD2-B48C-30ECE9555008}" dt="2022-02-08T17:01:20.607" v="220" actId="20577"/>
          <ac:spMkLst>
            <pc:docMk/>
            <pc:sldMk cId="4190533901" sldId="624"/>
            <ac:spMk id="3" creationId="{0352442C-C863-4570-8324-C51B4E0A199D}"/>
          </ac:spMkLst>
        </pc:spChg>
      </pc:sldChg>
      <pc:sldChg chg="modSp mod">
        <pc:chgData name="Mark Higgins" userId="f99148ad-7e67-4304-8c11-27c7a53efd31" providerId="ADAL" clId="{DBEFBAF7-75F0-4FD2-B48C-30ECE9555008}" dt="2022-02-08T19:39:34.366" v="1987" actId="21"/>
        <pc:sldMkLst>
          <pc:docMk/>
          <pc:sldMk cId="1970488422" sldId="625"/>
        </pc:sldMkLst>
        <pc:spChg chg="mod">
          <ac:chgData name="Mark Higgins" userId="f99148ad-7e67-4304-8c11-27c7a53efd31" providerId="ADAL" clId="{DBEFBAF7-75F0-4FD2-B48C-30ECE9555008}" dt="2022-02-08T19:39:34.366" v="1987" actId="21"/>
          <ac:spMkLst>
            <pc:docMk/>
            <pc:sldMk cId="1970488422" sldId="625"/>
            <ac:spMk id="3" creationId="{B23D53DA-0426-4D7A-BC74-289B1483974B}"/>
          </ac:spMkLst>
        </pc:spChg>
      </pc:sldChg>
      <pc:sldChg chg="modSp mod">
        <pc:chgData name="Mark Higgins" userId="f99148ad-7e67-4304-8c11-27c7a53efd31" providerId="ADAL" clId="{DBEFBAF7-75F0-4FD2-B48C-30ECE9555008}" dt="2022-02-08T19:37:50.985" v="1968" actId="27636"/>
        <pc:sldMkLst>
          <pc:docMk/>
          <pc:sldMk cId="89806834" sldId="626"/>
        </pc:sldMkLst>
        <pc:spChg chg="mod">
          <ac:chgData name="Mark Higgins" userId="f99148ad-7e67-4304-8c11-27c7a53efd31" providerId="ADAL" clId="{DBEFBAF7-75F0-4FD2-B48C-30ECE9555008}" dt="2022-02-08T17:38:39.946" v="490" actId="20577"/>
          <ac:spMkLst>
            <pc:docMk/>
            <pc:sldMk cId="89806834" sldId="626"/>
            <ac:spMk id="2" creationId="{749E2591-08D4-4DD3-9335-9CADBF4E0A3D}"/>
          </ac:spMkLst>
        </pc:spChg>
        <pc:spChg chg="mod">
          <ac:chgData name="Mark Higgins" userId="f99148ad-7e67-4304-8c11-27c7a53efd31" providerId="ADAL" clId="{DBEFBAF7-75F0-4FD2-B48C-30ECE9555008}" dt="2022-02-08T19:37:50.985" v="1968" actId="27636"/>
          <ac:spMkLst>
            <pc:docMk/>
            <pc:sldMk cId="89806834" sldId="626"/>
            <ac:spMk id="3" creationId="{3C785D65-C4B8-4606-B1BC-93EF44D4754C}"/>
          </ac:spMkLst>
        </pc:spChg>
      </pc:sldChg>
      <pc:sldChg chg="modSp mod">
        <pc:chgData name="Mark Higgins" userId="f99148ad-7e67-4304-8c11-27c7a53efd31" providerId="ADAL" clId="{DBEFBAF7-75F0-4FD2-B48C-30ECE9555008}" dt="2022-02-08T17:47:00.518" v="1205" actId="20577"/>
        <pc:sldMkLst>
          <pc:docMk/>
          <pc:sldMk cId="2490405114" sldId="627"/>
        </pc:sldMkLst>
        <pc:spChg chg="mod">
          <ac:chgData name="Mark Higgins" userId="f99148ad-7e67-4304-8c11-27c7a53efd31" providerId="ADAL" clId="{DBEFBAF7-75F0-4FD2-B48C-30ECE9555008}" dt="2022-02-08T17:47:00.518" v="1205" actId="20577"/>
          <ac:spMkLst>
            <pc:docMk/>
            <pc:sldMk cId="2490405114" sldId="627"/>
            <ac:spMk id="3" creationId="{52701434-687E-43DD-B420-D58869115178}"/>
          </ac:spMkLst>
        </pc:spChg>
      </pc:sldChg>
      <pc:sldChg chg="modSp del mod">
        <pc:chgData name="Mark Higgins" userId="f99148ad-7e67-4304-8c11-27c7a53efd31" providerId="ADAL" clId="{DBEFBAF7-75F0-4FD2-B48C-30ECE9555008}" dt="2022-02-08T17:47:54.616" v="1209" actId="2696"/>
        <pc:sldMkLst>
          <pc:docMk/>
          <pc:sldMk cId="2138324947" sldId="628"/>
        </pc:sldMkLst>
        <pc:spChg chg="mod">
          <ac:chgData name="Mark Higgins" userId="f99148ad-7e67-4304-8c11-27c7a53efd31" providerId="ADAL" clId="{DBEFBAF7-75F0-4FD2-B48C-30ECE9555008}" dt="2022-02-08T17:47:14.450" v="1208" actId="20577"/>
          <ac:spMkLst>
            <pc:docMk/>
            <pc:sldMk cId="2138324947" sldId="628"/>
            <ac:spMk id="3" creationId="{BC8F4ECB-1AB5-45D0-A751-C2C249746AE0}"/>
          </ac:spMkLst>
        </pc:spChg>
      </pc:sldChg>
      <pc:sldChg chg="modSp mod">
        <pc:chgData name="Mark Higgins" userId="f99148ad-7e67-4304-8c11-27c7a53efd31" providerId="ADAL" clId="{DBEFBAF7-75F0-4FD2-B48C-30ECE9555008}" dt="2022-02-08T18:04:19.235" v="1602" actId="33524"/>
        <pc:sldMkLst>
          <pc:docMk/>
          <pc:sldMk cId="4089014876" sldId="629"/>
        </pc:sldMkLst>
        <pc:spChg chg="mod">
          <ac:chgData name="Mark Higgins" userId="f99148ad-7e67-4304-8c11-27c7a53efd31" providerId="ADAL" clId="{DBEFBAF7-75F0-4FD2-B48C-30ECE9555008}" dt="2022-02-08T18:04:19.235" v="1602" actId="33524"/>
          <ac:spMkLst>
            <pc:docMk/>
            <pc:sldMk cId="4089014876" sldId="629"/>
            <ac:spMk id="3" creationId="{B17418E5-ECB1-429C-A739-450837D40160}"/>
          </ac:spMkLst>
        </pc:spChg>
      </pc:sldChg>
      <pc:sldChg chg="modSp mod">
        <pc:chgData name="Mark Higgins" userId="f99148ad-7e67-4304-8c11-27c7a53efd31" providerId="ADAL" clId="{DBEFBAF7-75F0-4FD2-B48C-30ECE9555008}" dt="2022-02-08T16:55:39.095" v="53" actId="20577"/>
        <pc:sldMkLst>
          <pc:docMk/>
          <pc:sldMk cId="1683551652" sldId="630"/>
        </pc:sldMkLst>
        <pc:spChg chg="mod">
          <ac:chgData name="Mark Higgins" userId="f99148ad-7e67-4304-8c11-27c7a53efd31" providerId="ADAL" clId="{DBEFBAF7-75F0-4FD2-B48C-30ECE9555008}" dt="2022-02-08T16:55:39.095" v="53" actId="20577"/>
          <ac:spMkLst>
            <pc:docMk/>
            <pc:sldMk cId="1683551652" sldId="630"/>
            <ac:spMk id="3" creationId="{516FB3A8-AFF2-4F81-8021-D8FE7F0FA951}"/>
          </ac:spMkLst>
        </pc:spChg>
      </pc:sldChg>
      <pc:sldChg chg="modSp mod">
        <pc:chgData name="Mark Higgins" userId="f99148ad-7e67-4304-8c11-27c7a53efd31" providerId="ADAL" clId="{DBEFBAF7-75F0-4FD2-B48C-30ECE9555008}" dt="2022-02-08T16:57:34.567" v="84" actId="20577"/>
        <pc:sldMkLst>
          <pc:docMk/>
          <pc:sldMk cId="463974895" sldId="631"/>
        </pc:sldMkLst>
        <pc:spChg chg="mod">
          <ac:chgData name="Mark Higgins" userId="f99148ad-7e67-4304-8c11-27c7a53efd31" providerId="ADAL" clId="{DBEFBAF7-75F0-4FD2-B48C-30ECE9555008}" dt="2022-02-08T16:57:34.567" v="84" actId="20577"/>
          <ac:spMkLst>
            <pc:docMk/>
            <pc:sldMk cId="463974895" sldId="631"/>
            <ac:spMk id="3" creationId="{516FB3A8-AFF2-4F81-8021-D8FE7F0FA951}"/>
          </ac:spMkLst>
        </pc:spChg>
      </pc:sldChg>
      <pc:sldChg chg="modSp mod">
        <pc:chgData name="Mark Higgins" userId="f99148ad-7e67-4304-8c11-27c7a53efd31" providerId="ADAL" clId="{DBEFBAF7-75F0-4FD2-B48C-30ECE9555008}" dt="2022-02-08T16:58:42.976" v="112" actId="20577"/>
        <pc:sldMkLst>
          <pc:docMk/>
          <pc:sldMk cId="1323842290" sldId="632"/>
        </pc:sldMkLst>
        <pc:spChg chg="mod">
          <ac:chgData name="Mark Higgins" userId="f99148ad-7e67-4304-8c11-27c7a53efd31" providerId="ADAL" clId="{DBEFBAF7-75F0-4FD2-B48C-30ECE9555008}" dt="2022-02-08T16:58:42.976" v="112" actId="20577"/>
          <ac:spMkLst>
            <pc:docMk/>
            <pc:sldMk cId="1323842290" sldId="632"/>
            <ac:spMk id="3" creationId="{516FB3A8-AFF2-4F81-8021-D8FE7F0FA951}"/>
          </ac:spMkLst>
        </pc:spChg>
      </pc:sldChg>
      <pc:sldChg chg="modSp mod">
        <pc:chgData name="Mark Higgins" userId="f99148ad-7e67-4304-8c11-27c7a53efd31" providerId="ADAL" clId="{DBEFBAF7-75F0-4FD2-B48C-30ECE9555008}" dt="2022-02-08T17:03:53.941" v="275" actId="27636"/>
        <pc:sldMkLst>
          <pc:docMk/>
          <pc:sldMk cId="2993470833" sldId="633"/>
        </pc:sldMkLst>
        <pc:spChg chg="mod">
          <ac:chgData name="Mark Higgins" userId="f99148ad-7e67-4304-8c11-27c7a53efd31" providerId="ADAL" clId="{DBEFBAF7-75F0-4FD2-B48C-30ECE9555008}" dt="2022-02-08T17:03:53.941" v="275" actId="27636"/>
          <ac:spMkLst>
            <pc:docMk/>
            <pc:sldMk cId="2993470833" sldId="633"/>
            <ac:spMk id="3" creationId="{0352442C-C863-4570-8324-C51B4E0A199D}"/>
          </ac:spMkLst>
        </pc:spChg>
      </pc:sldChg>
      <pc:sldChg chg="modSp mod">
        <pc:chgData name="Mark Higgins" userId="f99148ad-7e67-4304-8c11-27c7a53efd31" providerId="ADAL" clId="{DBEFBAF7-75F0-4FD2-B48C-30ECE9555008}" dt="2022-02-08T19:48:20.420" v="2308" actId="27636"/>
        <pc:sldMkLst>
          <pc:docMk/>
          <pc:sldMk cId="1509512543" sldId="634"/>
        </pc:sldMkLst>
        <pc:spChg chg="mod">
          <ac:chgData name="Mark Higgins" userId="f99148ad-7e67-4304-8c11-27c7a53efd31" providerId="ADAL" clId="{DBEFBAF7-75F0-4FD2-B48C-30ECE9555008}" dt="2022-02-08T19:48:20.420" v="2308" actId="27636"/>
          <ac:spMkLst>
            <pc:docMk/>
            <pc:sldMk cId="1509512543" sldId="634"/>
            <ac:spMk id="3" creationId="{0352442C-C863-4570-8324-C51B4E0A199D}"/>
          </ac:spMkLst>
        </pc:spChg>
      </pc:sldChg>
      <pc:sldChg chg="modSp mod">
        <pc:chgData name="Mark Higgins" userId="f99148ad-7e67-4304-8c11-27c7a53efd31" providerId="ADAL" clId="{DBEFBAF7-75F0-4FD2-B48C-30ECE9555008}" dt="2022-02-08T17:07:36.250" v="331"/>
        <pc:sldMkLst>
          <pc:docMk/>
          <pc:sldMk cId="668249191" sldId="635"/>
        </pc:sldMkLst>
        <pc:spChg chg="mod">
          <ac:chgData name="Mark Higgins" userId="f99148ad-7e67-4304-8c11-27c7a53efd31" providerId="ADAL" clId="{DBEFBAF7-75F0-4FD2-B48C-30ECE9555008}" dt="2022-02-08T17:07:36.250" v="331"/>
          <ac:spMkLst>
            <pc:docMk/>
            <pc:sldMk cId="668249191" sldId="635"/>
            <ac:spMk id="3" creationId="{0352442C-C863-4570-8324-C51B4E0A199D}"/>
          </ac:spMkLst>
        </pc:spChg>
      </pc:sldChg>
      <pc:sldChg chg="modSp mod">
        <pc:chgData name="Mark Higgins" userId="f99148ad-7e67-4304-8c11-27c7a53efd31" providerId="ADAL" clId="{DBEFBAF7-75F0-4FD2-B48C-30ECE9555008}" dt="2022-02-08T17:09:22.218" v="372" actId="20577"/>
        <pc:sldMkLst>
          <pc:docMk/>
          <pc:sldMk cId="596667661" sldId="636"/>
        </pc:sldMkLst>
        <pc:spChg chg="mod">
          <ac:chgData name="Mark Higgins" userId="f99148ad-7e67-4304-8c11-27c7a53efd31" providerId="ADAL" clId="{DBEFBAF7-75F0-4FD2-B48C-30ECE9555008}" dt="2022-02-08T17:09:22.218" v="372" actId="20577"/>
          <ac:spMkLst>
            <pc:docMk/>
            <pc:sldMk cId="596667661" sldId="636"/>
            <ac:spMk id="3" creationId="{0352442C-C863-4570-8324-C51B4E0A199D}"/>
          </ac:spMkLst>
        </pc:spChg>
      </pc:sldChg>
      <pc:sldChg chg="modSp mod">
        <pc:chgData name="Mark Higgins" userId="f99148ad-7e67-4304-8c11-27c7a53efd31" providerId="ADAL" clId="{DBEFBAF7-75F0-4FD2-B48C-30ECE9555008}" dt="2022-02-08T17:11:44.959" v="416" actId="27636"/>
        <pc:sldMkLst>
          <pc:docMk/>
          <pc:sldMk cId="1573479521" sldId="637"/>
        </pc:sldMkLst>
        <pc:spChg chg="mod">
          <ac:chgData name="Mark Higgins" userId="f99148ad-7e67-4304-8c11-27c7a53efd31" providerId="ADAL" clId="{DBEFBAF7-75F0-4FD2-B48C-30ECE9555008}" dt="2022-02-08T17:11:44.959" v="416" actId="27636"/>
          <ac:spMkLst>
            <pc:docMk/>
            <pc:sldMk cId="1573479521" sldId="637"/>
            <ac:spMk id="3" creationId="{0352442C-C863-4570-8324-C51B4E0A199D}"/>
          </ac:spMkLst>
        </pc:spChg>
      </pc:sldChg>
      <pc:sldChg chg="modSp mod">
        <pc:chgData name="Mark Higgins" userId="f99148ad-7e67-4304-8c11-27c7a53efd31" providerId="ADAL" clId="{DBEFBAF7-75F0-4FD2-B48C-30ECE9555008}" dt="2022-02-08T19:44:16.065" v="2236" actId="6549"/>
        <pc:sldMkLst>
          <pc:docMk/>
          <pc:sldMk cId="1374488716" sldId="638"/>
        </pc:sldMkLst>
        <pc:spChg chg="mod">
          <ac:chgData name="Mark Higgins" userId="f99148ad-7e67-4304-8c11-27c7a53efd31" providerId="ADAL" clId="{DBEFBAF7-75F0-4FD2-B48C-30ECE9555008}" dt="2022-02-08T19:44:16.065" v="2236" actId="6549"/>
          <ac:spMkLst>
            <pc:docMk/>
            <pc:sldMk cId="1374488716" sldId="638"/>
            <ac:spMk id="3" creationId="{B23D53DA-0426-4D7A-BC74-289B1483974B}"/>
          </ac:spMkLst>
        </pc:spChg>
      </pc:sldChg>
      <pc:sldChg chg="modSp mod">
        <pc:chgData name="Mark Higgins" userId="f99148ad-7e67-4304-8c11-27c7a53efd31" providerId="ADAL" clId="{DBEFBAF7-75F0-4FD2-B48C-30ECE9555008}" dt="2022-02-08T19:35:22.003" v="1898" actId="20577"/>
        <pc:sldMkLst>
          <pc:docMk/>
          <pc:sldMk cId="1760527539" sldId="639"/>
        </pc:sldMkLst>
        <pc:spChg chg="mod">
          <ac:chgData name="Mark Higgins" userId="f99148ad-7e67-4304-8c11-27c7a53efd31" providerId="ADAL" clId="{DBEFBAF7-75F0-4FD2-B48C-30ECE9555008}" dt="2022-02-08T19:35:22.003" v="1898" actId="20577"/>
          <ac:spMkLst>
            <pc:docMk/>
            <pc:sldMk cId="1760527539" sldId="639"/>
            <ac:spMk id="3" creationId="{3C785D65-C4B8-4606-B1BC-93EF44D4754C}"/>
          </ac:spMkLst>
        </pc:spChg>
      </pc:sldChg>
      <pc:sldChg chg="modSp mod">
        <pc:chgData name="Mark Higgins" userId="f99148ad-7e67-4304-8c11-27c7a53efd31" providerId="ADAL" clId="{DBEFBAF7-75F0-4FD2-B48C-30ECE9555008}" dt="2022-02-08T19:34:13.060" v="1871" actId="27636"/>
        <pc:sldMkLst>
          <pc:docMk/>
          <pc:sldMk cId="2867990945" sldId="640"/>
        </pc:sldMkLst>
        <pc:spChg chg="mod">
          <ac:chgData name="Mark Higgins" userId="f99148ad-7e67-4304-8c11-27c7a53efd31" providerId="ADAL" clId="{DBEFBAF7-75F0-4FD2-B48C-30ECE9555008}" dt="2022-02-08T19:34:13.060" v="1871" actId="27636"/>
          <ac:spMkLst>
            <pc:docMk/>
            <pc:sldMk cId="2867990945" sldId="640"/>
            <ac:spMk id="3" creationId="{3C785D65-C4B8-4606-B1BC-93EF44D4754C}"/>
          </ac:spMkLst>
        </pc:spChg>
      </pc:sldChg>
      <pc:sldChg chg="modSp mod">
        <pc:chgData name="Mark Higgins" userId="f99148ad-7e67-4304-8c11-27c7a53efd31" providerId="ADAL" clId="{DBEFBAF7-75F0-4FD2-B48C-30ECE9555008}" dt="2022-02-08T19:32:38.673" v="1830" actId="6549"/>
        <pc:sldMkLst>
          <pc:docMk/>
          <pc:sldMk cId="3706854946" sldId="641"/>
        </pc:sldMkLst>
        <pc:spChg chg="mod">
          <ac:chgData name="Mark Higgins" userId="f99148ad-7e67-4304-8c11-27c7a53efd31" providerId="ADAL" clId="{DBEFBAF7-75F0-4FD2-B48C-30ECE9555008}" dt="2022-02-08T19:32:38.673" v="1830" actId="6549"/>
          <ac:spMkLst>
            <pc:docMk/>
            <pc:sldMk cId="3706854946" sldId="641"/>
            <ac:spMk id="3" creationId="{3C785D65-C4B8-4606-B1BC-93EF44D4754C}"/>
          </ac:spMkLst>
        </pc:spChg>
      </pc:sldChg>
      <pc:sldChg chg="modSp mod">
        <pc:chgData name="Mark Higgins" userId="f99148ad-7e67-4304-8c11-27c7a53efd31" providerId="ADAL" clId="{DBEFBAF7-75F0-4FD2-B48C-30ECE9555008}" dt="2022-02-08T19:31:25.559" v="1798" actId="27636"/>
        <pc:sldMkLst>
          <pc:docMk/>
          <pc:sldMk cId="1908842174" sldId="642"/>
        </pc:sldMkLst>
        <pc:spChg chg="mod">
          <ac:chgData name="Mark Higgins" userId="f99148ad-7e67-4304-8c11-27c7a53efd31" providerId="ADAL" clId="{DBEFBAF7-75F0-4FD2-B48C-30ECE9555008}" dt="2022-02-08T19:31:25.559" v="1798" actId="27636"/>
          <ac:spMkLst>
            <pc:docMk/>
            <pc:sldMk cId="1908842174" sldId="642"/>
            <ac:spMk id="3" creationId="{3C785D65-C4B8-4606-B1BC-93EF44D4754C}"/>
          </ac:spMkLst>
        </pc:spChg>
      </pc:sldChg>
      <pc:sldChg chg="modSp mod">
        <pc:chgData name="Mark Higgins" userId="f99148ad-7e67-4304-8c11-27c7a53efd31" providerId="ADAL" clId="{DBEFBAF7-75F0-4FD2-B48C-30ECE9555008}" dt="2022-02-08T19:28:38.493" v="1746" actId="20577"/>
        <pc:sldMkLst>
          <pc:docMk/>
          <pc:sldMk cId="2877510119" sldId="643"/>
        </pc:sldMkLst>
        <pc:spChg chg="mod">
          <ac:chgData name="Mark Higgins" userId="f99148ad-7e67-4304-8c11-27c7a53efd31" providerId="ADAL" clId="{DBEFBAF7-75F0-4FD2-B48C-30ECE9555008}" dt="2022-02-08T19:28:38.493" v="1746" actId="20577"/>
          <ac:spMkLst>
            <pc:docMk/>
            <pc:sldMk cId="2877510119" sldId="643"/>
            <ac:spMk id="3" creationId="{3C785D65-C4B8-4606-B1BC-93EF44D4754C}"/>
          </ac:spMkLst>
        </pc:spChg>
      </pc:sldChg>
      <pc:sldChg chg="modSp mod">
        <pc:chgData name="Mark Higgins" userId="f99148ad-7e67-4304-8c11-27c7a53efd31" providerId="ADAL" clId="{DBEFBAF7-75F0-4FD2-B48C-30ECE9555008}" dt="2022-02-08T19:27:06.521" v="1716" actId="20577"/>
        <pc:sldMkLst>
          <pc:docMk/>
          <pc:sldMk cId="588264362" sldId="644"/>
        </pc:sldMkLst>
        <pc:spChg chg="mod">
          <ac:chgData name="Mark Higgins" userId="f99148ad-7e67-4304-8c11-27c7a53efd31" providerId="ADAL" clId="{DBEFBAF7-75F0-4FD2-B48C-30ECE9555008}" dt="2022-02-08T19:27:06.521" v="1716" actId="20577"/>
          <ac:spMkLst>
            <pc:docMk/>
            <pc:sldMk cId="588264362" sldId="644"/>
            <ac:spMk id="3" creationId="{3C785D65-C4B8-4606-B1BC-93EF44D4754C}"/>
          </ac:spMkLst>
        </pc:spChg>
      </pc:sldChg>
      <pc:sldChg chg="modSp mod">
        <pc:chgData name="Mark Higgins" userId="f99148ad-7e67-4304-8c11-27c7a53efd31" providerId="ADAL" clId="{DBEFBAF7-75F0-4FD2-B48C-30ECE9555008}" dt="2022-02-08T19:24:04.798" v="1670" actId="27636"/>
        <pc:sldMkLst>
          <pc:docMk/>
          <pc:sldMk cId="3917557288" sldId="645"/>
        </pc:sldMkLst>
        <pc:spChg chg="mod">
          <ac:chgData name="Mark Higgins" userId="f99148ad-7e67-4304-8c11-27c7a53efd31" providerId="ADAL" clId="{DBEFBAF7-75F0-4FD2-B48C-30ECE9555008}" dt="2022-02-08T19:24:04.798" v="1670" actId="27636"/>
          <ac:spMkLst>
            <pc:docMk/>
            <pc:sldMk cId="3917557288" sldId="645"/>
            <ac:spMk id="3" creationId="{3C785D65-C4B8-4606-B1BC-93EF44D4754C}"/>
          </ac:spMkLst>
        </pc:spChg>
      </pc:sldChg>
      <pc:sldChg chg="modSp mod">
        <pc:chgData name="Mark Higgins" userId="f99148ad-7e67-4304-8c11-27c7a53efd31" providerId="ADAL" clId="{DBEFBAF7-75F0-4FD2-B48C-30ECE9555008}" dt="2022-02-08T18:06:35.951" v="1634" actId="27636"/>
        <pc:sldMkLst>
          <pc:docMk/>
          <pc:sldMk cId="3047264730" sldId="646"/>
        </pc:sldMkLst>
        <pc:spChg chg="mod">
          <ac:chgData name="Mark Higgins" userId="f99148ad-7e67-4304-8c11-27c7a53efd31" providerId="ADAL" clId="{DBEFBAF7-75F0-4FD2-B48C-30ECE9555008}" dt="2022-02-08T18:06:35.951" v="1634" actId="27636"/>
          <ac:spMkLst>
            <pc:docMk/>
            <pc:sldMk cId="3047264730" sldId="646"/>
            <ac:spMk id="3" creationId="{3C785D65-C4B8-4606-B1BC-93EF44D4754C}"/>
          </ac:spMkLst>
        </pc:spChg>
      </pc:sldChg>
      <pc:sldChg chg="modSp mod">
        <pc:chgData name="Mark Higgins" userId="f99148ad-7e67-4304-8c11-27c7a53efd31" providerId="ADAL" clId="{DBEFBAF7-75F0-4FD2-B48C-30ECE9555008}" dt="2022-02-08T19:25:27.539" v="1687" actId="20577"/>
        <pc:sldMkLst>
          <pc:docMk/>
          <pc:sldMk cId="597685277" sldId="647"/>
        </pc:sldMkLst>
        <pc:spChg chg="mod">
          <ac:chgData name="Mark Higgins" userId="f99148ad-7e67-4304-8c11-27c7a53efd31" providerId="ADAL" clId="{DBEFBAF7-75F0-4FD2-B48C-30ECE9555008}" dt="2022-02-08T19:25:27.539" v="1687" actId="20577"/>
          <ac:spMkLst>
            <pc:docMk/>
            <pc:sldMk cId="597685277" sldId="647"/>
            <ac:spMk id="3" creationId="{3C785D65-C4B8-4606-B1BC-93EF44D4754C}"/>
          </ac:spMkLst>
        </pc:spChg>
      </pc:sldChg>
      <pc:sldChg chg="modSp mod">
        <pc:chgData name="Mark Higgins" userId="f99148ad-7e67-4304-8c11-27c7a53efd31" providerId="ADAL" clId="{DBEFBAF7-75F0-4FD2-B48C-30ECE9555008}" dt="2022-02-08T19:36:39.016" v="1936" actId="20577"/>
        <pc:sldMkLst>
          <pc:docMk/>
          <pc:sldMk cId="3389671144" sldId="648"/>
        </pc:sldMkLst>
        <pc:spChg chg="mod">
          <ac:chgData name="Mark Higgins" userId="f99148ad-7e67-4304-8c11-27c7a53efd31" providerId="ADAL" clId="{DBEFBAF7-75F0-4FD2-B48C-30ECE9555008}" dt="2022-02-08T19:36:39.016" v="1936" actId="20577"/>
          <ac:spMkLst>
            <pc:docMk/>
            <pc:sldMk cId="3389671144" sldId="648"/>
            <ac:spMk id="3" creationId="{3C785D65-C4B8-4606-B1BC-93EF44D4754C}"/>
          </ac:spMkLst>
        </pc:spChg>
      </pc:sldChg>
      <pc:sldChg chg="modSp mod">
        <pc:chgData name="Mark Higgins" userId="f99148ad-7e67-4304-8c11-27c7a53efd31" providerId="ADAL" clId="{DBEFBAF7-75F0-4FD2-B48C-30ECE9555008}" dt="2022-02-08T19:40:35.412" v="2009" actId="20577"/>
        <pc:sldMkLst>
          <pc:docMk/>
          <pc:sldMk cId="3722090423" sldId="649"/>
        </pc:sldMkLst>
        <pc:spChg chg="mod">
          <ac:chgData name="Mark Higgins" userId="f99148ad-7e67-4304-8c11-27c7a53efd31" providerId="ADAL" clId="{DBEFBAF7-75F0-4FD2-B48C-30ECE9555008}" dt="2022-02-08T19:40:35.412" v="2009" actId="20577"/>
          <ac:spMkLst>
            <pc:docMk/>
            <pc:sldMk cId="3722090423" sldId="649"/>
            <ac:spMk id="3" creationId="{B23D53DA-0426-4D7A-BC74-289B1483974B}"/>
          </ac:spMkLst>
        </pc:spChg>
      </pc:sldChg>
      <pc:sldChg chg="modSp add mod">
        <pc:chgData name="Mark Higgins" userId="f99148ad-7e67-4304-8c11-27c7a53efd31" providerId="ADAL" clId="{DBEFBAF7-75F0-4FD2-B48C-30ECE9555008}" dt="2022-02-08T19:43:09.757" v="2219" actId="20577"/>
        <pc:sldMkLst>
          <pc:docMk/>
          <pc:sldMk cId="2630316370" sldId="650"/>
        </pc:sldMkLst>
        <pc:spChg chg="mod">
          <ac:chgData name="Mark Higgins" userId="f99148ad-7e67-4304-8c11-27c7a53efd31" providerId="ADAL" clId="{DBEFBAF7-75F0-4FD2-B48C-30ECE9555008}" dt="2022-02-08T19:43:09.757" v="2219" actId="20577"/>
          <ac:spMkLst>
            <pc:docMk/>
            <pc:sldMk cId="2630316370" sldId="650"/>
            <ac:spMk id="3" creationId="{B23D53DA-0426-4D7A-BC74-289B1483974B}"/>
          </ac:spMkLst>
        </pc:spChg>
      </pc:sldChg>
      <pc:sldChg chg="modSp mod">
        <pc:chgData name="Mark Higgins" userId="f99148ad-7e67-4304-8c11-27c7a53efd31" providerId="ADAL" clId="{DBEFBAF7-75F0-4FD2-B48C-30ECE9555008}" dt="2022-02-08T19:46:27.679" v="2273" actId="20577"/>
        <pc:sldMkLst>
          <pc:docMk/>
          <pc:sldMk cId="1935757960" sldId="652"/>
        </pc:sldMkLst>
        <pc:spChg chg="mod">
          <ac:chgData name="Mark Higgins" userId="f99148ad-7e67-4304-8c11-27c7a53efd31" providerId="ADAL" clId="{DBEFBAF7-75F0-4FD2-B48C-30ECE9555008}" dt="2022-02-08T19:46:27.679" v="2273" actId="20577"/>
          <ac:spMkLst>
            <pc:docMk/>
            <pc:sldMk cId="1935757960" sldId="652"/>
            <ac:spMk id="3" creationId="{B23D53DA-0426-4D7A-BC74-289B1483974B}"/>
          </ac:spMkLst>
        </pc:spChg>
      </pc:sldChg>
      <pc:sldChg chg="modSp mod">
        <pc:chgData name="Mark Higgins" userId="f99148ad-7e67-4304-8c11-27c7a53efd31" providerId="ADAL" clId="{DBEFBAF7-75F0-4FD2-B48C-30ECE9555008}" dt="2022-02-08T19:49:18.572" v="2329" actId="6549"/>
        <pc:sldMkLst>
          <pc:docMk/>
          <pc:sldMk cId="1836528364" sldId="653"/>
        </pc:sldMkLst>
        <pc:spChg chg="mod">
          <ac:chgData name="Mark Higgins" userId="f99148ad-7e67-4304-8c11-27c7a53efd31" providerId="ADAL" clId="{DBEFBAF7-75F0-4FD2-B48C-30ECE9555008}" dt="2022-02-08T19:49:18.572" v="2329" actId="6549"/>
          <ac:spMkLst>
            <pc:docMk/>
            <pc:sldMk cId="1836528364" sldId="653"/>
            <ac:spMk id="3" creationId="{0352442C-C863-4570-8324-C51B4E0A199D}"/>
          </ac:spMkLst>
        </pc:spChg>
      </pc:sldChg>
    </pc:docChg>
  </pc:docChgLst>
  <pc:docChgLst>
    <pc:chgData name="Mark Higgins" userId="ad4ee43bd0f7a961" providerId="LiveId" clId="{7B3C12DC-8600-4E20-806B-96FB228C8506}"/>
    <pc:docChg chg="undo custSel addSld delSld modSld sldOrd">
      <pc:chgData name="Mark Higgins" userId="ad4ee43bd0f7a961" providerId="LiveId" clId="{7B3C12DC-8600-4E20-806B-96FB228C8506}" dt="2021-09-06T10:37:23.513" v="2710" actId="20578"/>
      <pc:docMkLst>
        <pc:docMk/>
      </pc:docMkLst>
      <pc:sldChg chg="modSp mod">
        <pc:chgData name="Mark Higgins" userId="ad4ee43bd0f7a961" providerId="LiveId" clId="{7B3C12DC-8600-4E20-806B-96FB228C8506}" dt="2021-09-06T07:38:18.412" v="2709" actId="20577"/>
        <pc:sldMkLst>
          <pc:docMk/>
          <pc:sldMk cId="653415081" sldId="257"/>
        </pc:sldMkLst>
        <pc:spChg chg="mod">
          <ac:chgData name="Mark Higgins" userId="ad4ee43bd0f7a961" providerId="LiveId" clId="{7B3C12DC-8600-4E20-806B-96FB228C8506}" dt="2021-09-06T07:38:18.412" v="2709" actId="20577"/>
          <ac:spMkLst>
            <pc:docMk/>
            <pc:sldMk cId="653415081" sldId="257"/>
            <ac:spMk id="3" creationId="{93E1A0CE-437E-4089-AE73-03BEE8D4C05A}"/>
          </ac:spMkLst>
        </pc:spChg>
      </pc:sldChg>
      <pc:sldChg chg="modSp mod">
        <pc:chgData name="Mark Higgins" userId="ad4ee43bd0f7a961" providerId="LiveId" clId="{7B3C12DC-8600-4E20-806B-96FB228C8506}" dt="2021-09-02T09:29:40.658" v="470" actId="20577"/>
        <pc:sldMkLst>
          <pc:docMk/>
          <pc:sldMk cId="2851725395" sldId="263"/>
        </pc:sldMkLst>
        <pc:spChg chg="mod">
          <ac:chgData name="Mark Higgins" userId="ad4ee43bd0f7a961" providerId="LiveId" clId="{7B3C12DC-8600-4E20-806B-96FB228C8506}" dt="2021-09-02T09:29:40.658" v="470" actId="20577"/>
          <ac:spMkLst>
            <pc:docMk/>
            <pc:sldMk cId="2851725395" sldId="263"/>
            <ac:spMk id="3" creationId="{93E1A0CE-437E-4089-AE73-03BEE8D4C05A}"/>
          </ac:spMkLst>
        </pc:spChg>
      </pc:sldChg>
      <pc:sldChg chg="modSp mod">
        <pc:chgData name="Mark Higgins" userId="ad4ee43bd0f7a961" providerId="LiveId" clId="{7B3C12DC-8600-4E20-806B-96FB228C8506}" dt="2021-09-02T13:29:19.563" v="1109" actId="20577"/>
        <pc:sldMkLst>
          <pc:docMk/>
          <pc:sldMk cId="3474297635" sldId="268"/>
        </pc:sldMkLst>
        <pc:spChg chg="mod">
          <ac:chgData name="Mark Higgins" userId="ad4ee43bd0f7a961" providerId="LiveId" clId="{7B3C12DC-8600-4E20-806B-96FB228C8506}" dt="2021-09-02T13:29:19.563" v="1109" actId="20577"/>
          <ac:spMkLst>
            <pc:docMk/>
            <pc:sldMk cId="3474297635" sldId="268"/>
            <ac:spMk id="57" creationId="{C511BFB5-EEAD-4CA1-979C-CC71A3834622}"/>
          </ac:spMkLst>
        </pc:spChg>
      </pc:sldChg>
      <pc:sldChg chg="addSp modSp new mod modClrScheme chgLayout">
        <pc:chgData name="Mark Higgins" userId="ad4ee43bd0f7a961" providerId="LiveId" clId="{7B3C12DC-8600-4E20-806B-96FB228C8506}" dt="2021-08-31T15:08:04.352" v="380" actId="20577"/>
        <pc:sldMkLst>
          <pc:docMk/>
          <pc:sldMk cId="162881234" sldId="688"/>
        </pc:sldMkLst>
        <pc:spChg chg="add mod">
          <ac:chgData name="Mark Higgins" userId="ad4ee43bd0f7a961" providerId="LiveId" clId="{7B3C12DC-8600-4E20-806B-96FB228C8506}" dt="2021-08-31T15:04:49.074" v="37" actId="20577"/>
          <ac:spMkLst>
            <pc:docMk/>
            <pc:sldMk cId="162881234" sldId="688"/>
            <ac:spMk id="2" creationId="{3C7980E3-0EE6-4C5B-AFFA-DAA9DC8F3954}"/>
          </ac:spMkLst>
        </pc:spChg>
        <pc:spChg chg="add mod">
          <ac:chgData name="Mark Higgins" userId="ad4ee43bd0f7a961" providerId="LiveId" clId="{7B3C12DC-8600-4E20-806B-96FB228C8506}" dt="2021-08-31T15:08:04.352" v="380" actId="20577"/>
          <ac:spMkLst>
            <pc:docMk/>
            <pc:sldMk cId="162881234" sldId="688"/>
            <ac:spMk id="3" creationId="{18505FD1-CDB0-486D-9380-51AA02B060F4}"/>
          </ac:spMkLst>
        </pc:spChg>
      </pc:sldChg>
      <pc:sldChg chg="modSp new mod">
        <pc:chgData name="Mark Higgins" userId="ad4ee43bd0f7a961" providerId="LiveId" clId="{7B3C12DC-8600-4E20-806B-96FB228C8506}" dt="2021-08-31T15:14:00.507" v="405" actId="20577"/>
        <pc:sldMkLst>
          <pc:docMk/>
          <pc:sldMk cId="116519343" sldId="689"/>
        </pc:sldMkLst>
        <pc:spChg chg="mod">
          <ac:chgData name="Mark Higgins" userId="ad4ee43bd0f7a961" providerId="LiveId" clId="{7B3C12DC-8600-4E20-806B-96FB228C8506}" dt="2021-08-31T15:14:00.507" v="405" actId="20577"/>
          <ac:spMkLst>
            <pc:docMk/>
            <pc:sldMk cId="116519343" sldId="689"/>
            <ac:spMk id="2" creationId="{9E110F69-0966-4622-AED3-9BC52FB22C17}"/>
          </ac:spMkLst>
        </pc:spChg>
        <pc:spChg chg="mod">
          <ac:chgData name="Mark Higgins" userId="ad4ee43bd0f7a961" providerId="LiveId" clId="{7B3C12DC-8600-4E20-806B-96FB228C8506}" dt="2021-08-31T15:13:51.500" v="386" actId="12"/>
          <ac:spMkLst>
            <pc:docMk/>
            <pc:sldMk cId="116519343" sldId="689"/>
            <ac:spMk id="3" creationId="{09131163-B45F-4BE2-828A-91FC58F41A68}"/>
          </ac:spMkLst>
        </pc:spChg>
      </pc:sldChg>
      <pc:sldChg chg="modSp new del mod">
        <pc:chgData name="Mark Higgins" userId="ad4ee43bd0f7a961" providerId="LiveId" clId="{7B3C12DC-8600-4E20-806B-96FB228C8506}" dt="2021-09-02T13:17:28.917" v="730" actId="47"/>
        <pc:sldMkLst>
          <pc:docMk/>
          <pc:sldMk cId="3064485875" sldId="690"/>
        </pc:sldMkLst>
        <pc:spChg chg="mod">
          <ac:chgData name="Mark Higgins" userId="ad4ee43bd0f7a961" providerId="LiveId" clId="{7B3C12DC-8600-4E20-806B-96FB228C8506}" dt="2021-09-02T09:27:13.745" v="421" actId="20577"/>
          <ac:spMkLst>
            <pc:docMk/>
            <pc:sldMk cId="3064485875" sldId="690"/>
            <ac:spMk id="2" creationId="{8C354346-84C1-4DD7-8567-53955776F4DF}"/>
          </ac:spMkLst>
        </pc:spChg>
        <pc:spChg chg="mod">
          <ac:chgData name="Mark Higgins" userId="ad4ee43bd0f7a961" providerId="LiveId" clId="{7B3C12DC-8600-4E20-806B-96FB228C8506}" dt="2021-09-02T09:27:53.773" v="468" actId="20577"/>
          <ac:spMkLst>
            <pc:docMk/>
            <pc:sldMk cId="3064485875" sldId="690"/>
            <ac:spMk id="3" creationId="{0DF5B948-8EA0-45C1-83AF-41C9D55535B1}"/>
          </ac:spMkLst>
        </pc:spChg>
      </pc:sldChg>
      <pc:sldChg chg="addSp delSp modSp new del mod modClrScheme chgLayout">
        <pc:chgData name="Mark Higgins" userId="ad4ee43bd0f7a961" providerId="LiveId" clId="{7B3C12DC-8600-4E20-806B-96FB228C8506}" dt="2021-09-02T13:17:27.502" v="729" actId="47"/>
        <pc:sldMkLst>
          <pc:docMk/>
          <pc:sldMk cId="940422249" sldId="691"/>
        </pc:sldMkLst>
        <pc:spChg chg="del mod ord">
          <ac:chgData name="Mark Higgins" userId="ad4ee43bd0f7a961" providerId="LiveId" clId="{7B3C12DC-8600-4E20-806B-96FB228C8506}" dt="2021-09-02T09:27:22.823" v="423" actId="700"/>
          <ac:spMkLst>
            <pc:docMk/>
            <pc:sldMk cId="940422249" sldId="691"/>
            <ac:spMk id="2" creationId="{2C977287-6116-4F8D-B6DC-67F8F1CD77C3}"/>
          </ac:spMkLst>
        </pc:spChg>
        <pc:spChg chg="del mod ord">
          <ac:chgData name="Mark Higgins" userId="ad4ee43bd0f7a961" providerId="LiveId" clId="{7B3C12DC-8600-4E20-806B-96FB228C8506}" dt="2021-09-02T09:27:22.823" v="423" actId="700"/>
          <ac:spMkLst>
            <pc:docMk/>
            <pc:sldMk cId="940422249" sldId="691"/>
            <ac:spMk id="3" creationId="{0530D1CD-4A99-4E65-8B1D-4C3E0F06956A}"/>
          </ac:spMkLst>
        </pc:spChg>
        <pc:spChg chg="add mod ord">
          <ac:chgData name="Mark Higgins" userId="ad4ee43bd0f7a961" providerId="LiveId" clId="{7B3C12DC-8600-4E20-806B-96FB228C8506}" dt="2021-09-02T09:27:28.431" v="438" actId="20577"/>
          <ac:spMkLst>
            <pc:docMk/>
            <pc:sldMk cId="940422249" sldId="691"/>
            <ac:spMk id="4" creationId="{5A960BC8-E4FC-4059-8946-042FA3E00F0A}"/>
          </ac:spMkLst>
        </pc:spChg>
        <pc:spChg chg="add mod ord">
          <ac:chgData name="Mark Higgins" userId="ad4ee43bd0f7a961" providerId="LiveId" clId="{7B3C12DC-8600-4E20-806B-96FB228C8506}" dt="2021-09-02T09:27:22.823" v="423" actId="700"/>
          <ac:spMkLst>
            <pc:docMk/>
            <pc:sldMk cId="940422249" sldId="691"/>
            <ac:spMk id="5" creationId="{9908692F-8927-4638-B7ED-B4169BFE2084}"/>
          </ac:spMkLst>
        </pc:spChg>
      </pc:sldChg>
      <pc:sldChg chg="modSp new del mod">
        <pc:chgData name="Mark Higgins" userId="ad4ee43bd0f7a961" providerId="LiveId" clId="{7B3C12DC-8600-4E20-806B-96FB228C8506}" dt="2021-09-02T13:17:24.913" v="728" actId="47"/>
        <pc:sldMkLst>
          <pc:docMk/>
          <pc:sldMk cId="732828431" sldId="692"/>
        </pc:sldMkLst>
        <pc:spChg chg="mod">
          <ac:chgData name="Mark Higgins" userId="ad4ee43bd0f7a961" providerId="LiveId" clId="{7B3C12DC-8600-4E20-806B-96FB228C8506}" dt="2021-09-02T09:27:44.686" v="456" actId="20577"/>
          <ac:spMkLst>
            <pc:docMk/>
            <pc:sldMk cId="732828431" sldId="692"/>
            <ac:spMk id="2" creationId="{94801735-E090-4CCE-B9A1-F59FC5B1D327}"/>
          </ac:spMkLst>
        </pc:spChg>
      </pc:sldChg>
      <pc:sldChg chg="addSp delSp modSp new mod">
        <pc:chgData name="Mark Higgins" userId="ad4ee43bd0f7a961" providerId="LiveId" clId="{7B3C12DC-8600-4E20-806B-96FB228C8506}" dt="2021-09-02T13:14:20.566" v="727" actId="20577"/>
        <pc:sldMkLst>
          <pc:docMk/>
          <pc:sldMk cId="1637030846" sldId="693"/>
        </pc:sldMkLst>
        <pc:spChg chg="mod">
          <ac:chgData name="Mark Higgins" userId="ad4ee43bd0f7a961" providerId="LiveId" clId="{7B3C12DC-8600-4E20-806B-96FB228C8506}" dt="2021-09-02T13:11:30.617" v="542" actId="20577"/>
          <ac:spMkLst>
            <pc:docMk/>
            <pc:sldMk cId="1637030846" sldId="693"/>
            <ac:spMk id="2" creationId="{2EF52883-B499-4376-9815-3C46047A0A2F}"/>
          </ac:spMkLst>
        </pc:spChg>
        <pc:spChg chg="del mod">
          <ac:chgData name="Mark Higgins" userId="ad4ee43bd0f7a961" providerId="LiveId" clId="{7B3C12DC-8600-4E20-806B-96FB228C8506}" dt="2021-09-02T13:12:17.665" v="594" actId="3680"/>
          <ac:spMkLst>
            <pc:docMk/>
            <pc:sldMk cId="1637030846" sldId="693"/>
            <ac:spMk id="3" creationId="{6A0C9F5E-534E-469B-805F-FD485FA1EFC5}"/>
          </ac:spMkLst>
        </pc:spChg>
        <pc:graphicFrameChg chg="add mod ord modGraphic">
          <ac:chgData name="Mark Higgins" userId="ad4ee43bd0f7a961" providerId="LiveId" clId="{7B3C12DC-8600-4E20-806B-96FB228C8506}" dt="2021-09-02T13:14:20.566" v="727" actId="20577"/>
          <ac:graphicFrameMkLst>
            <pc:docMk/>
            <pc:sldMk cId="1637030846" sldId="693"/>
            <ac:graphicFrameMk id="4" creationId="{E030EAED-58A5-4164-A2E2-5394113E1482}"/>
          </ac:graphicFrameMkLst>
        </pc:graphicFrameChg>
      </pc:sldChg>
      <pc:sldChg chg="addSp delSp modSp new mod modClrScheme chgLayout">
        <pc:chgData name="Mark Higgins" userId="ad4ee43bd0f7a961" providerId="LiveId" clId="{7B3C12DC-8600-4E20-806B-96FB228C8506}" dt="2021-09-02T13:18:03.404" v="785" actId="20577"/>
        <pc:sldMkLst>
          <pc:docMk/>
          <pc:sldMk cId="550359697" sldId="694"/>
        </pc:sldMkLst>
        <pc:spChg chg="del mod ord">
          <ac:chgData name="Mark Higgins" userId="ad4ee43bd0f7a961" providerId="LiveId" clId="{7B3C12DC-8600-4E20-806B-96FB228C8506}" dt="2021-09-02T13:17:39.254" v="732" actId="700"/>
          <ac:spMkLst>
            <pc:docMk/>
            <pc:sldMk cId="550359697" sldId="694"/>
            <ac:spMk id="2" creationId="{7AD203C2-6969-407B-ACF3-FEE9E7B64B89}"/>
          </ac:spMkLst>
        </pc:spChg>
        <pc:spChg chg="del mod ord">
          <ac:chgData name="Mark Higgins" userId="ad4ee43bd0f7a961" providerId="LiveId" clId="{7B3C12DC-8600-4E20-806B-96FB228C8506}" dt="2021-09-02T13:17:39.254" v="732" actId="700"/>
          <ac:spMkLst>
            <pc:docMk/>
            <pc:sldMk cId="550359697" sldId="694"/>
            <ac:spMk id="3" creationId="{8F9D8F73-1196-4FF7-AC2E-428B26AEE99A}"/>
          </ac:spMkLst>
        </pc:spChg>
        <pc:spChg chg="add mod ord">
          <ac:chgData name="Mark Higgins" userId="ad4ee43bd0f7a961" providerId="LiveId" clId="{7B3C12DC-8600-4E20-806B-96FB228C8506}" dt="2021-09-02T13:17:44.877" v="738" actId="20577"/>
          <ac:spMkLst>
            <pc:docMk/>
            <pc:sldMk cId="550359697" sldId="694"/>
            <ac:spMk id="4" creationId="{978B8C4E-AF22-437A-81FB-CB7B59C12767}"/>
          </ac:spMkLst>
        </pc:spChg>
        <pc:spChg chg="add mod ord">
          <ac:chgData name="Mark Higgins" userId="ad4ee43bd0f7a961" providerId="LiveId" clId="{7B3C12DC-8600-4E20-806B-96FB228C8506}" dt="2021-09-02T13:18:03.404" v="785" actId="20577"/>
          <ac:spMkLst>
            <pc:docMk/>
            <pc:sldMk cId="550359697" sldId="694"/>
            <ac:spMk id="5" creationId="{69B94D9C-A8CC-4D81-8AF9-23A6DFC412A1}"/>
          </ac:spMkLst>
        </pc:spChg>
      </pc:sldChg>
      <pc:sldChg chg="modSp new mod">
        <pc:chgData name="Mark Higgins" userId="ad4ee43bd0f7a961" providerId="LiveId" clId="{7B3C12DC-8600-4E20-806B-96FB228C8506}" dt="2021-09-02T13:18:39.542" v="849" actId="20577"/>
        <pc:sldMkLst>
          <pc:docMk/>
          <pc:sldMk cId="247146181" sldId="695"/>
        </pc:sldMkLst>
        <pc:spChg chg="mod">
          <ac:chgData name="Mark Higgins" userId="ad4ee43bd0f7a961" providerId="LiveId" clId="{7B3C12DC-8600-4E20-806B-96FB228C8506}" dt="2021-09-02T13:18:39.542" v="849" actId="20577"/>
          <ac:spMkLst>
            <pc:docMk/>
            <pc:sldMk cId="247146181" sldId="695"/>
            <ac:spMk id="2" creationId="{6517ADE2-0A50-4DFE-85F5-C1E1371D6EA4}"/>
          </ac:spMkLst>
        </pc:spChg>
      </pc:sldChg>
      <pc:sldChg chg="modSp new mod ord">
        <pc:chgData name="Mark Higgins" userId="ad4ee43bd0f7a961" providerId="LiveId" clId="{7B3C12DC-8600-4E20-806B-96FB228C8506}" dt="2021-09-02T13:19:08.162" v="867"/>
        <pc:sldMkLst>
          <pc:docMk/>
          <pc:sldMk cId="961037850" sldId="696"/>
        </pc:sldMkLst>
        <pc:spChg chg="mod">
          <ac:chgData name="Mark Higgins" userId="ad4ee43bd0f7a961" providerId="LiveId" clId="{7B3C12DC-8600-4E20-806B-96FB228C8506}" dt="2021-09-02T13:18:59.270" v="865" actId="20577"/>
          <ac:spMkLst>
            <pc:docMk/>
            <pc:sldMk cId="961037850" sldId="696"/>
            <ac:spMk id="2" creationId="{E0F2F5B7-3BD1-40E6-8619-7C3D586FAA6F}"/>
          </ac:spMkLst>
        </pc:spChg>
      </pc:sldChg>
      <pc:sldChg chg="modSp new mod">
        <pc:chgData name="Mark Higgins" userId="ad4ee43bd0f7a961" providerId="LiveId" clId="{7B3C12DC-8600-4E20-806B-96FB228C8506}" dt="2021-09-02T13:19:41.437" v="889" actId="20577"/>
        <pc:sldMkLst>
          <pc:docMk/>
          <pc:sldMk cId="2382590890" sldId="697"/>
        </pc:sldMkLst>
        <pc:spChg chg="mod">
          <ac:chgData name="Mark Higgins" userId="ad4ee43bd0f7a961" providerId="LiveId" clId="{7B3C12DC-8600-4E20-806B-96FB228C8506}" dt="2021-09-02T13:19:41.437" v="889" actId="20577"/>
          <ac:spMkLst>
            <pc:docMk/>
            <pc:sldMk cId="2382590890" sldId="697"/>
            <ac:spMk id="2" creationId="{2E144EA4-3BA7-44CE-A85C-9619B006399F}"/>
          </ac:spMkLst>
        </pc:spChg>
      </pc:sldChg>
      <pc:sldChg chg="modSp new mod">
        <pc:chgData name="Mark Higgins" userId="ad4ee43bd0f7a961" providerId="LiveId" clId="{7B3C12DC-8600-4E20-806B-96FB228C8506}" dt="2021-09-02T13:19:58.524" v="910" actId="20577"/>
        <pc:sldMkLst>
          <pc:docMk/>
          <pc:sldMk cId="2816790370" sldId="698"/>
        </pc:sldMkLst>
        <pc:spChg chg="mod">
          <ac:chgData name="Mark Higgins" userId="ad4ee43bd0f7a961" providerId="LiveId" clId="{7B3C12DC-8600-4E20-806B-96FB228C8506}" dt="2021-09-02T13:19:58.524" v="910" actId="20577"/>
          <ac:spMkLst>
            <pc:docMk/>
            <pc:sldMk cId="2816790370" sldId="698"/>
            <ac:spMk id="2" creationId="{209669A0-8379-4B62-A887-00CF5775A344}"/>
          </ac:spMkLst>
        </pc:spChg>
      </pc:sldChg>
      <pc:sldChg chg="modSp new mod">
        <pc:chgData name="Mark Higgins" userId="ad4ee43bd0f7a961" providerId="LiveId" clId="{7B3C12DC-8600-4E20-806B-96FB228C8506}" dt="2021-09-02T13:21:05.799" v="958" actId="20577"/>
        <pc:sldMkLst>
          <pc:docMk/>
          <pc:sldMk cId="4291132042" sldId="699"/>
        </pc:sldMkLst>
        <pc:spChg chg="mod">
          <ac:chgData name="Mark Higgins" userId="ad4ee43bd0f7a961" providerId="LiveId" clId="{7B3C12DC-8600-4E20-806B-96FB228C8506}" dt="2021-09-02T13:20:46.293" v="927" actId="20577"/>
          <ac:spMkLst>
            <pc:docMk/>
            <pc:sldMk cId="4291132042" sldId="699"/>
            <ac:spMk id="2" creationId="{81FC3673-9079-4D64-B67A-90E485736989}"/>
          </ac:spMkLst>
        </pc:spChg>
        <pc:spChg chg="mod">
          <ac:chgData name="Mark Higgins" userId="ad4ee43bd0f7a961" providerId="LiveId" clId="{7B3C12DC-8600-4E20-806B-96FB228C8506}" dt="2021-09-02T13:21:05.799" v="958" actId="20577"/>
          <ac:spMkLst>
            <pc:docMk/>
            <pc:sldMk cId="4291132042" sldId="699"/>
            <ac:spMk id="3" creationId="{A2B44A85-0027-42D7-999F-F7D112C5EA7E}"/>
          </ac:spMkLst>
        </pc:spChg>
      </pc:sldChg>
      <pc:sldChg chg="modSp new mod">
        <pc:chgData name="Mark Higgins" userId="ad4ee43bd0f7a961" providerId="LiveId" clId="{7B3C12DC-8600-4E20-806B-96FB228C8506}" dt="2021-09-02T13:21:22.567" v="975" actId="20577"/>
        <pc:sldMkLst>
          <pc:docMk/>
          <pc:sldMk cId="2299538971" sldId="700"/>
        </pc:sldMkLst>
        <pc:spChg chg="mod">
          <ac:chgData name="Mark Higgins" userId="ad4ee43bd0f7a961" providerId="LiveId" clId="{7B3C12DC-8600-4E20-806B-96FB228C8506}" dt="2021-09-02T13:21:22.567" v="975" actId="20577"/>
          <ac:spMkLst>
            <pc:docMk/>
            <pc:sldMk cId="2299538971" sldId="700"/>
            <ac:spMk id="2" creationId="{E8F27E77-B677-4EC4-896A-15CB00C3CF04}"/>
          </ac:spMkLst>
        </pc:spChg>
      </pc:sldChg>
      <pc:sldChg chg="modSp new mod">
        <pc:chgData name="Mark Higgins" userId="ad4ee43bd0f7a961" providerId="LiveId" clId="{7B3C12DC-8600-4E20-806B-96FB228C8506}" dt="2021-09-02T13:22:55.728" v="1038" actId="20577"/>
        <pc:sldMkLst>
          <pc:docMk/>
          <pc:sldMk cId="3647801122" sldId="701"/>
        </pc:sldMkLst>
        <pc:spChg chg="mod">
          <ac:chgData name="Mark Higgins" userId="ad4ee43bd0f7a961" providerId="LiveId" clId="{7B3C12DC-8600-4E20-806B-96FB228C8506}" dt="2021-09-02T13:22:38.199" v="981" actId="20577"/>
          <ac:spMkLst>
            <pc:docMk/>
            <pc:sldMk cId="3647801122" sldId="701"/>
            <ac:spMk id="2" creationId="{13E505DE-2040-48D9-9703-FAF4F6DF914C}"/>
          </ac:spMkLst>
        </pc:spChg>
        <pc:spChg chg="mod">
          <ac:chgData name="Mark Higgins" userId="ad4ee43bd0f7a961" providerId="LiveId" clId="{7B3C12DC-8600-4E20-806B-96FB228C8506}" dt="2021-09-02T13:22:55.728" v="1038" actId="20577"/>
          <ac:spMkLst>
            <pc:docMk/>
            <pc:sldMk cId="3647801122" sldId="701"/>
            <ac:spMk id="3" creationId="{31F98659-4FB7-4E33-9613-8E718FF9FB09}"/>
          </ac:spMkLst>
        </pc:spChg>
      </pc:sldChg>
      <pc:sldChg chg="modSp new mod">
        <pc:chgData name="Mark Higgins" userId="ad4ee43bd0f7a961" providerId="LiveId" clId="{7B3C12DC-8600-4E20-806B-96FB228C8506}" dt="2021-09-02T14:42:42.800" v="1397" actId="20577"/>
        <pc:sldMkLst>
          <pc:docMk/>
          <pc:sldMk cId="1124660872" sldId="702"/>
        </pc:sldMkLst>
        <pc:spChg chg="mod">
          <ac:chgData name="Mark Higgins" userId="ad4ee43bd0f7a961" providerId="LiveId" clId="{7B3C12DC-8600-4E20-806B-96FB228C8506}" dt="2021-09-02T13:24:41.459" v="1044" actId="20577"/>
          <ac:spMkLst>
            <pc:docMk/>
            <pc:sldMk cId="1124660872" sldId="702"/>
            <ac:spMk id="2" creationId="{02CC0FA7-F787-44AB-B5BE-14E4E8C3A307}"/>
          </ac:spMkLst>
        </pc:spChg>
        <pc:spChg chg="mod">
          <ac:chgData name="Mark Higgins" userId="ad4ee43bd0f7a961" providerId="LiveId" clId="{7B3C12DC-8600-4E20-806B-96FB228C8506}" dt="2021-09-02T14:42:42.800" v="1397" actId="20577"/>
          <ac:spMkLst>
            <pc:docMk/>
            <pc:sldMk cId="1124660872" sldId="702"/>
            <ac:spMk id="3" creationId="{492CB42C-1481-4724-8EF8-CB22236A5125}"/>
          </ac:spMkLst>
        </pc:spChg>
      </pc:sldChg>
      <pc:sldChg chg="modSp add mod ord">
        <pc:chgData name="Mark Higgins" userId="ad4ee43bd0f7a961" providerId="LiveId" clId="{7B3C12DC-8600-4E20-806B-96FB228C8506}" dt="2021-09-02T13:29:39.605" v="1118" actId="20577"/>
        <pc:sldMkLst>
          <pc:docMk/>
          <pc:sldMk cId="3031805303" sldId="703"/>
        </pc:sldMkLst>
        <pc:spChg chg="mod">
          <ac:chgData name="Mark Higgins" userId="ad4ee43bd0f7a961" providerId="LiveId" clId="{7B3C12DC-8600-4E20-806B-96FB228C8506}" dt="2021-09-02T13:29:39.605" v="1118" actId="20577"/>
          <ac:spMkLst>
            <pc:docMk/>
            <pc:sldMk cId="3031805303" sldId="703"/>
            <ac:spMk id="57" creationId="{C511BFB5-EEAD-4CA1-979C-CC71A3834622}"/>
          </ac:spMkLst>
        </pc:spChg>
      </pc:sldChg>
      <pc:sldChg chg="modSp add mod">
        <pc:chgData name="Mark Higgins" userId="ad4ee43bd0f7a961" providerId="LiveId" clId="{7B3C12DC-8600-4E20-806B-96FB228C8506}" dt="2021-09-02T13:29:48.077" v="1121" actId="20577"/>
        <pc:sldMkLst>
          <pc:docMk/>
          <pc:sldMk cId="140445724" sldId="704"/>
        </pc:sldMkLst>
        <pc:spChg chg="mod">
          <ac:chgData name="Mark Higgins" userId="ad4ee43bd0f7a961" providerId="LiveId" clId="{7B3C12DC-8600-4E20-806B-96FB228C8506}" dt="2021-09-02T13:29:48.077" v="1121" actId="20577"/>
          <ac:spMkLst>
            <pc:docMk/>
            <pc:sldMk cId="140445724" sldId="704"/>
            <ac:spMk id="57" creationId="{C511BFB5-EEAD-4CA1-979C-CC71A3834622}"/>
          </ac:spMkLst>
        </pc:spChg>
      </pc:sldChg>
      <pc:sldChg chg="modSp new mod">
        <pc:chgData name="Mark Higgins" userId="ad4ee43bd0f7a961" providerId="LiveId" clId="{7B3C12DC-8600-4E20-806B-96FB228C8506}" dt="2021-09-02T13:30:09.958" v="1127" actId="20577"/>
        <pc:sldMkLst>
          <pc:docMk/>
          <pc:sldMk cId="68695730" sldId="705"/>
        </pc:sldMkLst>
        <pc:spChg chg="mod">
          <ac:chgData name="Mark Higgins" userId="ad4ee43bd0f7a961" providerId="LiveId" clId="{7B3C12DC-8600-4E20-806B-96FB228C8506}" dt="2021-09-02T13:30:09.958" v="1127" actId="20577"/>
          <ac:spMkLst>
            <pc:docMk/>
            <pc:sldMk cId="68695730" sldId="705"/>
            <ac:spMk id="2" creationId="{F7E9CFC5-72DE-4A72-93D6-A2402CD95D37}"/>
          </ac:spMkLst>
        </pc:spChg>
      </pc:sldChg>
      <pc:sldChg chg="modSp new mod">
        <pc:chgData name="Mark Higgins" userId="ad4ee43bd0f7a961" providerId="LiveId" clId="{7B3C12DC-8600-4E20-806B-96FB228C8506}" dt="2021-09-02T14:04:32.237" v="1330" actId="20577"/>
        <pc:sldMkLst>
          <pc:docMk/>
          <pc:sldMk cId="296084717" sldId="706"/>
        </pc:sldMkLst>
        <pc:spChg chg="mod">
          <ac:chgData name="Mark Higgins" userId="ad4ee43bd0f7a961" providerId="LiveId" clId="{7B3C12DC-8600-4E20-806B-96FB228C8506}" dt="2021-09-02T14:03:36.756" v="1142" actId="20577"/>
          <ac:spMkLst>
            <pc:docMk/>
            <pc:sldMk cId="296084717" sldId="706"/>
            <ac:spMk id="2" creationId="{6C9111C4-F75C-46E7-A994-F49B6A31C81F}"/>
          </ac:spMkLst>
        </pc:spChg>
        <pc:spChg chg="mod">
          <ac:chgData name="Mark Higgins" userId="ad4ee43bd0f7a961" providerId="LiveId" clId="{7B3C12DC-8600-4E20-806B-96FB228C8506}" dt="2021-09-02T14:04:32.237" v="1330" actId="20577"/>
          <ac:spMkLst>
            <pc:docMk/>
            <pc:sldMk cId="296084717" sldId="706"/>
            <ac:spMk id="3" creationId="{1AAEBC1C-4D11-45DA-A78B-8059ED5C863F}"/>
          </ac:spMkLst>
        </pc:spChg>
      </pc:sldChg>
      <pc:sldChg chg="modSp new mod">
        <pc:chgData name="Mark Higgins" userId="ad4ee43bd0f7a961" providerId="LiveId" clId="{7B3C12DC-8600-4E20-806B-96FB228C8506}" dt="2021-09-02T14:43:01.710" v="1405" actId="20577"/>
        <pc:sldMkLst>
          <pc:docMk/>
          <pc:sldMk cId="2510874112" sldId="707"/>
        </pc:sldMkLst>
        <pc:spChg chg="mod">
          <ac:chgData name="Mark Higgins" userId="ad4ee43bd0f7a961" providerId="LiveId" clId="{7B3C12DC-8600-4E20-806B-96FB228C8506}" dt="2021-09-02T14:43:01.710" v="1405" actId="20577"/>
          <ac:spMkLst>
            <pc:docMk/>
            <pc:sldMk cId="2510874112" sldId="707"/>
            <ac:spMk id="2" creationId="{756C7C0F-CDD1-4AF3-9883-A75EC6CA0C6F}"/>
          </ac:spMkLst>
        </pc:spChg>
      </pc:sldChg>
      <pc:sldChg chg="modSp new mod">
        <pc:chgData name="Mark Higgins" userId="ad4ee43bd0f7a961" providerId="LiveId" clId="{7B3C12DC-8600-4E20-806B-96FB228C8506}" dt="2021-09-02T14:43:34.623" v="1484" actId="20577"/>
        <pc:sldMkLst>
          <pc:docMk/>
          <pc:sldMk cId="197150763" sldId="708"/>
        </pc:sldMkLst>
        <pc:spChg chg="mod">
          <ac:chgData name="Mark Higgins" userId="ad4ee43bd0f7a961" providerId="LiveId" clId="{7B3C12DC-8600-4E20-806B-96FB228C8506}" dt="2021-09-02T14:43:11.274" v="1411" actId="20577"/>
          <ac:spMkLst>
            <pc:docMk/>
            <pc:sldMk cId="197150763" sldId="708"/>
            <ac:spMk id="2" creationId="{D0B98489-9094-4B50-81E2-E8ECBD06CD02}"/>
          </ac:spMkLst>
        </pc:spChg>
        <pc:spChg chg="mod">
          <ac:chgData name="Mark Higgins" userId="ad4ee43bd0f7a961" providerId="LiveId" clId="{7B3C12DC-8600-4E20-806B-96FB228C8506}" dt="2021-09-02T14:43:34.623" v="1484" actId="20577"/>
          <ac:spMkLst>
            <pc:docMk/>
            <pc:sldMk cId="197150763" sldId="708"/>
            <ac:spMk id="3" creationId="{F95DFA5F-F4B0-48B0-9AC6-E53277EE8324}"/>
          </ac:spMkLst>
        </pc:spChg>
      </pc:sldChg>
      <pc:sldChg chg="modSp new mod ord">
        <pc:chgData name="Mark Higgins" userId="ad4ee43bd0f7a961" providerId="LiveId" clId="{7B3C12DC-8600-4E20-806B-96FB228C8506}" dt="2021-09-06T10:37:23.513" v="2710" actId="20578"/>
        <pc:sldMkLst>
          <pc:docMk/>
          <pc:sldMk cId="2149614142" sldId="709"/>
        </pc:sldMkLst>
        <pc:spChg chg="mod">
          <ac:chgData name="Mark Higgins" userId="ad4ee43bd0f7a961" providerId="LiveId" clId="{7B3C12DC-8600-4E20-806B-96FB228C8506}" dt="2021-09-02T14:44:14.508" v="1511" actId="20577"/>
          <ac:spMkLst>
            <pc:docMk/>
            <pc:sldMk cId="2149614142" sldId="709"/>
            <ac:spMk id="2" creationId="{A9C75BA8-6A48-4376-A2D7-86A6BC57B3DD}"/>
          </ac:spMkLst>
        </pc:spChg>
        <pc:spChg chg="mod">
          <ac:chgData name="Mark Higgins" userId="ad4ee43bd0f7a961" providerId="LiveId" clId="{7B3C12DC-8600-4E20-806B-96FB228C8506}" dt="2021-09-06T10:37:23.513" v="2710" actId="20578"/>
          <ac:spMkLst>
            <pc:docMk/>
            <pc:sldMk cId="2149614142" sldId="709"/>
            <ac:spMk id="3" creationId="{4C17FE85-12AB-430C-A61C-16AE929CD02D}"/>
          </ac:spMkLst>
        </pc:spChg>
      </pc:sldChg>
      <pc:sldChg chg="modSp new mod">
        <pc:chgData name="Mark Higgins" userId="ad4ee43bd0f7a961" providerId="LiveId" clId="{7B3C12DC-8600-4E20-806B-96FB228C8506}" dt="2021-09-03T07:26:09.082" v="1875" actId="20577"/>
        <pc:sldMkLst>
          <pc:docMk/>
          <pc:sldMk cId="3350938539" sldId="710"/>
        </pc:sldMkLst>
        <pc:spChg chg="mod">
          <ac:chgData name="Mark Higgins" userId="ad4ee43bd0f7a961" providerId="LiveId" clId="{7B3C12DC-8600-4E20-806B-96FB228C8506}" dt="2021-09-03T07:25:47.626" v="1822" actId="20577"/>
          <ac:spMkLst>
            <pc:docMk/>
            <pc:sldMk cId="3350938539" sldId="710"/>
            <ac:spMk id="2" creationId="{152EBD53-9A75-44A4-90E7-893A77B25089}"/>
          </ac:spMkLst>
        </pc:spChg>
        <pc:spChg chg="mod">
          <ac:chgData name="Mark Higgins" userId="ad4ee43bd0f7a961" providerId="LiveId" clId="{7B3C12DC-8600-4E20-806B-96FB228C8506}" dt="2021-09-03T07:26:09.082" v="1875" actId="20577"/>
          <ac:spMkLst>
            <pc:docMk/>
            <pc:sldMk cId="3350938539" sldId="710"/>
            <ac:spMk id="3" creationId="{199CB72E-FF2C-473D-B7E7-E4C48B38C8B8}"/>
          </ac:spMkLst>
        </pc:spChg>
      </pc:sldChg>
      <pc:sldChg chg="modSp new mod modNotesTx">
        <pc:chgData name="Mark Higgins" userId="ad4ee43bd0f7a961" providerId="LiveId" clId="{7B3C12DC-8600-4E20-806B-96FB228C8506}" dt="2021-09-03T07:26:51.852" v="1909" actId="20577"/>
        <pc:sldMkLst>
          <pc:docMk/>
          <pc:sldMk cId="3878494634" sldId="711"/>
        </pc:sldMkLst>
        <pc:spChg chg="mod">
          <ac:chgData name="Mark Higgins" userId="ad4ee43bd0f7a961" providerId="LiveId" clId="{7B3C12DC-8600-4E20-806B-96FB228C8506}" dt="2021-09-03T07:26:51.852" v="1909" actId="20577"/>
          <ac:spMkLst>
            <pc:docMk/>
            <pc:sldMk cId="3878494634" sldId="711"/>
            <ac:spMk id="2" creationId="{C6C46E45-1325-427A-81CC-E0E6418851C2}"/>
          </ac:spMkLst>
        </pc:spChg>
      </pc:sldChg>
      <pc:sldChg chg="modSp new mod">
        <pc:chgData name="Mark Higgins" userId="ad4ee43bd0f7a961" providerId="LiveId" clId="{7B3C12DC-8600-4E20-806B-96FB228C8506}" dt="2021-09-03T07:27:21.044" v="1960" actId="20577"/>
        <pc:sldMkLst>
          <pc:docMk/>
          <pc:sldMk cId="3216072036" sldId="712"/>
        </pc:sldMkLst>
        <pc:spChg chg="mod">
          <ac:chgData name="Mark Higgins" userId="ad4ee43bd0f7a961" providerId="LiveId" clId="{7B3C12DC-8600-4E20-806B-96FB228C8506}" dt="2021-09-03T07:27:21.044" v="1960" actId="20577"/>
          <ac:spMkLst>
            <pc:docMk/>
            <pc:sldMk cId="3216072036" sldId="712"/>
            <ac:spMk id="2" creationId="{61B8CA62-B38F-4CEB-B187-38DB524378D1}"/>
          </ac:spMkLst>
        </pc:spChg>
      </pc:sldChg>
      <pc:sldChg chg="modSp new mod">
        <pc:chgData name="Mark Higgins" userId="ad4ee43bd0f7a961" providerId="LiveId" clId="{7B3C12DC-8600-4E20-806B-96FB228C8506}" dt="2021-09-03T07:28:17.604" v="2022" actId="20577"/>
        <pc:sldMkLst>
          <pc:docMk/>
          <pc:sldMk cId="779021081" sldId="713"/>
        </pc:sldMkLst>
        <pc:spChg chg="mod">
          <ac:chgData name="Mark Higgins" userId="ad4ee43bd0f7a961" providerId="LiveId" clId="{7B3C12DC-8600-4E20-806B-96FB228C8506}" dt="2021-09-03T07:28:17.604" v="2022" actId="20577"/>
          <ac:spMkLst>
            <pc:docMk/>
            <pc:sldMk cId="779021081" sldId="713"/>
            <ac:spMk id="2" creationId="{EA9A251B-82B6-454F-B5B1-EF59737C9708}"/>
          </ac:spMkLst>
        </pc:spChg>
      </pc:sldChg>
      <pc:sldChg chg="modSp new mod">
        <pc:chgData name="Mark Higgins" userId="ad4ee43bd0f7a961" providerId="LiveId" clId="{7B3C12DC-8600-4E20-806B-96FB228C8506}" dt="2021-09-03T07:28:42.567" v="2084" actId="20577"/>
        <pc:sldMkLst>
          <pc:docMk/>
          <pc:sldMk cId="4245500416" sldId="714"/>
        </pc:sldMkLst>
        <pc:spChg chg="mod">
          <ac:chgData name="Mark Higgins" userId="ad4ee43bd0f7a961" providerId="LiveId" clId="{7B3C12DC-8600-4E20-806B-96FB228C8506}" dt="2021-09-03T07:28:42.567" v="2084" actId="20577"/>
          <ac:spMkLst>
            <pc:docMk/>
            <pc:sldMk cId="4245500416" sldId="714"/>
            <ac:spMk id="2" creationId="{0104DD9D-360E-4EF0-A433-CA249067D0C9}"/>
          </ac:spMkLst>
        </pc:spChg>
      </pc:sldChg>
      <pc:sldChg chg="modSp new mod">
        <pc:chgData name="Mark Higgins" userId="ad4ee43bd0f7a961" providerId="LiveId" clId="{7B3C12DC-8600-4E20-806B-96FB228C8506}" dt="2021-09-03T07:29:17.062" v="2130" actId="20577"/>
        <pc:sldMkLst>
          <pc:docMk/>
          <pc:sldMk cId="2036575152" sldId="715"/>
        </pc:sldMkLst>
        <pc:spChg chg="mod">
          <ac:chgData name="Mark Higgins" userId="ad4ee43bd0f7a961" providerId="LiveId" clId="{7B3C12DC-8600-4E20-806B-96FB228C8506}" dt="2021-09-03T07:29:17.062" v="2130" actId="20577"/>
          <ac:spMkLst>
            <pc:docMk/>
            <pc:sldMk cId="2036575152" sldId="715"/>
            <ac:spMk id="2" creationId="{485B26D3-76DA-4B2E-9802-D07A9A7170E6}"/>
          </ac:spMkLst>
        </pc:spChg>
      </pc:sldChg>
      <pc:sldChg chg="modSp new mod">
        <pc:chgData name="Mark Higgins" userId="ad4ee43bd0f7a961" providerId="LiveId" clId="{7B3C12DC-8600-4E20-806B-96FB228C8506}" dt="2021-09-03T07:29:38.432" v="2174" actId="20577"/>
        <pc:sldMkLst>
          <pc:docMk/>
          <pc:sldMk cId="3626110082" sldId="716"/>
        </pc:sldMkLst>
        <pc:spChg chg="mod">
          <ac:chgData name="Mark Higgins" userId="ad4ee43bd0f7a961" providerId="LiveId" clId="{7B3C12DC-8600-4E20-806B-96FB228C8506}" dt="2021-09-03T07:29:38.432" v="2174" actId="20577"/>
          <ac:spMkLst>
            <pc:docMk/>
            <pc:sldMk cId="3626110082" sldId="716"/>
            <ac:spMk id="2" creationId="{ABCFE2F7-A7F9-4FA8-AA00-657D44227B05}"/>
          </ac:spMkLst>
        </pc:spChg>
      </pc:sldChg>
      <pc:sldChg chg="modSp new mod">
        <pc:chgData name="Mark Higgins" userId="ad4ee43bd0f7a961" providerId="LiveId" clId="{7B3C12DC-8600-4E20-806B-96FB228C8506}" dt="2021-09-03T07:31:58.706" v="2207" actId="20577"/>
        <pc:sldMkLst>
          <pc:docMk/>
          <pc:sldMk cId="2046844614" sldId="717"/>
        </pc:sldMkLst>
        <pc:spChg chg="mod">
          <ac:chgData name="Mark Higgins" userId="ad4ee43bd0f7a961" providerId="LiveId" clId="{7B3C12DC-8600-4E20-806B-96FB228C8506}" dt="2021-09-03T07:31:58.706" v="2207" actId="20577"/>
          <ac:spMkLst>
            <pc:docMk/>
            <pc:sldMk cId="2046844614" sldId="717"/>
            <ac:spMk id="2" creationId="{F00E1C08-9226-4A0D-8F2B-46638B491956}"/>
          </ac:spMkLst>
        </pc:spChg>
      </pc:sldChg>
      <pc:sldChg chg="modSp new mod">
        <pc:chgData name="Mark Higgins" userId="ad4ee43bd0f7a961" providerId="LiveId" clId="{7B3C12DC-8600-4E20-806B-96FB228C8506}" dt="2021-09-03T07:38:08.310" v="2255" actId="20577"/>
        <pc:sldMkLst>
          <pc:docMk/>
          <pc:sldMk cId="2364488843" sldId="718"/>
        </pc:sldMkLst>
        <pc:spChg chg="mod">
          <ac:chgData name="Mark Higgins" userId="ad4ee43bd0f7a961" providerId="LiveId" clId="{7B3C12DC-8600-4E20-806B-96FB228C8506}" dt="2021-09-03T07:37:55.466" v="2225" actId="20577"/>
          <ac:spMkLst>
            <pc:docMk/>
            <pc:sldMk cId="2364488843" sldId="718"/>
            <ac:spMk id="2" creationId="{B4E6A346-583D-4A08-ACEE-1FA52C8A4E47}"/>
          </ac:spMkLst>
        </pc:spChg>
        <pc:spChg chg="mod">
          <ac:chgData name="Mark Higgins" userId="ad4ee43bd0f7a961" providerId="LiveId" clId="{7B3C12DC-8600-4E20-806B-96FB228C8506}" dt="2021-09-03T07:38:08.310" v="2255" actId="20577"/>
          <ac:spMkLst>
            <pc:docMk/>
            <pc:sldMk cId="2364488843" sldId="718"/>
            <ac:spMk id="3" creationId="{FF26F51F-86B6-468C-A0EE-79EEF77E9886}"/>
          </ac:spMkLst>
        </pc:spChg>
      </pc:sldChg>
      <pc:sldChg chg="new">
        <pc:chgData name="Mark Higgins" userId="ad4ee43bd0f7a961" providerId="LiveId" clId="{7B3C12DC-8600-4E20-806B-96FB228C8506}" dt="2021-09-03T07:38:20.569" v="2256" actId="680"/>
        <pc:sldMkLst>
          <pc:docMk/>
          <pc:sldMk cId="3837821357" sldId="719"/>
        </pc:sldMkLst>
      </pc:sldChg>
      <pc:sldChg chg="modSp new mod">
        <pc:chgData name="Mark Higgins" userId="ad4ee43bd0f7a961" providerId="LiveId" clId="{7B3C12DC-8600-4E20-806B-96FB228C8506}" dt="2021-09-03T07:40:24.730" v="2332" actId="20577"/>
        <pc:sldMkLst>
          <pc:docMk/>
          <pc:sldMk cId="2418004797" sldId="720"/>
        </pc:sldMkLst>
        <pc:spChg chg="mod">
          <ac:chgData name="Mark Higgins" userId="ad4ee43bd0f7a961" providerId="LiveId" clId="{7B3C12DC-8600-4E20-806B-96FB228C8506}" dt="2021-09-03T07:39:59.065" v="2285" actId="20577"/>
          <ac:spMkLst>
            <pc:docMk/>
            <pc:sldMk cId="2418004797" sldId="720"/>
            <ac:spMk id="2" creationId="{15DAC176-F679-450B-A448-86EF6AB8319D}"/>
          </ac:spMkLst>
        </pc:spChg>
        <pc:spChg chg="mod">
          <ac:chgData name="Mark Higgins" userId="ad4ee43bd0f7a961" providerId="LiveId" clId="{7B3C12DC-8600-4E20-806B-96FB228C8506}" dt="2021-09-03T07:40:24.730" v="2332" actId="20577"/>
          <ac:spMkLst>
            <pc:docMk/>
            <pc:sldMk cId="2418004797" sldId="720"/>
            <ac:spMk id="3" creationId="{6BE8BAD4-A032-49C7-81B5-0C1099F25D4F}"/>
          </ac:spMkLst>
        </pc:spChg>
      </pc:sldChg>
      <pc:sldChg chg="modSp new mod">
        <pc:chgData name="Mark Higgins" userId="ad4ee43bd0f7a961" providerId="LiveId" clId="{7B3C12DC-8600-4E20-806B-96FB228C8506}" dt="2021-09-03T13:51:57.586" v="2695" actId="15"/>
        <pc:sldMkLst>
          <pc:docMk/>
          <pc:sldMk cId="3209023164" sldId="721"/>
        </pc:sldMkLst>
        <pc:spChg chg="mod">
          <ac:chgData name="Mark Higgins" userId="ad4ee43bd0f7a961" providerId="LiveId" clId="{7B3C12DC-8600-4E20-806B-96FB228C8506}" dt="2021-09-03T07:47:34.229" v="2346" actId="20577"/>
          <ac:spMkLst>
            <pc:docMk/>
            <pc:sldMk cId="3209023164" sldId="721"/>
            <ac:spMk id="2" creationId="{5BA81E49-68D9-4F7A-932D-E56999EEAD59}"/>
          </ac:spMkLst>
        </pc:spChg>
        <pc:spChg chg="mod">
          <ac:chgData name="Mark Higgins" userId="ad4ee43bd0f7a961" providerId="LiveId" clId="{7B3C12DC-8600-4E20-806B-96FB228C8506}" dt="2021-09-03T13:51:57.586" v="2695" actId="15"/>
          <ac:spMkLst>
            <pc:docMk/>
            <pc:sldMk cId="3209023164" sldId="721"/>
            <ac:spMk id="3" creationId="{D58EEB7D-6C62-4412-9F24-E7EAC58CA6D2}"/>
          </ac:spMkLst>
        </pc:spChg>
      </pc:sldChg>
      <pc:sldChg chg="modSp new mod">
        <pc:chgData name="Mark Higgins" userId="ad4ee43bd0f7a961" providerId="LiveId" clId="{7B3C12DC-8600-4E20-806B-96FB228C8506}" dt="2021-09-03T13:37:51.990" v="2492" actId="20577"/>
        <pc:sldMkLst>
          <pc:docMk/>
          <pc:sldMk cId="630191231" sldId="722"/>
        </pc:sldMkLst>
        <pc:spChg chg="mod">
          <ac:chgData name="Mark Higgins" userId="ad4ee43bd0f7a961" providerId="LiveId" clId="{7B3C12DC-8600-4E20-806B-96FB228C8506}" dt="2021-09-03T13:37:51.990" v="2492" actId="20577"/>
          <ac:spMkLst>
            <pc:docMk/>
            <pc:sldMk cId="630191231" sldId="722"/>
            <ac:spMk id="2" creationId="{6E667076-F219-455D-8EAF-8096530104F4}"/>
          </ac:spMkLst>
        </pc:spChg>
        <pc:spChg chg="mod">
          <ac:chgData name="Mark Higgins" userId="ad4ee43bd0f7a961" providerId="LiveId" clId="{7B3C12DC-8600-4E20-806B-96FB228C8506}" dt="2021-09-03T13:37:48.525" v="2487" actId="20577"/>
          <ac:spMkLst>
            <pc:docMk/>
            <pc:sldMk cId="630191231" sldId="722"/>
            <ac:spMk id="3" creationId="{4958ED21-021C-40CF-8523-D90047E81597}"/>
          </ac:spMkLst>
        </pc:spChg>
      </pc:sldChg>
      <pc:sldChg chg="modSp new mod">
        <pc:chgData name="Mark Higgins" userId="ad4ee43bd0f7a961" providerId="LiveId" clId="{7B3C12DC-8600-4E20-806B-96FB228C8506}" dt="2021-09-03T07:49:50.311" v="2439" actId="20577"/>
        <pc:sldMkLst>
          <pc:docMk/>
          <pc:sldMk cId="2585457873" sldId="723"/>
        </pc:sldMkLst>
        <pc:spChg chg="mod">
          <ac:chgData name="Mark Higgins" userId="ad4ee43bd0f7a961" providerId="LiveId" clId="{7B3C12DC-8600-4E20-806B-96FB228C8506}" dt="2021-09-03T07:48:40.397" v="2401" actId="20577"/>
          <ac:spMkLst>
            <pc:docMk/>
            <pc:sldMk cId="2585457873" sldId="723"/>
            <ac:spMk id="2" creationId="{7A4B060A-2BFA-47ED-B6B9-0D9D37A6591F}"/>
          </ac:spMkLst>
        </pc:spChg>
        <pc:spChg chg="mod">
          <ac:chgData name="Mark Higgins" userId="ad4ee43bd0f7a961" providerId="LiveId" clId="{7B3C12DC-8600-4E20-806B-96FB228C8506}" dt="2021-09-03T07:49:50.311" v="2439" actId="20577"/>
          <ac:spMkLst>
            <pc:docMk/>
            <pc:sldMk cId="2585457873" sldId="723"/>
            <ac:spMk id="3" creationId="{5FF1ED6F-CC4E-450C-807D-5E0A8FA2A32D}"/>
          </ac:spMkLst>
        </pc:spChg>
      </pc:sldChg>
      <pc:sldChg chg="modSp new mod">
        <pc:chgData name="Mark Higgins" userId="ad4ee43bd0f7a961" providerId="LiveId" clId="{7B3C12DC-8600-4E20-806B-96FB228C8506}" dt="2021-09-03T07:52:02.419" v="2452" actId="20577"/>
        <pc:sldMkLst>
          <pc:docMk/>
          <pc:sldMk cId="2626823195" sldId="724"/>
        </pc:sldMkLst>
        <pc:spChg chg="mod">
          <ac:chgData name="Mark Higgins" userId="ad4ee43bd0f7a961" providerId="LiveId" clId="{7B3C12DC-8600-4E20-806B-96FB228C8506}" dt="2021-09-03T07:52:02.419" v="2452" actId="20577"/>
          <ac:spMkLst>
            <pc:docMk/>
            <pc:sldMk cId="2626823195" sldId="724"/>
            <ac:spMk id="2" creationId="{75E2DDF0-CFA3-493C-A8A1-B22A537AD6EF}"/>
          </ac:spMkLst>
        </pc:spChg>
        <pc:spChg chg="mod">
          <ac:chgData name="Mark Higgins" userId="ad4ee43bd0f7a961" providerId="LiveId" clId="{7B3C12DC-8600-4E20-806B-96FB228C8506}" dt="2021-09-03T07:51:48.516" v="2447" actId="20577"/>
          <ac:spMkLst>
            <pc:docMk/>
            <pc:sldMk cId="2626823195" sldId="724"/>
            <ac:spMk id="3" creationId="{DA8C4FE6-F025-47D6-A280-2D2F8013A576}"/>
          </ac:spMkLst>
        </pc:spChg>
      </pc:sldChg>
      <pc:sldChg chg="modSp new mod">
        <pc:chgData name="Mark Higgins" userId="ad4ee43bd0f7a961" providerId="LiveId" clId="{7B3C12DC-8600-4E20-806B-96FB228C8506}" dt="2021-09-03T13:48:07.597" v="2628" actId="20577"/>
        <pc:sldMkLst>
          <pc:docMk/>
          <pc:sldMk cId="1913810849" sldId="725"/>
        </pc:sldMkLst>
        <pc:spChg chg="mod">
          <ac:chgData name="Mark Higgins" userId="ad4ee43bd0f7a961" providerId="LiveId" clId="{7B3C12DC-8600-4E20-806B-96FB228C8506}" dt="2021-09-03T13:46:47.756" v="2521" actId="20577"/>
          <ac:spMkLst>
            <pc:docMk/>
            <pc:sldMk cId="1913810849" sldId="725"/>
            <ac:spMk id="2" creationId="{C13D9572-0D40-4CEA-B854-02D074333E64}"/>
          </ac:spMkLst>
        </pc:spChg>
        <pc:spChg chg="mod">
          <ac:chgData name="Mark Higgins" userId="ad4ee43bd0f7a961" providerId="LiveId" clId="{7B3C12DC-8600-4E20-806B-96FB228C8506}" dt="2021-09-03T13:48:07.597" v="2628" actId="20577"/>
          <ac:spMkLst>
            <pc:docMk/>
            <pc:sldMk cId="1913810849" sldId="725"/>
            <ac:spMk id="3" creationId="{3D4BF050-3D39-49BE-A1E1-7CA3E382C0FC}"/>
          </ac:spMkLst>
        </pc:spChg>
      </pc:sldChg>
      <pc:sldChg chg="new">
        <pc:chgData name="Mark Higgins" userId="ad4ee43bd0f7a961" providerId="LiveId" clId="{7B3C12DC-8600-4E20-806B-96FB228C8506}" dt="2021-09-03T13:47:13.481" v="2572" actId="680"/>
        <pc:sldMkLst>
          <pc:docMk/>
          <pc:sldMk cId="1326003313" sldId="726"/>
        </pc:sldMkLst>
      </pc:sldChg>
    </pc:docChg>
  </pc:docChgLst>
  <pc:docChgLst>
    <pc:chgData name="Mark Higgins" userId="f99148ad-7e67-4304-8c11-27c7a53efd31" providerId="ADAL" clId="{BF7F3037-1DA4-4110-8A31-CB0B2EC85F67}"/>
    <pc:docChg chg="undo redo custSel addSld delSld modSld">
      <pc:chgData name="Mark Higgins" userId="f99148ad-7e67-4304-8c11-27c7a53efd31" providerId="ADAL" clId="{BF7F3037-1DA4-4110-8A31-CB0B2EC85F67}" dt="2022-01-24T14:25:03.318" v="410" actId="20577"/>
      <pc:docMkLst>
        <pc:docMk/>
      </pc:docMkLst>
      <pc:sldChg chg="del">
        <pc:chgData name="Mark Higgins" userId="f99148ad-7e67-4304-8c11-27c7a53efd31" providerId="ADAL" clId="{BF7F3037-1DA4-4110-8A31-CB0B2EC85F67}" dt="2022-01-24T11:44:46.120" v="107" actId="47"/>
        <pc:sldMkLst>
          <pc:docMk/>
          <pc:sldMk cId="653415081" sldId="257"/>
        </pc:sldMkLst>
      </pc:sldChg>
      <pc:sldChg chg="modSp mod">
        <pc:chgData name="Mark Higgins" userId="f99148ad-7e67-4304-8c11-27c7a53efd31" providerId="ADAL" clId="{BF7F3037-1DA4-4110-8A31-CB0B2EC85F67}" dt="2022-01-24T11:49:12.376" v="175" actId="20577"/>
        <pc:sldMkLst>
          <pc:docMk/>
          <pc:sldMk cId="1015055181" sldId="258"/>
        </pc:sldMkLst>
        <pc:spChg chg="mod">
          <ac:chgData name="Mark Higgins" userId="f99148ad-7e67-4304-8c11-27c7a53efd31" providerId="ADAL" clId="{BF7F3037-1DA4-4110-8A31-CB0B2EC85F67}" dt="2022-01-24T11:49:12.376" v="175" actId="20577"/>
          <ac:spMkLst>
            <pc:docMk/>
            <pc:sldMk cId="1015055181" sldId="258"/>
            <ac:spMk id="3" creationId="{AE492C01-75B6-409A-93EA-70DADA5312C3}"/>
          </ac:spMkLst>
        </pc:spChg>
      </pc:sldChg>
      <pc:sldChg chg="modSp mod">
        <pc:chgData name="Mark Higgins" userId="f99148ad-7e67-4304-8c11-27c7a53efd31" providerId="ADAL" clId="{BF7F3037-1DA4-4110-8A31-CB0B2EC85F67}" dt="2022-01-24T11:38:52.580" v="10"/>
        <pc:sldMkLst>
          <pc:docMk/>
          <pc:sldMk cId="1120319146" sldId="262"/>
        </pc:sldMkLst>
        <pc:spChg chg="mod">
          <ac:chgData name="Mark Higgins" userId="f99148ad-7e67-4304-8c11-27c7a53efd31" providerId="ADAL" clId="{BF7F3037-1DA4-4110-8A31-CB0B2EC85F67}" dt="2022-01-24T11:38:52.580" v="10"/>
          <ac:spMkLst>
            <pc:docMk/>
            <pc:sldMk cId="1120319146" sldId="262"/>
            <ac:spMk id="57" creationId="{C511BFB5-EEAD-4CA1-979C-CC71A3834622}"/>
          </ac:spMkLst>
        </pc:spChg>
      </pc:sldChg>
      <pc:sldChg chg="modSp mod">
        <pc:chgData name="Mark Higgins" userId="f99148ad-7e67-4304-8c11-27c7a53efd31" providerId="ADAL" clId="{BF7F3037-1DA4-4110-8A31-CB0B2EC85F67}" dt="2022-01-24T14:25:03.318" v="410" actId="20577"/>
        <pc:sldMkLst>
          <pc:docMk/>
          <pc:sldMk cId="2851725395" sldId="263"/>
        </pc:sldMkLst>
        <pc:spChg chg="mod">
          <ac:chgData name="Mark Higgins" userId="f99148ad-7e67-4304-8c11-27c7a53efd31" providerId="ADAL" clId="{BF7F3037-1DA4-4110-8A31-CB0B2EC85F67}" dt="2022-01-24T14:25:03.318" v="410" actId="20577"/>
          <ac:spMkLst>
            <pc:docMk/>
            <pc:sldMk cId="2851725395" sldId="263"/>
            <ac:spMk id="3" creationId="{93E1A0CE-437E-4089-AE73-03BEE8D4C05A}"/>
          </ac:spMkLst>
        </pc:spChg>
        <pc:spChg chg="mod">
          <ac:chgData name="Mark Higgins" userId="f99148ad-7e67-4304-8c11-27c7a53efd31" providerId="ADAL" clId="{BF7F3037-1DA4-4110-8A31-CB0B2EC85F67}" dt="2022-01-24T11:43:11.617" v="84" actId="20577"/>
          <ac:spMkLst>
            <pc:docMk/>
            <pc:sldMk cId="2851725395" sldId="263"/>
            <ac:spMk id="6" creationId="{A696E764-ED5D-47A2-A9F9-4C808777F5D4}"/>
          </ac:spMkLst>
        </pc:spChg>
        <pc:spChg chg="mod">
          <ac:chgData name="Mark Higgins" userId="f99148ad-7e67-4304-8c11-27c7a53efd31" providerId="ADAL" clId="{BF7F3037-1DA4-4110-8A31-CB0B2EC85F67}" dt="2022-01-24T13:43:10.854" v="402" actId="255"/>
          <ac:spMkLst>
            <pc:docMk/>
            <pc:sldMk cId="2851725395" sldId="263"/>
            <ac:spMk id="7" creationId="{18128484-EA74-4207-8743-D6890E77D4AF}"/>
          </ac:spMkLst>
        </pc:spChg>
      </pc:sldChg>
      <pc:sldChg chg="modSp mod">
        <pc:chgData name="Mark Higgins" userId="f99148ad-7e67-4304-8c11-27c7a53efd31" providerId="ADAL" clId="{BF7F3037-1DA4-4110-8A31-CB0B2EC85F67}" dt="2022-01-24T11:50:46.917" v="184" actId="20577"/>
        <pc:sldMkLst>
          <pc:docMk/>
          <pc:sldMk cId="2229582701" sldId="265"/>
        </pc:sldMkLst>
        <pc:spChg chg="mod">
          <ac:chgData name="Mark Higgins" userId="f99148ad-7e67-4304-8c11-27c7a53efd31" providerId="ADAL" clId="{BF7F3037-1DA4-4110-8A31-CB0B2EC85F67}" dt="2022-01-24T11:50:46.917" v="184" actId="20577"/>
          <ac:spMkLst>
            <pc:docMk/>
            <pc:sldMk cId="2229582701" sldId="265"/>
            <ac:spMk id="3" creationId="{AE492C01-75B6-409A-93EA-70DADA5312C3}"/>
          </ac:spMkLst>
        </pc:spChg>
      </pc:sldChg>
      <pc:sldChg chg="modSp mod">
        <pc:chgData name="Mark Higgins" userId="f99148ad-7e67-4304-8c11-27c7a53efd31" providerId="ADAL" clId="{BF7F3037-1DA4-4110-8A31-CB0B2EC85F67}" dt="2022-01-24T13:09:03.887" v="225" actId="20577"/>
        <pc:sldMkLst>
          <pc:docMk/>
          <pc:sldMk cId="610349236" sldId="266"/>
        </pc:sldMkLst>
        <pc:spChg chg="mod">
          <ac:chgData name="Mark Higgins" userId="f99148ad-7e67-4304-8c11-27c7a53efd31" providerId="ADAL" clId="{BF7F3037-1DA4-4110-8A31-CB0B2EC85F67}" dt="2022-01-24T13:09:03.887" v="225" actId="20577"/>
          <ac:spMkLst>
            <pc:docMk/>
            <pc:sldMk cId="610349236" sldId="266"/>
            <ac:spMk id="2" creationId="{4D301313-DB92-43E4-A175-3DCAA15427FD}"/>
          </ac:spMkLst>
        </pc:spChg>
        <pc:spChg chg="mod">
          <ac:chgData name="Mark Higgins" userId="f99148ad-7e67-4304-8c11-27c7a53efd31" providerId="ADAL" clId="{BF7F3037-1DA4-4110-8A31-CB0B2EC85F67}" dt="2022-01-24T13:08:39.302" v="222" actId="27636"/>
          <ac:spMkLst>
            <pc:docMk/>
            <pc:sldMk cId="610349236" sldId="266"/>
            <ac:spMk id="3" creationId="{AE492C01-75B6-409A-93EA-70DADA5312C3}"/>
          </ac:spMkLst>
        </pc:spChg>
      </pc:sldChg>
      <pc:sldChg chg="modSp mod">
        <pc:chgData name="Mark Higgins" userId="f99148ad-7e67-4304-8c11-27c7a53efd31" providerId="ADAL" clId="{BF7F3037-1DA4-4110-8A31-CB0B2EC85F67}" dt="2022-01-24T11:39:33.345" v="12"/>
        <pc:sldMkLst>
          <pc:docMk/>
          <pc:sldMk cId="365249416" sldId="269"/>
        </pc:sldMkLst>
        <pc:spChg chg="mod">
          <ac:chgData name="Mark Higgins" userId="f99148ad-7e67-4304-8c11-27c7a53efd31" providerId="ADAL" clId="{BF7F3037-1DA4-4110-8A31-CB0B2EC85F67}" dt="2022-01-24T11:39:33.345" v="12"/>
          <ac:spMkLst>
            <pc:docMk/>
            <pc:sldMk cId="365249416" sldId="269"/>
            <ac:spMk id="3" creationId="{93E1A0CE-437E-4089-AE73-03BEE8D4C05A}"/>
          </ac:spMkLst>
        </pc:spChg>
      </pc:sldChg>
      <pc:sldChg chg="modSp mod">
        <pc:chgData name="Mark Higgins" userId="f99148ad-7e67-4304-8c11-27c7a53efd31" providerId="ADAL" clId="{BF7F3037-1DA4-4110-8A31-CB0B2EC85F67}" dt="2022-01-24T11:38:33.695" v="5" actId="20577"/>
        <pc:sldMkLst>
          <pc:docMk/>
          <pc:sldMk cId="713642169" sldId="610"/>
        </pc:sldMkLst>
        <pc:spChg chg="mod">
          <ac:chgData name="Mark Higgins" userId="f99148ad-7e67-4304-8c11-27c7a53efd31" providerId="ADAL" clId="{BF7F3037-1DA4-4110-8A31-CB0B2EC85F67}" dt="2022-01-24T11:38:33.695" v="5" actId="20577"/>
          <ac:spMkLst>
            <pc:docMk/>
            <pc:sldMk cId="713642169" sldId="610"/>
            <ac:spMk id="3" creationId="{78941B76-ADFF-4B8C-BB38-21ADF089D1A0}"/>
          </ac:spMkLst>
        </pc:spChg>
      </pc:sldChg>
      <pc:sldChg chg="modSp mod">
        <pc:chgData name="Mark Higgins" userId="f99148ad-7e67-4304-8c11-27c7a53efd31" providerId="ADAL" clId="{BF7F3037-1DA4-4110-8A31-CB0B2EC85F67}" dt="2022-01-24T11:42:29.221" v="71"/>
        <pc:sldMkLst>
          <pc:docMk/>
          <pc:sldMk cId="2018838890" sldId="750"/>
        </pc:sldMkLst>
        <pc:graphicFrameChg chg="mod modGraphic">
          <ac:chgData name="Mark Higgins" userId="f99148ad-7e67-4304-8c11-27c7a53efd31" providerId="ADAL" clId="{BF7F3037-1DA4-4110-8A31-CB0B2EC85F67}" dt="2022-01-24T11:42:29.221" v="71"/>
          <ac:graphicFrameMkLst>
            <pc:docMk/>
            <pc:sldMk cId="2018838890" sldId="750"/>
            <ac:graphicFrameMk id="4" creationId="{8A37CDB9-E18B-44F7-B972-B90D1179C821}"/>
          </ac:graphicFrameMkLst>
        </pc:graphicFrameChg>
      </pc:sldChg>
      <pc:sldChg chg="del">
        <pc:chgData name="Mark Higgins" userId="f99148ad-7e67-4304-8c11-27c7a53efd31" providerId="ADAL" clId="{BF7F3037-1DA4-4110-8A31-CB0B2EC85F67}" dt="2022-01-24T11:44:47.198" v="108" actId="47"/>
        <pc:sldMkLst>
          <pc:docMk/>
          <pc:sldMk cId="3012017243" sldId="751"/>
        </pc:sldMkLst>
      </pc:sldChg>
      <pc:sldChg chg="del">
        <pc:chgData name="Mark Higgins" userId="f99148ad-7e67-4304-8c11-27c7a53efd31" providerId="ADAL" clId="{BF7F3037-1DA4-4110-8A31-CB0B2EC85F67}" dt="2022-01-24T13:09:22.387" v="227" actId="47"/>
        <pc:sldMkLst>
          <pc:docMk/>
          <pc:sldMk cId="661489223" sldId="752"/>
        </pc:sldMkLst>
      </pc:sldChg>
      <pc:sldChg chg="modSp add mod">
        <pc:chgData name="Mark Higgins" userId="f99148ad-7e67-4304-8c11-27c7a53efd31" providerId="ADAL" clId="{BF7F3037-1DA4-4110-8A31-CB0B2EC85F67}" dt="2022-01-24T11:44:27.261" v="101" actId="20577"/>
        <pc:sldMkLst>
          <pc:docMk/>
          <pc:sldMk cId="2615977295" sldId="754"/>
        </pc:sldMkLst>
        <pc:spChg chg="mod">
          <ac:chgData name="Mark Higgins" userId="f99148ad-7e67-4304-8c11-27c7a53efd31" providerId="ADAL" clId="{BF7F3037-1DA4-4110-8A31-CB0B2EC85F67}" dt="2022-01-24T11:44:27.261" v="101" actId="20577"/>
          <ac:spMkLst>
            <pc:docMk/>
            <pc:sldMk cId="2615977295" sldId="754"/>
            <ac:spMk id="6" creationId="{A696E764-ED5D-47A2-A9F9-4C808777F5D4}"/>
          </ac:spMkLst>
        </pc:spChg>
      </pc:sldChg>
      <pc:sldChg chg="modSp add mod">
        <pc:chgData name="Mark Higgins" userId="f99148ad-7e67-4304-8c11-27c7a53efd31" providerId="ADAL" clId="{BF7F3037-1DA4-4110-8A31-CB0B2EC85F67}" dt="2022-01-24T11:44:37.356" v="106" actId="6549"/>
        <pc:sldMkLst>
          <pc:docMk/>
          <pc:sldMk cId="2369055837" sldId="755"/>
        </pc:sldMkLst>
        <pc:spChg chg="mod">
          <ac:chgData name="Mark Higgins" userId="f99148ad-7e67-4304-8c11-27c7a53efd31" providerId="ADAL" clId="{BF7F3037-1DA4-4110-8A31-CB0B2EC85F67}" dt="2022-01-24T11:44:37.356" v="106" actId="6549"/>
          <ac:spMkLst>
            <pc:docMk/>
            <pc:sldMk cId="2369055837" sldId="755"/>
            <ac:spMk id="6" creationId="{A696E764-ED5D-47A2-A9F9-4C808777F5D4}"/>
          </ac:spMkLst>
        </pc:spChg>
      </pc:sldChg>
      <pc:sldChg chg="modSp add del mod">
        <pc:chgData name="Mark Higgins" userId="f99148ad-7e67-4304-8c11-27c7a53efd31" providerId="ADAL" clId="{BF7F3037-1DA4-4110-8A31-CB0B2EC85F67}" dt="2022-01-24T13:09:07.762" v="226" actId="47"/>
        <pc:sldMkLst>
          <pc:docMk/>
          <pc:sldMk cId="3561590488" sldId="756"/>
        </pc:sldMkLst>
        <pc:spChg chg="mod">
          <ac:chgData name="Mark Higgins" userId="f99148ad-7e67-4304-8c11-27c7a53efd31" providerId="ADAL" clId="{BF7F3037-1DA4-4110-8A31-CB0B2EC85F67}" dt="2022-01-24T11:51:09.077" v="195" actId="5793"/>
          <ac:spMkLst>
            <pc:docMk/>
            <pc:sldMk cId="3561590488" sldId="756"/>
            <ac:spMk id="2" creationId="{4D301313-DB92-43E4-A175-3DCAA15427FD}"/>
          </ac:spMkLst>
        </pc:spChg>
      </pc:sldChg>
    </pc:docChg>
  </pc:docChgLst>
  <pc:docChgLst>
    <pc:chgData name="Mark Higgins" userId="f99148ad-7e67-4304-8c11-27c7a53efd31" providerId="ADAL" clId="{67496FA6-AE80-4589-8013-147AF777545E}"/>
    <pc:docChg chg="custSel addSld modSld sldOrd">
      <pc:chgData name="Mark Higgins" userId="f99148ad-7e67-4304-8c11-27c7a53efd31" providerId="ADAL" clId="{67496FA6-AE80-4589-8013-147AF777545E}" dt="2021-11-08T08:24:00.845" v="1240" actId="5793"/>
      <pc:docMkLst>
        <pc:docMk/>
      </pc:docMkLst>
      <pc:sldChg chg="modSp mod">
        <pc:chgData name="Mark Higgins" userId="f99148ad-7e67-4304-8c11-27c7a53efd31" providerId="ADAL" clId="{67496FA6-AE80-4589-8013-147AF777545E}" dt="2021-11-04T10:41:56.768" v="480" actId="20578"/>
        <pc:sldMkLst>
          <pc:docMk/>
          <pc:sldMk cId="2851725395" sldId="263"/>
        </pc:sldMkLst>
        <pc:spChg chg="mod">
          <ac:chgData name="Mark Higgins" userId="f99148ad-7e67-4304-8c11-27c7a53efd31" providerId="ADAL" clId="{67496FA6-AE80-4589-8013-147AF777545E}" dt="2021-11-04T10:41:23.807" v="479" actId="6549"/>
          <ac:spMkLst>
            <pc:docMk/>
            <pc:sldMk cId="2851725395" sldId="263"/>
            <ac:spMk id="3" creationId="{93E1A0CE-437E-4089-AE73-03BEE8D4C05A}"/>
          </ac:spMkLst>
        </pc:spChg>
        <pc:spChg chg="mod">
          <ac:chgData name="Mark Higgins" userId="f99148ad-7e67-4304-8c11-27c7a53efd31" providerId="ADAL" clId="{67496FA6-AE80-4589-8013-147AF777545E}" dt="2021-11-04T10:41:56.768" v="480" actId="20578"/>
          <ac:spMkLst>
            <pc:docMk/>
            <pc:sldMk cId="2851725395" sldId="263"/>
            <ac:spMk id="7" creationId="{18128484-EA74-4207-8743-D6890E77D4AF}"/>
          </ac:spMkLst>
        </pc:spChg>
      </pc:sldChg>
      <pc:sldChg chg="modSp mod">
        <pc:chgData name="Mark Higgins" userId="f99148ad-7e67-4304-8c11-27c7a53efd31" providerId="ADAL" clId="{67496FA6-AE80-4589-8013-147AF777545E}" dt="2021-11-04T10:36:26.832" v="39" actId="20577"/>
        <pc:sldMkLst>
          <pc:docMk/>
          <pc:sldMk cId="448120669" sldId="751"/>
        </pc:sldMkLst>
        <pc:spChg chg="mod">
          <ac:chgData name="Mark Higgins" userId="f99148ad-7e67-4304-8c11-27c7a53efd31" providerId="ADAL" clId="{67496FA6-AE80-4589-8013-147AF777545E}" dt="2021-11-04T10:36:26.832" v="39" actId="20577"/>
          <ac:spMkLst>
            <pc:docMk/>
            <pc:sldMk cId="448120669" sldId="751"/>
            <ac:spMk id="3" creationId="{1724013F-FD33-483F-B6A1-487D1C081F19}"/>
          </ac:spMkLst>
        </pc:spChg>
      </pc:sldChg>
      <pc:sldChg chg="modSp new mod ord">
        <pc:chgData name="Mark Higgins" userId="f99148ad-7e67-4304-8c11-27c7a53efd31" providerId="ADAL" clId="{67496FA6-AE80-4589-8013-147AF777545E}" dt="2021-11-08T08:22:05.094" v="1169" actId="20577"/>
        <pc:sldMkLst>
          <pc:docMk/>
          <pc:sldMk cId="661489223" sldId="752"/>
        </pc:sldMkLst>
        <pc:spChg chg="mod">
          <ac:chgData name="Mark Higgins" userId="f99148ad-7e67-4304-8c11-27c7a53efd31" providerId="ADAL" clId="{67496FA6-AE80-4589-8013-147AF777545E}" dt="2021-11-08T08:20:23.439" v="1005" actId="20577"/>
          <ac:spMkLst>
            <pc:docMk/>
            <pc:sldMk cId="661489223" sldId="752"/>
            <ac:spMk id="2" creationId="{581A0EBE-A6F2-4F4E-8876-6D47A8D5FFD8}"/>
          </ac:spMkLst>
        </pc:spChg>
        <pc:spChg chg="mod">
          <ac:chgData name="Mark Higgins" userId="f99148ad-7e67-4304-8c11-27c7a53efd31" providerId="ADAL" clId="{67496FA6-AE80-4589-8013-147AF777545E}" dt="2021-11-08T08:22:05.094" v="1169" actId="20577"/>
          <ac:spMkLst>
            <pc:docMk/>
            <pc:sldMk cId="661489223" sldId="752"/>
            <ac:spMk id="3" creationId="{EE86AC19-90FE-4327-BFE2-4899C40FF6D1}"/>
          </ac:spMkLst>
        </pc:spChg>
      </pc:sldChg>
      <pc:sldChg chg="modSp new mod">
        <pc:chgData name="Mark Higgins" userId="f99148ad-7e67-4304-8c11-27c7a53efd31" providerId="ADAL" clId="{67496FA6-AE80-4589-8013-147AF777545E}" dt="2021-11-08T08:24:00.845" v="1240" actId="5793"/>
        <pc:sldMkLst>
          <pc:docMk/>
          <pc:sldMk cId="3462418458" sldId="753"/>
        </pc:sldMkLst>
        <pc:spChg chg="mod">
          <ac:chgData name="Mark Higgins" userId="f99148ad-7e67-4304-8c11-27c7a53efd31" providerId="ADAL" clId="{67496FA6-AE80-4589-8013-147AF777545E}" dt="2021-11-08T08:22:21.344" v="1179" actId="20577"/>
          <ac:spMkLst>
            <pc:docMk/>
            <pc:sldMk cId="3462418458" sldId="753"/>
            <ac:spMk id="2" creationId="{80EBF94E-84D7-4C47-A3B1-EFB7C19F239F}"/>
          </ac:spMkLst>
        </pc:spChg>
        <pc:spChg chg="mod">
          <ac:chgData name="Mark Higgins" userId="f99148ad-7e67-4304-8c11-27c7a53efd31" providerId="ADAL" clId="{67496FA6-AE80-4589-8013-147AF777545E}" dt="2021-11-08T08:24:00.845" v="1240" actId="5793"/>
          <ac:spMkLst>
            <pc:docMk/>
            <pc:sldMk cId="3462418458" sldId="753"/>
            <ac:spMk id="3" creationId="{0423AAD1-C2D8-4983-8860-5298242C2722}"/>
          </ac:spMkLst>
        </pc:spChg>
      </pc:sldChg>
      <pc:sldChg chg="modSp mod">
        <pc:chgData name="Mark Higgins" userId="f99148ad-7e67-4304-8c11-27c7a53efd31" providerId="ADAL" clId="{67496FA6-AE80-4589-8013-147AF777545E}" dt="2021-11-04T10:37:59.005" v="178" actId="20577"/>
        <pc:sldMkLst>
          <pc:docMk/>
          <pc:sldMk cId="674505606" sldId="757"/>
        </pc:sldMkLst>
        <pc:spChg chg="mod">
          <ac:chgData name="Mark Higgins" userId="f99148ad-7e67-4304-8c11-27c7a53efd31" providerId="ADAL" clId="{67496FA6-AE80-4589-8013-147AF777545E}" dt="2021-11-04T10:37:59.005" v="178" actId="20577"/>
          <ac:spMkLst>
            <pc:docMk/>
            <pc:sldMk cId="674505606" sldId="757"/>
            <ac:spMk id="3" creationId="{B7015CF0-2B28-4A27-945F-B8A50F91C9F6}"/>
          </ac:spMkLst>
        </pc:spChg>
      </pc:sldChg>
      <pc:sldChg chg="modSp mod">
        <pc:chgData name="Mark Higgins" userId="f99148ad-7e67-4304-8c11-27c7a53efd31" providerId="ADAL" clId="{67496FA6-AE80-4589-8013-147AF777545E}" dt="2021-11-04T10:38:36.153" v="225" actId="20577"/>
        <pc:sldMkLst>
          <pc:docMk/>
          <pc:sldMk cId="2004826366" sldId="760"/>
        </pc:sldMkLst>
        <pc:spChg chg="mod">
          <ac:chgData name="Mark Higgins" userId="f99148ad-7e67-4304-8c11-27c7a53efd31" providerId="ADAL" clId="{67496FA6-AE80-4589-8013-147AF777545E}" dt="2021-11-04T10:38:36.153" v="225" actId="20577"/>
          <ac:spMkLst>
            <pc:docMk/>
            <pc:sldMk cId="2004826366" sldId="760"/>
            <ac:spMk id="3" creationId="{40E3E3BB-94A6-4218-AE4A-102B7C9CC149}"/>
          </ac:spMkLst>
        </pc:spChg>
      </pc:sldChg>
      <pc:sldChg chg="modSp mod">
        <pc:chgData name="Mark Higgins" userId="f99148ad-7e67-4304-8c11-27c7a53efd31" providerId="ADAL" clId="{67496FA6-AE80-4589-8013-147AF777545E}" dt="2021-11-04T10:40:20.082" v="455" actId="20577"/>
        <pc:sldMkLst>
          <pc:docMk/>
          <pc:sldMk cId="4272030496" sldId="761"/>
        </pc:sldMkLst>
        <pc:spChg chg="mod">
          <ac:chgData name="Mark Higgins" userId="f99148ad-7e67-4304-8c11-27c7a53efd31" providerId="ADAL" clId="{67496FA6-AE80-4589-8013-147AF777545E}" dt="2021-11-04T10:40:20.082" v="455" actId="20577"/>
          <ac:spMkLst>
            <pc:docMk/>
            <pc:sldMk cId="4272030496" sldId="761"/>
            <ac:spMk id="3" creationId="{40E3E3BB-94A6-4218-AE4A-102B7C9CC149}"/>
          </ac:spMkLst>
        </pc:spChg>
      </pc:sldChg>
      <pc:sldChg chg="modSp mod">
        <pc:chgData name="Mark Higgins" userId="f99148ad-7e67-4304-8c11-27c7a53efd31" providerId="ADAL" clId="{67496FA6-AE80-4589-8013-147AF777545E}" dt="2021-11-04T10:43:46.984" v="750" actId="20577"/>
        <pc:sldMkLst>
          <pc:docMk/>
          <pc:sldMk cId="2760839303" sldId="762"/>
        </pc:sldMkLst>
        <pc:spChg chg="mod">
          <ac:chgData name="Mark Higgins" userId="f99148ad-7e67-4304-8c11-27c7a53efd31" providerId="ADAL" clId="{67496FA6-AE80-4589-8013-147AF777545E}" dt="2021-11-04T10:43:46.984" v="750" actId="20577"/>
          <ac:spMkLst>
            <pc:docMk/>
            <pc:sldMk cId="2760839303" sldId="762"/>
            <ac:spMk id="3" creationId="{40E3E3BB-94A6-4218-AE4A-102B7C9CC149}"/>
          </ac:spMkLst>
        </pc:spChg>
      </pc:sldChg>
      <pc:sldChg chg="modSp mod modNotesTx">
        <pc:chgData name="Mark Higgins" userId="f99148ad-7e67-4304-8c11-27c7a53efd31" providerId="ADAL" clId="{67496FA6-AE80-4589-8013-147AF777545E}" dt="2021-11-04T10:59:13.758" v="989" actId="20577"/>
        <pc:sldMkLst>
          <pc:docMk/>
          <pc:sldMk cId="1834219082" sldId="766"/>
        </pc:sldMkLst>
        <pc:spChg chg="mod">
          <ac:chgData name="Mark Higgins" userId="f99148ad-7e67-4304-8c11-27c7a53efd31" providerId="ADAL" clId="{67496FA6-AE80-4589-8013-147AF777545E}" dt="2021-11-04T10:59:13.758" v="989" actId="20577"/>
          <ac:spMkLst>
            <pc:docMk/>
            <pc:sldMk cId="1834219082" sldId="766"/>
            <ac:spMk id="3" creationId="{637FF243-07DF-4207-B1DB-726973C81453}"/>
          </ac:spMkLst>
        </pc:spChg>
      </pc:sldChg>
    </pc:docChg>
  </pc:docChgLst>
  <pc:docChgLst>
    <pc:chgData name="Mark Higgins" userId="ad4ee43bd0f7a961" providerId="LiveId" clId="{647653EF-4188-4197-B4D1-62B0EF62C349}"/>
    <pc:docChg chg="undo redo custSel addSld delSld modSld sldOrd">
      <pc:chgData name="Mark Higgins" userId="ad4ee43bd0f7a961" providerId="LiveId" clId="{647653EF-4188-4197-B4D1-62B0EF62C349}" dt="2021-09-09T14:14:04.636" v="14012" actId="20577"/>
      <pc:docMkLst>
        <pc:docMk/>
      </pc:docMkLst>
      <pc:sldChg chg="modSp mod">
        <pc:chgData name="Mark Higgins" userId="ad4ee43bd0f7a961" providerId="LiveId" clId="{647653EF-4188-4197-B4D1-62B0EF62C349}" dt="2021-09-08T14:06:00.055" v="4803" actId="20577"/>
        <pc:sldMkLst>
          <pc:docMk/>
          <pc:sldMk cId="653415081" sldId="257"/>
        </pc:sldMkLst>
        <pc:spChg chg="mod">
          <ac:chgData name="Mark Higgins" userId="ad4ee43bd0f7a961" providerId="LiveId" clId="{647653EF-4188-4197-B4D1-62B0EF62C349}" dt="2021-09-08T14:06:00.055" v="4803" actId="20577"/>
          <ac:spMkLst>
            <pc:docMk/>
            <pc:sldMk cId="653415081" sldId="257"/>
            <ac:spMk id="3" creationId="{93E1A0CE-437E-4089-AE73-03BEE8D4C05A}"/>
          </ac:spMkLst>
        </pc:spChg>
      </pc:sldChg>
      <pc:sldChg chg="modSp mod">
        <pc:chgData name="Mark Higgins" userId="ad4ee43bd0f7a961" providerId="LiveId" clId="{647653EF-4188-4197-B4D1-62B0EF62C349}" dt="2021-09-08T14:25:55.821" v="4909" actId="20577"/>
        <pc:sldMkLst>
          <pc:docMk/>
          <pc:sldMk cId="2851725395" sldId="263"/>
        </pc:sldMkLst>
        <pc:spChg chg="mod">
          <ac:chgData name="Mark Higgins" userId="ad4ee43bd0f7a961" providerId="LiveId" clId="{647653EF-4188-4197-B4D1-62B0EF62C349}" dt="2021-09-08T14:25:55.821" v="4909" actId="20577"/>
          <ac:spMkLst>
            <pc:docMk/>
            <pc:sldMk cId="2851725395" sldId="263"/>
            <ac:spMk id="3" creationId="{93E1A0CE-437E-4089-AE73-03BEE8D4C05A}"/>
          </ac:spMkLst>
        </pc:spChg>
      </pc:sldChg>
      <pc:sldChg chg="modSp mod">
        <pc:chgData name="Mark Higgins" userId="ad4ee43bd0f7a961" providerId="LiveId" clId="{647653EF-4188-4197-B4D1-62B0EF62C349}" dt="2021-09-08T14:21:19.570" v="4814" actId="20577"/>
        <pc:sldMkLst>
          <pc:docMk/>
          <pc:sldMk cId="174211072" sldId="264"/>
        </pc:sldMkLst>
        <pc:spChg chg="mod">
          <ac:chgData name="Mark Higgins" userId="ad4ee43bd0f7a961" providerId="LiveId" clId="{647653EF-4188-4197-B4D1-62B0EF62C349}" dt="2021-09-08T14:21:19.570" v="4814" actId="20577"/>
          <ac:spMkLst>
            <pc:docMk/>
            <pc:sldMk cId="174211072" sldId="264"/>
            <ac:spMk id="3" creationId="{93E1A0CE-437E-4089-AE73-03BEE8D4C05A}"/>
          </ac:spMkLst>
        </pc:spChg>
      </pc:sldChg>
      <pc:sldChg chg="modSp del mod">
        <pc:chgData name="Mark Higgins" userId="ad4ee43bd0f7a961" providerId="LiveId" clId="{647653EF-4188-4197-B4D1-62B0EF62C349}" dt="2021-09-08T14:01:52.081" v="4739" actId="47"/>
        <pc:sldMkLst>
          <pc:docMk/>
          <pc:sldMk cId="693423902" sldId="270"/>
        </pc:sldMkLst>
        <pc:spChg chg="mod">
          <ac:chgData name="Mark Higgins" userId="ad4ee43bd0f7a961" providerId="LiveId" clId="{647653EF-4188-4197-B4D1-62B0EF62C349}" dt="2021-09-08T13:58:54.881" v="4667" actId="255"/>
          <ac:spMkLst>
            <pc:docMk/>
            <pc:sldMk cId="693423902" sldId="270"/>
            <ac:spMk id="6" creationId="{D757E8AA-F339-4612-B77D-24D7A92AAF0A}"/>
          </ac:spMkLst>
        </pc:spChg>
      </pc:sldChg>
      <pc:sldChg chg="modSp del mod">
        <pc:chgData name="Mark Higgins" userId="ad4ee43bd0f7a961" providerId="LiveId" clId="{647653EF-4188-4197-B4D1-62B0EF62C349}" dt="2021-09-08T11:06:06.920" v="4630" actId="2696"/>
        <pc:sldMkLst>
          <pc:docMk/>
          <pc:sldMk cId="162881234" sldId="688"/>
        </pc:sldMkLst>
        <pc:spChg chg="mod">
          <ac:chgData name="Mark Higgins" userId="ad4ee43bd0f7a961" providerId="LiveId" clId="{647653EF-4188-4197-B4D1-62B0EF62C349}" dt="2021-09-07T15:39:30.784" v="373" actId="20577"/>
          <ac:spMkLst>
            <pc:docMk/>
            <pc:sldMk cId="162881234" sldId="688"/>
            <ac:spMk id="3" creationId="{18505FD1-CDB0-486D-9380-51AA02B060F4}"/>
          </ac:spMkLst>
        </pc:spChg>
      </pc:sldChg>
      <pc:sldChg chg="add ord">
        <pc:chgData name="Mark Higgins" userId="ad4ee43bd0f7a961" providerId="LiveId" clId="{647653EF-4188-4197-B4D1-62B0EF62C349}" dt="2021-09-09T10:56:00.402" v="9571"/>
        <pc:sldMkLst>
          <pc:docMk/>
          <pc:sldMk cId="2266756688" sldId="688"/>
        </pc:sldMkLst>
      </pc:sldChg>
      <pc:sldChg chg="modSp del mod">
        <pc:chgData name="Mark Higgins" userId="ad4ee43bd0f7a961" providerId="LiveId" clId="{647653EF-4188-4197-B4D1-62B0EF62C349}" dt="2021-09-08T11:06:06.920" v="4630" actId="2696"/>
        <pc:sldMkLst>
          <pc:docMk/>
          <pc:sldMk cId="116519343" sldId="689"/>
        </pc:sldMkLst>
        <pc:spChg chg="mod">
          <ac:chgData name="Mark Higgins" userId="ad4ee43bd0f7a961" providerId="LiveId" clId="{647653EF-4188-4197-B4D1-62B0EF62C349}" dt="2021-09-07T15:37:10.698" v="136"/>
          <ac:spMkLst>
            <pc:docMk/>
            <pc:sldMk cId="116519343" sldId="689"/>
            <ac:spMk id="3" creationId="{09131163-B45F-4BE2-828A-91FC58F41A68}"/>
          </ac:spMkLst>
        </pc:spChg>
      </pc:sldChg>
      <pc:sldChg chg="add del">
        <pc:chgData name="Mark Higgins" userId="ad4ee43bd0f7a961" providerId="LiveId" clId="{647653EF-4188-4197-B4D1-62B0EF62C349}" dt="2021-09-09T09:52:38.615" v="8347" actId="47"/>
        <pc:sldMkLst>
          <pc:docMk/>
          <pc:sldMk cId="2296762438" sldId="689"/>
        </pc:sldMkLst>
      </pc:sldChg>
      <pc:sldChg chg="addSp delSp modSp mod">
        <pc:chgData name="Mark Higgins" userId="ad4ee43bd0f7a961" providerId="LiveId" clId="{647653EF-4188-4197-B4D1-62B0EF62C349}" dt="2021-09-09T09:04:53.626" v="6293" actId="20577"/>
        <pc:sldMkLst>
          <pc:docMk/>
          <pc:sldMk cId="1637030846" sldId="693"/>
        </pc:sldMkLst>
        <pc:spChg chg="add mod">
          <ac:chgData name="Mark Higgins" userId="ad4ee43bd0f7a961" providerId="LiveId" clId="{647653EF-4188-4197-B4D1-62B0EF62C349}" dt="2021-09-08T09:35:03.136" v="3416" actId="20577"/>
          <ac:spMkLst>
            <pc:docMk/>
            <pc:sldMk cId="1637030846" sldId="693"/>
            <ac:spMk id="3" creationId="{3EDF88D1-5B18-4F2B-82EE-7DC35E76B4CE}"/>
          </ac:spMkLst>
        </pc:spChg>
        <pc:spChg chg="add mod">
          <ac:chgData name="Mark Higgins" userId="ad4ee43bd0f7a961" providerId="LiveId" clId="{647653EF-4188-4197-B4D1-62B0EF62C349}" dt="2021-09-08T09:38:13.304" v="3478" actId="1076"/>
          <ac:spMkLst>
            <pc:docMk/>
            <pc:sldMk cId="1637030846" sldId="693"/>
            <ac:spMk id="5" creationId="{A9CD787D-AEC4-429D-93CB-E7DCFAD7EE2F}"/>
          </ac:spMkLst>
        </pc:spChg>
        <pc:spChg chg="add mod">
          <ac:chgData name="Mark Higgins" userId="ad4ee43bd0f7a961" providerId="LiveId" clId="{647653EF-4188-4197-B4D1-62B0EF62C349}" dt="2021-09-08T14:05:10.455" v="4763" actId="14100"/>
          <ac:spMkLst>
            <pc:docMk/>
            <pc:sldMk cId="1637030846" sldId="693"/>
            <ac:spMk id="12" creationId="{A690BCA5-3EF4-4C54-A40B-0B5691703428}"/>
          </ac:spMkLst>
        </pc:spChg>
        <pc:spChg chg="add mod">
          <ac:chgData name="Mark Higgins" userId="ad4ee43bd0f7a961" providerId="LiveId" clId="{647653EF-4188-4197-B4D1-62B0EF62C349}" dt="2021-09-08T14:04:32.961" v="4759" actId="14100"/>
          <ac:spMkLst>
            <pc:docMk/>
            <pc:sldMk cId="1637030846" sldId="693"/>
            <ac:spMk id="16" creationId="{B73BF6CE-A4C4-41F2-9BDA-C8CC95467334}"/>
          </ac:spMkLst>
        </pc:spChg>
        <pc:grpChg chg="add del mod">
          <ac:chgData name="Mark Higgins" userId="ad4ee43bd0f7a961" providerId="LiveId" clId="{647653EF-4188-4197-B4D1-62B0EF62C349}" dt="2021-09-08T14:03:22.543" v="4752"/>
          <ac:grpSpMkLst>
            <pc:docMk/>
            <pc:sldMk cId="1637030846" sldId="693"/>
            <ac:grpSpMk id="10" creationId="{4A1D0024-7D4E-466F-888C-DF50A3EE1172}"/>
          </ac:grpSpMkLst>
        </pc:grpChg>
        <pc:grpChg chg="mod">
          <ac:chgData name="Mark Higgins" userId="ad4ee43bd0f7a961" providerId="LiveId" clId="{647653EF-4188-4197-B4D1-62B0EF62C349}" dt="2021-09-08T14:03:20.174" v="4750"/>
          <ac:grpSpMkLst>
            <pc:docMk/>
            <pc:sldMk cId="1637030846" sldId="693"/>
            <ac:grpSpMk id="12" creationId="{76175742-59C3-4858-9354-C21EF2A5337B}"/>
          </ac:grpSpMkLst>
        </pc:grpChg>
        <pc:graphicFrameChg chg="mod modGraphic">
          <ac:chgData name="Mark Higgins" userId="ad4ee43bd0f7a961" providerId="LiveId" clId="{647653EF-4188-4197-B4D1-62B0EF62C349}" dt="2021-09-09T09:04:53.626" v="6293" actId="20577"/>
          <ac:graphicFrameMkLst>
            <pc:docMk/>
            <pc:sldMk cId="1637030846" sldId="693"/>
            <ac:graphicFrameMk id="4" creationId="{E030EAED-58A5-4164-A2E2-5394113E1482}"/>
          </ac:graphicFrameMkLst>
        </pc:graphicFrameChg>
        <pc:inkChg chg="add del">
          <ac:chgData name="Mark Higgins" userId="ad4ee43bd0f7a961" providerId="LiveId" clId="{647653EF-4188-4197-B4D1-62B0EF62C349}" dt="2021-09-08T14:02:29.292" v="4741" actId="9405"/>
          <ac:inkMkLst>
            <pc:docMk/>
            <pc:sldMk cId="1637030846" sldId="693"/>
            <ac:inkMk id="6" creationId="{917D9C67-118D-445A-A407-647CC2103E39}"/>
          </ac:inkMkLst>
        </pc:inkChg>
        <pc:inkChg chg="add del">
          <ac:chgData name="Mark Higgins" userId="ad4ee43bd0f7a961" providerId="LiveId" clId="{647653EF-4188-4197-B4D1-62B0EF62C349}" dt="2021-09-08T14:02:34.032" v="4743" actId="9405"/>
          <ac:inkMkLst>
            <pc:docMk/>
            <pc:sldMk cId="1637030846" sldId="693"/>
            <ac:inkMk id="7" creationId="{FCC87C69-F0E1-4E94-B313-EBD3CCCBBCE8}"/>
          </ac:inkMkLst>
        </pc:inkChg>
        <pc:inkChg chg="add del mod">
          <ac:chgData name="Mark Higgins" userId="ad4ee43bd0f7a961" providerId="LiveId" clId="{647653EF-4188-4197-B4D1-62B0EF62C349}" dt="2021-09-08T14:03:22.977" v="4753" actId="9405"/>
          <ac:inkMkLst>
            <pc:docMk/>
            <pc:sldMk cId="1637030846" sldId="693"/>
            <ac:inkMk id="8" creationId="{E8796455-96D0-43F6-A46D-5602C9ED3225}"/>
          </ac:inkMkLst>
        </pc:inkChg>
        <pc:inkChg chg="add del mod">
          <ac:chgData name="Mark Higgins" userId="ad4ee43bd0f7a961" providerId="LiveId" clId="{647653EF-4188-4197-B4D1-62B0EF62C349}" dt="2021-09-08T14:03:22.543" v="4752"/>
          <ac:inkMkLst>
            <pc:docMk/>
            <pc:sldMk cId="1637030846" sldId="693"/>
            <ac:inkMk id="9" creationId="{DDE7C28A-6C16-4234-886E-83E29B75F333}"/>
          </ac:inkMkLst>
        </pc:inkChg>
        <pc:inkChg chg="add del mod">
          <ac:chgData name="Mark Higgins" userId="ad4ee43bd0f7a961" providerId="LiveId" clId="{647653EF-4188-4197-B4D1-62B0EF62C349}" dt="2021-09-08T14:03:20.174" v="4750"/>
          <ac:inkMkLst>
            <pc:docMk/>
            <pc:sldMk cId="1637030846" sldId="693"/>
            <ac:inkMk id="11" creationId="{19121F67-69B0-4624-A78D-DC499BD7B56B}"/>
          </ac:inkMkLst>
        </pc:inkChg>
        <pc:inkChg chg="add del mod">
          <ac:chgData name="Mark Higgins" userId="ad4ee43bd0f7a961" providerId="LiveId" clId="{647653EF-4188-4197-B4D1-62B0EF62C349}" dt="2021-09-08T14:04:15.901" v="4756" actId="34122"/>
          <ac:inkMkLst>
            <pc:docMk/>
            <pc:sldMk cId="1637030846" sldId="693"/>
            <ac:inkMk id="13" creationId="{C794C9FD-156F-4002-A3D9-E7B26E91E725}"/>
          </ac:inkMkLst>
        </pc:inkChg>
        <pc:inkChg chg="add del">
          <ac:chgData name="Mark Higgins" userId="ad4ee43bd0f7a961" providerId="LiveId" clId="{647653EF-4188-4197-B4D1-62B0EF62C349}" dt="2021-09-08T14:04:50.826" v="4761" actId="34122"/>
          <ac:inkMkLst>
            <pc:docMk/>
            <pc:sldMk cId="1637030846" sldId="693"/>
            <ac:inkMk id="14" creationId="{ED8A129C-A824-4D25-B014-65BBE1BA195F}"/>
          </ac:inkMkLst>
        </pc:inkChg>
      </pc:sldChg>
      <pc:sldChg chg="del ord">
        <pc:chgData name="Mark Higgins" userId="ad4ee43bd0f7a961" providerId="LiveId" clId="{647653EF-4188-4197-B4D1-62B0EF62C349}" dt="2021-09-08T11:05:24.911" v="4629" actId="2696"/>
        <pc:sldMkLst>
          <pc:docMk/>
          <pc:sldMk cId="550359697" sldId="694"/>
        </pc:sldMkLst>
      </pc:sldChg>
      <pc:sldChg chg="del">
        <pc:chgData name="Mark Higgins" userId="ad4ee43bd0f7a961" providerId="LiveId" clId="{647653EF-4188-4197-B4D1-62B0EF62C349}" dt="2021-09-08T13:56:49.170" v="4636" actId="2696"/>
        <pc:sldMkLst>
          <pc:docMk/>
          <pc:sldMk cId="247146181" sldId="695"/>
        </pc:sldMkLst>
      </pc:sldChg>
      <pc:sldChg chg="add">
        <pc:chgData name="Mark Higgins" userId="ad4ee43bd0f7a961" providerId="LiveId" clId="{647653EF-4188-4197-B4D1-62B0EF62C349}" dt="2021-09-08T13:56:53.722" v="4637"/>
        <pc:sldMkLst>
          <pc:docMk/>
          <pc:sldMk cId="1384747455" sldId="695"/>
        </pc:sldMkLst>
      </pc:sldChg>
      <pc:sldChg chg="modSp mod">
        <pc:chgData name="Mark Higgins" userId="ad4ee43bd0f7a961" providerId="LiveId" clId="{647653EF-4188-4197-B4D1-62B0EF62C349}" dt="2021-09-08T13:44:12.662" v="4635" actId="20577"/>
        <pc:sldMkLst>
          <pc:docMk/>
          <pc:sldMk cId="961037850" sldId="696"/>
        </pc:sldMkLst>
        <pc:spChg chg="mod">
          <ac:chgData name="Mark Higgins" userId="ad4ee43bd0f7a961" providerId="LiveId" clId="{647653EF-4188-4197-B4D1-62B0EF62C349}" dt="2021-09-08T13:44:12.662" v="4635" actId="20577"/>
          <ac:spMkLst>
            <pc:docMk/>
            <pc:sldMk cId="961037850" sldId="696"/>
            <ac:spMk id="3" creationId="{87CEC9F6-EDFF-4BA7-9F22-9EF8532E1D99}"/>
          </ac:spMkLst>
        </pc:spChg>
      </pc:sldChg>
      <pc:sldChg chg="del ord">
        <pc:chgData name="Mark Higgins" userId="ad4ee43bd0f7a961" providerId="LiveId" clId="{647653EF-4188-4197-B4D1-62B0EF62C349}" dt="2021-09-08T11:05:24.911" v="4629" actId="2696"/>
        <pc:sldMkLst>
          <pc:docMk/>
          <pc:sldMk cId="68695730" sldId="705"/>
        </pc:sldMkLst>
      </pc:sldChg>
      <pc:sldChg chg="del ord">
        <pc:chgData name="Mark Higgins" userId="ad4ee43bd0f7a961" providerId="LiveId" clId="{647653EF-4188-4197-B4D1-62B0EF62C349}" dt="2021-09-08T11:05:24.911" v="4629" actId="2696"/>
        <pc:sldMkLst>
          <pc:docMk/>
          <pc:sldMk cId="296084717" sldId="706"/>
        </pc:sldMkLst>
      </pc:sldChg>
      <pc:sldChg chg="add">
        <pc:chgData name="Mark Higgins" userId="ad4ee43bd0f7a961" providerId="LiveId" clId="{647653EF-4188-4197-B4D1-62B0EF62C349}" dt="2021-09-08T13:56:53.722" v="4637"/>
        <pc:sldMkLst>
          <pc:docMk/>
          <pc:sldMk cId="1816344671" sldId="707"/>
        </pc:sldMkLst>
      </pc:sldChg>
      <pc:sldChg chg="del">
        <pc:chgData name="Mark Higgins" userId="ad4ee43bd0f7a961" providerId="LiveId" clId="{647653EF-4188-4197-B4D1-62B0EF62C349}" dt="2021-09-08T13:56:49.170" v="4636" actId="2696"/>
        <pc:sldMkLst>
          <pc:docMk/>
          <pc:sldMk cId="2510874112" sldId="707"/>
        </pc:sldMkLst>
      </pc:sldChg>
      <pc:sldChg chg="del">
        <pc:chgData name="Mark Higgins" userId="ad4ee43bd0f7a961" providerId="LiveId" clId="{647653EF-4188-4197-B4D1-62B0EF62C349}" dt="2021-09-08T13:56:49.170" v="4636" actId="2696"/>
        <pc:sldMkLst>
          <pc:docMk/>
          <pc:sldMk cId="197150763" sldId="708"/>
        </pc:sldMkLst>
      </pc:sldChg>
      <pc:sldChg chg="add">
        <pc:chgData name="Mark Higgins" userId="ad4ee43bd0f7a961" providerId="LiveId" clId="{647653EF-4188-4197-B4D1-62B0EF62C349}" dt="2021-09-08T13:56:53.722" v="4637"/>
        <pc:sldMkLst>
          <pc:docMk/>
          <pc:sldMk cId="2977657711" sldId="708"/>
        </pc:sldMkLst>
      </pc:sldChg>
      <pc:sldChg chg="del">
        <pc:chgData name="Mark Higgins" userId="ad4ee43bd0f7a961" providerId="LiveId" clId="{647653EF-4188-4197-B4D1-62B0EF62C349}" dt="2021-09-08T13:56:49.170" v="4636" actId="2696"/>
        <pc:sldMkLst>
          <pc:docMk/>
          <pc:sldMk cId="2046844614" sldId="717"/>
        </pc:sldMkLst>
      </pc:sldChg>
      <pc:sldChg chg="add">
        <pc:chgData name="Mark Higgins" userId="ad4ee43bd0f7a961" providerId="LiveId" clId="{647653EF-4188-4197-B4D1-62B0EF62C349}" dt="2021-09-08T13:56:53.722" v="4637"/>
        <pc:sldMkLst>
          <pc:docMk/>
          <pc:sldMk cId="4156006121" sldId="717"/>
        </pc:sldMkLst>
      </pc:sldChg>
      <pc:sldChg chg="modSp mod">
        <pc:chgData name="Mark Higgins" userId="ad4ee43bd0f7a961" providerId="LiveId" clId="{647653EF-4188-4197-B4D1-62B0EF62C349}" dt="2021-09-07T15:42:26.851" v="450" actId="20577"/>
        <pc:sldMkLst>
          <pc:docMk/>
          <pc:sldMk cId="1913810849" sldId="725"/>
        </pc:sldMkLst>
        <pc:spChg chg="mod">
          <ac:chgData name="Mark Higgins" userId="ad4ee43bd0f7a961" providerId="LiveId" clId="{647653EF-4188-4197-B4D1-62B0EF62C349}" dt="2021-09-07T15:42:26.851" v="450" actId="20577"/>
          <ac:spMkLst>
            <pc:docMk/>
            <pc:sldMk cId="1913810849" sldId="725"/>
            <ac:spMk id="3" creationId="{3D4BF050-3D39-49BE-A1E1-7CA3E382C0FC}"/>
          </ac:spMkLst>
        </pc:spChg>
      </pc:sldChg>
      <pc:sldChg chg="addSp modSp mod ord">
        <pc:chgData name="Mark Higgins" userId="ad4ee43bd0f7a961" providerId="LiveId" clId="{647653EF-4188-4197-B4D1-62B0EF62C349}" dt="2021-09-08T09:04:58.195" v="2526"/>
        <pc:sldMkLst>
          <pc:docMk/>
          <pc:sldMk cId="1326003313" sldId="726"/>
        </pc:sldMkLst>
        <pc:spChg chg="mod">
          <ac:chgData name="Mark Higgins" userId="ad4ee43bd0f7a961" providerId="LiveId" clId="{647653EF-4188-4197-B4D1-62B0EF62C349}" dt="2021-09-08T08:32:45.089" v="1325" actId="20577"/>
          <ac:spMkLst>
            <pc:docMk/>
            <pc:sldMk cId="1326003313" sldId="726"/>
            <ac:spMk id="2" creationId="{3B5280CE-BB24-4FD9-897E-A513BF3D82A8}"/>
          </ac:spMkLst>
        </pc:spChg>
        <pc:spChg chg="mod">
          <ac:chgData name="Mark Higgins" userId="ad4ee43bd0f7a961" providerId="LiveId" clId="{647653EF-4188-4197-B4D1-62B0EF62C349}" dt="2021-09-08T08:33:50.356" v="1444" actId="20577"/>
          <ac:spMkLst>
            <pc:docMk/>
            <pc:sldMk cId="1326003313" sldId="726"/>
            <ac:spMk id="3" creationId="{11E75937-4DAD-4EA5-804B-D83ED24FCC9F}"/>
          </ac:spMkLst>
        </pc:spChg>
        <pc:picChg chg="add mod">
          <ac:chgData name="Mark Higgins" userId="ad4ee43bd0f7a961" providerId="LiveId" clId="{647653EF-4188-4197-B4D1-62B0EF62C349}" dt="2021-09-08T08:25:59.766" v="830" actId="1076"/>
          <ac:picMkLst>
            <pc:docMk/>
            <pc:sldMk cId="1326003313" sldId="726"/>
            <ac:picMk id="5" creationId="{D50A6A5D-2EA3-456A-B3D6-9142D36545A7}"/>
          </ac:picMkLst>
        </pc:picChg>
      </pc:sldChg>
      <pc:sldChg chg="add del">
        <pc:chgData name="Mark Higgins" userId="ad4ee43bd0f7a961" providerId="LiveId" clId="{647653EF-4188-4197-B4D1-62B0EF62C349}" dt="2021-09-09T09:52:41.808" v="8348" actId="47"/>
        <pc:sldMkLst>
          <pc:docMk/>
          <pc:sldMk cId="409281941" sldId="727"/>
        </pc:sldMkLst>
      </pc:sldChg>
      <pc:sldChg chg="modSp new del mod">
        <pc:chgData name="Mark Higgins" userId="ad4ee43bd0f7a961" providerId="LiveId" clId="{647653EF-4188-4197-B4D1-62B0EF62C349}" dt="2021-09-08T11:06:06.920" v="4630" actId="2696"/>
        <pc:sldMkLst>
          <pc:docMk/>
          <pc:sldMk cId="3957863609" sldId="727"/>
        </pc:sldMkLst>
        <pc:spChg chg="mod">
          <ac:chgData name="Mark Higgins" userId="ad4ee43bd0f7a961" providerId="LiveId" clId="{647653EF-4188-4197-B4D1-62B0EF62C349}" dt="2021-09-07T15:40:58.875" v="432" actId="20577"/>
          <ac:spMkLst>
            <pc:docMk/>
            <pc:sldMk cId="3957863609" sldId="727"/>
            <ac:spMk id="2" creationId="{144635CD-1787-4F3D-B5B9-FF66691EAC1F}"/>
          </ac:spMkLst>
        </pc:spChg>
        <pc:spChg chg="mod">
          <ac:chgData name="Mark Higgins" userId="ad4ee43bd0f7a961" providerId="LiveId" clId="{647653EF-4188-4197-B4D1-62B0EF62C349}" dt="2021-09-07T15:40:51.850" v="429" actId="15"/>
          <ac:spMkLst>
            <pc:docMk/>
            <pc:sldMk cId="3957863609" sldId="727"/>
            <ac:spMk id="3" creationId="{07363428-748E-4143-84DD-C2730D07AD0E}"/>
          </ac:spMkLst>
        </pc:spChg>
      </pc:sldChg>
      <pc:sldChg chg="modSp new del mod">
        <pc:chgData name="Mark Higgins" userId="ad4ee43bd0f7a961" providerId="LiveId" clId="{647653EF-4188-4197-B4D1-62B0EF62C349}" dt="2021-09-08T11:06:06.920" v="4630" actId="2696"/>
        <pc:sldMkLst>
          <pc:docMk/>
          <pc:sldMk cId="426866733" sldId="728"/>
        </pc:sldMkLst>
        <pc:spChg chg="mod">
          <ac:chgData name="Mark Higgins" userId="ad4ee43bd0f7a961" providerId="LiveId" clId="{647653EF-4188-4197-B4D1-62B0EF62C349}" dt="2021-09-07T15:37:33.061" v="160" actId="20577"/>
          <ac:spMkLst>
            <pc:docMk/>
            <pc:sldMk cId="426866733" sldId="728"/>
            <ac:spMk id="2" creationId="{F92AF725-37A3-414B-83A8-E582535F743C}"/>
          </ac:spMkLst>
        </pc:spChg>
        <pc:spChg chg="mod">
          <ac:chgData name="Mark Higgins" userId="ad4ee43bd0f7a961" providerId="LiveId" clId="{647653EF-4188-4197-B4D1-62B0EF62C349}" dt="2021-09-07T15:37:35.434" v="161"/>
          <ac:spMkLst>
            <pc:docMk/>
            <pc:sldMk cId="426866733" sldId="728"/>
            <ac:spMk id="3" creationId="{A78E7CE9-F4C5-4007-BFBD-1555FFBA07AE}"/>
          </ac:spMkLst>
        </pc:spChg>
      </pc:sldChg>
      <pc:sldChg chg="modSp add mod ord">
        <pc:chgData name="Mark Higgins" userId="ad4ee43bd0f7a961" providerId="LiveId" clId="{647653EF-4188-4197-B4D1-62B0EF62C349}" dt="2021-09-09T12:54:47.331" v="12332" actId="20577"/>
        <pc:sldMkLst>
          <pc:docMk/>
          <pc:sldMk cId="4089840093" sldId="728"/>
        </pc:sldMkLst>
        <pc:spChg chg="mod">
          <ac:chgData name="Mark Higgins" userId="ad4ee43bd0f7a961" providerId="LiveId" clId="{647653EF-4188-4197-B4D1-62B0EF62C349}" dt="2021-09-09T12:54:47.331" v="12332" actId="20577"/>
          <ac:spMkLst>
            <pc:docMk/>
            <pc:sldMk cId="4089840093" sldId="728"/>
            <ac:spMk id="2" creationId="{F92AF725-37A3-414B-83A8-E582535F743C}"/>
          </ac:spMkLst>
        </pc:spChg>
        <pc:spChg chg="mod">
          <ac:chgData name="Mark Higgins" userId="ad4ee43bd0f7a961" providerId="LiveId" clId="{647653EF-4188-4197-B4D1-62B0EF62C349}" dt="2021-09-08T15:29:51.634" v="5314" actId="12"/>
          <ac:spMkLst>
            <pc:docMk/>
            <pc:sldMk cId="4089840093" sldId="728"/>
            <ac:spMk id="3" creationId="{A78E7CE9-F4C5-4007-BFBD-1555FFBA07AE}"/>
          </ac:spMkLst>
        </pc:spChg>
      </pc:sldChg>
      <pc:sldChg chg="modSp new del mod">
        <pc:chgData name="Mark Higgins" userId="ad4ee43bd0f7a961" providerId="LiveId" clId="{647653EF-4188-4197-B4D1-62B0EF62C349}" dt="2021-09-08T11:06:06.920" v="4630" actId="2696"/>
        <pc:sldMkLst>
          <pc:docMk/>
          <pc:sldMk cId="2236185836" sldId="729"/>
        </pc:sldMkLst>
        <pc:spChg chg="mod">
          <ac:chgData name="Mark Higgins" userId="ad4ee43bd0f7a961" providerId="LiveId" clId="{647653EF-4188-4197-B4D1-62B0EF62C349}" dt="2021-09-07T15:42:46.966" v="487" actId="20577"/>
          <ac:spMkLst>
            <pc:docMk/>
            <pc:sldMk cId="2236185836" sldId="729"/>
            <ac:spMk id="2" creationId="{8BD2EEC5-3868-4374-B632-3D282AD4D321}"/>
          </ac:spMkLst>
        </pc:spChg>
        <pc:spChg chg="mod">
          <ac:chgData name="Mark Higgins" userId="ad4ee43bd0f7a961" providerId="LiveId" clId="{647653EF-4188-4197-B4D1-62B0EF62C349}" dt="2021-09-07T16:09:37.909" v="646" actId="6549"/>
          <ac:spMkLst>
            <pc:docMk/>
            <pc:sldMk cId="2236185836" sldId="729"/>
            <ac:spMk id="3" creationId="{EF9C576E-99C5-4999-A508-E77B22F880E2}"/>
          </ac:spMkLst>
        </pc:spChg>
      </pc:sldChg>
      <pc:sldChg chg="add del">
        <pc:chgData name="Mark Higgins" userId="ad4ee43bd0f7a961" providerId="LiveId" clId="{647653EF-4188-4197-B4D1-62B0EF62C349}" dt="2021-09-09T09:52:46.474" v="8349" actId="47"/>
        <pc:sldMkLst>
          <pc:docMk/>
          <pc:sldMk cId="2698361923" sldId="729"/>
        </pc:sldMkLst>
      </pc:sldChg>
      <pc:sldChg chg="addSp modSp new mod ord">
        <pc:chgData name="Mark Higgins" userId="ad4ee43bd0f7a961" providerId="LiveId" clId="{647653EF-4188-4197-B4D1-62B0EF62C349}" dt="2021-09-08T09:15:00.357" v="2925" actId="15"/>
        <pc:sldMkLst>
          <pc:docMk/>
          <pc:sldMk cId="307547839" sldId="730"/>
        </pc:sldMkLst>
        <pc:spChg chg="mod">
          <ac:chgData name="Mark Higgins" userId="ad4ee43bd0f7a961" providerId="LiveId" clId="{647653EF-4188-4197-B4D1-62B0EF62C349}" dt="2021-09-08T08:27:58.636" v="859" actId="20577"/>
          <ac:spMkLst>
            <pc:docMk/>
            <pc:sldMk cId="307547839" sldId="730"/>
            <ac:spMk id="2" creationId="{AFD520BB-21A5-4252-8F5A-56BE325151F9}"/>
          </ac:spMkLst>
        </pc:spChg>
        <pc:spChg chg="mod">
          <ac:chgData name="Mark Higgins" userId="ad4ee43bd0f7a961" providerId="LiveId" clId="{647653EF-4188-4197-B4D1-62B0EF62C349}" dt="2021-09-08T09:15:00.357" v="2925" actId="15"/>
          <ac:spMkLst>
            <pc:docMk/>
            <pc:sldMk cId="307547839" sldId="730"/>
            <ac:spMk id="3" creationId="{E9572BCB-33F8-465F-9736-25F4A4D3B971}"/>
          </ac:spMkLst>
        </pc:spChg>
        <pc:picChg chg="add mod">
          <ac:chgData name="Mark Higgins" userId="ad4ee43bd0f7a961" providerId="LiveId" clId="{647653EF-4188-4197-B4D1-62B0EF62C349}" dt="2021-09-08T08:29:27.911" v="1106" actId="1076"/>
          <ac:picMkLst>
            <pc:docMk/>
            <pc:sldMk cId="307547839" sldId="730"/>
            <ac:picMk id="5" creationId="{139A02C5-0CAE-4F07-8508-D53FC60B8D5E}"/>
          </ac:picMkLst>
        </pc:picChg>
      </pc:sldChg>
      <pc:sldChg chg="addSp modSp new mod ord">
        <pc:chgData name="Mark Higgins" userId="ad4ee43bd0f7a961" providerId="LiveId" clId="{647653EF-4188-4197-B4D1-62B0EF62C349}" dt="2021-09-08T09:04:58.195" v="2526"/>
        <pc:sldMkLst>
          <pc:docMk/>
          <pc:sldMk cId="2642783198" sldId="731"/>
        </pc:sldMkLst>
        <pc:spChg chg="mod">
          <ac:chgData name="Mark Higgins" userId="ad4ee43bd0f7a961" providerId="LiveId" clId="{647653EF-4188-4197-B4D1-62B0EF62C349}" dt="2021-09-08T08:30:42.450" v="1174" actId="20577"/>
          <ac:spMkLst>
            <pc:docMk/>
            <pc:sldMk cId="2642783198" sldId="731"/>
            <ac:spMk id="2" creationId="{3542A854-0A4F-476E-9F02-BF0235FCECD1}"/>
          </ac:spMkLst>
        </pc:spChg>
        <pc:spChg chg="mod">
          <ac:chgData name="Mark Higgins" userId="ad4ee43bd0f7a961" providerId="LiveId" clId="{647653EF-4188-4197-B4D1-62B0EF62C349}" dt="2021-09-08T08:32:33.390" v="1317" actId="20577"/>
          <ac:spMkLst>
            <pc:docMk/>
            <pc:sldMk cId="2642783198" sldId="731"/>
            <ac:spMk id="3" creationId="{F4F01C57-E979-412C-9915-801748D0EB4A}"/>
          </ac:spMkLst>
        </pc:spChg>
        <pc:picChg chg="add mod">
          <ac:chgData name="Mark Higgins" userId="ad4ee43bd0f7a961" providerId="LiveId" clId="{647653EF-4188-4197-B4D1-62B0EF62C349}" dt="2021-09-08T08:32:31.094" v="1316" actId="1076"/>
          <ac:picMkLst>
            <pc:docMk/>
            <pc:sldMk cId="2642783198" sldId="731"/>
            <ac:picMk id="5" creationId="{785E5ECD-B483-441E-80B3-7A92C2AF4157}"/>
          </ac:picMkLst>
        </pc:picChg>
      </pc:sldChg>
      <pc:sldChg chg="addSp modSp new mod ord">
        <pc:chgData name="Mark Higgins" userId="ad4ee43bd0f7a961" providerId="LiveId" clId="{647653EF-4188-4197-B4D1-62B0EF62C349}" dt="2021-09-08T09:04:58.195" v="2526"/>
        <pc:sldMkLst>
          <pc:docMk/>
          <pc:sldMk cId="4079892440" sldId="732"/>
        </pc:sldMkLst>
        <pc:spChg chg="mod">
          <ac:chgData name="Mark Higgins" userId="ad4ee43bd0f7a961" providerId="LiveId" clId="{647653EF-4188-4197-B4D1-62B0EF62C349}" dt="2021-09-08T08:48:04.676" v="1459" actId="20577"/>
          <ac:spMkLst>
            <pc:docMk/>
            <pc:sldMk cId="4079892440" sldId="732"/>
            <ac:spMk id="2" creationId="{2572328E-9C26-4BE8-94BD-938EE02CE6D6}"/>
          </ac:spMkLst>
        </pc:spChg>
        <pc:spChg chg="mod">
          <ac:chgData name="Mark Higgins" userId="ad4ee43bd0f7a961" providerId="LiveId" clId="{647653EF-4188-4197-B4D1-62B0EF62C349}" dt="2021-09-08T08:49:44.411" v="1597" actId="20577"/>
          <ac:spMkLst>
            <pc:docMk/>
            <pc:sldMk cId="4079892440" sldId="732"/>
            <ac:spMk id="3" creationId="{825ADE8F-B3F6-4FD4-8B69-8FF243246F81}"/>
          </ac:spMkLst>
        </pc:spChg>
        <pc:picChg chg="add mod">
          <ac:chgData name="Mark Higgins" userId="ad4ee43bd0f7a961" providerId="LiveId" clId="{647653EF-4188-4197-B4D1-62B0EF62C349}" dt="2021-09-08T08:49:51.541" v="1599" actId="1076"/>
          <ac:picMkLst>
            <pc:docMk/>
            <pc:sldMk cId="4079892440" sldId="732"/>
            <ac:picMk id="5" creationId="{296AFF89-94B9-46E3-9749-A6C8694C6019}"/>
          </ac:picMkLst>
        </pc:picChg>
      </pc:sldChg>
      <pc:sldChg chg="addSp delSp modSp new mod ord">
        <pc:chgData name="Mark Higgins" userId="ad4ee43bd0f7a961" providerId="LiveId" clId="{647653EF-4188-4197-B4D1-62B0EF62C349}" dt="2021-09-08T09:24:38.746" v="3100" actId="20577"/>
        <pc:sldMkLst>
          <pc:docMk/>
          <pc:sldMk cId="1934917559" sldId="733"/>
        </pc:sldMkLst>
        <pc:spChg chg="mod">
          <ac:chgData name="Mark Higgins" userId="ad4ee43bd0f7a961" providerId="LiveId" clId="{647653EF-4188-4197-B4D1-62B0EF62C349}" dt="2021-09-08T09:24:38.746" v="3100" actId="20577"/>
          <ac:spMkLst>
            <pc:docMk/>
            <pc:sldMk cId="1934917559" sldId="733"/>
            <ac:spMk id="2" creationId="{549F1B38-CB12-48D5-9D27-DF119FEC6BEE}"/>
          </ac:spMkLst>
        </pc:spChg>
        <pc:spChg chg="mod">
          <ac:chgData name="Mark Higgins" userId="ad4ee43bd0f7a961" providerId="LiveId" clId="{647653EF-4188-4197-B4D1-62B0EF62C349}" dt="2021-09-08T08:52:49.164" v="1800" actId="20577"/>
          <ac:spMkLst>
            <pc:docMk/>
            <pc:sldMk cId="1934917559" sldId="733"/>
            <ac:spMk id="3" creationId="{F067B55E-5145-483C-AF3D-CDC5555AB04C}"/>
          </ac:spMkLst>
        </pc:spChg>
        <pc:picChg chg="add del mod">
          <ac:chgData name="Mark Higgins" userId="ad4ee43bd0f7a961" providerId="LiveId" clId="{647653EF-4188-4197-B4D1-62B0EF62C349}" dt="2021-09-08T08:51:36.523" v="1608" actId="22"/>
          <ac:picMkLst>
            <pc:docMk/>
            <pc:sldMk cId="1934917559" sldId="733"/>
            <ac:picMk id="5" creationId="{20EB30FA-C91B-4014-A26A-141221590329}"/>
          </ac:picMkLst>
        </pc:picChg>
        <pc:picChg chg="add mod">
          <ac:chgData name="Mark Higgins" userId="ad4ee43bd0f7a961" providerId="LiveId" clId="{647653EF-4188-4197-B4D1-62B0EF62C349}" dt="2021-09-08T08:52:22.218" v="1751" actId="1076"/>
          <ac:picMkLst>
            <pc:docMk/>
            <pc:sldMk cId="1934917559" sldId="733"/>
            <ac:picMk id="7" creationId="{F5482DB4-9ADA-478A-A2F6-878BBA186C38}"/>
          </ac:picMkLst>
        </pc:picChg>
      </pc:sldChg>
      <pc:sldChg chg="addSp modSp new mod ord">
        <pc:chgData name="Mark Higgins" userId="ad4ee43bd0f7a961" providerId="LiveId" clId="{647653EF-4188-4197-B4D1-62B0EF62C349}" dt="2021-09-08T09:04:58.195" v="2526"/>
        <pc:sldMkLst>
          <pc:docMk/>
          <pc:sldMk cId="1696381284" sldId="734"/>
        </pc:sldMkLst>
        <pc:spChg chg="mod">
          <ac:chgData name="Mark Higgins" userId="ad4ee43bd0f7a961" providerId="LiveId" clId="{647653EF-4188-4197-B4D1-62B0EF62C349}" dt="2021-09-08T08:53:21.009" v="1877" actId="20577"/>
          <ac:spMkLst>
            <pc:docMk/>
            <pc:sldMk cId="1696381284" sldId="734"/>
            <ac:spMk id="2" creationId="{CC7DD6EB-2EAA-4815-8AB1-0C1BD9A94018}"/>
          </ac:spMkLst>
        </pc:spChg>
        <pc:spChg chg="mod">
          <ac:chgData name="Mark Higgins" userId="ad4ee43bd0f7a961" providerId="LiveId" clId="{647653EF-4188-4197-B4D1-62B0EF62C349}" dt="2021-09-08T08:55:56.769" v="2057" actId="20577"/>
          <ac:spMkLst>
            <pc:docMk/>
            <pc:sldMk cId="1696381284" sldId="734"/>
            <ac:spMk id="3" creationId="{7B61A6C4-AB5B-454F-A965-D3392E845EB5}"/>
          </ac:spMkLst>
        </pc:spChg>
        <pc:picChg chg="add">
          <ac:chgData name="Mark Higgins" userId="ad4ee43bd0f7a961" providerId="LiveId" clId="{647653EF-4188-4197-B4D1-62B0EF62C349}" dt="2021-09-08T08:55:32.054" v="2038" actId="22"/>
          <ac:picMkLst>
            <pc:docMk/>
            <pc:sldMk cId="1696381284" sldId="734"/>
            <ac:picMk id="5" creationId="{09310793-D6C1-407A-BEE0-B7474F791B9B}"/>
          </ac:picMkLst>
        </pc:picChg>
      </pc:sldChg>
      <pc:sldChg chg="addSp modSp new mod ord">
        <pc:chgData name="Mark Higgins" userId="ad4ee43bd0f7a961" providerId="LiveId" clId="{647653EF-4188-4197-B4D1-62B0EF62C349}" dt="2021-09-08T09:04:58.195" v="2526"/>
        <pc:sldMkLst>
          <pc:docMk/>
          <pc:sldMk cId="4165303584" sldId="735"/>
        </pc:sldMkLst>
        <pc:spChg chg="mod">
          <ac:chgData name="Mark Higgins" userId="ad4ee43bd0f7a961" providerId="LiveId" clId="{647653EF-4188-4197-B4D1-62B0EF62C349}" dt="2021-09-08T08:56:17.544" v="2084" actId="20577"/>
          <ac:spMkLst>
            <pc:docMk/>
            <pc:sldMk cId="4165303584" sldId="735"/>
            <ac:spMk id="2" creationId="{AAD3848B-EBE9-46CD-BF52-FE9EFA488717}"/>
          </ac:spMkLst>
        </pc:spChg>
        <pc:spChg chg="mod">
          <ac:chgData name="Mark Higgins" userId="ad4ee43bd0f7a961" providerId="LiveId" clId="{647653EF-4188-4197-B4D1-62B0EF62C349}" dt="2021-09-08T08:57:34.480" v="2254" actId="20577"/>
          <ac:spMkLst>
            <pc:docMk/>
            <pc:sldMk cId="4165303584" sldId="735"/>
            <ac:spMk id="3" creationId="{89680905-DB02-4A61-99D6-9222D93AEC92}"/>
          </ac:spMkLst>
        </pc:spChg>
        <pc:picChg chg="add mod">
          <ac:chgData name="Mark Higgins" userId="ad4ee43bd0f7a961" providerId="LiveId" clId="{647653EF-4188-4197-B4D1-62B0EF62C349}" dt="2021-09-08T08:57:48.904" v="2260" actId="14100"/>
          <ac:picMkLst>
            <pc:docMk/>
            <pc:sldMk cId="4165303584" sldId="735"/>
            <ac:picMk id="5" creationId="{8B730B8C-443B-42BD-A174-8BA538868571}"/>
          </ac:picMkLst>
        </pc:picChg>
      </pc:sldChg>
      <pc:sldChg chg="addSp modSp new mod ord modNotesTx">
        <pc:chgData name="Mark Higgins" userId="ad4ee43bd0f7a961" providerId="LiveId" clId="{647653EF-4188-4197-B4D1-62B0EF62C349}" dt="2021-09-08T09:25:04.412" v="3111" actId="20577"/>
        <pc:sldMkLst>
          <pc:docMk/>
          <pc:sldMk cId="3876293331" sldId="736"/>
        </pc:sldMkLst>
        <pc:spChg chg="mod">
          <ac:chgData name="Mark Higgins" userId="ad4ee43bd0f7a961" providerId="LiveId" clId="{647653EF-4188-4197-B4D1-62B0EF62C349}" dt="2021-09-08T08:58:24.158" v="2287" actId="20577"/>
          <ac:spMkLst>
            <pc:docMk/>
            <pc:sldMk cId="3876293331" sldId="736"/>
            <ac:spMk id="2" creationId="{57F1D301-69B9-4536-99E6-4F09970E64FA}"/>
          </ac:spMkLst>
        </pc:spChg>
        <pc:spChg chg="mod">
          <ac:chgData name="Mark Higgins" userId="ad4ee43bd0f7a961" providerId="LiveId" clId="{647653EF-4188-4197-B4D1-62B0EF62C349}" dt="2021-09-08T09:25:04.412" v="3111" actId="20577"/>
          <ac:spMkLst>
            <pc:docMk/>
            <pc:sldMk cId="3876293331" sldId="736"/>
            <ac:spMk id="3" creationId="{E522E803-E6D8-47C9-BE82-6DCEB14D368E}"/>
          </ac:spMkLst>
        </pc:spChg>
        <pc:picChg chg="add mod">
          <ac:chgData name="Mark Higgins" userId="ad4ee43bd0f7a961" providerId="LiveId" clId="{647653EF-4188-4197-B4D1-62B0EF62C349}" dt="2021-09-08T09:02:39.110" v="2437" actId="1076"/>
          <ac:picMkLst>
            <pc:docMk/>
            <pc:sldMk cId="3876293331" sldId="736"/>
            <ac:picMk id="5" creationId="{6200BFC8-1D8E-46EC-806C-A0BE4124B866}"/>
          </ac:picMkLst>
        </pc:picChg>
      </pc:sldChg>
      <pc:sldChg chg="addSp delSp modSp new mod modClrScheme chgLayout">
        <pc:chgData name="Mark Higgins" userId="ad4ee43bd0f7a961" providerId="LiveId" clId="{647653EF-4188-4197-B4D1-62B0EF62C349}" dt="2021-09-08T09:05:34.582" v="2610" actId="20577"/>
        <pc:sldMkLst>
          <pc:docMk/>
          <pc:sldMk cId="3470252975" sldId="737"/>
        </pc:sldMkLst>
        <pc:spChg chg="del mod ord">
          <ac:chgData name="Mark Higgins" userId="ad4ee43bd0f7a961" providerId="LiveId" clId="{647653EF-4188-4197-B4D1-62B0EF62C349}" dt="2021-09-08T09:05:09.670" v="2528" actId="700"/>
          <ac:spMkLst>
            <pc:docMk/>
            <pc:sldMk cId="3470252975" sldId="737"/>
            <ac:spMk id="2" creationId="{A319DF55-697C-4A91-BBEC-3309C2D2BF16}"/>
          </ac:spMkLst>
        </pc:spChg>
        <pc:spChg chg="del mod ord">
          <ac:chgData name="Mark Higgins" userId="ad4ee43bd0f7a961" providerId="LiveId" clId="{647653EF-4188-4197-B4D1-62B0EF62C349}" dt="2021-09-08T09:05:09.670" v="2528" actId="700"/>
          <ac:spMkLst>
            <pc:docMk/>
            <pc:sldMk cId="3470252975" sldId="737"/>
            <ac:spMk id="3" creationId="{61C1D4EF-F6FA-4CCA-A958-2E5545AA271C}"/>
          </ac:spMkLst>
        </pc:spChg>
        <pc:spChg chg="add mod ord">
          <ac:chgData name="Mark Higgins" userId="ad4ee43bd0f7a961" providerId="LiveId" clId="{647653EF-4188-4197-B4D1-62B0EF62C349}" dt="2021-09-08T09:05:16.132" v="2548" actId="20577"/>
          <ac:spMkLst>
            <pc:docMk/>
            <pc:sldMk cId="3470252975" sldId="737"/>
            <ac:spMk id="4" creationId="{AB1A3186-7124-4109-A42C-7654993EAE58}"/>
          </ac:spMkLst>
        </pc:spChg>
        <pc:spChg chg="add mod ord">
          <ac:chgData name="Mark Higgins" userId="ad4ee43bd0f7a961" providerId="LiveId" clId="{647653EF-4188-4197-B4D1-62B0EF62C349}" dt="2021-09-08T09:05:34.582" v="2610" actId="20577"/>
          <ac:spMkLst>
            <pc:docMk/>
            <pc:sldMk cId="3470252975" sldId="737"/>
            <ac:spMk id="5" creationId="{8E828051-AAC6-41BF-9D24-F726C4B948A4}"/>
          </ac:spMkLst>
        </pc:spChg>
      </pc:sldChg>
      <pc:sldChg chg="addSp modSp new mod">
        <pc:chgData name="Mark Higgins" userId="ad4ee43bd0f7a961" providerId="LiveId" clId="{647653EF-4188-4197-B4D1-62B0EF62C349}" dt="2021-09-09T09:06:33.023" v="6333" actId="20577"/>
        <pc:sldMkLst>
          <pc:docMk/>
          <pc:sldMk cId="332731690" sldId="738"/>
        </pc:sldMkLst>
        <pc:spChg chg="mod">
          <ac:chgData name="Mark Higgins" userId="ad4ee43bd0f7a961" providerId="LiveId" clId="{647653EF-4188-4197-B4D1-62B0EF62C349}" dt="2021-09-09T09:06:33.023" v="6333" actId="20577"/>
          <ac:spMkLst>
            <pc:docMk/>
            <pc:sldMk cId="332731690" sldId="738"/>
            <ac:spMk id="2" creationId="{A4CB308F-D920-4E79-85CD-3F0CE5968E57}"/>
          </ac:spMkLst>
        </pc:spChg>
        <pc:spChg chg="mod">
          <ac:chgData name="Mark Higgins" userId="ad4ee43bd0f7a961" providerId="LiveId" clId="{647653EF-4188-4197-B4D1-62B0EF62C349}" dt="2021-09-08T09:12:14.405" v="2729" actId="20577"/>
          <ac:spMkLst>
            <pc:docMk/>
            <pc:sldMk cId="332731690" sldId="738"/>
            <ac:spMk id="3" creationId="{7D4CF582-7BEC-4A8C-B3D6-A63CD04DEE7F}"/>
          </ac:spMkLst>
        </pc:spChg>
        <pc:picChg chg="add mod">
          <ac:chgData name="Mark Higgins" userId="ad4ee43bd0f7a961" providerId="LiveId" clId="{647653EF-4188-4197-B4D1-62B0EF62C349}" dt="2021-09-08T09:08:17.791" v="2707" actId="1076"/>
          <ac:picMkLst>
            <pc:docMk/>
            <pc:sldMk cId="332731690" sldId="738"/>
            <ac:picMk id="5" creationId="{E508468E-A7AD-457B-98FD-3CA4DC31FE25}"/>
          </ac:picMkLst>
        </pc:picChg>
      </pc:sldChg>
      <pc:sldChg chg="modSp new mod">
        <pc:chgData name="Mark Higgins" userId="ad4ee43bd0f7a961" providerId="LiveId" clId="{647653EF-4188-4197-B4D1-62B0EF62C349}" dt="2021-09-08T09:13:08.554" v="2794" actId="20577"/>
        <pc:sldMkLst>
          <pc:docMk/>
          <pc:sldMk cId="3774060212" sldId="739"/>
        </pc:sldMkLst>
        <pc:spChg chg="mod">
          <ac:chgData name="Mark Higgins" userId="ad4ee43bd0f7a961" providerId="LiveId" clId="{647653EF-4188-4197-B4D1-62B0EF62C349}" dt="2021-09-08T09:12:51.770" v="2750" actId="20577"/>
          <ac:spMkLst>
            <pc:docMk/>
            <pc:sldMk cId="3774060212" sldId="739"/>
            <ac:spMk id="2" creationId="{A1BE1310-0E13-4227-8189-518F669B86D4}"/>
          </ac:spMkLst>
        </pc:spChg>
        <pc:spChg chg="mod">
          <ac:chgData name="Mark Higgins" userId="ad4ee43bd0f7a961" providerId="LiveId" clId="{647653EF-4188-4197-B4D1-62B0EF62C349}" dt="2021-09-08T09:13:08.554" v="2794" actId="20577"/>
          <ac:spMkLst>
            <pc:docMk/>
            <pc:sldMk cId="3774060212" sldId="739"/>
            <ac:spMk id="3" creationId="{132E6F20-0A77-49C4-8537-FAA41E1FF426}"/>
          </ac:spMkLst>
        </pc:spChg>
      </pc:sldChg>
      <pc:sldChg chg="addSp delSp modSp new mod">
        <pc:chgData name="Mark Higgins" userId="ad4ee43bd0f7a961" providerId="LiveId" clId="{647653EF-4188-4197-B4D1-62B0EF62C349}" dt="2021-09-08T09:18:32.646" v="3086" actId="1076"/>
        <pc:sldMkLst>
          <pc:docMk/>
          <pc:sldMk cId="3122003498" sldId="740"/>
        </pc:sldMkLst>
        <pc:spChg chg="mod">
          <ac:chgData name="Mark Higgins" userId="ad4ee43bd0f7a961" providerId="LiveId" clId="{647653EF-4188-4197-B4D1-62B0EF62C349}" dt="2021-09-08T09:17:36.319" v="3077" actId="20577"/>
          <ac:spMkLst>
            <pc:docMk/>
            <pc:sldMk cId="3122003498" sldId="740"/>
            <ac:spMk id="2" creationId="{E3B9C72A-3EE1-407E-A125-C838E1C3AD21}"/>
          </ac:spMkLst>
        </pc:spChg>
        <pc:spChg chg="mod">
          <ac:chgData name="Mark Higgins" userId="ad4ee43bd0f7a961" providerId="LiveId" clId="{647653EF-4188-4197-B4D1-62B0EF62C349}" dt="2021-09-08T09:18:03.830" v="3081" actId="14100"/>
          <ac:spMkLst>
            <pc:docMk/>
            <pc:sldMk cId="3122003498" sldId="740"/>
            <ac:spMk id="3" creationId="{539D6945-146A-44A3-9A1A-5A329FC55450}"/>
          </ac:spMkLst>
        </pc:spChg>
        <pc:picChg chg="add del">
          <ac:chgData name="Mark Higgins" userId="ad4ee43bd0f7a961" providerId="LiveId" clId="{647653EF-4188-4197-B4D1-62B0EF62C349}" dt="2021-09-08T09:17:59.501" v="3080" actId="21"/>
          <ac:picMkLst>
            <pc:docMk/>
            <pc:sldMk cId="3122003498" sldId="740"/>
            <ac:picMk id="5" creationId="{473E18C6-9822-4B5C-A0A1-E29758D62A57}"/>
          </ac:picMkLst>
        </pc:picChg>
        <pc:picChg chg="add del mod">
          <ac:chgData name="Mark Higgins" userId="ad4ee43bd0f7a961" providerId="LiveId" clId="{647653EF-4188-4197-B4D1-62B0EF62C349}" dt="2021-09-08T09:18:06.668" v="3083" actId="21"/>
          <ac:picMkLst>
            <pc:docMk/>
            <pc:sldMk cId="3122003498" sldId="740"/>
            <ac:picMk id="6" creationId="{0C51080A-C2A2-4CC6-BFA7-CD34EC29B8C8}"/>
          </ac:picMkLst>
        </pc:picChg>
        <pc:picChg chg="add mod">
          <ac:chgData name="Mark Higgins" userId="ad4ee43bd0f7a961" providerId="LiveId" clId="{647653EF-4188-4197-B4D1-62B0EF62C349}" dt="2021-09-08T09:18:32.646" v="3086" actId="1076"/>
          <ac:picMkLst>
            <pc:docMk/>
            <pc:sldMk cId="3122003498" sldId="740"/>
            <ac:picMk id="8" creationId="{B5693977-7AB4-43C5-8F69-069D2A45D06E}"/>
          </ac:picMkLst>
        </pc:picChg>
      </pc:sldChg>
      <pc:sldChg chg="modSp new mod">
        <pc:chgData name="Mark Higgins" userId="ad4ee43bd0f7a961" providerId="LiveId" clId="{647653EF-4188-4197-B4D1-62B0EF62C349}" dt="2021-09-08T09:27:52.023" v="3241" actId="20577"/>
        <pc:sldMkLst>
          <pc:docMk/>
          <pc:sldMk cId="678621518" sldId="741"/>
        </pc:sldMkLst>
        <pc:spChg chg="mod">
          <ac:chgData name="Mark Higgins" userId="ad4ee43bd0f7a961" providerId="LiveId" clId="{647653EF-4188-4197-B4D1-62B0EF62C349}" dt="2021-09-08T09:27:04.052" v="3132" actId="20577"/>
          <ac:spMkLst>
            <pc:docMk/>
            <pc:sldMk cId="678621518" sldId="741"/>
            <ac:spMk id="2" creationId="{3056E26D-EC3A-48F7-B331-D5476C2E69CE}"/>
          </ac:spMkLst>
        </pc:spChg>
        <pc:spChg chg="mod">
          <ac:chgData name="Mark Higgins" userId="ad4ee43bd0f7a961" providerId="LiveId" clId="{647653EF-4188-4197-B4D1-62B0EF62C349}" dt="2021-09-08T09:27:52.023" v="3241" actId="20577"/>
          <ac:spMkLst>
            <pc:docMk/>
            <pc:sldMk cId="678621518" sldId="741"/>
            <ac:spMk id="3" creationId="{A1C4E95F-EBCC-4B36-8479-3A230A1BAFB8}"/>
          </ac:spMkLst>
        </pc:spChg>
      </pc:sldChg>
      <pc:sldChg chg="addSp modSp new mod">
        <pc:chgData name="Mark Higgins" userId="ad4ee43bd0f7a961" providerId="LiveId" clId="{647653EF-4188-4197-B4D1-62B0EF62C349}" dt="2021-09-08T10:07:10.202" v="3950" actId="1076"/>
        <pc:sldMkLst>
          <pc:docMk/>
          <pc:sldMk cId="2723241041" sldId="742"/>
        </pc:sldMkLst>
        <pc:spChg chg="mod">
          <ac:chgData name="Mark Higgins" userId="ad4ee43bd0f7a961" providerId="LiveId" clId="{647653EF-4188-4197-B4D1-62B0EF62C349}" dt="2021-09-08T10:06:27.685" v="3948" actId="20577"/>
          <ac:spMkLst>
            <pc:docMk/>
            <pc:sldMk cId="2723241041" sldId="742"/>
            <ac:spMk id="2" creationId="{79EC3CBB-E97E-452F-9E16-BE6C46B9CA63}"/>
          </ac:spMkLst>
        </pc:spChg>
        <pc:spChg chg="mod">
          <ac:chgData name="Mark Higgins" userId="ad4ee43bd0f7a961" providerId="LiveId" clId="{647653EF-4188-4197-B4D1-62B0EF62C349}" dt="2021-09-08T10:05:55.892" v="3943" actId="1076"/>
          <ac:spMkLst>
            <pc:docMk/>
            <pc:sldMk cId="2723241041" sldId="742"/>
            <ac:spMk id="3" creationId="{C6E813A7-1EA2-41B9-93EF-92171934AB3D}"/>
          </ac:spMkLst>
        </pc:spChg>
        <pc:picChg chg="add mod ord">
          <ac:chgData name="Mark Higgins" userId="ad4ee43bd0f7a961" providerId="LiveId" clId="{647653EF-4188-4197-B4D1-62B0EF62C349}" dt="2021-09-08T10:07:10.202" v="3950" actId="1076"/>
          <ac:picMkLst>
            <pc:docMk/>
            <pc:sldMk cId="2723241041" sldId="742"/>
            <ac:picMk id="5" creationId="{A2CF1D19-B9B6-4603-BD69-672E67BD9E1E}"/>
          </ac:picMkLst>
        </pc:picChg>
      </pc:sldChg>
      <pc:sldChg chg="modSp new del mod">
        <pc:chgData name="Mark Higgins" userId="ad4ee43bd0f7a961" providerId="LiveId" clId="{647653EF-4188-4197-B4D1-62B0EF62C349}" dt="2021-09-08T10:20:34.372" v="4062" actId="47"/>
        <pc:sldMkLst>
          <pc:docMk/>
          <pc:sldMk cId="1896300869" sldId="743"/>
        </pc:sldMkLst>
        <pc:spChg chg="mod">
          <ac:chgData name="Mark Higgins" userId="ad4ee43bd0f7a961" providerId="LiveId" clId="{647653EF-4188-4197-B4D1-62B0EF62C349}" dt="2021-09-08T10:08:13.463" v="3986" actId="113"/>
          <ac:spMkLst>
            <pc:docMk/>
            <pc:sldMk cId="1896300869" sldId="743"/>
            <ac:spMk id="2" creationId="{DB211CC2-7118-45AE-9158-F2AC0E989193}"/>
          </ac:spMkLst>
        </pc:spChg>
        <pc:spChg chg="mod">
          <ac:chgData name="Mark Higgins" userId="ad4ee43bd0f7a961" providerId="LiveId" clId="{647653EF-4188-4197-B4D1-62B0EF62C349}" dt="2021-09-08T10:20:29.380" v="4060" actId="21"/>
          <ac:spMkLst>
            <pc:docMk/>
            <pc:sldMk cId="1896300869" sldId="743"/>
            <ac:spMk id="3" creationId="{23C6BBAB-C1BA-415C-B704-B6588242D233}"/>
          </ac:spMkLst>
        </pc:spChg>
      </pc:sldChg>
      <pc:sldChg chg="modSp new mod">
        <pc:chgData name="Mark Higgins" userId="ad4ee43bd0f7a961" providerId="LiveId" clId="{647653EF-4188-4197-B4D1-62B0EF62C349}" dt="2021-09-09T12:54:24.919" v="12330" actId="20577"/>
        <pc:sldMkLst>
          <pc:docMk/>
          <pc:sldMk cId="4066186202" sldId="744"/>
        </pc:sldMkLst>
        <pc:spChg chg="mod">
          <ac:chgData name="Mark Higgins" userId="ad4ee43bd0f7a961" providerId="LiveId" clId="{647653EF-4188-4197-B4D1-62B0EF62C349}" dt="2021-09-08T10:20:11.544" v="4056" actId="14100"/>
          <ac:spMkLst>
            <pc:docMk/>
            <pc:sldMk cId="4066186202" sldId="744"/>
            <ac:spMk id="2" creationId="{0B885EB5-A960-454C-A969-2478FCCEC572}"/>
          </ac:spMkLst>
        </pc:spChg>
        <pc:spChg chg="mod">
          <ac:chgData name="Mark Higgins" userId="ad4ee43bd0f7a961" providerId="LiveId" clId="{647653EF-4188-4197-B4D1-62B0EF62C349}" dt="2021-09-08T15:59:39.274" v="5918" actId="12"/>
          <ac:spMkLst>
            <pc:docMk/>
            <pc:sldMk cId="4066186202" sldId="744"/>
            <ac:spMk id="3" creationId="{3A95C09B-7C5C-4C05-83F7-3D32A8964383}"/>
          </ac:spMkLst>
        </pc:spChg>
        <pc:spChg chg="mod">
          <ac:chgData name="Mark Higgins" userId="ad4ee43bd0f7a961" providerId="LiveId" clId="{647653EF-4188-4197-B4D1-62B0EF62C349}" dt="2021-09-09T12:54:24.919" v="12330" actId="20577"/>
          <ac:spMkLst>
            <pc:docMk/>
            <pc:sldMk cId="4066186202" sldId="744"/>
            <ac:spMk id="4" creationId="{D5105E7A-D0F6-478E-A603-BEA9B8033B25}"/>
          </ac:spMkLst>
        </pc:spChg>
      </pc:sldChg>
      <pc:sldChg chg="modSp new mod">
        <pc:chgData name="Mark Higgins" userId="ad4ee43bd0f7a961" providerId="LiveId" clId="{647653EF-4188-4197-B4D1-62B0EF62C349}" dt="2021-09-08T10:24:03.460" v="4260"/>
        <pc:sldMkLst>
          <pc:docMk/>
          <pc:sldMk cId="770630686" sldId="745"/>
        </pc:sldMkLst>
        <pc:spChg chg="mod">
          <ac:chgData name="Mark Higgins" userId="ad4ee43bd0f7a961" providerId="LiveId" clId="{647653EF-4188-4197-B4D1-62B0EF62C349}" dt="2021-09-08T10:22:06.496" v="4114" actId="20577"/>
          <ac:spMkLst>
            <pc:docMk/>
            <pc:sldMk cId="770630686" sldId="745"/>
            <ac:spMk id="2" creationId="{82E6915D-19D3-4BC8-89FD-3615A6D6BCAD}"/>
          </ac:spMkLst>
        </pc:spChg>
        <pc:spChg chg="mod">
          <ac:chgData name="Mark Higgins" userId="ad4ee43bd0f7a961" providerId="LiveId" clId="{647653EF-4188-4197-B4D1-62B0EF62C349}" dt="2021-09-08T10:24:01.689" v="4259" actId="21"/>
          <ac:spMkLst>
            <pc:docMk/>
            <pc:sldMk cId="770630686" sldId="745"/>
            <ac:spMk id="3" creationId="{65B89865-A8C0-424A-B106-1E19A3E4C571}"/>
          </ac:spMkLst>
        </pc:spChg>
        <pc:spChg chg="mod">
          <ac:chgData name="Mark Higgins" userId="ad4ee43bd0f7a961" providerId="LiveId" clId="{647653EF-4188-4197-B4D1-62B0EF62C349}" dt="2021-09-08T10:24:03.460" v="4260"/>
          <ac:spMkLst>
            <pc:docMk/>
            <pc:sldMk cId="770630686" sldId="745"/>
            <ac:spMk id="4" creationId="{02B5F9ED-CA4E-41DD-86F2-7AC6DD74DFA6}"/>
          </ac:spMkLst>
        </pc:spChg>
      </pc:sldChg>
      <pc:sldChg chg="modSp add mod">
        <pc:chgData name="Mark Higgins" userId="ad4ee43bd0f7a961" providerId="LiveId" clId="{647653EF-4188-4197-B4D1-62B0EF62C349}" dt="2021-09-08T10:24:50.807" v="4344" actId="20577"/>
        <pc:sldMkLst>
          <pc:docMk/>
          <pc:sldMk cId="617376751" sldId="746"/>
        </pc:sldMkLst>
        <pc:spChg chg="mod">
          <ac:chgData name="Mark Higgins" userId="ad4ee43bd0f7a961" providerId="LiveId" clId="{647653EF-4188-4197-B4D1-62B0EF62C349}" dt="2021-09-08T10:22:36.122" v="4142" actId="20577"/>
          <ac:spMkLst>
            <pc:docMk/>
            <pc:sldMk cId="617376751" sldId="746"/>
            <ac:spMk id="2" creationId="{82E6915D-19D3-4BC8-89FD-3615A6D6BCAD}"/>
          </ac:spMkLst>
        </pc:spChg>
        <pc:spChg chg="mod">
          <ac:chgData name="Mark Higgins" userId="ad4ee43bd0f7a961" providerId="LiveId" clId="{647653EF-4188-4197-B4D1-62B0EF62C349}" dt="2021-09-08T10:24:30.752" v="4306" actId="20577"/>
          <ac:spMkLst>
            <pc:docMk/>
            <pc:sldMk cId="617376751" sldId="746"/>
            <ac:spMk id="3" creationId="{65B89865-A8C0-424A-B106-1E19A3E4C571}"/>
          </ac:spMkLst>
        </pc:spChg>
        <pc:spChg chg="mod">
          <ac:chgData name="Mark Higgins" userId="ad4ee43bd0f7a961" providerId="LiveId" clId="{647653EF-4188-4197-B4D1-62B0EF62C349}" dt="2021-09-08T10:24:50.807" v="4344" actId="20577"/>
          <ac:spMkLst>
            <pc:docMk/>
            <pc:sldMk cId="617376751" sldId="746"/>
            <ac:spMk id="4" creationId="{02B5F9ED-CA4E-41DD-86F2-7AC6DD74DFA6}"/>
          </ac:spMkLst>
        </pc:spChg>
      </pc:sldChg>
      <pc:sldChg chg="addSp delSp modSp add mod">
        <pc:chgData name="Mark Higgins" userId="ad4ee43bd0f7a961" providerId="LiveId" clId="{647653EF-4188-4197-B4D1-62B0EF62C349}" dt="2021-09-08T10:26:35.701" v="4430" actId="478"/>
        <pc:sldMkLst>
          <pc:docMk/>
          <pc:sldMk cId="1570186602" sldId="747"/>
        </pc:sldMkLst>
        <pc:spChg chg="mod">
          <ac:chgData name="Mark Higgins" userId="ad4ee43bd0f7a961" providerId="LiveId" clId="{647653EF-4188-4197-B4D1-62B0EF62C349}" dt="2021-09-08T10:25:20.956" v="4355" actId="20577"/>
          <ac:spMkLst>
            <pc:docMk/>
            <pc:sldMk cId="1570186602" sldId="747"/>
            <ac:spMk id="2" creationId="{82E6915D-19D3-4BC8-89FD-3615A6D6BCAD}"/>
          </ac:spMkLst>
        </pc:spChg>
        <pc:spChg chg="mod">
          <ac:chgData name="Mark Higgins" userId="ad4ee43bd0f7a961" providerId="LiveId" clId="{647653EF-4188-4197-B4D1-62B0EF62C349}" dt="2021-09-08T10:26:16.067" v="4427" actId="20577"/>
          <ac:spMkLst>
            <pc:docMk/>
            <pc:sldMk cId="1570186602" sldId="747"/>
            <ac:spMk id="3" creationId="{65B89865-A8C0-424A-B106-1E19A3E4C571}"/>
          </ac:spMkLst>
        </pc:spChg>
        <pc:spChg chg="del">
          <ac:chgData name="Mark Higgins" userId="ad4ee43bd0f7a961" providerId="LiveId" clId="{647653EF-4188-4197-B4D1-62B0EF62C349}" dt="2021-09-08T10:26:34.506" v="4429" actId="478"/>
          <ac:spMkLst>
            <pc:docMk/>
            <pc:sldMk cId="1570186602" sldId="747"/>
            <ac:spMk id="4" creationId="{02B5F9ED-CA4E-41DD-86F2-7AC6DD74DFA6}"/>
          </ac:spMkLst>
        </pc:spChg>
        <pc:spChg chg="add del mod">
          <ac:chgData name="Mark Higgins" userId="ad4ee43bd0f7a961" providerId="LiveId" clId="{647653EF-4188-4197-B4D1-62B0EF62C349}" dt="2021-09-08T10:26:35.701" v="4430" actId="478"/>
          <ac:spMkLst>
            <pc:docMk/>
            <pc:sldMk cId="1570186602" sldId="747"/>
            <ac:spMk id="6" creationId="{9321712D-3311-4C9F-A724-58A44687E374}"/>
          </ac:spMkLst>
        </pc:spChg>
      </pc:sldChg>
      <pc:sldChg chg="new del">
        <pc:chgData name="Mark Higgins" userId="ad4ee43bd0f7a961" providerId="LiveId" clId="{647653EF-4188-4197-B4D1-62B0EF62C349}" dt="2021-09-08T10:25:05.520" v="4346" actId="47"/>
        <pc:sldMkLst>
          <pc:docMk/>
          <pc:sldMk cId="2126946114" sldId="747"/>
        </pc:sldMkLst>
      </pc:sldChg>
      <pc:sldChg chg="modSp add mod">
        <pc:chgData name="Mark Higgins" userId="ad4ee43bd0f7a961" providerId="LiveId" clId="{647653EF-4188-4197-B4D1-62B0EF62C349}" dt="2021-09-08T10:27:31.709" v="4517" actId="20577"/>
        <pc:sldMkLst>
          <pc:docMk/>
          <pc:sldMk cId="2759050896" sldId="748"/>
        </pc:sldMkLst>
        <pc:spChg chg="mod">
          <ac:chgData name="Mark Higgins" userId="ad4ee43bd0f7a961" providerId="LiveId" clId="{647653EF-4188-4197-B4D1-62B0EF62C349}" dt="2021-09-08T10:26:55.470" v="4458" actId="20577"/>
          <ac:spMkLst>
            <pc:docMk/>
            <pc:sldMk cId="2759050896" sldId="748"/>
            <ac:spMk id="2" creationId="{82E6915D-19D3-4BC8-89FD-3615A6D6BCAD}"/>
          </ac:spMkLst>
        </pc:spChg>
        <pc:spChg chg="mod">
          <ac:chgData name="Mark Higgins" userId="ad4ee43bd0f7a961" providerId="LiveId" clId="{647653EF-4188-4197-B4D1-62B0EF62C349}" dt="2021-09-08T10:27:31.709" v="4517" actId="20577"/>
          <ac:spMkLst>
            <pc:docMk/>
            <pc:sldMk cId="2759050896" sldId="748"/>
            <ac:spMk id="3" creationId="{65B89865-A8C0-424A-B106-1E19A3E4C571}"/>
          </ac:spMkLst>
        </pc:spChg>
      </pc:sldChg>
      <pc:sldChg chg="addSp delSp modSp new mod">
        <pc:chgData name="Mark Higgins" userId="ad4ee43bd0f7a961" providerId="LiveId" clId="{647653EF-4188-4197-B4D1-62B0EF62C349}" dt="2021-09-08T10:37:54.940" v="4628" actId="20577"/>
        <pc:sldMkLst>
          <pc:docMk/>
          <pc:sldMk cId="2085346251" sldId="749"/>
        </pc:sldMkLst>
        <pc:spChg chg="mod">
          <ac:chgData name="Mark Higgins" userId="ad4ee43bd0f7a961" providerId="LiveId" clId="{647653EF-4188-4197-B4D1-62B0EF62C349}" dt="2021-09-08T10:37:33.071" v="4622" actId="20577"/>
          <ac:spMkLst>
            <pc:docMk/>
            <pc:sldMk cId="2085346251" sldId="749"/>
            <ac:spMk id="2" creationId="{D40BF2D4-8835-46D2-BD41-E37842792346}"/>
          </ac:spMkLst>
        </pc:spChg>
        <pc:spChg chg="mod">
          <ac:chgData name="Mark Higgins" userId="ad4ee43bd0f7a961" providerId="LiveId" clId="{647653EF-4188-4197-B4D1-62B0EF62C349}" dt="2021-09-08T10:37:54.940" v="4628" actId="20577"/>
          <ac:spMkLst>
            <pc:docMk/>
            <pc:sldMk cId="2085346251" sldId="749"/>
            <ac:spMk id="3" creationId="{3E6BEAB8-451A-4A1D-BED2-CB8698FDE0DE}"/>
          </ac:spMkLst>
        </pc:spChg>
        <pc:picChg chg="add del mod">
          <ac:chgData name="Mark Higgins" userId="ad4ee43bd0f7a961" providerId="LiveId" clId="{647653EF-4188-4197-B4D1-62B0EF62C349}" dt="2021-09-08T10:37:08.878" v="4595"/>
          <ac:picMkLst>
            <pc:docMk/>
            <pc:sldMk cId="2085346251" sldId="749"/>
            <ac:picMk id="5" creationId="{754F284C-C0BC-4475-8975-3AB8A6BA25D8}"/>
          </ac:picMkLst>
        </pc:picChg>
        <pc:picChg chg="add mod">
          <ac:chgData name="Mark Higgins" userId="ad4ee43bd0f7a961" providerId="LiveId" clId="{647653EF-4188-4197-B4D1-62B0EF62C349}" dt="2021-09-08T10:37:48.430" v="4627" actId="1076"/>
          <ac:picMkLst>
            <pc:docMk/>
            <pc:sldMk cId="2085346251" sldId="749"/>
            <ac:picMk id="7" creationId="{241833EA-63A3-466C-8345-C6D888A9E209}"/>
          </ac:picMkLst>
        </pc:picChg>
      </pc:sldChg>
      <pc:sldChg chg="addSp delSp modSp new mod">
        <pc:chgData name="Mark Higgins" userId="ad4ee43bd0f7a961" providerId="LiveId" clId="{647653EF-4188-4197-B4D1-62B0EF62C349}" dt="2021-09-08T14:01:47.380" v="4738" actId="20577"/>
        <pc:sldMkLst>
          <pc:docMk/>
          <pc:sldMk cId="2018838890" sldId="750"/>
        </pc:sldMkLst>
        <pc:spChg chg="mod">
          <ac:chgData name="Mark Higgins" userId="ad4ee43bd0f7a961" providerId="LiveId" clId="{647653EF-4188-4197-B4D1-62B0EF62C349}" dt="2021-09-08T13:59:43.500" v="4670"/>
          <ac:spMkLst>
            <pc:docMk/>
            <pc:sldMk cId="2018838890" sldId="750"/>
            <ac:spMk id="2" creationId="{73ABB5C0-7797-4E62-BD5C-EADF4A7CD391}"/>
          </ac:spMkLst>
        </pc:spChg>
        <pc:spChg chg="del">
          <ac:chgData name="Mark Higgins" userId="ad4ee43bd0f7a961" providerId="LiveId" clId="{647653EF-4188-4197-B4D1-62B0EF62C349}" dt="2021-09-08T13:59:55.683" v="4671" actId="3680"/>
          <ac:spMkLst>
            <pc:docMk/>
            <pc:sldMk cId="2018838890" sldId="750"/>
            <ac:spMk id="3" creationId="{96F53DAE-5B74-4D47-81C7-142D07EFA951}"/>
          </ac:spMkLst>
        </pc:spChg>
        <pc:graphicFrameChg chg="add mod ord modGraphic">
          <ac:chgData name="Mark Higgins" userId="ad4ee43bd0f7a961" providerId="LiveId" clId="{647653EF-4188-4197-B4D1-62B0EF62C349}" dt="2021-09-08T14:01:47.380" v="4738" actId="20577"/>
          <ac:graphicFrameMkLst>
            <pc:docMk/>
            <pc:sldMk cId="2018838890" sldId="750"/>
            <ac:graphicFrameMk id="4" creationId="{8A37CDB9-E18B-44F7-B972-B90D1179C821}"/>
          </ac:graphicFrameMkLst>
        </pc:graphicFrameChg>
      </pc:sldChg>
      <pc:sldChg chg="modSp new mod">
        <pc:chgData name="Mark Higgins" userId="ad4ee43bd0f7a961" providerId="LiveId" clId="{647653EF-4188-4197-B4D1-62B0EF62C349}" dt="2021-09-09T12:54:52.896" v="12334" actId="20577"/>
        <pc:sldMkLst>
          <pc:docMk/>
          <pc:sldMk cId="3539341101" sldId="751"/>
        </pc:sldMkLst>
        <pc:spChg chg="mod">
          <ac:chgData name="Mark Higgins" userId="ad4ee43bd0f7a961" providerId="LiveId" clId="{647653EF-4188-4197-B4D1-62B0EF62C349}" dt="2021-09-09T12:54:52.896" v="12334" actId="20577"/>
          <ac:spMkLst>
            <pc:docMk/>
            <pc:sldMk cId="3539341101" sldId="751"/>
            <ac:spMk id="2" creationId="{1BB4857F-8796-4749-928C-198127ADE2FB}"/>
          </ac:spMkLst>
        </pc:spChg>
        <pc:spChg chg="mod">
          <ac:chgData name="Mark Higgins" userId="ad4ee43bd0f7a961" providerId="LiveId" clId="{647653EF-4188-4197-B4D1-62B0EF62C349}" dt="2021-09-08T15:58:41.532" v="5909" actId="12"/>
          <ac:spMkLst>
            <pc:docMk/>
            <pc:sldMk cId="3539341101" sldId="751"/>
            <ac:spMk id="3" creationId="{3AB7AE0C-5A41-40B0-AED7-1AF4736BCA6A}"/>
          </ac:spMkLst>
        </pc:spChg>
      </pc:sldChg>
      <pc:sldChg chg="modSp new mod">
        <pc:chgData name="Mark Higgins" userId="ad4ee43bd0f7a961" providerId="LiveId" clId="{647653EF-4188-4197-B4D1-62B0EF62C349}" dt="2021-09-09T12:54:56.393" v="12336" actId="20577"/>
        <pc:sldMkLst>
          <pc:docMk/>
          <pc:sldMk cId="3580120427" sldId="752"/>
        </pc:sldMkLst>
        <pc:spChg chg="mod">
          <ac:chgData name="Mark Higgins" userId="ad4ee43bd0f7a961" providerId="LiveId" clId="{647653EF-4188-4197-B4D1-62B0EF62C349}" dt="2021-09-09T12:54:56.393" v="12336" actId="20577"/>
          <ac:spMkLst>
            <pc:docMk/>
            <pc:sldMk cId="3580120427" sldId="752"/>
            <ac:spMk id="2" creationId="{87610D9C-BD6C-4444-A299-99F5760BAF0E}"/>
          </ac:spMkLst>
        </pc:spChg>
        <pc:spChg chg="mod">
          <ac:chgData name="Mark Higgins" userId="ad4ee43bd0f7a961" providerId="LiveId" clId="{647653EF-4188-4197-B4D1-62B0EF62C349}" dt="2021-09-08T15:58:36.862" v="5908" actId="12"/>
          <ac:spMkLst>
            <pc:docMk/>
            <pc:sldMk cId="3580120427" sldId="752"/>
            <ac:spMk id="3" creationId="{9FF05AF0-4B53-448B-B409-D3C128C84C03}"/>
          </ac:spMkLst>
        </pc:spChg>
      </pc:sldChg>
      <pc:sldChg chg="modSp new mod">
        <pc:chgData name="Mark Higgins" userId="ad4ee43bd0f7a961" providerId="LiveId" clId="{647653EF-4188-4197-B4D1-62B0EF62C349}" dt="2021-09-09T12:54:59.813" v="12338" actId="20577"/>
        <pc:sldMkLst>
          <pc:docMk/>
          <pc:sldMk cId="3010225684" sldId="753"/>
        </pc:sldMkLst>
        <pc:spChg chg="mod">
          <ac:chgData name="Mark Higgins" userId="ad4ee43bd0f7a961" providerId="LiveId" clId="{647653EF-4188-4197-B4D1-62B0EF62C349}" dt="2021-09-09T12:54:59.813" v="12338" actId="20577"/>
          <ac:spMkLst>
            <pc:docMk/>
            <pc:sldMk cId="3010225684" sldId="753"/>
            <ac:spMk id="2" creationId="{401D1D14-A222-4EE8-B2FF-FE298B7DF0FA}"/>
          </ac:spMkLst>
        </pc:spChg>
        <pc:spChg chg="mod">
          <ac:chgData name="Mark Higgins" userId="ad4ee43bd0f7a961" providerId="LiveId" clId="{647653EF-4188-4197-B4D1-62B0EF62C349}" dt="2021-09-09T09:15:36.197" v="6929" actId="113"/>
          <ac:spMkLst>
            <pc:docMk/>
            <pc:sldMk cId="3010225684" sldId="753"/>
            <ac:spMk id="3" creationId="{49BB9FA9-D075-4304-A37F-AAF49C0B6A7C}"/>
          </ac:spMkLst>
        </pc:spChg>
      </pc:sldChg>
      <pc:sldChg chg="modSp new mod">
        <pc:chgData name="Mark Higgins" userId="ad4ee43bd0f7a961" providerId="LiveId" clId="{647653EF-4188-4197-B4D1-62B0EF62C349}" dt="2021-09-09T12:55:03.877" v="12340" actId="20577"/>
        <pc:sldMkLst>
          <pc:docMk/>
          <pc:sldMk cId="1173022864" sldId="754"/>
        </pc:sldMkLst>
        <pc:spChg chg="mod">
          <ac:chgData name="Mark Higgins" userId="ad4ee43bd0f7a961" providerId="LiveId" clId="{647653EF-4188-4197-B4D1-62B0EF62C349}" dt="2021-09-09T12:55:03.877" v="12340" actId="20577"/>
          <ac:spMkLst>
            <pc:docMk/>
            <pc:sldMk cId="1173022864" sldId="754"/>
            <ac:spMk id="2" creationId="{29EE2AEC-0835-4E20-81E4-B461CE63A0B2}"/>
          </ac:spMkLst>
        </pc:spChg>
        <pc:spChg chg="mod">
          <ac:chgData name="Mark Higgins" userId="ad4ee43bd0f7a961" providerId="LiveId" clId="{647653EF-4188-4197-B4D1-62B0EF62C349}" dt="2021-09-09T09:15:51.604" v="6933" actId="113"/>
          <ac:spMkLst>
            <pc:docMk/>
            <pc:sldMk cId="1173022864" sldId="754"/>
            <ac:spMk id="3" creationId="{C3F4B77D-2814-4FEF-B37C-272F71A99C5A}"/>
          </ac:spMkLst>
        </pc:spChg>
      </pc:sldChg>
      <pc:sldChg chg="modSp new del mod">
        <pc:chgData name="Mark Higgins" userId="ad4ee43bd0f7a961" providerId="LiveId" clId="{647653EF-4188-4197-B4D1-62B0EF62C349}" dt="2021-09-09T09:09:23.900" v="6355" actId="47"/>
        <pc:sldMkLst>
          <pc:docMk/>
          <pc:sldMk cId="4037847139" sldId="754"/>
        </pc:sldMkLst>
        <pc:spChg chg="mod">
          <ac:chgData name="Mark Higgins" userId="ad4ee43bd0f7a961" providerId="LiveId" clId="{647653EF-4188-4197-B4D1-62B0EF62C349}" dt="2021-09-09T09:08:56.317" v="6354" actId="20577"/>
          <ac:spMkLst>
            <pc:docMk/>
            <pc:sldMk cId="4037847139" sldId="754"/>
            <ac:spMk id="2" creationId="{4E9F14D6-C0F7-414C-9EB0-EB508749F86E}"/>
          </ac:spMkLst>
        </pc:spChg>
      </pc:sldChg>
      <pc:sldChg chg="modSp new mod">
        <pc:chgData name="Mark Higgins" userId="ad4ee43bd0f7a961" providerId="LiveId" clId="{647653EF-4188-4197-B4D1-62B0EF62C349}" dt="2021-09-09T12:55:07.882" v="12342" actId="20577"/>
        <pc:sldMkLst>
          <pc:docMk/>
          <pc:sldMk cId="3597424047" sldId="755"/>
        </pc:sldMkLst>
        <pc:spChg chg="mod">
          <ac:chgData name="Mark Higgins" userId="ad4ee43bd0f7a961" providerId="LiveId" clId="{647653EF-4188-4197-B4D1-62B0EF62C349}" dt="2021-09-09T12:55:07.882" v="12342" actId="20577"/>
          <ac:spMkLst>
            <pc:docMk/>
            <pc:sldMk cId="3597424047" sldId="755"/>
            <ac:spMk id="2" creationId="{BA7536C8-1243-4AF5-A008-9D212FC0CBE4}"/>
          </ac:spMkLst>
        </pc:spChg>
        <pc:spChg chg="mod">
          <ac:chgData name="Mark Higgins" userId="ad4ee43bd0f7a961" providerId="LiveId" clId="{647653EF-4188-4197-B4D1-62B0EF62C349}" dt="2021-09-09T09:15:24.071" v="6927" actId="113"/>
          <ac:spMkLst>
            <pc:docMk/>
            <pc:sldMk cId="3597424047" sldId="755"/>
            <ac:spMk id="3" creationId="{68B79A21-A458-4052-907B-276AB1D73994}"/>
          </ac:spMkLst>
        </pc:spChg>
      </pc:sldChg>
      <pc:sldChg chg="modSp new mod">
        <pc:chgData name="Mark Higgins" userId="ad4ee43bd0f7a961" providerId="LiveId" clId="{647653EF-4188-4197-B4D1-62B0EF62C349}" dt="2021-09-09T12:55:12.442" v="12344" actId="20577"/>
        <pc:sldMkLst>
          <pc:docMk/>
          <pc:sldMk cId="192846444" sldId="756"/>
        </pc:sldMkLst>
        <pc:spChg chg="mod">
          <ac:chgData name="Mark Higgins" userId="ad4ee43bd0f7a961" providerId="LiveId" clId="{647653EF-4188-4197-B4D1-62B0EF62C349}" dt="2021-09-09T12:55:12.442" v="12344" actId="20577"/>
          <ac:spMkLst>
            <pc:docMk/>
            <pc:sldMk cId="192846444" sldId="756"/>
            <ac:spMk id="2" creationId="{BAA89689-7137-4340-B3F4-197A66D12BC1}"/>
          </ac:spMkLst>
        </pc:spChg>
        <pc:spChg chg="mod">
          <ac:chgData name="Mark Higgins" userId="ad4ee43bd0f7a961" providerId="LiveId" clId="{647653EF-4188-4197-B4D1-62B0EF62C349}" dt="2021-09-09T09:17:23.073" v="7087" actId="20577"/>
          <ac:spMkLst>
            <pc:docMk/>
            <pc:sldMk cId="192846444" sldId="756"/>
            <ac:spMk id="3" creationId="{CDF89FEC-A921-41D4-B826-87495DF1D861}"/>
          </ac:spMkLst>
        </pc:spChg>
      </pc:sldChg>
      <pc:sldChg chg="addSp delSp modSp new mod">
        <pc:chgData name="Mark Higgins" userId="ad4ee43bd0f7a961" providerId="LiveId" clId="{647653EF-4188-4197-B4D1-62B0EF62C349}" dt="2021-09-09T12:55:17.316" v="12346" actId="20577"/>
        <pc:sldMkLst>
          <pc:docMk/>
          <pc:sldMk cId="1815768866" sldId="757"/>
        </pc:sldMkLst>
        <pc:spChg chg="mod">
          <ac:chgData name="Mark Higgins" userId="ad4ee43bd0f7a961" providerId="LiveId" clId="{647653EF-4188-4197-B4D1-62B0EF62C349}" dt="2021-09-09T12:55:17.316" v="12346" actId="20577"/>
          <ac:spMkLst>
            <pc:docMk/>
            <pc:sldMk cId="1815768866" sldId="757"/>
            <ac:spMk id="2" creationId="{EAFA9237-BBAC-48E6-947A-9659CE1BE2F2}"/>
          </ac:spMkLst>
        </pc:spChg>
        <pc:spChg chg="mod">
          <ac:chgData name="Mark Higgins" userId="ad4ee43bd0f7a961" providerId="LiveId" clId="{647653EF-4188-4197-B4D1-62B0EF62C349}" dt="2021-09-09T09:25:51.691" v="7106" actId="20577"/>
          <ac:spMkLst>
            <pc:docMk/>
            <pc:sldMk cId="1815768866" sldId="757"/>
            <ac:spMk id="3" creationId="{0586534F-53BB-494E-8F0F-BD32767322B6}"/>
          </ac:spMkLst>
        </pc:spChg>
        <pc:picChg chg="add del mod">
          <ac:chgData name="Mark Higgins" userId="ad4ee43bd0f7a961" providerId="LiveId" clId="{647653EF-4188-4197-B4D1-62B0EF62C349}" dt="2021-09-09T09:27:03.377" v="7109" actId="478"/>
          <ac:picMkLst>
            <pc:docMk/>
            <pc:sldMk cId="1815768866" sldId="757"/>
            <ac:picMk id="5" creationId="{1F16B5F8-3E97-40FE-A687-957394C45584}"/>
          </ac:picMkLst>
        </pc:picChg>
        <pc:picChg chg="add mod">
          <ac:chgData name="Mark Higgins" userId="ad4ee43bd0f7a961" providerId="LiveId" clId="{647653EF-4188-4197-B4D1-62B0EF62C349}" dt="2021-09-09T09:27:10.284" v="7111" actId="1076"/>
          <ac:picMkLst>
            <pc:docMk/>
            <pc:sldMk cId="1815768866" sldId="757"/>
            <ac:picMk id="7" creationId="{CA08C98E-0A9E-485A-A5D3-104D5B96924B}"/>
          </ac:picMkLst>
        </pc:picChg>
      </pc:sldChg>
      <pc:sldChg chg="addSp modSp new mod">
        <pc:chgData name="Mark Higgins" userId="ad4ee43bd0f7a961" providerId="LiveId" clId="{647653EF-4188-4197-B4D1-62B0EF62C349}" dt="2021-09-09T12:55:22.537" v="12348" actId="20577"/>
        <pc:sldMkLst>
          <pc:docMk/>
          <pc:sldMk cId="107335709" sldId="758"/>
        </pc:sldMkLst>
        <pc:spChg chg="mod">
          <ac:chgData name="Mark Higgins" userId="ad4ee43bd0f7a961" providerId="LiveId" clId="{647653EF-4188-4197-B4D1-62B0EF62C349}" dt="2021-09-09T12:55:22.537" v="12348" actId="20577"/>
          <ac:spMkLst>
            <pc:docMk/>
            <pc:sldMk cId="107335709" sldId="758"/>
            <ac:spMk id="2" creationId="{43BAAE52-1509-46FA-A105-04A9619D64DC}"/>
          </ac:spMkLst>
        </pc:spChg>
        <pc:spChg chg="mod">
          <ac:chgData name="Mark Higgins" userId="ad4ee43bd0f7a961" providerId="LiveId" clId="{647653EF-4188-4197-B4D1-62B0EF62C349}" dt="2021-09-09T09:28:57.331" v="7229" actId="20577"/>
          <ac:spMkLst>
            <pc:docMk/>
            <pc:sldMk cId="107335709" sldId="758"/>
            <ac:spMk id="3" creationId="{9454C529-E6EF-4B71-AC87-E144CAB4E824}"/>
          </ac:spMkLst>
        </pc:spChg>
        <pc:picChg chg="add mod">
          <ac:chgData name="Mark Higgins" userId="ad4ee43bd0f7a961" providerId="LiveId" clId="{647653EF-4188-4197-B4D1-62B0EF62C349}" dt="2021-09-09T09:29:35.598" v="7232" actId="14100"/>
          <ac:picMkLst>
            <pc:docMk/>
            <pc:sldMk cId="107335709" sldId="758"/>
            <ac:picMk id="5" creationId="{85A52650-E4DC-497D-828C-870A2DEE54E1}"/>
          </ac:picMkLst>
        </pc:picChg>
      </pc:sldChg>
      <pc:sldChg chg="modSp new mod">
        <pc:chgData name="Mark Higgins" userId="ad4ee43bd0f7a961" providerId="LiveId" clId="{647653EF-4188-4197-B4D1-62B0EF62C349}" dt="2021-09-09T12:55:27.547" v="12350" actId="20577"/>
        <pc:sldMkLst>
          <pc:docMk/>
          <pc:sldMk cId="2045349611" sldId="759"/>
        </pc:sldMkLst>
        <pc:spChg chg="mod">
          <ac:chgData name="Mark Higgins" userId="ad4ee43bd0f7a961" providerId="LiveId" clId="{647653EF-4188-4197-B4D1-62B0EF62C349}" dt="2021-09-09T12:55:27.547" v="12350" actId="20577"/>
          <ac:spMkLst>
            <pc:docMk/>
            <pc:sldMk cId="2045349611" sldId="759"/>
            <ac:spMk id="2" creationId="{DD75EB1F-A187-4F8E-A63A-3BD6C54B3014}"/>
          </ac:spMkLst>
        </pc:spChg>
        <pc:spChg chg="mod">
          <ac:chgData name="Mark Higgins" userId="ad4ee43bd0f7a961" providerId="LiveId" clId="{647653EF-4188-4197-B4D1-62B0EF62C349}" dt="2021-09-09T09:33:03.487" v="7511" actId="15"/>
          <ac:spMkLst>
            <pc:docMk/>
            <pc:sldMk cId="2045349611" sldId="759"/>
            <ac:spMk id="3" creationId="{FA3AE9BA-6935-4460-801B-096F2E05C6CE}"/>
          </ac:spMkLst>
        </pc:spChg>
      </pc:sldChg>
      <pc:sldChg chg="addSp modSp new mod">
        <pc:chgData name="Mark Higgins" userId="ad4ee43bd0f7a961" providerId="LiveId" clId="{647653EF-4188-4197-B4D1-62B0EF62C349}" dt="2021-09-09T12:55:31.522" v="12352" actId="20577"/>
        <pc:sldMkLst>
          <pc:docMk/>
          <pc:sldMk cId="3253721968" sldId="760"/>
        </pc:sldMkLst>
        <pc:spChg chg="mod">
          <ac:chgData name="Mark Higgins" userId="ad4ee43bd0f7a961" providerId="LiveId" clId="{647653EF-4188-4197-B4D1-62B0EF62C349}" dt="2021-09-09T12:55:31.522" v="12352" actId="20577"/>
          <ac:spMkLst>
            <pc:docMk/>
            <pc:sldMk cId="3253721968" sldId="760"/>
            <ac:spMk id="2" creationId="{EB634CC2-0C76-47E8-9A95-CE0D6FDF258F}"/>
          </ac:spMkLst>
        </pc:spChg>
        <pc:spChg chg="mod">
          <ac:chgData name="Mark Higgins" userId="ad4ee43bd0f7a961" providerId="LiveId" clId="{647653EF-4188-4197-B4D1-62B0EF62C349}" dt="2021-09-09T09:51:20.015" v="8337" actId="20577"/>
          <ac:spMkLst>
            <pc:docMk/>
            <pc:sldMk cId="3253721968" sldId="760"/>
            <ac:spMk id="3" creationId="{657A60F7-E7D0-4967-9B58-18FAC5ED161B}"/>
          </ac:spMkLst>
        </pc:spChg>
        <pc:picChg chg="add mod">
          <ac:chgData name="Mark Higgins" userId="ad4ee43bd0f7a961" providerId="LiveId" clId="{647653EF-4188-4197-B4D1-62B0EF62C349}" dt="2021-09-09T09:51:30.791" v="8341" actId="1076"/>
          <ac:picMkLst>
            <pc:docMk/>
            <pc:sldMk cId="3253721968" sldId="760"/>
            <ac:picMk id="5" creationId="{045571A5-71A1-4DF8-A4E3-D3DCACFDD431}"/>
          </ac:picMkLst>
        </pc:picChg>
      </pc:sldChg>
      <pc:sldChg chg="addSp modSp new mod">
        <pc:chgData name="Mark Higgins" userId="ad4ee43bd0f7a961" providerId="LiveId" clId="{647653EF-4188-4197-B4D1-62B0EF62C349}" dt="2021-09-09T12:55:36.456" v="12354" actId="20577"/>
        <pc:sldMkLst>
          <pc:docMk/>
          <pc:sldMk cId="2057681853" sldId="761"/>
        </pc:sldMkLst>
        <pc:spChg chg="mod">
          <ac:chgData name="Mark Higgins" userId="ad4ee43bd0f7a961" providerId="LiveId" clId="{647653EF-4188-4197-B4D1-62B0EF62C349}" dt="2021-09-09T12:55:36.456" v="12354" actId="20577"/>
          <ac:spMkLst>
            <pc:docMk/>
            <pc:sldMk cId="2057681853" sldId="761"/>
            <ac:spMk id="2" creationId="{E2187FE0-8CC6-435A-B2A4-B27FC9A34388}"/>
          </ac:spMkLst>
        </pc:spChg>
        <pc:spChg chg="mod">
          <ac:chgData name="Mark Higgins" userId="ad4ee43bd0f7a961" providerId="LiveId" clId="{647653EF-4188-4197-B4D1-62B0EF62C349}" dt="2021-09-09T09:52:12.114" v="8346" actId="20577"/>
          <ac:spMkLst>
            <pc:docMk/>
            <pc:sldMk cId="2057681853" sldId="761"/>
            <ac:spMk id="3" creationId="{23C6CB75-64D4-43D4-9738-85AB40B1A31E}"/>
          </ac:spMkLst>
        </pc:spChg>
        <pc:picChg chg="add mod">
          <ac:chgData name="Mark Higgins" userId="ad4ee43bd0f7a961" providerId="LiveId" clId="{647653EF-4188-4197-B4D1-62B0EF62C349}" dt="2021-09-09T09:52:05.743" v="8345" actId="14100"/>
          <ac:picMkLst>
            <pc:docMk/>
            <pc:sldMk cId="2057681853" sldId="761"/>
            <ac:picMk id="5" creationId="{92281F29-9DEC-497F-920F-F70FC675274E}"/>
          </ac:picMkLst>
        </pc:picChg>
      </pc:sldChg>
      <pc:sldChg chg="addSp delSp modSp new mod">
        <pc:chgData name="Mark Higgins" userId="ad4ee43bd0f7a961" providerId="LiveId" clId="{647653EF-4188-4197-B4D1-62B0EF62C349}" dt="2021-09-09T12:55:41.137" v="12356" actId="20577"/>
        <pc:sldMkLst>
          <pc:docMk/>
          <pc:sldMk cId="1239202243" sldId="762"/>
        </pc:sldMkLst>
        <pc:spChg chg="mod">
          <ac:chgData name="Mark Higgins" userId="ad4ee43bd0f7a961" providerId="LiveId" clId="{647653EF-4188-4197-B4D1-62B0EF62C349}" dt="2021-09-09T12:55:41.137" v="12356" actId="20577"/>
          <ac:spMkLst>
            <pc:docMk/>
            <pc:sldMk cId="1239202243" sldId="762"/>
            <ac:spMk id="2" creationId="{ACE5C469-65D0-4D83-BF7A-59281C182216}"/>
          </ac:spMkLst>
        </pc:spChg>
        <pc:spChg chg="mod">
          <ac:chgData name="Mark Higgins" userId="ad4ee43bd0f7a961" providerId="LiveId" clId="{647653EF-4188-4197-B4D1-62B0EF62C349}" dt="2021-09-09T09:49:53.559" v="8325" actId="20577"/>
          <ac:spMkLst>
            <pc:docMk/>
            <pc:sldMk cId="1239202243" sldId="762"/>
            <ac:spMk id="3" creationId="{AB875117-E1A0-49EA-B79F-6A0C26B636D1}"/>
          </ac:spMkLst>
        </pc:spChg>
        <pc:picChg chg="add del mod">
          <ac:chgData name="Mark Higgins" userId="ad4ee43bd0f7a961" providerId="LiveId" clId="{647653EF-4188-4197-B4D1-62B0EF62C349}" dt="2021-09-09T09:50:42.235" v="8331" actId="478"/>
          <ac:picMkLst>
            <pc:docMk/>
            <pc:sldMk cId="1239202243" sldId="762"/>
            <ac:picMk id="5" creationId="{E0F0E987-FE5E-47E8-A482-7004840C8D81}"/>
          </ac:picMkLst>
        </pc:picChg>
        <pc:picChg chg="add mod">
          <ac:chgData name="Mark Higgins" userId="ad4ee43bd0f7a961" providerId="LiveId" clId="{647653EF-4188-4197-B4D1-62B0EF62C349}" dt="2021-09-09T09:50:53.187" v="8336" actId="14100"/>
          <ac:picMkLst>
            <pc:docMk/>
            <pc:sldMk cId="1239202243" sldId="762"/>
            <ac:picMk id="7" creationId="{0C01605C-91E9-4215-9568-A949A3F02FB0}"/>
          </ac:picMkLst>
        </pc:picChg>
      </pc:sldChg>
      <pc:sldChg chg="addSp modSp new mod">
        <pc:chgData name="Mark Higgins" userId="ad4ee43bd0f7a961" providerId="LiveId" clId="{647653EF-4188-4197-B4D1-62B0EF62C349}" dt="2021-09-09T12:55:45.292" v="12358" actId="20577"/>
        <pc:sldMkLst>
          <pc:docMk/>
          <pc:sldMk cId="932549731" sldId="763"/>
        </pc:sldMkLst>
        <pc:spChg chg="mod">
          <ac:chgData name="Mark Higgins" userId="ad4ee43bd0f7a961" providerId="LiveId" clId="{647653EF-4188-4197-B4D1-62B0EF62C349}" dt="2021-09-09T12:55:45.292" v="12358" actId="20577"/>
          <ac:spMkLst>
            <pc:docMk/>
            <pc:sldMk cId="932549731" sldId="763"/>
            <ac:spMk id="2" creationId="{924CA2A8-7AB3-4895-A078-9A98244A65FD}"/>
          </ac:spMkLst>
        </pc:spChg>
        <pc:spChg chg="mod">
          <ac:chgData name="Mark Higgins" userId="ad4ee43bd0f7a961" providerId="LiveId" clId="{647653EF-4188-4197-B4D1-62B0EF62C349}" dt="2021-09-09T10:26:45.658" v="8392" actId="20577"/>
          <ac:spMkLst>
            <pc:docMk/>
            <pc:sldMk cId="932549731" sldId="763"/>
            <ac:spMk id="3" creationId="{CC258964-63E2-4C5C-8A6A-6E69A3E6AE69}"/>
          </ac:spMkLst>
        </pc:spChg>
        <pc:graphicFrameChg chg="add mod modGraphic">
          <ac:chgData name="Mark Higgins" userId="ad4ee43bd0f7a961" providerId="LiveId" clId="{647653EF-4188-4197-B4D1-62B0EF62C349}" dt="2021-09-09T10:28:06.792" v="8399"/>
          <ac:graphicFrameMkLst>
            <pc:docMk/>
            <pc:sldMk cId="932549731" sldId="763"/>
            <ac:graphicFrameMk id="4" creationId="{43006814-3F2B-4EF6-8CB2-765C847ED3BF}"/>
          </ac:graphicFrameMkLst>
        </pc:graphicFrameChg>
      </pc:sldChg>
      <pc:sldChg chg="addSp modSp new mod">
        <pc:chgData name="Mark Higgins" userId="ad4ee43bd0f7a961" providerId="LiveId" clId="{647653EF-4188-4197-B4D1-62B0EF62C349}" dt="2021-09-09T12:55:50.362" v="12360" actId="20577"/>
        <pc:sldMkLst>
          <pc:docMk/>
          <pc:sldMk cId="763952852" sldId="764"/>
        </pc:sldMkLst>
        <pc:spChg chg="mod">
          <ac:chgData name="Mark Higgins" userId="ad4ee43bd0f7a961" providerId="LiveId" clId="{647653EF-4188-4197-B4D1-62B0EF62C349}" dt="2021-09-09T12:55:50.362" v="12360" actId="20577"/>
          <ac:spMkLst>
            <pc:docMk/>
            <pc:sldMk cId="763952852" sldId="764"/>
            <ac:spMk id="2" creationId="{211A66BA-4D08-47C0-A76D-981C5C30BAB2}"/>
          </ac:spMkLst>
        </pc:spChg>
        <pc:spChg chg="mod">
          <ac:chgData name="Mark Higgins" userId="ad4ee43bd0f7a961" providerId="LiveId" clId="{647653EF-4188-4197-B4D1-62B0EF62C349}" dt="2021-09-09T10:33:46.258" v="8564" actId="20577"/>
          <ac:spMkLst>
            <pc:docMk/>
            <pc:sldMk cId="763952852" sldId="764"/>
            <ac:spMk id="3" creationId="{304731A3-2A66-40BA-B756-D72BC33AAC82}"/>
          </ac:spMkLst>
        </pc:spChg>
        <pc:picChg chg="add mod">
          <ac:chgData name="Mark Higgins" userId="ad4ee43bd0f7a961" providerId="LiveId" clId="{647653EF-4188-4197-B4D1-62B0EF62C349}" dt="2021-09-09T10:33:51.475" v="8565" actId="1076"/>
          <ac:picMkLst>
            <pc:docMk/>
            <pc:sldMk cId="763952852" sldId="764"/>
            <ac:picMk id="5" creationId="{6CFF9021-0E1D-41E8-9332-DC80C71CD68E}"/>
          </ac:picMkLst>
        </pc:picChg>
      </pc:sldChg>
      <pc:sldChg chg="modSp new mod">
        <pc:chgData name="Mark Higgins" userId="ad4ee43bd0f7a961" providerId="LiveId" clId="{647653EF-4188-4197-B4D1-62B0EF62C349}" dt="2021-09-09T12:55:55.011" v="12362" actId="20577"/>
        <pc:sldMkLst>
          <pc:docMk/>
          <pc:sldMk cId="1031906618" sldId="765"/>
        </pc:sldMkLst>
        <pc:spChg chg="mod">
          <ac:chgData name="Mark Higgins" userId="ad4ee43bd0f7a961" providerId="LiveId" clId="{647653EF-4188-4197-B4D1-62B0EF62C349}" dt="2021-09-09T12:55:55.011" v="12362" actId="20577"/>
          <ac:spMkLst>
            <pc:docMk/>
            <pc:sldMk cId="1031906618" sldId="765"/>
            <ac:spMk id="2" creationId="{8084D6C1-1EC6-4D41-A849-D117CA29F83C}"/>
          </ac:spMkLst>
        </pc:spChg>
        <pc:spChg chg="mod">
          <ac:chgData name="Mark Higgins" userId="ad4ee43bd0f7a961" providerId="LiveId" clId="{647653EF-4188-4197-B4D1-62B0EF62C349}" dt="2021-09-09T10:35:17.982" v="8712" actId="20577"/>
          <ac:spMkLst>
            <pc:docMk/>
            <pc:sldMk cId="1031906618" sldId="765"/>
            <ac:spMk id="3" creationId="{222DAC11-93A6-4359-B1BC-7DB59C9F22D4}"/>
          </ac:spMkLst>
        </pc:spChg>
      </pc:sldChg>
      <pc:sldChg chg="modSp new mod">
        <pc:chgData name="Mark Higgins" userId="ad4ee43bd0f7a961" providerId="LiveId" clId="{647653EF-4188-4197-B4D1-62B0EF62C349}" dt="2021-09-09T12:55:59.257" v="12364" actId="20577"/>
        <pc:sldMkLst>
          <pc:docMk/>
          <pc:sldMk cId="4045849453" sldId="766"/>
        </pc:sldMkLst>
        <pc:spChg chg="mod">
          <ac:chgData name="Mark Higgins" userId="ad4ee43bd0f7a961" providerId="LiveId" clId="{647653EF-4188-4197-B4D1-62B0EF62C349}" dt="2021-09-09T12:55:59.257" v="12364" actId="20577"/>
          <ac:spMkLst>
            <pc:docMk/>
            <pc:sldMk cId="4045849453" sldId="766"/>
            <ac:spMk id="2" creationId="{1C13DB8D-A665-42B7-8788-4DD4F0837DAA}"/>
          </ac:spMkLst>
        </pc:spChg>
        <pc:spChg chg="mod">
          <ac:chgData name="Mark Higgins" userId="ad4ee43bd0f7a961" providerId="LiveId" clId="{647653EF-4188-4197-B4D1-62B0EF62C349}" dt="2021-09-09T10:38:47.518" v="9127" actId="20577"/>
          <ac:spMkLst>
            <pc:docMk/>
            <pc:sldMk cId="4045849453" sldId="766"/>
            <ac:spMk id="3" creationId="{2764C43D-B1E0-4321-8FC2-3AFE18F18302}"/>
          </ac:spMkLst>
        </pc:spChg>
      </pc:sldChg>
      <pc:sldChg chg="addSp modSp new mod">
        <pc:chgData name="Mark Higgins" userId="ad4ee43bd0f7a961" providerId="LiveId" clId="{647653EF-4188-4197-B4D1-62B0EF62C349}" dt="2021-09-09T12:56:02.855" v="12366" actId="20577"/>
        <pc:sldMkLst>
          <pc:docMk/>
          <pc:sldMk cId="148442352" sldId="767"/>
        </pc:sldMkLst>
        <pc:spChg chg="mod">
          <ac:chgData name="Mark Higgins" userId="ad4ee43bd0f7a961" providerId="LiveId" clId="{647653EF-4188-4197-B4D1-62B0EF62C349}" dt="2021-09-09T12:56:02.855" v="12366" actId="20577"/>
          <ac:spMkLst>
            <pc:docMk/>
            <pc:sldMk cId="148442352" sldId="767"/>
            <ac:spMk id="2" creationId="{3B291F5B-9305-4732-A4B3-ADA915692CA3}"/>
          </ac:spMkLst>
        </pc:spChg>
        <pc:spChg chg="mod">
          <ac:chgData name="Mark Higgins" userId="ad4ee43bd0f7a961" providerId="LiveId" clId="{647653EF-4188-4197-B4D1-62B0EF62C349}" dt="2021-09-09T10:41:21.055" v="9213" actId="20577"/>
          <ac:spMkLst>
            <pc:docMk/>
            <pc:sldMk cId="148442352" sldId="767"/>
            <ac:spMk id="3" creationId="{B233EB34-DD2A-4BA7-B09C-EBFD9845E69C}"/>
          </ac:spMkLst>
        </pc:spChg>
        <pc:graphicFrameChg chg="add mod modGraphic">
          <ac:chgData name="Mark Higgins" userId="ad4ee43bd0f7a961" providerId="LiveId" clId="{647653EF-4188-4197-B4D1-62B0EF62C349}" dt="2021-09-09T10:45:08.319" v="9418" actId="20577"/>
          <ac:graphicFrameMkLst>
            <pc:docMk/>
            <pc:sldMk cId="148442352" sldId="767"/>
            <ac:graphicFrameMk id="4" creationId="{9F6BB076-A773-4E25-BDAC-CC73A81A61E3}"/>
          </ac:graphicFrameMkLst>
        </pc:graphicFrameChg>
      </pc:sldChg>
      <pc:sldChg chg="modSp new del mod">
        <pc:chgData name="Mark Higgins" userId="ad4ee43bd0f7a961" providerId="LiveId" clId="{647653EF-4188-4197-B4D1-62B0EF62C349}" dt="2021-09-09T11:02:49.093" v="9597" actId="47"/>
        <pc:sldMkLst>
          <pc:docMk/>
          <pc:sldMk cId="112603793" sldId="768"/>
        </pc:sldMkLst>
        <pc:spChg chg="mod">
          <ac:chgData name="Mark Higgins" userId="ad4ee43bd0f7a961" providerId="LiveId" clId="{647653EF-4188-4197-B4D1-62B0EF62C349}" dt="2021-09-09T10:45:29.634" v="9432" actId="20577"/>
          <ac:spMkLst>
            <pc:docMk/>
            <pc:sldMk cId="112603793" sldId="768"/>
            <ac:spMk id="2" creationId="{1E6B7B18-2927-48B5-B56C-A774622FBB14}"/>
          </ac:spMkLst>
        </pc:spChg>
        <pc:spChg chg="mod">
          <ac:chgData name="Mark Higgins" userId="ad4ee43bd0f7a961" providerId="LiveId" clId="{647653EF-4188-4197-B4D1-62B0EF62C349}" dt="2021-09-09T11:02:47.297" v="9596" actId="6549"/>
          <ac:spMkLst>
            <pc:docMk/>
            <pc:sldMk cId="112603793" sldId="768"/>
            <ac:spMk id="3" creationId="{2317DD97-C843-4D1E-B57E-C584134C1E56}"/>
          </ac:spMkLst>
        </pc:spChg>
      </pc:sldChg>
      <pc:sldChg chg="addSp modSp new mod">
        <pc:chgData name="Mark Higgins" userId="ad4ee43bd0f7a961" providerId="LiveId" clId="{647653EF-4188-4197-B4D1-62B0EF62C349}" dt="2021-09-09T12:56:07.192" v="12368" actId="20577"/>
        <pc:sldMkLst>
          <pc:docMk/>
          <pc:sldMk cId="1954010883" sldId="769"/>
        </pc:sldMkLst>
        <pc:spChg chg="mod">
          <ac:chgData name="Mark Higgins" userId="ad4ee43bd0f7a961" providerId="LiveId" clId="{647653EF-4188-4197-B4D1-62B0EF62C349}" dt="2021-09-09T12:56:07.192" v="12368" actId="20577"/>
          <ac:spMkLst>
            <pc:docMk/>
            <pc:sldMk cId="1954010883" sldId="769"/>
            <ac:spMk id="2" creationId="{3394C551-7EEF-4B50-BD17-359FCABEE0AE}"/>
          </ac:spMkLst>
        </pc:spChg>
        <pc:spChg chg="mod">
          <ac:chgData name="Mark Higgins" userId="ad4ee43bd0f7a961" providerId="LiveId" clId="{647653EF-4188-4197-B4D1-62B0EF62C349}" dt="2021-09-09T11:14:02.774" v="10000" actId="20577"/>
          <ac:spMkLst>
            <pc:docMk/>
            <pc:sldMk cId="1954010883" sldId="769"/>
            <ac:spMk id="3" creationId="{2373F381-E274-476A-859D-554434E772A9}"/>
          </ac:spMkLst>
        </pc:spChg>
        <pc:graphicFrameChg chg="add mod modGraphic">
          <ac:chgData name="Mark Higgins" userId="ad4ee43bd0f7a961" providerId="LiveId" clId="{647653EF-4188-4197-B4D1-62B0EF62C349}" dt="2021-09-09T11:13:31.812" v="9908" actId="14734"/>
          <ac:graphicFrameMkLst>
            <pc:docMk/>
            <pc:sldMk cId="1954010883" sldId="769"/>
            <ac:graphicFrameMk id="4" creationId="{FC2DD406-8B9C-4AF3-8A8B-75DBF1334EF1}"/>
          </ac:graphicFrameMkLst>
        </pc:graphicFrameChg>
      </pc:sldChg>
      <pc:sldChg chg="modSp new mod">
        <pc:chgData name="Mark Higgins" userId="ad4ee43bd0f7a961" providerId="LiveId" clId="{647653EF-4188-4197-B4D1-62B0EF62C349}" dt="2021-09-09T12:56:14.958" v="12369"/>
        <pc:sldMkLst>
          <pc:docMk/>
          <pc:sldMk cId="1604972400" sldId="770"/>
        </pc:sldMkLst>
        <pc:spChg chg="mod">
          <ac:chgData name="Mark Higgins" userId="ad4ee43bd0f7a961" providerId="LiveId" clId="{647653EF-4188-4197-B4D1-62B0EF62C349}" dt="2021-09-09T12:56:14.958" v="12369"/>
          <ac:spMkLst>
            <pc:docMk/>
            <pc:sldMk cId="1604972400" sldId="770"/>
            <ac:spMk id="2" creationId="{2AA2E299-6B3D-4A4F-A7A5-BF215D2FE48B}"/>
          </ac:spMkLst>
        </pc:spChg>
        <pc:spChg chg="mod">
          <ac:chgData name="Mark Higgins" userId="ad4ee43bd0f7a961" providerId="LiveId" clId="{647653EF-4188-4197-B4D1-62B0EF62C349}" dt="2021-09-09T12:01:09.212" v="10225" actId="20577"/>
          <ac:spMkLst>
            <pc:docMk/>
            <pc:sldMk cId="1604972400" sldId="770"/>
            <ac:spMk id="3" creationId="{D69C3DC8-5804-4F88-B958-019F3E3D7375}"/>
          </ac:spMkLst>
        </pc:spChg>
      </pc:sldChg>
      <pc:sldChg chg="addSp modSp new mod">
        <pc:chgData name="Mark Higgins" userId="ad4ee43bd0f7a961" providerId="LiveId" clId="{647653EF-4188-4197-B4D1-62B0EF62C349}" dt="2021-09-09T12:56:18.469" v="12370"/>
        <pc:sldMkLst>
          <pc:docMk/>
          <pc:sldMk cId="2510440238" sldId="771"/>
        </pc:sldMkLst>
        <pc:spChg chg="mod">
          <ac:chgData name="Mark Higgins" userId="ad4ee43bd0f7a961" providerId="LiveId" clId="{647653EF-4188-4197-B4D1-62B0EF62C349}" dt="2021-09-09T12:56:18.469" v="12370"/>
          <ac:spMkLst>
            <pc:docMk/>
            <pc:sldMk cId="2510440238" sldId="771"/>
            <ac:spMk id="2" creationId="{205782F2-7381-4999-9F72-1F7CB91CEF1B}"/>
          </ac:spMkLst>
        </pc:spChg>
        <pc:spChg chg="mod">
          <ac:chgData name="Mark Higgins" userId="ad4ee43bd0f7a961" providerId="LiveId" clId="{647653EF-4188-4197-B4D1-62B0EF62C349}" dt="2021-09-09T12:08:03.484" v="10646" actId="20577"/>
          <ac:spMkLst>
            <pc:docMk/>
            <pc:sldMk cId="2510440238" sldId="771"/>
            <ac:spMk id="3" creationId="{821E72C2-EF11-49F1-BED4-7485BC6FFC3E}"/>
          </ac:spMkLst>
        </pc:spChg>
        <pc:picChg chg="add mod">
          <ac:chgData name="Mark Higgins" userId="ad4ee43bd0f7a961" providerId="LiveId" clId="{647653EF-4188-4197-B4D1-62B0EF62C349}" dt="2021-09-09T12:06:42.347" v="10492" actId="14100"/>
          <ac:picMkLst>
            <pc:docMk/>
            <pc:sldMk cId="2510440238" sldId="771"/>
            <ac:picMk id="5" creationId="{04F80B8A-962A-41FB-9B29-4EBFEB78DE46}"/>
          </ac:picMkLst>
        </pc:picChg>
      </pc:sldChg>
      <pc:sldChg chg="addSp modSp new mod ord">
        <pc:chgData name="Mark Higgins" userId="ad4ee43bd0f7a961" providerId="LiveId" clId="{647653EF-4188-4197-B4D1-62B0EF62C349}" dt="2021-09-09T12:56:21.881" v="12371"/>
        <pc:sldMkLst>
          <pc:docMk/>
          <pc:sldMk cId="676233634" sldId="772"/>
        </pc:sldMkLst>
        <pc:spChg chg="mod">
          <ac:chgData name="Mark Higgins" userId="ad4ee43bd0f7a961" providerId="LiveId" clId="{647653EF-4188-4197-B4D1-62B0EF62C349}" dt="2021-09-09T12:56:21.881" v="12371"/>
          <ac:spMkLst>
            <pc:docMk/>
            <pc:sldMk cId="676233634" sldId="772"/>
            <ac:spMk id="2" creationId="{95274E2D-5564-44B1-BE0C-5FFEA7E1C781}"/>
          </ac:spMkLst>
        </pc:spChg>
        <pc:spChg chg="mod">
          <ac:chgData name="Mark Higgins" userId="ad4ee43bd0f7a961" providerId="LiveId" clId="{647653EF-4188-4197-B4D1-62B0EF62C349}" dt="2021-09-09T12:06:10.260" v="10484" actId="20577"/>
          <ac:spMkLst>
            <pc:docMk/>
            <pc:sldMk cId="676233634" sldId="772"/>
            <ac:spMk id="3" creationId="{F5782063-7B1A-4B12-93EC-B67BC7DEAE50}"/>
          </ac:spMkLst>
        </pc:spChg>
        <pc:picChg chg="add mod">
          <ac:chgData name="Mark Higgins" userId="ad4ee43bd0f7a961" providerId="LiveId" clId="{647653EF-4188-4197-B4D1-62B0EF62C349}" dt="2021-09-09T12:06:14.994" v="10486" actId="1076"/>
          <ac:picMkLst>
            <pc:docMk/>
            <pc:sldMk cId="676233634" sldId="772"/>
            <ac:picMk id="5" creationId="{FC1F3846-1F48-4940-8171-5995EA390C5F}"/>
          </ac:picMkLst>
        </pc:picChg>
      </pc:sldChg>
      <pc:sldChg chg="addSp modSp new mod">
        <pc:chgData name="Mark Higgins" userId="ad4ee43bd0f7a961" providerId="LiveId" clId="{647653EF-4188-4197-B4D1-62B0EF62C349}" dt="2021-09-09T12:56:26.613" v="12372"/>
        <pc:sldMkLst>
          <pc:docMk/>
          <pc:sldMk cId="1934469221" sldId="773"/>
        </pc:sldMkLst>
        <pc:spChg chg="mod">
          <ac:chgData name="Mark Higgins" userId="ad4ee43bd0f7a961" providerId="LiveId" clId="{647653EF-4188-4197-B4D1-62B0EF62C349}" dt="2021-09-09T12:56:26.613" v="12372"/>
          <ac:spMkLst>
            <pc:docMk/>
            <pc:sldMk cId="1934469221" sldId="773"/>
            <ac:spMk id="2" creationId="{69161DD3-065D-4F10-97B8-A1B60EFC01FD}"/>
          </ac:spMkLst>
        </pc:spChg>
        <pc:spChg chg="mod">
          <ac:chgData name="Mark Higgins" userId="ad4ee43bd0f7a961" providerId="LiveId" clId="{647653EF-4188-4197-B4D1-62B0EF62C349}" dt="2021-09-09T12:20:17.207" v="11157" actId="20577"/>
          <ac:spMkLst>
            <pc:docMk/>
            <pc:sldMk cId="1934469221" sldId="773"/>
            <ac:spMk id="3" creationId="{068B7CD6-FE8F-48A9-A540-D69A888FBF9B}"/>
          </ac:spMkLst>
        </pc:spChg>
        <pc:picChg chg="add mod">
          <ac:chgData name="Mark Higgins" userId="ad4ee43bd0f7a961" providerId="LiveId" clId="{647653EF-4188-4197-B4D1-62B0EF62C349}" dt="2021-09-09T12:19:06.371" v="11083" actId="1076"/>
          <ac:picMkLst>
            <pc:docMk/>
            <pc:sldMk cId="1934469221" sldId="773"/>
            <ac:picMk id="5" creationId="{95D8BF38-E3B6-45D1-8B83-0FE3B48ADAB3}"/>
          </ac:picMkLst>
        </pc:picChg>
      </pc:sldChg>
      <pc:sldChg chg="addSp modSp new mod">
        <pc:chgData name="Mark Higgins" userId="ad4ee43bd0f7a961" providerId="LiveId" clId="{647653EF-4188-4197-B4D1-62B0EF62C349}" dt="2021-09-09T12:56:30.678" v="12373"/>
        <pc:sldMkLst>
          <pc:docMk/>
          <pc:sldMk cId="1886039604" sldId="774"/>
        </pc:sldMkLst>
        <pc:spChg chg="mod">
          <ac:chgData name="Mark Higgins" userId="ad4ee43bd0f7a961" providerId="LiveId" clId="{647653EF-4188-4197-B4D1-62B0EF62C349}" dt="2021-09-09T12:56:30.678" v="12373"/>
          <ac:spMkLst>
            <pc:docMk/>
            <pc:sldMk cId="1886039604" sldId="774"/>
            <ac:spMk id="2" creationId="{4E73F67C-C8B2-4D94-B9F0-E4E49DBF3B44}"/>
          </ac:spMkLst>
        </pc:spChg>
        <pc:spChg chg="mod">
          <ac:chgData name="Mark Higgins" userId="ad4ee43bd0f7a961" providerId="LiveId" clId="{647653EF-4188-4197-B4D1-62B0EF62C349}" dt="2021-09-09T12:24:12.703" v="11599" actId="6549"/>
          <ac:spMkLst>
            <pc:docMk/>
            <pc:sldMk cId="1886039604" sldId="774"/>
            <ac:spMk id="3" creationId="{AA871E9D-6440-45F5-8DC5-DEE8634EE039}"/>
          </ac:spMkLst>
        </pc:spChg>
        <pc:picChg chg="add mod">
          <ac:chgData name="Mark Higgins" userId="ad4ee43bd0f7a961" providerId="LiveId" clId="{647653EF-4188-4197-B4D1-62B0EF62C349}" dt="2021-09-09T12:21:08.748" v="11254" actId="14100"/>
          <ac:picMkLst>
            <pc:docMk/>
            <pc:sldMk cId="1886039604" sldId="774"/>
            <ac:picMk id="5" creationId="{BD684FC9-EAC5-4671-A891-1C34634B561E}"/>
          </ac:picMkLst>
        </pc:picChg>
      </pc:sldChg>
      <pc:sldChg chg="addSp modSp new mod">
        <pc:chgData name="Mark Higgins" userId="ad4ee43bd0f7a961" providerId="LiveId" clId="{647653EF-4188-4197-B4D1-62B0EF62C349}" dt="2021-09-09T12:56:34.091" v="12374"/>
        <pc:sldMkLst>
          <pc:docMk/>
          <pc:sldMk cId="2319426009" sldId="775"/>
        </pc:sldMkLst>
        <pc:spChg chg="mod">
          <ac:chgData name="Mark Higgins" userId="ad4ee43bd0f7a961" providerId="LiveId" clId="{647653EF-4188-4197-B4D1-62B0EF62C349}" dt="2021-09-09T12:56:34.091" v="12374"/>
          <ac:spMkLst>
            <pc:docMk/>
            <pc:sldMk cId="2319426009" sldId="775"/>
            <ac:spMk id="2" creationId="{B8899151-AD9F-4B4F-817B-E4A7561B0B5B}"/>
          </ac:spMkLst>
        </pc:spChg>
        <pc:spChg chg="mod">
          <ac:chgData name="Mark Higgins" userId="ad4ee43bd0f7a961" providerId="LiveId" clId="{647653EF-4188-4197-B4D1-62B0EF62C349}" dt="2021-09-09T12:22:24.310" v="11366" actId="20577"/>
          <ac:spMkLst>
            <pc:docMk/>
            <pc:sldMk cId="2319426009" sldId="775"/>
            <ac:spMk id="3" creationId="{0745E1F7-8067-43B9-8BC5-12932ECF86EE}"/>
          </ac:spMkLst>
        </pc:spChg>
        <pc:picChg chg="add mod">
          <ac:chgData name="Mark Higgins" userId="ad4ee43bd0f7a961" providerId="LiveId" clId="{647653EF-4188-4197-B4D1-62B0EF62C349}" dt="2021-09-09T12:22:01.721" v="11337" actId="1076"/>
          <ac:picMkLst>
            <pc:docMk/>
            <pc:sldMk cId="2319426009" sldId="775"/>
            <ac:picMk id="5" creationId="{623D7FFF-540C-43C6-A4B7-25A181C6053D}"/>
          </ac:picMkLst>
        </pc:picChg>
      </pc:sldChg>
      <pc:sldChg chg="modSp new mod">
        <pc:chgData name="Mark Higgins" userId="ad4ee43bd0f7a961" providerId="LiveId" clId="{647653EF-4188-4197-B4D1-62B0EF62C349}" dt="2021-09-09T12:56:37.406" v="12375"/>
        <pc:sldMkLst>
          <pc:docMk/>
          <pc:sldMk cId="3786160514" sldId="776"/>
        </pc:sldMkLst>
        <pc:spChg chg="mod">
          <ac:chgData name="Mark Higgins" userId="ad4ee43bd0f7a961" providerId="LiveId" clId="{647653EF-4188-4197-B4D1-62B0EF62C349}" dt="2021-09-09T12:56:37.406" v="12375"/>
          <ac:spMkLst>
            <pc:docMk/>
            <pc:sldMk cId="3786160514" sldId="776"/>
            <ac:spMk id="2" creationId="{086E7393-C005-40BF-B749-9ADC7CBBB905}"/>
          </ac:spMkLst>
        </pc:spChg>
        <pc:spChg chg="mod">
          <ac:chgData name="Mark Higgins" userId="ad4ee43bd0f7a961" providerId="LiveId" clId="{647653EF-4188-4197-B4D1-62B0EF62C349}" dt="2021-09-09T12:37:30.186" v="12290" actId="27636"/>
          <ac:spMkLst>
            <pc:docMk/>
            <pc:sldMk cId="3786160514" sldId="776"/>
            <ac:spMk id="3" creationId="{82ED2AB1-4240-4CC9-BF5E-B083AE1DEB25}"/>
          </ac:spMkLst>
        </pc:spChg>
      </pc:sldChg>
      <pc:sldChg chg="addSp modSp new del mod">
        <pc:chgData name="Mark Higgins" userId="ad4ee43bd0f7a961" providerId="LiveId" clId="{647653EF-4188-4197-B4D1-62B0EF62C349}" dt="2021-09-09T12:37:10.697" v="12284" actId="47"/>
        <pc:sldMkLst>
          <pc:docMk/>
          <pc:sldMk cId="1539168376" sldId="777"/>
        </pc:sldMkLst>
        <pc:spChg chg="mod">
          <ac:chgData name="Mark Higgins" userId="ad4ee43bd0f7a961" providerId="LiveId" clId="{647653EF-4188-4197-B4D1-62B0EF62C349}" dt="2021-09-09T12:33:30.638" v="12140" actId="20577"/>
          <ac:spMkLst>
            <pc:docMk/>
            <pc:sldMk cId="1539168376" sldId="777"/>
            <ac:spMk id="2" creationId="{046C7536-ACB4-4E1F-BDC7-C67AEEA45DC1}"/>
          </ac:spMkLst>
        </pc:spChg>
        <pc:spChg chg="mod">
          <ac:chgData name="Mark Higgins" userId="ad4ee43bd0f7a961" providerId="LiveId" clId="{647653EF-4188-4197-B4D1-62B0EF62C349}" dt="2021-09-09T12:34:56.602" v="12188" actId="20577"/>
          <ac:spMkLst>
            <pc:docMk/>
            <pc:sldMk cId="1539168376" sldId="777"/>
            <ac:spMk id="3" creationId="{6C48F410-F4A6-4536-9E9A-265101796DE8}"/>
          </ac:spMkLst>
        </pc:spChg>
        <pc:graphicFrameChg chg="add mod modGraphic">
          <ac:chgData name="Mark Higgins" userId="ad4ee43bd0f7a961" providerId="LiveId" clId="{647653EF-4188-4197-B4D1-62B0EF62C349}" dt="2021-09-09T12:35:57.923" v="12245" actId="20577"/>
          <ac:graphicFrameMkLst>
            <pc:docMk/>
            <pc:sldMk cId="1539168376" sldId="777"/>
            <ac:graphicFrameMk id="4" creationId="{719650A6-2C92-4312-BD58-0D21E1394437}"/>
          </ac:graphicFrameMkLst>
        </pc:graphicFrameChg>
      </pc:sldChg>
      <pc:sldChg chg="modSp new mod">
        <pc:chgData name="Mark Higgins" userId="ad4ee43bd0f7a961" providerId="LiveId" clId="{647653EF-4188-4197-B4D1-62B0EF62C349}" dt="2021-09-09T13:42:36.519" v="12748" actId="20577"/>
        <pc:sldMkLst>
          <pc:docMk/>
          <pc:sldMk cId="2516407089" sldId="777"/>
        </pc:sldMkLst>
        <pc:spChg chg="mod">
          <ac:chgData name="Mark Higgins" userId="ad4ee43bd0f7a961" providerId="LiveId" clId="{647653EF-4188-4197-B4D1-62B0EF62C349}" dt="2021-09-09T12:56:40.969" v="12376"/>
          <ac:spMkLst>
            <pc:docMk/>
            <pc:sldMk cId="2516407089" sldId="777"/>
            <ac:spMk id="2" creationId="{1387D88F-3D55-4FDF-99A3-B815C272A81E}"/>
          </ac:spMkLst>
        </pc:spChg>
        <pc:spChg chg="mod">
          <ac:chgData name="Mark Higgins" userId="ad4ee43bd0f7a961" providerId="LiveId" clId="{647653EF-4188-4197-B4D1-62B0EF62C349}" dt="2021-09-09T13:42:36.519" v="12748" actId="20577"/>
          <ac:spMkLst>
            <pc:docMk/>
            <pc:sldMk cId="2516407089" sldId="777"/>
            <ac:spMk id="3" creationId="{3D8F4E44-C9E1-4A10-89BD-F086F4F898D4}"/>
          </ac:spMkLst>
        </pc:spChg>
      </pc:sldChg>
      <pc:sldChg chg="modSp add mod">
        <pc:chgData name="Mark Higgins" userId="ad4ee43bd0f7a961" providerId="LiveId" clId="{647653EF-4188-4197-B4D1-62B0EF62C349}" dt="2021-09-09T14:03:51.588" v="13055" actId="20577"/>
        <pc:sldMkLst>
          <pc:docMk/>
          <pc:sldMk cId="4293784501" sldId="778"/>
        </pc:sldMkLst>
        <pc:spChg chg="mod">
          <ac:chgData name="Mark Higgins" userId="ad4ee43bd0f7a961" providerId="LiveId" clId="{647653EF-4188-4197-B4D1-62B0EF62C349}" dt="2021-09-09T14:02:36.512" v="12804" actId="20577"/>
          <ac:spMkLst>
            <pc:docMk/>
            <pc:sldMk cId="4293784501" sldId="778"/>
            <ac:spMk id="2" creationId="{1387D88F-3D55-4FDF-99A3-B815C272A81E}"/>
          </ac:spMkLst>
        </pc:spChg>
        <pc:spChg chg="mod">
          <ac:chgData name="Mark Higgins" userId="ad4ee43bd0f7a961" providerId="LiveId" clId="{647653EF-4188-4197-B4D1-62B0EF62C349}" dt="2021-09-09T14:03:51.588" v="13055" actId="20577"/>
          <ac:spMkLst>
            <pc:docMk/>
            <pc:sldMk cId="4293784501" sldId="778"/>
            <ac:spMk id="3" creationId="{3D8F4E44-C9E1-4A10-89BD-F086F4F898D4}"/>
          </ac:spMkLst>
        </pc:spChg>
      </pc:sldChg>
      <pc:sldChg chg="modSp new mod">
        <pc:chgData name="Mark Higgins" userId="ad4ee43bd0f7a961" providerId="LiveId" clId="{647653EF-4188-4197-B4D1-62B0EF62C349}" dt="2021-09-09T12:57:13.267" v="12412" actId="20577"/>
        <pc:sldMkLst>
          <pc:docMk/>
          <pc:sldMk cId="1417685135" sldId="779"/>
        </pc:sldMkLst>
        <pc:spChg chg="mod">
          <ac:chgData name="Mark Higgins" userId="ad4ee43bd0f7a961" providerId="LiveId" clId="{647653EF-4188-4197-B4D1-62B0EF62C349}" dt="2021-09-09T12:57:13.267" v="12412" actId="20577"/>
          <ac:spMkLst>
            <pc:docMk/>
            <pc:sldMk cId="1417685135" sldId="779"/>
            <ac:spMk id="2" creationId="{0F0628B2-6987-45D7-855F-A73DE1B2959E}"/>
          </ac:spMkLst>
        </pc:spChg>
      </pc:sldChg>
      <pc:sldChg chg="modSp add mod">
        <pc:chgData name="Mark Higgins" userId="ad4ee43bd0f7a961" providerId="LiveId" clId="{647653EF-4188-4197-B4D1-62B0EF62C349}" dt="2021-09-09T14:09:37.544" v="13533" actId="15"/>
        <pc:sldMkLst>
          <pc:docMk/>
          <pc:sldMk cId="3894080252" sldId="780"/>
        </pc:sldMkLst>
        <pc:spChg chg="mod">
          <ac:chgData name="Mark Higgins" userId="ad4ee43bd0f7a961" providerId="LiveId" clId="{647653EF-4188-4197-B4D1-62B0EF62C349}" dt="2021-09-09T12:57:42.130" v="12443" actId="20577"/>
          <ac:spMkLst>
            <pc:docMk/>
            <pc:sldMk cId="3894080252" sldId="780"/>
            <ac:spMk id="2" creationId="{1387D88F-3D55-4FDF-99A3-B815C272A81E}"/>
          </ac:spMkLst>
        </pc:spChg>
        <pc:spChg chg="mod">
          <ac:chgData name="Mark Higgins" userId="ad4ee43bd0f7a961" providerId="LiveId" clId="{647653EF-4188-4197-B4D1-62B0EF62C349}" dt="2021-09-09T14:09:37.544" v="13533" actId="15"/>
          <ac:spMkLst>
            <pc:docMk/>
            <pc:sldMk cId="3894080252" sldId="780"/>
            <ac:spMk id="3" creationId="{3D8F4E44-C9E1-4A10-89BD-F086F4F898D4}"/>
          </ac:spMkLst>
        </pc:spChg>
      </pc:sldChg>
      <pc:sldChg chg="addSp modSp new mod">
        <pc:chgData name="Mark Higgins" userId="ad4ee43bd0f7a961" providerId="LiveId" clId="{647653EF-4188-4197-B4D1-62B0EF62C349}" dt="2021-09-09T14:14:04.636" v="14012" actId="20577"/>
        <pc:sldMkLst>
          <pc:docMk/>
          <pc:sldMk cId="2470802861" sldId="781"/>
        </pc:sldMkLst>
        <pc:spChg chg="mod">
          <ac:chgData name="Mark Higgins" userId="ad4ee43bd0f7a961" providerId="LiveId" clId="{647653EF-4188-4197-B4D1-62B0EF62C349}" dt="2021-09-09T12:57:55.566" v="12470" actId="20577"/>
          <ac:spMkLst>
            <pc:docMk/>
            <pc:sldMk cId="2470802861" sldId="781"/>
            <ac:spMk id="2" creationId="{47D648AA-8018-4191-B91C-756A286AF589}"/>
          </ac:spMkLst>
        </pc:spChg>
        <pc:spChg chg="mod">
          <ac:chgData name="Mark Higgins" userId="ad4ee43bd0f7a961" providerId="LiveId" clId="{647653EF-4188-4197-B4D1-62B0EF62C349}" dt="2021-09-09T14:11:25.083" v="13753" actId="20577"/>
          <ac:spMkLst>
            <pc:docMk/>
            <pc:sldMk cId="2470802861" sldId="781"/>
            <ac:spMk id="3" creationId="{9AF32A0D-75B2-460A-8D82-C2517DE2E7FC}"/>
          </ac:spMkLst>
        </pc:spChg>
        <pc:graphicFrameChg chg="add mod modGraphic">
          <ac:chgData name="Mark Higgins" userId="ad4ee43bd0f7a961" providerId="LiveId" clId="{647653EF-4188-4197-B4D1-62B0EF62C349}" dt="2021-09-09T14:14:04.636" v="14012" actId="20577"/>
          <ac:graphicFrameMkLst>
            <pc:docMk/>
            <pc:sldMk cId="2470802861" sldId="781"/>
            <ac:graphicFrameMk id="4" creationId="{23788E01-35E5-4BF8-9EA5-79A96602C8C2}"/>
          </ac:graphicFrameMkLst>
        </pc:graphicFrameChg>
      </pc:sldChg>
      <pc:sldChg chg="modSp new mod">
        <pc:chgData name="Mark Higgins" userId="ad4ee43bd0f7a961" providerId="LiveId" clId="{647653EF-4188-4197-B4D1-62B0EF62C349}" dt="2021-09-09T12:58:49.130" v="12503" actId="20577"/>
        <pc:sldMkLst>
          <pc:docMk/>
          <pc:sldMk cId="2774721002" sldId="782"/>
        </pc:sldMkLst>
        <pc:spChg chg="mod">
          <ac:chgData name="Mark Higgins" userId="ad4ee43bd0f7a961" providerId="LiveId" clId="{647653EF-4188-4197-B4D1-62B0EF62C349}" dt="2021-09-09T12:58:49.130" v="12503" actId="20577"/>
          <ac:spMkLst>
            <pc:docMk/>
            <pc:sldMk cId="2774721002" sldId="782"/>
            <ac:spMk id="2" creationId="{AD475AE2-6F56-4B37-A42F-DC8F5C052E72}"/>
          </ac:spMkLst>
        </pc:spChg>
      </pc:sldChg>
      <pc:sldChg chg="modSp add mod">
        <pc:chgData name="Mark Higgins" userId="ad4ee43bd0f7a961" providerId="LiveId" clId="{647653EF-4188-4197-B4D1-62B0EF62C349}" dt="2021-09-09T12:58:35.061" v="12493" actId="20577"/>
        <pc:sldMkLst>
          <pc:docMk/>
          <pc:sldMk cId="2161751952" sldId="783"/>
        </pc:sldMkLst>
        <pc:spChg chg="mod">
          <ac:chgData name="Mark Higgins" userId="ad4ee43bd0f7a961" providerId="LiveId" clId="{647653EF-4188-4197-B4D1-62B0EF62C349}" dt="2021-09-09T12:58:35.061" v="12493" actId="20577"/>
          <ac:spMkLst>
            <pc:docMk/>
            <pc:sldMk cId="2161751952" sldId="783"/>
            <ac:spMk id="2" creationId="{47D648AA-8018-4191-B91C-756A286AF589}"/>
          </ac:spMkLst>
        </pc:spChg>
      </pc:sldChg>
      <pc:sldChg chg="modSp new mod">
        <pc:chgData name="Mark Higgins" userId="ad4ee43bd0f7a961" providerId="LiveId" clId="{647653EF-4188-4197-B4D1-62B0EF62C349}" dt="2021-09-09T12:59:05.481" v="12525" actId="20577"/>
        <pc:sldMkLst>
          <pc:docMk/>
          <pc:sldMk cId="2213243107" sldId="784"/>
        </pc:sldMkLst>
        <pc:spChg chg="mod">
          <ac:chgData name="Mark Higgins" userId="ad4ee43bd0f7a961" providerId="LiveId" clId="{647653EF-4188-4197-B4D1-62B0EF62C349}" dt="2021-09-09T12:59:05.481" v="12525" actId="20577"/>
          <ac:spMkLst>
            <pc:docMk/>
            <pc:sldMk cId="2213243107" sldId="784"/>
            <ac:spMk id="2" creationId="{F89EB668-847A-4D12-A9DC-DB041B244F2B}"/>
          </ac:spMkLst>
        </pc:spChg>
      </pc:sldChg>
      <pc:sldChg chg="addSp modSp new mod">
        <pc:chgData name="Mark Higgins" userId="ad4ee43bd0f7a961" providerId="LiveId" clId="{647653EF-4188-4197-B4D1-62B0EF62C349}" dt="2021-09-09T14:02:31.470" v="12802"/>
        <pc:sldMkLst>
          <pc:docMk/>
          <pc:sldMk cId="2965334806" sldId="785"/>
        </pc:sldMkLst>
        <pc:spChg chg="mod">
          <ac:chgData name="Mark Higgins" userId="ad4ee43bd0f7a961" providerId="LiveId" clId="{647653EF-4188-4197-B4D1-62B0EF62C349}" dt="2021-09-09T14:02:31.470" v="12802"/>
          <ac:spMkLst>
            <pc:docMk/>
            <pc:sldMk cId="2965334806" sldId="785"/>
            <ac:spMk id="2" creationId="{6520173E-EECA-4C21-BD7F-FB7FFCAD25A0}"/>
          </ac:spMkLst>
        </pc:spChg>
        <pc:spChg chg="mod">
          <ac:chgData name="Mark Higgins" userId="ad4ee43bd0f7a961" providerId="LiveId" clId="{647653EF-4188-4197-B4D1-62B0EF62C349}" dt="2021-09-09T14:01:45.738" v="12795" actId="20577"/>
          <ac:spMkLst>
            <pc:docMk/>
            <pc:sldMk cId="2965334806" sldId="785"/>
            <ac:spMk id="3" creationId="{C1206447-0F3D-43E2-AC44-F6961E867FC5}"/>
          </ac:spMkLst>
        </pc:spChg>
        <pc:picChg chg="add mod">
          <ac:chgData name="Mark Higgins" userId="ad4ee43bd0f7a961" providerId="LiveId" clId="{647653EF-4188-4197-B4D1-62B0EF62C349}" dt="2021-09-09T14:00:16.014" v="12760" actId="1076"/>
          <ac:picMkLst>
            <pc:docMk/>
            <pc:sldMk cId="2965334806" sldId="785"/>
            <ac:picMk id="5" creationId="{D1BA59F9-8425-4BE9-B173-4640F75B8935}"/>
          </ac:picMkLst>
        </pc:picChg>
      </pc:sldChg>
    </pc:docChg>
  </pc:docChgLst>
  <pc:docChgLst>
    <pc:chgData name="Mark Higgins" userId="f99148ad-7e67-4304-8c11-27c7a53efd31" providerId="ADAL" clId="{C21D87ED-89EB-43D7-B787-1BCF28516891}"/>
    <pc:docChg chg="delSld modSld">
      <pc:chgData name="Mark Higgins" userId="f99148ad-7e67-4304-8c11-27c7a53efd31" providerId="ADAL" clId="{C21D87ED-89EB-43D7-B787-1BCF28516891}" dt="2022-02-07T21:49:33.301" v="2" actId="207"/>
      <pc:docMkLst>
        <pc:docMk/>
      </pc:docMkLst>
      <pc:sldChg chg="del">
        <pc:chgData name="Mark Higgins" userId="f99148ad-7e67-4304-8c11-27c7a53efd31" providerId="ADAL" clId="{C21D87ED-89EB-43D7-B787-1BCF28516891}" dt="2022-02-07T21:49:22.736" v="0" actId="2696"/>
        <pc:sldMkLst>
          <pc:docMk/>
          <pc:sldMk cId="1015055181" sldId="258"/>
        </pc:sldMkLst>
      </pc:sldChg>
      <pc:sldChg chg="modSp mod">
        <pc:chgData name="Mark Higgins" userId="f99148ad-7e67-4304-8c11-27c7a53efd31" providerId="ADAL" clId="{C21D87ED-89EB-43D7-B787-1BCF28516891}" dt="2022-02-07T21:49:33.301" v="2" actId="207"/>
        <pc:sldMkLst>
          <pc:docMk/>
          <pc:sldMk cId="1120319146" sldId="262"/>
        </pc:sldMkLst>
        <pc:spChg chg="mod">
          <ac:chgData name="Mark Higgins" userId="f99148ad-7e67-4304-8c11-27c7a53efd31" providerId="ADAL" clId="{C21D87ED-89EB-43D7-B787-1BCF28516891}" dt="2022-02-07T21:49:33.301" v="2" actId="207"/>
          <ac:spMkLst>
            <pc:docMk/>
            <pc:sldMk cId="1120319146" sldId="262"/>
            <ac:spMk id="58" creationId="{DE6C5A3C-32EF-4195-8A42-ECEC36D1B91E}"/>
          </ac:spMkLst>
        </pc:spChg>
        <pc:spChg chg="mod">
          <ac:chgData name="Mark Higgins" userId="f99148ad-7e67-4304-8c11-27c7a53efd31" providerId="ADAL" clId="{C21D87ED-89EB-43D7-B787-1BCF28516891}" dt="2022-02-07T21:49:28.126" v="1" actId="207"/>
          <ac:spMkLst>
            <pc:docMk/>
            <pc:sldMk cId="1120319146" sldId="262"/>
            <ac:spMk id="61" creationId="{9CF244F9-7E36-42DC-B24D-59EBF30A28A1}"/>
          </ac:spMkLst>
        </pc:spChg>
      </pc:sldChg>
      <pc:sldChg chg="del">
        <pc:chgData name="Mark Higgins" userId="f99148ad-7e67-4304-8c11-27c7a53efd31" providerId="ADAL" clId="{C21D87ED-89EB-43D7-B787-1BCF28516891}" dt="2022-02-07T21:49:22.736" v="0" actId="2696"/>
        <pc:sldMkLst>
          <pc:docMk/>
          <pc:sldMk cId="2851725395" sldId="263"/>
        </pc:sldMkLst>
      </pc:sldChg>
      <pc:sldChg chg="del">
        <pc:chgData name="Mark Higgins" userId="f99148ad-7e67-4304-8c11-27c7a53efd31" providerId="ADAL" clId="{C21D87ED-89EB-43D7-B787-1BCF28516891}" dt="2022-02-07T21:49:22.736" v="0" actId="2696"/>
        <pc:sldMkLst>
          <pc:docMk/>
          <pc:sldMk cId="2229582701" sldId="265"/>
        </pc:sldMkLst>
      </pc:sldChg>
      <pc:sldChg chg="del">
        <pc:chgData name="Mark Higgins" userId="f99148ad-7e67-4304-8c11-27c7a53efd31" providerId="ADAL" clId="{C21D87ED-89EB-43D7-B787-1BCF28516891}" dt="2022-02-07T21:49:22.736" v="0" actId="2696"/>
        <pc:sldMkLst>
          <pc:docMk/>
          <pc:sldMk cId="610349236" sldId="266"/>
        </pc:sldMkLst>
      </pc:sldChg>
      <pc:sldChg chg="del">
        <pc:chgData name="Mark Higgins" userId="f99148ad-7e67-4304-8c11-27c7a53efd31" providerId="ADAL" clId="{C21D87ED-89EB-43D7-B787-1BCF28516891}" dt="2022-02-07T21:49:22.736" v="0" actId="2696"/>
        <pc:sldMkLst>
          <pc:docMk/>
          <pc:sldMk cId="365249416" sldId="269"/>
        </pc:sldMkLst>
      </pc:sldChg>
      <pc:sldChg chg="del">
        <pc:chgData name="Mark Higgins" userId="f99148ad-7e67-4304-8c11-27c7a53efd31" providerId="ADAL" clId="{C21D87ED-89EB-43D7-B787-1BCF28516891}" dt="2022-02-07T21:49:22.736" v="0" actId="2696"/>
        <pc:sldMkLst>
          <pc:docMk/>
          <pc:sldMk cId="1441771244" sldId="272"/>
        </pc:sldMkLst>
      </pc:sldChg>
      <pc:sldChg chg="del">
        <pc:chgData name="Mark Higgins" userId="f99148ad-7e67-4304-8c11-27c7a53efd31" providerId="ADAL" clId="{C21D87ED-89EB-43D7-B787-1BCF28516891}" dt="2022-02-07T21:49:22.736" v="0" actId="2696"/>
        <pc:sldMkLst>
          <pc:docMk/>
          <pc:sldMk cId="3260383663" sldId="683"/>
        </pc:sldMkLst>
      </pc:sldChg>
      <pc:sldChg chg="del">
        <pc:chgData name="Mark Higgins" userId="f99148ad-7e67-4304-8c11-27c7a53efd31" providerId="ADAL" clId="{C21D87ED-89EB-43D7-B787-1BCF28516891}" dt="2022-02-07T21:49:22.736" v="0" actId="2696"/>
        <pc:sldMkLst>
          <pc:docMk/>
          <pc:sldMk cId="4007501771" sldId="684"/>
        </pc:sldMkLst>
      </pc:sldChg>
      <pc:sldChg chg="del">
        <pc:chgData name="Mark Higgins" userId="f99148ad-7e67-4304-8c11-27c7a53efd31" providerId="ADAL" clId="{C21D87ED-89EB-43D7-B787-1BCF28516891}" dt="2022-02-07T21:49:22.736" v="0" actId="2696"/>
        <pc:sldMkLst>
          <pc:docMk/>
          <pc:sldMk cId="4014108337" sldId="685"/>
        </pc:sldMkLst>
      </pc:sldChg>
      <pc:sldChg chg="del">
        <pc:chgData name="Mark Higgins" userId="f99148ad-7e67-4304-8c11-27c7a53efd31" providerId="ADAL" clId="{C21D87ED-89EB-43D7-B787-1BCF28516891}" dt="2022-02-07T21:49:22.736" v="0" actId="2696"/>
        <pc:sldMkLst>
          <pc:docMk/>
          <pc:sldMk cId="359539618" sldId="686"/>
        </pc:sldMkLst>
      </pc:sldChg>
      <pc:sldChg chg="del">
        <pc:chgData name="Mark Higgins" userId="f99148ad-7e67-4304-8c11-27c7a53efd31" providerId="ADAL" clId="{C21D87ED-89EB-43D7-B787-1BCF28516891}" dt="2022-02-07T21:49:22.736" v="0" actId="2696"/>
        <pc:sldMkLst>
          <pc:docMk/>
          <pc:sldMk cId="3845661198" sldId="687"/>
        </pc:sldMkLst>
      </pc:sldChg>
      <pc:sldChg chg="del">
        <pc:chgData name="Mark Higgins" userId="f99148ad-7e67-4304-8c11-27c7a53efd31" providerId="ADAL" clId="{C21D87ED-89EB-43D7-B787-1BCF28516891}" dt="2022-02-07T21:49:22.736" v="0" actId="2696"/>
        <pc:sldMkLst>
          <pc:docMk/>
          <pc:sldMk cId="1637030846" sldId="693"/>
        </pc:sldMkLst>
      </pc:sldChg>
      <pc:sldChg chg="del">
        <pc:chgData name="Mark Higgins" userId="f99148ad-7e67-4304-8c11-27c7a53efd31" providerId="ADAL" clId="{C21D87ED-89EB-43D7-B787-1BCF28516891}" dt="2022-02-07T21:49:22.736" v="0" actId="2696"/>
        <pc:sldMkLst>
          <pc:docMk/>
          <pc:sldMk cId="2018838890" sldId="750"/>
        </pc:sldMkLst>
      </pc:sldChg>
      <pc:sldChg chg="del">
        <pc:chgData name="Mark Higgins" userId="f99148ad-7e67-4304-8c11-27c7a53efd31" providerId="ADAL" clId="{C21D87ED-89EB-43D7-B787-1BCF28516891}" dt="2022-02-07T21:49:22.736" v="0" actId="2696"/>
        <pc:sldMkLst>
          <pc:docMk/>
          <pc:sldMk cId="3462418458" sldId="753"/>
        </pc:sldMkLst>
      </pc:sldChg>
      <pc:sldChg chg="del">
        <pc:chgData name="Mark Higgins" userId="f99148ad-7e67-4304-8c11-27c7a53efd31" providerId="ADAL" clId="{C21D87ED-89EB-43D7-B787-1BCF28516891}" dt="2022-02-07T21:49:22.736" v="0" actId="2696"/>
        <pc:sldMkLst>
          <pc:docMk/>
          <pc:sldMk cId="2615977295" sldId="754"/>
        </pc:sldMkLst>
      </pc:sldChg>
      <pc:sldChg chg="del">
        <pc:chgData name="Mark Higgins" userId="f99148ad-7e67-4304-8c11-27c7a53efd31" providerId="ADAL" clId="{C21D87ED-89EB-43D7-B787-1BCF28516891}" dt="2022-02-07T21:49:22.736" v="0" actId="2696"/>
        <pc:sldMkLst>
          <pc:docMk/>
          <pc:sldMk cId="2369055837" sldId="75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02722F-2E0D-4EC8-93B5-222C5214EAE8}" type="datetimeFigureOut">
              <a:rPr lang="en-GB" smtClean="0"/>
              <a:t>08/02/2022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B0BE7D-523D-4413-9118-EBC49F5417EA}" type="slidenum">
              <a:rPr lang="en-GB" smtClean="0"/>
              <a:t>‹#›</a:t>
            </a:fld>
            <a:endParaRPr lang="en-GB"/>
          </a:p>
        </p:txBody>
      </p:sp>
    </p:spTree>
    <p:extLst>
      <p:ext uri="{BB962C8B-B14F-4D97-AF65-F5344CB8AC3E}">
        <p14:creationId xmlns:p14="http://schemas.microsoft.com/office/powerpoint/2010/main" val="2659407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39599-BA86-AD4D-BFB8-3A0ADAC2DD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F1EC698-B0F6-0348-83A8-27CCA45509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26D9B1-D72D-D645-A3B8-5B16CB64DA90}"/>
              </a:ext>
            </a:extLst>
          </p:cNvPr>
          <p:cNvSpPr>
            <a:spLocks noGrp="1"/>
          </p:cNvSpPr>
          <p:nvPr>
            <p:ph type="dt" sz="half" idx="10"/>
          </p:nvPr>
        </p:nvSpPr>
        <p:spPr/>
        <p:txBody>
          <a:bodyPr/>
          <a:lstStyle/>
          <a:p>
            <a:fld id="{E879894E-EBB1-FD48-9BBC-B56B05B3E990}" type="datetimeFigureOut">
              <a:rPr lang="en-US" smtClean="0"/>
              <a:t>2/8/2022</a:t>
            </a:fld>
            <a:endParaRPr lang="en-US"/>
          </a:p>
        </p:txBody>
      </p:sp>
      <p:sp>
        <p:nvSpPr>
          <p:cNvPr id="5" name="Footer Placeholder 4">
            <a:extLst>
              <a:ext uri="{FF2B5EF4-FFF2-40B4-BE49-F238E27FC236}">
                <a16:creationId xmlns:a16="http://schemas.microsoft.com/office/drawing/2014/main" id="{135B73F5-602B-1B45-A7C3-620CFA860B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9BC5D-29BC-B540-B4E9-D2DFCEC9AB6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8397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par>
                          <p:cTn id="13" fill="hold">
                            <p:stCondLst>
                              <p:cond delay="1000"/>
                            </p:stCondLst>
                            <p:childTnLst>
                              <p:par>
                                <p:cTn id="14" presetID="64" presetClass="path" presetSubtype="0" accel="50000" decel="50000" fill="hold" grpId="1" nodeType="afterEffect">
                                  <p:stCondLst>
                                    <p:cond delay="0"/>
                                  </p:stCondLst>
                                  <p:childTnLst>
                                    <p:animMotion origin="layout" path="M -0.00326 0.40139 L -8.33333E-7 -2.96296E-6 " pathEditMode="relative" rAng="0" ptsTypes="AA">
                                      <p:cBhvr>
                                        <p:cTn id="15" dur="2000" fill="hold"/>
                                        <p:tgtEl>
                                          <p:spTgt spid="3">
                                            <p:txEl>
                                              <p:pRg st="0" end="0"/>
                                            </p:txEl>
                                          </p:spTgt>
                                        </p:tgtEl>
                                        <p:attrNameLst>
                                          <p:attrName>ppt_x</p:attrName>
                                          <p:attrName>ppt_y</p:attrName>
                                        </p:attrNameLst>
                                      </p:cBhvr>
                                      <p:rCtr x="13" y="-1891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6053-683B-944E-90AC-12911C50AD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830CFC-6F21-4D42-8B64-BF258FD3C9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9C3B1-07AD-0247-A663-E070CB36129D}"/>
              </a:ext>
            </a:extLst>
          </p:cNvPr>
          <p:cNvSpPr>
            <a:spLocks noGrp="1"/>
          </p:cNvSpPr>
          <p:nvPr>
            <p:ph type="dt" sz="half" idx="10"/>
          </p:nvPr>
        </p:nvSpPr>
        <p:spPr/>
        <p:txBody>
          <a:bodyPr/>
          <a:lstStyle/>
          <a:p>
            <a:fld id="{E879894E-EBB1-FD48-9BBC-B56B05B3E990}" type="datetimeFigureOut">
              <a:rPr lang="en-US" smtClean="0"/>
              <a:t>2/8/2022</a:t>
            </a:fld>
            <a:endParaRPr lang="en-US"/>
          </a:p>
        </p:txBody>
      </p:sp>
      <p:sp>
        <p:nvSpPr>
          <p:cNvPr id="5" name="Footer Placeholder 4">
            <a:extLst>
              <a:ext uri="{FF2B5EF4-FFF2-40B4-BE49-F238E27FC236}">
                <a16:creationId xmlns:a16="http://schemas.microsoft.com/office/drawing/2014/main" id="{28F457D1-DA7C-A048-84DC-8A55F59904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9149D0-9CAF-3F4D-9022-C4F17528514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254451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331164-5A17-DD41-971A-71F6A30570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22F257-1B0E-AD4B-87BE-97BB51AC8E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207CA0-BB1D-8D4B-B304-E472BCBD7C3F}"/>
              </a:ext>
            </a:extLst>
          </p:cNvPr>
          <p:cNvSpPr>
            <a:spLocks noGrp="1"/>
          </p:cNvSpPr>
          <p:nvPr>
            <p:ph type="dt" sz="half" idx="10"/>
          </p:nvPr>
        </p:nvSpPr>
        <p:spPr/>
        <p:txBody>
          <a:bodyPr/>
          <a:lstStyle/>
          <a:p>
            <a:fld id="{E879894E-EBB1-FD48-9BBC-B56B05B3E990}" type="datetimeFigureOut">
              <a:rPr lang="en-US" smtClean="0"/>
              <a:t>2/8/2022</a:t>
            </a:fld>
            <a:endParaRPr lang="en-US"/>
          </a:p>
        </p:txBody>
      </p:sp>
      <p:sp>
        <p:nvSpPr>
          <p:cNvPr id="5" name="Footer Placeholder 4">
            <a:extLst>
              <a:ext uri="{FF2B5EF4-FFF2-40B4-BE49-F238E27FC236}">
                <a16:creationId xmlns:a16="http://schemas.microsoft.com/office/drawing/2014/main" id="{0E5EB8FB-9DF5-0D48-9856-E579DEBDFA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6353C1-1792-4649-AF64-312ED230C66C}"/>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457463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98DBE-3DA6-6843-B18A-0C12EA895A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BE8B26-06BF-3C49-AE1E-D1247D2CC9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E8B8A8-DA48-AB40-BD95-C70379211071}"/>
              </a:ext>
            </a:extLst>
          </p:cNvPr>
          <p:cNvSpPr>
            <a:spLocks noGrp="1"/>
          </p:cNvSpPr>
          <p:nvPr>
            <p:ph type="dt" sz="half" idx="10"/>
          </p:nvPr>
        </p:nvSpPr>
        <p:spPr/>
        <p:txBody>
          <a:bodyPr/>
          <a:lstStyle/>
          <a:p>
            <a:fld id="{E879894E-EBB1-FD48-9BBC-B56B05B3E990}" type="datetimeFigureOut">
              <a:rPr lang="en-US" smtClean="0"/>
              <a:t>2/8/2022</a:t>
            </a:fld>
            <a:endParaRPr lang="en-US"/>
          </a:p>
        </p:txBody>
      </p:sp>
      <p:sp>
        <p:nvSpPr>
          <p:cNvPr id="5" name="Footer Placeholder 4">
            <a:extLst>
              <a:ext uri="{FF2B5EF4-FFF2-40B4-BE49-F238E27FC236}">
                <a16:creationId xmlns:a16="http://schemas.microsoft.com/office/drawing/2014/main" id="{3163D902-AFC6-C742-A5D2-1210F1C778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A8D8A7-1165-4443-A122-FEB76945803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678850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98D1D-FF20-444E-BAE0-E4434AE4EA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2B2670-B233-E640-8A79-E073D46BC1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82AA90-1FE8-9148-B13F-37A85BA18D76}"/>
              </a:ext>
            </a:extLst>
          </p:cNvPr>
          <p:cNvSpPr>
            <a:spLocks noGrp="1"/>
          </p:cNvSpPr>
          <p:nvPr>
            <p:ph type="dt" sz="half" idx="10"/>
          </p:nvPr>
        </p:nvSpPr>
        <p:spPr/>
        <p:txBody>
          <a:bodyPr/>
          <a:lstStyle/>
          <a:p>
            <a:fld id="{E879894E-EBB1-FD48-9BBC-B56B05B3E990}" type="datetimeFigureOut">
              <a:rPr lang="en-US" smtClean="0"/>
              <a:t>2/8/2022</a:t>
            </a:fld>
            <a:endParaRPr lang="en-US"/>
          </a:p>
        </p:txBody>
      </p:sp>
      <p:sp>
        <p:nvSpPr>
          <p:cNvPr id="5" name="Footer Placeholder 4">
            <a:extLst>
              <a:ext uri="{FF2B5EF4-FFF2-40B4-BE49-F238E27FC236}">
                <a16:creationId xmlns:a16="http://schemas.microsoft.com/office/drawing/2014/main" id="{21121276-7BB3-0D4C-8EBA-8D22BE2C8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10E87-1B9A-BA46-BFE2-1DCC271A6BD8}"/>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45321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87B1D-DE33-264E-9202-BFE9E45F06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C5D7BC-4BE9-9444-9485-C81A371CBE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CA21DF-400D-E44E-B45A-8C8E2ED000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8CA67C-5156-C243-A007-5FEFAB76660D}"/>
              </a:ext>
            </a:extLst>
          </p:cNvPr>
          <p:cNvSpPr>
            <a:spLocks noGrp="1"/>
          </p:cNvSpPr>
          <p:nvPr>
            <p:ph type="dt" sz="half" idx="10"/>
          </p:nvPr>
        </p:nvSpPr>
        <p:spPr/>
        <p:txBody>
          <a:bodyPr/>
          <a:lstStyle/>
          <a:p>
            <a:fld id="{E879894E-EBB1-FD48-9BBC-B56B05B3E990}" type="datetimeFigureOut">
              <a:rPr lang="en-US" smtClean="0"/>
              <a:t>2/8/2022</a:t>
            </a:fld>
            <a:endParaRPr lang="en-US"/>
          </a:p>
        </p:txBody>
      </p:sp>
      <p:sp>
        <p:nvSpPr>
          <p:cNvPr id="6" name="Footer Placeholder 5">
            <a:extLst>
              <a:ext uri="{FF2B5EF4-FFF2-40B4-BE49-F238E27FC236}">
                <a16:creationId xmlns:a16="http://schemas.microsoft.com/office/drawing/2014/main" id="{AF5AA0E9-DA14-5B42-AA64-DAD9E311FF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1608D6-99A5-9848-A505-A3337182DAA6}"/>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160118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53BA0-F92A-1D4F-B601-47CF0DC512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EE6B93-ED99-9343-B5E6-DAF24985E6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F208CF-AEB2-D743-BDCA-7AE684CC9D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AE64CC-B022-3844-A885-C6E7411952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A225BD-7E09-E24B-9464-14D10B0E00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46A4DB-702E-4944-8018-108715BE5BD2}"/>
              </a:ext>
            </a:extLst>
          </p:cNvPr>
          <p:cNvSpPr>
            <a:spLocks noGrp="1"/>
          </p:cNvSpPr>
          <p:nvPr>
            <p:ph type="dt" sz="half" idx="10"/>
          </p:nvPr>
        </p:nvSpPr>
        <p:spPr/>
        <p:txBody>
          <a:bodyPr/>
          <a:lstStyle/>
          <a:p>
            <a:fld id="{E879894E-EBB1-FD48-9BBC-B56B05B3E990}" type="datetimeFigureOut">
              <a:rPr lang="en-US" smtClean="0"/>
              <a:t>2/8/2022</a:t>
            </a:fld>
            <a:endParaRPr lang="en-US"/>
          </a:p>
        </p:txBody>
      </p:sp>
      <p:sp>
        <p:nvSpPr>
          <p:cNvPr id="8" name="Footer Placeholder 7">
            <a:extLst>
              <a:ext uri="{FF2B5EF4-FFF2-40B4-BE49-F238E27FC236}">
                <a16:creationId xmlns:a16="http://schemas.microsoft.com/office/drawing/2014/main" id="{823182C0-1D7A-5E40-B5E3-B6594C22CA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422B6E-CFEF-BF42-9985-05AC748F79D5}"/>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168586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35FB-9CF8-054A-A97C-BF4C4D62F3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38B957-892B-AA44-B91F-7E5E301E68B1}"/>
              </a:ext>
            </a:extLst>
          </p:cNvPr>
          <p:cNvSpPr>
            <a:spLocks noGrp="1"/>
          </p:cNvSpPr>
          <p:nvPr>
            <p:ph type="dt" sz="half" idx="10"/>
          </p:nvPr>
        </p:nvSpPr>
        <p:spPr/>
        <p:txBody>
          <a:bodyPr/>
          <a:lstStyle/>
          <a:p>
            <a:fld id="{E879894E-EBB1-FD48-9BBC-B56B05B3E990}" type="datetimeFigureOut">
              <a:rPr lang="en-US" smtClean="0"/>
              <a:t>2/8/2022</a:t>
            </a:fld>
            <a:endParaRPr lang="en-US"/>
          </a:p>
        </p:txBody>
      </p:sp>
      <p:sp>
        <p:nvSpPr>
          <p:cNvPr id="4" name="Footer Placeholder 3">
            <a:extLst>
              <a:ext uri="{FF2B5EF4-FFF2-40B4-BE49-F238E27FC236}">
                <a16:creationId xmlns:a16="http://schemas.microsoft.com/office/drawing/2014/main" id="{CBBBDF29-4B1A-7849-93B4-C39AA38B58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318F2A-ABB2-5449-A885-14BD88E7A849}"/>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256163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5F7AED-F6B6-1E46-945E-B9C27ECC843B}"/>
              </a:ext>
            </a:extLst>
          </p:cNvPr>
          <p:cNvSpPr>
            <a:spLocks noGrp="1"/>
          </p:cNvSpPr>
          <p:nvPr>
            <p:ph type="dt" sz="half" idx="10"/>
          </p:nvPr>
        </p:nvSpPr>
        <p:spPr/>
        <p:txBody>
          <a:bodyPr/>
          <a:lstStyle/>
          <a:p>
            <a:fld id="{E879894E-EBB1-FD48-9BBC-B56B05B3E990}" type="datetimeFigureOut">
              <a:rPr lang="en-US" smtClean="0"/>
              <a:t>2/8/2022</a:t>
            </a:fld>
            <a:endParaRPr lang="en-US"/>
          </a:p>
        </p:txBody>
      </p:sp>
      <p:sp>
        <p:nvSpPr>
          <p:cNvPr id="3" name="Footer Placeholder 2">
            <a:extLst>
              <a:ext uri="{FF2B5EF4-FFF2-40B4-BE49-F238E27FC236}">
                <a16:creationId xmlns:a16="http://schemas.microsoft.com/office/drawing/2014/main" id="{6903A227-2590-E644-AF99-9F0501B54F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15DE034-408D-1E45-A854-F551038170A6}"/>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287161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678E-4376-CF4F-8FFC-03E5C6C8FD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D614E4-B276-644A-9E53-1B9DDC1D3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B17942-DAA2-3C4C-8CAA-3A3A4CD50F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273C32-4092-6642-B01E-8674DEA6A036}"/>
              </a:ext>
            </a:extLst>
          </p:cNvPr>
          <p:cNvSpPr>
            <a:spLocks noGrp="1"/>
          </p:cNvSpPr>
          <p:nvPr>
            <p:ph type="dt" sz="half" idx="10"/>
          </p:nvPr>
        </p:nvSpPr>
        <p:spPr/>
        <p:txBody>
          <a:bodyPr/>
          <a:lstStyle/>
          <a:p>
            <a:fld id="{E879894E-EBB1-FD48-9BBC-B56B05B3E990}" type="datetimeFigureOut">
              <a:rPr lang="en-US" smtClean="0"/>
              <a:t>2/8/2022</a:t>
            </a:fld>
            <a:endParaRPr lang="en-US"/>
          </a:p>
        </p:txBody>
      </p:sp>
      <p:sp>
        <p:nvSpPr>
          <p:cNvPr id="6" name="Footer Placeholder 5">
            <a:extLst>
              <a:ext uri="{FF2B5EF4-FFF2-40B4-BE49-F238E27FC236}">
                <a16:creationId xmlns:a16="http://schemas.microsoft.com/office/drawing/2014/main" id="{627F48E4-092C-2B40-9E25-B8DE12CFE1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1786A-D6A8-A842-9F5F-9105143276D5}"/>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298794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29E0-01E3-6C4F-A2ED-E57E57A0DC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2B8CC20-B95D-864F-9EBD-70BB244563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A486A8F-E198-B242-AA23-067420B97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B9F4C1-930F-BB44-BFA1-C63AC40EE39B}"/>
              </a:ext>
            </a:extLst>
          </p:cNvPr>
          <p:cNvSpPr>
            <a:spLocks noGrp="1"/>
          </p:cNvSpPr>
          <p:nvPr>
            <p:ph type="dt" sz="half" idx="10"/>
          </p:nvPr>
        </p:nvSpPr>
        <p:spPr/>
        <p:txBody>
          <a:bodyPr/>
          <a:lstStyle/>
          <a:p>
            <a:fld id="{E879894E-EBB1-FD48-9BBC-B56B05B3E990}" type="datetimeFigureOut">
              <a:rPr lang="en-US" smtClean="0"/>
              <a:t>2/8/2022</a:t>
            </a:fld>
            <a:endParaRPr lang="en-US"/>
          </a:p>
        </p:txBody>
      </p:sp>
      <p:sp>
        <p:nvSpPr>
          <p:cNvPr id="6" name="Footer Placeholder 5">
            <a:extLst>
              <a:ext uri="{FF2B5EF4-FFF2-40B4-BE49-F238E27FC236}">
                <a16:creationId xmlns:a16="http://schemas.microsoft.com/office/drawing/2014/main" id="{8EFDFADA-F33E-D646-AA52-D1A1F4C007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EC9086-E381-B54A-9760-1F84E09B359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3999826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9BC3D9-A340-5A4C-A6DD-23B56FA195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F31BA7-432B-2A42-872D-2D20269675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6CA2EE-C32C-4545-9827-59FAC7EE73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9894E-EBB1-FD48-9BBC-B56B05B3E990}" type="datetimeFigureOut">
              <a:rPr lang="en-US" smtClean="0"/>
              <a:t>2/8/2022</a:t>
            </a:fld>
            <a:endParaRPr lang="en-US"/>
          </a:p>
        </p:txBody>
      </p:sp>
      <p:sp>
        <p:nvSpPr>
          <p:cNvPr id="5" name="Footer Placeholder 4">
            <a:extLst>
              <a:ext uri="{FF2B5EF4-FFF2-40B4-BE49-F238E27FC236}">
                <a16:creationId xmlns:a16="http://schemas.microsoft.com/office/drawing/2014/main" id="{23E61985-3447-184A-9458-48F72D4D1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753E3E0-694C-D643-ADEC-2A6A68210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506E59-DA56-4769-A5E8-25CAAA73E4F9}" type="slidenum">
              <a:rPr lang="en-GB" smtClean="0"/>
              <a:t>‹#›</a:t>
            </a:fld>
            <a:endParaRPr lang="en-GB"/>
          </a:p>
        </p:txBody>
      </p:sp>
      <p:sp>
        <p:nvSpPr>
          <p:cNvPr id="7" name="Rectangle 6">
            <a:extLst>
              <a:ext uri="{FF2B5EF4-FFF2-40B4-BE49-F238E27FC236}">
                <a16:creationId xmlns:a16="http://schemas.microsoft.com/office/drawing/2014/main" id="{57EA4655-CB46-0544-B73D-859810E0A0E7}"/>
              </a:ext>
            </a:extLst>
          </p:cNvPr>
          <p:cNvSpPr/>
          <p:nvPr/>
        </p:nvSpPr>
        <p:spPr>
          <a:xfrm rot="5400000">
            <a:off x="5740435" y="-5770529"/>
            <a:ext cx="711130" cy="12192001"/>
          </a:xfrm>
          <a:prstGeom prst="rect">
            <a:avLst/>
          </a:prstGeom>
          <a:solidFill>
            <a:srgbClr val="22334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8" name="Picture 7">
            <a:extLst>
              <a:ext uri="{FF2B5EF4-FFF2-40B4-BE49-F238E27FC236}">
                <a16:creationId xmlns:a16="http://schemas.microsoft.com/office/drawing/2014/main" id="{E336AD38-66E3-C448-AF96-49668BAB046C}"/>
              </a:ext>
            </a:extLst>
          </p:cNvPr>
          <p:cNvPicPr>
            <a:picLocks noChangeAspect="1"/>
          </p:cNvPicPr>
          <p:nvPr/>
        </p:nvPicPr>
        <p:blipFill rotWithShape="1">
          <a:blip r:embed="rId13">
            <a:extLst>
              <a:ext uri="{28A0092B-C50C-407E-A947-70E740481C1C}">
                <a14:useLocalDpi xmlns:a14="http://schemas.microsoft.com/office/drawing/2010/main" val="0"/>
              </a:ext>
            </a:extLst>
          </a:blip>
          <a:srcRect l="63755" t="3290" r="1579" b="6172"/>
          <a:stretch/>
        </p:blipFill>
        <p:spPr>
          <a:xfrm>
            <a:off x="12500" y="-22917"/>
            <a:ext cx="834793" cy="697668"/>
          </a:xfrm>
          <a:prstGeom prst="rect">
            <a:avLst/>
          </a:prstGeom>
        </p:spPr>
      </p:pic>
    </p:spTree>
    <p:extLst>
      <p:ext uri="{BB962C8B-B14F-4D97-AF65-F5344CB8AC3E}">
        <p14:creationId xmlns:p14="http://schemas.microsoft.com/office/powerpoint/2010/main" val="18480875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526F4-FE67-43D6-9908-A68FB728C051}"/>
              </a:ext>
            </a:extLst>
          </p:cNvPr>
          <p:cNvSpPr>
            <a:spLocks noGrp="1"/>
          </p:cNvSpPr>
          <p:nvPr>
            <p:ph type="title"/>
          </p:nvPr>
        </p:nvSpPr>
        <p:spPr>
          <a:xfrm>
            <a:off x="838200" y="1144216"/>
            <a:ext cx="10515600" cy="1325563"/>
          </a:xfrm>
        </p:spPr>
        <p:txBody>
          <a:bodyPr/>
          <a:lstStyle/>
          <a:p>
            <a:pPr algn="ctr"/>
            <a:r>
              <a:rPr lang="en-GB" sz="6000" b="1" dirty="0">
                <a:solidFill>
                  <a:srgbClr val="223346"/>
                </a:solidFill>
                <a:latin typeface="Arial" panose="020B0604020202020204" pitchFamily="34" charset="0"/>
              </a:rPr>
              <a:t>Introduction</a:t>
            </a:r>
            <a:endParaRPr lang="en-GB" sz="6000" dirty="0"/>
          </a:p>
        </p:txBody>
      </p:sp>
      <p:sp>
        <p:nvSpPr>
          <p:cNvPr id="3" name="Content Placeholder 2">
            <a:extLst>
              <a:ext uri="{FF2B5EF4-FFF2-40B4-BE49-F238E27FC236}">
                <a16:creationId xmlns:a16="http://schemas.microsoft.com/office/drawing/2014/main" id="{78941B76-ADFF-4B8C-BB38-21ADF089D1A0}"/>
              </a:ext>
            </a:extLst>
          </p:cNvPr>
          <p:cNvSpPr>
            <a:spLocks noGrp="1"/>
          </p:cNvSpPr>
          <p:nvPr>
            <p:ph idx="1"/>
          </p:nvPr>
        </p:nvSpPr>
        <p:spPr>
          <a:xfrm>
            <a:off x="838200" y="2841171"/>
            <a:ext cx="10515600" cy="3335792"/>
          </a:xfrm>
        </p:spPr>
        <p:txBody>
          <a:bodyPr>
            <a:normAutofit/>
          </a:bodyPr>
          <a:lstStyle/>
          <a:p>
            <a:pPr marL="0" indent="0" algn="ctr">
              <a:buNone/>
            </a:pPr>
            <a:r>
              <a:rPr lang="en-GB" dirty="0">
                <a:solidFill>
                  <a:srgbClr val="000000"/>
                </a:solidFill>
                <a:latin typeface="Arial" panose="020B0604020202020204" pitchFamily="34" charset="0"/>
              </a:rPr>
              <a:t>Information management and security </a:t>
            </a:r>
          </a:p>
          <a:p>
            <a:pPr marL="0" indent="0" algn="ctr">
              <a:buNone/>
            </a:pPr>
            <a:r>
              <a:rPr lang="en-GB" dirty="0">
                <a:solidFill>
                  <a:srgbClr val="000000"/>
                </a:solidFill>
                <a:latin typeface="Arial" panose="020B0604020202020204" pitchFamily="34" charset="0"/>
              </a:rPr>
              <a:t>UFCFHU-30-2</a:t>
            </a:r>
          </a:p>
          <a:p>
            <a:pPr marL="0" indent="0" algn="ctr">
              <a:buNone/>
            </a:pPr>
            <a:endParaRPr lang="en-GB" dirty="0">
              <a:solidFill>
                <a:srgbClr val="000000"/>
              </a:solidFill>
              <a:latin typeface="Arial" panose="020B0604020202020204" pitchFamily="34" charset="0"/>
            </a:endParaRPr>
          </a:p>
          <a:p>
            <a:pPr marL="0" indent="0" algn="ctr">
              <a:buNone/>
            </a:pPr>
            <a:r>
              <a:rPr lang="en-GB" dirty="0">
                <a:solidFill>
                  <a:srgbClr val="000000"/>
                </a:solidFill>
                <a:latin typeface="Arial" panose="020B0604020202020204" pitchFamily="34" charset="0"/>
              </a:rPr>
              <a:t>Level 5</a:t>
            </a:r>
          </a:p>
          <a:p>
            <a:pPr marL="0" indent="0" algn="ctr">
              <a:buNone/>
            </a:pPr>
            <a:endParaRPr lang="en-GB" dirty="0">
              <a:solidFill>
                <a:srgbClr val="000000"/>
              </a:solidFill>
              <a:latin typeface="Arial" panose="020B0604020202020204" pitchFamily="34" charset="0"/>
            </a:endParaRPr>
          </a:p>
          <a:p>
            <a:pPr marL="0" indent="0" algn="ctr">
              <a:buNone/>
            </a:pPr>
            <a:r>
              <a:rPr lang="en-GB" dirty="0">
                <a:solidFill>
                  <a:srgbClr val="000000"/>
                </a:solidFill>
                <a:latin typeface="Arial" panose="020B0604020202020204" pitchFamily="34" charset="0"/>
              </a:rPr>
              <a:t>30 Credits</a:t>
            </a:r>
          </a:p>
          <a:p>
            <a:endParaRPr lang="en-GB" dirty="0"/>
          </a:p>
        </p:txBody>
      </p:sp>
    </p:spTree>
    <p:extLst>
      <p:ext uri="{BB962C8B-B14F-4D97-AF65-F5344CB8AC3E}">
        <p14:creationId xmlns:p14="http://schemas.microsoft.com/office/powerpoint/2010/main" val="713642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4D4A3-C22E-45C8-B376-9E48DCFE939D}"/>
              </a:ext>
            </a:extLst>
          </p:cNvPr>
          <p:cNvSpPr>
            <a:spLocks noGrp="1"/>
          </p:cNvSpPr>
          <p:nvPr>
            <p:ph type="title"/>
          </p:nvPr>
        </p:nvSpPr>
        <p:spPr/>
        <p:txBody>
          <a:bodyPr/>
          <a:lstStyle/>
          <a:p>
            <a:r>
              <a:rPr lang="en-US" dirty="0"/>
              <a:t>Security Controls - Technical</a:t>
            </a:r>
            <a:endParaRPr lang="en-GB" dirty="0"/>
          </a:p>
        </p:txBody>
      </p:sp>
      <p:sp>
        <p:nvSpPr>
          <p:cNvPr id="3" name="Content Placeholder 2">
            <a:extLst>
              <a:ext uri="{FF2B5EF4-FFF2-40B4-BE49-F238E27FC236}">
                <a16:creationId xmlns:a16="http://schemas.microsoft.com/office/drawing/2014/main" id="{0352442C-C863-4570-8324-C51B4E0A199D}"/>
              </a:ext>
            </a:extLst>
          </p:cNvPr>
          <p:cNvSpPr>
            <a:spLocks noGrp="1"/>
          </p:cNvSpPr>
          <p:nvPr>
            <p:ph idx="1"/>
          </p:nvPr>
        </p:nvSpPr>
        <p:spPr/>
        <p:txBody>
          <a:bodyPr>
            <a:normAutofit/>
          </a:bodyPr>
          <a:lstStyle/>
          <a:p>
            <a:r>
              <a:rPr lang="en-GB" dirty="0"/>
              <a:t>Operational Technology</a:t>
            </a:r>
          </a:p>
          <a:p>
            <a:pPr marL="457200" lvl="1" indent="0">
              <a:buNone/>
            </a:pPr>
            <a:r>
              <a:rPr lang="en-US" dirty="0"/>
              <a:t>An even more demanding task is that of </a:t>
            </a:r>
            <a:r>
              <a:rPr lang="en-US" dirty="0" err="1"/>
              <a:t>analysing</a:t>
            </a:r>
            <a:r>
              <a:rPr lang="en-US" dirty="0"/>
              <a:t> systems for vulnerabilities and performing penetration tests (</a:t>
            </a:r>
            <a:r>
              <a:rPr lang="en-US" dirty="0" err="1"/>
              <a:t>PenTests</a:t>
            </a:r>
            <a:r>
              <a:rPr lang="en-US" dirty="0"/>
              <a:t>). </a:t>
            </a:r>
            <a:r>
              <a:rPr lang="en-US" dirty="0" err="1"/>
              <a:t>PenTests</a:t>
            </a:r>
            <a:r>
              <a:rPr lang="en-US" dirty="0"/>
              <a:t> are sometimes referred to as ‘ethical hacking’ because the testers will use many of the techniques that would be used by a hacker in order to identify any vulnerabilities in the network and applications. Only the most skilled and dependable of specialists should be allowed to conduct this kind of work as it is very easy to adversely affect the availability of systems and the data themselves if they don’t have the right knowledge, experience or tools. </a:t>
            </a:r>
            <a:endParaRPr lang="en-GB" dirty="0"/>
          </a:p>
        </p:txBody>
      </p:sp>
    </p:spTree>
    <p:extLst>
      <p:ext uri="{BB962C8B-B14F-4D97-AF65-F5344CB8AC3E}">
        <p14:creationId xmlns:p14="http://schemas.microsoft.com/office/powerpoint/2010/main" val="1836528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4D4A3-C22E-45C8-B376-9E48DCFE939D}"/>
              </a:ext>
            </a:extLst>
          </p:cNvPr>
          <p:cNvSpPr>
            <a:spLocks noGrp="1"/>
          </p:cNvSpPr>
          <p:nvPr>
            <p:ph type="title"/>
          </p:nvPr>
        </p:nvSpPr>
        <p:spPr/>
        <p:txBody>
          <a:bodyPr/>
          <a:lstStyle/>
          <a:p>
            <a:r>
              <a:rPr lang="en-US" dirty="0"/>
              <a:t>Security Controls - Technical</a:t>
            </a:r>
            <a:endParaRPr lang="en-GB" dirty="0"/>
          </a:p>
        </p:txBody>
      </p:sp>
      <p:sp>
        <p:nvSpPr>
          <p:cNvPr id="3" name="Content Placeholder 2">
            <a:extLst>
              <a:ext uri="{FF2B5EF4-FFF2-40B4-BE49-F238E27FC236}">
                <a16:creationId xmlns:a16="http://schemas.microsoft.com/office/drawing/2014/main" id="{0352442C-C863-4570-8324-C51B4E0A199D}"/>
              </a:ext>
            </a:extLst>
          </p:cNvPr>
          <p:cNvSpPr>
            <a:spLocks noGrp="1"/>
          </p:cNvSpPr>
          <p:nvPr>
            <p:ph idx="1"/>
          </p:nvPr>
        </p:nvSpPr>
        <p:spPr/>
        <p:txBody>
          <a:bodyPr>
            <a:normAutofit/>
          </a:bodyPr>
          <a:lstStyle/>
          <a:p>
            <a:r>
              <a:rPr lang="en-GB" dirty="0"/>
              <a:t>External Services</a:t>
            </a:r>
          </a:p>
          <a:p>
            <a:pPr lvl="1"/>
            <a:r>
              <a:rPr lang="en-US" dirty="0"/>
              <a:t>Securing real-time services</a:t>
            </a:r>
          </a:p>
          <a:p>
            <a:pPr lvl="1"/>
            <a:r>
              <a:rPr lang="en-GB" dirty="0"/>
              <a:t>Securing data exchange</a:t>
            </a:r>
            <a:endParaRPr lang="en-US" dirty="0"/>
          </a:p>
          <a:p>
            <a:pPr lvl="1"/>
            <a:r>
              <a:rPr lang="en-US" dirty="0"/>
              <a:t>The protection of web services and ecommerce</a:t>
            </a:r>
          </a:p>
          <a:p>
            <a:pPr lvl="1"/>
            <a:r>
              <a:rPr lang="en-US" dirty="0"/>
              <a:t>Protection of mobile and telecommuting services</a:t>
            </a:r>
          </a:p>
          <a:p>
            <a:pPr lvl="1"/>
            <a:r>
              <a:rPr lang="en-US" dirty="0"/>
              <a:t>Secure information exchange with other </a:t>
            </a:r>
            <a:r>
              <a:rPr lang="en-US" dirty="0" err="1"/>
              <a:t>organisations</a:t>
            </a:r>
            <a:endParaRPr lang="en-US" dirty="0"/>
          </a:p>
          <a:p>
            <a:pPr lvl="1"/>
            <a:r>
              <a:rPr lang="en-GB" dirty="0"/>
              <a:t>Service management considerations</a:t>
            </a:r>
          </a:p>
        </p:txBody>
      </p:sp>
    </p:spTree>
    <p:extLst>
      <p:ext uri="{BB962C8B-B14F-4D97-AF65-F5344CB8AC3E}">
        <p14:creationId xmlns:p14="http://schemas.microsoft.com/office/powerpoint/2010/main" val="668249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4D4A3-C22E-45C8-B376-9E48DCFE939D}"/>
              </a:ext>
            </a:extLst>
          </p:cNvPr>
          <p:cNvSpPr>
            <a:spLocks noGrp="1"/>
          </p:cNvSpPr>
          <p:nvPr>
            <p:ph type="title"/>
          </p:nvPr>
        </p:nvSpPr>
        <p:spPr/>
        <p:txBody>
          <a:bodyPr/>
          <a:lstStyle/>
          <a:p>
            <a:r>
              <a:rPr lang="en-US" dirty="0"/>
              <a:t>Security Controls - Technical</a:t>
            </a:r>
            <a:endParaRPr lang="en-GB" dirty="0"/>
          </a:p>
        </p:txBody>
      </p:sp>
      <p:sp>
        <p:nvSpPr>
          <p:cNvPr id="3" name="Content Placeholder 2">
            <a:extLst>
              <a:ext uri="{FF2B5EF4-FFF2-40B4-BE49-F238E27FC236}">
                <a16:creationId xmlns:a16="http://schemas.microsoft.com/office/drawing/2014/main" id="{0352442C-C863-4570-8324-C51B4E0A199D}"/>
              </a:ext>
            </a:extLst>
          </p:cNvPr>
          <p:cNvSpPr>
            <a:spLocks noGrp="1"/>
          </p:cNvSpPr>
          <p:nvPr>
            <p:ph idx="1"/>
          </p:nvPr>
        </p:nvSpPr>
        <p:spPr/>
        <p:txBody>
          <a:bodyPr>
            <a:normAutofit/>
          </a:bodyPr>
          <a:lstStyle/>
          <a:p>
            <a:r>
              <a:rPr lang="en-GB" dirty="0"/>
              <a:t>Cloud Computing</a:t>
            </a:r>
          </a:p>
          <a:p>
            <a:pPr lvl="1"/>
            <a:r>
              <a:rPr lang="en-US" dirty="0"/>
              <a:t>Legal implication for cloud computing</a:t>
            </a:r>
          </a:p>
          <a:p>
            <a:pPr lvl="1"/>
            <a:r>
              <a:rPr lang="en-GB" dirty="0"/>
              <a:t>Selecting a cloud supplier </a:t>
            </a:r>
          </a:p>
          <a:p>
            <a:pPr lvl="1"/>
            <a:r>
              <a:rPr lang="en-US" dirty="0"/>
              <a:t>Comparing the risks of conventional and cloud-based solutions</a:t>
            </a:r>
          </a:p>
          <a:p>
            <a:pPr lvl="1"/>
            <a:r>
              <a:rPr lang="en-US" dirty="0"/>
              <a:t>Distinguishing between supplier commercial risk and purchaser risk</a:t>
            </a:r>
          </a:p>
        </p:txBody>
      </p:sp>
    </p:spTree>
    <p:extLst>
      <p:ext uri="{BB962C8B-B14F-4D97-AF65-F5344CB8AC3E}">
        <p14:creationId xmlns:p14="http://schemas.microsoft.com/office/powerpoint/2010/main" val="596667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4D4A3-C22E-45C8-B376-9E48DCFE939D}"/>
              </a:ext>
            </a:extLst>
          </p:cNvPr>
          <p:cNvSpPr>
            <a:spLocks noGrp="1"/>
          </p:cNvSpPr>
          <p:nvPr>
            <p:ph type="title"/>
          </p:nvPr>
        </p:nvSpPr>
        <p:spPr/>
        <p:txBody>
          <a:bodyPr/>
          <a:lstStyle/>
          <a:p>
            <a:r>
              <a:rPr lang="en-US" dirty="0"/>
              <a:t>Security Controls - Technical</a:t>
            </a:r>
            <a:endParaRPr lang="en-GB" dirty="0"/>
          </a:p>
        </p:txBody>
      </p:sp>
      <p:sp>
        <p:nvSpPr>
          <p:cNvPr id="3" name="Content Placeholder 2">
            <a:extLst>
              <a:ext uri="{FF2B5EF4-FFF2-40B4-BE49-F238E27FC236}">
                <a16:creationId xmlns:a16="http://schemas.microsoft.com/office/drawing/2014/main" id="{0352442C-C863-4570-8324-C51B4E0A199D}"/>
              </a:ext>
            </a:extLst>
          </p:cNvPr>
          <p:cNvSpPr>
            <a:spLocks noGrp="1"/>
          </p:cNvSpPr>
          <p:nvPr>
            <p:ph idx="1"/>
          </p:nvPr>
        </p:nvSpPr>
        <p:spPr/>
        <p:txBody>
          <a:bodyPr>
            <a:normAutofit lnSpcReduction="10000"/>
          </a:bodyPr>
          <a:lstStyle/>
          <a:p>
            <a:r>
              <a:rPr lang="en-GB" dirty="0"/>
              <a:t>IT Infrastructure</a:t>
            </a:r>
          </a:p>
          <a:p>
            <a:pPr lvl="1"/>
            <a:r>
              <a:rPr lang="en-US" dirty="0"/>
              <a:t>Separation of systems to reduce risk</a:t>
            </a:r>
          </a:p>
          <a:p>
            <a:pPr lvl="1"/>
            <a:r>
              <a:rPr lang="en-US" dirty="0"/>
              <a:t>Conformance with security policy, standards and guidelines</a:t>
            </a:r>
          </a:p>
          <a:p>
            <a:pPr lvl="1"/>
            <a:r>
              <a:rPr lang="en-US" dirty="0"/>
              <a:t>Access control lists and roles, and control of privileged access</a:t>
            </a:r>
          </a:p>
          <a:p>
            <a:pPr lvl="1"/>
            <a:r>
              <a:rPr lang="en-US" dirty="0"/>
              <a:t>Principles and requirements for correctness of input and accuracy of</a:t>
            </a:r>
          </a:p>
          <a:p>
            <a:pPr lvl="1"/>
            <a:r>
              <a:rPr lang="en-US" dirty="0"/>
              <a:t>stored data</a:t>
            </a:r>
          </a:p>
          <a:p>
            <a:pPr lvl="1"/>
            <a:r>
              <a:rPr lang="en-US" dirty="0"/>
              <a:t>Principles of recovery capability, including backup and audit trails</a:t>
            </a:r>
          </a:p>
          <a:p>
            <a:pPr lvl="1"/>
            <a:r>
              <a:rPr lang="en-US" dirty="0"/>
              <a:t>Principles of intrusion monitoring and detection methods</a:t>
            </a:r>
          </a:p>
          <a:p>
            <a:pPr lvl="1"/>
            <a:r>
              <a:rPr lang="en-US" dirty="0"/>
              <a:t>Installation of baseline controls to secure systems and applications, and the dangers of default settings</a:t>
            </a:r>
          </a:p>
          <a:p>
            <a:pPr lvl="1"/>
            <a:r>
              <a:rPr lang="en-US" dirty="0"/>
              <a:t>Configuration management and operational change control</a:t>
            </a:r>
          </a:p>
          <a:p>
            <a:pPr lvl="1"/>
            <a:r>
              <a:rPr lang="en-US" dirty="0"/>
              <a:t>The protection and promotion of security documentation</a:t>
            </a:r>
          </a:p>
          <a:p>
            <a:pPr lvl="1"/>
            <a:endParaRPr lang="en-US" dirty="0"/>
          </a:p>
        </p:txBody>
      </p:sp>
    </p:spTree>
    <p:extLst>
      <p:ext uri="{BB962C8B-B14F-4D97-AF65-F5344CB8AC3E}">
        <p14:creationId xmlns:p14="http://schemas.microsoft.com/office/powerpoint/2010/main" val="1573479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EC126-8580-440B-9768-AFEC3EA4EDE2}"/>
              </a:ext>
            </a:extLst>
          </p:cNvPr>
          <p:cNvSpPr>
            <a:spLocks noGrp="1"/>
          </p:cNvSpPr>
          <p:nvPr>
            <p:ph type="title"/>
          </p:nvPr>
        </p:nvSpPr>
        <p:spPr/>
        <p:txBody>
          <a:bodyPr/>
          <a:lstStyle/>
          <a:p>
            <a:r>
              <a:rPr lang="en-US" dirty="0"/>
              <a:t>Physical &amp; Environmental Security</a:t>
            </a:r>
            <a:endParaRPr lang="en-GB" dirty="0"/>
          </a:p>
        </p:txBody>
      </p:sp>
      <p:sp>
        <p:nvSpPr>
          <p:cNvPr id="3" name="Content Placeholder 2">
            <a:extLst>
              <a:ext uri="{FF2B5EF4-FFF2-40B4-BE49-F238E27FC236}">
                <a16:creationId xmlns:a16="http://schemas.microsoft.com/office/drawing/2014/main" id="{B23D53DA-0426-4D7A-BC74-289B1483974B}"/>
              </a:ext>
            </a:extLst>
          </p:cNvPr>
          <p:cNvSpPr>
            <a:spLocks noGrp="1"/>
          </p:cNvSpPr>
          <p:nvPr>
            <p:ph idx="1"/>
          </p:nvPr>
        </p:nvSpPr>
        <p:spPr/>
        <p:txBody>
          <a:bodyPr/>
          <a:lstStyle/>
          <a:p>
            <a:r>
              <a:rPr lang="en-GB" dirty="0"/>
              <a:t>Physical Security</a:t>
            </a:r>
          </a:p>
          <a:p>
            <a:pPr marL="457200" lvl="1" indent="0">
              <a:buNone/>
            </a:pPr>
            <a:r>
              <a:rPr lang="en-US" dirty="0"/>
              <a:t>It is usual for physical security to be the first line of </a:t>
            </a:r>
            <a:r>
              <a:rPr lang="en-US" dirty="0" err="1"/>
              <a:t>defence</a:t>
            </a:r>
            <a:r>
              <a:rPr lang="en-US" dirty="0"/>
              <a:t> in many </a:t>
            </a:r>
            <a:r>
              <a:rPr lang="en-US" dirty="0" err="1"/>
              <a:t>organisations</a:t>
            </a:r>
            <a:r>
              <a:rPr lang="en-US" dirty="0"/>
              <a:t>. </a:t>
            </a:r>
          </a:p>
          <a:p>
            <a:pPr marL="457200" lvl="1" indent="0">
              <a:buNone/>
            </a:pPr>
            <a:r>
              <a:rPr lang="en-US" dirty="0"/>
              <a:t>Stopping people from entering the building, or at least having a reception area where they are ‘detained’ until suitable authority or other arrangements are made, is the usual first point of security. </a:t>
            </a:r>
          </a:p>
          <a:p>
            <a:pPr marL="457200" lvl="1" indent="0">
              <a:buNone/>
            </a:pPr>
            <a:r>
              <a:rPr lang="en-US" dirty="0"/>
              <a:t>However, these are only useful and successful if the reception is properly manned and it acts as a ‘guard’ for the only entrance into the building. </a:t>
            </a:r>
            <a:endParaRPr lang="en-GB" dirty="0"/>
          </a:p>
        </p:txBody>
      </p:sp>
    </p:spTree>
    <p:extLst>
      <p:ext uri="{BB962C8B-B14F-4D97-AF65-F5344CB8AC3E}">
        <p14:creationId xmlns:p14="http://schemas.microsoft.com/office/powerpoint/2010/main" val="1970488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EC126-8580-440B-9768-AFEC3EA4EDE2}"/>
              </a:ext>
            </a:extLst>
          </p:cNvPr>
          <p:cNvSpPr>
            <a:spLocks noGrp="1"/>
          </p:cNvSpPr>
          <p:nvPr>
            <p:ph type="title"/>
          </p:nvPr>
        </p:nvSpPr>
        <p:spPr/>
        <p:txBody>
          <a:bodyPr/>
          <a:lstStyle/>
          <a:p>
            <a:r>
              <a:rPr lang="en-US" dirty="0"/>
              <a:t>Physical &amp; Environmental Security</a:t>
            </a:r>
            <a:endParaRPr lang="en-GB" dirty="0"/>
          </a:p>
        </p:txBody>
      </p:sp>
      <p:sp>
        <p:nvSpPr>
          <p:cNvPr id="3" name="Content Placeholder 2">
            <a:extLst>
              <a:ext uri="{FF2B5EF4-FFF2-40B4-BE49-F238E27FC236}">
                <a16:creationId xmlns:a16="http://schemas.microsoft.com/office/drawing/2014/main" id="{B23D53DA-0426-4D7A-BC74-289B1483974B}"/>
              </a:ext>
            </a:extLst>
          </p:cNvPr>
          <p:cNvSpPr>
            <a:spLocks noGrp="1"/>
          </p:cNvSpPr>
          <p:nvPr>
            <p:ph idx="1"/>
          </p:nvPr>
        </p:nvSpPr>
        <p:spPr/>
        <p:txBody>
          <a:bodyPr/>
          <a:lstStyle/>
          <a:p>
            <a:r>
              <a:rPr lang="en-GB" dirty="0"/>
              <a:t>Physical Security</a:t>
            </a:r>
          </a:p>
          <a:p>
            <a:pPr marL="457200" lvl="1" indent="0">
              <a:buNone/>
            </a:pPr>
            <a:r>
              <a:rPr lang="en-US" dirty="0"/>
              <a:t>Fire escapes, back doors left open for those escaping the office for a breath of fresh air and other similar entrances must also be suitably protected. </a:t>
            </a:r>
          </a:p>
          <a:p>
            <a:pPr marL="457200" lvl="1" indent="0">
              <a:buNone/>
            </a:pPr>
            <a:endParaRPr lang="en-US" dirty="0"/>
          </a:p>
          <a:p>
            <a:pPr marL="457200" lvl="1" indent="0">
              <a:buNone/>
            </a:pPr>
            <a:r>
              <a:rPr lang="en-US" dirty="0"/>
              <a:t>For the more adventurous, climbing walls and fences to gain access to roof lights, upper-floor windows or stairs in a shared building is also a source of security risk that must be assessed and managed.</a:t>
            </a:r>
            <a:endParaRPr lang="en-GB" dirty="0"/>
          </a:p>
        </p:txBody>
      </p:sp>
    </p:spTree>
    <p:extLst>
      <p:ext uri="{BB962C8B-B14F-4D97-AF65-F5344CB8AC3E}">
        <p14:creationId xmlns:p14="http://schemas.microsoft.com/office/powerpoint/2010/main" val="37220904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EC126-8580-440B-9768-AFEC3EA4EDE2}"/>
              </a:ext>
            </a:extLst>
          </p:cNvPr>
          <p:cNvSpPr>
            <a:spLocks noGrp="1"/>
          </p:cNvSpPr>
          <p:nvPr>
            <p:ph type="title"/>
          </p:nvPr>
        </p:nvSpPr>
        <p:spPr/>
        <p:txBody>
          <a:bodyPr/>
          <a:lstStyle/>
          <a:p>
            <a:r>
              <a:rPr lang="en-US" dirty="0"/>
              <a:t>Physical &amp; Environmental Security</a:t>
            </a:r>
            <a:endParaRPr lang="en-GB" dirty="0"/>
          </a:p>
        </p:txBody>
      </p:sp>
      <p:sp>
        <p:nvSpPr>
          <p:cNvPr id="3" name="Content Placeholder 2">
            <a:extLst>
              <a:ext uri="{FF2B5EF4-FFF2-40B4-BE49-F238E27FC236}">
                <a16:creationId xmlns:a16="http://schemas.microsoft.com/office/drawing/2014/main" id="{B23D53DA-0426-4D7A-BC74-289B1483974B}"/>
              </a:ext>
            </a:extLst>
          </p:cNvPr>
          <p:cNvSpPr>
            <a:spLocks noGrp="1"/>
          </p:cNvSpPr>
          <p:nvPr>
            <p:ph idx="1"/>
          </p:nvPr>
        </p:nvSpPr>
        <p:spPr/>
        <p:txBody>
          <a:bodyPr/>
          <a:lstStyle/>
          <a:p>
            <a:r>
              <a:rPr lang="en-GB" dirty="0"/>
              <a:t>Physical Security</a:t>
            </a:r>
          </a:p>
          <a:p>
            <a:pPr marL="457200" lvl="1" indent="0">
              <a:buNone/>
            </a:pPr>
            <a:r>
              <a:rPr lang="en-US" dirty="0"/>
              <a:t>Other factors to consider</a:t>
            </a:r>
          </a:p>
          <a:p>
            <a:pPr lvl="1"/>
            <a:r>
              <a:rPr lang="en-US" dirty="0"/>
              <a:t>Protection of equipment from theft or damage</a:t>
            </a:r>
          </a:p>
          <a:p>
            <a:pPr lvl="1"/>
            <a:r>
              <a:rPr lang="en-US" dirty="0"/>
              <a:t>Clear screen and desk policy</a:t>
            </a:r>
          </a:p>
          <a:p>
            <a:pPr lvl="1"/>
            <a:r>
              <a:rPr lang="en-US" dirty="0"/>
              <a:t>Moving property on and off-site</a:t>
            </a:r>
          </a:p>
          <a:p>
            <a:pPr lvl="1"/>
            <a:r>
              <a:rPr lang="en-US" dirty="0"/>
              <a:t>Secure disposal of assets</a:t>
            </a:r>
          </a:p>
          <a:p>
            <a:pPr lvl="1"/>
            <a:r>
              <a:rPr lang="en-US" dirty="0"/>
              <a:t>Secure requirements in delivery and loading areas</a:t>
            </a:r>
          </a:p>
          <a:p>
            <a:pPr lvl="1"/>
            <a:endParaRPr lang="en-GB" dirty="0"/>
          </a:p>
        </p:txBody>
      </p:sp>
    </p:spTree>
    <p:extLst>
      <p:ext uri="{BB962C8B-B14F-4D97-AF65-F5344CB8AC3E}">
        <p14:creationId xmlns:p14="http://schemas.microsoft.com/office/powerpoint/2010/main" val="2630316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EC126-8580-440B-9768-AFEC3EA4EDE2}"/>
              </a:ext>
            </a:extLst>
          </p:cNvPr>
          <p:cNvSpPr>
            <a:spLocks noGrp="1"/>
          </p:cNvSpPr>
          <p:nvPr>
            <p:ph type="title"/>
          </p:nvPr>
        </p:nvSpPr>
        <p:spPr/>
        <p:txBody>
          <a:bodyPr/>
          <a:lstStyle/>
          <a:p>
            <a:r>
              <a:rPr lang="en-US" dirty="0"/>
              <a:t>Physical &amp; Environmental Security</a:t>
            </a:r>
            <a:endParaRPr lang="en-GB" dirty="0"/>
          </a:p>
        </p:txBody>
      </p:sp>
      <p:sp>
        <p:nvSpPr>
          <p:cNvPr id="3" name="Content Placeholder 2">
            <a:extLst>
              <a:ext uri="{FF2B5EF4-FFF2-40B4-BE49-F238E27FC236}">
                <a16:creationId xmlns:a16="http://schemas.microsoft.com/office/drawing/2014/main" id="{B23D53DA-0426-4D7A-BC74-289B1483974B}"/>
              </a:ext>
            </a:extLst>
          </p:cNvPr>
          <p:cNvSpPr>
            <a:spLocks noGrp="1"/>
          </p:cNvSpPr>
          <p:nvPr>
            <p:ph idx="1"/>
          </p:nvPr>
        </p:nvSpPr>
        <p:spPr/>
        <p:txBody>
          <a:bodyPr/>
          <a:lstStyle/>
          <a:p>
            <a:r>
              <a:rPr lang="en-GB" dirty="0"/>
              <a:t>Different Uses of Controls</a:t>
            </a:r>
          </a:p>
          <a:p>
            <a:pPr marL="457200" lvl="1" indent="0">
              <a:buNone/>
            </a:pPr>
            <a:r>
              <a:rPr lang="en-US" dirty="0"/>
              <a:t>Physical security is mainly intended for use as a preventative control – to stop </a:t>
            </a:r>
            <a:r>
              <a:rPr lang="en-US" dirty="0" err="1"/>
              <a:t>unauthorised</a:t>
            </a:r>
            <a:r>
              <a:rPr lang="en-US" dirty="0"/>
              <a:t> people getting into a building for example. However, it is also possible to use such controls as detective controls – intruder alarms for example – and, although perhaps not so desirable, to use them as reactive controls, such as electrified fences, so that a potential intruder is ‘rewarded’ for their trouble by being detected, arrested and therefore prevented perhaps from trying it again.</a:t>
            </a:r>
            <a:endParaRPr lang="en-GB" dirty="0"/>
          </a:p>
        </p:txBody>
      </p:sp>
    </p:spTree>
    <p:extLst>
      <p:ext uri="{BB962C8B-B14F-4D97-AF65-F5344CB8AC3E}">
        <p14:creationId xmlns:p14="http://schemas.microsoft.com/office/powerpoint/2010/main" val="13744887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EC126-8580-440B-9768-AFEC3EA4EDE2}"/>
              </a:ext>
            </a:extLst>
          </p:cNvPr>
          <p:cNvSpPr>
            <a:spLocks noGrp="1"/>
          </p:cNvSpPr>
          <p:nvPr>
            <p:ph type="title"/>
          </p:nvPr>
        </p:nvSpPr>
        <p:spPr/>
        <p:txBody>
          <a:bodyPr/>
          <a:lstStyle/>
          <a:p>
            <a:r>
              <a:rPr lang="en-US" dirty="0"/>
              <a:t>Physical &amp; Environmental Security</a:t>
            </a:r>
            <a:endParaRPr lang="en-GB" dirty="0"/>
          </a:p>
        </p:txBody>
      </p:sp>
      <p:sp>
        <p:nvSpPr>
          <p:cNvPr id="3" name="Content Placeholder 2">
            <a:extLst>
              <a:ext uri="{FF2B5EF4-FFF2-40B4-BE49-F238E27FC236}">
                <a16:creationId xmlns:a16="http://schemas.microsoft.com/office/drawing/2014/main" id="{B23D53DA-0426-4D7A-BC74-289B1483974B}"/>
              </a:ext>
            </a:extLst>
          </p:cNvPr>
          <p:cNvSpPr>
            <a:spLocks noGrp="1"/>
          </p:cNvSpPr>
          <p:nvPr>
            <p:ph idx="1"/>
          </p:nvPr>
        </p:nvSpPr>
        <p:spPr/>
        <p:txBody>
          <a:bodyPr/>
          <a:lstStyle/>
          <a:p>
            <a:r>
              <a:rPr lang="en-GB" dirty="0"/>
              <a:t>Different Uses of Controls</a:t>
            </a:r>
          </a:p>
          <a:p>
            <a:pPr marL="457200" lvl="1" indent="0">
              <a:buNone/>
            </a:pPr>
            <a:r>
              <a:rPr lang="en-US" dirty="0"/>
              <a:t>Physical security is mainly intended for use as a preventative control – to stop </a:t>
            </a:r>
            <a:r>
              <a:rPr lang="en-US" dirty="0" err="1"/>
              <a:t>unauthorised</a:t>
            </a:r>
            <a:r>
              <a:rPr lang="en-US" dirty="0"/>
              <a:t> people getting into a building for example. However, it is also possible to use such controls as detective controls – intruder alarms for example – and, although perhaps not so desirable, to use them as reactive controls, such as electrified fences, so that a potential intruder is ‘rewarded’ for their trouble by being detected, arrested and therefore prevented perhaps from trying it again.</a:t>
            </a:r>
            <a:endParaRPr lang="en-GB" dirty="0"/>
          </a:p>
        </p:txBody>
      </p:sp>
    </p:spTree>
    <p:extLst>
      <p:ext uri="{BB962C8B-B14F-4D97-AF65-F5344CB8AC3E}">
        <p14:creationId xmlns:p14="http://schemas.microsoft.com/office/powerpoint/2010/main" val="37039756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EC126-8580-440B-9768-AFEC3EA4EDE2}"/>
              </a:ext>
            </a:extLst>
          </p:cNvPr>
          <p:cNvSpPr>
            <a:spLocks noGrp="1"/>
          </p:cNvSpPr>
          <p:nvPr>
            <p:ph type="title"/>
          </p:nvPr>
        </p:nvSpPr>
        <p:spPr/>
        <p:txBody>
          <a:bodyPr/>
          <a:lstStyle/>
          <a:p>
            <a:r>
              <a:rPr lang="en-US" dirty="0"/>
              <a:t>Physical &amp; Environmental Security</a:t>
            </a:r>
            <a:endParaRPr lang="en-GB" dirty="0"/>
          </a:p>
        </p:txBody>
      </p:sp>
      <p:sp>
        <p:nvSpPr>
          <p:cNvPr id="3" name="Content Placeholder 2">
            <a:extLst>
              <a:ext uri="{FF2B5EF4-FFF2-40B4-BE49-F238E27FC236}">
                <a16:creationId xmlns:a16="http://schemas.microsoft.com/office/drawing/2014/main" id="{B23D53DA-0426-4D7A-BC74-289B1483974B}"/>
              </a:ext>
            </a:extLst>
          </p:cNvPr>
          <p:cNvSpPr>
            <a:spLocks noGrp="1"/>
          </p:cNvSpPr>
          <p:nvPr>
            <p:ph idx="1"/>
          </p:nvPr>
        </p:nvSpPr>
        <p:spPr/>
        <p:txBody>
          <a:bodyPr>
            <a:normAutofit/>
          </a:bodyPr>
          <a:lstStyle/>
          <a:p>
            <a:r>
              <a:rPr lang="en-GB" dirty="0"/>
              <a:t>Different Uses of Controls</a:t>
            </a:r>
          </a:p>
          <a:p>
            <a:pPr marL="457200" lvl="1" indent="0">
              <a:buNone/>
            </a:pPr>
            <a:r>
              <a:rPr lang="en-US" dirty="0"/>
              <a:t>An example of procedural controls might be a non-disclosure agreement to protect the intellectual property rights of an </a:t>
            </a:r>
            <a:r>
              <a:rPr lang="en-US" dirty="0" err="1"/>
              <a:t>organisation</a:t>
            </a:r>
            <a:r>
              <a:rPr lang="en-US" dirty="0"/>
              <a:t>. </a:t>
            </a:r>
          </a:p>
          <a:p>
            <a:pPr marL="457200" lvl="1" indent="0">
              <a:buNone/>
            </a:pPr>
            <a:r>
              <a:rPr lang="en-US" dirty="0"/>
              <a:t>This is designed to prevent unauthorized disclosure by warning of the consequences if such an event takes place and advising staff that they should not release such information without authority (preventative). </a:t>
            </a:r>
          </a:p>
          <a:p>
            <a:pPr marL="457200" lvl="1" indent="0">
              <a:buNone/>
            </a:pPr>
            <a:r>
              <a:rPr lang="en-US" dirty="0"/>
              <a:t>It might include details of the measures taken to prevent such disclosure, including numbering of copies, limited and controlled distribution on signature, disabling the copying of large database records of clients and so on (both preventative and detective). </a:t>
            </a:r>
          </a:p>
          <a:p>
            <a:pPr marL="457200" lvl="1" indent="0">
              <a:buNone/>
            </a:pPr>
            <a:r>
              <a:rPr lang="en-US" dirty="0"/>
              <a:t>It then might include details of the possible consequences that can be used in the event of a breach – dismissal, legal action or similar (reactive).</a:t>
            </a:r>
            <a:endParaRPr lang="en-GB" dirty="0"/>
          </a:p>
        </p:txBody>
      </p:sp>
    </p:spTree>
    <p:extLst>
      <p:ext uri="{BB962C8B-B14F-4D97-AF65-F5344CB8AC3E}">
        <p14:creationId xmlns:p14="http://schemas.microsoft.com/office/powerpoint/2010/main" val="1935757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23346"/>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DDA460C-0072-4C06-B816-2B05E4A2A0EA}"/>
              </a:ext>
            </a:extLst>
          </p:cNvPr>
          <p:cNvGrpSpPr/>
          <p:nvPr/>
        </p:nvGrpSpPr>
        <p:grpSpPr>
          <a:xfrm>
            <a:off x="5197342" y="2888634"/>
            <a:ext cx="1862433" cy="3586556"/>
            <a:chOff x="5021580" y="1604970"/>
            <a:chExt cx="2374153" cy="4571992"/>
          </a:xfrm>
        </p:grpSpPr>
        <p:sp>
          <p:nvSpPr>
            <p:cNvPr id="5" name="Freeform: Shape 4">
              <a:extLst>
                <a:ext uri="{FF2B5EF4-FFF2-40B4-BE49-F238E27FC236}">
                  <a16:creationId xmlns:a16="http://schemas.microsoft.com/office/drawing/2014/main" id="{3EE129BC-86F6-440E-84F5-88EE0A93A132}"/>
                </a:ext>
              </a:extLst>
            </p:cNvPr>
            <p:cNvSpPr/>
            <p:nvPr/>
          </p:nvSpPr>
          <p:spPr>
            <a:xfrm>
              <a:off x="5021580" y="2790823"/>
              <a:ext cx="791384" cy="644849"/>
            </a:xfrm>
            <a:custGeom>
              <a:avLst/>
              <a:gdLst>
                <a:gd name="connsiteX0" fmla="*/ 7620 w 791384"/>
                <a:gd name="connsiteY0" fmla="*/ 0 h 644849"/>
                <a:gd name="connsiteX1" fmla="*/ 782169 w 791384"/>
                <a:gd name="connsiteY1" fmla="*/ 320829 h 644849"/>
                <a:gd name="connsiteX2" fmla="*/ 791384 w 791384"/>
                <a:gd name="connsiteY2" fmla="*/ 330968 h 644849"/>
                <a:gd name="connsiteX3" fmla="*/ 791384 w 791384"/>
                <a:gd name="connsiteY3" fmla="*/ 644849 h 644849"/>
                <a:gd name="connsiteX4" fmla="*/ 4575 w 791384"/>
                <a:gd name="connsiteY4" fmla="*/ 188500 h 644849"/>
                <a:gd name="connsiteX5" fmla="*/ 0 w 791384"/>
                <a:gd name="connsiteY5" fmla="*/ 191153 h 644849"/>
                <a:gd name="connsiteX6" fmla="*/ 0 w 791384"/>
                <a:gd name="connsiteY6" fmla="*/ 385 h 644849"/>
                <a:gd name="connsiteX7" fmla="*/ 7620 w 791384"/>
                <a:gd name="connsiteY7" fmla="*/ 0 h 644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91384" h="644849">
                  <a:moveTo>
                    <a:pt x="7620" y="0"/>
                  </a:moveTo>
                  <a:cubicBezTo>
                    <a:pt x="310101" y="0"/>
                    <a:pt x="583945" y="122604"/>
                    <a:pt x="782169" y="320829"/>
                  </a:cubicBezTo>
                  <a:lnTo>
                    <a:pt x="791384" y="330968"/>
                  </a:lnTo>
                  <a:lnTo>
                    <a:pt x="791384" y="644849"/>
                  </a:lnTo>
                  <a:lnTo>
                    <a:pt x="4575" y="188500"/>
                  </a:lnTo>
                  <a:lnTo>
                    <a:pt x="0" y="191153"/>
                  </a:lnTo>
                  <a:lnTo>
                    <a:pt x="0" y="385"/>
                  </a:lnTo>
                  <a:lnTo>
                    <a:pt x="762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6" name="Freeform: Shape 5">
              <a:extLst>
                <a:ext uri="{FF2B5EF4-FFF2-40B4-BE49-F238E27FC236}">
                  <a16:creationId xmlns:a16="http://schemas.microsoft.com/office/drawing/2014/main" id="{45CA4A01-B7D4-4C02-A0A6-31D1D25DBE5E}"/>
                </a:ext>
              </a:extLst>
            </p:cNvPr>
            <p:cNvSpPr/>
            <p:nvPr/>
          </p:nvSpPr>
          <p:spPr>
            <a:xfrm>
              <a:off x="6600506" y="2977519"/>
              <a:ext cx="3843" cy="4457"/>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7" name="Freeform: Shape 6">
              <a:extLst>
                <a:ext uri="{FF2B5EF4-FFF2-40B4-BE49-F238E27FC236}">
                  <a16:creationId xmlns:a16="http://schemas.microsoft.com/office/drawing/2014/main" id="{F7DAAB66-13A8-4034-BDDF-000911C1B325}"/>
                </a:ext>
              </a:extLst>
            </p:cNvPr>
            <p:cNvSpPr/>
            <p:nvPr/>
          </p:nvSpPr>
          <p:spPr>
            <a:xfrm>
              <a:off x="5977789" y="2979324"/>
              <a:ext cx="622716" cy="36137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8" name="Freeform: Shape 7">
              <a:extLst>
                <a:ext uri="{FF2B5EF4-FFF2-40B4-BE49-F238E27FC236}">
                  <a16:creationId xmlns:a16="http://schemas.microsoft.com/office/drawing/2014/main" id="{16C62978-FAF5-4DD6-A6FF-DA4D04CC401D}"/>
                </a:ext>
              </a:extLst>
            </p:cNvPr>
            <p:cNvSpPr/>
            <p:nvPr/>
          </p:nvSpPr>
          <p:spPr>
            <a:xfrm>
              <a:off x="5812965" y="3121791"/>
              <a:ext cx="164824" cy="313880"/>
            </a:xfrm>
            <a:custGeom>
              <a:avLst/>
              <a:gdLst>
                <a:gd name="connsiteX0" fmla="*/ 0 w 164824"/>
                <a:gd name="connsiteY0" fmla="*/ 0 h 313880"/>
                <a:gd name="connsiteX1" fmla="*/ 61482 w 164824"/>
                <a:gd name="connsiteY1" fmla="*/ 67647 h 313880"/>
                <a:gd name="connsiteX2" fmla="*/ 124540 w 164824"/>
                <a:gd name="connsiteY2" fmla="*/ 151973 h 313880"/>
                <a:gd name="connsiteX3" fmla="*/ 164824 w 164824"/>
                <a:gd name="connsiteY3" fmla="*/ 218283 h 313880"/>
                <a:gd name="connsiteX4" fmla="*/ 0 w 164824"/>
                <a:gd name="connsiteY4" fmla="*/ 313880 h 313880"/>
                <a:gd name="connsiteX5" fmla="*/ 0 w 164824"/>
                <a:gd name="connsiteY5" fmla="*/ 0 h 313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824" h="313880">
                  <a:moveTo>
                    <a:pt x="0" y="0"/>
                  </a:moveTo>
                  <a:lnTo>
                    <a:pt x="61482" y="67647"/>
                  </a:lnTo>
                  <a:cubicBezTo>
                    <a:pt x="83805" y="94696"/>
                    <a:pt x="104855" y="122835"/>
                    <a:pt x="124540" y="151973"/>
                  </a:cubicBezTo>
                  <a:lnTo>
                    <a:pt x="164824" y="218283"/>
                  </a:lnTo>
                  <a:lnTo>
                    <a:pt x="0" y="313880"/>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9" name="Freeform: Shape 8">
              <a:extLst>
                <a:ext uri="{FF2B5EF4-FFF2-40B4-BE49-F238E27FC236}">
                  <a16:creationId xmlns:a16="http://schemas.microsoft.com/office/drawing/2014/main" id="{C10F9C09-3FB9-4C54-848D-CD843C318F9D}"/>
                </a:ext>
              </a:extLst>
            </p:cNvPr>
            <p:cNvSpPr/>
            <p:nvPr/>
          </p:nvSpPr>
          <p:spPr>
            <a:xfrm>
              <a:off x="5812964" y="3340703"/>
              <a:ext cx="311614" cy="1098673"/>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0" name="Freeform: Shape 9">
              <a:extLst>
                <a:ext uri="{FF2B5EF4-FFF2-40B4-BE49-F238E27FC236}">
                  <a16:creationId xmlns:a16="http://schemas.microsoft.com/office/drawing/2014/main" id="{B3E275BE-D4F7-41A9-B504-CBCA6B3286E5}"/>
                </a:ext>
              </a:extLst>
            </p:cNvPr>
            <p:cNvSpPr/>
            <p:nvPr/>
          </p:nvSpPr>
          <p:spPr>
            <a:xfrm>
              <a:off x="5021581" y="4346260"/>
              <a:ext cx="950599" cy="635318"/>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1" name="Freeform: Shape 10">
              <a:extLst>
                <a:ext uri="{FF2B5EF4-FFF2-40B4-BE49-F238E27FC236}">
                  <a16:creationId xmlns:a16="http://schemas.microsoft.com/office/drawing/2014/main" id="{BB918341-62AE-4DF9-97B8-0A38506765CC}"/>
                </a:ext>
              </a:extLst>
            </p:cNvPr>
            <p:cNvSpPr/>
            <p:nvPr/>
          </p:nvSpPr>
          <p:spPr>
            <a:xfrm>
              <a:off x="5021580" y="1604970"/>
              <a:ext cx="1582768" cy="173510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2" name="Freeform: Shape 11">
              <a:extLst>
                <a:ext uri="{FF2B5EF4-FFF2-40B4-BE49-F238E27FC236}">
                  <a16:creationId xmlns:a16="http://schemas.microsoft.com/office/drawing/2014/main" id="{A85ABCA8-D310-4A20-86D5-E28F124AED36}"/>
                </a:ext>
              </a:extLst>
            </p:cNvPr>
            <p:cNvSpPr/>
            <p:nvPr/>
          </p:nvSpPr>
          <p:spPr>
            <a:xfrm>
              <a:off x="5973508" y="2977518"/>
              <a:ext cx="1422225" cy="1830702"/>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3" name="Freeform: Shape 12">
              <a:extLst>
                <a:ext uri="{FF2B5EF4-FFF2-40B4-BE49-F238E27FC236}">
                  <a16:creationId xmlns:a16="http://schemas.microsoft.com/office/drawing/2014/main" id="{C07112E0-955F-4D31-803A-A76358EBC614}"/>
                </a:ext>
              </a:extLst>
            </p:cNvPr>
            <p:cNvSpPr/>
            <p:nvPr/>
          </p:nvSpPr>
          <p:spPr>
            <a:xfrm>
              <a:off x="5812965" y="4346260"/>
              <a:ext cx="160543" cy="95302"/>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4" name="Freeform: Shape 13">
              <a:extLst>
                <a:ext uri="{FF2B5EF4-FFF2-40B4-BE49-F238E27FC236}">
                  <a16:creationId xmlns:a16="http://schemas.microsoft.com/office/drawing/2014/main" id="{CAC36928-96A1-49EA-B9D1-733D22362489}"/>
                </a:ext>
              </a:extLst>
            </p:cNvPr>
            <p:cNvSpPr/>
            <p:nvPr/>
          </p:nvSpPr>
          <p:spPr>
            <a:xfrm>
              <a:off x="5021580" y="4441562"/>
              <a:ext cx="1582768" cy="1735400"/>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grpSp>
      <p:sp>
        <p:nvSpPr>
          <p:cNvPr id="15" name="Freeform: Shape 14">
            <a:extLst>
              <a:ext uri="{FF2B5EF4-FFF2-40B4-BE49-F238E27FC236}">
                <a16:creationId xmlns:a16="http://schemas.microsoft.com/office/drawing/2014/main" id="{BA1C8B5A-F88B-4A20-AD3C-18F5C73BF8B7}"/>
              </a:ext>
            </a:extLst>
          </p:cNvPr>
          <p:cNvSpPr/>
          <p:nvPr/>
        </p:nvSpPr>
        <p:spPr>
          <a:xfrm>
            <a:off x="5947452" y="3966764"/>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6" name="Freeform: Shape 15">
            <a:extLst>
              <a:ext uri="{FF2B5EF4-FFF2-40B4-BE49-F238E27FC236}">
                <a16:creationId xmlns:a16="http://schemas.microsoft.com/office/drawing/2014/main" id="{49EF05FD-CD1E-40DE-8FAA-D8948699C889}"/>
              </a:ext>
            </a:extLst>
          </p:cNvPr>
          <p:cNvSpPr/>
          <p:nvPr/>
        </p:nvSpPr>
        <p:spPr>
          <a:xfrm>
            <a:off x="5818153" y="4250252"/>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3399FF"/>
          </a:solidFill>
          <a:ln>
            <a:noFill/>
          </a:ln>
          <a:effectLst>
            <a:innerShdw blurRad="63500" dist="50800" dir="216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7" name="Freeform: Shape 16">
            <a:extLst>
              <a:ext uri="{FF2B5EF4-FFF2-40B4-BE49-F238E27FC236}">
                <a16:creationId xmlns:a16="http://schemas.microsoft.com/office/drawing/2014/main" id="{12CCBDFB-1CF6-4236-83FE-00D0B054EECC}"/>
              </a:ext>
            </a:extLst>
          </p:cNvPr>
          <p:cNvSpPr/>
          <p:nvPr/>
        </p:nvSpPr>
        <p:spPr>
          <a:xfrm>
            <a:off x="5197343" y="503907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00FFCC"/>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8" name="Freeform: Shape 17">
            <a:extLst>
              <a:ext uri="{FF2B5EF4-FFF2-40B4-BE49-F238E27FC236}">
                <a16:creationId xmlns:a16="http://schemas.microsoft.com/office/drawing/2014/main" id="{5AB447F6-08BD-4F09-9455-FD70871F0072}"/>
              </a:ext>
            </a:extLst>
          </p:cNvPr>
          <p:cNvSpPr/>
          <p:nvPr/>
        </p:nvSpPr>
        <p:spPr>
          <a:xfrm>
            <a:off x="5197342" y="288863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9" name="Freeform: Shape 18">
            <a:extLst>
              <a:ext uri="{FF2B5EF4-FFF2-40B4-BE49-F238E27FC236}">
                <a16:creationId xmlns:a16="http://schemas.microsoft.com/office/drawing/2014/main" id="{C1ECEB67-DA9F-4C2E-B389-B866A473CF6D}"/>
              </a:ext>
            </a:extLst>
          </p:cNvPr>
          <p:cNvSpPr/>
          <p:nvPr/>
        </p:nvSpPr>
        <p:spPr>
          <a:xfrm>
            <a:off x="5944094" y="3965347"/>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0" name="Freeform: Shape 19">
            <a:extLst>
              <a:ext uri="{FF2B5EF4-FFF2-40B4-BE49-F238E27FC236}">
                <a16:creationId xmlns:a16="http://schemas.microsoft.com/office/drawing/2014/main" id="{6DB23C87-2A94-4E14-A9CA-EA6147101D21}"/>
              </a:ext>
            </a:extLst>
          </p:cNvPr>
          <p:cNvSpPr/>
          <p:nvPr/>
        </p:nvSpPr>
        <p:spPr>
          <a:xfrm>
            <a:off x="5818154" y="5039074"/>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1" name="Freeform: Shape 20">
            <a:extLst>
              <a:ext uri="{FF2B5EF4-FFF2-40B4-BE49-F238E27FC236}">
                <a16:creationId xmlns:a16="http://schemas.microsoft.com/office/drawing/2014/main" id="{B568E533-9521-457E-875A-558EE570B694}"/>
              </a:ext>
            </a:extLst>
          </p:cNvPr>
          <p:cNvSpPr/>
          <p:nvPr/>
        </p:nvSpPr>
        <p:spPr>
          <a:xfrm>
            <a:off x="5197342" y="5113835"/>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2" name="Freeform: Shape 21">
            <a:extLst>
              <a:ext uri="{FF2B5EF4-FFF2-40B4-BE49-F238E27FC236}">
                <a16:creationId xmlns:a16="http://schemas.microsoft.com/office/drawing/2014/main" id="{2A802FE2-5948-4AF8-8A06-899878119AF1}"/>
              </a:ext>
            </a:extLst>
          </p:cNvPr>
          <p:cNvSpPr/>
          <p:nvPr/>
        </p:nvSpPr>
        <p:spPr>
          <a:xfrm flipH="1">
            <a:off x="7683162" y="3962539"/>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3" name="Freeform: Shape 22">
            <a:extLst>
              <a:ext uri="{FF2B5EF4-FFF2-40B4-BE49-F238E27FC236}">
                <a16:creationId xmlns:a16="http://schemas.microsoft.com/office/drawing/2014/main" id="{0E596100-B9C3-49FB-AFB5-0B1BE3835250}"/>
              </a:ext>
            </a:extLst>
          </p:cNvPr>
          <p:cNvSpPr/>
          <p:nvPr/>
        </p:nvSpPr>
        <p:spPr>
          <a:xfrm flipH="1" flipV="1">
            <a:off x="6448649" y="3252200"/>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4" name="Freeform: Shape 23">
            <a:extLst>
              <a:ext uri="{FF2B5EF4-FFF2-40B4-BE49-F238E27FC236}">
                <a16:creationId xmlns:a16="http://schemas.microsoft.com/office/drawing/2014/main" id="{4BD7015C-483F-4766-A5EB-A46C45617AF5}"/>
              </a:ext>
            </a:extLst>
          </p:cNvPr>
          <p:cNvSpPr/>
          <p:nvPr/>
        </p:nvSpPr>
        <p:spPr>
          <a:xfrm flipH="1" flipV="1">
            <a:off x="6451665" y="2970793"/>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5" name="Freeform: Shape 24">
            <a:extLst>
              <a:ext uri="{FF2B5EF4-FFF2-40B4-BE49-F238E27FC236}">
                <a16:creationId xmlns:a16="http://schemas.microsoft.com/office/drawing/2014/main" id="{BE1764B7-0EB9-4BA6-AEB0-B12DD26CC035}"/>
              </a:ext>
            </a:extLst>
          </p:cNvPr>
          <p:cNvSpPr/>
          <p:nvPr/>
        </p:nvSpPr>
        <p:spPr>
          <a:xfrm flipH="1" flipV="1">
            <a:off x="6825011" y="2108925"/>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9900"/>
          </a:solidFill>
          <a:ln>
            <a:noFill/>
          </a:ln>
          <a:effectLst>
            <a:innerShdw blurRad="63500" dist="50800" dir="30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6" name="Freeform: Shape 25">
            <a:extLst>
              <a:ext uri="{FF2B5EF4-FFF2-40B4-BE49-F238E27FC236}">
                <a16:creationId xmlns:a16="http://schemas.microsoft.com/office/drawing/2014/main" id="{D9764DC3-5E31-4863-90A8-F66102EC8D3C}"/>
              </a:ext>
            </a:extLst>
          </p:cNvPr>
          <p:cNvSpPr/>
          <p:nvPr/>
        </p:nvSpPr>
        <p:spPr>
          <a:xfrm flipH="1" flipV="1">
            <a:off x="6944563" y="1683586"/>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FF66CC"/>
          </a:solidFill>
          <a:ln>
            <a:noFill/>
          </a:ln>
          <a:effectLst>
            <a:innerShdw blurRad="63500" dist="50800" dir="36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7" name="Freeform: Shape 26">
            <a:extLst>
              <a:ext uri="{FF2B5EF4-FFF2-40B4-BE49-F238E27FC236}">
                <a16:creationId xmlns:a16="http://schemas.microsoft.com/office/drawing/2014/main" id="{639EC02E-39C3-4B8D-AE9F-796E86412B46}"/>
              </a:ext>
            </a:extLst>
          </p:cNvPr>
          <p:cNvSpPr/>
          <p:nvPr/>
        </p:nvSpPr>
        <p:spPr>
          <a:xfrm flipH="1" flipV="1">
            <a:off x="6441031" y="297128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8" name="Freeform: Shape 27">
            <a:extLst>
              <a:ext uri="{FF2B5EF4-FFF2-40B4-BE49-F238E27FC236}">
                <a16:creationId xmlns:a16="http://schemas.microsoft.com/office/drawing/2014/main" id="{391ABD13-A430-42F6-8875-5EA1EE1747D2}"/>
              </a:ext>
            </a:extLst>
          </p:cNvPr>
          <p:cNvSpPr/>
          <p:nvPr/>
        </p:nvSpPr>
        <p:spPr>
          <a:xfrm flipH="1" flipV="1">
            <a:off x="5820219" y="1819581"/>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9" name="Freeform: Shape 28">
            <a:extLst>
              <a:ext uri="{FF2B5EF4-FFF2-40B4-BE49-F238E27FC236}">
                <a16:creationId xmlns:a16="http://schemas.microsoft.com/office/drawing/2014/main" id="{0FA6B576-9F7D-4DE4-9393-077029355B4C}"/>
              </a:ext>
            </a:extLst>
          </p:cNvPr>
          <p:cNvSpPr/>
          <p:nvPr/>
        </p:nvSpPr>
        <p:spPr>
          <a:xfrm flipH="1" flipV="1">
            <a:off x="6943521" y="2107210"/>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0" name="Freeform: Shape 29">
            <a:extLst>
              <a:ext uri="{FF2B5EF4-FFF2-40B4-BE49-F238E27FC236}">
                <a16:creationId xmlns:a16="http://schemas.microsoft.com/office/drawing/2014/main" id="{B55DCADB-1A7C-4662-B136-6915DDFD1CC9}"/>
              </a:ext>
            </a:extLst>
          </p:cNvPr>
          <p:cNvSpPr/>
          <p:nvPr/>
        </p:nvSpPr>
        <p:spPr>
          <a:xfrm flipH="1" flipV="1">
            <a:off x="6441031" y="745854"/>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1" name="Freeform: Shape 30">
            <a:extLst>
              <a:ext uri="{FF2B5EF4-FFF2-40B4-BE49-F238E27FC236}">
                <a16:creationId xmlns:a16="http://schemas.microsoft.com/office/drawing/2014/main" id="{A8952B75-B054-4F76-BF3D-E7EF8B86B5C8}"/>
              </a:ext>
            </a:extLst>
          </p:cNvPr>
          <p:cNvSpPr/>
          <p:nvPr/>
        </p:nvSpPr>
        <p:spPr>
          <a:xfrm rot="17986545" flipH="1" flipV="1">
            <a:off x="7190691" y="2750003"/>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FF66"/>
          </a:solidFill>
          <a:ln>
            <a:noFill/>
          </a:ln>
          <a:effectLst>
            <a:innerShdw blurRad="63500" dist="50800" dir="1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2" name="Freeform: Shape 31">
            <a:extLst>
              <a:ext uri="{FF2B5EF4-FFF2-40B4-BE49-F238E27FC236}">
                <a16:creationId xmlns:a16="http://schemas.microsoft.com/office/drawing/2014/main" id="{FBA324CE-03C4-4ECF-9ECE-3A286CCC0399}"/>
              </a:ext>
            </a:extLst>
          </p:cNvPr>
          <p:cNvSpPr/>
          <p:nvPr/>
        </p:nvSpPr>
        <p:spPr>
          <a:xfrm flipV="1">
            <a:off x="5199430" y="382413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99FF66"/>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cxnSp>
        <p:nvCxnSpPr>
          <p:cNvPr id="33" name="Connector: Elbow 32">
            <a:extLst>
              <a:ext uri="{FF2B5EF4-FFF2-40B4-BE49-F238E27FC236}">
                <a16:creationId xmlns:a16="http://schemas.microsoft.com/office/drawing/2014/main" id="{5F31A74B-03A6-41A7-8C7D-7A260A6E97E2}"/>
              </a:ext>
            </a:extLst>
          </p:cNvPr>
          <p:cNvCxnSpPr>
            <a:cxnSpLocks/>
          </p:cNvCxnSpPr>
          <p:nvPr/>
        </p:nvCxnSpPr>
        <p:spPr>
          <a:xfrm rot="10800000">
            <a:off x="5284470" y="771630"/>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C658BCC0-52DC-4EAC-90A4-64F4A48930B5}"/>
              </a:ext>
            </a:extLst>
          </p:cNvPr>
          <p:cNvSpPr/>
          <p:nvPr/>
        </p:nvSpPr>
        <p:spPr>
          <a:xfrm>
            <a:off x="3348990" y="475589"/>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5" name="Connector: Elbow 34">
            <a:extLst>
              <a:ext uri="{FF2B5EF4-FFF2-40B4-BE49-F238E27FC236}">
                <a16:creationId xmlns:a16="http://schemas.microsoft.com/office/drawing/2014/main" id="{73C7EA77-C775-45E1-A760-7BE2AC29E0CB}"/>
              </a:ext>
            </a:extLst>
          </p:cNvPr>
          <p:cNvCxnSpPr>
            <a:cxnSpLocks/>
          </p:cNvCxnSpPr>
          <p:nvPr/>
        </p:nvCxnSpPr>
        <p:spPr>
          <a:xfrm rot="10800000">
            <a:off x="4673859" y="1840684"/>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Connector: Elbow 35">
            <a:extLst>
              <a:ext uri="{FF2B5EF4-FFF2-40B4-BE49-F238E27FC236}">
                <a16:creationId xmlns:a16="http://schemas.microsoft.com/office/drawing/2014/main" id="{55AA3BB2-2C6C-4DBD-A301-DA956D86FA29}"/>
              </a:ext>
            </a:extLst>
          </p:cNvPr>
          <p:cNvCxnSpPr>
            <a:cxnSpLocks/>
          </p:cNvCxnSpPr>
          <p:nvPr/>
        </p:nvCxnSpPr>
        <p:spPr>
          <a:xfrm rot="10800000">
            <a:off x="4058947" y="2922299"/>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4F33FD81-39ED-4757-B556-4BF5BB149EBB}"/>
              </a:ext>
            </a:extLst>
          </p:cNvPr>
          <p:cNvCxnSpPr>
            <a:cxnSpLocks/>
          </p:cNvCxnSpPr>
          <p:nvPr/>
        </p:nvCxnSpPr>
        <p:spPr>
          <a:xfrm rot="10800000">
            <a:off x="7678094" y="3969099"/>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2AE52E96-CD4D-4A7B-A070-52B498E04335}"/>
              </a:ext>
            </a:extLst>
          </p:cNvPr>
          <p:cNvCxnSpPr>
            <a:cxnSpLocks/>
          </p:cNvCxnSpPr>
          <p:nvPr/>
        </p:nvCxnSpPr>
        <p:spPr>
          <a:xfrm rot="10800000">
            <a:off x="7057686" y="5030992"/>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Connector: Elbow 38">
            <a:extLst>
              <a:ext uri="{FF2B5EF4-FFF2-40B4-BE49-F238E27FC236}">
                <a16:creationId xmlns:a16="http://schemas.microsoft.com/office/drawing/2014/main" id="{00B11DF8-A293-4036-A586-EB1D0556386A}"/>
              </a:ext>
            </a:extLst>
          </p:cNvPr>
          <p:cNvCxnSpPr>
            <a:cxnSpLocks/>
          </p:cNvCxnSpPr>
          <p:nvPr/>
        </p:nvCxnSpPr>
        <p:spPr>
          <a:xfrm rot="10800000">
            <a:off x="6426456" y="6105646"/>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2EF8DCE1-F939-430A-974F-AEDFA83E0613}"/>
              </a:ext>
            </a:extLst>
          </p:cNvPr>
          <p:cNvSpPr/>
          <p:nvPr/>
        </p:nvSpPr>
        <p:spPr>
          <a:xfrm>
            <a:off x="2730326" y="1544067"/>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Rounded Corners 40">
            <a:extLst>
              <a:ext uri="{FF2B5EF4-FFF2-40B4-BE49-F238E27FC236}">
                <a16:creationId xmlns:a16="http://schemas.microsoft.com/office/drawing/2014/main" id="{AA0A2FC9-DA13-4A0F-8748-086A59805721}"/>
              </a:ext>
            </a:extLst>
          </p:cNvPr>
          <p:cNvSpPr/>
          <p:nvPr/>
        </p:nvSpPr>
        <p:spPr>
          <a:xfrm>
            <a:off x="8842579" y="4003469"/>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Rounded Corners 41">
            <a:extLst>
              <a:ext uri="{FF2B5EF4-FFF2-40B4-BE49-F238E27FC236}">
                <a16:creationId xmlns:a16="http://schemas.microsoft.com/office/drawing/2014/main" id="{50221159-1856-4AD4-95DF-A96735C5121F}"/>
              </a:ext>
            </a:extLst>
          </p:cNvPr>
          <p:cNvSpPr/>
          <p:nvPr/>
        </p:nvSpPr>
        <p:spPr>
          <a:xfrm>
            <a:off x="2122433" y="2625683"/>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Rounded Corners 42">
            <a:extLst>
              <a:ext uri="{FF2B5EF4-FFF2-40B4-BE49-F238E27FC236}">
                <a16:creationId xmlns:a16="http://schemas.microsoft.com/office/drawing/2014/main" id="{5A0D5C1B-03D4-4071-8C9E-6B402409517F}"/>
              </a:ext>
            </a:extLst>
          </p:cNvPr>
          <p:cNvSpPr/>
          <p:nvPr/>
        </p:nvSpPr>
        <p:spPr>
          <a:xfrm>
            <a:off x="8205766" y="5051878"/>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Rounded Corners 43">
            <a:extLst>
              <a:ext uri="{FF2B5EF4-FFF2-40B4-BE49-F238E27FC236}">
                <a16:creationId xmlns:a16="http://schemas.microsoft.com/office/drawing/2014/main" id="{53CEA714-1B86-4BCF-8BE2-F36729AF0E14}"/>
              </a:ext>
            </a:extLst>
          </p:cNvPr>
          <p:cNvSpPr/>
          <p:nvPr/>
        </p:nvSpPr>
        <p:spPr>
          <a:xfrm>
            <a:off x="7574536" y="6126902"/>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5" name="Graphic 44" descr="Bullseye with solid fill">
            <a:extLst>
              <a:ext uri="{FF2B5EF4-FFF2-40B4-BE49-F238E27FC236}">
                <a16:creationId xmlns:a16="http://schemas.microsoft.com/office/drawing/2014/main" id="{39E46765-30FC-41F7-8566-A50A1CE654E1}"/>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48889" y="5511966"/>
            <a:ext cx="540000" cy="540000"/>
          </a:xfrm>
          <a:prstGeom prst="rect">
            <a:avLst/>
          </a:prstGeom>
          <a:effectLst>
            <a:outerShdw blurRad="50800" dist="266700" dir="3000000" algn="tl" rotWithShape="0">
              <a:schemeClr val="tx1">
                <a:alpha val="31000"/>
              </a:schemeClr>
            </a:outerShdw>
          </a:effectLst>
        </p:spPr>
      </p:pic>
      <p:pic>
        <p:nvPicPr>
          <p:cNvPr id="46" name="Graphic 45" descr="Bar graph with upward trend with solid fill">
            <a:extLst>
              <a:ext uri="{FF2B5EF4-FFF2-40B4-BE49-F238E27FC236}">
                <a16:creationId xmlns:a16="http://schemas.microsoft.com/office/drawing/2014/main" id="{4B568A1D-6739-4133-9E8C-BD3AF7C09E78}"/>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188542" y="4432128"/>
            <a:ext cx="540000" cy="540000"/>
          </a:xfrm>
          <a:prstGeom prst="rect">
            <a:avLst/>
          </a:prstGeom>
          <a:effectLst>
            <a:outerShdw blurRad="50800" dist="330200" dir="2400000" algn="tl" rotWithShape="0">
              <a:prstClr val="black">
                <a:alpha val="40000"/>
              </a:prstClr>
            </a:outerShdw>
          </a:effectLst>
        </p:spPr>
      </p:pic>
      <p:pic>
        <p:nvPicPr>
          <p:cNvPr id="47" name="Graphic 46" descr="Stopwatch with solid fill">
            <a:extLst>
              <a:ext uri="{FF2B5EF4-FFF2-40B4-BE49-F238E27FC236}">
                <a16:creationId xmlns:a16="http://schemas.microsoft.com/office/drawing/2014/main" id="{D9530905-13E8-4695-BFF9-3B11821490C5}"/>
              </a:ext>
            </a:extLst>
          </p:cNvPr>
          <p:cNvPicPr>
            <a:picLocks noChangeAspect="1"/>
          </p:cNvPicPr>
          <p:nvPr/>
        </p:nvPicPr>
        <p:blipFill>
          <a:blip r:embed="rId6" cstate="hq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98163" y="3316963"/>
            <a:ext cx="540000" cy="540000"/>
          </a:xfrm>
          <a:prstGeom prst="rect">
            <a:avLst/>
          </a:prstGeom>
          <a:effectLst>
            <a:outerShdw blurRad="50800" dist="292100" dir="1800000" algn="tl" rotWithShape="0">
              <a:prstClr val="black">
                <a:alpha val="40000"/>
              </a:prstClr>
            </a:outerShdw>
          </a:effectLst>
        </p:spPr>
      </p:pic>
      <p:pic>
        <p:nvPicPr>
          <p:cNvPr id="48" name="Graphic 47" descr="Single gear with solid fill">
            <a:extLst>
              <a:ext uri="{FF2B5EF4-FFF2-40B4-BE49-F238E27FC236}">
                <a16:creationId xmlns:a16="http://schemas.microsoft.com/office/drawing/2014/main" id="{AFF084EB-A625-4679-9005-E608FDAD3FB5}"/>
              </a:ext>
            </a:extLst>
          </p:cNvPr>
          <p:cNvPicPr>
            <a:picLocks noChangeAspect="1"/>
          </p:cNvPicPr>
          <p:nvPr/>
        </p:nvPicPr>
        <p:blipFill>
          <a:blip r:embed="rId8" cstate="hq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790165" y="3347081"/>
            <a:ext cx="540000" cy="540000"/>
          </a:xfrm>
          <a:prstGeom prst="rect">
            <a:avLst/>
          </a:prstGeom>
          <a:effectLst>
            <a:outerShdw blurRad="50800" dist="266700" dir="1800000" algn="tl" rotWithShape="0">
              <a:prstClr val="black">
                <a:alpha val="40000"/>
              </a:prstClr>
            </a:outerShdw>
          </a:effectLst>
        </p:spPr>
      </p:pic>
      <p:pic>
        <p:nvPicPr>
          <p:cNvPr id="49" name="Graphic 48" descr="Magnifying glass with solid fill">
            <a:extLst>
              <a:ext uri="{FF2B5EF4-FFF2-40B4-BE49-F238E27FC236}">
                <a16:creationId xmlns:a16="http://schemas.microsoft.com/office/drawing/2014/main" id="{06979707-E88A-4C93-AFA1-30A21E2915BA}"/>
              </a:ext>
            </a:extLst>
          </p:cNvPr>
          <p:cNvPicPr>
            <a:picLocks noChangeAspect="1"/>
          </p:cNvPicPr>
          <p:nvPr/>
        </p:nvPicPr>
        <p:blipFill>
          <a:blip r:embed="rId10" cstate="hq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192681" y="2247627"/>
            <a:ext cx="540000" cy="540000"/>
          </a:xfrm>
          <a:prstGeom prst="rect">
            <a:avLst/>
          </a:prstGeom>
          <a:effectLst>
            <a:outerShdw blurRad="50800" dist="177800" dir="1800000" algn="tl" rotWithShape="0">
              <a:prstClr val="black">
                <a:alpha val="40000"/>
              </a:prstClr>
            </a:outerShdw>
          </a:effectLst>
        </p:spPr>
      </p:pic>
      <p:pic>
        <p:nvPicPr>
          <p:cNvPr id="50" name="Graphic 49" descr="Lightbulb with solid fill">
            <a:extLst>
              <a:ext uri="{FF2B5EF4-FFF2-40B4-BE49-F238E27FC236}">
                <a16:creationId xmlns:a16="http://schemas.microsoft.com/office/drawing/2014/main" id="{9D0F1E9D-77B1-47A2-9965-7EF8757022AF}"/>
              </a:ext>
            </a:extLst>
          </p:cNvPr>
          <p:cNvPicPr>
            <a:picLocks noChangeAspect="1"/>
          </p:cNvPicPr>
          <p:nvPr/>
        </p:nvPicPr>
        <p:blipFill>
          <a:blip r:embed="rId12" cstate="hq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799461" y="1100857"/>
            <a:ext cx="540000" cy="540000"/>
          </a:xfrm>
          <a:prstGeom prst="rect">
            <a:avLst/>
          </a:prstGeom>
          <a:effectLst>
            <a:outerShdw blurRad="50800" dist="190500" dir="2400000" algn="tl" rotWithShape="0">
              <a:prstClr val="black">
                <a:alpha val="40000"/>
              </a:prstClr>
            </a:outerShdw>
          </a:effectLst>
        </p:spPr>
      </p:pic>
      <p:sp>
        <p:nvSpPr>
          <p:cNvPr id="51" name="TextBox 50">
            <a:extLst>
              <a:ext uri="{FF2B5EF4-FFF2-40B4-BE49-F238E27FC236}">
                <a16:creationId xmlns:a16="http://schemas.microsoft.com/office/drawing/2014/main" id="{F663FCDC-2679-4560-B2BF-AB5965A0EE4F}"/>
              </a:ext>
            </a:extLst>
          </p:cNvPr>
          <p:cNvSpPr txBox="1"/>
          <p:nvPr/>
        </p:nvSpPr>
        <p:spPr>
          <a:xfrm>
            <a:off x="7151270" y="1704038"/>
            <a:ext cx="357790"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01</a:t>
            </a:r>
          </a:p>
        </p:txBody>
      </p:sp>
      <p:sp>
        <p:nvSpPr>
          <p:cNvPr id="52" name="TextBox 51">
            <a:extLst>
              <a:ext uri="{FF2B5EF4-FFF2-40B4-BE49-F238E27FC236}">
                <a16:creationId xmlns:a16="http://schemas.microsoft.com/office/drawing/2014/main" id="{83B9310E-43E4-43F4-80A4-AACA8D4FD77D}"/>
              </a:ext>
            </a:extLst>
          </p:cNvPr>
          <p:cNvSpPr txBox="1"/>
          <p:nvPr/>
        </p:nvSpPr>
        <p:spPr>
          <a:xfrm>
            <a:off x="6747798" y="2338401"/>
            <a:ext cx="393056"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02</a:t>
            </a:r>
          </a:p>
        </p:txBody>
      </p:sp>
      <p:sp>
        <p:nvSpPr>
          <p:cNvPr id="53" name="TextBox 52">
            <a:extLst>
              <a:ext uri="{FF2B5EF4-FFF2-40B4-BE49-F238E27FC236}">
                <a16:creationId xmlns:a16="http://schemas.microsoft.com/office/drawing/2014/main" id="{55D71D65-0147-4631-82E1-BD82953684EA}"/>
              </a:ext>
            </a:extLst>
          </p:cNvPr>
          <p:cNvSpPr txBox="1"/>
          <p:nvPr/>
        </p:nvSpPr>
        <p:spPr>
          <a:xfrm>
            <a:off x="5737042" y="4492695"/>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05</a:t>
            </a:r>
          </a:p>
        </p:txBody>
      </p:sp>
      <p:sp>
        <p:nvSpPr>
          <p:cNvPr id="54" name="TextBox 53">
            <a:extLst>
              <a:ext uri="{FF2B5EF4-FFF2-40B4-BE49-F238E27FC236}">
                <a16:creationId xmlns:a16="http://schemas.microsoft.com/office/drawing/2014/main" id="{84A341CB-ED85-4BF4-8F62-7C18A1E39D94}"/>
              </a:ext>
            </a:extLst>
          </p:cNvPr>
          <p:cNvSpPr txBox="1"/>
          <p:nvPr/>
        </p:nvSpPr>
        <p:spPr>
          <a:xfrm>
            <a:off x="7109592" y="2980756"/>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03</a:t>
            </a:r>
          </a:p>
        </p:txBody>
      </p:sp>
      <p:sp>
        <p:nvSpPr>
          <p:cNvPr id="55" name="TextBox 54">
            <a:extLst>
              <a:ext uri="{FF2B5EF4-FFF2-40B4-BE49-F238E27FC236}">
                <a16:creationId xmlns:a16="http://schemas.microsoft.com/office/drawing/2014/main" id="{56754B27-32F0-44BE-B6AF-981570202F1C}"/>
              </a:ext>
            </a:extLst>
          </p:cNvPr>
          <p:cNvSpPr txBox="1"/>
          <p:nvPr/>
        </p:nvSpPr>
        <p:spPr>
          <a:xfrm>
            <a:off x="5328835" y="3831752"/>
            <a:ext cx="405880"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04</a:t>
            </a:r>
          </a:p>
        </p:txBody>
      </p:sp>
      <p:sp>
        <p:nvSpPr>
          <p:cNvPr id="56" name="TextBox 55">
            <a:extLst>
              <a:ext uri="{FF2B5EF4-FFF2-40B4-BE49-F238E27FC236}">
                <a16:creationId xmlns:a16="http://schemas.microsoft.com/office/drawing/2014/main" id="{0F703032-4DFE-4B25-8847-23F5806318F6}"/>
              </a:ext>
            </a:extLst>
          </p:cNvPr>
          <p:cNvSpPr txBox="1"/>
          <p:nvPr/>
        </p:nvSpPr>
        <p:spPr>
          <a:xfrm>
            <a:off x="5377061" y="5109837"/>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06</a:t>
            </a:r>
          </a:p>
        </p:txBody>
      </p:sp>
      <p:sp>
        <p:nvSpPr>
          <p:cNvPr id="57" name="TextBox 56">
            <a:extLst>
              <a:ext uri="{FF2B5EF4-FFF2-40B4-BE49-F238E27FC236}">
                <a16:creationId xmlns:a16="http://schemas.microsoft.com/office/drawing/2014/main" id="{C511BFB5-EEAD-4CA1-979C-CC71A3834622}"/>
              </a:ext>
            </a:extLst>
          </p:cNvPr>
          <p:cNvSpPr txBox="1"/>
          <p:nvPr/>
        </p:nvSpPr>
        <p:spPr>
          <a:xfrm>
            <a:off x="7898512" y="108973"/>
            <a:ext cx="4338695" cy="2616101"/>
          </a:xfrm>
          <a:prstGeom prst="rect">
            <a:avLst/>
          </a:prstGeom>
          <a:noFill/>
        </p:spPr>
        <p:txBody>
          <a:bodyPr wrap="square" rtlCol="0">
            <a:spAutoFit/>
          </a:bodyPr>
          <a:lstStyle/>
          <a:p>
            <a:pPr algn="ctr"/>
            <a:r>
              <a:rPr lang="en-GB" sz="4400" b="1" spc="300" dirty="0">
                <a:solidFill>
                  <a:schemeClr val="bg1"/>
                </a:solidFill>
                <a:latin typeface="EuroStyle" panose="02027200000000000000" pitchFamily="18" charset="0"/>
              </a:rPr>
              <a:t>Information management and security </a:t>
            </a:r>
            <a:r>
              <a:rPr lang="en-GB" sz="3200" b="1" spc="300" dirty="0">
                <a:solidFill>
                  <a:schemeClr val="bg1"/>
                </a:solidFill>
                <a:latin typeface="EuroStyle" panose="02027200000000000000" pitchFamily="18" charset="0"/>
              </a:rPr>
              <a:t>Week 1</a:t>
            </a:r>
          </a:p>
        </p:txBody>
      </p:sp>
      <p:sp>
        <p:nvSpPr>
          <p:cNvPr id="58" name="TextBox 57">
            <a:extLst>
              <a:ext uri="{FF2B5EF4-FFF2-40B4-BE49-F238E27FC236}">
                <a16:creationId xmlns:a16="http://schemas.microsoft.com/office/drawing/2014/main" id="{DE6C5A3C-32EF-4195-8A42-ECEC36D1B91E}"/>
              </a:ext>
            </a:extLst>
          </p:cNvPr>
          <p:cNvSpPr txBox="1"/>
          <p:nvPr/>
        </p:nvSpPr>
        <p:spPr>
          <a:xfrm>
            <a:off x="3402826" y="517115"/>
            <a:ext cx="1794516" cy="461665"/>
          </a:xfrm>
          <a:prstGeom prst="rect">
            <a:avLst/>
          </a:prstGeom>
          <a:noFill/>
        </p:spPr>
        <p:txBody>
          <a:bodyPr wrap="square" rtlCol="0">
            <a:spAutoFit/>
          </a:bodyPr>
          <a:lstStyle/>
          <a:p>
            <a:pPr algn="ctr"/>
            <a:r>
              <a:rPr lang="en-GB" sz="2400" b="1" spc="300" dirty="0">
                <a:solidFill>
                  <a:schemeClr val="bg1"/>
                </a:solidFill>
                <a:latin typeface="EuroStyle" panose="02027200000000000000" pitchFamily="18" charset="0"/>
              </a:rPr>
              <a:t>Intro</a:t>
            </a:r>
          </a:p>
        </p:txBody>
      </p:sp>
      <p:sp>
        <p:nvSpPr>
          <p:cNvPr id="59" name="TextBox 58">
            <a:extLst>
              <a:ext uri="{FF2B5EF4-FFF2-40B4-BE49-F238E27FC236}">
                <a16:creationId xmlns:a16="http://schemas.microsoft.com/office/drawing/2014/main" id="{1F1E1CA2-8B22-4EBC-A8B3-4E1D4101D87E}"/>
              </a:ext>
            </a:extLst>
          </p:cNvPr>
          <p:cNvSpPr txBox="1"/>
          <p:nvPr/>
        </p:nvSpPr>
        <p:spPr>
          <a:xfrm>
            <a:off x="3019444" y="1601899"/>
            <a:ext cx="1253869"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Monday</a:t>
            </a:r>
            <a:endParaRPr lang="en-GB" spc="300" dirty="0">
              <a:solidFill>
                <a:schemeClr val="bg1"/>
              </a:solidFill>
              <a:latin typeface="EuroStyle" panose="02027200000000000000" pitchFamily="18" charset="0"/>
            </a:endParaRPr>
          </a:p>
        </p:txBody>
      </p:sp>
      <p:sp>
        <p:nvSpPr>
          <p:cNvPr id="60" name="TextBox 59">
            <a:extLst>
              <a:ext uri="{FF2B5EF4-FFF2-40B4-BE49-F238E27FC236}">
                <a16:creationId xmlns:a16="http://schemas.microsoft.com/office/drawing/2014/main" id="{ACF09B4E-41D8-4B56-8174-5E60E938E8D6}"/>
              </a:ext>
            </a:extLst>
          </p:cNvPr>
          <p:cNvSpPr txBox="1"/>
          <p:nvPr/>
        </p:nvSpPr>
        <p:spPr>
          <a:xfrm>
            <a:off x="9113041" y="4053349"/>
            <a:ext cx="1346844"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Tuesday</a:t>
            </a:r>
            <a:endParaRPr lang="en-GB" spc="300" dirty="0">
              <a:solidFill>
                <a:schemeClr val="bg1"/>
              </a:solidFill>
              <a:latin typeface="EuroStyle" panose="02027200000000000000" pitchFamily="18" charset="0"/>
            </a:endParaRPr>
          </a:p>
        </p:txBody>
      </p:sp>
      <p:sp>
        <p:nvSpPr>
          <p:cNvPr id="61" name="TextBox 60">
            <a:extLst>
              <a:ext uri="{FF2B5EF4-FFF2-40B4-BE49-F238E27FC236}">
                <a16:creationId xmlns:a16="http://schemas.microsoft.com/office/drawing/2014/main" id="{9CF244F9-7E36-42DC-B24D-59EBF30A28A1}"/>
              </a:ext>
            </a:extLst>
          </p:cNvPr>
          <p:cNvSpPr txBox="1"/>
          <p:nvPr/>
        </p:nvSpPr>
        <p:spPr>
          <a:xfrm>
            <a:off x="2147731" y="2691467"/>
            <a:ext cx="1988686" cy="461665"/>
          </a:xfrm>
          <a:prstGeom prst="rect">
            <a:avLst/>
          </a:prstGeom>
          <a:noFill/>
        </p:spPr>
        <p:txBody>
          <a:bodyPr wrap="none" rtlCol="0">
            <a:spAutoFit/>
          </a:bodyPr>
          <a:lstStyle/>
          <a:p>
            <a:r>
              <a:rPr lang="en-GB" sz="2400" spc="300" dirty="0">
                <a:solidFill>
                  <a:schemeClr val="accent2"/>
                </a:solidFill>
                <a:latin typeface="EuroStyle" panose="02027200000000000000" pitchFamily="18" charset="0"/>
              </a:rPr>
              <a:t>Wednesday</a:t>
            </a:r>
            <a:endParaRPr lang="en-GB" spc="300" dirty="0">
              <a:solidFill>
                <a:schemeClr val="accent2"/>
              </a:solidFill>
              <a:latin typeface="EuroStyle" panose="02027200000000000000" pitchFamily="18" charset="0"/>
            </a:endParaRPr>
          </a:p>
        </p:txBody>
      </p:sp>
      <p:sp>
        <p:nvSpPr>
          <p:cNvPr id="62" name="TextBox 61">
            <a:extLst>
              <a:ext uri="{FF2B5EF4-FFF2-40B4-BE49-F238E27FC236}">
                <a16:creationId xmlns:a16="http://schemas.microsoft.com/office/drawing/2014/main" id="{E55572B0-0A45-4057-94BB-B759D0F7135D}"/>
              </a:ext>
            </a:extLst>
          </p:cNvPr>
          <p:cNvSpPr txBox="1"/>
          <p:nvPr/>
        </p:nvSpPr>
        <p:spPr>
          <a:xfrm>
            <a:off x="8393801" y="5117662"/>
            <a:ext cx="1479892"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Thursday</a:t>
            </a:r>
            <a:endParaRPr lang="en-GB" spc="300" dirty="0">
              <a:solidFill>
                <a:schemeClr val="bg1"/>
              </a:solidFill>
              <a:latin typeface="EuroStyle" panose="02027200000000000000" pitchFamily="18" charset="0"/>
            </a:endParaRPr>
          </a:p>
        </p:txBody>
      </p:sp>
      <p:sp>
        <p:nvSpPr>
          <p:cNvPr id="63" name="TextBox 62">
            <a:extLst>
              <a:ext uri="{FF2B5EF4-FFF2-40B4-BE49-F238E27FC236}">
                <a16:creationId xmlns:a16="http://schemas.microsoft.com/office/drawing/2014/main" id="{282655B6-90CA-4328-86FC-0793928AD5CE}"/>
              </a:ext>
            </a:extLst>
          </p:cNvPr>
          <p:cNvSpPr txBox="1"/>
          <p:nvPr/>
        </p:nvSpPr>
        <p:spPr>
          <a:xfrm>
            <a:off x="7976602" y="6192686"/>
            <a:ext cx="1043876"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Friday</a:t>
            </a:r>
            <a:endParaRPr lang="en-GB" spc="300" dirty="0">
              <a:solidFill>
                <a:schemeClr val="bg1"/>
              </a:solidFill>
              <a:latin typeface="EuroStyle" panose="02027200000000000000" pitchFamily="18" charset="0"/>
            </a:endParaRPr>
          </a:p>
        </p:txBody>
      </p:sp>
    </p:spTree>
    <p:extLst>
      <p:ext uri="{BB962C8B-B14F-4D97-AF65-F5344CB8AC3E}">
        <p14:creationId xmlns:p14="http://schemas.microsoft.com/office/powerpoint/2010/main" val="11203191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E2591-08D4-4DD3-9335-9CADBF4E0A3D}"/>
              </a:ext>
            </a:extLst>
          </p:cNvPr>
          <p:cNvSpPr>
            <a:spLocks noGrp="1"/>
          </p:cNvSpPr>
          <p:nvPr>
            <p:ph type="title"/>
          </p:nvPr>
        </p:nvSpPr>
        <p:spPr>
          <a:xfrm>
            <a:off x="838199" y="365125"/>
            <a:ext cx="10974185" cy="1325563"/>
          </a:xfrm>
        </p:spPr>
        <p:txBody>
          <a:bodyPr/>
          <a:lstStyle/>
          <a:p>
            <a:r>
              <a:rPr lang="en-US" dirty="0"/>
              <a:t>Disaster Recovery &amp; Business Continuity Mgmt.</a:t>
            </a:r>
            <a:endParaRPr lang="en-GB" dirty="0"/>
          </a:p>
        </p:txBody>
      </p:sp>
      <p:sp>
        <p:nvSpPr>
          <p:cNvPr id="3" name="Content Placeholder 2">
            <a:extLst>
              <a:ext uri="{FF2B5EF4-FFF2-40B4-BE49-F238E27FC236}">
                <a16:creationId xmlns:a16="http://schemas.microsoft.com/office/drawing/2014/main" id="{3C785D65-C4B8-4606-B1BC-93EF44D4754C}"/>
              </a:ext>
            </a:extLst>
          </p:cNvPr>
          <p:cNvSpPr>
            <a:spLocks noGrp="1"/>
          </p:cNvSpPr>
          <p:nvPr>
            <p:ph idx="1"/>
          </p:nvPr>
        </p:nvSpPr>
        <p:spPr/>
        <p:txBody>
          <a:bodyPr>
            <a:normAutofit fontScale="92500" lnSpcReduction="10000"/>
          </a:bodyPr>
          <a:lstStyle/>
          <a:p>
            <a:r>
              <a:rPr lang="en-GB" dirty="0"/>
              <a:t>The relationship between Disaster Recovery, Business Continuity Planning, Risk Assessment and Impact Analysis</a:t>
            </a:r>
          </a:p>
          <a:p>
            <a:pPr marL="457200" lvl="1" indent="0">
              <a:buNone/>
            </a:pPr>
            <a:r>
              <a:rPr lang="en-US" dirty="0"/>
              <a:t>A business continuity plan (BCP) is, as the name suggests, all about maintaining the continuity of business operations. </a:t>
            </a:r>
          </a:p>
          <a:p>
            <a:pPr marL="457200" lvl="1" indent="0">
              <a:buNone/>
            </a:pPr>
            <a:r>
              <a:rPr lang="en-US" dirty="0"/>
              <a:t>Problems will always occur in any </a:t>
            </a:r>
            <a:r>
              <a:rPr lang="en-US" dirty="0" err="1"/>
              <a:t>organisation</a:t>
            </a:r>
            <a:r>
              <a:rPr lang="en-US" dirty="0"/>
              <a:t>, no matter how well run it might be, and these problems will adversely affect the operational capability in some way. </a:t>
            </a:r>
          </a:p>
          <a:p>
            <a:pPr marL="457200" lvl="1" indent="0">
              <a:buNone/>
            </a:pPr>
            <a:r>
              <a:rPr lang="en-US" dirty="0"/>
              <a:t>It might be something seemingly very simple, such as the main printer running out of toner, through to something much more serious such as a power outage. </a:t>
            </a:r>
          </a:p>
          <a:p>
            <a:pPr marL="457200" lvl="1" indent="0">
              <a:buNone/>
            </a:pPr>
            <a:r>
              <a:rPr lang="en-US" dirty="0"/>
              <a:t>In either case the situation will be made much more acceptable to both users and senior managers if someone has thought through what might happen and put in place some tried and tested plans to deal with it. </a:t>
            </a:r>
          </a:p>
          <a:p>
            <a:pPr marL="457200" lvl="1" indent="0">
              <a:buNone/>
            </a:pPr>
            <a:r>
              <a:rPr lang="en-US" dirty="0"/>
              <a:t>Maintaining normal operations as effectively as possible while resolving the issue is the approach that must be taken.</a:t>
            </a:r>
            <a:endParaRPr lang="en-GB" dirty="0"/>
          </a:p>
        </p:txBody>
      </p:sp>
    </p:spTree>
    <p:extLst>
      <p:ext uri="{BB962C8B-B14F-4D97-AF65-F5344CB8AC3E}">
        <p14:creationId xmlns:p14="http://schemas.microsoft.com/office/powerpoint/2010/main" val="898068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E2591-08D4-4DD3-9335-9CADBF4E0A3D}"/>
              </a:ext>
            </a:extLst>
          </p:cNvPr>
          <p:cNvSpPr>
            <a:spLocks noGrp="1"/>
          </p:cNvSpPr>
          <p:nvPr>
            <p:ph type="title"/>
          </p:nvPr>
        </p:nvSpPr>
        <p:spPr>
          <a:xfrm>
            <a:off x="838199" y="365125"/>
            <a:ext cx="10974185" cy="1325563"/>
          </a:xfrm>
        </p:spPr>
        <p:txBody>
          <a:bodyPr/>
          <a:lstStyle/>
          <a:p>
            <a:r>
              <a:rPr lang="en-US" dirty="0"/>
              <a:t>Disaster Recovery &amp; Business Continuity Mgmt.</a:t>
            </a:r>
            <a:endParaRPr lang="en-GB" dirty="0"/>
          </a:p>
        </p:txBody>
      </p:sp>
      <p:sp>
        <p:nvSpPr>
          <p:cNvPr id="3" name="Content Placeholder 2">
            <a:extLst>
              <a:ext uri="{FF2B5EF4-FFF2-40B4-BE49-F238E27FC236}">
                <a16:creationId xmlns:a16="http://schemas.microsoft.com/office/drawing/2014/main" id="{3C785D65-C4B8-4606-B1BC-93EF44D4754C}"/>
              </a:ext>
            </a:extLst>
          </p:cNvPr>
          <p:cNvSpPr>
            <a:spLocks noGrp="1"/>
          </p:cNvSpPr>
          <p:nvPr>
            <p:ph idx="1"/>
          </p:nvPr>
        </p:nvSpPr>
        <p:spPr/>
        <p:txBody>
          <a:bodyPr>
            <a:normAutofit/>
          </a:bodyPr>
          <a:lstStyle/>
          <a:p>
            <a:r>
              <a:rPr lang="en-GB" dirty="0"/>
              <a:t>Resilience and Redundancy</a:t>
            </a:r>
          </a:p>
          <a:p>
            <a:pPr marL="457200" lvl="1" indent="0">
              <a:buNone/>
            </a:pPr>
            <a:r>
              <a:rPr lang="en-US" dirty="0"/>
              <a:t>Resilience involves ensuring that there are no so-called ‘single points of failure’. This means that there are no systems or services within the </a:t>
            </a:r>
            <a:r>
              <a:rPr lang="en-US" dirty="0" err="1"/>
              <a:t>organisation’s</a:t>
            </a:r>
            <a:r>
              <a:rPr lang="en-US" dirty="0"/>
              <a:t> infrastructure that can bring all or part of the overall operation to a standstill, or degrade it so severely  that it cannot continue to provide the level of service expected by the </a:t>
            </a:r>
            <a:r>
              <a:rPr lang="en-US" dirty="0" err="1"/>
              <a:t>organisation’s</a:t>
            </a:r>
            <a:r>
              <a:rPr lang="en-US" dirty="0"/>
              <a:t> customers and stakeholders. </a:t>
            </a:r>
          </a:p>
          <a:p>
            <a:pPr marL="457200" lvl="1" indent="0">
              <a:buNone/>
            </a:pPr>
            <a:r>
              <a:rPr lang="en-US" dirty="0"/>
              <a:t>In practical terms, this normally involves the deployment of an additional number of facilities; for example, multiple web servers with load balancing across them so that if any node fails the remainder will take up the load and continue to provide service. Naturally, resilience has a financial cost, which must be balanced against the potential financial losses if the service were to fail.</a:t>
            </a:r>
            <a:endParaRPr lang="en-GB" dirty="0"/>
          </a:p>
        </p:txBody>
      </p:sp>
    </p:spTree>
    <p:extLst>
      <p:ext uri="{BB962C8B-B14F-4D97-AF65-F5344CB8AC3E}">
        <p14:creationId xmlns:p14="http://schemas.microsoft.com/office/powerpoint/2010/main" val="17605275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E2591-08D4-4DD3-9335-9CADBF4E0A3D}"/>
              </a:ext>
            </a:extLst>
          </p:cNvPr>
          <p:cNvSpPr>
            <a:spLocks noGrp="1"/>
          </p:cNvSpPr>
          <p:nvPr>
            <p:ph type="title"/>
          </p:nvPr>
        </p:nvSpPr>
        <p:spPr>
          <a:xfrm>
            <a:off x="838199" y="365125"/>
            <a:ext cx="10974185" cy="1325563"/>
          </a:xfrm>
        </p:spPr>
        <p:txBody>
          <a:bodyPr/>
          <a:lstStyle/>
          <a:p>
            <a:r>
              <a:rPr lang="en-US" dirty="0"/>
              <a:t>Disaster Recovery &amp; Business Continuity Mgmt.</a:t>
            </a:r>
            <a:endParaRPr lang="en-GB" dirty="0"/>
          </a:p>
        </p:txBody>
      </p:sp>
      <p:sp>
        <p:nvSpPr>
          <p:cNvPr id="3" name="Content Placeholder 2">
            <a:extLst>
              <a:ext uri="{FF2B5EF4-FFF2-40B4-BE49-F238E27FC236}">
                <a16:creationId xmlns:a16="http://schemas.microsoft.com/office/drawing/2014/main" id="{3C785D65-C4B8-4606-B1BC-93EF44D4754C}"/>
              </a:ext>
            </a:extLst>
          </p:cNvPr>
          <p:cNvSpPr>
            <a:spLocks noGrp="1"/>
          </p:cNvSpPr>
          <p:nvPr>
            <p:ph idx="1"/>
          </p:nvPr>
        </p:nvSpPr>
        <p:spPr/>
        <p:txBody>
          <a:bodyPr>
            <a:normAutofit fontScale="92500" lnSpcReduction="20000"/>
          </a:bodyPr>
          <a:lstStyle/>
          <a:p>
            <a:r>
              <a:rPr lang="en-GB" dirty="0"/>
              <a:t>Resilience and Redundancy</a:t>
            </a:r>
          </a:p>
          <a:p>
            <a:pPr marL="457200" lvl="1" indent="0">
              <a:buNone/>
            </a:pPr>
            <a:r>
              <a:rPr lang="en-US" dirty="0"/>
              <a:t>Redundancy, on the other hand, has a slightly different approach, in that there is always a standby system or network connection that can take over if the active system or network connection fails. </a:t>
            </a:r>
          </a:p>
          <a:p>
            <a:pPr marL="457200" lvl="1" indent="0">
              <a:buNone/>
            </a:pPr>
            <a:r>
              <a:rPr lang="en-US" dirty="0"/>
              <a:t>This normally involves a duplicate of the active system or network connection, often located in a different location, with the added benefit of providing additional resilience. </a:t>
            </a:r>
          </a:p>
          <a:p>
            <a:pPr marL="457200" lvl="1" indent="0">
              <a:buNone/>
            </a:pPr>
            <a:r>
              <a:rPr lang="en-US" dirty="0"/>
              <a:t>A standby system may be termed as ‘cold’, in which case it must be configured from scratch and it may take some time to bring this into service. </a:t>
            </a:r>
          </a:p>
          <a:p>
            <a:pPr marL="457200" lvl="1" indent="0">
              <a:buNone/>
            </a:pPr>
            <a:r>
              <a:rPr lang="en-US" dirty="0"/>
              <a:t>A ‘warm’ standby system may be partly configured and may even have data loaded – usually to a known backup point – this will still require some work to bring it into service and fully up to date. </a:t>
            </a:r>
          </a:p>
          <a:p>
            <a:pPr marL="457200" lvl="1" indent="0">
              <a:buNone/>
            </a:pPr>
            <a:r>
              <a:rPr lang="en-US" dirty="0"/>
              <a:t>Both cold and warm standby systems are frequently constructed from test systems, so that they have a dual use. </a:t>
            </a:r>
          </a:p>
          <a:p>
            <a:pPr marL="457200" lvl="1" indent="0">
              <a:buNone/>
            </a:pPr>
            <a:r>
              <a:rPr lang="en-US" dirty="0"/>
              <a:t>It is also common (where practicable) to use one cold or warm standby system to act as a redundant system for more than one active system.</a:t>
            </a:r>
            <a:endParaRPr lang="en-GB" dirty="0"/>
          </a:p>
        </p:txBody>
      </p:sp>
    </p:spTree>
    <p:extLst>
      <p:ext uri="{BB962C8B-B14F-4D97-AF65-F5344CB8AC3E}">
        <p14:creationId xmlns:p14="http://schemas.microsoft.com/office/powerpoint/2010/main" val="33896711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E2591-08D4-4DD3-9335-9CADBF4E0A3D}"/>
              </a:ext>
            </a:extLst>
          </p:cNvPr>
          <p:cNvSpPr>
            <a:spLocks noGrp="1"/>
          </p:cNvSpPr>
          <p:nvPr>
            <p:ph type="title"/>
          </p:nvPr>
        </p:nvSpPr>
        <p:spPr>
          <a:xfrm>
            <a:off x="838199" y="365125"/>
            <a:ext cx="10974185" cy="1325563"/>
          </a:xfrm>
        </p:spPr>
        <p:txBody>
          <a:bodyPr/>
          <a:lstStyle/>
          <a:p>
            <a:r>
              <a:rPr lang="en-US" dirty="0"/>
              <a:t>Disaster Recovery &amp; Business Continuity Mgmt.</a:t>
            </a:r>
            <a:endParaRPr lang="en-GB" dirty="0"/>
          </a:p>
        </p:txBody>
      </p:sp>
      <p:sp>
        <p:nvSpPr>
          <p:cNvPr id="3" name="Content Placeholder 2">
            <a:extLst>
              <a:ext uri="{FF2B5EF4-FFF2-40B4-BE49-F238E27FC236}">
                <a16:creationId xmlns:a16="http://schemas.microsoft.com/office/drawing/2014/main" id="{3C785D65-C4B8-4606-B1BC-93EF44D4754C}"/>
              </a:ext>
            </a:extLst>
          </p:cNvPr>
          <p:cNvSpPr>
            <a:spLocks noGrp="1"/>
          </p:cNvSpPr>
          <p:nvPr>
            <p:ph idx="1"/>
          </p:nvPr>
        </p:nvSpPr>
        <p:spPr/>
        <p:txBody>
          <a:bodyPr>
            <a:normAutofit fontScale="92500" lnSpcReduction="10000"/>
          </a:bodyPr>
          <a:lstStyle/>
          <a:p>
            <a:r>
              <a:rPr lang="en-GB" dirty="0"/>
              <a:t>Approaches to Writing Plans and Implementing Plans</a:t>
            </a:r>
          </a:p>
          <a:p>
            <a:pPr marL="457200" lvl="1" indent="0">
              <a:buNone/>
            </a:pPr>
            <a:r>
              <a:rPr lang="en-US" dirty="0"/>
              <a:t>There are a variety of ways in which BCPs and DR plans can be developed, some more effective than others, but the most effective is very often simply the one that works for the </a:t>
            </a:r>
            <a:r>
              <a:rPr lang="en-US" dirty="0" err="1"/>
              <a:t>organisation</a:t>
            </a:r>
            <a:r>
              <a:rPr lang="en-US" dirty="0"/>
              <a:t> itself. </a:t>
            </a:r>
          </a:p>
          <a:p>
            <a:pPr marL="457200" lvl="1" indent="0">
              <a:buNone/>
            </a:pPr>
            <a:r>
              <a:rPr lang="en-US" dirty="0"/>
              <a:t>The first step will be to ensure that the risk assessment has been completed effectively, considering all those ‘unlikely’ events. </a:t>
            </a:r>
          </a:p>
          <a:p>
            <a:pPr marL="457200" lvl="1" indent="0">
              <a:buNone/>
            </a:pPr>
            <a:r>
              <a:rPr lang="en-US" dirty="0"/>
              <a:t>It is not necessary to consider all possible events, but more the consequences of the event. For example, there are a number of potential events that could make a building unavailable: bomb, flood, fire, aircraft crash, building decay, animal infestation, power outages disrupting supplies for lifts, doors, lighting and so on. </a:t>
            </a:r>
          </a:p>
          <a:p>
            <a:pPr marL="457200" lvl="1" indent="0">
              <a:buNone/>
            </a:pPr>
            <a:r>
              <a:rPr lang="en-US" dirty="0"/>
              <a:t>Some of these may not affect your building but occur in a </a:t>
            </a:r>
            <a:r>
              <a:rPr lang="en-US" dirty="0" err="1"/>
              <a:t>neighbouring</a:t>
            </a:r>
            <a:r>
              <a:rPr lang="en-US" dirty="0"/>
              <a:t> one, with the same consequences. </a:t>
            </a:r>
          </a:p>
          <a:p>
            <a:pPr marL="457200" lvl="1" indent="0">
              <a:buNone/>
            </a:pPr>
            <a:r>
              <a:rPr lang="en-US" dirty="0"/>
              <a:t>All these will result in similar outcomes with only slightly different impacts, one of which might be the duration of the disruption.</a:t>
            </a:r>
            <a:endParaRPr lang="en-GB" dirty="0"/>
          </a:p>
        </p:txBody>
      </p:sp>
    </p:spTree>
    <p:extLst>
      <p:ext uri="{BB962C8B-B14F-4D97-AF65-F5344CB8AC3E}">
        <p14:creationId xmlns:p14="http://schemas.microsoft.com/office/powerpoint/2010/main" val="28679909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E2591-08D4-4DD3-9335-9CADBF4E0A3D}"/>
              </a:ext>
            </a:extLst>
          </p:cNvPr>
          <p:cNvSpPr>
            <a:spLocks noGrp="1"/>
          </p:cNvSpPr>
          <p:nvPr>
            <p:ph type="title"/>
          </p:nvPr>
        </p:nvSpPr>
        <p:spPr>
          <a:xfrm>
            <a:off x="838199" y="365125"/>
            <a:ext cx="10974185" cy="1325563"/>
          </a:xfrm>
        </p:spPr>
        <p:txBody>
          <a:bodyPr/>
          <a:lstStyle/>
          <a:p>
            <a:r>
              <a:rPr lang="en-US" dirty="0"/>
              <a:t>Disaster Recovery &amp; Business Continuity Mgmt.</a:t>
            </a:r>
            <a:endParaRPr lang="en-GB" dirty="0"/>
          </a:p>
        </p:txBody>
      </p:sp>
      <p:sp>
        <p:nvSpPr>
          <p:cNvPr id="3" name="Content Placeholder 2">
            <a:extLst>
              <a:ext uri="{FF2B5EF4-FFF2-40B4-BE49-F238E27FC236}">
                <a16:creationId xmlns:a16="http://schemas.microsoft.com/office/drawing/2014/main" id="{3C785D65-C4B8-4606-B1BC-93EF44D4754C}"/>
              </a:ext>
            </a:extLst>
          </p:cNvPr>
          <p:cNvSpPr>
            <a:spLocks noGrp="1"/>
          </p:cNvSpPr>
          <p:nvPr>
            <p:ph idx="1"/>
          </p:nvPr>
        </p:nvSpPr>
        <p:spPr/>
        <p:txBody>
          <a:bodyPr>
            <a:normAutofit lnSpcReduction="10000"/>
          </a:bodyPr>
          <a:lstStyle/>
          <a:p>
            <a:r>
              <a:rPr lang="en-GB" dirty="0"/>
              <a:t>The Need for documentation, Maintenance and Testing</a:t>
            </a:r>
          </a:p>
          <a:p>
            <a:pPr marL="457200" lvl="1" indent="0">
              <a:buNone/>
            </a:pPr>
            <a:r>
              <a:rPr lang="en-US" dirty="0"/>
              <a:t>Documentation is vital and can be the difference between a successful conclusion to an event or a disaster. </a:t>
            </a:r>
          </a:p>
          <a:p>
            <a:pPr marL="457200" lvl="1" indent="0">
              <a:buNone/>
            </a:pPr>
            <a:r>
              <a:rPr lang="en-US" dirty="0"/>
              <a:t>It is vital because everyone involved with and affected by the event must have the same understanding and expectation of the response. </a:t>
            </a:r>
          </a:p>
          <a:p>
            <a:pPr marL="457200" lvl="1" indent="0">
              <a:buNone/>
            </a:pPr>
            <a:r>
              <a:rPr lang="en-US" dirty="0"/>
              <a:t>If anyone ‘does their own thing’, it is likely to cause even more problems and possibly counteract the good work being done by others. </a:t>
            </a:r>
          </a:p>
          <a:p>
            <a:pPr marL="457200" lvl="1" indent="0">
              <a:buNone/>
            </a:pPr>
            <a:r>
              <a:rPr lang="en-US" dirty="0"/>
              <a:t>Advice can be sought from the professionals in this area, who will help to draft and test documentation and plans for </a:t>
            </a:r>
            <a:r>
              <a:rPr lang="en-US" dirty="0" err="1"/>
              <a:t>organisations</a:t>
            </a:r>
            <a:r>
              <a:rPr lang="en-US" dirty="0"/>
              <a:t>, particularly where the issues are complex or likely to prove expensive. </a:t>
            </a:r>
          </a:p>
          <a:p>
            <a:pPr marL="457200" lvl="1" indent="0">
              <a:buNone/>
            </a:pPr>
            <a:r>
              <a:rPr lang="en-US" dirty="0"/>
              <a:t>Even for the less grand requirements, professional advice at the start can help to ensure the development is on a firm footing.</a:t>
            </a:r>
            <a:endParaRPr lang="en-GB" dirty="0"/>
          </a:p>
        </p:txBody>
      </p:sp>
    </p:spTree>
    <p:extLst>
      <p:ext uri="{BB962C8B-B14F-4D97-AF65-F5344CB8AC3E}">
        <p14:creationId xmlns:p14="http://schemas.microsoft.com/office/powerpoint/2010/main" val="37068549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E2591-08D4-4DD3-9335-9CADBF4E0A3D}"/>
              </a:ext>
            </a:extLst>
          </p:cNvPr>
          <p:cNvSpPr>
            <a:spLocks noGrp="1"/>
          </p:cNvSpPr>
          <p:nvPr>
            <p:ph type="title"/>
          </p:nvPr>
        </p:nvSpPr>
        <p:spPr>
          <a:xfrm>
            <a:off x="838199" y="365125"/>
            <a:ext cx="10974185" cy="1325563"/>
          </a:xfrm>
        </p:spPr>
        <p:txBody>
          <a:bodyPr/>
          <a:lstStyle/>
          <a:p>
            <a:r>
              <a:rPr lang="en-US" dirty="0"/>
              <a:t>Disaster Recovery &amp; Business Continuity Mgmt.</a:t>
            </a:r>
            <a:endParaRPr lang="en-GB" dirty="0"/>
          </a:p>
        </p:txBody>
      </p:sp>
      <p:sp>
        <p:nvSpPr>
          <p:cNvPr id="3" name="Content Placeholder 2">
            <a:extLst>
              <a:ext uri="{FF2B5EF4-FFF2-40B4-BE49-F238E27FC236}">
                <a16:creationId xmlns:a16="http://schemas.microsoft.com/office/drawing/2014/main" id="{3C785D65-C4B8-4606-B1BC-93EF44D4754C}"/>
              </a:ext>
            </a:extLst>
          </p:cNvPr>
          <p:cNvSpPr>
            <a:spLocks noGrp="1"/>
          </p:cNvSpPr>
          <p:nvPr>
            <p:ph idx="1"/>
          </p:nvPr>
        </p:nvSpPr>
        <p:spPr/>
        <p:txBody>
          <a:bodyPr>
            <a:normAutofit fontScale="92500" lnSpcReduction="20000"/>
          </a:bodyPr>
          <a:lstStyle/>
          <a:p>
            <a:r>
              <a:rPr lang="en-GB" dirty="0"/>
              <a:t>The Need for links to Managed Service Provision and Outsourcing</a:t>
            </a:r>
          </a:p>
          <a:p>
            <a:pPr marL="457200" lvl="1" indent="0">
              <a:buNone/>
            </a:pPr>
            <a:r>
              <a:rPr lang="en-US" dirty="0"/>
              <a:t>Any plans for dealing with emergencies must naturally cover those services supplied by third parties as well as those the </a:t>
            </a:r>
            <a:r>
              <a:rPr lang="en-US" dirty="0" err="1"/>
              <a:t>organisation</a:t>
            </a:r>
            <a:r>
              <a:rPr lang="en-US" dirty="0"/>
              <a:t> itself carries out. </a:t>
            </a:r>
          </a:p>
          <a:p>
            <a:pPr marL="457200" lvl="1" indent="0">
              <a:buNone/>
            </a:pPr>
            <a:r>
              <a:rPr lang="en-US" dirty="0"/>
              <a:t>This must start with the contract, which has to include some mention of the expected level of service provision in the event of an emergency. </a:t>
            </a:r>
          </a:p>
          <a:p>
            <a:pPr marL="457200" lvl="1" indent="0">
              <a:buNone/>
            </a:pPr>
            <a:r>
              <a:rPr lang="en-US" dirty="0"/>
              <a:t>It would not be helpful, for example, if the telephone contractor said that it would take three days to enable the telephones in the incident room in the event of an emergency.</a:t>
            </a:r>
          </a:p>
          <a:p>
            <a:pPr marL="457200" lvl="1" indent="0">
              <a:buNone/>
            </a:pPr>
            <a:r>
              <a:rPr lang="en-US" dirty="0"/>
              <a:t>All contractors must then be closely involved with the development and testing of any set of BCP or DR plans. </a:t>
            </a:r>
          </a:p>
          <a:p>
            <a:pPr marL="457200" lvl="1" indent="0">
              <a:buNone/>
            </a:pPr>
            <a:r>
              <a:rPr lang="en-US" dirty="0"/>
              <a:t>The services they provide may be critical to the overall success of the DR and may be essential in dealing with minor incidents as part of the BCP. </a:t>
            </a:r>
          </a:p>
          <a:p>
            <a:pPr marL="457200" lvl="1" indent="0">
              <a:buNone/>
            </a:pPr>
            <a:r>
              <a:rPr lang="en-US" dirty="0"/>
              <a:t>Indeed, it may be that, within the contract, the responsibility for the management and resolution of minor incidents as part of the BCP could be passed over to the supplier. </a:t>
            </a:r>
          </a:p>
          <a:p>
            <a:pPr marL="457200" lvl="1" indent="0">
              <a:buNone/>
            </a:pPr>
            <a:r>
              <a:rPr lang="en-US" dirty="0"/>
              <a:t>It would naturally be prudent to check that their plans work and are consistent with those of the client </a:t>
            </a:r>
            <a:r>
              <a:rPr lang="en-US" dirty="0" err="1"/>
              <a:t>organisation</a:t>
            </a:r>
            <a:r>
              <a:rPr lang="en-US" dirty="0"/>
              <a:t>.</a:t>
            </a:r>
            <a:endParaRPr lang="en-GB" dirty="0"/>
          </a:p>
        </p:txBody>
      </p:sp>
    </p:spTree>
    <p:extLst>
      <p:ext uri="{BB962C8B-B14F-4D97-AF65-F5344CB8AC3E}">
        <p14:creationId xmlns:p14="http://schemas.microsoft.com/office/powerpoint/2010/main" val="19088421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E2591-08D4-4DD3-9335-9CADBF4E0A3D}"/>
              </a:ext>
            </a:extLst>
          </p:cNvPr>
          <p:cNvSpPr>
            <a:spLocks noGrp="1"/>
          </p:cNvSpPr>
          <p:nvPr>
            <p:ph type="title"/>
          </p:nvPr>
        </p:nvSpPr>
        <p:spPr>
          <a:xfrm>
            <a:off x="838199" y="365125"/>
            <a:ext cx="10974185" cy="1325563"/>
          </a:xfrm>
        </p:spPr>
        <p:txBody>
          <a:bodyPr/>
          <a:lstStyle/>
          <a:p>
            <a:r>
              <a:rPr lang="en-US" dirty="0"/>
              <a:t>Disaster Recovery &amp; Business Continuity Mgmt.</a:t>
            </a:r>
            <a:endParaRPr lang="en-GB" dirty="0"/>
          </a:p>
        </p:txBody>
      </p:sp>
      <p:sp>
        <p:nvSpPr>
          <p:cNvPr id="3" name="Content Placeholder 2">
            <a:extLst>
              <a:ext uri="{FF2B5EF4-FFF2-40B4-BE49-F238E27FC236}">
                <a16:creationId xmlns:a16="http://schemas.microsoft.com/office/drawing/2014/main" id="{3C785D65-C4B8-4606-B1BC-93EF44D4754C}"/>
              </a:ext>
            </a:extLst>
          </p:cNvPr>
          <p:cNvSpPr>
            <a:spLocks noGrp="1"/>
          </p:cNvSpPr>
          <p:nvPr>
            <p:ph idx="1"/>
          </p:nvPr>
        </p:nvSpPr>
        <p:spPr/>
        <p:txBody>
          <a:bodyPr>
            <a:normAutofit/>
          </a:bodyPr>
          <a:lstStyle/>
          <a:p>
            <a:r>
              <a:rPr lang="en-GB" dirty="0"/>
              <a:t>The Need for Secure Off-Site Storage of Vital Material</a:t>
            </a:r>
          </a:p>
          <a:p>
            <a:pPr marL="457200" lvl="1" indent="0">
              <a:buNone/>
            </a:pPr>
            <a:r>
              <a:rPr lang="en-US" dirty="0"/>
              <a:t>It is useless to spend a lot of time and money on developing and testing DR plans if they are not available at the crucial time. </a:t>
            </a:r>
          </a:p>
          <a:p>
            <a:pPr marL="457200" lvl="1" indent="0">
              <a:buNone/>
            </a:pPr>
            <a:r>
              <a:rPr lang="en-US" dirty="0"/>
              <a:t>It is vital that the plans are available to those who need them whenever and wherever they are. </a:t>
            </a:r>
          </a:p>
          <a:p>
            <a:pPr marL="457200" lvl="1" indent="0">
              <a:buNone/>
            </a:pPr>
            <a:r>
              <a:rPr lang="en-US" dirty="0"/>
              <a:t>They must always be consistent – everybody must have the same and latest version – and they must be in a usable format. </a:t>
            </a:r>
          </a:p>
          <a:p>
            <a:pPr marL="457200" lvl="1" indent="0">
              <a:buNone/>
            </a:pPr>
            <a:r>
              <a:rPr lang="en-US" dirty="0"/>
              <a:t>It is inevitable that there will be a significant quantity of personal data in the plans – contact details for all the key players and indeed possibly for all staff. </a:t>
            </a:r>
          </a:p>
          <a:p>
            <a:pPr marL="457200" lvl="1" indent="0">
              <a:buNone/>
            </a:pPr>
            <a:r>
              <a:rPr lang="en-US" dirty="0"/>
              <a:t>The requirements of the DPA and the GDPR must be acknowledged.</a:t>
            </a:r>
            <a:endParaRPr lang="en-GB" dirty="0"/>
          </a:p>
        </p:txBody>
      </p:sp>
    </p:spTree>
    <p:extLst>
      <p:ext uri="{BB962C8B-B14F-4D97-AF65-F5344CB8AC3E}">
        <p14:creationId xmlns:p14="http://schemas.microsoft.com/office/powerpoint/2010/main" val="28775101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E2591-08D4-4DD3-9335-9CADBF4E0A3D}"/>
              </a:ext>
            </a:extLst>
          </p:cNvPr>
          <p:cNvSpPr>
            <a:spLocks noGrp="1"/>
          </p:cNvSpPr>
          <p:nvPr>
            <p:ph type="title"/>
          </p:nvPr>
        </p:nvSpPr>
        <p:spPr>
          <a:xfrm>
            <a:off x="838199" y="365125"/>
            <a:ext cx="10974185" cy="1325563"/>
          </a:xfrm>
        </p:spPr>
        <p:txBody>
          <a:bodyPr/>
          <a:lstStyle/>
          <a:p>
            <a:r>
              <a:rPr lang="en-US" dirty="0"/>
              <a:t>Disaster Recovery &amp; Business Continuity Mgmt.</a:t>
            </a:r>
            <a:endParaRPr lang="en-GB" dirty="0"/>
          </a:p>
        </p:txBody>
      </p:sp>
      <p:sp>
        <p:nvSpPr>
          <p:cNvPr id="3" name="Content Placeholder 2">
            <a:extLst>
              <a:ext uri="{FF2B5EF4-FFF2-40B4-BE49-F238E27FC236}">
                <a16:creationId xmlns:a16="http://schemas.microsoft.com/office/drawing/2014/main" id="{3C785D65-C4B8-4606-B1BC-93EF44D4754C}"/>
              </a:ext>
            </a:extLst>
          </p:cNvPr>
          <p:cNvSpPr>
            <a:spLocks noGrp="1"/>
          </p:cNvSpPr>
          <p:nvPr>
            <p:ph idx="1"/>
          </p:nvPr>
        </p:nvSpPr>
        <p:spPr/>
        <p:txBody>
          <a:bodyPr>
            <a:normAutofit fontScale="92500"/>
          </a:bodyPr>
          <a:lstStyle/>
          <a:p>
            <a:r>
              <a:rPr lang="en-GB" dirty="0"/>
              <a:t>The Need to involve Personnel, suppliers and IT System Providers</a:t>
            </a:r>
          </a:p>
          <a:p>
            <a:pPr marL="457200" lvl="1" indent="0">
              <a:buNone/>
            </a:pPr>
            <a:r>
              <a:rPr lang="en-US" dirty="0"/>
              <a:t>It is vital, naturally, that all staff, full- and part-time, temporary and permanent, must be fully aware of the workings of the BCP and DR plans, as all are affected by them. </a:t>
            </a:r>
          </a:p>
          <a:p>
            <a:pPr marL="457200" lvl="1" indent="0">
              <a:buNone/>
            </a:pPr>
            <a:r>
              <a:rPr lang="en-US" dirty="0"/>
              <a:t>This may also affect visitors to the site, but that may be best dealt with by the host staff member being responsible for the security, safety and well-being of their guest. </a:t>
            </a:r>
          </a:p>
          <a:p>
            <a:pPr marL="457200" lvl="1" indent="0">
              <a:buNone/>
            </a:pPr>
            <a:r>
              <a:rPr lang="en-US" dirty="0"/>
              <a:t>The requirement for an ongoing education and training </a:t>
            </a:r>
            <a:r>
              <a:rPr lang="en-US" dirty="0" err="1"/>
              <a:t>programme</a:t>
            </a:r>
            <a:r>
              <a:rPr lang="en-US" dirty="0"/>
              <a:t> is clear, but again this must be tempered against the risk and compared with the outcome of the BIA. </a:t>
            </a:r>
          </a:p>
          <a:p>
            <a:pPr marL="457200" lvl="1" indent="0">
              <a:buNone/>
            </a:pPr>
            <a:r>
              <a:rPr lang="en-US" dirty="0"/>
              <a:t>It is good practice to ensure there is an induction course covering all the basic requirements and perhaps highlighting the individual’s responsibility in the event of an incident. </a:t>
            </a:r>
          </a:p>
          <a:p>
            <a:pPr marL="457200" lvl="1" indent="0">
              <a:buNone/>
            </a:pPr>
            <a:r>
              <a:rPr lang="en-US" dirty="0"/>
              <a:t>This could then be supported by a series of ‘exercises’, reminder sessions, updated leaflet or email distributions and the like.</a:t>
            </a:r>
            <a:endParaRPr lang="en-GB" dirty="0"/>
          </a:p>
        </p:txBody>
      </p:sp>
    </p:spTree>
    <p:extLst>
      <p:ext uri="{BB962C8B-B14F-4D97-AF65-F5344CB8AC3E}">
        <p14:creationId xmlns:p14="http://schemas.microsoft.com/office/powerpoint/2010/main" val="5882643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E2591-08D4-4DD3-9335-9CADBF4E0A3D}"/>
              </a:ext>
            </a:extLst>
          </p:cNvPr>
          <p:cNvSpPr>
            <a:spLocks noGrp="1"/>
          </p:cNvSpPr>
          <p:nvPr>
            <p:ph type="title"/>
          </p:nvPr>
        </p:nvSpPr>
        <p:spPr>
          <a:xfrm>
            <a:off x="838199" y="365125"/>
            <a:ext cx="10974185" cy="1325563"/>
          </a:xfrm>
        </p:spPr>
        <p:txBody>
          <a:bodyPr/>
          <a:lstStyle/>
          <a:p>
            <a:r>
              <a:rPr lang="en-US" dirty="0"/>
              <a:t>Disaster Recovery &amp; Business Continuity Mgmt.</a:t>
            </a:r>
            <a:endParaRPr lang="en-GB" dirty="0"/>
          </a:p>
        </p:txBody>
      </p:sp>
      <p:sp>
        <p:nvSpPr>
          <p:cNvPr id="3" name="Content Placeholder 2">
            <a:extLst>
              <a:ext uri="{FF2B5EF4-FFF2-40B4-BE49-F238E27FC236}">
                <a16:creationId xmlns:a16="http://schemas.microsoft.com/office/drawing/2014/main" id="{3C785D65-C4B8-4606-B1BC-93EF44D4754C}"/>
              </a:ext>
            </a:extLst>
          </p:cNvPr>
          <p:cNvSpPr>
            <a:spLocks noGrp="1"/>
          </p:cNvSpPr>
          <p:nvPr>
            <p:ph idx="1"/>
          </p:nvPr>
        </p:nvSpPr>
        <p:spPr/>
        <p:txBody>
          <a:bodyPr>
            <a:normAutofit fontScale="92500" lnSpcReduction="20000"/>
          </a:bodyPr>
          <a:lstStyle/>
          <a:p>
            <a:r>
              <a:rPr lang="en-GB" dirty="0"/>
              <a:t>The Relationship with Security Incident Management</a:t>
            </a:r>
          </a:p>
          <a:p>
            <a:pPr marL="457200" lvl="1" indent="0">
              <a:buNone/>
            </a:pPr>
            <a:r>
              <a:rPr lang="en-US" dirty="0"/>
              <a:t>Incident management is the term used to describe the work done to deal with the incident itself. </a:t>
            </a:r>
          </a:p>
          <a:p>
            <a:pPr marL="457200" lvl="1" indent="0">
              <a:buNone/>
            </a:pPr>
            <a:endParaRPr lang="en-US" dirty="0"/>
          </a:p>
          <a:p>
            <a:pPr marL="457200" lvl="1" indent="0">
              <a:buNone/>
            </a:pPr>
            <a:r>
              <a:rPr lang="en-US" dirty="0"/>
              <a:t>It is usual to have a team specifically trained and ready for this work since it is often quite technical. </a:t>
            </a:r>
          </a:p>
          <a:p>
            <a:pPr marL="457200" lvl="1" indent="0">
              <a:buNone/>
            </a:pPr>
            <a:endParaRPr lang="en-US" dirty="0"/>
          </a:p>
          <a:p>
            <a:pPr marL="457200" lvl="1" indent="0">
              <a:buNone/>
            </a:pPr>
            <a:r>
              <a:rPr lang="en-US" dirty="0"/>
              <a:t>There are often legal aspects to consider too – if the building is the site of a crime, then the police will close it to all and may impound anything contained in the vicinity. </a:t>
            </a:r>
          </a:p>
          <a:p>
            <a:pPr marL="457200" lvl="1" indent="0">
              <a:buNone/>
            </a:pPr>
            <a:endParaRPr lang="en-US" dirty="0"/>
          </a:p>
          <a:p>
            <a:pPr marL="457200" lvl="1" indent="0">
              <a:buNone/>
            </a:pPr>
            <a:r>
              <a:rPr lang="en-US" dirty="0"/>
              <a:t>Forensic readiness is the work of ensuring that, when an incident takes place, crucial evidence such as temporary files on a computer, fingerprints (electronic or human), audit logs and a wealth of other materials are not destroyed, whether intentionally (by the perpetrator) or accidentally (by turning off a PC or server or walking through a crime scene in dirty boots).</a:t>
            </a:r>
            <a:endParaRPr lang="en-GB" dirty="0"/>
          </a:p>
        </p:txBody>
      </p:sp>
    </p:spTree>
    <p:extLst>
      <p:ext uri="{BB962C8B-B14F-4D97-AF65-F5344CB8AC3E}">
        <p14:creationId xmlns:p14="http://schemas.microsoft.com/office/powerpoint/2010/main" val="39175572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E2591-08D4-4DD3-9335-9CADBF4E0A3D}"/>
              </a:ext>
            </a:extLst>
          </p:cNvPr>
          <p:cNvSpPr>
            <a:spLocks noGrp="1"/>
          </p:cNvSpPr>
          <p:nvPr>
            <p:ph type="title"/>
          </p:nvPr>
        </p:nvSpPr>
        <p:spPr>
          <a:xfrm>
            <a:off x="838199" y="365125"/>
            <a:ext cx="10974185" cy="1325563"/>
          </a:xfrm>
        </p:spPr>
        <p:txBody>
          <a:bodyPr/>
          <a:lstStyle/>
          <a:p>
            <a:r>
              <a:rPr lang="en-US" dirty="0"/>
              <a:t>Disaster Recovery &amp; Business Continuity Mgmt.</a:t>
            </a:r>
            <a:endParaRPr lang="en-GB" dirty="0"/>
          </a:p>
        </p:txBody>
      </p:sp>
      <p:sp>
        <p:nvSpPr>
          <p:cNvPr id="3" name="Content Placeholder 2">
            <a:extLst>
              <a:ext uri="{FF2B5EF4-FFF2-40B4-BE49-F238E27FC236}">
                <a16:creationId xmlns:a16="http://schemas.microsoft.com/office/drawing/2014/main" id="{3C785D65-C4B8-4606-B1BC-93EF44D4754C}"/>
              </a:ext>
            </a:extLst>
          </p:cNvPr>
          <p:cNvSpPr>
            <a:spLocks noGrp="1"/>
          </p:cNvSpPr>
          <p:nvPr>
            <p:ph idx="1"/>
          </p:nvPr>
        </p:nvSpPr>
        <p:spPr/>
        <p:txBody>
          <a:bodyPr>
            <a:normAutofit/>
          </a:bodyPr>
          <a:lstStyle/>
          <a:p>
            <a:r>
              <a:rPr lang="en-GB" dirty="0"/>
              <a:t>The Relationship with Security Incident Management</a:t>
            </a:r>
          </a:p>
          <a:p>
            <a:pPr marL="457200" lvl="1" indent="0">
              <a:buNone/>
            </a:pPr>
            <a:r>
              <a:rPr lang="en-US" dirty="0"/>
              <a:t>Once again, planning is the key and it is vital that due consideration is given to all the materials (information, tapes, etc.) that will be required to maintain business as usual and/or activate a DR site. </a:t>
            </a:r>
          </a:p>
          <a:p>
            <a:pPr marL="457200" lvl="1" indent="0">
              <a:buNone/>
            </a:pPr>
            <a:r>
              <a:rPr lang="en-US" dirty="0"/>
              <a:t>Where these materials are stored has been mentioned earlier, but it is worth considering the possible eventuality that there is no access at all under any circumstances to ‘normal business information’.</a:t>
            </a:r>
            <a:endParaRPr lang="en-GB" dirty="0"/>
          </a:p>
        </p:txBody>
      </p:sp>
    </p:spTree>
    <p:extLst>
      <p:ext uri="{BB962C8B-B14F-4D97-AF65-F5344CB8AC3E}">
        <p14:creationId xmlns:p14="http://schemas.microsoft.com/office/powerpoint/2010/main" val="597685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C3D90-7312-48E2-A77E-AD615AA7DDF8}"/>
              </a:ext>
            </a:extLst>
          </p:cNvPr>
          <p:cNvSpPr>
            <a:spLocks noGrp="1"/>
          </p:cNvSpPr>
          <p:nvPr>
            <p:ph type="title"/>
          </p:nvPr>
        </p:nvSpPr>
        <p:spPr/>
        <p:txBody>
          <a:bodyPr/>
          <a:lstStyle/>
          <a:p>
            <a:r>
              <a:rPr lang="en-US" dirty="0"/>
              <a:t>Security Controls – Security &amp; People</a:t>
            </a:r>
            <a:endParaRPr lang="en-GB" dirty="0"/>
          </a:p>
        </p:txBody>
      </p:sp>
      <p:sp>
        <p:nvSpPr>
          <p:cNvPr id="3" name="Content Placeholder 2">
            <a:extLst>
              <a:ext uri="{FF2B5EF4-FFF2-40B4-BE49-F238E27FC236}">
                <a16:creationId xmlns:a16="http://schemas.microsoft.com/office/drawing/2014/main" id="{516FB3A8-AFF2-4F81-8021-D8FE7F0FA951}"/>
              </a:ext>
            </a:extLst>
          </p:cNvPr>
          <p:cNvSpPr>
            <a:spLocks noGrp="1"/>
          </p:cNvSpPr>
          <p:nvPr>
            <p:ph idx="1"/>
          </p:nvPr>
        </p:nvSpPr>
        <p:spPr/>
        <p:txBody>
          <a:bodyPr/>
          <a:lstStyle/>
          <a:p>
            <a:r>
              <a:rPr lang="en-GB" dirty="0"/>
              <a:t>General controls</a:t>
            </a:r>
          </a:p>
          <a:p>
            <a:pPr lvl="1"/>
            <a:r>
              <a:rPr lang="en-GB" dirty="0"/>
              <a:t>Physical security</a:t>
            </a:r>
          </a:p>
          <a:p>
            <a:pPr lvl="1"/>
            <a:r>
              <a:rPr lang="en-GB" dirty="0"/>
              <a:t>Technical security</a:t>
            </a:r>
          </a:p>
          <a:p>
            <a:pPr lvl="1"/>
            <a:r>
              <a:rPr lang="en-GB" dirty="0"/>
              <a:t>Procedural security</a:t>
            </a:r>
          </a:p>
        </p:txBody>
      </p:sp>
    </p:spTree>
    <p:extLst>
      <p:ext uri="{BB962C8B-B14F-4D97-AF65-F5344CB8AC3E}">
        <p14:creationId xmlns:p14="http://schemas.microsoft.com/office/powerpoint/2010/main" val="15896213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E2591-08D4-4DD3-9335-9CADBF4E0A3D}"/>
              </a:ext>
            </a:extLst>
          </p:cNvPr>
          <p:cNvSpPr>
            <a:spLocks noGrp="1"/>
          </p:cNvSpPr>
          <p:nvPr>
            <p:ph type="title"/>
          </p:nvPr>
        </p:nvSpPr>
        <p:spPr>
          <a:xfrm>
            <a:off x="838199" y="365125"/>
            <a:ext cx="10974185" cy="1325563"/>
          </a:xfrm>
        </p:spPr>
        <p:txBody>
          <a:bodyPr/>
          <a:lstStyle/>
          <a:p>
            <a:r>
              <a:rPr lang="en-US" dirty="0"/>
              <a:t>Disaster Recovery &amp; Business Continuity Mgmt.</a:t>
            </a:r>
            <a:endParaRPr lang="en-GB" dirty="0"/>
          </a:p>
        </p:txBody>
      </p:sp>
      <p:sp>
        <p:nvSpPr>
          <p:cNvPr id="3" name="Content Placeholder 2">
            <a:extLst>
              <a:ext uri="{FF2B5EF4-FFF2-40B4-BE49-F238E27FC236}">
                <a16:creationId xmlns:a16="http://schemas.microsoft.com/office/drawing/2014/main" id="{3C785D65-C4B8-4606-B1BC-93EF44D4754C}"/>
              </a:ext>
            </a:extLst>
          </p:cNvPr>
          <p:cNvSpPr>
            <a:spLocks noGrp="1"/>
          </p:cNvSpPr>
          <p:nvPr>
            <p:ph idx="1"/>
          </p:nvPr>
        </p:nvSpPr>
        <p:spPr/>
        <p:txBody>
          <a:bodyPr>
            <a:normAutofit/>
          </a:bodyPr>
          <a:lstStyle/>
          <a:p>
            <a:r>
              <a:rPr lang="en-GB" dirty="0"/>
              <a:t>Compliance with Standards</a:t>
            </a:r>
          </a:p>
          <a:p>
            <a:pPr lvl="1"/>
            <a:r>
              <a:rPr lang="en-US" dirty="0"/>
              <a:t>There are a number of standards in the UK and elsewhere in the world that cover some or most aspects of the management of BCP and DR. </a:t>
            </a:r>
          </a:p>
          <a:p>
            <a:pPr lvl="1"/>
            <a:r>
              <a:rPr lang="en-US" dirty="0"/>
              <a:t>The international standard ISO/IEC 22301:2019 is the main standard for business continuity requirements, while the related ISO/IEC 22313:2014 contains additional guidance and ISO/IEC 27031:2011 provides guidance for IT readiness for business continuity. </a:t>
            </a:r>
          </a:p>
          <a:p>
            <a:pPr lvl="1"/>
            <a:r>
              <a:rPr lang="en-US" dirty="0"/>
              <a:t>It is worth noting that many of the standards mentioned here are undergoing a refresh and new versions are expected in due course. </a:t>
            </a:r>
          </a:p>
          <a:p>
            <a:pPr lvl="1"/>
            <a:r>
              <a:rPr lang="en-US" dirty="0"/>
              <a:t>The main standard for DR services is ISO/IEC 24762:2008.</a:t>
            </a:r>
            <a:endParaRPr lang="en-GB" dirty="0"/>
          </a:p>
        </p:txBody>
      </p:sp>
    </p:spTree>
    <p:extLst>
      <p:ext uri="{BB962C8B-B14F-4D97-AF65-F5344CB8AC3E}">
        <p14:creationId xmlns:p14="http://schemas.microsoft.com/office/powerpoint/2010/main" val="30472647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063EC-2FA1-4F8F-A67F-F1040AEF9BB2}"/>
              </a:ext>
            </a:extLst>
          </p:cNvPr>
          <p:cNvSpPr>
            <a:spLocks noGrp="1"/>
          </p:cNvSpPr>
          <p:nvPr>
            <p:ph type="title"/>
          </p:nvPr>
        </p:nvSpPr>
        <p:spPr/>
        <p:txBody>
          <a:bodyPr/>
          <a:lstStyle/>
          <a:p>
            <a:r>
              <a:rPr lang="en-US" dirty="0"/>
              <a:t>Investigations &amp; Forensics</a:t>
            </a:r>
            <a:endParaRPr lang="en-GB" dirty="0"/>
          </a:p>
        </p:txBody>
      </p:sp>
      <p:sp>
        <p:nvSpPr>
          <p:cNvPr id="3" name="Content Placeholder 2">
            <a:extLst>
              <a:ext uri="{FF2B5EF4-FFF2-40B4-BE49-F238E27FC236}">
                <a16:creationId xmlns:a16="http://schemas.microsoft.com/office/drawing/2014/main" id="{52701434-687E-43DD-B420-D58869115178}"/>
              </a:ext>
            </a:extLst>
          </p:cNvPr>
          <p:cNvSpPr>
            <a:spLocks noGrp="1"/>
          </p:cNvSpPr>
          <p:nvPr>
            <p:ph idx="1"/>
          </p:nvPr>
        </p:nvSpPr>
        <p:spPr/>
        <p:txBody>
          <a:bodyPr/>
          <a:lstStyle/>
          <a:p>
            <a:r>
              <a:rPr lang="en-GB" dirty="0"/>
              <a:t>Common Processes, tools &amp; techniques for conducting investigations</a:t>
            </a:r>
          </a:p>
          <a:p>
            <a:r>
              <a:rPr lang="en-GB" dirty="0"/>
              <a:t>Legacy and regulatory guidelines</a:t>
            </a:r>
          </a:p>
          <a:p>
            <a:r>
              <a:rPr lang="en-GB" dirty="0"/>
              <a:t>Need for relations with Law Enforcement</a:t>
            </a:r>
          </a:p>
          <a:p>
            <a:r>
              <a:rPr lang="en-GB" dirty="0"/>
              <a:t>Security Issues when procuring forensic services and 3</a:t>
            </a:r>
            <a:r>
              <a:rPr lang="en-GB" baseline="30000" dirty="0"/>
              <a:t>rd</a:t>
            </a:r>
            <a:r>
              <a:rPr lang="en-GB" dirty="0"/>
              <a:t> part support</a:t>
            </a:r>
          </a:p>
        </p:txBody>
      </p:sp>
    </p:spTree>
    <p:extLst>
      <p:ext uri="{BB962C8B-B14F-4D97-AF65-F5344CB8AC3E}">
        <p14:creationId xmlns:p14="http://schemas.microsoft.com/office/powerpoint/2010/main" val="24904051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47BCA-D5AF-444D-9D1A-8EBBE4408D36}"/>
              </a:ext>
            </a:extLst>
          </p:cNvPr>
          <p:cNvSpPr>
            <a:spLocks noGrp="1"/>
          </p:cNvSpPr>
          <p:nvPr>
            <p:ph type="title"/>
          </p:nvPr>
        </p:nvSpPr>
        <p:spPr/>
        <p:txBody>
          <a:bodyPr/>
          <a:lstStyle/>
          <a:p>
            <a:r>
              <a:rPr lang="en-US" dirty="0"/>
              <a:t>Threat Intelligence</a:t>
            </a:r>
            <a:endParaRPr lang="en-GB" dirty="0"/>
          </a:p>
        </p:txBody>
      </p:sp>
      <p:sp>
        <p:nvSpPr>
          <p:cNvPr id="3" name="Content Placeholder 2">
            <a:extLst>
              <a:ext uri="{FF2B5EF4-FFF2-40B4-BE49-F238E27FC236}">
                <a16:creationId xmlns:a16="http://schemas.microsoft.com/office/drawing/2014/main" id="{B17418E5-ECB1-429C-A739-450837D40160}"/>
              </a:ext>
            </a:extLst>
          </p:cNvPr>
          <p:cNvSpPr>
            <a:spLocks noGrp="1"/>
          </p:cNvSpPr>
          <p:nvPr>
            <p:ph idx="1"/>
          </p:nvPr>
        </p:nvSpPr>
        <p:spPr/>
        <p:txBody>
          <a:bodyPr>
            <a:normAutofit fontScale="85000" lnSpcReduction="20000"/>
          </a:bodyPr>
          <a:lstStyle/>
          <a:p>
            <a:r>
              <a:rPr lang="en-GB" dirty="0"/>
              <a:t>Cyber Threat Intelligence (CTI)</a:t>
            </a:r>
          </a:p>
          <a:p>
            <a:pPr lvl="1"/>
            <a:r>
              <a:rPr lang="en-US" dirty="0"/>
              <a:t>The term is used to describe the identification, collection, collation and analysis of information gained from third parties such as:</a:t>
            </a:r>
          </a:p>
          <a:p>
            <a:pPr lvl="2"/>
            <a:r>
              <a:rPr lang="en-US" dirty="0"/>
              <a:t>nation state intelligence and security agencies;</a:t>
            </a:r>
          </a:p>
          <a:p>
            <a:pPr lvl="2"/>
            <a:r>
              <a:rPr lang="en-US" dirty="0"/>
              <a:t>commercial threat intelligence services;</a:t>
            </a:r>
          </a:p>
          <a:p>
            <a:pPr lvl="2"/>
            <a:r>
              <a:rPr lang="en-US" dirty="0"/>
              <a:t>Open-Source Intelligence (OSI) and other sources, including social media;</a:t>
            </a:r>
          </a:p>
          <a:p>
            <a:pPr lvl="2"/>
            <a:r>
              <a:rPr lang="en-US" dirty="0"/>
              <a:t>the internet;</a:t>
            </a:r>
          </a:p>
          <a:p>
            <a:pPr lvl="2"/>
            <a:r>
              <a:rPr lang="en-US" dirty="0"/>
              <a:t>the dark</a:t>
            </a:r>
          </a:p>
          <a:p>
            <a:pPr lvl="1"/>
            <a:r>
              <a:rPr lang="en-US" dirty="0"/>
              <a:t>This information can be used to help identify and quantify the internet-based threats to the organization from nation states, organized crime, hacktivists, journalists and hackers in general.</a:t>
            </a:r>
            <a:endParaRPr lang="en-GB" dirty="0"/>
          </a:p>
          <a:p>
            <a:r>
              <a:rPr lang="en-GB" dirty="0"/>
              <a:t>Co-operative Threat Intelligence</a:t>
            </a:r>
          </a:p>
          <a:p>
            <a:pPr lvl="1"/>
            <a:r>
              <a:rPr lang="en-GB" dirty="0"/>
              <a:t>Working together with like-minded organisations, sharing threat intelligence through formal Cyber Security Information Sharing Partnerships (</a:t>
            </a:r>
            <a:r>
              <a:rPr lang="en-GB" dirty="0" err="1"/>
              <a:t>CiSP</a:t>
            </a:r>
            <a:r>
              <a:rPr lang="en-GB" dirty="0"/>
              <a:t>)</a:t>
            </a:r>
          </a:p>
          <a:p>
            <a:pPr lvl="1"/>
            <a:r>
              <a:rPr lang="en-GB" dirty="0" err="1"/>
              <a:t>CiSPs</a:t>
            </a:r>
            <a:r>
              <a:rPr lang="en-GB" dirty="0"/>
              <a:t> work closely with NCSC and other government bodies</a:t>
            </a:r>
          </a:p>
          <a:p>
            <a:pPr lvl="1"/>
            <a:r>
              <a:rPr lang="en-GB" dirty="0"/>
              <a:t>Learn from the experience of others on what works and what could work better</a:t>
            </a:r>
          </a:p>
          <a:p>
            <a:endParaRPr lang="en-GB" dirty="0"/>
          </a:p>
        </p:txBody>
      </p:sp>
    </p:spTree>
    <p:extLst>
      <p:ext uri="{BB962C8B-B14F-4D97-AF65-F5344CB8AC3E}">
        <p14:creationId xmlns:p14="http://schemas.microsoft.com/office/powerpoint/2010/main" val="4089014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C3D90-7312-48E2-A77E-AD615AA7DDF8}"/>
              </a:ext>
            </a:extLst>
          </p:cNvPr>
          <p:cNvSpPr>
            <a:spLocks noGrp="1"/>
          </p:cNvSpPr>
          <p:nvPr>
            <p:ph type="title"/>
          </p:nvPr>
        </p:nvSpPr>
        <p:spPr/>
        <p:txBody>
          <a:bodyPr/>
          <a:lstStyle/>
          <a:p>
            <a:r>
              <a:rPr lang="en-US" dirty="0"/>
              <a:t>Security Controls – Security &amp; People</a:t>
            </a:r>
            <a:endParaRPr lang="en-GB" dirty="0"/>
          </a:p>
        </p:txBody>
      </p:sp>
      <p:sp>
        <p:nvSpPr>
          <p:cNvPr id="3" name="Content Placeholder 2">
            <a:extLst>
              <a:ext uri="{FF2B5EF4-FFF2-40B4-BE49-F238E27FC236}">
                <a16:creationId xmlns:a16="http://schemas.microsoft.com/office/drawing/2014/main" id="{516FB3A8-AFF2-4F81-8021-D8FE7F0FA951}"/>
              </a:ext>
            </a:extLst>
          </p:cNvPr>
          <p:cNvSpPr>
            <a:spLocks noGrp="1"/>
          </p:cNvSpPr>
          <p:nvPr>
            <p:ph idx="1"/>
          </p:nvPr>
        </p:nvSpPr>
        <p:spPr/>
        <p:txBody>
          <a:bodyPr/>
          <a:lstStyle/>
          <a:p>
            <a:r>
              <a:rPr lang="en-GB" dirty="0"/>
              <a:t>People Security</a:t>
            </a:r>
          </a:p>
          <a:p>
            <a:pPr lvl="1"/>
            <a:r>
              <a:rPr lang="en-GB" dirty="0"/>
              <a:t>Security culture within organisations</a:t>
            </a:r>
          </a:p>
          <a:p>
            <a:pPr lvl="1"/>
            <a:r>
              <a:rPr lang="en-GB" dirty="0"/>
              <a:t>Security awareness</a:t>
            </a:r>
          </a:p>
          <a:p>
            <a:pPr lvl="1"/>
            <a:r>
              <a:rPr lang="en-GB" dirty="0"/>
              <a:t>Contracts of employment</a:t>
            </a:r>
          </a:p>
          <a:p>
            <a:pPr lvl="1"/>
            <a:r>
              <a:rPr lang="en-US" dirty="0"/>
              <a:t>Service contracts and security undertakings</a:t>
            </a:r>
            <a:endParaRPr lang="en-GB" dirty="0"/>
          </a:p>
          <a:p>
            <a:pPr lvl="1"/>
            <a:r>
              <a:rPr lang="en-GB" dirty="0"/>
              <a:t>Codes of conduct</a:t>
            </a:r>
          </a:p>
          <a:p>
            <a:pPr lvl="1"/>
            <a:r>
              <a:rPr lang="en-GB" dirty="0"/>
              <a:t>Acceptable use policies</a:t>
            </a:r>
          </a:p>
          <a:p>
            <a:pPr lvl="1"/>
            <a:r>
              <a:rPr lang="en-US" dirty="0"/>
              <a:t>Segregation of duties and avoiding dependence</a:t>
            </a:r>
            <a:endParaRPr lang="en-GB" dirty="0"/>
          </a:p>
          <a:p>
            <a:pPr lvl="1"/>
            <a:r>
              <a:rPr lang="en-US" dirty="0"/>
              <a:t>Obligations on third-party suppliers of goods and services</a:t>
            </a:r>
            <a:endParaRPr lang="en-GB" dirty="0"/>
          </a:p>
          <a:p>
            <a:pPr lvl="1"/>
            <a:endParaRPr lang="en-GB" dirty="0"/>
          </a:p>
        </p:txBody>
      </p:sp>
    </p:spTree>
    <p:extLst>
      <p:ext uri="{BB962C8B-B14F-4D97-AF65-F5344CB8AC3E}">
        <p14:creationId xmlns:p14="http://schemas.microsoft.com/office/powerpoint/2010/main" val="1683551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C3D90-7312-48E2-A77E-AD615AA7DDF8}"/>
              </a:ext>
            </a:extLst>
          </p:cNvPr>
          <p:cNvSpPr>
            <a:spLocks noGrp="1"/>
          </p:cNvSpPr>
          <p:nvPr>
            <p:ph type="title"/>
          </p:nvPr>
        </p:nvSpPr>
        <p:spPr/>
        <p:txBody>
          <a:bodyPr/>
          <a:lstStyle/>
          <a:p>
            <a:r>
              <a:rPr lang="en-US" dirty="0"/>
              <a:t>Security Controls – Security &amp; People</a:t>
            </a:r>
            <a:endParaRPr lang="en-GB" dirty="0"/>
          </a:p>
        </p:txBody>
      </p:sp>
      <p:sp>
        <p:nvSpPr>
          <p:cNvPr id="3" name="Content Placeholder 2">
            <a:extLst>
              <a:ext uri="{FF2B5EF4-FFF2-40B4-BE49-F238E27FC236}">
                <a16:creationId xmlns:a16="http://schemas.microsoft.com/office/drawing/2014/main" id="{516FB3A8-AFF2-4F81-8021-D8FE7F0FA951}"/>
              </a:ext>
            </a:extLst>
          </p:cNvPr>
          <p:cNvSpPr>
            <a:spLocks noGrp="1"/>
          </p:cNvSpPr>
          <p:nvPr>
            <p:ph idx="1"/>
          </p:nvPr>
        </p:nvSpPr>
        <p:spPr/>
        <p:txBody>
          <a:bodyPr/>
          <a:lstStyle/>
          <a:p>
            <a:r>
              <a:rPr lang="en-GB" dirty="0"/>
              <a:t>User Access Controls</a:t>
            </a:r>
          </a:p>
          <a:p>
            <a:pPr lvl="1"/>
            <a:r>
              <a:rPr lang="en-GB" dirty="0"/>
              <a:t>Authentication and authorisation mechanisms</a:t>
            </a:r>
          </a:p>
          <a:p>
            <a:pPr lvl="1"/>
            <a:r>
              <a:rPr lang="en-GB" dirty="0"/>
              <a:t>Effective use of controls</a:t>
            </a:r>
          </a:p>
          <a:p>
            <a:pPr lvl="1"/>
            <a:r>
              <a:rPr lang="en-GB" dirty="0"/>
              <a:t>Administration of controls</a:t>
            </a:r>
          </a:p>
          <a:p>
            <a:pPr lvl="1"/>
            <a:r>
              <a:rPr lang="en-GB" dirty="0"/>
              <a:t>Access points</a:t>
            </a:r>
          </a:p>
          <a:p>
            <a:pPr lvl="1"/>
            <a:r>
              <a:rPr lang="en-GB" dirty="0"/>
              <a:t>Protection of data</a:t>
            </a:r>
          </a:p>
          <a:p>
            <a:pPr lvl="1"/>
            <a:endParaRPr lang="en-GB" dirty="0"/>
          </a:p>
        </p:txBody>
      </p:sp>
    </p:spTree>
    <p:extLst>
      <p:ext uri="{BB962C8B-B14F-4D97-AF65-F5344CB8AC3E}">
        <p14:creationId xmlns:p14="http://schemas.microsoft.com/office/powerpoint/2010/main" val="463974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C3D90-7312-48E2-A77E-AD615AA7DDF8}"/>
              </a:ext>
            </a:extLst>
          </p:cNvPr>
          <p:cNvSpPr>
            <a:spLocks noGrp="1"/>
          </p:cNvSpPr>
          <p:nvPr>
            <p:ph type="title"/>
          </p:nvPr>
        </p:nvSpPr>
        <p:spPr/>
        <p:txBody>
          <a:bodyPr/>
          <a:lstStyle/>
          <a:p>
            <a:r>
              <a:rPr lang="en-US" dirty="0"/>
              <a:t>Security Controls – Security &amp; People</a:t>
            </a:r>
            <a:endParaRPr lang="en-GB" dirty="0"/>
          </a:p>
        </p:txBody>
      </p:sp>
      <p:sp>
        <p:nvSpPr>
          <p:cNvPr id="3" name="Content Placeholder 2">
            <a:extLst>
              <a:ext uri="{FF2B5EF4-FFF2-40B4-BE49-F238E27FC236}">
                <a16:creationId xmlns:a16="http://schemas.microsoft.com/office/drawing/2014/main" id="{516FB3A8-AFF2-4F81-8021-D8FE7F0FA951}"/>
              </a:ext>
            </a:extLst>
          </p:cNvPr>
          <p:cNvSpPr>
            <a:spLocks noGrp="1"/>
          </p:cNvSpPr>
          <p:nvPr>
            <p:ph idx="1"/>
          </p:nvPr>
        </p:nvSpPr>
        <p:spPr/>
        <p:txBody>
          <a:bodyPr/>
          <a:lstStyle/>
          <a:p>
            <a:r>
              <a:rPr lang="en-GB" dirty="0"/>
              <a:t>Training &amp; Awareness</a:t>
            </a:r>
          </a:p>
          <a:p>
            <a:pPr lvl="1"/>
            <a:r>
              <a:rPr lang="en-US" dirty="0"/>
              <a:t>Purpose and role of security training</a:t>
            </a:r>
          </a:p>
          <a:p>
            <a:pPr lvl="1"/>
            <a:r>
              <a:rPr lang="en-US" dirty="0"/>
              <a:t>Approaches to training and promoting awareness</a:t>
            </a:r>
          </a:p>
          <a:p>
            <a:pPr lvl="1"/>
            <a:r>
              <a:rPr lang="en-GB" dirty="0"/>
              <a:t>Available training materials</a:t>
            </a:r>
            <a:endParaRPr lang="en-US" dirty="0"/>
          </a:p>
          <a:p>
            <a:pPr lvl="1"/>
            <a:r>
              <a:rPr lang="en-US" dirty="0"/>
              <a:t>Sources of information for training material</a:t>
            </a:r>
          </a:p>
          <a:p>
            <a:pPr lvl="1"/>
            <a:endParaRPr lang="en-GB" dirty="0"/>
          </a:p>
        </p:txBody>
      </p:sp>
    </p:spTree>
    <p:extLst>
      <p:ext uri="{BB962C8B-B14F-4D97-AF65-F5344CB8AC3E}">
        <p14:creationId xmlns:p14="http://schemas.microsoft.com/office/powerpoint/2010/main" val="1323842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4D4A3-C22E-45C8-B376-9E48DCFE939D}"/>
              </a:ext>
            </a:extLst>
          </p:cNvPr>
          <p:cNvSpPr>
            <a:spLocks noGrp="1"/>
          </p:cNvSpPr>
          <p:nvPr>
            <p:ph type="title"/>
          </p:nvPr>
        </p:nvSpPr>
        <p:spPr/>
        <p:txBody>
          <a:bodyPr/>
          <a:lstStyle/>
          <a:p>
            <a:r>
              <a:rPr lang="en-US" dirty="0"/>
              <a:t>Security Controls - Technical</a:t>
            </a:r>
            <a:endParaRPr lang="en-GB" dirty="0"/>
          </a:p>
        </p:txBody>
      </p:sp>
      <p:sp>
        <p:nvSpPr>
          <p:cNvPr id="3" name="Content Placeholder 2">
            <a:extLst>
              <a:ext uri="{FF2B5EF4-FFF2-40B4-BE49-F238E27FC236}">
                <a16:creationId xmlns:a16="http://schemas.microsoft.com/office/drawing/2014/main" id="{0352442C-C863-4570-8324-C51B4E0A199D}"/>
              </a:ext>
            </a:extLst>
          </p:cNvPr>
          <p:cNvSpPr>
            <a:spLocks noGrp="1"/>
          </p:cNvSpPr>
          <p:nvPr>
            <p:ph idx="1"/>
          </p:nvPr>
        </p:nvSpPr>
        <p:spPr/>
        <p:txBody>
          <a:bodyPr/>
          <a:lstStyle/>
          <a:p>
            <a:r>
              <a:rPr lang="en-GB" dirty="0"/>
              <a:t>Technical Security</a:t>
            </a:r>
          </a:p>
          <a:p>
            <a:pPr lvl="1"/>
            <a:endParaRPr lang="en-GB" dirty="0"/>
          </a:p>
          <a:p>
            <a:pPr lvl="1"/>
            <a:endParaRPr lang="en-GB" dirty="0"/>
          </a:p>
          <a:p>
            <a:r>
              <a:rPr lang="en-GB" dirty="0"/>
              <a:t>Protection from Malicious Software</a:t>
            </a:r>
          </a:p>
          <a:p>
            <a:pPr lvl="1"/>
            <a:r>
              <a:rPr lang="en-GB" dirty="0"/>
              <a:t>Types of malicious software</a:t>
            </a:r>
          </a:p>
          <a:p>
            <a:pPr lvl="1"/>
            <a:r>
              <a:rPr lang="en-GB" dirty="0"/>
              <a:t>Zero-day exploits</a:t>
            </a:r>
          </a:p>
          <a:p>
            <a:pPr lvl="1"/>
            <a:r>
              <a:rPr lang="en-GB" dirty="0"/>
              <a:t>Routes of infection</a:t>
            </a:r>
          </a:p>
          <a:p>
            <a:pPr lvl="1"/>
            <a:r>
              <a:rPr lang="en-GB" dirty="0"/>
              <a:t>Malware countermeasures</a:t>
            </a:r>
          </a:p>
          <a:p>
            <a:pPr lvl="1"/>
            <a:r>
              <a:rPr lang="en-GB" dirty="0"/>
              <a:t>Methods of control</a:t>
            </a:r>
          </a:p>
          <a:p>
            <a:pPr lvl="1"/>
            <a:endParaRPr lang="en-GB" dirty="0"/>
          </a:p>
        </p:txBody>
      </p:sp>
    </p:spTree>
    <p:extLst>
      <p:ext uri="{BB962C8B-B14F-4D97-AF65-F5344CB8AC3E}">
        <p14:creationId xmlns:p14="http://schemas.microsoft.com/office/powerpoint/2010/main" val="4190533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4D4A3-C22E-45C8-B376-9E48DCFE939D}"/>
              </a:ext>
            </a:extLst>
          </p:cNvPr>
          <p:cNvSpPr>
            <a:spLocks noGrp="1"/>
          </p:cNvSpPr>
          <p:nvPr>
            <p:ph type="title"/>
          </p:nvPr>
        </p:nvSpPr>
        <p:spPr/>
        <p:txBody>
          <a:bodyPr/>
          <a:lstStyle/>
          <a:p>
            <a:r>
              <a:rPr lang="en-US" dirty="0"/>
              <a:t>Security Controls - Technical</a:t>
            </a:r>
            <a:endParaRPr lang="en-GB" dirty="0"/>
          </a:p>
        </p:txBody>
      </p:sp>
      <p:sp>
        <p:nvSpPr>
          <p:cNvPr id="3" name="Content Placeholder 2">
            <a:extLst>
              <a:ext uri="{FF2B5EF4-FFF2-40B4-BE49-F238E27FC236}">
                <a16:creationId xmlns:a16="http://schemas.microsoft.com/office/drawing/2014/main" id="{0352442C-C863-4570-8324-C51B4E0A199D}"/>
              </a:ext>
            </a:extLst>
          </p:cNvPr>
          <p:cNvSpPr>
            <a:spLocks noGrp="1"/>
          </p:cNvSpPr>
          <p:nvPr>
            <p:ph idx="1"/>
          </p:nvPr>
        </p:nvSpPr>
        <p:spPr/>
        <p:txBody>
          <a:bodyPr>
            <a:normAutofit fontScale="92500" lnSpcReduction="10000"/>
          </a:bodyPr>
          <a:lstStyle/>
          <a:p>
            <a:r>
              <a:rPr lang="en-GB" dirty="0"/>
              <a:t>Networks and Communications</a:t>
            </a:r>
          </a:p>
          <a:p>
            <a:pPr lvl="1"/>
            <a:r>
              <a:rPr lang="en-US" dirty="0"/>
              <a:t>Entry points in networks and principles of authentication techniques</a:t>
            </a:r>
            <a:endParaRPr lang="en-GB" dirty="0"/>
          </a:p>
          <a:p>
            <a:pPr lvl="1"/>
            <a:r>
              <a:rPr lang="en-GB" dirty="0"/>
              <a:t>Wireless networking</a:t>
            </a:r>
          </a:p>
          <a:p>
            <a:pPr lvl="1"/>
            <a:r>
              <a:rPr lang="en-GB" dirty="0"/>
              <a:t>Identification and authentication</a:t>
            </a:r>
          </a:p>
          <a:p>
            <a:pPr lvl="1"/>
            <a:r>
              <a:rPr lang="en-GB" dirty="0"/>
              <a:t>Partitioning networks</a:t>
            </a:r>
          </a:p>
          <a:p>
            <a:pPr lvl="1"/>
            <a:r>
              <a:rPr lang="en-GB" dirty="0"/>
              <a:t>The DMZ</a:t>
            </a:r>
          </a:p>
          <a:p>
            <a:pPr lvl="1"/>
            <a:r>
              <a:rPr lang="en-GB" dirty="0"/>
              <a:t>Cryptography in networking</a:t>
            </a:r>
          </a:p>
          <a:p>
            <a:pPr lvl="1"/>
            <a:r>
              <a:rPr lang="en-GB" dirty="0"/>
              <a:t>Control of third-party access</a:t>
            </a:r>
          </a:p>
          <a:p>
            <a:pPr lvl="1"/>
            <a:r>
              <a:rPr lang="en-GB" dirty="0"/>
              <a:t>Network usage policy</a:t>
            </a:r>
          </a:p>
          <a:p>
            <a:pPr lvl="1"/>
            <a:r>
              <a:rPr lang="en-US" dirty="0"/>
              <a:t>Intrusion monitoring, detection and prevention</a:t>
            </a:r>
            <a:endParaRPr lang="en-GB" dirty="0"/>
          </a:p>
          <a:p>
            <a:pPr lvl="1"/>
            <a:r>
              <a:rPr lang="en-GB" dirty="0"/>
              <a:t>Firewalls</a:t>
            </a:r>
          </a:p>
          <a:p>
            <a:pPr lvl="1"/>
            <a:r>
              <a:rPr lang="en-GB" dirty="0"/>
              <a:t>Secure network management</a:t>
            </a:r>
          </a:p>
        </p:txBody>
      </p:sp>
    </p:spTree>
    <p:extLst>
      <p:ext uri="{BB962C8B-B14F-4D97-AF65-F5344CB8AC3E}">
        <p14:creationId xmlns:p14="http://schemas.microsoft.com/office/powerpoint/2010/main" val="2993470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4D4A3-C22E-45C8-B376-9E48DCFE939D}"/>
              </a:ext>
            </a:extLst>
          </p:cNvPr>
          <p:cNvSpPr>
            <a:spLocks noGrp="1"/>
          </p:cNvSpPr>
          <p:nvPr>
            <p:ph type="title"/>
          </p:nvPr>
        </p:nvSpPr>
        <p:spPr/>
        <p:txBody>
          <a:bodyPr/>
          <a:lstStyle/>
          <a:p>
            <a:r>
              <a:rPr lang="en-US" dirty="0"/>
              <a:t>Security Controls - Technical</a:t>
            </a:r>
            <a:endParaRPr lang="en-GB" dirty="0"/>
          </a:p>
        </p:txBody>
      </p:sp>
      <p:sp>
        <p:nvSpPr>
          <p:cNvPr id="3" name="Content Placeholder 2">
            <a:extLst>
              <a:ext uri="{FF2B5EF4-FFF2-40B4-BE49-F238E27FC236}">
                <a16:creationId xmlns:a16="http://schemas.microsoft.com/office/drawing/2014/main" id="{0352442C-C863-4570-8324-C51B4E0A199D}"/>
              </a:ext>
            </a:extLst>
          </p:cNvPr>
          <p:cNvSpPr>
            <a:spLocks noGrp="1"/>
          </p:cNvSpPr>
          <p:nvPr>
            <p:ph idx="1"/>
          </p:nvPr>
        </p:nvSpPr>
        <p:spPr/>
        <p:txBody>
          <a:bodyPr>
            <a:normAutofit fontScale="92500"/>
          </a:bodyPr>
          <a:lstStyle/>
          <a:p>
            <a:r>
              <a:rPr lang="en-GB" dirty="0"/>
              <a:t>Operational Technology</a:t>
            </a:r>
          </a:p>
          <a:p>
            <a:pPr marL="457200" lvl="1" indent="0">
              <a:buNone/>
            </a:pPr>
            <a:r>
              <a:rPr lang="en-US" dirty="0"/>
              <a:t>There is a cumulative trend to connect ICSs, supervisory control and data acquisition (SCADA) systems and distributed control systems (DCSs) to networks and the outside world. </a:t>
            </a:r>
          </a:p>
          <a:p>
            <a:pPr marL="457200" lvl="1" indent="0">
              <a:buNone/>
            </a:pPr>
            <a:r>
              <a:rPr lang="en-US" dirty="0"/>
              <a:t>Collectively these are referred to as operational technology (OT). They are the systems that control machinery, electrical power generation, transmission and distribution systems, oil and gas platforms, refineries and many other systems of that nature. </a:t>
            </a:r>
          </a:p>
          <a:p>
            <a:pPr marL="457200" lvl="1" indent="0">
              <a:buNone/>
            </a:pPr>
            <a:r>
              <a:rPr lang="en-US" dirty="0"/>
              <a:t>They use very different protocols (e.g. Modbus, Open Platform Communications and Profibus) for control and to communicate and follow an architecture (often based on ISA/IEC 62443) that does not look like a standard enterprise network architecture. </a:t>
            </a:r>
          </a:p>
          <a:p>
            <a:pPr marL="457200" lvl="1" indent="0">
              <a:buNone/>
            </a:pPr>
            <a:r>
              <a:rPr lang="en-US" dirty="0"/>
              <a:t>They have traditionally been the responsibility of the process control engineer to design and manage.</a:t>
            </a:r>
            <a:endParaRPr lang="en-GB" dirty="0"/>
          </a:p>
        </p:txBody>
      </p:sp>
    </p:spTree>
    <p:extLst>
      <p:ext uri="{BB962C8B-B14F-4D97-AF65-F5344CB8AC3E}">
        <p14:creationId xmlns:p14="http://schemas.microsoft.com/office/powerpoint/2010/main" val="1509512543"/>
      </p:ext>
    </p:extLst>
  </p:cSld>
  <p:clrMapOvr>
    <a:masterClrMapping/>
  </p:clrMapOvr>
</p:sld>
</file>

<file path=ppt/theme/theme1.xml><?xml version="1.0" encoding="utf-8"?>
<a:theme xmlns:a="http://schemas.openxmlformats.org/drawingml/2006/main" name="degree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gree2" id="{411E9D5B-E36E-4214-B691-6A4241F91BA7}" vid="{190BCCB6-F2C4-4D8A-90C0-2EE477782D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degree2</Template>
  <TotalTime>0</TotalTime>
  <Words>3016</Words>
  <Application>Microsoft Office PowerPoint</Application>
  <PresentationFormat>Widescreen</PresentationFormat>
  <Paragraphs>229</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Calibri Light</vt:lpstr>
      <vt:lpstr>EuroStyle</vt:lpstr>
      <vt:lpstr>degree2</vt:lpstr>
      <vt:lpstr>Introduction</vt:lpstr>
      <vt:lpstr>PowerPoint Presentation</vt:lpstr>
      <vt:lpstr>Security Controls – Security &amp; People</vt:lpstr>
      <vt:lpstr>Security Controls – Security &amp; People</vt:lpstr>
      <vt:lpstr>Security Controls – Security &amp; People</vt:lpstr>
      <vt:lpstr>Security Controls – Security &amp; People</vt:lpstr>
      <vt:lpstr>Security Controls - Technical</vt:lpstr>
      <vt:lpstr>Security Controls - Technical</vt:lpstr>
      <vt:lpstr>Security Controls - Technical</vt:lpstr>
      <vt:lpstr>Security Controls - Technical</vt:lpstr>
      <vt:lpstr>Security Controls - Technical</vt:lpstr>
      <vt:lpstr>Security Controls - Technical</vt:lpstr>
      <vt:lpstr>Security Controls - Technical</vt:lpstr>
      <vt:lpstr>Physical &amp; Environmental Security</vt:lpstr>
      <vt:lpstr>Physical &amp; Environmental Security</vt:lpstr>
      <vt:lpstr>Physical &amp; Environmental Security</vt:lpstr>
      <vt:lpstr>Physical &amp; Environmental Security</vt:lpstr>
      <vt:lpstr>Physical &amp; Environmental Security</vt:lpstr>
      <vt:lpstr>Physical &amp; Environmental Security</vt:lpstr>
      <vt:lpstr>Disaster Recovery &amp; Business Continuity Mgmt.</vt:lpstr>
      <vt:lpstr>Disaster Recovery &amp; Business Continuity Mgmt.</vt:lpstr>
      <vt:lpstr>Disaster Recovery &amp; Business Continuity Mgmt.</vt:lpstr>
      <vt:lpstr>Disaster Recovery &amp; Business Continuity Mgmt.</vt:lpstr>
      <vt:lpstr>Disaster Recovery &amp; Business Continuity Mgmt.</vt:lpstr>
      <vt:lpstr>Disaster Recovery &amp; Business Continuity Mgmt.</vt:lpstr>
      <vt:lpstr>Disaster Recovery &amp; Business Continuity Mgmt.</vt:lpstr>
      <vt:lpstr>Disaster Recovery &amp; Business Continuity Mgmt.</vt:lpstr>
      <vt:lpstr>Disaster Recovery &amp; Business Continuity Mgmt.</vt:lpstr>
      <vt:lpstr>Disaster Recovery &amp; Business Continuity Mgmt.</vt:lpstr>
      <vt:lpstr>Disaster Recovery &amp; Business Continuity Mgmt.</vt:lpstr>
      <vt:lpstr>Investigations &amp; Forensics</vt:lpstr>
      <vt:lpstr>Threat Intelligence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Leonard Shand</dc:creator>
  <cp:lastModifiedBy>Mark Higgins</cp:lastModifiedBy>
  <cp:revision>14</cp:revision>
  <dcterms:created xsi:type="dcterms:W3CDTF">2021-01-18T11:18:24Z</dcterms:created>
  <dcterms:modified xsi:type="dcterms:W3CDTF">2022-02-08T19:49:39Z</dcterms:modified>
</cp:coreProperties>
</file>