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AA33-037D-4E9D-9522-9C37363BFA9F}" type="datetimeFigureOut">
              <a:rPr lang="en-US" smtClean="0"/>
              <a:t>19-Feb-19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16EF-EF49-48EA-98FF-5433E6213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60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AA33-037D-4E9D-9522-9C37363BFA9F}" type="datetimeFigureOut">
              <a:rPr lang="en-US" smtClean="0"/>
              <a:t>19-Feb-19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16EF-EF49-48EA-98FF-5433E6213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0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AA33-037D-4E9D-9522-9C37363BFA9F}" type="datetimeFigureOut">
              <a:rPr lang="en-US" smtClean="0"/>
              <a:t>19-Feb-19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16EF-EF49-48EA-98FF-5433E6213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0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AA33-037D-4E9D-9522-9C37363BFA9F}" type="datetimeFigureOut">
              <a:rPr lang="en-US" smtClean="0"/>
              <a:t>19-Feb-19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16EF-EF49-48EA-98FF-5433E6213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11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AA33-037D-4E9D-9522-9C37363BFA9F}" type="datetimeFigureOut">
              <a:rPr lang="en-US" smtClean="0"/>
              <a:t>19-Feb-19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16EF-EF49-48EA-98FF-5433E6213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10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AA33-037D-4E9D-9522-9C37363BFA9F}" type="datetimeFigureOut">
              <a:rPr lang="en-US" smtClean="0"/>
              <a:t>19-Feb-19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16EF-EF49-48EA-98FF-5433E6213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34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AA33-037D-4E9D-9522-9C37363BFA9F}" type="datetimeFigureOut">
              <a:rPr lang="en-US" smtClean="0"/>
              <a:t>19-Feb-19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16EF-EF49-48EA-98FF-5433E6213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74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AA33-037D-4E9D-9522-9C37363BFA9F}" type="datetimeFigureOut">
              <a:rPr lang="en-US" smtClean="0"/>
              <a:t>19-Feb-19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16EF-EF49-48EA-98FF-5433E6213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2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AA33-037D-4E9D-9522-9C37363BFA9F}" type="datetimeFigureOut">
              <a:rPr lang="en-US" smtClean="0"/>
              <a:t>19-Feb-19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16EF-EF49-48EA-98FF-5433E6213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87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AA33-037D-4E9D-9522-9C37363BFA9F}" type="datetimeFigureOut">
              <a:rPr lang="en-US" smtClean="0"/>
              <a:t>19-Feb-19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16EF-EF49-48EA-98FF-5433E6213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45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CAA33-037D-4E9D-9522-9C37363BFA9F}" type="datetimeFigureOut">
              <a:rPr lang="en-US" smtClean="0"/>
              <a:t>19-Feb-19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16EF-EF49-48EA-98FF-5433E6213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2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CAA33-037D-4E9D-9522-9C37363BFA9F}" type="datetimeFigureOut">
              <a:rPr lang="en-US" smtClean="0"/>
              <a:t>19-Feb-19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216EF-EF49-48EA-98FF-5433E6213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SWDT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Wicked Books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544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Navigation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Menu items for:</a:t>
            </a:r>
          </a:p>
          <a:p>
            <a:pPr lvl="1"/>
            <a:r>
              <a:rPr lang="en-GB" dirty="0" smtClean="0"/>
              <a:t>Home</a:t>
            </a:r>
          </a:p>
          <a:p>
            <a:pPr lvl="1"/>
            <a:r>
              <a:rPr lang="en-GB" dirty="0" smtClean="0"/>
              <a:t>About Us</a:t>
            </a:r>
          </a:p>
          <a:p>
            <a:pPr lvl="1"/>
            <a:r>
              <a:rPr lang="en-GB" dirty="0" smtClean="0"/>
              <a:t>Contact</a:t>
            </a:r>
          </a:p>
          <a:p>
            <a:pPr lvl="1"/>
            <a:r>
              <a:rPr lang="en-GB" dirty="0" smtClean="0"/>
              <a:t>Products</a:t>
            </a:r>
          </a:p>
          <a:p>
            <a:pPr lvl="1"/>
            <a:r>
              <a:rPr lang="en-GB" dirty="0" smtClean="0"/>
              <a:t>Blog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827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Wicked Books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Create a fully functioning website for Wicked Books</a:t>
            </a:r>
          </a:p>
          <a:p>
            <a:r>
              <a:rPr lang="en-GB" dirty="0" smtClean="0"/>
              <a:t>There must be 6 pages</a:t>
            </a:r>
          </a:p>
          <a:p>
            <a:pPr lvl="1"/>
            <a:r>
              <a:rPr lang="en-GB" dirty="0" smtClean="0"/>
              <a:t>Home (index.html)</a:t>
            </a:r>
          </a:p>
          <a:p>
            <a:pPr lvl="1"/>
            <a:r>
              <a:rPr lang="en-GB" dirty="0" smtClean="0"/>
              <a:t>About Us (about.html)</a:t>
            </a:r>
          </a:p>
          <a:p>
            <a:pPr lvl="1"/>
            <a:r>
              <a:rPr lang="en-GB" dirty="0" smtClean="0"/>
              <a:t>Contact (contact.html)</a:t>
            </a:r>
          </a:p>
          <a:p>
            <a:pPr lvl="1"/>
            <a:r>
              <a:rPr lang="en-GB" dirty="0" smtClean="0"/>
              <a:t>Products (products.html)</a:t>
            </a:r>
          </a:p>
          <a:p>
            <a:pPr lvl="1"/>
            <a:r>
              <a:rPr lang="en-GB" dirty="0" smtClean="0"/>
              <a:t>Blog (</a:t>
            </a:r>
            <a:r>
              <a:rPr lang="en-GB" dirty="0" err="1" smtClean="0"/>
              <a:t>blog.php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Admin (</a:t>
            </a:r>
            <a:r>
              <a:rPr lang="en-GB" dirty="0" err="1" smtClean="0"/>
              <a:t>admin.php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36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0946" y="1698709"/>
            <a:ext cx="8598568" cy="40506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8968" y="1690688"/>
            <a:ext cx="8582526" cy="3769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&lt;div class=“header”&gt;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799" y="1690688"/>
            <a:ext cx="1788695" cy="37698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&lt;div class =“</a:t>
            </a:r>
            <a:r>
              <a:rPr lang="en-GB" sz="1200" dirty="0" err="1" smtClean="0">
                <a:solidFill>
                  <a:schemeClr val="tx1"/>
                </a:solidFill>
              </a:rPr>
              <a:t>reglog</a:t>
            </a:r>
            <a:r>
              <a:rPr lang="en-GB" sz="1200" dirty="0" smtClean="0">
                <a:solidFill>
                  <a:schemeClr val="tx1"/>
                </a:solidFill>
              </a:rPr>
              <a:t>”&gt;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8967" y="2084973"/>
            <a:ext cx="8582526" cy="3769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42510" y="2103270"/>
            <a:ext cx="1835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</a:t>
            </a:r>
            <a:r>
              <a:rPr lang="en-GB" dirty="0" err="1" smtClean="0">
                <a:solidFill>
                  <a:schemeClr val="tx1"/>
                </a:solidFill>
              </a:rPr>
              <a:t>nav</a:t>
            </a:r>
            <a:r>
              <a:rPr lang="en-GB" dirty="0" smtClean="0">
                <a:solidFill>
                  <a:schemeClr val="tx1"/>
                </a:solidFill>
              </a:rPr>
              <a:t>”&gt;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42509" y="3059501"/>
            <a:ext cx="2217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class=“content”&gt;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6988" y="5372351"/>
            <a:ext cx="8582526" cy="3769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2509" y="5405325"/>
            <a:ext cx="2085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class=“footer”&gt;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237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About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0946" y="1698709"/>
            <a:ext cx="8598568" cy="40506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8968" y="1690688"/>
            <a:ext cx="8582526" cy="3769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&lt;div class=“header”&gt;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799" y="1690688"/>
            <a:ext cx="1788695" cy="37698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&lt;div class =“</a:t>
            </a:r>
            <a:r>
              <a:rPr lang="en-GB" sz="1200" dirty="0" err="1" smtClean="0">
                <a:solidFill>
                  <a:schemeClr val="tx1"/>
                </a:solidFill>
              </a:rPr>
              <a:t>reglog</a:t>
            </a:r>
            <a:r>
              <a:rPr lang="en-GB" sz="1200" dirty="0" smtClean="0">
                <a:solidFill>
                  <a:schemeClr val="tx1"/>
                </a:solidFill>
              </a:rPr>
              <a:t>”&gt;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8967" y="2084973"/>
            <a:ext cx="8582526" cy="3769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42510" y="2103270"/>
            <a:ext cx="1835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</a:t>
            </a:r>
            <a:r>
              <a:rPr lang="en-GB" dirty="0" err="1" smtClean="0">
                <a:solidFill>
                  <a:schemeClr val="tx1"/>
                </a:solidFill>
              </a:rPr>
              <a:t>nav</a:t>
            </a:r>
            <a:r>
              <a:rPr lang="en-GB" dirty="0" smtClean="0">
                <a:solidFill>
                  <a:schemeClr val="tx1"/>
                </a:solidFill>
              </a:rPr>
              <a:t>”&gt;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42509" y="3059501"/>
            <a:ext cx="2217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class=“content”&gt;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6988" y="5372351"/>
            <a:ext cx="8582526" cy="3769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2509" y="5405325"/>
            <a:ext cx="2085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class=“footer”&gt;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91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0946" y="1698709"/>
            <a:ext cx="8598568" cy="40506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8968" y="1690688"/>
            <a:ext cx="8582526" cy="3769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&lt;div class=“header”&gt;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799" y="1690688"/>
            <a:ext cx="1788695" cy="37698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&lt;div class =“</a:t>
            </a:r>
            <a:r>
              <a:rPr lang="en-GB" sz="1200" dirty="0" err="1" smtClean="0">
                <a:solidFill>
                  <a:schemeClr val="tx1"/>
                </a:solidFill>
              </a:rPr>
              <a:t>reglog</a:t>
            </a:r>
            <a:r>
              <a:rPr lang="en-GB" sz="1200" dirty="0" smtClean="0">
                <a:solidFill>
                  <a:schemeClr val="tx1"/>
                </a:solidFill>
              </a:rPr>
              <a:t>”&gt;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8967" y="2084973"/>
            <a:ext cx="8582526" cy="3769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42510" y="2103270"/>
            <a:ext cx="1835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</a:t>
            </a:r>
            <a:r>
              <a:rPr lang="en-GB" dirty="0" err="1" smtClean="0">
                <a:solidFill>
                  <a:schemeClr val="tx1"/>
                </a:solidFill>
              </a:rPr>
              <a:t>nav</a:t>
            </a:r>
            <a:r>
              <a:rPr lang="en-GB" dirty="0" smtClean="0">
                <a:solidFill>
                  <a:schemeClr val="tx1"/>
                </a:solidFill>
              </a:rPr>
              <a:t>”&gt;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6988" y="5372351"/>
            <a:ext cx="8582526" cy="3769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2509" y="5405325"/>
            <a:ext cx="2085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class=“footer”&gt;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91326" y="2638926"/>
            <a:ext cx="3665621" cy="26549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243137" y="2848226"/>
            <a:ext cx="1716505" cy="247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243137" y="3283619"/>
            <a:ext cx="1716505" cy="247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186990" y="3763551"/>
            <a:ext cx="1772652" cy="8986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186989" y="4854116"/>
            <a:ext cx="1026695" cy="247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Submit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152273" y="2831585"/>
            <a:ext cx="858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Name: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152272" y="3200917"/>
            <a:ext cx="858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Email: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208419" y="3693408"/>
            <a:ext cx="858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Query: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368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Products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0946" y="1698709"/>
            <a:ext cx="8598568" cy="40506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8968" y="1690688"/>
            <a:ext cx="8582526" cy="3769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&lt;div class=“header”&gt;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799" y="1690688"/>
            <a:ext cx="1788695" cy="37698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&lt;div class =“</a:t>
            </a:r>
            <a:r>
              <a:rPr lang="en-GB" sz="1200" dirty="0" err="1" smtClean="0">
                <a:solidFill>
                  <a:schemeClr val="tx1"/>
                </a:solidFill>
              </a:rPr>
              <a:t>reglog</a:t>
            </a:r>
            <a:r>
              <a:rPr lang="en-GB" sz="1200" dirty="0" smtClean="0">
                <a:solidFill>
                  <a:schemeClr val="tx1"/>
                </a:solidFill>
              </a:rPr>
              <a:t>”&gt;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8967" y="2084973"/>
            <a:ext cx="8582526" cy="3769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42510" y="2103270"/>
            <a:ext cx="1835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</a:t>
            </a:r>
            <a:r>
              <a:rPr lang="en-GB" dirty="0" err="1" smtClean="0">
                <a:solidFill>
                  <a:schemeClr val="tx1"/>
                </a:solidFill>
              </a:rPr>
              <a:t>nav</a:t>
            </a:r>
            <a:r>
              <a:rPr lang="en-GB" dirty="0" smtClean="0">
                <a:solidFill>
                  <a:schemeClr val="tx1"/>
                </a:solidFill>
              </a:rPr>
              <a:t>”&gt;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6988" y="5372351"/>
            <a:ext cx="8582526" cy="3769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2509" y="5405325"/>
            <a:ext cx="2085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class=“footer”&gt;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3766" y="2614863"/>
            <a:ext cx="7972926" cy="11091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14926" y="2633634"/>
            <a:ext cx="1163052" cy="1071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53982" y="3923744"/>
            <a:ext cx="1163052" cy="1071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509900" y="2961216"/>
            <a:ext cx="1757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This is a carousel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90276" y="3923744"/>
            <a:ext cx="1163052" cy="1071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026570" y="3923744"/>
            <a:ext cx="1163052" cy="1071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662864" y="3923744"/>
            <a:ext cx="1163052" cy="1071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299158" y="3923744"/>
            <a:ext cx="1163052" cy="1071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13871" y="4274887"/>
            <a:ext cx="1191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Category 1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78208" y="4245529"/>
            <a:ext cx="1191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Category 2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42545" y="4216171"/>
            <a:ext cx="1191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Category 3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48842" y="4216171"/>
            <a:ext cx="1191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Category 4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299158" y="4216171"/>
            <a:ext cx="1191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Category 5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565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Blog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0946" y="1698709"/>
            <a:ext cx="8598568" cy="405063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8968" y="1690688"/>
            <a:ext cx="8582526" cy="3769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&lt;div class=“header”&gt;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62799" y="1690688"/>
            <a:ext cx="1788695" cy="37698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&lt;div class =“</a:t>
            </a:r>
            <a:r>
              <a:rPr lang="en-GB" sz="1200" dirty="0" err="1" smtClean="0">
                <a:solidFill>
                  <a:schemeClr val="tx1"/>
                </a:solidFill>
              </a:rPr>
              <a:t>reglog</a:t>
            </a:r>
            <a:r>
              <a:rPr lang="en-GB" sz="1200" dirty="0" smtClean="0">
                <a:solidFill>
                  <a:schemeClr val="tx1"/>
                </a:solidFill>
              </a:rPr>
              <a:t>”&gt;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8967" y="2084973"/>
            <a:ext cx="8582526" cy="3769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42510" y="2103270"/>
            <a:ext cx="1835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</a:t>
            </a:r>
            <a:r>
              <a:rPr lang="en-GB" dirty="0" err="1" smtClean="0">
                <a:solidFill>
                  <a:schemeClr val="tx1"/>
                </a:solidFill>
              </a:rPr>
              <a:t>nav</a:t>
            </a:r>
            <a:r>
              <a:rPr lang="en-GB" dirty="0" smtClean="0">
                <a:solidFill>
                  <a:schemeClr val="tx1"/>
                </a:solidFill>
              </a:rPr>
              <a:t>”&gt;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04807" y="2453941"/>
            <a:ext cx="1910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class=“blog”&gt;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6988" y="5372351"/>
            <a:ext cx="8582526" cy="37698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2509" y="5405325"/>
            <a:ext cx="2085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&lt;div class=“footer”&gt;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66809" y="2457450"/>
            <a:ext cx="1796715" cy="291038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631114" y="3149988"/>
            <a:ext cx="107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Blog menu will be here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36295" y="2961216"/>
            <a:ext cx="4191721" cy="22224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520326" y="3703113"/>
            <a:ext cx="29593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Newest blog post will be here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417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Admin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Create the page, but leave it blank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171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All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Must be responsive</a:t>
            </a:r>
          </a:p>
          <a:p>
            <a:r>
              <a:rPr lang="en-GB" dirty="0" smtClean="0"/>
              <a:t>Carousel can be from bootstrap</a:t>
            </a:r>
          </a:p>
          <a:p>
            <a:r>
              <a:rPr lang="en-GB" dirty="0" smtClean="0"/>
              <a:t>Create your </a:t>
            </a:r>
            <a:r>
              <a:rPr lang="en-GB" dirty="0" err="1" smtClean="0"/>
              <a:t>css</a:t>
            </a:r>
            <a:r>
              <a:rPr lang="en-GB" dirty="0" smtClean="0"/>
              <a:t> file to style the pages correctly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216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258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SWDT</vt:lpstr>
      <vt:lpstr>Wicked Books</vt:lpstr>
      <vt:lpstr>Home</vt:lpstr>
      <vt:lpstr>About</vt:lpstr>
      <vt:lpstr>Contact</vt:lpstr>
      <vt:lpstr>Products</vt:lpstr>
      <vt:lpstr>Blog</vt:lpstr>
      <vt:lpstr>Admin Page</vt:lpstr>
      <vt:lpstr>All Pages</vt:lpstr>
      <vt:lpstr>Navigation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SWDT</dc:title>
  <dc:creator>Len Shand</dc:creator>
  <cp:lastModifiedBy>Len Shand</cp:lastModifiedBy>
  <cp:revision>8</cp:revision>
  <dcterms:created xsi:type="dcterms:W3CDTF">2019-02-19T07:34:14Z</dcterms:created>
  <dcterms:modified xsi:type="dcterms:W3CDTF">2019-02-19T09:33:11Z</dcterms:modified>
</cp:coreProperties>
</file>