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86" r:id="rId6"/>
    <p:sldId id="275" r:id="rId7"/>
    <p:sldId id="259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4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br>
              <a:rPr lang="en-GB" dirty="0" smtClean="0"/>
            </a:br>
            <a:r>
              <a:rPr lang="en-GB" dirty="0" smtClean="0"/>
              <a:t>A+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99" y="2912786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BIOS/UEFI (3.10)</a:t>
            </a:r>
          </a:p>
          <a:p>
            <a:r>
              <a:rPr lang="en-GB" dirty="0" smtClean="0"/>
              <a:t>Storage </a:t>
            </a:r>
            <a:r>
              <a:rPr lang="en-GB" dirty="0"/>
              <a:t>devices (5.1)</a:t>
            </a:r>
          </a:p>
          <a:p>
            <a:r>
              <a:rPr lang="en-GB" dirty="0"/>
              <a:t>SATA (5.2)</a:t>
            </a:r>
          </a:p>
          <a:p>
            <a:r>
              <a:rPr lang="en-GB" dirty="0"/>
              <a:t>Optical (5.3)</a:t>
            </a:r>
          </a:p>
          <a:p>
            <a:r>
              <a:rPr lang="en-GB" dirty="0"/>
              <a:t>RAID (5.4)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6056" y="2336873"/>
            <a:ext cx="48042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400" dirty="0"/>
              <a:t>Troubleshooting process(2.5)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Motherboard troubleshooting (3.4)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Processors and troubleshooting (3.5, 3.6)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RAM and troubleshooting (3.7, 3.8, 3.9)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Reassemble the computer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3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3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Security policies (12.1)</a:t>
            </a:r>
          </a:p>
          <a:p>
            <a:r>
              <a:rPr lang="en-GB" dirty="0" smtClean="0"/>
              <a:t>Incident response (12.2)</a:t>
            </a:r>
          </a:p>
          <a:p>
            <a:r>
              <a:rPr lang="en-GB" dirty="0" smtClean="0"/>
              <a:t>Physical security (12.3)</a:t>
            </a:r>
          </a:p>
          <a:p>
            <a:r>
              <a:rPr lang="en-GB" dirty="0" smtClean="0"/>
              <a:t>Social engineering (12.4)</a:t>
            </a:r>
          </a:p>
          <a:p>
            <a:r>
              <a:rPr lang="en-GB" dirty="0" smtClean="0"/>
              <a:t>BIOS/UEFI security (12.5)</a:t>
            </a:r>
          </a:p>
          <a:p>
            <a:r>
              <a:rPr lang="en-GB" dirty="0" smtClean="0"/>
              <a:t>Malware protection (12.6</a:t>
            </a:r>
            <a:r>
              <a:rPr lang="en-GB" dirty="0" smtClean="0"/>
              <a:t>)</a:t>
            </a:r>
          </a:p>
          <a:p>
            <a:r>
              <a:rPr lang="en-GB" dirty="0" smtClean="0"/>
              <a:t>Authentication (12.7)</a:t>
            </a:r>
          </a:p>
          <a:p>
            <a:r>
              <a:rPr lang="en-GB" dirty="0" smtClean="0"/>
              <a:t>Encryption (12.8)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Expansion buses (3.11)</a:t>
            </a:r>
          </a:p>
          <a:p>
            <a:r>
              <a:rPr lang="en-GB" dirty="0" smtClean="0"/>
              <a:t>Video (3.12)</a:t>
            </a:r>
          </a:p>
          <a:p>
            <a:r>
              <a:rPr lang="en-GB" dirty="0" smtClean="0"/>
              <a:t>Audio (3.13)</a:t>
            </a:r>
          </a:p>
          <a:p>
            <a:r>
              <a:rPr lang="en-GB" dirty="0" smtClean="0"/>
              <a:t>Peripherals (4.1)</a:t>
            </a:r>
          </a:p>
          <a:p>
            <a:r>
              <a:rPr lang="en-GB" dirty="0" smtClean="0"/>
              <a:t>USB (4.2)</a:t>
            </a:r>
          </a:p>
          <a:p>
            <a:r>
              <a:rPr lang="en-GB" dirty="0" smtClean="0"/>
              <a:t>IEEE 1394 (4.3)</a:t>
            </a:r>
          </a:p>
          <a:p>
            <a:r>
              <a:rPr lang="en-GB" dirty="0" smtClean="0"/>
              <a:t>Displays (4.4)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2579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Printers (7.1)</a:t>
            </a:r>
          </a:p>
          <a:p>
            <a:r>
              <a:rPr lang="en-GB" dirty="0" smtClean="0"/>
              <a:t>Printer configuration (7.2)</a:t>
            </a:r>
          </a:p>
          <a:p>
            <a:r>
              <a:rPr lang="en-GB" dirty="0" smtClean="0"/>
              <a:t>Network printing (7.3)</a:t>
            </a:r>
          </a:p>
          <a:p>
            <a:r>
              <a:rPr lang="en-GB" dirty="0" smtClean="0"/>
              <a:t>Printer management (7.4)</a:t>
            </a:r>
          </a:p>
          <a:p>
            <a:r>
              <a:rPr lang="en-GB" dirty="0" smtClean="0"/>
              <a:t>Printer maintenance (7.5)</a:t>
            </a:r>
          </a:p>
          <a:p>
            <a:r>
              <a:rPr lang="en-GB" dirty="0" smtClean="0"/>
              <a:t>Printer trouble shooting (7.6)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Selecting components (10.1)</a:t>
            </a:r>
          </a:p>
          <a:p>
            <a:r>
              <a:rPr lang="en-GB" smtClean="0"/>
              <a:t>Windows </a:t>
            </a:r>
            <a:r>
              <a:rPr lang="en-GB" dirty="0" smtClean="0"/>
              <a:t>boot process (9.15)</a:t>
            </a:r>
          </a:p>
          <a:p>
            <a:r>
              <a:rPr lang="en-GB" dirty="0" smtClean="0"/>
              <a:t>Windows installation (10.2-4)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File systems (5.5-6)</a:t>
            </a:r>
          </a:p>
          <a:p>
            <a:r>
              <a:rPr lang="en-GB" dirty="0" smtClean="0"/>
              <a:t>Storage management (5.7)</a:t>
            </a:r>
          </a:p>
          <a:p>
            <a:r>
              <a:rPr lang="en-GB" dirty="0" smtClean="0"/>
              <a:t>Storage spaces (5.8)</a:t>
            </a:r>
          </a:p>
          <a:p>
            <a:r>
              <a:rPr lang="en-GB" dirty="0" smtClean="0"/>
              <a:t>Disk optimisation (5.9)</a:t>
            </a:r>
          </a:p>
          <a:p>
            <a:r>
              <a:rPr lang="en-GB" dirty="0" smtClean="0"/>
              <a:t>Storage troubleshooting (5.10)</a:t>
            </a:r>
          </a:p>
          <a:p>
            <a:r>
              <a:rPr lang="en-GB" dirty="0" smtClean="0"/>
              <a:t>File management (11)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Virtualisation (10.5)</a:t>
            </a:r>
          </a:p>
          <a:p>
            <a:r>
              <a:rPr lang="en-GB" dirty="0" smtClean="0"/>
              <a:t>Environment (2..1)</a:t>
            </a:r>
          </a:p>
          <a:p>
            <a:r>
              <a:rPr lang="en-GB" dirty="0" smtClean="0"/>
              <a:t>Professionalism (2.2</a:t>
            </a:r>
            <a:r>
              <a:rPr lang="en-GB" dirty="0" smtClean="0"/>
              <a:t>)</a:t>
            </a:r>
          </a:p>
          <a:p>
            <a:r>
              <a:rPr lang="en-GB" dirty="0" smtClean="0"/>
              <a:t>Tools (2.3)</a:t>
            </a:r>
            <a:endParaRPr lang="en-GB" dirty="0" smtClean="0"/>
          </a:p>
          <a:p>
            <a:r>
              <a:rPr lang="en-GB" dirty="0" smtClean="0"/>
              <a:t>Maintenance (2.4.2)</a:t>
            </a:r>
          </a:p>
          <a:p>
            <a:r>
              <a:rPr lang="en-GB" dirty="0" smtClean="0"/>
              <a:t>Power protection (2.4.5)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Networking (6.1)</a:t>
            </a:r>
          </a:p>
          <a:p>
            <a:r>
              <a:rPr lang="en-GB" dirty="0" smtClean="0"/>
              <a:t>Network hardware (6.2)</a:t>
            </a:r>
          </a:p>
          <a:p>
            <a:r>
              <a:rPr lang="en-GB" dirty="0" smtClean="0"/>
              <a:t>Network media (6.3)</a:t>
            </a:r>
          </a:p>
          <a:p>
            <a:r>
              <a:rPr lang="en-GB" dirty="0" smtClean="0"/>
              <a:t>Ethernet (6.4)</a:t>
            </a:r>
          </a:p>
          <a:p>
            <a:r>
              <a:rPr lang="en-GB" dirty="0" smtClean="0"/>
              <a:t>IP (6.5-7)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Wireless (6.8)</a:t>
            </a:r>
          </a:p>
          <a:p>
            <a:r>
              <a:rPr lang="en-GB" dirty="0" smtClean="0"/>
              <a:t>IR, Bluetooth, NFC (6.9)</a:t>
            </a:r>
          </a:p>
          <a:p>
            <a:r>
              <a:rPr lang="en-GB" dirty="0" smtClean="0"/>
              <a:t>Connectivity (6.10)</a:t>
            </a:r>
          </a:p>
          <a:p>
            <a:r>
              <a:rPr lang="en-GB" dirty="0" smtClean="0"/>
              <a:t>SOHO (6.11)</a:t>
            </a:r>
          </a:p>
          <a:p>
            <a:r>
              <a:rPr lang="en-GB" dirty="0" smtClean="0"/>
              <a:t>Utilities (6.12)</a:t>
            </a:r>
          </a:p>
          <a:p>
            <a:r>
              <a:rPr lang="en-GB" dirty="0" smtClean="0"/>
              <a:t>Home grown (6.13)</a:t>
            </a:r>
          </a:p>
          <a:p>
            <a:r>
              <a:rPr lang="en-GB" dirty="0" smtClean="0"/>
              <a:t>Troubleshooting (6.14)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1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Notebooks (8.1)</a:t>
            </a:r>
          </a:p>
          <a:p>
            <a:r>
              <a:rPr lang="en-GB" dirty="0" smtClean="0"/>
              <a:t>Notebook components (8.2)</a:t>
            </a:r>
          </a:p>
          <a:p>
            <a:r>
              <a:rPr lang="en-GB" dirty="0" smtClean="0"/>
              <a:t>Notebook power (8.3)</a:t>
            </a:r>
          </a:p>
          <a:p>
            <a:r>
              <a:rPr lang="en-GB" dirty="0" smtClean="0"/>
              <a:t>Notebook troubleshooting (8.4)</a:t>
            </a:r>
          </a:p>
          <a:p>
            <a:r>
              <a:rPr lang="en-GB" dirty="0" smtClean="0"/>
              <a:t>Mobile devices (8.5)</a:t>
            </a:r>
          </a:p>
          <a:p>
            <a:r>
              <a:rPr lang="en-GB" dirty="0" smtClean="0"/>
              <a:t>Mobile networking (8.6)</a:t>
            </a:r>
          </a:p>
          <a:p>
            <a:r>
              <a:rPr lang="en-GB" dirty="0" smtClean="0"/>
              <a:t>Mobile troubleshooting (8.8)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Mobile security (8.7)</a:t>
            </a:r>
          </a:p>
          <a:p>
            <a:r>
              <a:rPr lang="en-GB" dirty="0" smtClean="0"/>
              <a:t>Network security (12.9</a:t>
            </a:r>
          </a:p>
          <a:p>
            <a:r>
              <a:rPr lang="en-GB" dirty="0" smtClean="0"/>
              <a:t>Firewalls (12.10)</a:t>
            </a:r>
          </a:p>
          <a:p>
            <a:r>
              <a:rPr lang="en-GB" dirty="0" smtClean="0"/>
              <a:t>Proxies (12.11)</a:t>
            </a:r>
          </a:p>
          <a:p>
            <a:r>
              <a:rPr lang="en-GB" dirty="0" smtClean="0"/>
              <a:t>VPNs (12.12)</a:t>
            </a:r>
          </a:p>
          <a:p>
            <a:r>
              <a:rPr lang="en-GB" dirty="0" smtClean="0"/>
              <a:t>Security troubleshooting (12.13)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5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Windows </a:t>
            </a:r>
          </a:p>
          <a:p>
            <a:r>
              <a:rPr lang="en-GB" dirty="0" smtClean="0"/>
              <a:t>System tools (9.1)</a:t>
            </a:r>
          </a:p>
          <a:p>
            <a:r>
              <a:rPr lang="en-GB" dirty="0" smtClean="0"/>
              <a:t>Performance, settings (9.2)</a:t>
            </a:r>
          </a:p>
          <a:p>
            <a:r>
              <a:rPr lang="en-GB" dirty="0" smtClean="0"/>
              <a:t>Performance (9.3)</a:t>
            </a:r>
          </a:p>
          <a:p>
            <a:r>
              <a:rPr lang="en-GB" dirty="0" smtClean="0"/>
              <a:t>Users, groups (9.4)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Remote services (9.5)</a:t>
            </a:r>
          </a:p>
          <a:p>
            <a:r>
              <a:rPr lang="en-GB" dirty="0" smtClean="0"/>
              <a:t>Applications (9.6)</a:t>
            </a:r>
          </a:p>
          <a:p>
            <a:r>
              <a:rPr lang="en-GB" dirty="0" smtClean="0"/>
              <a:t>DCM (9.8)</a:t>
            </a:r>
          </a:p>
          <a:p>
            <a:r>
              <a:rPr lang="en-GB" dirty="0" smtClean="0"/>
              <a:t>Updates (9.9)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2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9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Backups (9.10)</a:t>
            </a:r>
          </a:p>
          <a:p>
            <a:r>
              <a:rPr lang="en-GB" dirty="0" smtClean="0"/>
              <a:t>Protection (9.11)</a:t>
            </a:r>
          </a:p>
          <a:p>
            <a:r>
              <a:rPr lang="en-GB" dirty="0" smtClean="0"/>
              <a:t>System recovery (9.12)</a:t>
            </a:r>
          </a:p>
          <a:p>
            <a:r>
              <a:rPr lang="en-GB" dirty="0" smtClean="0"/>
              <a:t>Virtual memory (9.13)</a:t>
            </a:r>
          </a:p>
          <a:p>
            <a:r>
              <a:rPr lang="en-GB" dirty="0" smtClean="0"/>
              <a:t>Video troubleshooting (4.5)</a:t>
            </a:r>
          </a:p>
          <a:p>
            <a:r>
              <a:rPr lang="en-GB" dirty="0" smtClean="0"/>
              <a:t>Device driver troubleshooting (4.6-7)</a:t>
            </a:r>
          </a:p>
          <a:p>
            <a:r>
              <a:rPr lang="en-GB" dirty="0" smtClean="0"/>
              <a:t>Troubleshooting  (9.14)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Linux (9.7)</a:t>
            </a:r>
          </a:p>
          <a:p>
            <a:r>
              <a:rPr lang="en-GB" dirty="0" smtClean="0"/>
              <a:t>Mac</a:t>
            </a:r>
          </a:p>
          <a:p>
            <a:endParaRPr lang="en-GB" dirty="0" smtClean="0"/>
          </a:p>
          <a:p>
            <a:r>
              <a:rPr lang="en-GB" smtClean="0"/>
              <a:t>Exam preparation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2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All apprentices must pass two A+ exams</a:t>
            </a:r>
          </a:p>
          <a:p>
            <a:endParaRPr lang="en-GB" dirty="0"/>
          </a:p>
          <a:p>
            <a:r>
              <a:rPr lang="en-GB" dirty="0" smtClean="0"/>
              <a:t>CompTIA A+ 220-901</a:t>
            </a:r>
          </a:p>
          <a:p>
            <a:r>
              <a:rPr lang="en-GB" dirty="0"/>
              <a:t>CompTIA A+ </a:t>
            </a:r>
            <a:r>
              <a:rPr lang="en-GB" dirty="0" smtClean="0"/>
              <a:t>220-902</a:t>
            </a:r>
          </a:p>
          <a:p>
            <a:endParaRPr lang="en-GB" dirty="0"/>
          </a:p>
          <a:p>
            <a:r>
              <a:rPr lang="en-GB" dirty="0" smtClean="0"/>
              <a:t>We have allocated 9 days of college to prepare you for these exams</a:t>
            </a:r>
          </a:p>
          <a:p>
            <a:pPr lvl="1"/>
            <a:r>
              <a:rPr lang="en-GB" dirty="0" smtClean="0"/>
              <a:t>4 days </a:t>
            </a:r>
            <a:r>
              <a:rPr lang="en-GB" dirty="0" smtClean="0"/>
              <a:t>in </a:t>
            </a:r>
            <a:r>
              <a:rPr lang="en-GB" dirty="0" smtClean="0"/>
              <a:t>January</a:t>
            </a:r>
            <a:endParaRPr lang="en-GB" dirty="0" smtClean="0"/>
          </a:p>
          <a:p>
            <a:pPr lvl="1"/>
            <a:r>
              <a:rPr lang="en-GB" dirty="0" smtClean="0"/>
              <a:t>5 </a:t>
            </a:r>
            <a:r>
              <a:rPr lang="en-GB" dirty="0" smtClean="0"/>
              <a:t>days in </a:t>
            </a:r>
            <a:r>
              <a:rPr lang="en-GB" dirty="0" smtClean="0"/>
              <a:t>February</a:t>
            </a:r>
            <a:endParaRPr lang="en-GB" dirty="0" smtClean="0"/>
          </a:p>
          <a:p>
            <a:pPr lvl="1"/>
            <a:r>
              <a:rPr lang="en-GB" dirty="0" smtClean="0"/>
              <a:t>Take </a:t>
            </a:r>
            <a:r>
              <a:rPr lang="en-GB" dirty="0" smtClean="0"/>
              <a:t>exams in February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CompTIA A+ 220-901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05305"/>
              </p:ext>
            </p:extLst>
          </p:nvPr>
        </p:nvGraphicFramePr>
        <p:xfrm>
          <a:off x="537030" y="2860523"/>
          <a:ext cx="719860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/>
                <a:gridCol w="2423405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DOMAIN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exam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Hardware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 Networking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 Mobile devices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 Hardware and Network Trouble shooting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CompTIA A+ </a:t>
            </a:r>
            <a:r>
              <a:rPr lang="en-GB" dirty="0" smtClean="0"/>
              <a:t>220-902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333"/>
              </p:ext>
            </p:extLst>
          </p:nvPr>
        </p:nvGraphicFramePr>
        <p:xfrm>
          <a:off x="537030" y="2860523"/>
          <a:ext cx="719860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227"/>
                <a:gridCol w="2394377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DOMAIN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exam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Windows Operating Systems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 Other Operating Systems</a:t>
                      </a:r>
                      <a:r>
                        <a:rPr lang="en-GB" baseline="0" dirty="0" smtClean="0"/>
                        <a:t> and Technologies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 Security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 Software Trouble shooting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 Operational</a:t>
                      </a:r>
                      <a:r>
                        <a:rPr lang="en-GB" baseline="0" dirty="0" smtClean="0"/>
                        <a:t> procedures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7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Resources in </a:t>
            </a:r>
            <a:r>
              <a:rPr lang="en-GB" dirty="0" err="1" smtClean="0"/>
              <a:t>TestOut</a:t>
            </a:r>
            <a:endParaRPr lang="en-GB" dirty="0" smtClean="0"/>
          </a:p>
          <a:p>
            <a:pPr lvl="1"/>
            <a:r>
              <a:rPr lang="en-GB" dirty="0" smtClean="0"/>
              <a:t>Facts</a:t>
            </a:r>
          </a:p>
          <a:p>
            <a:pPr lvl="1"/>
            <a:r>
              <a:rPr lang="en-GB" dirty="0" smtClean="0"/>
              <a:t>Labs</a:t>
            </a:r>
          </a:p>
          <a:p>
            <a:pPr lvl="1"/>
            <a:r>
              <a:rPr lang="en-GB" dirty="0" smtClean="0"/>
              <a:t>Practice questions</a:t>
            </a:r>
          </a:p>
          <a:p>
            <a:pPr lvl="1"/>
            <a:endParaRPr lang="en-GB" dirty="0"/>
          </a:p>
          <a:p>
            <a:r>
              <a:rPr lang="en-GB" dirty="0" smtClean="0"/>
              <a:t>We do not follow the exam/domain order</a:t>
            </a:r>
          </a:p>
          <a:p>
            <a:pPr lvl="1"/>
            <a:r>
              <a:rPr lang="en-GB" dirty="0" smtClean="0"/>
              <a:t>Cover troubleshooting at the same time as the hardware and software</a:t>
            </a:r>
          </a:p>
          <a:p>
            <a:pPr lvl="1"/>
            <a:endParaRPr lang="en-GB" dirty="0"/>
          </a:p>
          <a:p>
            <a:r>
              <a:rPr lang="en-GB" dirty="0" err="1" smtClean="0"/>
              <a:t>TestOut</a:t>
            </a:r>
            <a:r>
              <a:rPr lang="en-GB" dirty="0" smtClean="0"/>
              <a:t> references on the slides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Presentations </a:t>
            </a:r>
            <a:r>
              <a:rPr lang="mr-IN" dirty="0" smtClean="0"/>
              <a:t>–</a:t>
            </a:r>
            <a:r>
              <a:rPr lang="en-GB" dirty="0" smtClean="0"/>
              <a:t> how things work</a:t>
            </a:r>
          </a:p>
          <a:p>
            <a:r>
              <a:rPr lang="en-US" dirty="0" smtClean="0"/>
              <a:t>Facts </a:t>
            </a:r>
            <a:r>
              <a:rPr lang="mr-IN" dirty="0" smtClean="0"/>
              <a:t>–</a:t>
            </a:r>
            <a:r>
              <a:rPr lang="en-US" dirty="0" smtClean="0"/>
              <a:t> what you need to know for the exams</a:t>
            </a:r>
            <a:endParaRPr lang="en-GB" dirty="0" smtClean="0"/>
          </a:p>
          <a:p>
            <a:r>
              <a:rPr lang="en-US" dirty="0" smtClean="0"/>
              <a:t>Practice questions</a:t>
            </a:r>
            <a:endParaRPr lang="en-GB" dirty="0" smtClean="0"/>
          </a:p>
          <a:p>
            <a:r>
              <a:rPr lang="en-GB" dirty="0" smtClean="0"/>
              <a:t>Homework </a:t>
            </a:r>
            <a:r>
              <a:rPr lang="mr-IN" dirty="0" smtClean="0"/>
              <a:t>–</a:t>
            </a:r>
            <a:r>
              <a:rPr lang="en-GB" dirty="0" smtClean="0"/>
              <a:t> to reinforce learning and to prepare for next day test</a:t>
            </a:r>
          </a:p>
          <a:p>
            <a:r>
              <a:rPr lang="en-GB" dirty="0" smtClean="0"/>
              <a:t>Tests </a:t>
            </a:r>
            <a:r>
              <a:rPr lang="mr-IN" dirty="0" smtClean="0"/>
              <a:t>–</a:t>
            </a:r>
            <a:r>
              <a:rPr lang="en-GB" dirty="0" smtClean="0"/>
              <a:t> at start of each day </a:t>
            </a:r>
          </a:p>
          <a:p>
            <a:pPr lvl="1"/>
            <a:r>
              <a:rPr lang="en-GB" dirty="0" smtClean="0"/>
              <a:t>to measure learning and retention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imed, as are the exams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ultiple choice, multiple response, drag and drop, matching</a:t>
            </a:r>
          </a:p>
          <a:p>
            <a:pPr lvl="1"/>
            <a:r>
              <a:rPr lang="en-GB" dirty="0" smtClean="0"/>
              <a:t>need to achieve at least 80%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online exams</a:t>
            </a:r>
          </a:p>
          <a:p>
            <a:r>
              <a:rPr lang="en-US" dirty="0" smtClean="0"/>
              <a:t>Closed book, no mobiles, calculators, smartwatches allowed</a:t>
            </a:r>
          </a:p>
          <a:p>
            <a:r>
              <a:rPr lang="en-US" dirty="0" smtClean="0"/>
              <a:t>Access to desktop denied during the exam </a:t>
            </a:r>
          </a:p>
          <a:p>
            <a:r>
              <a:rPr lang="en-US" dirty="0" smtClean="0"/>
              <a:t>90 questions each</a:t>
            </a:r>
          </a:p>
          <a:p>
            <a:r>
              <a:rPr lang="en-US" dirty="0" smtClean="0"/>
              <a:t>90 minutes per exam (clock shown)</a:t>
            </a:r>
          </a:p>
          <a:p>
            <a:r>
              <a:rPr lang="en-US" dirty="0" smtClean="0"/>
              <a:t>Mix of </a:t>
            </a:r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choice questions (single and multiple response), drag and drops and </a:t>
            </a:r>
            <a:r>
              <a:rPr lang="en-US" dirty="0" smtClean="0"/>
              <a:t>performance-based (problem solving in a simulated environment - no clock)</a:t>
            </a:r>
          </a:p>
          <a:p>
            <a:r>
              <a:rPr lang="en-US" dirty="0" smtClean="0"/>
              <a:t>C</a:t>
            </a:r>
            <a:r>
              <a:rPr lang="en-GB" dirty="0" smtClean="0"/>
              <a:t>an skip questions and return later, or mark for review</a:t>
            </a:r>
          </a:p>
          <a:p>
            <a:r>
              <a:rPr lang="en-GB" dirty="0" smtClean="0"/>
              <a:t>Pass mark 675/900 for 901, 700/900 for 902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and retakes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exam costs £120</a:t>
            </a:r>
            <a:endParaRPr lang="en-GB" dirty="0"/>
          </a:p>
          <a:p>
            <a:r>
              <a:rPr lang="en-GB" dirty="0" smtClean="0"/>
              <a:t>First attempt is included in the apprenticeship (2 vouchers)</a:t>
            </a:r>
            <a:endParaRPr lang="en-GB" dirty="0"/>
          </a:p>
          <a:p>
            <a:r>
              <a:rPr lang="en-GB" dirty="0" smtClean="0"/>
              <a:t>No delay on first retake, 14 day delay for second retake</a:t>
            </a:r>
          </a:p>
          <a:p>
            <a:r>
              <a:rPr lang="en-GB" dirty="0" smtClean="0"/>
              <a:t>Exams are taken at:</a:t>
            </a:r>
          </a:p>
          <a:p>
            <a:pPr lvl="1"/>
            <a:r>
              <a:rPr lang="en-GB" dirty="0"/>
              <a:t>System Force IT </a:t>
            </a:r>
            <a:r>
              <a:rPr lang="en-GB" dirty="0" smtClean="0"/>
              <a:t>Limited</a:t>
            </a:r>
            <a:br>
              <a:rPr lang="en-GB" dirty="0" smtClean="0"/>
            </a:br>
            <a:r>
              <a:rPr lang="en-GB" dirty="0" smtClean="0"/>
              <a:t>Units </a:t>
            </a:r>
            <a:r>
              <a:rPr lang="en-GB" dirty="0"/>
              <a:t>C1 &amp; C2 </a:t>
            </a:r>
            <a:r>
              <a:rPr lang="en-GB" dirty="0" err="1"/>
              <a:t>Brearley</a:t>
            </a:r>
            <a:r>
              <a:rPr lang="en-GB" dirty="0"/>
              <a:t> Place,</a:t>
            </a:r>
            <a:br>
              <a:rPr lang="en-GB" dirty="0"/>
            </a:br>
            <a:r>
              <a:rPr lang="en-GB" dirty="0"/>
              <a:t>Baird Road, Waterwells Business Park,</a:t>
            </a:r>
            <a:br>
              <a:rPr lang="en-GB" dirty="0"/>
            </a:br>
            <a:r>
              <a:rPr lang="en-GB" dirty="0" err="1"/>
              <a:t>Quedgeley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Gloucester</a:t>
            </a:r>
            <a:br>
              <a:rPr lang="en-GB" dirty="0"/>
            </a:br>
            <a:r>
              <a:rPr lang="en-GB" dirty="0"/>
              <a:t>GL2 2GB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r>
              <a:rPr lang="mr-IN" dirty="0" smtClean="0"/>
              <a:t>–</a:t>
            </a:r>
            <a:r>
              <a:rPr lang="en-GB" dirty="0" smtClean="0"/>
              <a:t>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Login</a:t>
            </a:r>
          </a:p>
          <a:p>
            <a:r>
              <a:rPr lang="en-GB" dirty="0" smtClean="0"/>
              <a:t>VLE</a:t>
            </a:r>
          </a:p>
          <a:p>
            <a:r>
              <a:rPr lang="en-GB" dirty="0" smtClean="0"/>
              <a:t>Ecordia refresh</a:t>
            </a:r>
          </a:p>
          <a:p>
            <a:r>
              <a:rPr lang="en-GB" dirty="0" smtClean="0"/>
              <a:t>A+ Overview</a:t>
            </a:r>
          </a:p>
          <a:p>
            <a:r>
              <a:rPr lang="en-GB" dirty="0" smtClean="0"/>
              <a:t>Computing fundamentals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ESD facts (2.1.5)</a:t>
            </a:r>
          </a:p>
          <a:p>
            <a:r>
              <a:rPr lang="en-GB" dirty="0"/>
              <a:t>Check a computer is </a:t>
            </a:r>
            <a:r>
              <a:rPr lang="en-GB" dirty="0" smtClean="0"/>
              <a:t>operational</a:t>
            </a:r>
            <a:endParaRPr lang="en-GB" dirty="0"/>
          </a:p>
          <a:p>
            <a:r>
              <a:rPr lang="en-GB" dirty="0"/>
              <a:t>Dismantle a computer</a:t>
            </a:r>
          </a:p>
          <a:p>
            <a:r>
              <a:rPr lang="en-GB" dirty="0"/>
              <a:t>Cases (3.1)</a:t>
            </a:r>
          </a:p>
          <a:p>
            <a:r>
              <a:rPr lang="en-GB" dirty="0"/>
              <a:t>Power supplies (3.2)</a:t>
            </a:r>
          </a:p>
          <a:p>
            <a:r>
              <a:rPr lang="en-GB" dirty="0"/>
              <a:t>Cooling (3.14)</a:t>
            </a:r>
          </a:p>
          <a:p>
            <a:r>
              <a:rPr lang="en-GB" dirty="0"/>
              <a:t>Motherboards and buses (3.3)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2240</TotalTime>
  <Words>782</Words>
  <Application>Microsoft Macintosh PowerPoint</Application>
  <PresentationFormat>Widescreen</PresentationFormat>
  <Paragraphs>187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Mangal</vt:lpstr>
      <vt:lpstr>Trebuchet MS</vt:lpstr>
      <vt:lpstr>Arial</vt:lpstr>
      <vt:lpstr>Berlin</vt:lpstr>
      <vt:lpstr>Introduction to  A+</vt:lpstr>
      <vt:lpstr>Aim</vt:lpstr>
      <vt:lpstr>CompTIA A+ 220-901</vt:lpstr>
      <vt:lpstr>CompTIA A+ 220-902</vt:lpstr>
      <vt:lpstr>Delivery</vt:lpstr>
      <vt:lpstr>Delivery</vt:lpstr>
      <vt:lpstr>Exams</vt:lpstr>
      <vt:lpstr>Costs and retakes</vt:lpstr>
      <vt:lpstr>Content – Day 1</vt:lpstr>
      <vt:lpstr>Content – Day 2</vt:lpstr>
      <vt:lpstr>Content – Day 3</vt:lpstr>
      <vt:lpstr>Content – Day 4</vt:lpstr>
      <vt:lpstr>Content – Day 5</vt:lpstr>
      <vt:lpstr>Content – Day 6</vt:lpstr>
      <vt:lpstr>Content – Day 7</vt:lpstr>
      <vt:lpstr>Content – Day 8</vt:lpstr>
      <vt:lpstr>Content – Day 9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 </dc:title>
  <dc:creator>Bob Higgie</dc:creator>
  <cp:lastModifiedBy>Bob Higgie</cp:lastModifiedBy>
  <cp:revision>119</cp:revision>
  <dcterms:created xsi:type="dcterms:W3CDTF">2017-10-06T13:15:22Z</dcterms:created>
  <dcterms:modified xsi:type="dcterms:W3CDTF">2017-12-12T11:27:03Z</dcterms:modified>
</cp:coreProperties>
</file>