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4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1E7EB-3438-6146-8C07-5EB036059DB2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5E01-4286-B645-81C2-53972088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7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5E01-4286-B645-81C2-5397208823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6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5E01-4286-B645-81C2-5397208823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 to OOP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V1.0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48614"/>
            <a:ext cx="9613861" cy="3599316"/>
          </a:xfrm>
        </p:spPr>
        <p:txBody>
          <a:bodyPr/>
          <a:lstStyle/>
          <a:p>
            <a:r>
              <a:rPr lang="en-GB" dirty="0" smtClean="0"/>
              <a:t>We need to make </a:t>
            </a:r>
            <a:r>
              <a:rPr lang="en-GB" dirty="0" err="1" smtClean="0"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GB" dirty="0" smtClean="0"/>
              <a:t> do something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 smtClean="0">
                <a:latin typeface="Courier" charset="0"/>
                <a:ea typeface="Courier" charset="0"/>
                <a:cs typeface="Courier" charset="0"/>
              </a:rPr>
              <a:t>Turtle</a:t>
            </a:r>
            <a:r>
              <a:rPr lang="en-GB" dirty="0" smtClean="0"/>
              <a:t> class has methods</a:t>
            </a:r>
          </a:p>
          <a:p>
            <a:pPr lvl="1"/>
            <a:r>
              <a:rPr lang="en-GB" dirty="0" smtClean="0"/>
              <a:t>It can draw a line using a pen</a:t>
            </a:r>
          </a:p>
          <a:p>
            <a:pPr lvl="1"/>
            <a:r>
              <a:rPr lang="en-GB" dirty="0" smtClean="0"/>
              <a:t>It can move to  co-ordinates (x and y: 0,0 is the centre of the canvas)</a:t>
            </a:r>
          </a:p>
          <a:p>
            <a:pPr lvl="1"/>
            <a:r>
              <a:rPr lang="en-GB" dirty="0" smtClean="0"/>
              <a:t>We want </a:t>
            </a:r>
            <a:r>
              <a:rPr lang="en-GB" dirty="0" err="1" smtClean="0"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GB" dirty="0" smtClean="0"/>
              <a:t> to move to a given </a:t>
            </a:r>
            <a:r>
              <a:rPr lang="en-GB" dirty="0"/>
              <a:t>position without drawing a 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51" y="4136531"/>
            <a:ext cx="4495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45838"/>
            <a:ext cx="9613861" cy="35993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You should see a red turtle appear in the </a:t>
            </a:r>
            <a:r>
              <a:rPr lang="en-US" dirty="0" err="1" smtClean="0"/>
              <a:t>centre</a:t>
            </a:r>
            <a:r>
              <a:rPr lang="en-US" dirty="0" smtClean="0"/>
              <a:t> of the canvas and move to a new position without drawing a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" y="3146612"/>
            <a:ext cx="4217292" cy="36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810126" cy="3599316"/>
          </a:xfrm>
        </p:spPr>
        <p:txBody>
          <a:bodyPr/>
          <a:lstStyle/>
          <a:p>
            <a:r>
              <a:rPr lang="en-US" dirty="0" smtClean="0"/>
              <a:t>Create three new instances of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Turtle</a:t>
            </a:r>
          </a:p>
          <a:p>
            <a:r>
              <a:rPr lang="en-US" dirty="0" smtClean="0">
                <a:ea typeface="Courier" charset="0"/>
                <a:cs typeface="Courier" charset="0"/>
              </a:rPr>
              <a:t>Give them unique names</a:t>
            </a:r>
          </a:p>
          <a:p>
            <a:r>
              <a:rPr lang="en-US" dirty="0" err="1" smtClean="0">
                <a:ea typeface="Courier" charset="0"/>
                <a:cs typeface="Courier" charset="0"/>
              </a:rPr>
              <a:t>Colour</a:t>
            </a:r>
            <a:r>
              <a:rPr lang="en-US" dirty="0" smtClean="0">
                <a:ea typeface="Courier" charset="0"/>
                <a:cs typeface="Courier" charset="0"/>
              </a:rPr>
              <a:t> them blue, green and black</a:t>
            </a:r>
          </a:p>
          <a:p>
            <a:r>
              <a:rPr lang="en-US" dirty="0" smtClean="0">
                <a:ea typeface="Courier" charset="0"/>
                <a:cs typeface="Courier" charset="0"/>
              </a:rPr>
              <a:t>Move them to an x of -160 and a y of 70, 40 and 10</a:t>
            </a:r>
          </a:p>
          <a:p>
            <a:r>
              <a:rPr lang="en-US" dirty="0" smtClean="0">
                <a:ea typeface="Courier" charset="0"/>
                <a:cs typeface="Courier" charset="0"/>
              </a:rPr>
              <a:t>Run the program and they should all line up ready for a race </a:t>
            </a:r>
            <a:endParaRPr lang="en-US" dirty="0">
              <a:ea typeface="Courier" charset="0"/>
              <a:cs typeface="Courie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35" y="2106706"/>
            <a:ext cx="53023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186781" cy="3599316"/>
          </a:xfrm>
        </p:spPr>
        <p:txBody>
          <a:bodyPr/>
          <a:lstStyle/>
          <a:p>
            <a:r>
              <a:rPr lang="en-US" dirty="0" smtClean="0"/>
              <a:t>We need to make </a:t>
            </a:r>
            <a:r>
              <a:rPr lang="en-US" smtClean="0"/>
              <a:t>the </a:t>
            </a:r>
            <a:r>
              <a:rPr lang="en-US" smtClean="0"/>
              <a:t>turtles </a:t>
            </a:r>
            <a:r>
              <a:rPr lang="en-US" dirty="0" smtClean="0"/>
              <a:t>move forward a random number of pixels</a:t>
            </a:r>
          </a:p>
          <a:p>
            <a:r>
              <a:rPr lang="en-US" dirty="0" smtClean="0">
                <a:ea typeface="Courier" charset="0"/>
                <a:cs typeface="Courier" charset="0"/>
              </a:rPr>
              <a:t>We can generate random integers by importing the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randint</a:t>
            </a:r>
            <a:r>
              <a:rPr lang="en-US" dirty="0" smtClean="0">
                <a:ea typeface="Courier" charset="0"/>
                <a:cs typeface="Courier" charset="0"/>
              </a:rPr>
              <a:t> function from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random</a:t>
            </a:r>
            <a:r>
              <a:rPr lang="en-US" dirty="0" smtClean="0">
                <a:ea typeface="Courier" charset="0"/>
                <a:cs typeface="Courier" charset="0"/>
              </a:rPr>
              <a:t> library</a:t>
            </a:r>
          </a:p>
          <a:p>
            <a:r>
              <a:rPr lang="en-US" dirty="0" smtClean="0">
                <a:ea typeface="Courier" charset="0"/>
                <a:cs typeface="Courier" charset="0"/>
              </a:rPr>
              <a:t>Do this at the start of your code</a:t>
            </a:r>
            <a:br>
              <a:rPr lang="en-US" dirty="0" smtClean="0">
                <a:ea typeface="Courier" charset="0"/>
                <a:cs typeface="Courier" charset="0"/>
              </a:rPr>
            </a:br>
            <a:r>
              <a:rPr lang="en-US" dirty="0" smtClean="0">
                <a:ea typeface="Courier" charset="0"/>
                <a:cs typeface="Courier" charset="0"/>
              </a:rPr>
              <a:t/>
            </a:r>
            <a:br>
              <a:rPr lang="en-US" dirty="0" smtClean="0">
                <a:ea typeface="Courier" charset="0"/>
                <a:cs typeface="Courier" charset="0"/>
              </a:rPr>
            </a:br>
            <a:r>
              <a:rPr lang="en-US" dirty="0" smtClean="0">
                <a:ea typeface="Courier" charset="0"/>
                <a:cs typeface="Courier" charset="0"/>
              </a:rPr>
              <a:t/>
            </a:r>
            <a:br>
              <a:rPr lang="en-US" dirty="0" smtClean="0">
                <a:ea typeface="Courier" charset="0"/>
                <a:cs typeface="Courier" charset="0"/>
              </a:rPr>
            </a:br>
            <a:endParaRPr lang="en-US" dirty="0" smtClean="0">
              <a:ea typeface="Courier" charset="0"/>
              <a:cs typeface="Courier" charset="0"/>
            </a:endParaRP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andint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(1,5)</a:t>
            </a:r>
            <a:r>
              <a:rPr lang="en-US" dirty="0" smtClean="0">
                <a:ea typeface="Courier" charset="0"/>
                <a:cs typeface="Courier" charset="0"/>
              </a:rPr>
              <a:t> will randomly generate a number between 1 and 5</a:t>
            </a:r>
          </a:p>
          <a:p>
            <a:endParaRPr lang="en-US" dirty="0">
              <a:ea typeface="Courier" charset="0"/>
              <a:cs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" y="4037483"/>
            <a:ext cx="4406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186781" cy="3599316"/>
          </a:xfrm>
        </p:spPr>
        <p:txBody>
          <a:bodyPr/>
          <a:lstStyle/>
          <a:p>
            <a:r>
              <a:rPr lang="en-US" dirty="0" smtClean="0">
                <a:ea typeface="Courier" charset="0"/>
                <a:cs typeface="Courier" charset="0"/>
              </a:rPr>
              <a:t>This will move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dirty="0" smtClean="0">
                <a:ea typeface="Courier" charset="0"/>
                <a:cs typeface="Courier" charset="0"/>
              </a:rPr>
              <a:t> forward by 100 pixels in random amounts</a:t>
            </a:r>
            <a:br>
              <a:rPr lang="en-US" dirty="0" smtClean="0">
                <a:ea typeface="Courier" charset="0"/>
                <a:cs typeface="Courier" charset="0"/>
              </a:rPr>
            </a:br>
            <a:r>
              <a:rPr lang="en-US" dirty="0" smtClean="0">
                <a:ea typeface="Courier" charset="0"/>
                <a:cs typeface="Courier" charset="0"/>
              </a:rPr>
              <a:t/>
            </a:r>
            <a:br>
              <a:rPr lang="en-US" dirty="0" smtClean="0">
                <a:ea typeface="Courier" charset="0"/>
                <a:cs typeface="Courier" charset="0"/>
              </a:rPr>
            </a:br>
            <a:r>
              <a:rPr lang="en-US" dirty="0" smtClean="0">
                <a:ea typeface="Courier" charset="0"/>
                <a:cs typeface="Courier" charset="0"/>
              </a:rPr>
              <a:t/>
            </a:r>
            <a:br>
              <a:rPr lang="en-US" dirty="0" smtClean="0">
                <a:ea typeface="Courier" charset="0"/>
                <a:cs typeface="Courier" charset="0"/>
              </a:rPr>
            </a:br>
            <a:endParaRPr lang="en-US" dirty="0" smtClean="0">
              <a:ea typeface="Courier" charset="0"/>
              <a:cs typeface="Courier" charset="0"/>
            </a:endParaRPr>
          </a:p>
          <a:p>
            <a:r>
              <a:rPr lang="en-US" dirty="0" smtClean="0">
                <a:ea typeface="Courier" charset="0"/>
                <a:cs typeface="Courier" charset="0"/>
              </a:rPr>
              <a:t>Add code for your other three turtles and then run the progra</a:t>
            </a:r>
            <a:r>
              <a:rPr lang="en-US" dirty="0">
                <a:ea typeface="Courier" charset="0"/>
                <a:cs typeface="Courier" charset="0"/>
              </a:rPr>
              <a:t>m</a:t>
            </a:r>
            <a:r>
              <a:rPr lang="en-US" dirty="0" smtClean="0">
                <a:ea typeface="Courier" charset="0"/>
                <a:cs typeface="Courier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3" y="3020217"/>
            <a:ext cx="28448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3" y="4315400"/>
            <a:ext cx="5753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186781" cy="3599316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/>
              <a:t>– a blueprint for making an </a:t>
            </a:r>
            <a:r>
              <a:rPr lang="en-US" dirty="0" smtClean="0"/>
              <a:t>object</a:t>
            </a:r>
          </a:p>
          <a:p>
            <a:r>
              <a:rPr lang="en-US" b="1" dirty="0"/>
              <a:t>Object</a:t>
            </a:r>
            <a:r>
              <a:rPr lang="en-US" dirty="0"/>
              <a:t> – groups together data and functions to model something in code</a:t>
            </a:r>
          </a:p>
          <a:p>
            <a:r>
              <a:rPr lang="en-US" b="1" dirty="0"/>
              <a:t>Instance</a:t>
            </a:r>
            <a:r>
              <a:rPr lang="en-US" dirty="0"/>
              <a:t> – a specific example of an object</a:t>
            </a:r>
          </a:p>
          <a:p>
            <a:r>
              <a:rPr lang="en-US" b="1" dirty="0"/>
              <a:t>Method</a:t>
            </a:r>
            <a:r>
              <a:rPr lang="en-US" dirty="0"/>
              <a:t> – a function called upon an object allowing interaction with that object</a:t>
            </a:r>
          </a:p>
          <a:p>
            <a:r>
              <a:rPr lang="en-US" b="1" dirty="0"/>
              <a:t>Attribute</a:t>
            </a:r>
            <a:r>
              <a:rPr lang="en-US" dirty="0"/>
              <a:t> – a named piece of data stored within an object</a:t>
            </a:r>
          </a:p>
          <a:p>
            <a:endParaRPr lang="en-US" dirty="0"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need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IDLE</a:t>
            </a:r>
          </a:p>
          <a:p>
            <a:pPr lvl="1"/>
            <a:r>
              <a:rPr lang="en-GB" dirty="0" smtClean="0"/>
              <a:t>Python Integrated Development Environment</a:t>
            </a:r>
          </a:p>
          <a:p>
            <a:pPr lvl="1"/>
            <a:r>
              <a:rPr lang="en-GB" dirty="0" smtClean="0"/>
              <a:t>Including </a:t>
            </a:r>
            <a:r>
              <a:rPr lang="en-GB" dirty="0" err="1"/>
              <a:t>t</a:t>
            </a:r>
            <a:r>
              <a:rPr lang="en-GB" dirty="0" err="1" smtClean="0"/>
              <a:t>kinter</a:t>
            </a:r>
            <a:r>
              <a:rPr lang="en-GB" dirty="0" smtClean="0"/>
              <a:t> with </a:t>
            </a:r>
            <a:r>
              <a:rPr lang="en-GB" dirty="0" err="1" smtClean="0"/>
              <a:t>TcI</a:t>
            </a:r>
            <a:r>
              <a:rPr lang="en-GB" dirty="0" smtClean="0"/>
              <a:t>/</a:t>
            </a:r>
            <a:r>
              <a:rPr lang="en-GB" dirty="0" err="1" smtClean="0"/>
              <a:t>Tk</a:t>
            </a:r>
            <a:r>
              <a:rPr lang="en-GB" dirty="0" smtClean="0"/>
              <a:t> (for GUI interface)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Claimed benefits of OOP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Improved productivity </a:t>
            </a:r>
            <a:r>
              <a:rPr lang="mr-IN" dirty="0" smtClean="0"/>
              <a:t>–</a:t>
            </a:r>
            <a:r>
              <a:rPr lang="en-GB" dirty="0" smtClean="0"/>
              <a:t> modular, extensible, reusable</a:t>
            </a:r>
          </a:p>
          <a:p>
            <a:r>
              <a:rPr lang="en-GB" dirty="0" smtClean="0"/>
              <a:t>Improved maintenance - modular</a:t>
            </a:r>
          </a:p>
          <a:p>
            <a:r>
              <a:rPr lang="en-GB" dirty="0" smtClean="0"/>
              <a:t>Faster development </a:t>
            </a:r>
            <a:r>
              <a:rPr lang="mr-IN" dirty="0" smtClean="0"/>
              <a:t>–</a:t>
            </a:r>
            <a:r>
              <a:rPr lang="en-GB" dirty="0" smtClean="0"/>
              <a:t> reuse and object libraries</a:t>
            </a:r>
          </a:p>
          <a:p>
            <a:r>
              <a:rPr lang="en-GB" dirty="0" smtClean="0"/>
              <a:t>Lower cost of development - reuse</a:t>
            </a:r>
          </a:p>
          <a:p>
            <a:r>
              <a:rPr lang="en-GB" dirty="0" smtClean="0"/>
              <a:t>Higher quality software </a:t>
            </a:r>
            <a:r>
              <a:rPr lang="mr-IN" dirty="0" smtClean="0"/>
              <a:t>–</a:t>
            </a:r>
            <a:r>
              <a:rPr lang="en-GB" dirty="0" smtClean="0"/>
              <a:t> less coding, more verification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5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Suppose we have an object called a Turtle</a:t>
            </a:r>
          </a:p>
          <a:p>
            <a:r>
              <a:rPr lang="en-GB" dirty="0" smtClean="0"/>
              <a:t>We want our Turtle to do things</a:t>
            </a:r>
          </a:p>
          <a:p>
            <a:pPr lvl="1"/>
            <a:r>
              <a:rPr lang="en-GB" dirty="0" smtClean="0"/>
              <a:t>Position itself</a:t>
            </a:r>
          </a:p>
          <a:p>
            <a:pPr lvl="1"/>
            <a:r>
              <a:rPr lang="en-GB" dirty="0" smtClean="0"/>
              <a:t>Move</a:t>
            </a:r>
          </a:p>
          <a:p>
            <a:pPr lvl="1"/>
            <a:r>
              <a:rPr lang="en-GB" dirty="0" smtClean="0"/>
              <a:t>Draw a line</a:t>
            </a:r>
          </a:p>
          <a:p>
            <a:r>
              <a:rPr lang="en-GB" dirty="0" smtClean="0"/>
              <a:t>If we have more than one Turtle we would like to make them look different</a:t>
            </a:r>
          </a:p>
          <a:p>
            <a:r>
              <a:rPr lang="en-GB" dirty="0" smtClean="0"/>
              <a:t>Writing the code for all this would take a long time 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0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Fortunately we have a library already written for us</a:t>
            </a:r>
          </a:p>
          <a:p>
            <a:r>
              <a:rPr lang="en-GB" dirty="0" smtClean="0"/>
              <a:t>Start Idle</a:t>
            </a:r>
          </a:p>
          <a:p>
            <a:r>
              <a:rPr lang="en-GB" dirty="0" smtClean="0"/>
              <a:t>Create a new file called </a:t>
            </a:r>
            <a:r>
              <a:rPr lang="en-GB" dirty="0" err="1" smtClean="0"/>
              <a:t>turtledemo</a:t>
            </a:r>
            <a:r>
              <a:rPr lang="en-GB" dirty="0" smtClean="0"/>
              <a:t> and save it</a:t>
            </a:r>
          </a:p>
          <a:p>
            <a:r>
              <a:rPr lang="en-GB" dirty="0" smtClean="0"/>
              <a:t>We get a class called </a:t>
            </a:r>
            <a:r>
              <a:rPr lang="en-GB" dirty="0" smtClean="0">
                <a:latin typeface="Courier" charset="0"/>
                <a:ea typeface="Courier" charset="0"/>
                <a:cs typeface="Courier" charset="0"/>
              </a:rPr>
              <a:t>Turtle</a:t>
            </a:r>
            <a:r>
              <a:rPr lang="en-GB" dirty="0" smtClean="0"/>
              <a:t> (a class has a capital first letter) from the library called </a:t>
            </a:r>
            <a:r>
              <a:rPr lang="en-GB" dirty="0" smtClean="0">
                <a:latin typeface="Courier" charset="0"/>
                <a:ea typeface="Courier" charset="0"/>
                <a:cs typeface="Courier" charset="0"/>
              </a:rPr>
              <a:t>turtle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1" y="4625855"/>
            <a:ext cx="4546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class is a “template” or “blueprint” for making an object</a:t>
            </a:r>
          </a:p>
          <a:p>
            <a:r>
              <a:rPr lang="en-GB" dirty="0" smtClean="0"/>
              <a:t>It defines what the object can do (methods) and what it can contain (attributes </a:t>
            </a:r>
            <a:r>
              <a:rPr lang="mr-IN" dirty="0" smtClean="0"/>
              <a:t>–</a:t>
            </a:r>
            <a:r>
              <a:rPr lang="en-GB" dirty="0" smtClean="0"/>
              <a:t> data we can define)</a:t>
            </a:r>
          </a:p>
          <a:p>
            <a:r>
              <a:rPr lang="en-GB" dirty="0" smtClean="0"/>
              <a:t>We can make many instances of an object from a class</a:t>
            </a:r>
          </a:p>
          <a:p>
            <a:r>
              <a:rPr lang="en-GB" dirty="0" smtClean="0"/>
              <a:t>Each instance can have different attributes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0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Instantiation</a:t>
            </a:r>
            <a:endParaRPr lang="en-US" dirty="0"/>
          </a:p>
        </p:txBody>
      </p:sp>
      <p:pic>
        <p:nvPicPr>
          <p:cNvPr id="4" name="Cementyourknowledgeofobj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9407" y="2032374"/>
            <a:ext cx="7476005" cy="42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turtle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instantiate an object called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dirty="0" smtClean="0"/>
              <a:t> from the class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/>
              <a:t>Since the name of the Turtle object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/>
              <a:t>is </a:t>
            </a:r>
            <a:r>
              <a:rPr lang="en-US" dirty="0"/>
              <a:t>a variable name, it must start with a letter and it cannot contain any spaces.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02324"/>
            <a:ext cx="457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want to colour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GB" dirty="0" smtClean="0"/>
              <a:t>and give him a shape</a:t>
            </a:r>
          </a:p>
          <a:p>
            <a:r>
              <a:rPr lang="en-GB" dirty="0" err="1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GB" dirty="0" err="1" smtClean="0">
                <a:latin typeface="Courier" charset="0"/>
                <a:ea typeface="Courier" charset="0"/>
                <a:cs typeface="Courier" charset="0"/>
              </a:rPr>
              <a:t>olor</a:t>
            </a:r>
            <a:r>
              <a:rPr lang="en-GB" dirty="0" smtClean="0"/>
              <a:t> and </a:t>
            </a:r>
            <a:r>
              <a:rPr lang="en-GB" dirty="0" smtClean="0">
                <a:latin typeface="Courier" charset="0"/>
                <a:ea typeface="Courier" charset="0"/>
                <a:cs typeface="Courier" charset="0"/>
              </a:rPr>
              <a:t>shape</a:t>
            </a:r>
            <a:r>
              <a:rPr lang="en-GB" dirty="0" smtClean="0"/>
              <a:t> are attributes of the </a:t>
            </a:r>
            <a:r>
              <a:rPr lang="en-GB" dirty="0" smtClean="0">
                <a:latin typeface="Courier" charset="0"/>
                <a:ea typeface="Courier" charset="0"/>
                <a:cs typeface="Courier" charset="0"/>
              </a:rPr>
              <a:t>Turtle</a:t>
            </a:r>
            <a:r>
              <a:rPr lang="en-GB" dirty="0" smtClean="0"/>
              <a:t> class</a:t>
            </a:r>
          </a:p>
          <a:p>
            <a:r>
              <a:rPr lang="en-GB" dirty="0" smtClean="0"/>
              <a:t>We can change them using dot notation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7" y="3771900"/>
            <a:ext cx="4533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373</TotalTime>
  <Words>477</Words>
  <Application>Microsoft Macintosh PowerPoint</Application>
  <PresentationFormat>Widescreen</PresentationFormat>
  <Paragraphs>68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</vt:lpstr>
      <vt:lpstr>Mangal</vt:lpstr>
      <vt:lpstr>Trebuchet MS</vt:lpstr>
      <vt:lpstr>Berlin</vt:lpstr>
      <vt:lpstr>Introduction to OOP</vt:lpstr>
      <vt:lpstr>What you need </vt:lpstr>
      <vt:lpstr>Claimed benefits of OOP</vt:lpstr>
      <vt:lpstr>Objects</vt:lpstr>
      <vt:lpstr>Libraries</vt:lpstr>
      <vt:lpstr>Class</vt:lpstr>
      <vt:lpstr>Instantiation</vt:lpstr>
      <vt:lpstr>Making a turtle</vt:lpstr>
      <vt:lpstr>Attributes</vt:lpstr>
      <vt:lpstr>Methods</vt:lpstr>
      <vt:lpstr>Run the program</vt:lpstr>
      <vt:lpstr>Exercise</vt:lpstr>
      <vt:lpstr>Racing</vt:lpstr>
      <vt:lpstr>Racing</vt:lpstr>
      <vt:lpstr>Summary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 </dc:title>
  <dc:creator>Bob Higgie</dc:creator>
  <cp:lastModifiedBy>Bob Higgie</cp:lastModifiedBy>
  <cp:revision>43</cp:revision>
  <dcterms:created xsi:type="dcterms:W3CDTF">2017-10-06T13:15:22Z</dcterms:created>
  <dcterms:modified xsi:type="dcterms:W3CDTF">2017-11-07T10:47:13Z</dcterms:modified>
</cp:coreProperties>
</file>