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542" r:id="rId4"/>
    <p:sldId id="278" r:id="rId5"/>
    <p:sldId id="279" r:id="rId6"/>
    <p:sldId id="280" r:id="rId7"/>
    <p:sldId id="281" r:id="rId8"/>
    <p:sldId id="282" r:id="rId9"/>
    <p:sldId id="540" r:id="rId10"/>
    <p:sldId id="54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9F9BF-9F35-473E-BF21-2C7B84A366FC}" type="datetimeFigureOut">
              <a:rPr lang="en-GB" smtClean="0"/>
              <a:t>22/01/2021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1F160D-4FC1-41D6-9EEE-14122F5A9F0E}" type="slidenum">
              <a:rPr lang="en-GB" smtClean="0"/>
              <a:t>‹#›</a:t>
            </a:fld>
            <a:endParaRPr lang="en-GB"/>
          </a:p>
        </p:txBody>
      </p:sp>
    </p:spTree>
    <p:extLst>
      <p:ext uri="{BB962C8B-B14F-4D97-AF65-F5344CB8AC3E}">
        <p14:creationId xmlns:p14="http://schemas.microsoft.com/office/powerpoint/2010/main" val="3924241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 groups are like workgroups but for Azure</a:t>
            </a:r>
          </a:p>
        </p:txBody>
      </p:sp>
      <p:sp>
        <p:nvSpPr>
          <p:cNvPr id="4" name="Slide Number Placeholder 3"/>
          <p:cNvSpPr>
            <a:spLocks noGrp="1"/>
          </p:cNvSpPr>
          <p:nvPr>
            <p:ph type="sldNum" sz="quarter" idx="5"/>
          </p:nvPr>
        </p:nvSpPr>
        <p:spPr/>
        <p:txBody>
          <a:bodyPr/>
          <a:lstStyle/>
          <a:p>
            <a:fld id="{19AC35B5-66D7-42F0-8651-673FC1BD1FA7}" type="slidenum">
              <a:rPr lang="en-GB" smtClean="0"/>
              <a:t>8</a:t>
            </a:fld>
            <a:endParaRPr lang="en-GB"/>
          </a:p>
        </p:txBody>
      </p:sp>
    </p:spTree>
    <p:extLst>
      <p:ext uri="{BB962C8B-B14F-4D97-AF65-F5344CB8AC3E}">
        <p14:creationId xmlns:p14="http://schemas.microsoft.com/office/powerpoint/2010/main" val="1868688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2798-7A6F-45CE-87D2-F624EBCEBC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37B6037-EDC6-4F70-8CB7-E45E35C7E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4EF2ED-8597-4BC2-8F29-B703A36A8417}"/>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5" name="Footer Placeholder 4">
            <a:extLst>
              <a:ext uri="{FF2B5EF4-FFF2-40B4-BE49-F238E27FC236}">
                <a16:creationId xmlns:a16="http://schemas.microsoft.com/office/drawing/2014/main" id="{35A5BE38-1EE0-440C-84E9-4BC3EE6D39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352C4C-546D-4D7D-9D72-954C5F553627}"/>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412009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A7E7-9CA5-48C1-849F-F9E61543EC5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4273F3-9975-4DB6-B3FD-20C2000207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538E0-6B84-4DA6-BFE0-C945503479C2}"/>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5" name="Footer Placeholder 4">
            <a:extLst>
              <a:ext uri="{FF2B5EF4-FFF2-40B4-BE49-F238E27FC236}">
                <a16:creationId xmlns:a16="http://schemas.microsoft.com/office/drawing/2014/main" id="{D16BA7BE-FC44-4F1C-913E-6F247F60A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E6D70D-EB7B-486A-AE89-2B9F20389505}"/>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205864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6C9527-CCA5-45B1-B21B-25F2DBC2E9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4D0E1D-ECC2-4D7C-91DC-C9E5369AE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B2992C-542F-4E28-951E-D5BF4463D7E7}"/>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5" name="Footer Placeholder 4">
            <a:extLst>
              <a:ext uri="{FF2B5EF4-FFF2-40B4-BE49-F238E27FC236}">
                <a16:creationId xmlns:a16="http://schemas.microsoft.com/office/drawing/2014/main" id="{BC561F92-FDD8-41AB-9068-2CC7BE794F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12179-297B-43C0-A3C1-C545218D4046}"/>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2899709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38238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256191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8280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71252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8916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60443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78427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1954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48D70-B2C9-40F9-A19C-64409E1F63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B59C83-6162-4F80-8403-546A173CC3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370F89-65A4-4FE7-87AA-789EA96D57F5}"/>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5" name="Footer Placeholder 4">
            <a:extLst>
              <a:ext uri="{FF2B5EF4-FFF2-40B4-BE49-F238E27FC236}">
                <a16:creationId xmlns:a16="http://schemas.microsoft.com/office/drawing/2014/main" id="{AC62116D-5FB7-4F95-B43A-A9C4CC8BF8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A3F40D-6210-4D13-A7D4-D5F9262813F5}"/>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3915479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22/01/2021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57202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973692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59703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22/01/2021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4559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0C64-0BEF-4A15-9DF7-EA25896183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BFF31B-B6FF-441D-B2E2-1F685EBABB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BB998E-2829-4866-99EF-19BBBDE84B54}"/>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5" name="Footer Placeholder 4">
            <a:extLst>
              <a:ext uri="{FF2B5EF4-FFF2-40B4-BE49-F238E27FC236}">
                <a16:creationId xmlns:a16="http://schemas.microsoft.com/office/drawing/2014/main" id="{A3F1BDEF-BC0A-45D4-8FCF-C9F1A49002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42C008-3CA5-4012-B556-C2AE7D2EA738}"/>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28207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F457-241B-4E54-A087-71FC708365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60FF30-4702-441E-B6AB-01C0A0E3E9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57B24A-ABFE-4FBD-9592-FA5965FB77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5B1832-EA4C-400C-BCF9-760D2FB85816}"/>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6" name="Footer Placeholder 5">
            <a:extLst>
              <a:ext uri="{FF2B5EF4-FFF2-40B4-BE49-F238E27FC236}">
                <a16:creationId xmlns:a16="http://schemas.microsoft.com/office/drawing/2014/main" id="{73A1170E-5D1A-416D-939C-ACCF7D255A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39827B-A8D3-4758-9013-BA775794E530}"/>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33260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3D8AE-6EFA-44ED-86F7-9D1E8C53CE7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7D48EC-59FA-4D79-A763-D1C2DCCBDF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6A887C-8C8C-40B7-AF65-DD6676B768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A4B527-401A-46EA-B8AB-2136EF6FC8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D3ABA6-6056-4264-9B3C-019F0223EA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97AB5B-84DA-4CAC-A353-85FE2FC4112E}"/>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8" name="Footer Placeholder 7">
            <a:extLst>
              <a:ext uri="{FF2B5EF4-FFF2-40B4-BE49-F238E27FC236}">
                <a16:creationId xmlns:a16="http://schemas.microsoft.com/office/drawing/2014/main" id="{88B653CA-AB9B-410D-B7EA-55462DA250F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C4B381-6BD4-459F-958A-B8EB51201C5F}"/>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263542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FE8B-AAB3-4D2F-9CED-489EDD4A96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A9332A-6B88-49C9-ACB0-41F8C3C300EF}"/>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4" name="Footer Placeholder 3">
            <a:extLst>
              <a:ext uri="{FF2B5EF4-FFF2-40B4-BE49-F238E27FC236}">
                <a16:creationId xmlns:a16="http://schemas.microsoft.com/office/drawing/2014/main" id="{727E55A6-095E-4A7E-B115-61F76D6C0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B6AD50-51C0-46F0-BF1A-0386C8AC787D}"/>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151457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27FD47-714B-4645-A48F-CDB02A4DF69D}"/>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3" name="Footer Placeholder 2">
            <a:extLst>
              <a:ext uri="{FF2B5EF4-FFF2-40B4-BE49-F238E27FC236}">
                <a16:creationId xmlns:a16="http://schemas.microsoft.com/office/drawing/2014/main" id="{A3D9EB79-9BA1-412C-B4B2-851434D5F2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C09B9A-F1F8-4D57-96A5-3BBD10703092}"/>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4031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170F9-0160-4E8D-8618-BC3DBE200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2C49F0-A8B3-4795-9391-1131FDF5F5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7788F1-9471-4F90-96E9-39D6BDF701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80E414-4EE7-4268-87B4-F09323D431F0}"/>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6" name="Footer Placeholder 5">
            <a:extLst>
              <a:ext uri="{FF2B5EF4-FFF2-40B4-BE49-F238E27FC236}">
                <a16:creationId xmlns:a16="http://schemas.microsoft.com/office/drawing/2014/main" id="{E4EC5B4D-E2D7-4849-A51B-3514F22ABC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E9B3E1-529C-476D-8CE8-31C21B51EF52}"/>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243869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05C86-DCBE-4FC0-918D-E8C6F8D2F3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43059D-D918-4FEF-AEF2-0FAE32052A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7101E1-7F3D-4CC5-82D4-420A6B9E7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831C20-97B8-48B0-B558-8F16C0552B98}"/>
              </a:ext>
            </a:extLst>
          </p:cNvPr>
          <p:cNvSpPr>
            <a:spLocks noGrp="1"/>
          </p:cNvSpPr>
          <p:nvPr>
            <p:ph type="dt" sz="half" idx="10"/>
          </p:nvPr>
        </p:nvSpPr>
        <p:spPr/>
        <p:txBody>
          <a:bodyPr/>
          <a:lstStyle/>
          <a:p>
            <a:fld id="{CA586907-CD1F-4DDF-8F8D-2C4AAA497640}" type="datetimeFigureOut">
              <a:rPr lang="en-GB" smtClean="0"/>
              <a:t>22/01/2021</a:t>
            </a:fld>
            <a:endParaRPr lang="en-GB"/>
          </a:p>
        </p:txBody>
      </p:sp>
      <p:sp>
        <p:nvSpPr>
          <p:cNvPr id="6" name="Footer Placeholder 5">
            <a:extLst>
              <a:ext uri="{FF2B5EF4-FFF2-40B4-BE49-F238E27FC236}">
                <a16:creationId xmlns:a16="http://schemas.microsoft.com/office/drawing/2014/main" id="{01ABA2DC-8B39-436D-9B8C-120945C447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953860-46E1-4A07-BA34-E87D9F3FB529}"/>
              </a:ext>
            </a:extLst>
          </p:cNvPr>
          <p:cNvSpPr>
            <a:spLocks noGrp="1"/>
          </p:cNvSpPr>
          <p:nvPr>
            <p:ph type="sldNum" sz="quarter" idx="12"/>
          </p:nvPr>
        </p:nvSpPr>
        <p:spPr/>
        <p:txBody>
          <a:bodyPr/>
          <a:lstStyle/>
          <a:p>
            <a:fld id="{148AFD2A-7B75-4B5C-B28A-1EEC1772B77A}" type="slidenum">
              <a:rPr lang="en-GB" smtClean="0"/>
              <a:t>‹#›</a:t>
            </a:fld>
            <a:endParaRPr lang="en-GB"/>
          </a:p>
        </p:txBody>
      </p:sp>
    </p:spTree>
    <p:extLst>
      <p:ext uri="{BB962C8B-B14F-4D97-AF65-F5344CB8AC3E}">
        <p14:creationId xmlns:p14="http://schemas.microsoft.com/office/powerpoint/2010/main" val="305271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FCFF4B-A21B-44E1-B616-604985F1F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175E3E-CF2F-4885-8BBD-4625653879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88E6A-5DB9-47CD-ADDF-C1447D989C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86907-CD1F-4DDF-8F8D-2C4AAA497640}" type="datetimeFigureOut">
              <a:rPr lang="en-GB" smtClean="0"/>
              <a:t>22/01/2021</a:t>
            </a:fld>
            <a:endParaRPr lang="en-GB"/>
          </a:p>
        </p:txBody>
      </p:sp>
      <p:sp>
        <p:nvSpPr>
          <p:cNvPr id="5" name="Footer Placeholder 4">
            <a:extLst>
              <a:ext uri="{FF2B5EF4-FFF2-40B4-BE49-F238E27FC236}">
                <a16:creationId xmlns:a16="http://schemas.microsoft.com/office/drawing/2014/main" id="{9C407348-1442-4028-AC55-7BDAE17A1F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F7482F-659A-4935-A038-06B1116F29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AFD2A-7B75-4B5C-B28A-1EEC1772B77A}" type="slidenum">
              <a:rPr lang="en-GB" smtClean="0"/>
              <a:t>‹#›</a:t>
            </a:fld>
            <a:endParaRPr lang="en-GB"/>
          </a:p>
        </p:txBody>
      </p:sp>
    </p:spTree>
    <p:extLst>
      <p:ext uri="{BB962C8B-B14F-4D97-AF65-F5344CB8AC3E}">
        <p14:creationId xmlns:p14="http://schemas.microsoft.com/office/powerpoint/2010/main" val="1632661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759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364E-A788-46F4-B6E1-990192F0726C}"/>
              </a:ext>
            </a:extLst>
          </p:cNvPr>
          <p:cNvSpPr>
            <a:spLocks noGrp="1"/>
          </p:cNvSpPr>
          <p:nvPr>
            <p:ph type="ctrTitle"/>
          </p:nvPr>
        </p:nvSpPr>
        <p:spPr/>
        <p:txBody>
          <a:bodyPr/>
          <a:lstStyle/>
          <a:p>
            <a:r>
              <a:rPr lang="en-GB" dirty="0"/>
              <a:t>MD100 Security</a:t>
            </a:r>
          </a:p>
        </p:txBody>
      </p:sp>
      <p:sp>
        <p:nvSpPr>
          <p:cNvPr id="3" name="Subtitle 2">
            <a:extLst>
              <a:ext uri="{FF2B5EF4-FFF2-40B4-BE49-F238E27FC236}">
                <a16:creationId xmlns:a16="http://schemas.microsoft.com/office/drawing/2014/main" id="{1BAF020F-584F-4747-A35D-DF620AAC8D9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1281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Features </a:t>
            </a:r>
          </a:p>
        </p:txBody>
      </p:sp>
      <p:sp>
        <p:nvSpPr>
          <p:cNvPr id="3" name="Content Placeholder 2"/>
          <p:cNvSpPr>
            <a:spLocks noGrp="1"/>
          </p:cNvSpPr>
          <p:nvPr>
            <p:ph idx="1"/>
          </p:nvPr>
        </p:nvSpPr>
        <p:spPr/>
        <p:txBody>
          <a:bodyPr>
            <a:normAutofit/>
          </a:bodyPr>
          <a:lstStyle/>
          <a:p>
            <a:r>
              <a:rPr lang="en-GB" sz="2400" dirty="0"/>
              <a:t>From Slide 3 to 7 take some of the key points and do some research and come back with examples of where in your work you might have some of these features or where you think you can implement some of these features in the future.</a:t>
            </a:r>
          </a:p>
          <a:p>
            <a:r>
              <a:rPr lang="en-GB" sz="2400" dirty="0"/>
              <a:t>Create a research/revision document</a:t>
            </a:r>
          </a:p>
          <a:p>
            <a:r>
              <a:rPr lang="en-GB" sz="2400" dirty="0"/>
              <a:t>This will help when it come to the exam as you can go over the security topis with you own examples.  </a:t>
            </a:r>
          </a:p>
          <a:p>
            <a:endParaRPr lang="en-GB" sz="2400" dirty="0"/>
          </a:p>
          <a:p>
            <a:endParaRPr lang="en-GB" sz="2400" dirty="0"/>
          </a:p>
        </p:txBody>
      </p:sp>
    </p:spTree>
    <p:extLst>
      <p:ext uri="{BB962C8B-B14F-4D97-AF65-F5344CB8AC3E}">
        <p14:creationId xmlns:p14="http://schemas.microsoft.com/office/powerpoint/2010/main" val="406643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Features </a:t>
            </a:r>
          </a:p>
        </p:txBody>
      </p:sp>
      <p:sp>
        <p:nvSpPr>
          <p:cNvPr id="3" name="Content Placeholder 2"/>
          <p:cNvSpPr>
            <a:spLocks noGrp="1"/>
          </p:cNvSpPr>
          <p:nvPr>
            <p:ph idx="1"/>
          </p:nvPr>
        </p:nvSpPr>
        <p:spPr/>
        <p:txBody>
          <a:bodyPr>
            <a:normAutofit/>
          </a:bodyPr>
          <a:lstStyle/>
          <a:p>
            <a:r>
              <a:rPr lang="en-GB" sz="2400" dirty="0"/>
              <a:t>BitLocker Drive Encryption A Trusted Platform Module (TPM) version 1.2 or higher works with BitLocker to store encryption keys. This helps protect against data theft and offline tampering by providing for whole-drive encryption. Requirements for BitLocker include:</a:t>
            </a:r>
          </a:p>
          <a:p>
            <a:r>
              <a:rPr lang="en-GB" sz="2400" dirty="0"/>
              <a:t>A device installed with either Windows 10 Pro or Windows 10 Enterprise. </a:t>
            </a:r>
          </a:p>
          <a:p>
            <a:r>
              <a:rPr lang="en-GB" sz="2400" dirty="0"/>
              <a:t>Optionally, you should use a TPM. Using a TPM with BitLocker enables Windows to verify </a:t>
            </a:r>
            <a:r>
              <a:rPr lang="en-GB" sz="2400" dirty="0" err="1"/>
              <a:t>startup</a:t>
            </a:r>
            <a:r>
              <a:rPr lang="en-GB" sz="2400" dirty="0"/>
              <a:t> component integrity. You do not require a TPM in your computer to use BitLocker, but using a TPM does increase the security of the encryption keys.</a:t>
            </a:r>
          </a:p>
          <a:p>
            <a:endParaRPr lang="en-GB" sz="2400" dirty="0"/>
          </a:p>
        </p:txBody>
      </p:sp>
    </p:spTree>
    <p:extLst>
      <p:ext uri="{BB962C8B-B14F-4D97-AF65-F5344CB8AC3E}">
        <p14:creationId xmlns:p14="http://schemas.microsoft.com/office/powerpoint/2010/main" val="337067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Features </a:t>
            </a:r>
          </a:p>
        </p:txBody>
      </p:sp>
      <p:sp>
        <p:nvSpPr>
          <p:cNvPr id="3" name="Content Placeholder 2"/>
          <p:cNvSpPr>
            <a:spLocks noGrp="1"/>
          </p:cNvSpPr>
          <p:nvPr>
            <p:ph idx="1"/>
          </p:nvPr>
        </p:nvSpPr>
        <p:spPr/>
        <p:txBody>
          <a:bodyPr/>
          <a:lstStyle/>
          <a:p>
            <a:r>
              <a:rPr lang="en-GB" dirty="0"/>
              <a:t>Device health attestation With the increase in use of users’ own devices, it is important to ensure that Windows 10 devices connecting to your organization meet the security and compliance requirements of your organization. </a:t>
            </a:r>
          </a:p>
          <a:p>
            <a:r>
              <a:rPr lang="en-GB" dirty="0"/>
              <a:t>Device health attestation uses measured boot data to help perform this verification. To implement device health attestation, your Windows 10 devices must have TPM version 2.0 or higher.</a:t>
            </a:r>
          </a:p>
          <a:p>
            <a:endParaRPr lang="en-GB" dirty="0"/>
          </a:p>
        </p:txBody>
      </p:sp>
    </p:spTree>
    <p:extLst>
      <p:ext uri="{BB962C8B-B14F-4D97-AF65-F5344CB8AC3E}">
        <p14:creationId xmlns:p14="http://schemas.microsoft.com/office/powerpoint/2010/main" val="203881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Features </a:t>
            </a:r>
          </a:p>
        </p:txBody>
      </p:sp>
      <p:sp>
        <p:nvSpPr>
          <p:cNvPr id="3" name="Content Placeholder 2"/>
          <p:cNvSpPr>
            <a:spLocks noGrp="1"/>
          </p:cNvSpPr>
          <p:nvPr>
            <p:ph idx="1"/>
          </p:nvPr>
        </p:nvSpPr>
        <p:spPr/>
        <p:txBody>
          <a:bodyPr/>
          <a:lstStyle/>
          <a:p>
            <a:r>
              <a:rPr lang="en-GB" sz="2400" dirty="0"/>
              <a:t>Secure Boot When Secure Boot is enabled, you can only start the operating system by using an operating system loader that is signed using a digital certificate stored in the UEFI Secure Boot signature database. This helps prevent malicious code from loading during the Windows 10 start process. Requirements for Secure Boot include</a:t>
            </a:r>
          </a:p>
          <a:p>
            <a:r>
              <a:rPr lang="en-GB" sz="2400" dirty="0"/>
              <a:t>Computer firmware that supports Unified Extensible Firmware Interface (UEFI) v2.3.1 Errata B, and for which the Microsoft Windows Certification Authority is in the UEFI signature database.</a:t>
            </a:r>
          </a:p>
          <a:p>
            <a:pPr marL="0" indent="0">
              <a:buNone/>
            </a:pPr>
            <a:endParaRPr lang="en-GB" dirty="0"/>
          </a:p>
        </p:txBody>
      </p:sp>
    </p:spTree>
    <p:extLst>
      <p:ext uri="{BB962C8B-B14F-4D97-AF65-F5344CB8AC3E}">
        <p14:creationId xmlns:p14="http://schemas.microsoft.com/office/powerpoint/2010/main" val="4751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Features </a:t>
            </a:r>
          </a:p>
        </p:txBody>
      </p:sp>
      <p:sp>
        <p:nvSpPr>
          <p:cNvPr id="3" name="Content Placeholder 2"/>
          <p:cNvSpPr>
            <a:spLocks noGrp="1"/>
          </p:cNvSpPr>
          <p:nvPr>
            <p:ph idx="1"/>
          </p:nvPr>
        </p:nvSpPr>
        <p:spPr/>
        <p:txBody>
          <a:bodyPr/>
          <a:lstStyle/>
          <a:p>
            <a:r>
              <a:rPr lang="en-GB" dirty="0"/>
              <a:t>Multifactor authentication (MFA) This is a process that provides for user authentication based on at least two factors: something the user knows, such as a password; and something the user has, such as a biometric feature (fingerprint or facial features), or a device, such as a cell phone. Requirements for two-factor authentication include:</a:t>
            </a:r>
          </a:p>
          <a:p>
            <a:r>
              <a:rPr lang="en-GB" dirty="0"/>
              <a:t>Biometric devices that support the Windows Biometric Framework, such as a fingerprint reader, a smartphone, or an illuminated infrared camera using Windows Hello.</a:t>
            </a:r>
          </a:p>
          <a:p>
            <a:r>
              <a:rPr lang="en-GB" dirty="0"/>
              <a:t>A biometric attribute, such as facial recognition, iris detection, or a fingerprint.</a:t>
            </a:r>
          </a:p>
          <a:p>
            <a:pPr marL="0" indent="0">
              <a:buNone/>
            </a:pPr>
            <a:endParaRPr lang="en-GB" dirty="0"/>
          </a:p>
        </p:txBody>
      </p:sp>
    </p:spTree>
    <p:extLst>
      <p:ext uri="{BB962C8B-B14F-4D97-AF65-F5344CB8AC3E}">
        <p14:creationId xmlns:p14="http://schemas.microsoft.com/office/powerpoint/2010/main" val="21060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Features </a:t>
            </a:r>
          </a:p>
        </p:txBody>
      </p:sp>
      <p:sp>
        <p:nvSpPr>
          <p:cNvPr id="3" name="Content Placeholder 2"/>
          <p:cNvSpPr>
            <a:spLocks noGrp="1"/>
          </p:cNvSpPr>
          <p:nvPr>
            <p:ph idx="1"/>
          </p:nvPr>
        </p:nvSpPr>
        <p:spPr/>
        <p:txBody>
          <a:bodyPr/>
          <a:lstStyle/>
          <a:p>
            <a:r>
              <a:rPr lang="en-GB" sz="2400" dirty="0"/>
              <a:t>Virtual Secure Mode</a:t>
            </a:r>
          </a:p>
          <a:p>
            <a:r>
              <a:rPr lang="en-GB" sz="2400" dirty="0"/>
              <a:t>This feature moves some sensitive elements of the operating system to </a:t>
            </a:r>
            <a:r>
              <a:rPr lang="en-GB" sz="2400" dirty="0" err="1"/>
              <a:t>trustlets</a:t>
            </a:r>
            <a:r>
              <a:rPr lang="en-GB" sz="2400" dirty="0"/>
              <a:t> that run in a Hyper-V container that the Windows 10 operating system cannot access. This helps make the operating system more secure. Currently, this is only available in the Windows 10 Enterprise edition.</a:t>
            </a:r>
          </a:p>
          <a:p>
            <a:endParaRPr lang="en-GB" sz="2400" dirty="0"/>
          </a:p>
          <a:p>
            <a:r>
              <a:rPr lang="en-GB" sz="2400" dirty="0"/>
              <a:t>Virtual Smart Card </a:t>
            </a:r>
          </a:p>
          <a:p>
            <a:r>
              <a:rPr lang="en-GB" sz="2400" dirty="0"/>
              <a:t>This feature offers comparable security benefits in two-factor authentication to that provided by physical smart cards. Virtual smart cards require a compatible TPM (version 1.2 or later).</a:t>
            </a:r>
          </a:p>
          <a:p>
            <a:endParaRPr lang="en-GB" dirty="0"/>
          </a:p>
        </p:txBody>
      </p:sp>
    </p:spTree>
    <p:extLst>
      <p:ext uri="{BB962C8B-B14F-4D97-AF65-F5344CB8AC3E}">
        <p14:creationId xmlns:p14="http://schemas.microsoft.com/office/powerpoint/2010/main" val="1491158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2160-73B3-4914-B701-702876F84CD7}"/>
              </a:ext>
            </a:extLst>
          </p:cNvPr>
          <p:cNvSpPr>
            <a:spLocks noGrp="1"/>
          </p:cNvSpPr>
          <p:nvPr>
            <p:ph type="title"/>
          </p:nvPr>
        </p:nvSpPr>
        <p:spPr/>
        <p:txBody>
          <a:bodyPr/>
          <a:lstStyle/>
          <a:p>
            <a:r>
              <a:rPr lang="en-GB" dirty="0"/>
              <a:t>Security Features and Workgroups</a:t>
            </a:r>
          </a:p>
        </p:txBody>
      </p:sp>
      <p:sp>
        <p:nvSpPr>
          <p:cNvPr id="3" name="Content Placeholder 2">
            <a:extLst>
              <a:ext uri="{FF2B5EF4-FFF2-40B4-BE49-F238E27FC236}">
                <a16:creationId xmlns:a16="http://schemas.microsoft.com/office/drawing/2014/main" id="{513C986B-E141-4E38-A045-75ACD56F13EC}"/>
              </a:ext>
            </a:extLst>
          </p:cNvPr>
          <p:cNvSpPr>
            <a:spLocks noGrp="1"/>
          </p:cNvSpPr>
          <p:nvPr>
            <p:ph idx="1"/>
          </p:nvPr>
        </p:nvSpPr>
        <p:spPr/>
        <p:txBody>
          <a:bodyPr/>
          <a:lstStyle/>
          <a:p>
            <a:r>
              <a:rPr lang="en-GB" dirty="0"/>
              <a:t>Research the way that workgroups are implemented in Windows 10 and also in Azure.</a:t>
            </a:r>
          </a:p>
          <a:p>
            <a:r>
              <a:rPr lang="en-GB" dirty="0"/>
              <a:t>Add this to the research document that will be used through the MD100 course</a:t>
            </a:r>
          </a:p>
          <a:p>
            <a:r>
              <a:rPr lang="en-GB"/>
              <a:t>You </a:t>
            </a:r>
            <a:r>
              <a:rPr lang="en-GB" dirty="0"/>
              <a:t>can look back to and reference anything to do with Azure and Non-Azure Workgroups/resource groups</a:t>
            </a:r>
          </a:p>
        </p:txBody>
      </p:sp>
    </p:spTree>
    <p:extLst>
      <p:ext uri="{BB962C8B-B14F-4D97-AF65-F5344CB8AC3E}">
        <p14:creationId xmlns:p14="http://schemas.microsoft.com/office/powerpoint/2010/main" val="411396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2F50-190A-487A-B830-373299AFC47F}"/>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F452F2E4-85BE-4A3C-B10F-E9A9925F75D8}"/>
              </a:ext>
            </a:extLst>
          </p:cNvPr>
          <p:cNvSpPr>
            <a:spLocks noGrp="1"/>
          </p:cNvSpPr>
          <p:nvPr>
            <p:ph idx="1"/>
          </p:nvPr>
        </p:nvSpPr>
        <p:spPr/>
        <p:txBody>
          <a:bodyPr/>
          <a:lstStyle/>
          <a:p>
            <a:r>
              <a:rPr lang="en-GB" dirty="0"/>
              <a:t>There will be some exam questions following this section. </a:t>
            </a:r>
          </a:p>
          <a:p>
            <a:endParaRPr lang="en-GB" dirty="0"/>
          </a:p>
        </p:txBody>
      </p:sp>
    </p:spTree>
    <p:extLst>
      <p:ext uri="{BB962C8B-B14F-4D97-AF65-F5344CB8AC3E}">
        <p14:creationId xmlns:p14="http://schemas.microsoft.com/office/powerpoint/2010/main" val="328485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608</Words>
  <Application>Microsoft Office PowerPoint</Application>
  <PresentationFormat>Widescreen</PresentationFormat>
  <Paragraphs>33</Paragraphs>
  <Slides>9</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Theme1</vt:lpstr>
      <vt:lpstr>MD100 Security</vt:lpstr>
      <vt:lpstr>Security Features </vt:lpstr>
      <vt:lpstr>Security Features </vt:lpstr>
      <vt:lpstr>Security Features </vt:lpstr>
      <vt:lpstr>Security Features </vt:lpstr>
      <vt:lpstr>Security Features </vt:lpstr>
      <vt:lpstr>Security Features </vt:lpstr>
      <vt:lpstr>Security Features and Workgroups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MD100 Security</dc:title>
  <dc:creator>Andrew Cracknell</dc:creator>
  <cp:lastModifiedBy>Andrew Cracknell</cp:lastModifiedBy>
  <cp:revision>1</cp:revision>
  <dcterms:created xsi:type="dcterms:W3CDTF">2021-01-22T09:08:39Z</dcterms:created>
  <dcterms:modified xsi:type="dcterms:W3CDTF">2021-01-22T09:20:28Z</dcterms:modified>
</cp:coreProperties>
</file>