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8" r:id="rId1"/>
  </p:sldMasterIdLst>
  <p:notesMasterIdLst>
    <p:notesMasterId r:id="rId28"/>
  </p:notesMasterIdLst>
  <p:sldIdLst>
    <p:sldId id="297" r:id="rId2"/>
    <p:sldId id="316" r:id="rId3"/>
    <p:sldId id="317" r:id="rId4"/>
    <p:sldId id="343" r:id="rId5"/>
    <p:sldId id="344" r:id="rId6"/>
    <p:sldId id="345" r:id="rId7"/>
    <p:sldId id="346" r:id="rId8"/>
    <p:sldId id="347" r:id="rId9"/>
    <p:sldId id="348" r:id="rId10"/>
    <p:sldId id="349" r:id="rId11"/>
    <p:sldId id="350" r:id="rId12"/>
    <p:sldId id="351" r:id="rId13"/>
    <p:sldId id="352" r:id="rId14"/>
    <p:sldId id="353" r:id="rId15"/>
    <p:sldId id="354" r:id="rId16"/>
    <p:sldId id="355" r:id="rId17"/>
    <p:sldId id="356" r:id="rId18"/>
    <p:sldId id="357" r:id="rId19"/>
    <p:sldId id="358" r:id="rId20"/>
    <p:sldId id="359" r:id="rId21"/>
    <p:sldId id="360" r:id="rId22"/>
    <p:sldId id="361" r:id="rId23"/>
    <p:sldId id="362" r:id="rId24"/>
    <p:sldId id="363" r:id="rId25"/>
    <p:sldId id="364" r:id="rId26"/>
    <p:sldId id="365" r:id="rId27"/>
  </p:sldIdLst>
  <p:sldSz cx="9144000" cy="6858000" type="screen4x3"/>
  <p:notesSz cx="10223500" cy="7099300"/>
  <p:defaultTextStyle>
    <a:defPPr>
      <a:defRPr lang="en-GB"/>
    </a:defPPr>
    <a:lvl1pPr algn="l" defTabSz="467194" rtl="0" fontAlgn="base">
      <a:spcBef>
        <a:spcPts val="598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1pPr>
    <a:lvl2pPr marL="772602" indent="-297155" algn="l" defTabSz="467194" rtl="0" fontAlgn="base">
      <a:spcBef>
        <a:spcPts val="598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2pPr>
    <a:lvl3pPr marL="1188619" indent="-237724" algn="l" defTabSz="467194" rtl="0" fontAlgn="base">
      <a:spcBef>
        <a:spcPts val="598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3pPr>
    <a:lvl4pPr marL="1664067" indent="-237724" algn="l" defTabSz="467194" rtl="0" fontAlgn="base">
      <a:spcBef>
        <a:spcPts val="598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4pPr>
    <a:lvl5pPr marL="2139514" indent="-237724" algn="l" defTabSz="467194" rtl="0" fontAlgn="base">
      <a:spcBef>
        <a:spcPts val="598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5pPr>
    <a:lvl6pPr marL="2377238" algn="l" defTabSz="950895" rtl="0" eaLnBrk="1" latinLnBrk="0" hangingPunct="1">
      <a:defRPr sz="2400"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6pPr>
    <a:lvl7pPr marL="2852686" algn="l" defTabSz="950895" rtl="0" eaLnBrk="1" latinLnBrk="0" hangingPunct="1">
      <a:defRPr sz="2400"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7pPr>
    <a:lvl8pPr marL="3328133" algn="l" defTabSz="950895" rtl="0" eaLnBrk="1" latinLnBrk="0" hangingPunct="1">
      <a:defRPr sz="2400"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8pPr>
    <a:lvl9pPr marL="3803581" algn="l" defTabSz="950895" rtl="0" eaLnBrk="1" latinLnBrk="0" hangingPunct="1">
      <a:defRPr sz="2400"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000">
          <p15:clr>
            <a:srgbClr val="A4A3A4"/>
          </p15:clr>
        </p15:guide>
        <p15:guide id="2" pos="311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0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000"/>
        <p:guide pos="311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1"/>
          <p:cNvSpPr>
            <a:spLocks noChangeArrowheads="1"/>
          </p:cNvSpPr>
          <p:nvPr/>
        </p:nvSpPr>
        <p:spPr bwMode="auto">
          <a:xfrm>
            <a:off x="0" y="0"/>
            <a:ext cx="10223500" cy="70993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2531" name="AutoShape 2"/>
          <p:cNvSpPr>
            <a:spLocks noChangeArrowheads="1"/>
          </p:cNvSpPr>
          <p:nvPr/>
        </p:nvSpPr>
        <p:spPr bwMode="auto">
          <a:xfrm>
            <a:off x="0" y="0"/>
            <a:ext cx="10223500" cy="70993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2532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6370638" y="-9020175"/>
            <a:ext cx="12741276" cy="955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3076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1021894" y="3372168"/>
            <a:ext cx="8170570" cy="31913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73795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67194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3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72602" indent="-297155" algn="l" defTabSz="467194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3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88619" indent="-237724" algn="l" defTabSz="467194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3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64067" indent="-237724" algn="l" defTabSz="467194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3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39514" indent="-237724" algn="l" defTabSz="467194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3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377238" algn="l" defTabSz="95089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52686" algn="l" defTabSz="95089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28133" algn="l" defTabSz="95089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03581" algn="l" defTabSz="95089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0486" y="6348330"/>
            <a:ext cx="378080" cy="365125"/>
          </a:xfrm>
        </p:spPr>
        <p:txBody>
          <a:bodyPr/>
          <a:lstStyle/>
          <a:p>
            <a:pPr>
              <a:defRPr/>
            </a:pPr>
            <a:fld id="{CEC59721-CD3C-4DEC-9D21-B62185327E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271" y="738533"/>
            <a:ext cx="841295" cy="3838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784" y="32516"/>
            <a:ext cx="1323782" cy="7060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48" y="118346"/>
            <a:ext cx="315302" cy="53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589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327F89-09AF-4C1D-9228-6F632C6C91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73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36B834-52D2-4BED-8945-4C8D427913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319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585858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27660" y="1380490"/>
            <a:ext cx="2626519" cy="2492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375653" y="1946910"/>
            <a:ext cx="2630328" cy="1869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2BCF185-3D43-4905-BB25-591A09DE35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5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616" y="365126"/>
            <a:ext cx="8692816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616" y="1825625"/>
            <a:ext cx="8692816" cy="493595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81524" y="6396457"/>
            <a:ext cx="345908" cy="365125"/>
          </a:xfrm>
        </p:spPr>
        <p:txBody>
          <a:bodyPr/>
          <a:lstStyle/>
          <a:p>
            <a:pPr>
              <a:defRPr/>
            </a:pPr>
            <a:fld id="{B9BCCF21-72A4-4E07-B95D-3B998D9A9F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86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711" y="1709739"/>
            <a:ext cx="8506327" cy="2852737"/>
          </a:xfrm>
        </p:spPr>
        <p:txBody>
          <a:bodyPr anchor="b"/>
          <a:lstStyle>
            <a:lvl1pPr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711" y="4589464"/>
            <a:ext cx="8506327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49177" y="6356351"/>
            <a:ext cx="327860" cy="365125"/>
          </a:xfrm>
        </p:spPr>
        <p:txBody>
          <a:bodyPr/>
          <a:lstStyle/>
          <a:p>
            <a:pPr>
              <a:defRPr/>
            </a:pPr>
            <a:fld id="{5FE91EF2-685D-4E3B-A6CF-AB018A878F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84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50606" cy="132556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8550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50106" cy="48550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9256" y="6315577"/>
            <a:ext cx="400050" cy="365125"/>
          </a:xfrm>
        </p:spPr>
        <p:txBody>
          <a:bodyPr/>
          <a:lstStyle/>
          <a:p>
            <a:pPr>
              <a:defRPr/>
            </a:pPr>
            <a:fld id="{D484702B-B631-4E88-8100-A2DFBBFAEC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724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2471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4216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4216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7510" y="6356351"/>
            <a:ext cx="378080" cy="365125"/>
          </a:xfrm>
        </p:spPr>
        <p:txBody>
          <a:bodyPr/>
          <a:lstStyle/>
          <a:p>
            <a:pPr>
              <a:defRPr/>
            </a:pPr>
            <a:fld id="{4449D3B8-06D7-4218-BF94-C323FEC532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49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A30AC-46CD-4C50-A4DD-24C1328493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10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485EAA-46C2-47FB-84B6-C6A809BCF6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95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573405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399"/>
            <a:ext cx="2949178" cy="466407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2CAF24-3F80-421A-9186-44421844E6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80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B2DB7-325B-4B9D-9C1F-D2145A8043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88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0486" y="6356351"/>
            <a:ext cx="378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2BCF185-3D43-4905-BB25-591A09DE35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271" y="738533"/>
            <a:ext cx="841295" cy="3838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784" y="32516"/>
            <a:ext cx="1323782" cy="7060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48" y="118346"/>
            <a:ext cx="315302" cy="53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712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PHP: Login with a database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240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login02.php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$</a:t>
            </a:r>
            <a:r>
              <a:rPr lang="en-GB" dirty="0" err="1">
                <a:latin typeface="Comic Sans MS" panose="030F0702030302020204" pitchFamily="66" charset="0"/>
              </a:rPr>
              <a:t>rs</a:t>
            </a:r>
            <a:r>
              <a:rPr lang="en-GB" dirty="0">
                <a:latin typeface="Comic Sans MS" panose="030F0702030302020204" pitchFamily="66" charset="0"/>
              </a:rPr>
              <a:t> = </a:t>
            </a:r>
            <a:r>
              <a:rPr lang="en-GB" dirty="0" err="1">
                <a:latin typeface="Comic Sans MS" panose="030F0702030302020204" pitchFamily="66" charset="0"/>
              </a:rPr>
              <a:t>mysqli_query</a:t>
            </a:r>
            <a:r>
              <a:rPr lang="en-GB" dirty="0">
                <a:latin typeface="Comic Sans MS" panose="030F0702030302020204" pitchFamily="66" charset="0"/>
              </a:rPr>
              <a:t>($conn, $</a:t>
            </a:r>
            <a:r>
              <a:rPr lang="en-GB" dirty="0" err="1">
                <a:latin typeface="Comic Sans MS" panose="030F0702030302020204" pitchFamily="66" charset="0"/>
              </a:rPr>
              <a:t>sql</a:t>
            </a:r>
            <a:r>
              <a:rPr lang="en-GB" dirty="0">
                <a:latin typeface="Comic Sans MS" panose="030F0702030302020204" pitchFamily="66" charset="0"/>
              </a:rPr>
              <a:t>); 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		$result = </a:t>
            </a:r>
            <a:r>
              <a:rPr lang="en-GB" dirty="0" err="1">
                <a:latin typeface="Comic Sans MS" panose="030F0702030302020204" pitchFamily="66" charset="0"/>
              </a:rPr>
              <a:t>mysqli_num_rows</a:t>
            </a:r>
            <a:r>
              <a:rPr lang="en-GB" dirty="0">
                <a:latin typeface="Comic Sans MS" panose="030F0702030302020204" pitchFamily="66" charset="0"/>
              </a:rPr>
              <a:t>($</a:t>
            </a:r>
            <a:r>
              <a:rPr lang="en-GB" dirty="0" err="1">
                <a:latin typeface="Comic Sans MS" panose="030F0702030302020204" pitchFamily="66" charset="0"/>
              </a:rPr>
              <a:t>rs</a:t>
            </a:r>
            <a:r>
              <a:rPr lang="en-GB" dirty="0">
                <a:latin typeface="Comic Sans MS" panose="030F0702030302020204" pitchFamily="66" charset="0"/>
              </a:rPr>
              <a:t>); 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		if ($result &gt; 0) 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			$validated = true;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	if($validated) {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		$_SESSION['login'] = "OK";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		$_SESSION['username'] = $user;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		$_SESSION['password'] = $pass;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		header('Location: </a:t>
            </a:r>
            <a:r>
              <a:rPr lang="en-GB" dirty="0" err="1">
                <a:latin typeface="Comic Sans MS" panose="030F0702030302020204" pitchFamily="66" charset="0"/>
              </a:rPr>
              <a:t>protected.php</a:t>
            </a:r>
            <a:r>
              <a:rPr lang="en-GB" dirty="0">
                <a:latin typeface="Comic Sans MS" panose="030F0702030302020204" pitchFamily="66" charset="0"/>
              </a:rPr>
              <a:t>');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5872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login02.php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else {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$_SESSION['login'] = "";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echo "Invalid username or password.";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else $_SESSION['login'] = "";</a:t>
            </a:r>
          </a:p>
          <a:p>
            <a:pPr marL="0" indent="0">
              <a:buNone/>
            </a:pPr>
            <a:r>
              <a:rPr lang="en-US">
                <a:latin typeface="Comic Sans MS" panose="030F0702030302020204" pitchFamily="66" charset="0"/>
              </a:rPr>
              <a:t>?&gt;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018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login02.php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&lt;html&gt;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&lt;body&gt;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&lt;h1&gt;Login Page 2&lt;/h1&gt;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&lt;p&gt;Please enter your username and password:&lt;/p&gt;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&lt;form action="login2.php" method="post"&gt;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&lt;table&gt;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……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……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&lt;/table&gt;……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124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protected2.php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&lt;?</a:t>
            </a:r>
            <a:r>
              <a:rPr lang="en-US" dirty="0" err="1">
                <a:latin typeface="Comic Sans MS" panose="030F0702030302020204" pitchFamily="66" charset="0"/>
              </a:rPr>
              <a:t>php</a:t>
            </a:r>
            <a:r>
              <a:rPr lang="en-US" dirty="0"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r>
              <a:rPr lang="en-US" dirty="0" err="1">
                <a:latin typeface="Comic Sans MS" panose="030F0702030302020204" pitchFamily="66" charset="0"/>
              </a:rPr>
              <a:t>session_start</a:t>
            </a:r>
            <a:r>
              <a:rPr lang="en-US" dirty="0">
                <a:latin typeface="Comic Sans MS" panose="030F0702030302020204" pitchFamily="66" charset="0"/>
              </a:rPr>
              <a:t>();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if($_SESSION['login'] != "OK") {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header('Location: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login2.php</a:t>
            </a:r>
            <a:r>
              <a:rPr lang="en-US" dirty="0">
                <a:latin typeface="Comic Sans MS" panose="030F0702030302020204" pitchFamily="66" charset="0"/>
              </a:rPr>
              <a:t>');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exit();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}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?&gt;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191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921395"/>
          </a:xfrm>
        </p:spPr>
        <p:txBody>
          <a:bodyPr/>
          <a:lstStyle/>
          <a:p>
            <a:r>
              <a:rPr lang="en-GB" dirty="0"/>
              <a:t>protected2.php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6120680"/>
          </a:xfrm>
        </p:spPr>
        <p:txBody>
          <a:bodyPr/>
          <a:lstStyle/>
          <a:p>
            <a:r>
              <a:rPr lang="en-US" dirty="0"/>
              <a:t>If the admin logs in, then allow them to create a new user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800" dirty="0">
                <a:latin typeface="Comic Sans MS" panose="030F0702030302020204" pitchFamily="66" charset="0"/>
              </a:rPr>
              <a:t>&lt;h1&gt;Protected Web Page&lt;/h1&gt;</a:t>
            </a:r>
          </a:p>
          <a:p>
            <a:pPr marL="0" indent="0">
              <a:buNone/>
            </a:pPr>
            <a:r>
              <a:rPr lang="en-US" sz="2800" dirty="0">
                <a:latin typeface="Comic Sans MS" panose="030F0702030302020204" pitchFamily="66" charset="0"/>
              </a:rPr>
              <a:t>&lt;?</a:t>
            </a:r>
            <a:r>
              <a:rPr lang="en-US" sz="2800" dirty="0" err="1">
                <a:latin typeface="Comic Sans MS" panose="030F0702030302020204" pitchFamily="66" charset="0"/>
              </a:rPr>
              <a:t>php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r>
              <a:rPr lang="en-US" sz="2800" dirty="0">
                <a:latin typeface="Comic Sans MS" panose="030F0702030302020204" pitchFamily="66" charset="0"/>
              </a:rPr>
              <a:t>echo "&lt;p&gt;You have successfully logged in!&lt;/p&gt;"; echo "&lt;p&gt;Your username is: "; </a:t>
            </a:r>
          </a:p>
          <a:p>
            <a:pPr marL="0" indent="0">
              <a:buNone/>
            </a:pPr>
            <a:r>
              <a:rPr lang="en-US" sz="2800" dirty="0">
                <a:latin typeface="Comic Sans MS" panose="030F0702030302020204" pitchFamily="66" charset="0"/>
              </a:rPr>
              <a:t>echo $_SESSION['username']; </a:t>
            </a:r>
          </a:p>
          <a:p>
            <a:pPr marL="0" indent="0">
              <a:buNone/>
            </a:pPr>
            <a:r>
              <a:rPr lang="en-US" sz="2800" dirty="0">
                <a:latin typeface="Comic Sans MS" panose="030F0702030302020204" pitchFamily="66" charset="0"/>
              </a:rPr>
              <a:t>echo "&lt;</a:t>
            </a:r>
            <a:r>
              <a:rPr lang="en-US" sz="2800" dirty="0" err="1">
                <a:latin typeface="Comic Sans MS" panose="030F0702030302020204" pitchFamily="66" charset="0"/>
              </a:rPr>
              <a:t>br</a:t>
            </a:r>
            <a:r>
              <a:rPr lang="en-US" sz="2800" dirty="0">
                <a:latin typeface="Comic Sans MS" panose="030F0702030302020204" pitchFamily="66" charset="0"/>
              </a:rPr>
              <a:t>/&gt;"; </a:t>
            </a:r>
          </a:p>
          <a:p>
            <a:pPr marL="0" indent="0">
              <a:buNone/>
            </a:pPr>
            <a:r>
              <a:rPr lang="en-US" sz="2800" dirty="0">
                <a:latin typeface="Comic Sans MS" panose="030F0702030302020204" pitchFamily="66" charset="0"/>
              </a:rPr>
              <a:t>echo "Your password is: "; </a:t>
            </a:r>
          </a:p>
          <a:p>
            <a:pPr marL="0" indent="0">
              <a:buNone/>
            </a:pPr>
            <a:r>
              <a:rPr lang="en-US" sz="2800" dirty="0">
                <a:latin typeface="Comic Sans MS" panose="030F0702030302020204" pitchFamily="66" charset="0"/>
              </a:rPr>
              <a:t>echo $_SESSION['password']; </a:t>
            </a:r>
          </a:p>
          <a:p>
            <a:pPr marL="0" indent="0">
              <a:buNone/>
            </a:pPr>
            <a:r>
              <a:rPr lang="en-US" sz="2800" dirty="0">
                <a:latin typeface="Comic Sans MS" panose="030F0702030302020204" pitchFamily="66" charset="0"/>
              </a:rPr>
              <a:t>echo "&lt;/p&gt;";</a:t>
            </a:r>
          </a:p>
        </p:txBody>
      </p:sp>
    </p:spTree>
    <p:extLst>
      <p:ext uri="{BB962C8B-B14F-4D97-AF65-F5344CB8AC3E}">
        <p14:creationId xmlns:p14="http://schemas.microsoft.com/office/powerpoint/2010/main" val="34551658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protected2.php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if($_SESSION['username'] == 'admin') {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echo "&lt;p&gt;&lt;a </a:t>
            </a:r>
            <a:r>
              <a:rPr lang="en-US" dirty="0" err="1">
                <a:latin typeface="Comic Sans MS" panose="030F0702030302020204" pitchFamily="66" charset="0"/>
              </a:rPr>
              <a:t>href</a:t>
            </a:r>
            <a:r>
              <a:rPr lang="en-US" dirty="0">
                <a:latin typeface="Comic Sans MS" panose="030F0702030302020204" pitchFamily="66" charset="0"/>
              </a:rPr>
              <a:t>='</a:t>
            </a:r>
            <a:r>
              <a:rPr lang="en-US" dirty="0" err="1">
                <a:latin typeface="Comic Sans MS" panose="030F0702030302020204" pitchFamily="66" charset="0"/>
              </a:rPr>
              <a:t>create_user.php</a:t>
            </a:r>
            <a:r>
              <a:rPr lang="en-US" dirty="0">
                <a:latin typeface="Comic Sans MS" panose="030F0702030302020204" pitchFamily="66" charset="0"/>
              </a:rPr>
              <a:t>'&gt;Create a new user&lt;/a&gt;&lt;/p&gt;";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 }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?&gt;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&lt;/body&gt;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&lt;/html&gt;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535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Create a User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page is similar to the login page but entering the details creates a new entry in the table</a:t>
            </a:r>
          </a:p>
          <a:p>
            <a:r>
              <a:rPr lang="en-US" dirty="0"/>
              <a:t>Save this as </a:t>
            </a:r>
            <a:r>
              <a:rPr lang="en-US" dirty="0" err="1"/>
              <a:t>create_user.php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43328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createuser.php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&lt;?</a:t>
            </a:r>
            <a:r>
              <a:rPr lang="en-GB" dirty="0" err="1">
                <a:latin typeface="Comic Sans MS" panose="030F0702030302020204" pitchFamily="66" charset="0"/>
              </a:rPr>
              <a:t>php</a:t>
            </a:r>
            <a:r>
              <a:rPr lang="en-GB" dirty="0"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r>
              <a:rPr lang="en-GB" dirty="0" err="1">
                <a:latin typeface="Comic Sans MS" panose="030F0702030302020204" pitchFamily="66" charset="0"/>
              </a:rPr>
              <a:t>session_start</a:t>
            </a:r>
            <a:r>
              <a:rPr lang="en-GB" dirty="0">
                <a:latin typeface="Comic Sans MS" panose="030F0702030302020204" pitchFamily="66" charset="0"/>
              </a:rPr>
              <a:t>(); 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if($_SESSION['login'] != "OK") { 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header('Location: login02.php'); 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exit(); 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} 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38764472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create_user.php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&lt;html&gt;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&lt;body&gt;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&lt;h1&gt;Create a new user&lt;/h1&gt;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&lt;p&gt;Please enter details for the new user:&lt;/p&gt;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&lt;form action="</a:t>
            </a:r>
            <a:r>
              <a:rPr lang="en-US" dirty="0" err="1">
                <a:latin typeface="Comic Sans MS" panose="030F0702030302020204" pitchFamily="66" charset="0"/>
              </a:rPr>
              <a:t>insertUser.php</a:t>
            </a:r>
            <a:r>
              <a:rPr lang="en-US" dirty="0">
                <a:latin typeface="Comic Sans MS" panose="030F0702030302020204" pitchFamily="66" charset="0"/>
              </a:rPr>
              <a:t>" method="post"&gt;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823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create_user.php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&lt;table&gt;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&lt;</a:t>
            </a:r>
            <a:r>
              <a:rPr lang="en-US" dirty="0" err="1">
                <a:latin typeface="Comic Sans MS" panose="030F0702030302020204" pitchFamily="66" charset="0"/>
              </a:rPr>
              <a:t>tr</a:t>
            </a:r>
            <a:r>
              <a:rPr lang="en-US" dirty="0">
                <a:latin typeface="Comic Sans MS" panose="030F0702030302020204" pitchFamily="66" charset="0"/>
              </a:rPr>
              <a:t>&gt;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&lt;td align="right"&gt;Username: &lt;/td&gt;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&lt;td&gt;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&lt;input size=\"20\" type="text" size="20" </a:t>
            </a:r>
            <a:r>
              <a:rPr lang="en-US" dirty="0" err="1">
                <a:latin typeface="Comic Sans MS" panose="030F0702030302020204" pitchFamily="66" charset="0"/>
              </a:rPr>
              <a:t>maxlength</a:t>
            </a:r>
            <a:r>
              <a:rPr lang="en-US" dirty="0">
                <a:latin typeface="Comic Sans MS" panose="030F0702030302020204" pitchFamily="66" charset="0"/>
              </a:rPr>
              <a:t>="15" name="</a:t>
            </a:r>
            <a:r>
              <a:rPr lang="en-US" dirty="0" err="1">
                <a:latin typeface="Comic Sans MS" panose="030F0702030302020204" pitchFamily="66" charset="0"/>
              </a:rPr>
              <a:t>new_username</a:t>
            </a:r>
            <a:r>
              <a:rPr lang="en-US" dirty="0">
                <a:latin typeface="Comic Sans MS" panose="030F0702030302020204" pitchFamily="66" charset="0"/>
              </a:rPr>
              <a:t>"&gt;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&lt;/td&gt;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&lt;/</a:t>
            </a:r>
            <a:r>
              <a:rPr lang="en-US" dirty="0" err="1">
                <a:latin typeface="Comic Sans MS" panose="030F0702030302020204" pitchFamily="66" charset="0"/>
              </a:rPr>
              <a:t>tr</a:t>
            </a:r>
            <a:r>
              <a:rPr lang="en-US" dirty="0">
                <a:latin typeface="Comic Sans MS" panose="030F0702030302020204" pitchFamily="66" charset="0"/>
              </a:rPr>
              <a:t>&gt;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970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go through a worked example</a:t>
            </a:r>
          </a:p>
          <a:p>
            <a:r>
              <a:rPr lang="en-US" dirty="0"/>
              <a:t>You will need to create a database in </a:t>
            </a:r>
            <a:r>
              <a:rPr lang="en-US" dirty="0" err="1"/>
              <a:t>phpmyadmin</a:t>
            </a:r>
            <a:r>
              <a:rPr lang="en-US" dirty="0"/>
              <a:t> called login</a:t>
            </a:r>
          </a:p>
        </p:txBody>
      </p:sp>
    </p:spTree>
    <p:extLst>
      <p:ext uri="{BB962C8B-B14F-4D97-AF65-F5344CB8AC3E}">
        <p14:creationId xmlns:p14="http://schemas.microsoft.com/office/powerpoint/2010/main" val="399042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create_user.php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9036496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&lt;</a:t>
            </a:r>
            <a:r>
              <a:rPr lang="en-US" dirty="0" err="1">
                <a:latin typeface="Comic Sans MS" panose="030F0702030302020204" pitchFamily="66" charset="0"/>
              </a:rPr>
              <a:t>tr</a:t>
            </a:r>
            <a:r>
              <a:rPr lang="en-US" dirty="0">
                <a:latin typeface="Comic Sans MS" panose="030F0702030302020204" pitchFamily="66" charset="0"/>
              </a:rPr>
              <a:t>&gt;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&lt;td align="right"&gt;Password: &lt;/td&gt;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&lt;td&gt;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&lt;input size="20" type="password" size="20" </a:t>
            </a:r>
            <a:r>
              <a:rPr lang="en-US" dirty="0" err="1">
                <a:latin typeface="Comic Sans MS" panose="030F0702030302020204" pitchFamily="66" charset="0"/>
              </a:rPr>
              <a:t>maxlength</a:t>
            </a:r>
            <a:r>
              <a:rPr lang="en-US" dirty="0">
                <a:latin typeface="Comic Sans MS" panose="030F0702030302020204" pitchFamily="66" charset="0"/>
              </a:rPr>
              <a:t>="15" name="</a:t>
            </a:r>
            <a:r>
              <a:rPr lang="en-US" dirty="0" err="1">
                <a:latin typeface="Comic Sans MS" panose="030F0702030302020204" pitchFamily="66" charset="0"/>
              </a:rPr>
              <a:t>new_password</a:t>
            </a:r>
            <a:r>
              <a:rPr lang="en-US" dirty="0">
                <a:latin typeface="Comic Sans MS" panose="030F0702030302020204" pitchFamily="66" charset="0"/>
              </a:rPr>
              <a:t>"&gt;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&lt;/td&gt;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1151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create_user.php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036496" cy="532859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Comic Sans MS" panose="030F0702030302020204" pitchFamily="66" charset="0"/>
              </a:rPr>
              <a:t>&lt;/</a:t>
            </a:r>
            <a:r>
              <a:rPr lang="en-US" sz="2400" dirty="0" err="1">
                <a:latin typeface="Comic Sans MS" panose="030F0702030302020204" pitchFamily="66" charset="0"/>
              </a:rPr>
              <a:t>tr</a:t>
            </a:r>
            <a:r>
              <a:rPr lang="en-US" sz="2400" dirty="0">
                <a:latin typeface="Comic Sans MS" panose="030F0702030302020204" pitchFamily="66" charset="0"/>
              </a:rPr>
              <a:t>&gt; </a:t>
            </a:r>
          </a:p>
          <a:p>
            <a:pPr marL="0" indent="0">
              <a:buNone/>
            </a:pPr>
            <a:r>
              <a:rPr lang="en-US" sz="2400" dirty="0">
                <a:latin typeface="Comic Sans MS" panose="030F0702030302020204" pitchFamily="66" charset="0"/>
              </a:rPr>
              <a:t>&lt;</a:t>
            </a:r>
            <a:r>
              <a:rPr lang="en-US" sz="2400" dirty="0" err="1">
                <a:latin typeface="Comic Sans MS" panose="030F0702030302020204" pitchFamily="66" charset="0"/>
              </a:rPr>
              <a:t>tr</a:t>
            </a:r>
            <a:r>
              <a:rPr lang="en-US" sz="2400" dirty="0">
                <a:latin typeface="Comic Sans MS" panose="030F0702030302020204" pitchFamily="66" charset="0"/>
              </a:rPr>
              <a:t>&gt; </a:t>
            </a:r>
          </a:p>
          <a:p>
            <a:pPr marL="0" indent="0">
              <a:buNone/>
            </a:pPr>
            <a:r>
              <a:rPr lang="en-US" sz="2400" dirty="0">
                <a:latin typeface="Comic Sans MS" panose="030F0702030302020204" pitchFamily="66" charset="0"/>
              </a:rPr>
              <a:t>td&gt; </a:t>
            </a:r>
          </a:p>
          <a:p>
            <a:pPr marL="0" indent="0">
              <a:buNone/>
            </a:pPr>
            <a:r>
              <a:rPr lang="en-US" sz="2400" dirty="0">
                <a:latin typeface="Comic Sans MS" panose="030F0702030302020204" pitchFamily="66" charset="0"/>
              </a:rPr>
              <a:t>&lt;/td&gt; </a:t>
            </a:r>
          </a:p>
          <a:p>
            <a:pPr marL="0" indent="0">
              <a:buNone/>
            </a:pPr>
            <a:r>
              <a:rPr lang="en-US" sz="2400" dirty="0">
                <a:latin typeface="Comic Sans MS" panose="030F0702030302020204" pitchFamily="66" charset="0"/>
              </a:rPr>
              <a:t>&lt;td </a:t>
            </a:r>
            <a:r>
              <a:rPr lang="en-US" sz="2400" dirty="0" err="1">
                <a:latin typeface="Comic Sans MS" panose="030F0702030302020204" pitchFamily="66" charset="0"/>
              </a:rPr>
              <a:t>colspan</a:t>
            </a:r>
            <a:r>
              <a:rPr lang="en-US" sz="2400" dirty="0">
                <a:latin typeface="Comic Sans MS" panose="030F0702030302020204" pitchFamily="66" charset="0"/>
              </a:rPr>
              <a:t>="2" align="left"&gt;</a:t>
            </a:r>
          </a:p>
          <a:p>
            <a:pPr marL="0" indent="0">
              <a:buNone/>
            </a:pPr>
            <a:r>
              <a:rPr lang="en-US" sz="2400" dirty="0">
                <a:latin typeface="Comic Sans MS" panose="030F0702030302020204" pitchFamily="66" charset="0"/>
              </a:rPr>
              <a:t>&lt;input type="submit" value="Create user"&gt;</a:t>
            </a:r>
          </a:p>
          <a:p>
            <a:pPr marL="0" indent="0">
              <a:buNone/>
            </a:pPr>
            <a:r>
              <a:rPr lang="en-US" sz="2400" dirty="0">
                <a:latin typeface="Comic Sans MS" panose="030F0702030302020204" pitchFamily="66" charset="0"/>
              </a:rPr>
              <a:t>&lt;/td&gt; </a:t>
            </a:r>
          </a:p>
          <a:p>
            <a:pPr marL="0" indent="0">
              <a:buNone/>
            </a:pPr>
            <a:r>
              <a:rPr lang="en-US" sz="2400" dirty="0">
                <a:latin typeface="Comic Sans MS" panose="030F0702030302020204" pitchFamily="66" charset="0"/>
              </a:rPr>
              <a:t>&lt;/</a:t>
            </a:r>
            <a:r>
              <a:rPr lang="en-US" sz="2400" dirty="0" err="1">
                <a:latin typeface="Comic Sans MS" panose="030F0702030302020204" pitchFamily="66" charset="0"/>
              </a:rPr>
              <a:t>tr</a:t>
            </a:r>
            <a:r>
              <a:rPr lang="en-US" sz="2400" dirty="0">
                <a:latin typeface="Comic Sans MS" panose="030F0702030302020204" pitchFamily="66" charset="0"/>
              </a:rPr>
              <a:t>&gt; </a:t>
            </a:r>
          </a:p>
          <a:p>
            <a:pPr marL="0" indent="0">
              <a:buNone/>
            </a:pPr>
            <a:r>
              <a:rPr lang="en-US" sz="2400" dirty="0">
                <a:latin typeface="Comic Sans MS" panose="030F0702030302020204" pitchFamily="66" charset="0"/>
              </a:rPr>
              <a:t>&lt;/table&gt; </a:t>
            </a:r>
          </a:p>
          <a:p>
            <a:pPr marL="0" indent="0">
              <a:buNone/>
            </a:pPr>
            <a:r>
              <a:rPr lang="en-US" sz="2400" dirty="0">
                <a:latin typeface="Comic Sans MS" panose="030F0702030302020204" pitchFamily="66" charset="0"/>
              </a:rPr>
              <a:t>&lt;/form&gt; </a:t>
            </a:r>
          </a:p>
          <a:p>
            <a:pPr marL="0" indent="0">
              <a:buNone/>
            </a:pPr>
            <a:r>
              <a:rPr lang="en-US" sz="2400" dirty="0">
                <a:latin typeface="Comic Sans MS" panose="030F0702030302020204" pitchFamily="66" charset="0"/>
              </a:rPr>
              <a:t>&lt;/body&gt; </a:t>
            </a:r>
          </a:p>
          <a:p>
            <a:pPr marL="0" indent="0">
              <a:buNone/>
            </a:pPr>
            <a:r>
              <a:rPr lang="en-US" sz="2400" dirty="0">
                <a:latin typeface="Comic Sans MS" panose="030F0702030302020204" pitchFamily="66" charset="0"/>
              </a:rPr>
              <a:t>&lt;/html&gt;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3941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Insert User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create_user</a:t>
            </a:r>
            <a:r>
              <a:rPr lang="en-US" dirty="0"/>
              <a:t> form calls </a:t>
            </a:r>
            <a:r>
              <a:rPr lang="en-US" dirty="0" err="1"/>
              <a:t>insert_user</a:t>
            </a:r>
            <a:endParaRPr lang="en-US" dirty="0"/>
          </a:p>
          <a:p>
            <a:r>
              <a:rPr lang="en-US" dirty="0"/>
              <a:t>The insert script has to:</a:t>
            </a:r>
          </a:p>
          <a:p>
            <a:pPr lvl="1"/>
            <a:r>
              <a:rPr lang="en-US" dirty="0"/>
              <a:t>Insert the new user into the table</a:t>
            </a:r>
          </a:p>
          <a:p>
            <a:pPr lvl="1"/>
            <a:r>
              <a:rPr lang="en-US" dirty="0"/>
              <a:t>Offer a choice of continuing the application or logging out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26754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insertUser.php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53135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&lt;html&gt; 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&lt;body&gt; 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&lt;h1&gt;User Creation&lt;/h1&gt; 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&lt;?</a:t>
            </a:r>
            <a:r>
              <a:rPr lang="en-GB" dirty="0" err="1">
                <a:latin typeface="Comic Sans MS" panose="030F0702030302020204" pitchFamily="66" charset="0"/>
              </a:rPr>
              <a:t>php</a:t>
            </a:r>
            <a:r>
              <a:rPr lang="en-GB" dirty="0"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r>
              <a:rPr lang="en-GB" dirty="0" err="1">
                <a:latin typeface="Comic Sans MS" panose="030F0702030302020204" pitchFamily="66" charset="0"/>
              </a:rPr>
              <a:t>session_start</a:t>
            </a:r>
            <a:r>
              <a:rPr lang="en-GB" dirty="0">
                <a:latin typeface="Comic Sans MS" panose="030F0702030302020204" pitchFamily="66" charset="0"/>
              </a:rPr>
              <a:t>(); 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if($_SESSION['login'] != "OK") { header('Location: login02.php'); 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exit(); 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285441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insertUser.php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$</a:t>
            </a:r>
            <a:r>
              <a:rPr lang="en-US" dirty="0" err="1">
                <a:latin typeface="Comic Sans MS" panose="030F0702030302020204" pitchFamily="66" charset="0"/>
              </a:rPr>
              <a:t>new_user</a:t>
            </a:r>
            <a:r>
              <a:rPr lang="en-US" dirty="0">
                <a:latin typeface="Comic Sans MS" panose="030F0702030302020204" pitchFamily="66" charset="0"/>
              </a:rPr>
              <a:t> = $_POST["</a:t>
            </a:r>
            <a:r>
              <a:rPr lang="en-US" dirty="0" err="1">
                <a:latin typeface="Comic Sans MS" panose="030F0702030302020204" pitchFamily="66" charset="0"/>
              </a:rPr>
              <a:t>new_username</a:t>
            </a:r>
            <a:r>
              <a:rPr lang="en-US" dirty="0">
                <a:latin typeface="Comic Sans MS" panose="030F0702030302020204" pitchFamily="66" charset="0"/>
              </a:rPr>
              <a:t>"]; $</a:t>
            </a:r>
            <a:r>
              <a:rPr lang="en-US" dirty="0" err="1">
                <a:latin typeface="Comic Sans MS" panose="030F0702030302020204" pitchFamily="66" charset="0"/>
              </a:rPr>
              <a:t>new_pass</a:t>
            </a:r>
            <a:r>
              <a:rPr lang="en-US" dirty="0">
                <a:latin typeface="Comic Sans MS" panose="030F0702030302020204" pitchFamily="66" charset="0"/>
              </a:rPr>
              <a:t> = $_POST["</a:t>
            </a:r>
            <a:r>
              <a:rPr lang="en-US" dirty="0" err="1">
                <a:latin typeface="Comic Sans MS" panose="030F0702030302020204" pitchFamily="66" charset="0"/>
              </a:rPr>
              <a:t>new_password</a:t>
            </a:r>
            <a:r>
              <a:rPr lang="en-US" dirty="0">
                <a:latin typeface="Comic Sans MS" panose="030F0702030302020204" pitchFamily="66" charset="0"/>
              </a:rPr>
              <a:t>"];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$</a:t>
            </a:r>
            <a:r>
              <a:rPr lang="en-US" dirty="0" err="1">
                <a:latin typeface="Comic Sans MS" panose="030F0702030302020204" pitchFamily="66" charset="0"/>
              </a:rPr>
              <a:t>dbName</a:t>
            </a:r>
            <a:r>
              <a:rPr lang="en-US" dirty="0">
                <a:latin typeface="Comic Sans MS" panose="030F0702030302020204" pitchFamily="66" charset="0"/>
              </a:rPr>
              <a:t>="cl40-name";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$conn = @</a:t>
            </a:r>
            <a:r>
              <a:rPr lang="en-US" dirty="0" err="1">
                <a:latin typeface="Comic Sans MS" panose="030F0702030302020204" pitchFamily="66" charset="0"/>
              </a:rPr>
              <a:t>mysqli_connect</a:t>
            </a:r>
            <a:r>
              <a:rPr lang="en-US" dirty="0">
                <a:latin typeface="Comic Sans MS" panose="030F0702030302020204" pitchFamily="66" charset="0"/>
              </a:rPr>
              <a:t> ("79.170.44.85", "cl40-name", "password") or die ("Sorry - unable to connect to MySQL database.");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$</a:t>
            </a:r>
            <a:r>
              <a:rPr lang="en-US" dirty="0" err="1">
                <a:latin typeface="Comic Sans MS" panose="030F0702030302020204" pitchFamily="66" charset="0"/>
              </a:rPr>
              <a:t>rs</a:t>
            </a:r>
            <a:r>
              <a:rPr lang="en-US" dirty="0">
                <a:latin typeface="Comic Sans MS" panose="030F0702030302020204" pitchFamily="66" charset="0"/>
              </a:rPr>
              <a:t> = @</a:t>
            </a:r>
            <a:r>
              <a:rPr lang="en-US" dirty="0" err="1">
                <a:latin typeface="Comic Sans MS" panose="030F0702030302020204" pitchFamily="66" charset="0"/>
              </a:rPr>
              <a:t>mysqli_select_db</a:t>
            </a:r>
            <a:r>
              <a:rPr lang="en-US">
                <a:latin typeface="Comic Sans MS" panose="030F0702030302020204" pitchFamily="66" charset="0"/>
              </a:rPr>
              <a:t> ($</a:t>
            </a:r>
            <a:r>
              <a:rPr lang="en-US" dirty="0">
                <a:latin typeface="Comic Sans MS" panose="030F0702030302020204" pitchFamily="66" charset="0"/>
              </a:rPr>
              <a:t>conn, $</a:t>
            </a:r>
            <a:r>
              <a:rPr lang="en-US" dirty="0" err="1">
                <a:latin typeface="Comic Sans MS" panose="030F0702030302020204" pitchFamily="66" charset="0"/>
              </a:rPr>
              <a:t>dbName</a:t>
            </a:r>
            <a:r>
              <a:rPr lang="en-US" dirty="0">
                <a:latin typeface="Comic Sans MS" panose="030F0702030302020204" pitchFamily="66" charset="0"/>
              </a:rPr>
              <a:t>) or die ("error");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5478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$</a:t>
            </a:r>
            <a:r>
              <a:rPr lang="en-GB" dirty="0" err="1">
                <a:latin typeface="Comic Sans MS" panose="030F0702030302020204" pitchFamily="66" charset="0"/>
              </a:rPr>
              <a:t>sql</a:t>
            </a:r>
            <a:r>
              <a:rPr lang="en-GB" dirty="0">
                <a:latin typeface="Comic Sans MS" panose="030F0702030302020204" pitchFamily="66" charset="0"/>
              </a:rPr>
              <a:t> = "INSERT INTO user (username, password) VALUES ('$</a:t>
            </a:r>
            <a:r>
              <a:rPr lang="en-GB" dirty="0" err="1">
                <a:latin typeface="Comic Sans MS" panose="030F0702030302020204" pitchFamily="66" charset="0"/>
              </a:rPr>
              <a:t>new_user</a:t>
            </a:r>
            <a:r>
              <a:rPr lang="en-GB" dirty="0">
                <a:latin typeface="Comic Sans MS" panose="030F0702030302020204" pitchFamily="66" charset="0"/>
              </a:rPr>
              <a:t>', '$</a:t>
            </a:r>
            <a:r>
              <a:rPr lang="en-GB" dirty="0" err="1">
                <a:latin typeface="Comic Sans MS" panose="030F0702030302020204" pitchFamily="66" charset="0"/>
              </a:rPr>
              <a:t>new_pass</a:t>
            </a:r>
            <a:r>
              <a:rPr lang="en-GB" dirty="0">
                <a:latin typeface="Comic Sans MS" panose="030F0702030302020204" pitchFamily="66" charset="0"/>
              </a:rPr>
              <a:t>')"; </a:t>
            </a:r>
          </a:p>
          <a:p>
            <a:pPr marL="0" indent="0">
              <a:buNone/>
            </a:pPr>
            <a:r>
              <a:rPr lang="en-GB" dirty="0" err="1">
                <a:latin typeface="Comic Sans MS" panose="030F0702030302020204" pitchFamily="66" charset="0"/>
              </a:rPr>
              <a:t>mysqli_query</a:t>
            </a:r>
            <a:r>
              <a:rPr lang="en-GB" dirty="0">
                <a:latin typeface="Comic Sans MS" panose="030F0702030302020204" pitchFamily="66" charset="0"/>
              </a:rPr>
              <a:t>($conn, $</a:t>
            </a:r>
            <a:r>
              <a:rPr lang="en-GB" dirty="0" err="1">
                <a:latin typeface="Comic Sans MS" panose="030F0702030302020204" pitchFamily="66" charset="0"/>
              </a:rPr>
              <a:t>sql</a:t>
            </a:r>
            <a:r>
              <a:rPr lang="en-GB" dirty="0">
                <a:latin typeface="Comic Sans MS" panose="030F0702030302020204" pitchFamily="66" charset="0"/>
              </a:rPr>
              <a:t>) or die ("User creation failed."); 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echo "&lt;p&gt;User created successfully.&lt;/p&gt;";</a:t>
            </a:r>
          </a:p>
        </p:txBody>
      </p:sp>
    </p:spTree>
    <p:extLst>
      <p:ext uri="{BB962C8B-B14F-4D97-AF65-F5344CB8AC3E}">
        <p14:creationId xmlns:p14="http://schemas.microsoft.com/office/powerpoint/2010/main" val="10979372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echo "&lt;p&gt;Return to &lt;a </a:t>
            </a:r>
            <a:r>
              <a:rPr lang="en-US" dirty="0" err="1">
                <a:latin typeface="Comic Sans MS" panose="030F0702030302020204" pitchFamily="66" charset="0"/>
              </a:rPr>
              <a:t>href</a:t>
            </a:r>
            <a:r>
              <a:rPr lang="en-US" dirty="0">
                <a:latin typeface="Comic Sans MS" panose="030F0702030302020204" pitchFamily="66" charset="0"/>
              </a:rPr>
              <a:t> = '</a:t>
            </a:r>
            <a:r>
              <a:rPr lang="en-US" dirty="0" err="1">
                <a:latin typeface="Comic Sans MS" panose="030F0702030302020204" pitchFamily="66" charset="0"/>
              </a:rPr>
              <a:t>protected.php</a:t>
            </a:r>
            <a:r>
              <a:rPr lang="en-US" dirty="0">
                <a:latin typeface="Comic Sans MS" panose="030F0702030302020204" pitchFamily="66" charset="0"/>
              </a:rPr>
              <a:t>'&gt;application&lt;/a&gt; or &lt;a </a:t>
            </a:r>
            <a:r>
              <a:rPr lang="en-US" dirty="0" err="1">
                <a:latin typeface="Comic Sans MS" panose="030F0702030302020204" pitchFamily="66" charset="0"/>
              </a:rPr>
              <a:t>href</a:t>
            </a:r>
            <a:r>
              <a:rPr lang="en-US" dirty="0">
                <a:latin typeface="Comic Sans MS" panose="030F0702030302020204" pitchFamily="66" charset="0"/>
              </a:rPr>
              <a:t>='login02.php'&gt;log out&lt;/a&gt;&lt;/p&gt;";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?&gt;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&lt;/body&gt;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&lt;/html&gt;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944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create a login page that asks the user to enter a username and password.</a:t>
            </a:r>
          </a:p>
          <a:p>
            <a:r>
              <a:rPr lang="en-US" dirty="0"/>
              <a:t>If the credentials entered by the user match those in the database, a session variable called login will be set to "OK", and the user will be directed to the protected page.</a:t>
            </a:r>
          </a:p>
          <a:p>
            <a:r>
              <a:rPr lang="en-US" dirty="0"/>
              <a:t>The protected page will check login is "OK",</a:t>
            </a:r>
          </a:p>
          <a:p>
            <a:r>
              <a:rPr lang="en-US" dirty="0"/>
              <a:t>If it is not OK, the user is redirected to the login screen.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875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Database Login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we will  create a using  database in </a:t>
            </a:r>
            <a:r>
              <a:rPr lang="en-US" dirty="0" err="1"/>
              <a:t>mySql</a:t>
            </a:r>
            <a:r>
              <a:rPr lang="en-US" dirty="0"/>
              <a:t>.</a:t>
            </a:r>
          </a:p>
          <a:p>
            <a:r>
              <a:rPr lang="en-US" dirty="0"/>
              <a:t>You will need to use </a:t>
            </a:r>
            <a:r>
              <a:rPr lang="en-US" dirty="0" err="1"/>
              <a:t>phpMyAdmin</a:t>
            </a:r>
            <a:r>
              <a:rPr lang="en-US" dirty="0"/>
              <a:t> for this.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210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Database Login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password table (if not done so already)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CREATE TABLE user ( </a:t>
            </a:r>
            <a:r>
              <a:rPr lang="en-US" dirty="0" err="1">
                <a:latin typeface="Comic Sans MS" panose="030F0702030302020204" pitchFamily="66" charset="0"/>
              </a:rPr>
              <a:t>userID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int</a:t>
            </a:r>
            <a:r>
              <a:rPr lang="en-US" dirty="0">
                <a:latin typeface="Comic Sans MS" panose="030F0702030302020204" pitchFamily="66" charset="0"/>
              </a:rPr>
              <a:t> not null </a:t>
            </a:r>
            <a:r>
              <a:rPr lang="en-US" dirty="0" err="1">
                <a:latin typeface="Comic Sans MS" panose="030F0702030302020204" pitchFamily="66" charset="0"/>
              </a:rPr>
              <a:t>auto_increment</a:t>
            </a:r>
            <a:r>
              <a:rPr lang="en-US" dirty="0">
                <a:latin typeface="Comic Sans MS" panose="030F0702030302020204" pitchFamily="66" charset="0"/>
              </a:rPr>
              <a:t>, primary key(</a:t>
            </a:r>
            <a:r>
              <a:rPr lang="en-US" dirty="0" err="1">
                <a:latin typeface="Comic Sans MS" panose="030F0702030302020204" pitchFamily="66" charset="0"/>
              </a:rPr>
              <a:t>userID</a:t>
            </a:r>
            <a:r>
              <a:rPr lang="en-US" dirty="0">
                <a:latin typeface="Comic Sans MS" panose="030F0702030302020204" pitchFamily="66" charset="0"/>
              </a:rPr>
              <a:t>), username varchar(20) not null, password varchar(20) not null );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53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Create An Admin User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insert into user (username, password) values ("admin", "</a:t>
            </a:r>
            <a:r>
              <a:rPr lang="en-GB" dirty="0" err="1">
                <a:latin typeface="Comic Sans MS" panose="030F0702030302020204" pitchFamily="66" charset="0"/>
              </a:rPr>
              <a:t>letmein</a:t>
            </a:r>
            <a:r>
              <a:rPr lang="en-GB" dirty="0">
                <a:latin typeface="Comic Sans MS" panose="030F0702030302020204" pitchFamily="66" charset="0"/>
              </a:rPr>
              <a:t>");</a:t>
            </a:r>
          </a:p>
        </p:txBody>
      </p:sp>
    </p:spTree>
    <p:extLst>
      <p:ext uri="{BB962C8B-B14F-4D97-AF65-F5344CB8AC3E}">
        <p14:creationId xmlns:p14="http://schemas.microsoft.com/office/powerpoint/2010/main" val="415903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Modify the Login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Check with the database if the user and password are present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$</a:t>
            </a:r>
            <a:r>
              <a:rPr lang="en-GB" dirty="0" err="1">
                <a:latin typeface="Comic Sans MS" panose="030F0702030302020204" pitchFamily="66" charset="0"/>
              </a:rPr>
              <a:t>sql</a:t>
            </a:r>
            <a:r>
              <a:rPr lang="en-GB" dirty="0">
                <a:latin typeface="Comic Sans MS" panose="030F0702030302020204" pitchFamily="66" charset="0"/>
              </a:rPr>
              <a:t> = "SELECT </a:t>
            </a:r>
            <a:r>
              <a:rPr lang="en-GB" dirty="0" err="1">
                <a:latin typeface="Comic Sans MS" panose="030F0702030302020204" pitchFamily="66" charset="0"/>
              </a:rPr>
              <a:t>userID</a:t>
            </a:r>
            <a:r>
              <a:rPr lang="en-GB" dirty="0">
                <a:latin typeface="Comic Sans MS" panose="030F0702030302020204" pitchFamily="66" charset="0"/>
              </a:rPr>
              <a:t> FROM user WHERE username = '$user' AND password = '$pass'"; $</a:t>
            </a:r>
            <a:r>
              <a:rPr lang="en-GB" dirty="0" err="1">
                <a:latin typeface="Comic Sans MS" panose="030F0702030302020204" pitchFamily="66" charset="0"/>
              </a:rPr>
              <a:t>rs</a:t>
            </a:r>
            <a:r>
              <a:rPr lang="en-GB" dirty="0">
                <a:latin typeface="Comic Sans MS" panose="030F0702030302020204" pitchFamily="66" charset="0"/>
              </a:rPr>
              <a:t> = </a:t>
            </a:r>
            <a:r>
              <a:rPr lang="en-GB" dirty="0" err="1">
                <a:latin typeface="Comic Sans MS" panose="030F0702030302020204" pitchFamily="66" charset="0"/>
              </a:rPr>
              <a:t>mysql_query</a:t>
            </a:r>
            <a:r>
              <a:rPr lang="en-GB" dirty="0">
                <a:latin typeface="Comic Sans MS" panose="030F0702030302020204" pitchFamily="66" charset="0"/>
              </a:rPr>
              <a:t>($</a:t>
            </a:r>
            <a:r>
              <a:rPr lang="en-GB" dirty="0" err="1">
                <a:latin typeface="Comic Sans MS" panose="030F0702030302020204" pitchFamily="66" charset="0"/>
              </a:rPr>
              <a:t>sql</a:t>
            </a:r>
            <a:r>
              <a:rPr lang="en-GB" dirty="0">
                <a:latin typeface="Comic Sans MS" panose="030F0702030302020204" pitchFamily="66" charset="0"/>
              </a:rPr>
              <a:t>,$conn); $result = </a:t>
            </a:r>
            <a:r>
              <a:rPr lang="en-GB" dirty="0" err="1">
                <a:latin typeface="Comic Sans MS" panose="030F0702030302020204" pitchFamily="66" charset="0"/>
              </a:rPr>
              <a:t>mysql_num_rows</a:t>
            </a:r>
            <a:r>
              <a:rPr lang="en-GB" dirty="0">
                <a:latin typeface="Comic Sans MS" panose="030F0702030302020204" pitchFamily="66" charset="0"/>
              </a:rPr>
              <a:t>($</a:t>
            </a:r>
            <a:r>
              <a:rPr lang="en-GB" dirty="0" err="1">
                <a:latin typeface="Comic Sans MS" panose="030F0702030302020204" pitchFamily="66" charset="0"/>
              </a:rPr>
              <a:t>rs</a:t>
            </a:r>
            <a:r>
              <a:rPr lang="en-GB" dirty="0">
                <a:latin typeface="Comic Sans MS" panose="030F0702030302020204" pitchFamily="66" charset="0"/>
              </a:rPr>
              <a:t>); if ($result &gt; 0) $validated = true;</a:t>
            </a:r>
          </a:p>
        </p:txBody>
      </p:sp>
    </p:spTree>
    <p:extLst>
      <p:ext uri="{BB962C8B-B14F-4D97-AF65-F5344CB8AC3E}">
        <p14:creationId xmlns:p14="http://schemas.microsoft.com/office/powerpoint/2010/main" val="100247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login02.php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>
                <a:latin typeface="Comic Sans MS" panose="030F0702030302020204" pitchFamily="66" charset="0"/>
              </a:rPr>
              <a:t>&lt;?</a:t>
            </a:r>
            <a:r>
              <a:rPr lang="en-US" sz="3600" dirty="0" err="1">
                <a:latin typeface="Comic Sans MS" panose="030F0702030302020204" pitchFamily="66" charset="0"/>
              </a:rPr>
              <a:t>php</a:t>
            </a:r>
            <a:r>
              <a:rPr lang="en-US" sz="3600" dirty="0"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r>
              <a:rPr lang="en-US" sz="3600" dirty="0">
                <a:latin typeface="Comic Sans MS" panose="030F0702030302020204" pitchFamily="66" charset="0"/>
              </a:rPr>
              <a:t>	$user = $_POST["username"]; </a:t>
            </a:r>
          </a:p>
          <a:p>
            <a:pPr marL="0" indent="0">
              <a:buNone/>
            </a:pPr>
            <a:r>
              <a:rPr lang="en-US" sz="3600" dirty="0">
                <a:latin typeface="Comic Sans MS" panose="030F0702030302020204" pitchFamily="66" charset="0"/>
              </a:rPr>
              <a:t>	$pass = $_POST["password"]; </a:t>
            </a:r>
          </a:p>
          <a:p>
            <a:pPr marL="0" indent="0">
              <a:buNone/>
            </a:pPr>
            <a:r>
              <a:rPr lang="en-US" sz="3600" dirty="0">
                <a:latin typeface="Comic Sans MS" panose="030F0702030302020204" pitchFamily="66" charset="0"/>
              </a:rPr>
              <a:t>	$validated = false; </a:t>
            </a:r>
          </a:p>
          <a:p>
            <a:pPr marL="0" indent="0">
              <a:buNone/>
            </a:pPr>
            <a:r>
              <a:rPr lang="en-US" sz="3600" dirty="0">
                <a:latin typeface="Comic Sans MS" panose="030F0702030302020204" pitchFamily="66" charset="0"/>
              </a:rPr>
              <a:t>	</a:t>
            </a:r>
            <a:r>
              <a:rPr lang="en-US" sz="3600" dirty="0" err="1">
                <a:latin typeface="Comic Sans MS" panose="030F0702030302020204" pitchFamily="66" charset="0"/>
              </a:rPr>
              <a:t>session_start</a:t>
            </a:r>
            <a:r>
              <a:rPr lang="en-US" sz="3600" dirty="0">
                <a:latin typeface="Comic Sans MS" panose="030F0702030302020204" pitchFamily="66" charset="0"/>
              </a:rPr>
              <a:t>(); </a:t>
            </a:r>
          </a:p>
          <a:p>
            <a:pPr marL="0" indent="0">
              <a:buNone/>
            </a:pPr>
            <a:r>
              <a:rPr lang="en-US" sz="3600" dirty="0">
                <a:latin typeface="Comic Sans MS" panose="030F0702030302020204" pitchFamily="66" charset="0"/>
              </a:rPr>
              <a:t>	if($user!="" &amp;&amp; $pass!="") </a:t>
            </a:r>
          </a:p>
          <a:p>
            <a:pPr marL="0" indent="0">
              <a:buNone/>
            </a:pPr>
            <a:r>
              <a:rPr lang="en-US" sz="3600" dirty="0">
                <a:latin typeface="Comic Sans MS" panose="030F0702030302020204" pitchFamily="66" charset="0"/>
              </a:rPr>
              <a:t>{ 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37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3737"/>
            <a:ext cx="8229600" cy="1143000"/>
          </a:xfrm>
        </p:spPr>
        <p:txBody>
          <a:bodyPr/>
          <a:lstStyle/>
          <a:p>
            <a:r>
              <a:rPr lang="en-GB" dirty="0"/>
              <a:t>login02.php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544616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$conn = @</a:t>
            </a:r>
            <a:r>
              <a:rPr lang="en-GB" dirty="0" err="1">
                <a:latin typeface="Comic Sans MS" panose="030F0702030302020204" pitchFamily="66" charset="0"/>
              </a:rPr>
              <a:t>mysqli_connect</a:t>
            </a:r>
            <a:r>
              <a:rPr lang="en-GB" dirty="0">
                <a:latin typeface="Comic Sans MS" panose="030F0702030302020204" pitchFamily="66" charset="0"/>
              </a:rPr>
              <a:t> ("localhost", "root", "") or die ("Sorry - unable to connect to MySQL database.");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$</a:t>
            </a:r>
            <a:r>
              <a:rPr lang="en-GB" dirty="0" err="1">
                <a:latin typeface="Comic Sans MS" panose="030F0702030302020204" pitchFamily="66" charset="0"/>
              </a:rPr>
              <a:t>dbName</a:t>
            </a:r>
            <a:r>
              <a:rPr lang="en-GB" dirty="0">
                <a:latin typeface="Comic Sans MS" panose="030F0702030302020204" pitchFamily="66" charset="0"/>
              </a:rPr>
              <a:t> = "login";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$</a:t>
            </a:r>
            <a:r>
              <a:rPr lang="en-GB" dirty="0" err="1">
                <a:latin typeface="Comic Sans MS" panose="030F0702030302020204" pitchFamily="66" charset="0"/>
              </a:rPr>
              <a:t>rs</a:t>
            </a:r>
            <a:r>
              <a:rPr lang="en-GB" dirty="0">
                <a:latin typeface="Comic Sans MS" panose="030F0702030302020204" pitchFamily="66" charset="0"/>
              </a:rPr>
              <a:t> = @</a:t>
            </a:r>
            <a:r>
              <a:rPr lang="en-GB" dirty="0" err="1">
                <a:latin typeface="Comic Sans MS" panose="030F0702030302020204" pitchFamily="66" charset="0"/>
              </a:rPr>
              <a:t>mysqli_select_db</a:t>
            </a:r>
            <a:r>
              <a:rPr lang="en-GB" dirty="0">
                <a:latin typeface="Comic Sans MS" panose="030F0702030302020204" pitchFamily="66" charset="0"/>
              </a:rPr>
              <a:t> ($conn, $</a:t>
            </a:r>
            <a:r>
              <a:rPr lang="en-GB" dirty="0" err="1">
                <a:latin typeface="Comic Sans MS" panose="030F0702030302020204" pitchFamily="66" charset="0"/>
              </a:rPr>
              <a:t>dbName</a:t>
            </a:r>
            <a:r>
              <a:rPr lang="en-GB" dirty="0">
                <a:latin typeface="Comic Sans MS" panose="030F0702030302020204" pitchFamily="66" charset="0"/>
              </a:rPr>
              <a:t>) or die ("error"); 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$</a:t>
            </a:r>
            <a:r>
              <a:rPr lang="en-GB" dirty="0" err="1">
                <a:latin typeface="Comic Sans MS" panose="030F0702030302020204" pitchFamily="66" charset="0"/>
              </a:rPr>
              <a:t>sql</a:t>
            </a:r>
            <a:r>
              <a:rPr lang="en-GB" dirty="0">
                <a:latin typeface="Comic Sans MS" panose="030F0702030302020204" pitchFamily="66" charset="0"/>
              </a:rPr>
              <a:t> = "SELECT * FROM  user WHERE username = '$user' AND password = '$pass'";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07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FE0AEA33-6216-40C2-9F9A-114F24EF03DB}" vid="{75F778CF-DCE9-4FDB-BEE6-9E574DC5687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3656</TotalTime>
  <Words>896</Words>
  <Application>Microsoft Office PowerPoint</Application>
  <PresentationFormat>On-screen Show (4:3)</PresentationFormat>
  <Paragraphs>168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Comic Sans MS</vt:lpstr>
      <vt:lpstr>Droid Sans Fallback</vt:lpstr>
      <vt:lpstr>Times New Roman</vt:lpstr>
      <vt:lpstr>Theme1</vt:lpstr>
      <vt:lpstr>PHP: Login with a database</vt:lpstr>
      <vt:lpstr>Tasks</vt:lpstr>
      <vt:lpstr>Example</vt:lpstr>
      <vt:lpstr>Database Login</vt:lpstr>
      <vt:lpstr>Database Login</vt:lpstr>
      <vt:lpstr>Create An Admin User</vt:lpstr>
      <vt:lpstr>Modify the Login Code</vt:lpstr>
      <vt:lpstr>login02.php</vt:lpstr>
      <vt:lpstr>login02.php</vt:lpstr>
      <vt:lpstr>login02.php</vt:lpstr>
      <vt:lpstr>login02.php</vt:lpstr>
      <vt:lpstr>login02.php</vt:lpstr>
      <vt:lpstr>protected2.php</vt:lpstr>
      <vt:lpstr>protected2.php</vt:lpstr>
      <vt:lpstr>protected2.php</vt:lpstr>
      <vt:lpstr>Create a User</vt:lpstr>
      <vt:lpstr>createuser.php</vt:lpstr>
      <vt:lpstr>create_user.php</vt:lpstr>
      <vt:lpstr>create_user.php</vt:lpstr>
      <vt:lpstr>create_user.php</vt:lpstr>
      <vt:lpstr>create_user.php</vt:lpstr>
      <vt:lpstr>Insert User</vt:lpstr>
      <vt:lpstr>insertUser.php</vt:lpstr>
      <vt:lpstr>insertUser.php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Sammy and Scarpia</dc:creator>
  <cp:lastModifiedBy>Emma Littlefair</cp:lastModifiedBy>
  <cp:revision>299</cp:revision>
  <cp:lastPrinted>1601-01-01T00:00:00Z</cp:lastPrinted>
  <dcterms:created xsi:type="dcterms:W3CDTF">2008-01-06T12:48:56Z</dcterms:created>
  <dcterms:modified xsi:type="dcterms:W3CDTF">2020-01-16T11:26:47Z</dcterms:modified>
</cp:coreProperties>
</file>