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95" r:id="rId5"/>
    <p:sldId id="297" r:id="rId6"/>
    <p:sldId id="298" r:id="rId7"/>
    <p:sldId id="299" r:id="rId8"/>
    <p:sldId id="300" r:id="rId9"/>
    <p:sldId id="301" r:id="rId10"/>
    <p:sldId id="266" r:id="rId11"/>
    <p:sldId id="267" r:id="rId12"/>
    <p:sldId id="302" r:id="rId13"/>
    <p:sldId id="303" r:id="rId14"/>
    <p:sldId id="304" r:id="rId15"/>
    <p:sldId id="30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27"/>
  </p:normalViewPr>
  <p:slideViewPr>
    <p:cSldViewPr snapToGrid="0" snapToObjects="1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ed9df16f-e30c-4e06-b991-f0f994870ca3" providerId="ADAL" clId="{2F74757A-7517-433A-8DAC-CDB0B165CDE4}"/>
    <pc:docChg chg="modSld">
      <pc:chgData name="Emma Littlefair" userId="ed9df16f-e30c-4e06-b991-f0f994870ca3" providerId="ADAL" clId="{2F74757A-7517-433A-8DAC-CDB0B165CDE4}" dt="2021-03-03T09:24:04.509" v="20" actId="5793"/>
      <pc:docMkLst>
        <pc:docMk/>
      </pc:docMkLst>
      <pc:sldChg chg="modSp mod">
        <pc:chgData name="Emma Littlefair" userId="ed9df16f-e30c-4e06-b991-f0f994870ca3" providerId="ADAL" clId="{2F74757A-7517-433A-8DAC-CDB0B165CDE4}" dt="2021-03-03T09:24:04.509" v="20" actId="5793"/>
        <pc:sldMkLst>
          <pc:docMk/>
          <pc:sldMk cId="708034520" sldId="301"/>
        </pc:sldMkLst>
        <pc:spChg chg="mod">
          <ac:chgData name="Emma Littlefair" userId="ed9df16f-e30c-4e06-b991-f0f994870ca3" providerId="ADAL" clId="{2F74757A-7517-433A-8DAC-CDB0B165CDE4}" dt="2021-03-03T09:24:04.509" v="20" actId="5793"/>
          <ac:spMkLst>
            <pc:docMk/>
            <pc:sldMk cId="708034520" sldId="30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267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06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7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7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18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97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7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94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6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56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3/3/2021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0AA7F-291E-274E-8F74-B819450B55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 userDrawn="1"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19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AB7D1-21F5-4713-A124-2D476F33E7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F44FE0-AE35-4075-824E-CAC987FD16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Arrays &amp; Lists Data Structures </a:t>
            </a:r>
            <a:r>
              <a:rPr lang="en-GB"/>
              <a:t>Cont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FA15A6-C3CA-4B91-BCBC-FD0862D77929}"/>
              </a:ext>
            </a:extLst>
          </p:cNvPr>
          <p:cNvSpPr/>
          <p:nvPr/>
        </p:nvSpPr>
        <p:spPr>
          <a:xfrm>
            <a:off x="987105" y="163220"/>
            <a:ext cx="24336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baseline="30000" dirty="0">
                <a:solidFill>
                  <a:srgbClr val="D60093"/>
                </a:solidFill>
                <a:latin typeface="Helvetica "/>
                <a:cs typeface="Gotham Book" pitchFamily="50" charset="0"/>
              </a:rPr>
              <a:t>&lt;Cyber Security&gt;</a:t>
            </a:r>
            <a:endParaRPr lang="en-US" sz="3200" dirty="0">
              <a:solidFill>
                <a:srgbClr val="D600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308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57E36-28BD-4AFC-8A0C-629789D5E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 - Add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06F8F-A5A6-4BC7-8744-3093C576A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Add()</a:t>
            </a:r>
          </a:p>
          <a:p>
            <a:pPr marL="0" indent="0">
              <a:buNone/>
            </a:pPr>
            <a:r>
              <a:rPr lang="en-GB" dirty="0"/>
              <a:t>So we have declared a list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add members to a list using the Add() method.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userAgeList.Add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(61);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/>
              <a:t> now has 6 members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: {11,21,31,41,51,61}.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0811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DBFE5-889E-4FA7-9C5A-BCB688A45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 – Insert() &amp; Remove()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7A3609-147B-40CE-BEE3-AE00960DA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/>
              <a:t>To insert members at a specific position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Insert() </a:t>
            </a:r>
            <a:r>
              <a:rPr lang="en-GB" dirty="0"/>
              <a:t>method</a:t>
            </a:r>
          </a:p>
          <a:p>
            <a:pPr marL="0" indent="0">
              <a:buNone/>
            </a:pPr>
            <a:r>
              <a:rPr lang="en-GB" dirty="0"/>
              <a:t>To insert at 3</a:t>
            </a:r>
            <a:r>
              <a:rPr lang="en-GB" baseline="30000" dirty="0"/>
              <a:t>rd</a:t>
            </a:r>
            <a:r>
              <a:rPr lang="en-GB" dirty="0"/>
              <a:t> position you write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userAgeList.Insert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(2,51);</a:t>
            </a:r>
          </a:p>
          <a:p>
            <a:pPr marL="0" indent="0">
              <a:buNone/>
            </a:pPr>
            <a:r>
              <a:rPr lang="en-GB" dirty="0"/>
              <a:t>Where 2 is the index and 51 is the value you want to insert</a:t>
            </a:r>
          </a:p>
          <a:p>
            <a:pPr marL="0" indent="0">
              <a:buNone/>
            </a:pPr>
            <a:r>
              <a:rPr lang="en-GB" dirty="0"/>
              <a:t>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{11,21,51,31,41,51,61}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To remove members from the list use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Remove() method</a:t>
            </a:r>
          </a:p>
          <a:p>
            <a:r>
              <a:rPr lang="en-GB" dirty="0"/>
              <a:t>If we write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(51);</a:t>
            </a:r>
          </a:p>
          <a:p>
            <a:pPr marL="0" indent="0">
              <a:buNone/>
            </a:pPr>
            <a:r>
              <a:rPr lang="en-GB" dirty="0"/>
              <a:t>Only the first 51 is removed, 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{11,21,31,41,51,61}</a:t>
            </a:r>
          </a:p>
          <a:p>
            <a:r>
              <a:rPr lang="en-GB" dirty="0"/>
              <a:t>Then if we write 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userAgeList.RemoveAt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(3); </a:t>
            </a:r>
            <a:r>
              <a:rPr lang="en-GB" dirty="0"/>
              <a:t>Where 3 is the index (4</a:t>
            </a:r>
            <a:r>
              <a:rPr lang="en-GB" baseline="30000" dirty="0"/>
              <a:t>th</a:t>
            </a:r>
            <a:r>
              <a:rPr lang="en-GB" dirty="0"/>
              <a:t> item)</a:t>
            </a:r>
          </a:p>
          <a:p>
            <a:pPr marL="0" indent="0">
              <a:buNone/>
            </a:pPr>
            <a:r>
              <a:rPr lang="en-GB" dirty="0"/>
              <a:t>It now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{11,21,31,51,61}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092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AF8EE-27A3-40FC-BCA2-4DCC066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9FEFB-07D4-4D37-9898-F0F4374769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Practice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Adding,</a:t>
            </a:r>
            <a:r>
              <a:rPr lang="en-GB" dirty="0"/>
              <a:t>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Inserting and removing</a:t>
            </a:r>
            <a:r>
              <a:rPr lang="en-GB" dirty="0"/>
              <a:t> a list</a:t>
            </a:r>
          </a:p>
          <a:p>
            <a:r>
              <a:rPr lang="en-GB" dirty="0"/>
              <a:t>Print the arrays to the screen using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056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0F9B3-634B-43E6-B724-526F10A5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2" y="365125"/>
            <a:ext cx="10515600" cy="1325563"/>
          </a:xfrm>
        </p:spPr>
        <p:txBody>
          <a:bodyPr/>
          <a:lstStyle/>
          <a:p>
            <a:r>
              <a:rPr lang="en-GB" dirty="0"/>
              <a:t>What is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16917-2AF4-4CA6-BF40-9340B3749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825625"/>
            <a:ext cx="9108015" cy="4935956"/>
          </a:xfrm>
        </p:spPr>
        <p:txBody>
          <a:bodyPr>
            <a:normAutofit/>
          </a:bodyPr>
          <a:lstStyle/>
          <a:p>
            <a:r>
              <a:rPr lang="en-GB" sz="2800" dirty="0"/>
              <a:t>An array is simply a collection of data that are normally related to each other.  Suppose we want to store the ages of 5 users. Instead of storing them as user1Age, user2Age, user3Age, user4Age, user5Age, </a:t>
            </a:r>
          </a:p>
          <a:p>
            <a:r>
              <a:rPr lang="en-GB" sz="2800" dirty="0"/>
              <a:t>An array can be declared and initialized as follows:</a:t>
            </a:r>
          </a:p>
          <a:p>
            <a:endParaRPr lang="en-GB" sz="2800" dirty="0"/>
          </a:p>
          <a:p>
            <a:pPr marL="0" indent="0">
              <a:buNone/>
            </a:pP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</a:t>
            </a:r>
            <a:r>
              <a:rPr lang="en-GB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{21,22,23,24,25};</a:t>
            </a:r>
          </a:p>
          <a:p>
            <a:pPr marL="0" indent="0">
              <a:buNone/>
            </a:pPr>
            <a:endParaRPr lang="en-GB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800" dirty="0">
                <a:cs typeface="Courier New" panose="02070309020205020404" pitchFamily="49" charset="0"/>
              </a:rPr>
              <a:t>[]indicates it is an array instead of a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1066789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In addition to declaring and initialising n array at the point of declaration we can declare an array first and initialize it later to do that we use the “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GB" dirty="0"/>
              <a:t>” operator</a:t>
            </a:r>
          </a:p>
          <a:p>
            <a:r>
              <a:rPr lang="en-GB" dirty="0"/>
              <a:t>Declare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[] userage2;</a:t>
            </a:r>
          </a:p>
          <a:p>
            <a:r>
              <a:rPr lang="en-GB" dirty="0"/>
              <a:t>Initialize later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userAge2 = new [] {21,22,23,24,25};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Or declare and initialize default array then the array will default with(0,0,0,0,0)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[] userAge2 = new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[5];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2504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89" y="365125"/>
            <a:ext cx="10515600" cy="1325563"/>
          </a:xfrm>
        </p:spPr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Copy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copy() </a:t>
            </a:r>
            <a:r>
              <a:rPr lang="en-GB" dirty="0"/>
              <a:t>method allows you to copy the contents of one array into another array, starting from the first element.</a:t>
            </a:r>
          </a:p>
          <a:p>
            <a:pPr marL="0" indent="0">
              <a:buNone/>
            </a:pPr>
            <a:r>
              <a:rPr lang="en-GB" dirty="0"/>
              <a:t>Whenever we use a method we need to put a pair of parenthesis() after the method name.</a:t>
            </a:r>
          </a:p>
          <a:p>
            <a:pPr marL="0" indent="0">
              <a:buNone/>
            </a:pPr>
            <a:r>
              <a:rPr lang="en-GB" dirty="0"/>
              <a:t>Some methods require certain data for it to work.  These data are  known as arguments. </a:t>
            </a:r>
          </a:p>
          <a:p>
            <a:pPr marL="0" indent="0">
              <a:buNone/>
            </a:pPr>
            <a:r>
              <a:rPr lang="en-GB" dirty="0"/>
              <a:t>Suppose you have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source = {12,1,5,-2,16,14};</a:t>
            </a:r>
          </a:p>
          <a:p>
            <a:pPr marL="0" indent="0">
              <a:buNone/>
            </a:pPr>
            <a:r>
              <a:rPr lang="en-GB" dirty="0"/>
              <a:t>and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{1,2,3,4};</a:t>
            </a:r>
          </a:p>
          <a:p>
            <a:pPr marL="0" indent="0">
              <a:buNone/>
            </a:pPr>
            <a:r>
              <a:rPr lang="en-GB" dirty="0"/>
              <a:t>You can copy the first three elements of the source  by using the statement below</a:t>
            </a: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Array.Copy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(source,dest,3);</a:t>
            </a:r>
          </a:p>
          <a:p>
            <a:pPr marL="0" indent="0">
              <a:buNone/>
            </a:pPr>
            <a:r>
              <a:rPr lang="en-GB" dirty="0"/>
              <a:t>In this example the our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/>
              <a:t>array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 {12,1,5,4}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083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803" y="365125"/>
            <a:ext cx="10515600" cy="1325563"/>
          </a:xfrm>
        </p:spPr>
        <p:txBody>
          <a:bodyPr/>
          <a:lstStyle/>
          <a:p>
            <a:r>
              <a:rPr lang="en-GB" dirty="0"/>
              <a:t>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347453"/>
            <a:ext cx="11590421" cy="4935956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Sort()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sort() </a:t>
            </a:r>
            <a:r>
              <a:rPr lang="en-GB" dirty="0"/>
              <a:t>method allows you to sort our arrays. It takes an array as the argument.</a:t>
            </a:r>
          </a:p>
          <a:p>
            <a:pPr marL="0" indent="0">
              <a:buNone/>
            </a:pPr>
            <a:r>
              <a:rPr lang="en-GB" dirty="0"/>
              <a:t>Suppose you have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numbers = {12,1,5,-2,16,14};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 can sort this array by writing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Array.Sort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(numbers);</a:t>
            </a:r>
          </a:p>
          <a:p>
            <a:pPr marL="0" indent="0">
              <a:buNone/>
            </a:pPr>
            <a:r>
              <a:rPr lang="en-GB" dirty="0"/>
              <a:t>The array will be sorted in ascending order.  Thus,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numbers</a:t>
            </a:r>
            <a:r>
              <a:rPr lang="en-GB" dirty="0"/>
              <a:t> becomes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{-2,1,5,12,14,16}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232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– Array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Practice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Copy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Sorting</a:t>
            </a:r>
            <a:r>
              <a:rPr lang="en-GB" dirty="0"/>
              <a:t> an array</a:t>
            </a:r>
          </a:p>
          <a:p>
            <a:r>
              <a:rPr lang="en-GB" dirty="0"/>
              <a:t>Print the arrays to the screen using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writeline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Extension Task</a:t>
            </a:r>
          </a:p>
          <a:p>
            <a:r>
              <a:rPr lang="en-US" dirty="0">
                <a:cs typeface="Calibri"/>
              </a:rPr>
              <a:t>Complete the Array _Exercise in the Practical Programming Exercise Folder</a:t>
            </a:r>
            <a:endParaRPr lang="en-US" dirty="0"/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03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8AD016-1CFB-4395-9587-4B4287C7D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>
                <a:cs typeface="Calibri"/>
              </a:rPr>
              <a:t>An example to help you write it to the screen to see if you are doing it correctly, however it is not efficient</a:t>
            </a:r>
            <a:endParaRPr lang="en-US"/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DCDBDC5E-8A62-4BFA-BC7B-2320E2870A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822" y="2056430"/>
            <a:ext cx="11590421" cy="4474345"/>
          </a:xfrm>
        </p:spPr>
      </p:pic>
    </p:spTree>
    <p:extLst>
      <p:ext uri="{BB962C8B-B14F-4D97-AF65-F5344CB8AC3E}">
        <p14:creationId xmlns:p14="http://schemas.microsoft.com/office/powerpoint/2010/main" val="182817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3D0F-4237-40E8-ACDA-21F1B8C2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An example to help you</a:t>
            </a: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A82DFEA-71B4-4B45-9C15-B2A24631F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9337" r="-130" b="-207"/>
          <a:stretch/>
        </p:blipFill>
        <p:spPr>
          <a:xfrm>
            <a:off x="548650" y="1920209"/>
            <a:ext cx="8763507" cy="3338983"/>
          </a:xfrm>
        </p:spPr>
      </p:pic>
    </p:spTree>
    <p:extLst>
      <p:ext uri="{BB962C8B-B14F-4D97-AF65-F5344CB8AC3E}">
        <p14:creationId xmlns:p14="http://schemas.microsoft.com/office/powerpoint/2010/main" val="3904031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85" y="692296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b="1" dirty="0"/>
              <a:t>Lists - </a:t>
            </a:r>
            <a:r>
              <a:rPr lang="en-US" sz="3200" b="1" dirty="0"/>
              <a:t>A list is a collection of items that can be accessed by index and provides functionality to search, sort and manipulate list items.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01" y="2148601"/>
            <a:ext cx="11129761" cy="4709195"/>
          </a:xfrm>
        </p:spPr>
        <p:txBody>
          <a:bodyPr>
            <a:normAutofit fontScale="70000" lnSpcReduction="20000"/>
          </a:bodyPr>
          <a:lstStyle/>
          <a:p>
            <a:r>
              <a:rPr lang="en-GB" dirty="0"/>
              <a:t>An array can hold a fixed numbers of values . If you declare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Int []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 [10];</a:t>
            </a:r>
          </a:p>
          <a:p>
            <a:pPr marL="0" indent="0">
              <a:buNone/>
            </a:pPr>
            <a:r>
              <a:rPr lang="en-GB" dirty="0"/>
              <a:t>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myArray</a:t>
            </a:r>
            <a:r>
              <a:rPr lang="en-GB" dirty="0"/>
              <a:t> can only hold 10 values - just REMEMBER index starts at zero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To declare a list of integers we write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&lt;int&gt;();</a:t>
            </a:r>
          </a:p>
          <a:p>
            <a:pPr marL="0" indent="0">
              <a:buNone/>
            </a:pPr>
            <a:r>
              <a:rPr lang="en-GB" dirty="0" err="1"/>
              <a:t>userAgeList</a:t>
            </a:r>
            <a:r>
              <a:rPr lang="en-GB" dirty="0"/>
              <a:t> is the name of the list</a:t>
            </a:r>
          </a:p>
          <a:p>
            <a:pPr marL="0" indent="0">
              <a:buNone/>
            </a:pPr>
            <a:r>
              <a:rPr lang="en-GB" dirty="0"/>
              <a:t>List is a keyword to indicate you are declaring a list.</a:t>
            </a:r>
          </a:p>
          <a:p>
            <a:pPr marL="0" indent="0">
              <a:buNone/>
            </a:pPr>
            <a:r>
              <a:rPr lang="en-GB" dirty="0"/>
              <a:t>The datatype is enclosed in the &lt; 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List&lt;int&gt;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userAgeList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= new List &lt;int&gt; {11,21,31,41};</a:t>
            </a:r>
          </a:p>
          <a:p>
            <a:pPr marL="0" indent="0">
              <a:buNone/>
            </a:pPr>
            <a:r>
              <a:rPr lang="en-GB" dirty="0"/>
              <a:t>To access the individual elements in a list we use the same notation as when we access elements in an array.  For instance, to access the first element you write </a:t>
            </a:r>
            <a:r>
              <a:rPr lang="en-GB" dirty="0" err="1"/>
              <a:t>userAgeList</a:t>
            </a:r>
            <a:r>
              <a:rPr lang="en-GB" dirty="0"/>
              <a:t>[0]. To access the third element you would write </a:t>
            </a:r>
            <a:r>
              <a:rPr lang="en-GB" dirty="0" err="1"/>
              <a:t>userAgeList</a:t>
            </a:r>
            <a:r>
              <a:rPr lang="en-GB" dirty="0"/>
              <a:t> [2].</a:t>
            </a:r>
          </a:p>
        </p:txBody>
      </p:sp>
    </p:spTree>
    <p:extLst>
      <p:ext uri="{BB962C8B-B14F-4D97-AF65-F5344CB8AC3E}">
        <p14:creationId xmlns:p14="http://schemas.microsoft.com/office/powerpoint/2010/main" val="3736425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yberDegreeIntro" id="{1F94E012-6D9F-4876-B6BF-F13DA6D6732A}" vid="{20DE8D24-B8FA-4EFA-8435-C534F6D9830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a02df82-8de1-40de-837c-d16ad8d3d107">
      <UserInfo>
        <DisplayName/>
        <AccountId xsi:nil="true"/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C44590-9FAE-44C6-8226-04074169D818}">
  <ds:schemaRefs>
    <ds:schemaRef ds:uri="b325a8c8-a475-42f0-a623-de315f41b46a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8e6a303f-1997-4351-b1fa-44871d50ad95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FC2F3BE-95A2-4239-B099-F0C33EF68F64}"/>
</file>

<file path=customXml/itemProps3.xml><?xml version="1.0" encoding="utf-8"?>
<ds:datastoreItem xmlns:ds="http://schemas.openxmlformats.org/officeDocument/2006/customXml" ds:itemID="{ED53F399-03FA-4D91-AC1A-8C0A7FCF221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20</TotalTime>
  <Words>756</Words>
  <Application>Microsoft Office PowerPoint</Application>
  <PresentationFormat>Widescreen</PresentationFormat>
  <Paragraphs>97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Helvetica </vt:lpstr>
      <vt:lpstr>Office Theme</vt:lpstr>
      <vt:lpstr>Programming</vt:lpstr>
      <vt:lpstr>What is an array</vt:lpstr>
      <vt:lpstr>Arrays</vt:lpstr>
      <vt:lpstr>Arrays</vt:lpstr>
      <vt:lpstr>Arrays</vt:lpstr>
      <vt:lpstr>Task – Array Exercise </vt:lpstr>
      <vt:lpstr>An example to help you write it to the screen to see if you are doing it correctly, however it is not efficient</vt:lpstr>
      <vt:lpstr>An example to help you</vt:lpstr>
      <vt:lpstr>Lists - A list is a collection of items that can be accessed by index and provides functionality to search, sort and manipulate list items.</vt:lpstr>
      <vt:lpstr>Lists - Add</vt:lpstr>
      <vt:lpstr>Lists – Insert() &amp; Remove()</vt:lpstr>
      <vt:lpstr>Lists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Emma Littlefair</dc:creator>
  <cp:lastModifiedBy>Emma Littlefair</cp:lastModifiedBy>
  <cp:revision>24</cp:revision>
  <dcterms:created xsi:type="dcterms:W3CDTF">2020-06-25T14:48:55Z</dcterms:created>
  <dcterms:modified xsi:type="dcterms:W3CDTF">2021-03-03T09:24:14Z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  <property fmtid="{D5CDD505-2E9C-101B-9397-08002B2CF9AE}" pid="3" name="Order">
    <vt:r8>77900</vt:r8>
  </property>
  <property fmtid="{D5CDD505-2E9C-101B-9397-08002B2CF9AE}" pid="4" name="_ExtendedDescription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</Properties>
</file>