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87" r:id="rId5"/>
    <p:sldId id="302" r:id="rId6"/>
    <p:sldId id="303" r:id="rId7"/>
    <p:sldId id="304" r:id="rId8"/>
    <p:sldId id="305" r:id="rId9"/>
    <p:sldId id="306" r:id="rId10"/>
    <p:sldId id="307" r:id="rId11"/>
    <p:sldId id="308" r:id="rId12"/>
    <p:sldId id="309" r:id="rId13"/>
    <p:sldId id="311" r:id="rId14"/>
    <p:sldId id="312" r:id="rId15"/>
    <p:sldId id="310" r:id="rId16"/>
    <p:sldId id="313" r:id="rId17"/>
    <p:sldId id="314" r:id="rId18"/>
    <p:sldId id="315" r:id="rId19"/>
    <p:sldId id="316" r:id="rId20"/>
    <p:sldId id="317" r:id="rId21"/>
    <p:sldId id="318" r:id="rId22"/>
    <p:sldId id="319" r:id="rId23"/>
    <p:sldId id="320" r:id="rId24"/>
    <p:sldId id="32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63871-4D33-E140-B659-AE32D5C86F71}" v="29" dt="2020-11-27T17:22:16.6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6190"/>
  </p:normalViewPr>
  <p:slideViewPr>
    <p:cSldViewPr snapToGrid="0" snapToObjects="1">
      <p:cViewPr varScale="1">
        <p:scale>
          <a:sx n="123" d="100"/>
          <a:sy n="123" d="100"/>
        </p:scale>
        <p:origin x="13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Higgie" userId="ca96966e-c91b-46bf-80ae-a3ad686f5520" providerId="ADAL" clId="{0B563871-4D33-E140-B659-AE32D5C86F71}"/>
    <pc:docChg chg="undo custSel addSld delSld modSld sldOrd">
      <pc:chgData name="Bob Higgie" userId="ca96966e-c91b-46bf-80ae-a3ad686f5520" providerId="ADAL" clId="{0B563871-4D33-E140-B659-AE32D5C86F71}" dt="2020-11-27T17:30:01.740" v="5468" actId="20577"/>
      <pc:docMkLst>
        <pc:docMk/>
      </pc:docMkLst>
      <pc:sldChg chg="modSp mod">
        <pc:chgData name="Bob Higgie" userId="ca96966e-c91b-46bf-80ae-a3ad686f5520" providerId="ADAL" clId="{0B563871-4D33-E140-B659-AE32D5C86F71}" dt="2020-11-23T19:07:51" v="2390" actId="20577"/>
        <pc:sldMkLst>
          <pc:docMk/>
          <pc:sldMk cId="3609637767" sldId="306"/>
        </pc:sldMkLst>
        <pc:spChg chg="mod">
          <ac:chgData name="Bob Higgie" userId="ca96966e-c91b-46bf-80ae-a3ad686f5520" providerId="ADAL" clId="{0B563871-4D33-E140-B659-AE32D5C86F71}" dt="2020-11-23T19:07:51" v="2390" actId="20577"/>
          <ac:spMkLst>
            <pc:docMk/>
            <pc:sldMk cId="3609637767" sldId="306"/>
            <ac:spMk id="3" creationId="{5D417AE7-4056-EE47-985A-6A2604CFFEAE}"/>
          </ac:spMkLst>
        </pc:spChg>
      </pc:sldChg>
      <pc:sldChg chg="delSp modSp mod ord modNotesTx">
        <pc:chgData name="Bob Higgie" userId="ca96966e-c91b-46bf-80ae-a3ad686f5520" providerId="ADAL" clId="{0B563871-4D33-E140-B659-AE32D5C86F71}" dt="2020-11-23T19:10:42.250" v="2395" actId="20577"/>
        <pc:sldMkLst>
          <pc:docMk/>
          <pc:sldMk cId="1120017712" sldId="308"/>
        </pc:sldMkLst>
        <pc:spChg chg="mod">
          <ac:chgData name="Bob Higgie" userId="ca96966e-c91b-46bf-80ae-a3ad686f5520" providerId="ADAL" clId="{0B563871-4D33-E140-B659-AE32D5C86F71}" dt="2020-11-23T19:10:42.250" v="2395" actId="20577"/>
          <ac:spMkLst>
            <pc:docMk/>
            <pc:sldMk cId="1120017712" sldId="308"/>
            <ac:spMk id="3" creationId="{5D417AE7-4056-EE47-985A-6A2604CFFEAE}"/>
          </ac:spMkLst>
        </pc:spChg>
        <pc:spChg chg="mod">
          <ac:chgData name="Bob Higgie" userId="ca96966e-c91b-46bf-80ae-a3ad686f5520" providerId="ADAL" clId="{0B563871-4D33-E140-B659-AE32D5C86F71}" dt="2020-11-23T10:18:38.279" v="20" actId="20577"/>
          <ac:spMkLst>
            <pc:docMk/>
            <pc:sldMk cId="1120017712" sldId="308"/>
            <ac:spMk id="4" creationId="{7D3CEC35-7F80-8242-815C-295506DF092F}"/>
          </ac:spMkLst>
        </pc:spChg>
        <pc:picChg chg="del mod">
          <ac:chgData name="Bob Higgie" userId="ca96966e-c91b-46bf-80ae-a3ad686f5520" providerId="ADAL" clId="{0B563871-4D33-E140-B659-AE32D5C86F71}" dt="2020-11-23T10:18:40.835" v="22" actId="478"/>
          <ac:picMkLst>
            <pc:docMk/>
            <pc:sldMk cId="1120017712" sldId="308"/>
            <ac:picMk id="5" creationId="{E71A751D-DBDA-5B49-B73A-FDF5ED02D67C}"/>
          </ac:picMkLst>
        </pc:picChg>
      </pc:sldChg>
      <pc:sldChg chg="addSp delSp modSp add mod modNotesTx">
        <pc:chgData name="Bob Higgie" userId="ca96966e-c91b-46bf-80ae-a3ad686f5520" providerId="ADAL" clId="{0B563871-4D33-E140-B659-AE32D5C86F71}" dt="2020-11-23T11:19:12.318" v="1179" actId="20577"/>
        <pc:sldMkLst>
          <pc:docMk/>
          <pc:sldMk cId="770969350" sldId="309"/>
        </pc:sldMkLst>
        <pc:spChg chg="mod">
          <ac:chgData name="Bob Higgie" userId="ca96966e-c91b-46bf-80ae-a3ad686f5520" providerId="ADAL" clId="{0B563871-4D33-E140-B659-AE32D5C86F71}" dt="2020-11-23T10:41:31.478" v="1030"/>
          <ac:spMkLst>
            <pc:docMk/>
            <pc:sldMk cId="770969350" sldId="309"/>
            <ac:spMk id="3" creationId="{5D417AE7-4056-EE47-985A-6A2604CFFEAE}"/>
          </ac:spMkLst>
        </pc:spChg>
        <pc:spChg chg="mod">
          <ac:chgData name="Bob Higgie" userId="ca96966e-c91b-46bf-80ae-a3ad686f5520" providerId="ADAL" clId="{0B563871-4D33-E140-B659-AE32D5C86F71}" dt="2020-11-23T10:27:56.219" v="880" actId="20577"/>
          <ac:spMkLst>
            <pc:docMk/>
            <pc:sldMk cId="770969350" sldId="309"/>
            <ac:spMk id="4" creationId="{7D3CEC35-7F80-8242-815C-295506DF092F}"/>
          </ac:spMkLst>
        </pc:spChg>
        <pc:picChg chg="add mod">
          <ac:chgData name="Bob Higgie" userId="ca96966e-c91b-46bf-80ae-a3ad686f5520" providerId="ADAL" clId="{0B563871-4D33-E140-B659-AE32D5C86F71}" dt="2020-11-23T10:38:46.691" v="887" actId="1076"/>
          <ac:picMkLst>
            <pc:docMk/>
            <pc:sldMk cId="770969350" sldId="309"/>
            <ac:picMk id="2" creationId="{5B740E6A-0FFF-7D46-9BD5-90314F940C8A}"/>
          </ac:picMkLst>
        </pc:picChg>
        <pc:picChg chg="add del">
          <ac:chgData name="Bob Higgie" userId="ca96966e-c91b-46bf-80ae-a3ad686f5520" providerId="ADAL" clId="{0B563871-4D33-E140-B659-AE32D5C86F71}" dt="2020-11-23T10:41:15.603" v="1029"/>
          <ac:picMkLst>
            <pc:docMk/>
            <pc:sldMk cId="770969350" sldId="309"/>
            <ac:picMk id="5" creationId="{9A878F2C-DB62-A64A-81FF-168BA1FE9676}"/>
          </ac:picMkLst>
        </pc:picChg>
        <pc:picChg chg="del">
          <ac:chgData name="Bob Higgie" userId="ca96966e-c91b-46bf-80ae-a3ad686f5520" providerId="ADAL" clId="{0B563871-4D33-E140-B659-AE32D5C86F71}" dt="2020-11-23T10:28:08.021" v="884" actId="478"/>
          <ac:picMkLst>
            <pc:docMk/>
            <pc:sldMk cId="770969350" sldId="309"/>
            <ac:picMk id="6" creationId="{30A88EAF-6323-B749-9549-B1438A70FB16}"/>
          </ac:picMkLst>
        </pc:picChg>
        <pc:picChg chg="del">
          <ac:chgData name="Bob Higgie" userId="ca96966e-c91b-46bf-80ae-a3ad686f5520" providerId="ADAL" clId="{0B563871-4D33-E140-B659-AE32D5C86F71}" dt="2020-11-23T10:40:47.672" v="1025" actId="478"/>
          <ac:picMkLst>
            <pc:docMk/>
            <pc:sldMk cId="770969350" sldId="309"/>
            <ac:picMk id="7" creationId="{D6D31696-FA5F-0C4E-BCBC-60BA2CB2D2D1}"/>
          </ac:picMkLst>
        </pc:picChg>
      </pc:sldChg>
      <pc:sldChg chg="addSp modSp add mod ord modNotesTx">
        <pc:chgData name="Bob Higgie" userId="ca96966e-c91b-46bf-80ae-a3ad686f5520" providerId="ADAL" clId="{0B563871-4D33-E140-B659-AE32D5C86F71}" dt="2020-11-24T10:07:27.858" v="2680" actId="20577"/>
        <pc:sldMkLst>
          <pc:docMk/>
          <pc:sldMk cId="324085719" sldId="310"/>
        </pc:sldMkLst>
        <pc:spChg chg="mod">
          <ac:chgData name="Bob Higgie" userId="ca96966e-c91b-46bf-80ae-a3ad686f5520" providerId="ADAL" clId="{0B563871-4D33-E140-B659-AE32D5C86F71}" dt="2020-11-24T10:06:33.921" v="2524" actId="20577"/>
          <ac:spMkLst>
            <pc:docMk/>
            <pc:sldMk cId="324085719" sldId="310"/>
            <ac:spMk id="3" creationId="{5D417AE7-4056-EE47-985A-6A2604CFFEAE}"/>
          </ac:spMkLst>
        </pc:spChg>
        <pc:spChg chg="mod">
          <ac:chgData name="Bob Higgie" userId="ca96966e-c91b-46bf-80ae-a3ad686f5520" providerId="ADAL" clId="{0B563871-4D33-E140-B659-AE32D5C86F71}" dt="2020-11-24T09:12:44.120" v="2414" actId="20577"/>
          <ac:spMkLst>
            <pc:docMk/>
            <pc:sldMk cId="324085719" sldId="310"/>
            <ac:spMk id="4" creationId="{7D3CEC35-7F80-8242-815C-295506DF092F}"/>
          </ac:spMkLst>
        </pc:spChg>
        <pc:picChg chg="add mod">
          <ac:chgData name="Bob Higgie" userId="ca96966e-c91b-46bf-80ae-a3ad686f5520" providerId="ADAL" clId="{0B563871-4D33-E140-B659-AE32D5C86F71}" dt="2020-11-24T09:14:53.486" v="2419" actId="1076"/>
          <ac:picMkLst>
            <pc:docMk/>
            <pc:sldMk cId="324085719" sldId="310"/>
            <ac:picMk id="2" creationId="{A07E5ADE-7F67-5F41-B655-1DB63413CF78}"/>
          </ac:picMkLst>
        </pc:picChg>
      </pc:sldChg>
      <pc:sldChg chg="modSp add mod">
        <pc:chgData name="Bob Higgie" userId="ca96966e-c91b-46bf-80ae-a3ad686f5520" providerId="ADAL" clId="{0B563871-4D33-E140-B659-AE32D5C86F71}" dt="2020-11-23T18:51:56.400" v="2161" actId="20577"/>
        <pc:sldMkLst>
          <pc:docMk/>
          <pc:sldMk cId="3040564950" sldId="311"/>
        </pc:sldMkLst>
        <pc:spChg chg="mod">
          <ac:chgData name="Bob Higgie" userId="ca96966e-c91b-46bf-80ae-a3ad686f5520" providerId="ADAL" clId="{0B563871-4D33-E140-B659-AE32D5C86F71}" dt="2020-11-23T18:51:56.400" v="2161" actId="20577"/>
          <ac:spMkLst>
            <pc:docMk/>
            <pc:sldMk cId="3040564950" sldId="311"/>
            <ac:spMk id="3" creationId="{5D417AE7-4056-EE47-985A-6A2604CFFEAE}"/>
          </ac:spMkLst>
        </pc:spChg>
        <pc:spChg chg="mod">
          <ac:chgData name="Bob Higgie" userId="ca96966e-c91b-46bf-80ae-a3ad686f5520" providerId="ADAL" clId="{0B563871-4D33-E140-B659-AE32D5C86F71}" dt="2020-11-23T18:31:04.492" v="1566" actId="20577"/>
          <ac:spMkLst>
            <pc:docMk/>
            <pc:sldMk cId="3040564950" sldId="311"/>
            <ac:spMk id="4" creationId="{7D3CEC35-7F80-8242-815C-295506DF092F}"/>
          </ac:spMkLst>
        </pc:spChg>
      </pc:sldChg>
      <pc:sldChg chg="addSp delSp modSp add mod ord modNotesTx">
        <pc:chgData name="Bob Higgie" userId="ca96966e-c91b-46bf-80ae-a3ad686f5520" providerId="ADAL" clId="{0B563871-4D33-E140-B659-AE32D5C86F71}" dt="2020-11-23T19:05:42.774" v="2374" actId="20577"/>
        <pc:sldMkLst>
          <pc:docMk/>
          <pc:sldMk cId="970680177" sldId="312"/>
        </pc:sldMkLst>
        <pc:spChg chg="mod">
          <ac:chgData name="Bob Higgie" userId="ca96966e-c91b-46bf-80ae-a3ad686f5520" providerId="ADAL" clId="{0B563871-4D33-E140-B659-AE32D5C86F71}" dt="2020-11-23T19:05:42.774" v="2374" actId="20577"/>
          <ac:spMkLst>
            <pc:docMk/>
            <pc:sldMk cId="970680177" sldId="312"/>
            <ac:spMk id="3" creationId="{5D417AE7-4056-EE47-985A-6A2604CFFEAE}"/>
          </ac:spMkLst>
        </pc:spChg>
        <pc:spChg chg="mod">
          <ac:chgData name="Bob Higgie" userId="ca96966e-c91b-46bf-80ae-a3ad686f5520" providerId="ADAL" clId="{0B563871-4D33-E140-B659-AE32D5C86F71}" dt="2020-11-23T18:59:32.404" v="2183" actId="20577"/>
          <ac:spMkLst>
            <pc:docMk/>
            <pc:sldMk cId="970680177" sldId="312"/>
            <ac:spMk id="4" creationId="{7D3CEC35-7F80-8242-815C-295506DF092F}"/>
          </ac:spMkLst>
        </pc:spChg>
        <pc:picChg chg="del">
          <ac:chgData name="Bob Higgie" userId="ca96966e-c91b-46bf-80ae-a3ad686f5520" providerId="ADAL" clId="{0B563871-4D33-E140-B659-AE32D5C86F71}" dt="2020-11-23T18:58:46.437" v="2164" actId="478"/>
          <ac:picMkLst>
            <pc:docMk/>
            <pc:sldMk cId="970680177" sldId="312"/>
            <ac:picMk id="2" creationId="{5B740E6A-0FFF-7D46-9BD5-90314F940C8A}"/>
          </ac:picMkLst>
        </pc:picChg>
        <pc:picChg chg="add mod">
          <ac:chgData name="Bob Higgie" userId="ca96966e-c91b-46bf-80ae-a3ad686f5520" providerId="ADAL" clId="{0B563871-4D33-E140-B659-AE32D5C86F71}" dt="2020-11-23T18:59:06.745" v="2169" actId="1076"/>
          <ac:picMkLst>
            <pc:docMk/>
            <pc:sldMk cId="970680177" sldId="312"/>
            <ac:picMk id="5" creationId="{4DCA4B67-5159-B347-9873-C6940E3BDAFF}"/>
          </ac:picMkLst>
        </pc:picChg>
      </pc:sldChg>
      <pc:sldChg chg="addSp delSp modSp add mod">
        <pc:chgData name="Bob Higgie" userId="ca96966e-c91b-46bf-80ae-a3ad686f5520" providerId="ADAL" clId="{0B563871-4D33-E140-B659-AE32D5C86F71}" dt="2020-11-24T21:26:05.790" v="3027" actId="20577"/>
        <pc:sldMkLst>
          <pc:docMk/>
          <pc:sldMk cId="6026351" sldId="313"/>
        </pc:sldMkLst>
        <pc:spChg chg="mod">
          <ac:chgData name="Bob Higgie" userId="ca96966e-c91b-46bf-80ae-a3ad686f5520" providerId="ADAL" clId="{0B563871-4D33-E140-B659-AE32D5C86F71}" dt="2020-11-24T21:20:27.807" v="2818" actId="20577"/>
          <ac:spMkLst>
            <pc:docMk/>
            <pc:sldMk cId="6026351" sldId="313"/>
            <ac:spMk id="3" creationId="{5D417AE7-4056-EE47-985A-6A2604CFFEAE}"/>
          </ac:spMkLst>
        </pc:spChg>
        <pc:spChg chg="mod">
          <ac:chgData name="Bob Higgie" userId="ca96966e-c91b-46bf-80ae-a3ad686f5520" providerId="ADAL" clId="{0B563871-4D33-E140-B659-AE32D5C86F71}" dt="2020-11-24T21:26:05.790" v="3027" actId="20577"/>
          <ac:spMkLst>
            <pc:docMk/>
            <pc:sldMk cId="6026351" sldId="313"/>
            <ac:spMk id="4" creationId="{7D3CEC35-7F80-8242-815C-295506DF092F}"/>
          </ac:spMkLst>
        </pc:spChg>
        <pc:picChg chg="add mod">
          <ac:chgData name="Bob Higgie" userId="ca96966e-c91b-46bf-80ae-a3ad686f5520" providerId="ADAL" clId="{0B563871-4D33-E140-B659-AE32D5C86F71}" dt="2020-11-24T21:22:45.578" v="2831" actId="1076"/>
          <ac:picMkLst>
            <pc:docMk/>
            <pc:sldMk cId="6026351" sldId="313"/>
            <ac:picMk id="2" creationId="{F9CB3DDC-1D2F-3742-AEC6-4B2CE70F66B4}"/>
          </ac:picMkLst>
        </pc:picChg>
        <pc:picChg chg="del">
          <ac:chgData name="Bob Higgie" userId="ca96966e-c91b-46bf-80ae-a3ad686f5520" providerId="ADAL" clId="{0B563871-4D33-E140-B659-AE32D5C86F71}" dt="2020-11-24T21:19:14.224" v="2681" actId="478"/>
          <ac:picMkLst>
            <pc:docMk/>
            <pc:sldMk cId="6026351" sldId="313"/>
            <ac:picMk id="5" creationId="{4DCA4B67-5159-B347-9873-C6940E3BDAFF}"/>
          </ac:picMkLst>
        </pc:picChg>
      </pc:sldChg>
      <pc:sldChg chg="addSp delSp modSp add mod">
        <pc:chgData name="Bob Higgie" userId="ca96966e-c91b-46bf-80ae-a3ad686f5520" providerId="ADAL" clId="{0B563871-4D33-E140-B659-AE32D5C86F71}" dt="2020-11-24T21:26:23.722" v="3029" actId="6549"/>
        <pc:sldMkLst>
          <pc:docMk/>
          <pc:sldMk cId="405762834" sldId="314"/>
        </pc:sldMkLst>
        <pc:spChg chg="mod">
          <ac:chgData name="Bob Higgie" userId="ca96966e-c91b-46bf-80ae-a3ad686f5520" providerId="ADAL" clId="{0B563871-4D33-E140-B659-AE32D5C86F71}" dt="2020-11-24T21:21:30.334" v="2828" actId="20577"/>
          <ac:spMkLst>
            <pc:docMk/>
            <pc:sldMk cId="405762834" sldId="314"/>
            <ac:spMk id="3" creationId="{5D417AE7-4056-EE47-985A-6A2604CFFEAE}"/>
          </ac:spMkLst>
        </pc:spChg>
        <pc:spChg chg="mod">
          <ac:chgData name="Bob Higgie" userId="ca96966e-c91b-46bf-80ae-a3ad686f5520" providerId="ADAL" clId="{0B563871-4D33-E140-B659-AE32D5C86F71}" dt="2020-11-24T21:26:23.722" v="3029" actId="6549"/>
          <ac:spMkLst>
            <pc:docMk/>
            <pc:sldMk cId="405762834" sldId="314"/>
            <ac:spMk id="4" creationId="{7D3CEC35-7F80-8242-815C-295506DF092F}"/>
          </ac:spMkLst>
        </pc:spChg>
        <pc:picChg chg="del">
          <ac:chgData name="Bob Higgie" userId="ca96966e-c91b-46bf-80ae-a3ad686f5520" providerId="ADAL" clId="{0B563871-4D33-E140-B659-AE32D5C86F71}" dt="2020-11-24T21:20:53.990" v="2821" actId="478"/>
          <ac:picMkLst>
            <pc:docMk/>
            <pc:sldMk cId="405762834" sldId="314"/>
            <ac:picMk id="2" creationId="{F9CB3DDC-1D2F-3742-AEC6-4B2CE70F66B4}"/>
          </ac:picMkLst>
        </pc:picChg>
        <pc:picChg chg="add mod">
          <ac:chgData name="Bob Higgie" userId="ca96966e-c91b-46bf-80ae-a3ad686f5520" providerId="ADAL" clId="{0B563871-4D33-E140-B659-AE32D5C86F71}" dt="2020-11-24T21:22:40.857" v="2830" actId="1076"/>
          <ac:picMkLst>
            <pc:docMk/>
            <pc:sldMk cId="405762834" sldId="314"/>
            <ac:picMk id="5" creationId="{6D21DF81-A687-9A41-AD94-F9F9A7FF3AA3}"/>
          </ac:picMkLst>
        </pc:picChg>
      </pc:sldChg>
      <pc:sldChg chg="addSp delSp modSp add mod modNotesTx">
        <pc:chgData name="Bob Higgie" userId="ca96966e-c91b-46bf-80ae-a3ad686f5520" providerId="ADAL" clId="{0B563871-4D33-E140-B659-AE32D5C86F71}" dt="2020-11-24T21:26:38.720" v="3030"/>
        <pc:sldMkLst>
          <pc:docMk/>
          <pc:sldMk cId="85814645" sldId="315"/>
        </pc:sldMkLst>
        <pc:spChg chg="mod">
          <ac:chgData name="Bob Higgie" userId="ca96966e-c91b-46bf-80ae-a3ad686f5520" providerId="ADAL" clId="{0B563871-4D33-E140-B659-AE32D5C86F71}" dt="2020-11-24T21:24:57.683" v="2926" actId="20577"/>
          <ac:spMkLst>
            <pc:docMk/>
            <pc:sldMk cId="85814645" sldId="315"/>
            <ac:spMk id="3" creationId="{5D417AE7-4056-EE47-985A-6A2604CFFEAE}"/>
          </ac:spMkLst>
        </pc:spChg>
        <pc:spChg chg="mod">
          <ac:chgData name="Bob Higgie" userId="ca96966e-c91b-46bf-80ae-a3ad686f5520" providerId="ADAL" clId="{0B563871-4D33-E140-B659-AE32D5C86F71}" dt="2020-11-24T21:26:38.720" v="3030"/>
          <ac:spMkLst>
            <pc:docMk/>
            <pc:sldMk cId="85814645" sldId="315"/>
            <ac:spMk id="4" creationId="{7D3CEC35-7F80-8242-815C-295506DF092F}"/>
          </ac:spMkLst>
        </pc:spChg>
        <pc:picChg chg="add mod">
          <ac:chgData name="Bob Higgie" userId="ca96966e-c91b-46bf-80ae-a3ad686f5520" providerId="ADAL" clId="{0B563871-4D33-E140-B659-AE32D5C86F71}" dt="2020-11-24T21:24:15.591" v="2840" actId="1076"/>
          <ac:picMkLst>
            <pc:docMk/>
            <pc:sldMk cId="85814645" sldId="315"/>
            <ac:picMk id="2" creationId="{092412F5-BC14-CC45-BC60-B66B8E3F6285}"/>
          </ac:picMkLst>
        </pc:picChg>
        <pc:picChg chg="del">
          <ac:chgData name="Bob Higgie" userId="ca96966e-c91b-46bf-80ae-a3ad686f5520" providerId="ADAL" clId="{0B563871-4D33-E140-B659-AE32D5C86F71}" dt="2020-11-24T21:23:08.389" v="2833" actId="478"/>
          <ac:picMkLst>
            <pc:docMk/>
            <pc:sldMk cId="85814645" sldId="315"/>
            <ac:picMk id="5" creationId="{6D21DF81-A687-9A41-AD94-F9F9A7FF3AA3}"/>
          </ac:picMkLst>
        </pc:picChg>
      </pc:sldChg>
      <pc:sldChg chg="modSp add mod ord modNotesTx">
        <pc:chgData name="Bob Higgie" userId="ca96966e-c91b-46bf-80ae-a3ad686f5520" providerId="ADAL" clId="{0B563871-4D33-E140-B659-AE32D5C86F71}" dt="2020-11-24T21:52:16.553" v="4287" actId="20577"/>
        <pc:sldMkLst>
          <pc:docMk/>
          <pc:sldMk cId="2372122522" sldId="316"/>
        </pc:sldMkLst>
        <pc:spChg chg="mod">
          <ac:chgData name="Bob Higgie" userId="ca96966e-c91b-46bf-80ae-a3ad686f5520" providerId="ADAL" clId="{0B563871-4D33-E140-B659-AE32D5C86F71}" dt="2020-11-24T21:51:41.524" v="4224" actId="20577"/>
          <ac:spMkLst>
            <pc:docMk/>
            <pc:sldMk cId="2372122522" sldId="316"/>
            <ac:spMk id="3" creationId="{5D417AE7-4056-EE47-985A-6A2604CFFEAE}"/>
          </ac:spMkLst>
        </pc:spChg>
        <pc:spChg chg="mod">
          <ac:chgData name="Bob Higgie" userId="ca96966e-c91b-46bf-80ae-a3ad686f5520" providerId="ADAL" clId="{0B563871-4D33-E140-B659-AE32D5C86F71}" dt="2020-11-24T21:26:47.223" v="3031"/>
          <ac:spMkLst>
            <pc:docMk/>
            <pc:sldMk cId="2372122522" sldId="316"/>
            <ac:spMk id="4" creationId="{7D3CEC35-7F80-8242-815C-295506DF092F}"/>
          </ac:spMkLst>
        </pc:spChg>
      </pc:sldChg>
      <pc:sldChg chg="addSp modSp add mod ord modNotesTx">
        <pc:chgData name="Bob Higgie" userId="ca96966e-c91b-46bf-80ae-a3ad686f5520" providerId="ADAL" clId="{0B563871-4D33-E140-B659-AE32D5C86F71}" dt="2020-11-27T16:46:21.891" v="4294" actId="20578"/>
        <pc:sldMkLst>
          <pc:docMk/>
          <pc:sldMk cId="14832634" sldId="317"/>
        </pc:sldMkLst>
        <pc:spChg chg="mod">
          <ac:chgData name="Bob Higgie" userId="ca96966e-c91b-46bf-80ae-a3ad686f5520" providerId="ADAL" clId="{0B563871-4D33-E140-B659-AE32D5C86F71}" dt="2020-11-27T16:45:51.841" v="4292" actId="20577"/>
          <ac:spMkLst>
            <pc:docMk/>
            <pc:sldMk cId="14832634" sldId="317"/>
            <ac:spMk id="3" creationId="{5D417AE7-4056-EE47-985A-6A2604CFFEAE}"/>
          </ac:spMkLst>
        </pc:spChg>
        <pc:picChg chg="add mod">
          <ac:chgData name="Bob Higgie" userId="ca96966e-c91b-46bf-80ae-a3ad686f5520" providerId="ADAL" clId="{0B563871-4D33-E140-B659-AE32D5C86F71}" dt="2020-11-24T21:37:44.384" v="3732" actId="1076"/>
          <ac:picMkLst>
            <pc:docMk/>
            <pc:sldMk cId="14832634" sldId="317"/>
            <ac:picMk id="2" creationId="{30817169-0FDE-6044-8553-4CF06C972019}"/>
          </ac:picMkLst>
        </pc:picChg>
      </pc:sldChg>
      <pc:sldChg chg="modSp add mod modNotesTx">
        <pc:chgData name="Bob Higgie" userId="ca96966e-c91b-46bf-80ae-a3ad686f5520" providerId="ADAL" clId="{0B563871-4D33-E140-B659-AE32D5C86F71}" dt="2020-11-27T16:59:48.518" v="4701" actId="20577"/>
        <pc:sldMkLst>
          <pc:docMk/>
          <pc:sldMk cId="321228945" sldId="318"/>
        </pc:sldMkLst>
        <pc:spChg chg="mod">
          <ac:chgData name="Bob Higgie" userId="ca96966e-c91b-46bf-80ae-a3ad686f5520" providerId="ADAL" clId="{0B563871-4D33-E140-B659-AE32D5C86F71}" dt="2020-11-27T16:59:48.518" v="4701" actId="20577"/>
          <ac:spMkLst>
            <pc:docMk/>
            <pc:sldMk cId="321228945" sldId="318"/>
            <ac:spMk id="3" creationId="{5D417AE7-4056-EE47-985A-6A2604CFFEAE}"/>
          </ac:spMkLst>
        </pc:spChg>
        <pc:spChg chg="mod">
          <ac:chgData name="Bob Higgie" userId="ca96966e-c91b-46bf-80ae-a3ad686f5520" providerId="ADAL" clId="{0B563871-4D33-E140-B659-AE32D5C86F71}" dt="2020-11-27T16:46:47.523" v="4310" actId="20577"/>
          <ac:spMkLst>
            <pc:docMk/>
            <pc:sldMk cId="321228945" sldId="318"/>
            <ac:spMk id="4" creationId="{7D3CEC35-7F80-8242-815C-295506DF092F}"/>
          </ac:spMkLst>
        </pc:spChg>
      </pc:sldChg>
      <pc:sldChg chg="modSp add del mod ord modNotesTx">
        <pc:chgData name="Bob Higgie" userId="ca96966e-c91b-46bf-80ae-a3ad686f5520" providerId="ADAL" clId="{0B563871-4D33-E140-B659-AE32D5C86F71}" dt="2020-11-24T21:46:57.760" v="4123" actId="2696"/>
        <pc:sldMkLst>
          <pc:docMk/>
          <pc:sldMk cId="3084995721" sldId="318"/>
        </pc:sldMkLst>
        <pc:spChg chg="mod">
          <ac:chgData name="Bob Higgie" userId="ca96966e-c91b-46bf-80ae-a3ad686f5520" providerId="ADAL" clId="{0B563871-4D33-E140-B659-AE32D5C86F71}" dt="2020-11-24T21:45:49.561" v="4122" actId="20577"/>
          <ac:spMkLst>
            <pc:docMk/>
            <pc:sldMk cId="3084995721" sldId="318"/>
            <ac:spMk id="3" creationId="{5D417AE7-4056-EE47-985A-6A2604CFFEAE}"/>
          </ac:spMkLst>
        </pc:spChg>
        <pc:spChg chg="mod">
          <ac:chgData name="Bob Higgie" userId="ca96966e-c91b-46bf-80ae-a3ad686f5520" providerId="ADAL" clId="{0B563871-4D33-E140-B659-AE32D5C86F71}" dt="2020-11-24T21:45:41.520" v="4112" actId="20577"/>
          <ac:spMkLst>
            <pc:docMk/>
            <pc:sldMk cId="3084995721" sldId="318"/>
            <ac:spMk id="4" creationId="{7D3CEC35-7F80-8242-815C-295506DF092F}"/>
          </ac:spMkLst>
        </pc:spChg>
      </pc:sldChg>
      <pc:sldChg chg="modSp add mod">
        <pc:chgData name="Bob Higgie" userId="ca96966e-c91b-46bf-80ae-a3ad686f5520" providerId="ADAL" clId="{0B563871-4D33-E140-B659-AE32D5C86F71}" dt="2020-11-27T17:11:16.024" v="4855" actId="20577"/>
        <pc:sldMkLst>
          <pc:docMk/>
          <pc:sldMk cId="567860746" sldId="319"/>
        </pc:sldMkLst>
        <pc:spChg chg="mod">
          <ac:chgData name="Bob Higgie" userId="ca96966e-c91b-46bf-80ae-a3ad686f5520" providerId="ADAL" clId="{0B563871-4D33-E140-B659-AE32D5C86F71}" dt="2020-11-27T17:11:16.024" v="4855" actId="20577"/>
          <ac:spMkLst>
            <pc:docMk/>
            <pc:sldMk cId="567860746" sldId="319"/>
            <ac:spMk id="3" creationId="{5D417AE7-4056-EE47-985A-6A2604CFFEAE}"/>
          </ac:spMkLst>
        </pc:spChg>
      </pc:sldChg>
      <pc:sldChg chg="addSp modSp add mod modNotesTx">
        <pc:chgData name="Bob Higgie" userId="ca96966e-c91b-46bf-80ae-a3ad686f5520" providerId="ADAL" clId="{0B563871-4D33-E140-B659-AE32D5C86F71}" dt="2020-11-27T17:15:00.768" v="5068" actId="20577"/>
        <pc:sldMkLst>
          <pc:docMk/>
          <pc:sldMk cId="811641316" sldId="320"/>
        </pc:sldMkLst>
        <pc:spChg chg="mod">
          <ac:chgData name="Bob Higgie" userId="ca96966e-c91b-46bf-80ae-a3ad686f5520" providerId="ADAL" clId="{0B563871-4D33-E140-B659-AE32D5C86F71}" dt="2020-11-27T17:12:17.297" v="4897" actId="20577"/>
          <ac:spMkLst>
            <pc:docMk/>
            <pc:sldMk cId="811641316" sldId="320"/>
            <ac:spMk id="3" creationId="{5D417AE7-4056-EE47-985A-6A2604CFFEAE}"/>
          </ac:spMkLst>
        </pc:spChg>
        <pc:picChg chg="add mod">
          <ac:chgData name="Bob Higgie" userId="ca96966e-c91b-46bf-80ae-a3ad686f5520" providerId="ADAL" clId="{0B563871-4D33-E140-B659-AE32D5C86F71}" dt="2020-11-27T17:13:47.168" v="4900" actId="1076"/>
          <ac:picMkLst>
            <pc:docMk/>
            <pc:sldMk cId="811641316" sldId="320"/>
            <ac:picMk id="2" creationId="{5A80A4D4-4854-174F-AAA5-944BC84743A1}"/>
          </ac:picMkLst>
        </pc:picChg>
      </pc:sldChg>
      <pc:sldChg chg="addSp delSp modSp add mod modNotesTx">
        <pc:chgData name="Bob Higgie" userId="ca96966e-c91b-46bf-80ae-a3ad686f5520" providerId="ADAL" clId="{0B563871-4D33-E140-B659-AE32D5C86F71}" dt="2020-11-27T17:30:01.740" v="5468" actId="20577"/>
        <pc:sldMkLst>
          <pc:docMk/>
          <pc:sldMk cId="3394618460" sldId="321"/>
        </pc:sldMkLst>
        <pc:spChg chg="mod">
          <ac:chgData name="Bob Higgie" userId="ca96966e-c91b-46bf-80ae-a3ad686f5520" providerId="ADAL" clId="{0B563871-4D33-E140-B659-AE32D5C86F71}" dt="2020-11-27T17:24:20.983" v="5258" actId="20577"/>
          <ac:spMkLst>
            <pc:docMk/>
            <pc:sldMk cId="3394618460" sldId="321"/>
            <ac:spMk id="3" creationId="{5D417AE7-4056-EE47-985A-6A2604CFFEAE}"/>
          </ac:spMkLst>
        </pc:spChg>
        <pc:picChg chg="del">
          <ac:chgData name="Bob Higgie" userId="ca96966e-c91b-46bf-80ae-a3ad686f5520" providerId="ADAL" clId="{0B563871-4D33-E140-B659-AE32D5C86F71}" dt="2020-11-27T17:16:52.879" v="5070" actId="478"/>
          <ac:picMkLst>
            <pc:docMk/>
            <pc:sldMk cId="3394618460" sldId="321"/>
            <ac:picMk id="2" creationId="{5A80A4D4-4854-174F-AAA5-944BC84743A1}"/>
          </ac:picMkLst>
        </pc:picChg>
        <pc:picChg chg="add mod">
          <ac:chgData name="Bob Higgie" userId="ca96966e-c91b-46bf-80ae-a3ad686f5520" providerId="ADAL" clId="{0B563871-4D33-E140-B659-AE32D5C86F71}" dt="2020-11-27T17:22:45.162" v="5233" actId="1076"/>
          <ac:picMkLst>
            <pc:docMk/>
            <pc:sldMk cId="3394618460" sldId="321"/>
            <ac:picMk id="5" creationId="{982F6D87-5F25-E647-ADAC-BE78C70F844C}"/>
          </ac:picMkLst>
        </pc:picChg>
        <pc:picChg chg="add mod">
          <ac:chgData name="Bob Higgie" userId="ca96966e-c91b-46bf-80ae-a3ad686f5520" providerId="ADAL" clId="{0B563871-4D33-E140-B659-AE32D5C86F71}" dt="2020-11-27T17:22:24.689" v="5211" actId="1076"/>
          <ac:picMkLst>
            <pc:docMk/>
            <pc:sldMk cId="3394618460" sldId="321"/>
            <ac:picMk id="6" creationId="{57A30003-901D-3E4E-992C-3051E4E1AC2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E1043-222F-FF4B-9426-B1E5345BD97A}" type="datetimeFigureOut">
              <a:rPr lang="en-US" smtClean="0"/>
              <a:t>11/27/20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E7858-3925-F24E-83CC-23A3F7842C7D}" type="slidenum">
              <a:rPr lang="en-US" smtClean="0"/>
              <a:t>‹#›</a:t>
            </a:fld>
            <a:endParaRPr lang="en-US"/>
          </a:p>
        </p:txBody>
      </p:sp>
    </p:spTree>
    <p:extLst>
      <p:ext uri="{BB962C8B-B14F-4D97-AF65-F5344CB8AC3E}">
        <p14:creationId xmlns:p14="http://schemas.microsoft.com/office/powerpoint/2010/main" val="1318219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2</a:t>
            </a:fld>
            <a:endParaRPr lang="en-US"/>
          </a:p>
        </p:txBody>
      </p:sp>
    </p:spTree>
    <p:extLst>
      <p:ext uri="{BB962C8B-B14F-4D97-AF65-F5344CB8AC3E}">
        <p14:creationId xmlns:p14="http://schemas.microsoft.com/office/powerpoint/2010/main" val="110718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11</a:t>
            </a:fld>
            <a:endParaRPr lang="en-US"/>
          </a:p>
        </p:txBody>
      </p:sp>
    </p:spTree>
    <p:extLst>
      <p:ext uri="{BB962C8B-B14F-4D97-AF65-F5344CB8AC3E}">
        <p14:creationId xmlns:p14="http://schemas.microsoft.com/office/powerpoint/2010/main" val="301175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commenting lines that have already been commented, but the apprentices should carry on doing that</a:t>
            </a:r>
          </a:p>
        </p:txBody>
      </p:sp>
      <p:sp>
        <p:nvSpPr>
          <p:cNvPr id="4" name="Slide Number Placeholder 3"/>
          <p:cNvSpPr>
            <a:spLocks noGrp="1"/>
          </p:cNvSpPr>
          <p:nvPr>
            <p:ph type="sldNum" sz="quarter" idx="5"/>
          </p:nvPr>
        </p:nvSpPr>
        <p:spPr/>
        <p:txBody>
          <a:bodyPr/>
          <a:lstStyle/>
          <a:p>
            <a:fld id="{FB2E7858-3925-F24E-83CC-23A3F7842C7D}" type="slidenum">
              <a:rPr lang="en-US" smtClean="0"/>
              <a:t>12</a:t>
            </a:fld>
            <a:endParaRPr lang="en-US"/>
          </a:p>
        </p:txBody>
      </p:sp>
    </p:spTree>
    <p:extLst>
      <p:ext uri="{BB962C8B-B14F-4D97-AF65-F5344CB8AC3E}">
        <p14:creationId xmlns:p14="http://schemas.microsoft.com/office/powerpoint/2010/main" val="2244929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13</a:t>
            </a:fld>
            <a:endParaRPr lang="en-US"/>
          </a:p>
        </p:txBody>
      </p:sp>
    </p:spTree>
    <p:extLst>
      <p:ext uri="{BB962C8B-B14F-4D97-AF65-F5344CB8AC3E}">
        <p14:creationId xmlns:p14="http://schemas.microsoft.com/office/powerpoint/2010/main" val="389005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14</a:t>
            </a:fld>
            <a:endParaRPr lang="en-US"/>
          </a:p>
        </p:txBody>
      </p:sp>
    </p:spTree>
    <p:extLst>
      <p:ext uri="{BB962C8B-B14F-4D97-AF65-F5344CB8AC3E}">
        <p14:creationId xmlns:p14="http://schemas.microsoft.com/office/powerpoint/2010/main" val="442304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get them to run this yet, they need to discuss the questions on the next slide</a:t>
            </a:r>
          </a:p>
        </p:txBody>
      </p:sp>
      <p:sp>
        <p:nvSpPr>
          <p:cNvPr id="4" name="Slide Number Placeholder 3"/>
          <p:cNvSpPr>
            <a:spLocks noGrp="1"/>
          </p:cNvSpPr>
          <p:nvPr>
            <p:ph type="sldNum" sz="quarter" idx="5"/>
          </p:nvPr>
        </p:nvSpPr>
        <p:spPr/>
        <p:txBody>
          <a:bodyPr/>
          <a:lstStyle/>
          <a:p>
            <a:fld id="{FB2E7858-3925-F24E-83CC-23A3F7842C7D}" type="slidenum">
              <a:rPr lang="en-US" smtClean="0"/>
              <a:t>15</a:t>
            </a:fld>
            <a:endParaRPr lang="en-US"/>
          </a:p>
        </p:txBody>
      </p:sp>
    </p:spTree>
    <p:extLst>
      <p:ext uri="{BB962C8B-B14F-4D97-AF65-F5344CB8AC3E}">
        <p14:creationId xmlns:p14="http://schemas.microsoft.com/office/powerpoint/2010/main" val="124850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Void means no parameters passed, int means an integer value is passed back to sprint. The address in memory of msg1 in both cases. They should take notes on how this works for their portfolio. </a:t>
            </a:r>
          </a:p>
        </p:txBody>
      </p:sp>
      <p:sp>
        <p:nvSpPr>
          <p:cNvPr id="4" name="Slide Number Placeholder 3"/>
          <p:cNvSpPr>
            <a:spLocks noGrp="1"/>
          </p:cNvSpPr>
          <p:nvPr>
            <p:ph type="sldNum" sz="quarter" idx="5"/>
          </p:nvPr>
        </p:nvSpPr>
        <p:spPr/>
        <p:txBody>
          <a:bodyPr/>
          <a:lstStyle/>
          <a:p>
            <a:fld id="{FB2E7858-3925-F24E-83CC-23A3F7842C7D}" type="slidenum">
              <a:rPr lang="en-US" smtClean="0"/>
              <a:t>16</a:t>
            </a:fld>
            <a:endParaRPr lang="en-US"/>
          </a:p>
        </p:txBody>
      </p:sp>
    </p:spTree>
    <p:extLst>
      <p:ext uri="{BB962C8B-B14F-4D97-AF65-F5344CB8AC3E}">
        <p14:creationId xmlns:p14="http://schemas.microsoft.com/office/powerpoint/2010/main" val="4081534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Msg1 and msg2 are contiguous in memory. </a:t>
            </a:r>
            <a:r>
              <a:rPr lang="en-US" dirty="0" err="1"/>
              <a:t>slen</a:t>
            </a:r>
            <a:r>
              <a:rPr lang="en-US" dirty="0"/>
              <a:t> checks for a 0 for end of string. There isn’t one until after msg2, so in fact the output is msg1msg2 new line msg2 . Put a 0h at the end of each msg. </a:t>
            </a:r>
          </a:p>
        </p:txBody>
      </p:sp>
      <p:sp>
        <p:nvSpPr>
          <p:cNvPr id="4" name="Slide Number Placeholder 3"/>
          <p:cNvSpPr>
            <a:spLocks noGrp="1"/>
          </p:cNvSpPr>
          <p:nvPr>
            <p:ph type="sldNum" sz="quarter" idx="5"/>
          </p:nvPr>
        </p:nvSpPr>
        <p:spPr/>
        <p:txBody>
          <a:bodyPr/>
          <a:lstStyle/>
          <a:p>
            <a:fld id="{FB2E7858-3925-F24E-83CC-23A3F7842C7D}" type="slidenum">
              <a:rPr lang="en-US" smtClean="0"/>
              <a:t>17</a:t>
            </a:fld>
            <a:endParaRPr lang="en-US"/>
          </a:p>
        </p:txBody>
      </p:sp>
    </p:spTree>
    <p:extLst>
      <p:ext uri="{BB962C8B-B14F-4D97-AF65-F5344CB8AC3E}">
        <p14:creationId xmlns:p14="http://schemas.microsoft.com/office/powerpoint/2010/main" val="18623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18</a:t>
            </a:fld>
            <a:endParaRPr lang="en-US"/>
          </a:p>
        </p:txBody>
      </p:sp>
    </p:spTree>
    <p:extLst>
      <p:ext uri="{BB962C8B-B14F-4D97-AF65-F5344CB8AC3E}">
        <p14:creationId xmlns:p14="http://schemas.microsoft.com/office/powerpoint/2010/main" val="3942557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19</a:t>
            </a:fld>
            <a:endParaRPr lang="en-US"/>
          </a:p>
        </p:txBody>
      </p:sp>
    </p:spTree>
    <p:extLst>
      <p:ext uri="{BB962C8B-B14F-4D97-AF65-F5344CB8AC3E}">
        <p14:creationId xmlns:p14="http://schemas.microsoft.com/office/powerpoint/2010/main" val="3470479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them to explain each line and how it works.. Suggest you draw the stack and stack pointer on whiteboard to illustrate. </a:t>
            </a:r>
          </a:p>
        </p:txBody>
      </p:sp>
      <p:sp>
        <p:nvSpPr>
          <p:cNvPr id="4" name="Slide Number Placeholder 3"/>
          <p:cNvSpPr>
            <a:spLocks noGrp="1"/>
          </p:cNvSpPr>
          <p:nvPr>
            <p:ph type="sldNum" sz="quarter" idx="5"/>
          </p:nvPr>
        </p:nvSpPr>
        <p:spPr/>
        <p:txBody>
          <a:bodyPr/>
          <a:lstStyle/>
          <a:p>
            <a:fld id="{FB2E7858-3925-F24E-83CC-23A3F7842C7D}" type="slidenum">
              <a:rPr lang="en-US" smtClean="0"/>
              <a:t>20</a:t>
            </a:fld>
            <a:endParaRPr lang="en-US"/>
          </a:p>
        </p:txBody>
      </p:sp>
    </p:spTree>
    <p:extLst>
      <p:ext uri="{BB962C8B-B14F-4D97-AF65-F5344CB8AC3E}">
        <p14:creationId xmlns:p14="http://schemas.microsoft.com/office/powerpoint/2010/main" val="254521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3</a:t>
            </a:fld>
            <a:endParaRPr lang="en-US"/>
          </a:p>
        </p:txBody>
      </p:sp>
    </p:spTree>
    <p:extLst>
      <p:ext uri="{BB962C8B-B14F-4D97-AF65-F5344CB8AC3E}">
        <p14:creationId xmlns:p14="http://schemas.microsoft.com/office/powerpoint/2010/main" val="167521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Summarise</a:t>
            </a:r>
            <a:r>
              <a:rPr lang="en-US" dirty="0"/>
              <a:t>: subroutines, functions, includes,  </a:t>
            </a:r>
            <a:r>
              <a:rPr lang="en-US" dirty="0" err="1"/>
              <a:t>cmp</a:t>
            </a:r>
            <a:r>
              <a:rPr lang="en-US" dirty="0"/>
              <a:t>, </a:t>
            </a:r>
            <a:r>
              <a:rPr lang="en-US" dirty="0" err="1"/>
              <a:t>jz</a:t>
            </a:r>
            <a:r>
              <a:rPr lang="en-US" dirty="0"/>
              <a:t>, </a:t>
            </a:r>
            <a:r>
              <a:rPr lang="en-US" dirty="0" err="1"/>
              <a:t>jmp</a:t>
            </a:r>
            <a:r>
              <a:rPr lang="en-US" dirty="0"/>
              <a:t>, sub, call, ret, esp. Next section will cover </a:t>
            </a:r>
            <a:r>
              <a:rPr lang="en-US"/>
              <a:t>keyboard input </a:t>
            </a:r>
            <a:r>
              <a:rPr lang="en-US" dirty="0"/>
              <a:t>and data conversions. </a:t>
            </a:r>
          </a:p>
        </p:txBody>
      </p:sp>
      <p:sp>
        <p:nvSpPr>
          <p:cNvPr id="4" name="Slide Number Placeholder 3"/>
          <p:cNvSpPr>
            <a:spLocks noGrp="1"/>
          </p:cNvSpPr>
          <p:nvPr>
            <p:ph type="sldNum" sz="quarter" idx="5"/>
          </p:nvPr>
        </p:nvSpPr>
        <p:spPr/>
        <p:txBody>
          <a:bodyPr/>
          <a:lstStyle/>
          <a:p>
            <a:fld id="{FB2E7858-3925-F24E-83CC-23A3F7842C7D}" type="slidenum">
              <a:rPr lang="en-US" smtClean="0"/>
              <a:t>21</a:t>
            </a:fld>
            <a:endParaRPr lang="en-US"/>
          </a:p>
        </p:txBody>
      </p:sp>
    </p:spTree>
    <p:extLst>
      <p:ext uri="{BB962C8B-B14F-4D97-AF65-F5344CB8AC3E}">
        <p14:creationId xmlns:p14="http://schemas.microsoft.com/office/powerpoint/2010/main" val="282723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suggest you check their comments are good. Point out the up-arrow key will recall  previous commands, useful for rerunning  the program. </a:t>
            </a:r>
          </a:p>
        </p:txBody>
      </p:sp>
      <p:sp>
        <p:nvSpPr>
          <p:cNvPr id="4" name="Slide Number Placeholder 3"/>
          <p:cNvSpPr>
            <a:spLocks noGrp="1"/>
          </p:cNvSpPr>
          <p:nvPr>
            <p:ph type="sldNum" sz="quarter" idx="5"/>
          </p:nvPr>
        </p:nvSpPr>
        <p:spPr/>
        <p:txBody>
          <a:bodyPr/>
          <a:lstStyle/>
          <a:p>
            <a:fld id="{FB2E7858-3925-F24E-83CC-23A3F7842C7D}" type="slidenum">
              <a:rPr lang="en-US" smtClean="0"/>
              <a:t>4</a:t>
            </a:fld>
            <a:endParaRPr lang="en-US"/>
          </a:p>
        </p:txBody>
      </p:sp>
    </p:spTree>
    <p:extLst>
      <p:ext uri="{BB962C8B-B14F-4D97-AF65-F5344CB8AC3E}">
        <p14:creationId xmlns:p14="http://schemas.microsoft.com/office/powerpoint/2010/main" val="181034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5</a:t>
            </a:fld>
            <a:endParaRPr lang="en-US"/>
          </a:p>
        </p:txBody>
      </p:sp>
    </p:spTree>
    <p:extLst>
      <p:ext uri="{BB962C8B-B14F-4D97-AF65-F5344CB8AC3E}">
        <p14:creationId xmlns:p14="http://schemas.microsoft.com/office/powerpoint/2010/main" val="1858499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6</a:t>
            </a:fld>
            <a:endParaRPr lang="en-US"/>
          </a:p>
        </p:txBody>
      </p:sp>
    </p:spTree>
    <p:extLst>
      <p:ext uri="{BB962C8B-B14F-4D97-AF65-F5344CB8AC3E}">
        <p14:creationId xmlns:p14="http://schemas.microsoft.com/office/powerpoint/2010/main" val="198370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there an ‘if then else’ format here? Do we have sequence, iteration, decision? Note our new instructions: </a:t>
            </a:r>
            <a:r>
              <a:rPr lang="en-US" dirty="0" err="1"/>
              <a:t>cmp</a:t>
            </a:r>
            <a:r>
              <a:rPr lang="en-US" dirty="0"/>
              <a:t>, </a:t>
            </a:r>
            <a:r>
              <a:rPr lang="en-US" dirty="0" err="1"/>
              <a:t>jz</a:t>
            </a:r>
            <a:r>
              <a:rPr lang="en-US" dirty="0"/>
              <a:t>, </a:t>
            </a:r>
            <a:r>
              <a:rPr lang="en-US" dirty="0" err="1"/>
              <a:t>jmp</a:t>
            </a:r>
            <a:r>
              <a:rPr lang="en-US" dirty="0"/>
              <a:t>, sub.  </a:t>
            </a:r>
          </a:p>
        </p:txBody>
      </p:sp>
      <p:sp>
        <p:nvSpPr>
          <p:cNvPr id="4" name="Slide Number Placeholder 3"/>
          <p:cNvSpPr>
            <a:spLocks noGrp="1"/>
          </p:cNvSpPr>
          <p:nvPr>
            <p:ph type="sldNum" sz="quarter" idx="5"/>
          </p:nvPr>
        </p:nvSpPr>
        <p:spPr/>
        <p:txBody>
          <a:bodyPr/>
          <a:lstStyle/>
          <a:p>
            <a:fld id="{FB2E7858-3925-F24E-83CC-23A3F7842C7D}" type="slidenum">
              <a:rPr lang="en-US" smtClean="0"/>
              <a:t>7</a:t>
            </a:fld>
            <a:endParaRPr lang="en-US"/>
          </a:p>
        </p:txBody>
      </p:sp>
    </p:spTree>
    <p:extLst>
      <p:ext uri="{BB962C8B-B14F-4D97-AF65-F5344CB8AC3E}">
        <p14:creationId xmlns:p14="http://schemas.microsoft.com/office/powerpoint/2010/main" val="412720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covered call and return and the stack in OS and architecture. What would happen if they used a jump? You’d have to manage the stack yourself. </a:t>
            </a:r>
          </a:p>
        </p:txBody>
      </p:sp>
      <p:sp>
        <p:nvSpPr>
          <p:cNvPr id="4" name="Slide Number Placeholder 3"/>
          <p:cNvSpPr>
            <a:spLocks noGrp="1"/>
          </p:cNvSpPr>
          <p:nvPr>
            <p:ph type="sldNum" sz="quarter" idx="5"/>
          </p:nvPr>
        </p:nvSpPr>
        <p:spPr/>
        <p:txBody>
          <a:bodyPr/>
          <a:lstStyle/>
          <a:p>
            <a:fld id="{FB2E7858-3925-F24E-83CC-23A3F7842C7D}" type="slidenum">
              <a:rPr lang="en-US" smtClean="0"/>
              <a:t>8</a:t>
            </a:fld>
            <a:endParaRPr lang="en-US"/>
          </a:p>
        </p:txBody>
      </p:sp>
    </p:spTree>
    <p:extLst>
      <p:ext uri="{BB962C8B-B14F-4D97-AF65-F5344CB8AC3E}">
        <p14:creationId xmlns:p14="http://schemas.microsoft.com/office/powerpoint/2010/main" val="3086047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that they have updated the header and comments, Note how the main code looks tidier. </a:t>
            </a:r>
          </a:p>
        </p:txBody>
      </p:sp>
      <p:sp>
        <p:nvSpPr>
          <p:cNvPr id="4" name="Slide Number Placeholder 3"/>
          <p:cNvSpPr>
            <a:spLocks noGrp="1"/>
          </p:cNvSpPr>
          <p:nvPr>
            <p:ph type="sldNum" sz="quarter" idx="5"/>
          </p:nvPr>
        </p:nvSpPr>
        <p:spPr/>
        <p:txBody>
          <a:bodyPr/>
          <a:lstStyle/>
          <a:p>
            <a:fld id="{FB2E7858-3925-F24E-83CC-23A3F7842C7D}" type="slidenum">
              <a:rPr lang="en-US" smtClean="0"/>
              <a:t>9</a:t>
            </a:fld>
            <a:endParaRPr lang="en-US"/>
          </a:p>
        </p:txBody>
      </p:sp>
    </p:spTree>
    <p:extLst>
      <p:ext uri="{BB962C8B-B14F-4D97-AF65-F5344CB8AC3E}">
        <p14:creationId xmlns:p14="http://schemas.microsoft.com/office/powerpoint/2010/main" val="1382479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2E7858-3925-F24E-83CC-23A3F7842C7D}" type="slidenum">
              <a:rPr lang="en-US" smtClean="0"/>
              <a:t>10</a:t>
            </a:fld>
            <a:endParaRPr lang="en-US"/>
          </a:p>
        </p:txBody>
      </p:sp>
    </p:spTree>
    <p:extLst>
      <p:ext uri="{BB962C8B-B14F-4D97-AF65-F5344CB8AC3E}">
        <p14:creationId xmlns:p14="http://schemas.microsoft.com/office/powerpoint/2010/main" val="1410787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70026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45706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26677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190827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531718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03339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706578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312129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410216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884564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11/27/20</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07E0AA7F-291E-274E-8F74-B819450B55B2}" type="slidenum">
              <a:rPr lang="en-US" smtClean="0"/>
              <a:t>‹#›</a:t>
            </a:fld>
            <a:endParaRPr lang="en-US"/>
          </a:p>
        </p:txBody>
      </p:sp>
    </p:spTree>
    <p:extLst>
      <p:ext uri="{BB962C8B-B14F-4D97-AF65-F5344CB8AC3E}">
        <p14:creationId xmlns:p14="http://schemas.microsoft.com/office/powerpoint/2010/main" val="2881400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11/27/20</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0AA7F-291E-274E-8F74-B819450B55B2}" type="slidenum">
              <a:rPr lang="en-US" smtClean="0"/>
              <a:t>‹#›</a:t>
            </a:fld>
            <a:endParaRPr lang="en-US"/>
          </a:p>
        </p:txBody>
      </p:sp>
      <p:sp>
        <p:nvSpPr>
          <p:cNvPr id="7" name="Rectangle 6">
            <a:extLst>
              <a:ext uri="{FF2B5EF4-FFF2-40B4-BE49-F238E27FC236}">
                <a16:creationId xmlns:a16="http://schemas.microsoft.com/office/drawing/2014/main" id="{57EA4655-CB46-0544-B73D-859810E0A0E7}"/>
              </a:ext>
            </a:extLst>
          </p:cNvPr>
          <p:cNvSpPr/>
          <p:nvPr userDrawn="1"/>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4066195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5F55-2BFF-4126-AE02-F5AA42C190F1}"/>
              </a:ext>
            </a:extLst>
          </p:cNvPr>
          <p:cNvSpPr>
            <a:spLocks noGrp="1"/>
          </p:cNvSpPr>
          <p:nvPr>
            <p:ph type="ctrTitle"/>
          </p:nvPr>
        </p:nvSpPr>
        <p:spPr>
          <a:xfrm>
            <a:off x="1084881" y="1130112"/>
            <a:ext cx="10022237" cy="2387600"/>
          </a:xfrm>
        </p:spPr>
        <p:txBody>
          <a:bodyPr>
            <a:normAutofit/>
          </a:bodyPr>
          <a:lstStyle/>
          <a:p>
            <a:r>
              <a:rPr lang="en-GB" sz="4400" dirty="0">
                <a:latin typeface="Microsoft Sans Serif"/>
                <a:ea typeface="Microsoft Sans Serif"/>
                <a:cs typeface="Microsoft Sans Serif"/>
              </a:rPr>
              <a:t>Programming</a:t>
            </a:r>
            <a:endParaRPr lang="en-US" sz="4400" dirty="0"/>
          </a:p>
        </p:txBody>
      </p:sp>
      <p:sp>
        <p:nvSpPr>
          <p:cNvPr id="3" name="Subtitle 2">
            <a:extLst>
              <a:ext uri="{FF2B5EF4-FFF2-40B4-BE49-F238E27FC236}">
                <a16:creationId xmlns:a16="http://schemas.microsoft.com/office/drawing/2014/main" id="{2277BA68-6289-4EAC-A555-791DA44D986D}"/>
              </a:ext>
            </a:extLst>
          </p:cNvPr>
          <p:cNvSpPr>
            <a:spLocks noGrp="1"/>
          </p:cNvSpPr>
          <p:nvPr>
            <p:ph type="subTitle" idx="1"/>
          </p:nvPr>
        </p:nvSpPr>
        <p:spPr/>
        <p:txBody>
          <a:bodyPr/>
          <a:lstStyle/>
          <a:p>
            <a:r>
              <a:rPr lang="en-GB" dirty="0"/>
              <a:t>(UFCFEU-30-1)</a:t>
            </a:r>
          </a:p>
        </p:txBody>
      </p:sp>
      <p:sp>
        <p:nvSpPr>
          <p:cNvPr id="6" name="Rectangle 5">
            <a:extLst>
              <a:ext uri="{FF2B5EF4-FFF2-40B4-BE49-F238E27FC236}">
                <a16:creationId xmlns:a16="http://schemas.microsoft.com/office/drawing/2014/main" id="{D05C1695-5985-BC40-9B0C-2C93B4287676}"/>
              </a:ext>
            </a:extLst>
          </p:cNvPr>
          <p:cNvSpPr/>
          <p:nvPr/>
        </p:nvSpPr>
        <p:spPr>
          <a:xfrm>
            <a:off x="1524000" y="163220"/>
            <a:ext cx="1993110"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programming</a:t>
            </a:r>
            <a:r>
              <a:rPr lang="en-GB" sz="3200" b="1" baseline="30000" dirty="0">
                <a:solidFill>
                  <a:schemeClr val="bg1">
                    <a:lumMod val="50000"/>
                  </a:schemeClr>
                </a:solidFill>
                <a:latin typeface="Helvetica "/>
                <a:cs typeface="Gotham Book" pitchFamily="50" charset="0"/>
              </a:rPr>
              <a:t>&gt;</a:t>
            </a:r>
            <a:endParaRPr lang="en-US" sz="3200" dirty="0"/>
          </a:p>
        </p:txBody>
      </p:sp>
    </p:spTree>
    <p:extLst>
      <p:ext uri="{BB962C8B-B14F-4D97-AF65-F5344CB8AC3E}">
        <p14:creationId xmlns:p14="http://schemas.microsoft.com/office/powerpoint/2010/main" val="65186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1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810009" cy="5651289"/>
          </a:xfrm>
        </p:spPr>
        <p:txBody>
          <a:bodyPr>
            <a:normAutofit/>
          </a:bodyPr>
          <a:lstStyle/>
          <a:p>
            <a:pPr fontAlgn="base"/>
            <a:r>
              <a:rPr lang="en-GB" dirty="0">
                <a:solidFill>
                  <a:srgbClr val="000000"/>
                </a:solidFill>
                <a:latin typeface="Arial" panose="020B0604020202020204" pitchFamily="34" charset="0"/>
              </a:rPr>
              <a:t>Sublime Text is a text editor with syntax highlighting</a:t>
            </a:r>
          </a:p>
          <a:p>
            <a:pPr fontAlgn="base"/>
            <a:r>
              <a:rPr lang="en-GB" dirty="0">
                <a:solidFill>
                  <a:srgbClr val="000000"/>
                </a:solidFill>
                <a:latin typeface="Arial" panose="020B0604020202020204" pitchFamily="34" charset="0"/>
              </a:rPr>
              <a:t>As standard (</a:t>
            </a:r>
            <a:r>
              <a:rPr lang="en-GB" dirty="0" err="1">
                <a:solidFill>
                  <a:srgbClr val="000000"/>
                </a:solidFill>
                <a:latin typeface="Arial" panose="020B0604020202020204" pitchFamily="34" charset="0"/>
              </a:rPr>
              <a:t>sudo</a:t>
            </a:r>
            <a:r>
              <a:rPr lang="en-GB" dirty="0">
                <a:solidFill>
                  <a:srgbClr val="000000"/>
                </a:solidFill>
                <a:latin typeface="Arial" panose="020B0604020202020204" pitchFamily="34" charset="0"/>
              </a:rPr>
              <a:t> apt install sublime-text) it does not have NASM as an option</a:t>
            </a:r>
          </a:p>
          <a:p>
            <a:pPr fontAlgn="base"/>
            <a:r>
              <a:rPr lang="en-GB" dirty="0">
                <a:solidFill>
                  <a:srgbClr val="000000"/>
                </a:solidFill>
                <a:latin typeface="Arial" panose="020B0604020202020204" pitchFamily="34" charset="0"/>
              </a:rPr>
              <a:t>Sublimeassembly2 has a package (NASM x86 Assembly) which you can download from GitHub</a:t>
            </a:r>
          </a:p>
          <a:p>
            <a:pPr fontAlgn="base"/>
            <a:r>
              <a:rPr lang="en-GB" dirty="0">
                <a:solidFill>
                  <a:srgbClr val="000000"/>
                </a:solidFill>
                <a:latin typeface="Arial" panose="020B0604020202020204" pitchFamily="34" charset="0"/>
              </a:rPr>
              <a:t>You then need to install package control in Sublime Text and add the NASM x86 Assembly</a:t>
            </a:r>
          </a:p>
          <a:p>
            <a:pPr fontAlgn="base"/>
            <a:r>
              <a:rPr lang="en-GB" dirty="0">
                <a:solidFill>
                  <a:srgbClr val="000000"/>
                </a:solidFill>
                <a:latin typeface="Arial" panose="020B0604020202020204" pitchFamily="34" charset="0"/>
              </a:rPr>
              <a:t>The college machines already have this set up</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Right click on your .</a:t>
            </a:r>
            <a:r>
              <a:rPr lang="en-GB" dirty="0" err="1">
                <a:solidFill>
                  <a:srgbClr val="000000"/>
                </a:solidFill>
                <a:latin typeface="Arial" panose="020B0604020202020204" pitchFamily="34" charset="0"/>
              </a:rPr>
              <a:t>asm</a:t>
            </a:r>
            <a:r>
              <a:rPr lang="en-GB" dirty="0">
                <a:solidFill>
                  <a:srgbClr val="000000"/>
                </a:solidFill>
                <a:latin typeface="Arial" panose="020B0604020202020204" pitchFamily="34" charset="0"/>
              </a:rPr>
              <a:t> file and open with Sublime Text</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63395"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sublime text</a:t>
            </a:r>
            <a:r>
              <a:rPr lang="en-GB" sz="3200" b="1" baseline="30000" dirty="0">
                <a:solidFill>
                  <a:schemeClr val="bg1">
                    <a:lumMod val="50000"/>
                  </a:schemeClr>
                </a:solidFill>
                <a:latin typeface="Helvetica "/>
                <a:cs typeface="Gotham Book" pitchFamily="50" charset="0"/>
              </a:rPr>
              <a:t>&gt;</a:t>
            </a:r>
            <a:endParaRPr lang="en-US" sz="3200" dirty="0"/>
          </a:p>
        </p:txBody>
      </p:sp>
    </p:spTree>
    <p:extLst>
      <p:ext uri="{BB962C8B-B14F-4D97-AF65-F5344CB8AC3E}">
        <p14:creationId xmlns:p14="http://schemas.microsoft.com/office/powerpoint/2010/main" val="3040564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5043055" cy="5651289"/>
          </a:xfrm>
        </p:spPr>
        <p:txBody>
          <a:bodyPr>
            <a:normAutofit/>
          </a:bodyPr>
          <a:lstStyle/>
          <a:p>
            <a:pPr fontAlgn="base"/>
            <a:r>
              <a:rPr lang="en-GB" dirty="0">
                <a:solidFill>
                  <a:srgbClr val="000000"/>
                </a:solidFill>
                <a:latin typeface="Arial" panose="020B0604020202020204" pitchFamily="34" charset="0"/>
              </a:rPr>
              <a:t>This is code in Sublime Text</a:t>
            </a:r>
          </a:p>
          <a:p>
            <a:pPr fontAlgn="base"/>
            <a:r>
              <a:rPr lang="en-GB" dirty="0">
                <a:solidFill>
                  <a:srgbClr val="000000"/>
                </a:solidFill>
                <a:latin typeface="Arial" panose="020B0604020202020204" pitchFamily="34" charset="0"/>
              </a:rPr>
              <a:t>You should use this editor from now on</a:t>
            </a:r>
          </a:p>
          <a:p>
            <a:pPr fontAlgn="base"/>
            <a:r>
              <a:rPr lang="en-GB" dirty="0">
                <a:solidFill>
                  <a:srgbClr val="000000"/>
                </a:solidFill>
                <a:latin typeface="Arial" panose="020B0604020202020204" pitchFamily="34" charset="0"/>
              </a:rPr>
              <a:t>Make sure you understand the highlighting used to distinguish</a:t>
            </a:r>
          </a:p>
          <a:p>
            <a:pPr lvl="1" fontAlgn="base"/>
            <a:r>
              <a:rPr lang="en-GB" dirty="0">
                <a:solidFill>
                  <a:srgbClr val="000000"/>
                </a:solidFill>
                <a:latin typeface="Arial" panose="020B0604020202020204" pitchFamily="34" charset="0"/>
              </a:rPr>
              <a:t>Comments</a:t>
            </a:r>
          </a:p>
          <a:p>
            <a:pPr lvl="1" fontAlgn="base"/>
            <a:r>
              <a:rPr lang="en-GB" dirty="0">
                <a:solidFill>
                  <a:srgbClr val="000000"/>
                </a:solidFill>
                <a:latin typeface="Arial" panose="020B0604020202020204" pitchFamily="34" charset="0"/>
              </a:rPr>
              <a:t>Strings</a:t>
            </a:r>
          </a:p>
          <a:p>
            <a:pPr lvl="1" fontAlgn="base"/>
            <a:r>
              <a:rPr lang="en-GB" dirty="0">
                <a:solidFill>
                  <a:srgbClr val="000000"/>
                </a:solidFill>
                <a:latin typeface="Arial" panose="020B0604020202020204" pitchFamily="34" charset="0"/>
              </a:rPr>
              <a:t>Commands</a:t>
            </a:r>
          </a:p>
          <a:p>
            <a:pPr lvl="1" fontAlgn="base"/>
            <a:r>
              <a:rPr lang="en-GB" dirty="0">
                <a:solidFill>
                  <a:srgbClr val="000000"/>
                </a:solidFill>
                <a:latin typeface="Arial" panose="020B0604020202020204" pitchFamily="34" charset="0"/>
              </a:rPr>
              <a:t>Registers</a:t>
            </a:r>
          </a:p>
          <a:p>
            <a:pPr lvl="1" fontAlgn="base"/>
            <a:r>
              <a:rPr lang="en-GB" dirty="0">
                <a:solidFill>
                  <a:srgbClr val="000000"/>
                </a:solidFill>
                <a:latin typeface="Arial" panose="020B0604020202020204" pitchFamily="34" charset="0"/>
              </a:rPr>
              <a:t>Values</a:t>
            </a:r>
          </a:p>
          <a:p>
            <a:pPr lvl="1" fontAlgn="base"/>
            <a:r>
              <a:rPr lang="en-GB" dirty="0">
                <a:solidFill>
                  <a:srgbClr val="000000"/>
                </a:solidFill>
                <a:latin typeface="Arial" panose="020B0604020202020204" pitchFamily="34" charset="0"/>
              </a:rPr>
              <a:t>Labels</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925912"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sublime text</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5" name="Picture 4">
            <a:extLst>
              <a:ext uri="{FF2B5EF4-FFF2-40B4-BE49-F238E27FC236}">
                <a16:creationId xmlns:a16="http://schemas.microsoft.com/office/drawing/2014/main" id="{4DCA4B67-5159-B347-9873-C6940E3BDAFF}"/>
              </a:ext>
            </a:extLst>
          </p:cNvPr>
          <p:cNvPicPr>
            <a:picLocks noChangeAspect="1"/>
          </p:cNvPicPr>
          <p:nvPr/>
        </p:nvPicPr>
        <p:blipFill>
          <a:blip r:embed="rId3"/>
          <a:stretch>
            <a:fillRect/>
          </a:stretch>
        </p:blipFill>
        <p:spPr>
          <a:xfrm>
            <a:off x="5806594" y="747995"/>
            <a:ext cx="6131889" cy="6052024"/>
          </a:xfrm>
          <a:prstGeom prst="rect">
            <a:avLst/>
          </a:prstGeom>
        </p:spPr>
      </p:pic>
    </p:spTree>
    <p:extLst>
      <p:ext uri="{BB962C8B-B14F-4D97-AF65-F5344CB8AC3E}">
        <p14:creationId xmlns:p14="http://schemas.microsoft.com/office/powerpoint/2010/main" val="970680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1" y="957328"/>
            <a:ext cx="2975264" cy="5651289"/>
          </a:xfrm>
        </p:spPr>
        <p:txBody>
          <a:bodyPr>
            <a:normAutofit/>
          </a:bodyPr>
          <a:lstStyle/>
          <a:p>
            <a:pPr fontAlgn="base"/>
            <a:r>
              <a:rPr lang="en-GB" dirty="0">
                <a:solidFill>
                  <a:srgbClr val="000000"/>
                </a:solidFill>
                <a:latin typeface="Arial" panose="020B0604020202020204" pitchFamily="34" charset="0"/>
              </a:rPr>
              <a:t>The main program</a:t>
            </a:r>
          </a:p>
          <a:p>
            <a:pPr fontAlgn="base"/>
            <a:r>
              <a:rPr lang="en-GB" dirty="0">
                <a:solidFill>
                  <a:srgbClr val="000000"/>
                </a:solidFill>
                <a:latin typeface="Arial" panose="020B0604020202020204" pitchFamily="34" charset="0"/>
              </a:rPr>
              <a:t>There are 2 messages now, so 2 calls to sprint</a:t>
            </a:r>
          </a:p>
          <a:p>
            <a:pPr fontAlgn="base"/>
            <a:r>
              <a:rPr lang="en-GB" dirty="0">
                <a:solidFill>
                  <a:srgbClr val="000000"/>
                </a:solidFill>
                <a:latin typeface="Arial" panose="020B0604020202020204" pitchFamily="34" charset="0"/>
              </a:rPr>
              <a:t>The include file is:</a:t>
            </a:r>
            <a:br>
              <a:rPr lang="en-GB" dirty="0">
                <a:solidFill>
                  <a:srgbClr val="000000"/>
                </a:solidFill>
                <a:latin typeface="Arial" panose="020B0604020202020204" pitchFamily="34" charset="0"/>
              </a:rPr>
            </a:br>
            <a:r>
              <a:rPr lang="en-GB" dirty="0" err="1">
                <a:solidFill>
                  <a:srgbClr val="000000"/>
                </a:solidFill>
                <a:latin typeface="Arial" panose="020B0604020202020204" pitchFamily="34" charset="0"/>
              </a:rPr>
              <a:t>functions.asm</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2823081"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include sub routines</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2" name="Picture 1">
            <a:extLst>
              <a:ext uri="{FF2B5EF4-FFF2-40B4-BE49-F238E27FC236}">
                <a16:creationId xmlns:a16="http://schemas.microsoft.com/office/drawing/2014/main" id="{A07E5ADE-7F67-5F41-B655-1DB63413CF78}"/>
              </a:ext>
            </a:extLst>
          </p:cNvPr>
          <p:cNvPicPr>
            <a:picLocks noChangeAspect="1"/>
          </p:cNvPicPr>
          <p:nvPr/>
        </p:nvPicPr>
        <p:blipFill>
          <a:blip r:embed="rId3"/>
          <a:stretch>
            <a:fillRect/>
          </a:stretch>
        </p:blipFill>
        <p:spPr>
          <a:xfrm>
            <a:off x="3913332" y="957328"/>
            <a:ext cx="8158109" cy="4795405"/>
          </a:xfrm>
          <a:prstGeom prst="rect">
            <a:avLst/>
          </a:prstGeom>
        </p:spPr>
      </p:pic>
    </p:spTree>
    <p:extLst>
      <p:ext uri="{BB962C8B-B14F-4D97-AF65-F5344CB8AC3E}">
        <p14:creationId xmlns:p14="http://schemas.microsoft.com/office/powerpoint/2010/main" val="324085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955482" cy="5651289"/>
          </a:xfrm>
        </p:spPr>
        <p:txBody>
          <a:bodyPr>
            <a:normAutofit/>
          </a:bodyPr>
          <a:lstStyle/>
          <a:p>
            <a:pPr fontAlgn="base"/>
            <a:r>
              <a:rPr lang="en-GB" dirty="0">
                <a:solidFill>
                  <a:srgbClr val="000000"/>
                </a:solidFill>
                <a:latin typeface="Arial" panose="020B0604020202020204" pitchFamily="34" charset="0"/>
              </a:rPr>
              <a:t>This is the first sub-routine in the file </a:t>
            </a:r>
            <a:r>
              <a:rPr lang="en-GB" dirty="0" err="1">
                <a:solidFill>
                  <a:srgbClr val="000000"/>
                </a:solidFill>
                <a:latin typeface="Arial" panose="020B0604020202020204" pitchFamily="34" charset="0"/>
              </a:rPr>
              <a:t>functions.asm</a:t>
            </a:r>
            <a:r>
              <a:rPr lang="en-GB" dirty="0">
                <a:solidFill>
                  <a:srgbClr val="000000"/>
                </a:solidFill>
                <a:latin typeface="Arial" panose="020B0604020202020204" pitchFamily="34" charset="0"/>
              </a:rPr>
              <a:t> </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770036"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include file</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2" name="Picture 1">
            <a:extLst>
              <a:ext uri="{FF2B5EF4-FFF2-40B4-BE49-F238E27FC236}">
                <a16:creationId xmlns:a16="http://schemas.microsoft.com/office/drawing/2014/main" id="{F9CB3DDC-1D2F-3742-AEC6-4B2CE70F66B4}"/>
              </a:ext>
            </a:extLst>
          </p:cNvPr>
          <p:cNvPicPr>
            <a:picLocks noChangeAspect="1"/>
          </p:cNvPicPr>
          <p:nvPr/>
        </p:nvPicPr>
        <p:blipFill>
          <a:blip r:embed="rId3"/>
          <a:stretch>
            <a:fillRect/>
          </a:stretch>
        </p:blipFill>
        <p:spPr>
          <a:xfrm>
            <a:off x="838200" y="2204972"/>
            <a:ext cx="8674100" cy="3695700"/>
          </a:xfrm>
          <a:prstGeom prst="rect">
            <a:avLst/>
          </a:prstGeom>
        </p:spPr>
      </p:pic>
    </p:spTree>
    <p:extLst>
      <p:ext uri="{BB962C8B-B14F-4D97-AF65-F5344CB8AC3E}">
        <p14:creationId xmlns:p14="http://schemas.microsoft.com/office/powerpoint/2010/main" val="6026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955482" cy="5651289"/>
          </a:xfrm>
        </p:spPr>
        <p:txBody>
          <a:bodyPr>
            <a:normAutofit/>
          </a:bodyPr>
          <a:lstStyle/>
          <a:p>
            <a:pPr fontAlgn="base"/>
            <a:r>
              <a:rPr lang="en-GB" dirty="0">
                <a:solidFill>
                  <a:srgbClr val="000000"/>
                </a:solidFill>
                <a:latin typeface="Arial" panose="020B0604020202020204" pitchFamily="34" charset="0"/>
              </a:rPr>
              <a:t>This is the second sub-routine in the file </a:t>
            </a:r>
            <a:r>
              <a:rPr lang="en-GB" dirty="0" err="1">
                <a:solidFill>
                  <a:srgbClr val="000000"/>
                </a:solidFill>
                <a:latin typeface="Arial" panose="020B0604020202020204" pitchFamily="34" charset="0"/>
              </a:rPr>
              <a:t>functions.asm</a:t>
            </a:r>
            <a:r>
              <a:rPr lang="en-GB" dirty="0">
                <a:solidFill>
                  <a:srgbClr val="000000"/>
                </a:solidFill>
                <a:latin typeface="Arial" panose="020B0604020202020204" pitchFamily="34" charset="0"/>
              </a:rPr>
              <a:t> </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32553"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include file </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5" name="Picture 4">
            <a:extLst>
              <a:ext uri="{FF2B5EF4-FFF2-40B4-BE49-F238E27FC236}">
                <a16:creationId xmlns:a16="http://schemas.microsoft.com/office/drawing/2014/main" id="{6D21DF81-A687-9A41-AD94-F9F9A7FF3AA3}"/>
              </a:ext>
            </a:extLst>
          </p:cNvPr>
          <p:cNvPicPr>
            <a:picLocks noChangeAspect="1"/>
          </p:cNvPicPr>
          <p:nvPr/>
        </p:nvPicPr>
        <p:blipFill>
          <a:blip r:embed="rId3"/>
          <a:stretch>
            <a:fillRect/>
          </a:stretch>
        </p:blipFill>
        <p:spPr>
          <a:xfrm>
            <a:off x="838200" y="1534391"/>
            <a:ext cx="6934200" cy="4953000"/>
          </a:xfrm>
          <a:prstGeom prst="rect">
            <a:avLst/>
          </a:prstGeom>
        </p:spPr>
      </p:pic>
    </p:spTree>
    <p:extLst>
      <p:ext uri="{BB962C8B-B14F-4D97-AF65-F5344CB8AC3E}">
        <p14:creationId xmlns:p14="http://schemas.microsoft.com/office/powerpoint/2010/main" val="405762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955482" cy="5651289"/>
          </a:xfrm>
        </p:spPr>
        <p:txBody>
          <a:bodyPr>
            <a:normAutofit/>
          </a:bodyPr>
          <a:lstStyle/>
          <a:p>
            <a:pPr fontAlgn="base"/>
            <a:r>
              <a:rPr lang="en-GB" dirty="0">
                <a:solidFill>
                  <a:srgbClr val="000000"/>
                </a:solidFill>
                <a:latin typeface="Arial" panose="020B0604020202020204" pitchFamily="34" charset="0"/>
              </a:rPr>
              <a:t>This is the final sub-routine in the file </a:t>
            </a:r>
            <a:r>
              <a:rPr lang="en-GB" dirty="0" err="1">
                <a:solidFill>
                  <a:srgbClr val="000000"/>
                </a:solidFill>
                <a:latin typeface="Arial" panose="020B0604020202020204" pitchFamily="34" charset="0"/>
              </a:rPr>
              <a:t>functions.asm</a:t>
            </a:r>
            <a:endParaRPr lang="en-GB" dirty="0">
              <a:solidFill>
                <a:srgbClr val="000000"/>
              </a:solidFill>
              <a:latin typeface="Arial" panose="020B0604020202020204" pitchFamily="34" charset="0"/>
            </a:endParaRPr>
          </a:p>
          <a:p>
            <a:pPr fontAlgn="base"/>
            <a:endParaRPr lang="en-GB" dirty="0">
              <a:solidFill>
                <a:srgbClr val="000000"/>
              </a:solidFill>
              <a:latin typeface="Arial" panose="020B0604020202020204" pitchFamily="34" charset="0"/>
            </a:endParaRPr>
          </a:p>
          <a:p>
            <a:pPr fontAlgn="base"/>
            <a:endParaRPr lang="en-GB" dirty="0">
              <a:solidFill>
                <a:srgbClr val="000000"/>
              </a:solidFill>
              <a:latin typeface="Arial" panose="020B0604020202020204" pitchFamily="34" charset="0"/>
            </a:endParaRPr>
          </a:p>
          <a:p>
            <a:pPr fontAlgn="base"/>
            <a:endParaRPr lang="en-GB" dirty="0">
              <a:solidFill>
                <a:srgbClr val="000000"/>
              </a:solidFill>
              <a:latin typeface="Arial" panose="020B0604020202020204" pitchFamily="34" charset="0"/>
            </a:endParaRPr>
          </a:p>
          <a:p>
            <a:pPr fontAlgn="base"/>
            <a:endParaRPr lang="en-GB" dirty="0">
              <a:solidFill>
                <a:srgbClr val="000000"/>
              </a:solidFill>
              <a:latin typeface="Arial" panose="020B0604020202020204" pitchFamily="34" charset="0"/>
            </a:endParaRPr>
          </a:p>
          <a:p>
            <a:pPr fontAlgn="base"/>
            <a:endParaRPr lang="en-GB" dirty="0">
              <a:solidFill>
                <a:srgbClr val="000000"/>
              </a:solidFill>
              <a:latin typeface="Arial" panose="020B0604020202020204" pitchFamily="34" charset="0"/>
            </a:endParaRP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Use the line numbering to make sure you create the file in the correct order </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32553"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include file </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2" name="Picture 1">
            <a:extLst>
              <a:ext uri="{FF2B5EF4-FFF2-40B4-BE49-F238E27FC236}">
                <a16:creationId xmlns:a16="http://schemas.microsoft.com/office/drawing/2014/main" id="{092412F5-BC14-CC45-BC60-B66B8E3F6285}"/>
              </a:ext>
            </a:extLst>
          </p:cNvPr>
          <p:cNvPicPr>
            <a:picLocks noChangeAspect="1"/>
          </p:cNvPicPr>
          <p:nvPr/>
        </p:nvPicPr>
        <p:blipFill>
          <a:blip r:embed="rId3"/>
          <a:stretch>
            <a:fillRect/>
          </a:stretch>
        </p:blipFill>
        <p:spPr>
          <a:xfrm>
            <a:off x="838200" y="1706996"/>
            <a:ext cx="7353300" cy="2197100"/>
          </a:xfrm>
          <a:prstGeom prst="rect">
            <a:avLst/>
          </a:prstGeom>
        </p:spPr>
      </p:pic>
    </p:spTree>
    <p:extLst>
      <p:ext uri="{BB962C8B-B14F-4D97-AF65-F5344CB8AC3E}">
        <p14:creationId xmlns:p14="http://schemas.microsoft.com/office/powerpoint/2010/main" val="85814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810009" cy="5651289"/>
          </a:xfrm>
        </p:spPr>
        <p:txBody>
          <a:bodyPr>
            <a:normAutofit lnSpcReduction="10000"/>
          </a:bodyPr>
          <a:lstStyle/>
          <a:p>
            <a:pPr fontAlgn="base"/>
            <a:r>
              <a:rPr lang="en-GB" dirty="0">
                <a:solidFill>
                  <a:srgbClr val="000000"/>
                </a:solidFill>
                <a:latin typeface="Arial" panose="020B0604020202020204" pitchFamily="34" charset="0"/>
              </a:rPr>
              <a:t>With the completed files, discuss how the programs work and answer the following:</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Why do two of the functions have ‘void’ in the comments and the other has ‘int’?</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What is the value in </a:t>
            </a:r>
            <a:r>
              <a:rPr lang="en-GB" dirty="0" err="1">
                <a:solidFill>
                  <a:srgbClr val="000000"/>
                </a:solidFill>
                <a:latin typeface="Arial" panose="020B0604020202020204" pitchFamily="34" charset="0"/>
              </a:rPr>
              <a:t>eax</a:t>
            </a:r>
            <a:r>
              <a:rPr lang="en-GB" dirty="0">
                <a:solidFill>
                  <a:srgbClr val="000000"/>
                </a:solidFill>
                <a:latin typeface="Arial" panose="020B0604020202020204" pitchFamily="34" charset="0"/>
              </a:rPr>
              <a:t> when sprint is called from the main program?</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What is the value in </a:t>
            </a:r>
            <a:r>
              <a:rPr lang="en-GB" dirty="0" err="1">
                <a:solidFill>
                  <a:srgbClr val="000000"/>
                </a:solidFill>
                <a:latin typeface="Arial" panose="020B0604020202020204" pitchFamily="34" charset="0"/>
              </a:rPr>
              <a:t>eax</a:t>
            </a:r>
            <a:r>
              <a:rPr lang="en-GB" dirty="0">
                <a:solidFill>
                  <a:srgbClr val="000000"/>
                </a:solidFill>
                <a:latin typeface="Arial" panose="020B0604020202020204" pitchFamily="34" charset="0"/>
              </a:rPr>
              <a:t> when </a:t>
            </a:r>
            <a:r>
              <a:rPr lang="en-GB" dirty="0" err="1">
                <a:solidFill>
                  <a:srgbClr val="000000"/>
                </a:solidFill>
                <a:latin typeface="Arial" panose="020B0604020202020204" pitchFamily="34" charset="0"/>
              </a:rPr>
              <a:t>slen</a:t>
            </a:r>
            <a:r>
              <a:rPr lang="en-GB" dirty="0">
                <a:solidFill>
                  <a:srgbClr val="000000"/>
                </a:solidFill>
                <a:latin typeface="Arial" panose="020B0604020202020204" pitchFamily="34" charset="0"/>
              </a:rPr>
              <a:t> is then called from sprint?</a:t>
            </a:r>
          </a:p>
          <a:p>
            <a:pPr fontAlgn="base"/>
            <a:endParaRPr lang="en-GB" dirty="0">
              <a:solidFill>
                <a:srgbClr val="000000"/>
              </a:solidFill>
              <a:latin typeface="Arial" panose="020B0604020202020204" pitchFamily="34" charset="0"/>
            </a:endParaRPr>
          </a:p>
          <a:p>
            <a:pPr fontAlgn="base"/>
            <a:r>
              <a:rPr lang="en-GB" dirty="0">
                <a:solidFill>
                  <a:srgbClr val="000000"/>
                </a:solidFill>
              </a:rPr>
              <a:t>The lack of an IDE with break points etc is not helpful</a:t>
            </a: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63395"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include file </a:t>
            </a:r>
            <a:r>
              <a:rPr lang="en-GB" sz="3200" b="1" baseline="30000" dirty="0">
                <a:solidFill>
                  <a:schemeClr val="bg1">
                    <a:lumMod val="50000"/>
                  </a:schemeClr>
                </a:solidFill>
                <a:latin typeface="Helvetica "/>
                <a:cs typeface="Gotham Book" pitchFamily="50" charset="0"/>
              </a:rPr>
              <a:t>&gt;</a:t>
            </a:r>
            <a:endParaRPr lang="en-US" sz="3200" dirty="0"/>
          </a:p>
        </p:txBody>
      </p:sp>
    </p:spTree>
    <p:extLst>
      <p:ext uri="{BB962C8B-B14F-4D97-AF65-F5344CB8AC3E}">
        <p14:creationId xmlns:p14="http://schemas.microsoft.com/office/powerpoint/2010/main" val="2372122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810009" cy="5651289"/>
          </a:xfrm>
        </p:spPr>
        <p:txBody>
          <a:bodyPr>
            <a:normAutofit/>
          </a:bodyPr>
          <a:lstStyle/>
          <a:p>
            <a:pPr fontAlgn="base"/>
            <a:r>
              <a:rPr lang="en-GB" dirty="0">
                <a:solidFill>
                  <a:srgbClr val="000000"/>
                </a:solidFill>
              </a:rPr>
              <a:t>Compile, link and run the program</a:t>
            </a:r>
          </a:p>
          <a:p>
            <a:pPr fontAlgn="base"/>
            <a:endParaRPr lang="en-GB" dirty="0">
              <a:solidFill>
                <a:srgbClr val="000000"/>
              </a:solidFill>
            </a:endParaRPr>
          </a:p>
          <a:p>
            <a:pPr fontAlgn="base"/>
            <a:endParaRPr lang="en-GB" dirty="0">
              <a:solidFill>
                <a:srgbClr val="000000"/>
              </a:solidFill>
            </a:endParaRPr>
          </a:p>
          <a:p>
            <a:pPr fontAlgn="base"/>
            <a:endParaRPr lang="en-GB" dirty="0">
              <a:solidFill>
                <a:srgbClr val="000000"/>
              </a:solidFill>
            </a:endParaRPr>
          </a:p>
          <a:p>
            <a:pPr fontAlgn="base"/>
            <a:r>
              <a:rPr lang="en-GB" dirty="0">
                <a:solidFill>
                  <a:srgbClr val="000000"/>
                </a:solidFill>
              </a:rPr>
              <a:t>This is the output</a:t>
            </a:r>
          </a:p>
          <a:p>
            <a:pPr fontAlgn="base"/>
            <a:endParaRPr lang="en-GB" dirty="0">
              <a:solidFill>
                <a:srgbClr val="000000"/>
              </a:solidFill>
            </a:endParaRPr>
          </a:p>
          <a:p>
            <a:pPr fontAlgn="base"/>
            <a:r>
              <a:rPr lang="en-GB" dirty="0">
                <a:solidFill>
                  <a:srgbClr val="000000"/>
                </a:solidFill>
              </a:rPr>
              <a:t>Why has </a:t>
            </a:r>
            <a:r>
              <a:rPr lang="en-GB" dirty="0" err="1">
                <a:solidFill>
                  <a:srgbClr val="000000"/>
                </a:solidFill>
              </a:rPr>
              <a:t>msg</a:t>
            </a:r>
            <a:r>
              <a:rPr lang="en-GB" dirty="0">
                <a:solidFill>
                  <a:srgbClr val="000000"/>
                </a:solidFill>
              </a:rPr>
              <a:t> 2 printed twice?</a:t>
            </a:r>
          </a:p>
          <a:p>
            <a:pPr fontAlgn="base"/>
            <a:r>
              <a:rPr lang="en-GB" dirty="0">
                <a:solidFill>
                  <a:srgbClr val="000000"/>
                </a:solidFill>
              </a:rPr>
              <a:t>How do you fix it?</a:t>
            </a:r>
          </a:p>
          <a:p>
            <a:pPr fontAlgn="base"/>
            <a:r>
              <a:rPr lang="en-GB" dirty="0">
                <a:solidFill>
                  <a:srgbClr val="000000"/>
                </a:solidFill>
              </a:rPr>
              <a:t>Implement and check your fix</a:t>
            </a: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63395"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include file </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2" name="Picture 1">
            <a:extLst>
              <a:ext uri="{FF2B5EF4-FFF2-40B4-BE49-F238E27FC236}">
                <a16:creationId xmlns:a16="http://schemas.microsoft.com/office/drawing/2014/main" id="{30817169-0FDE-6044-8553-4CF06C972019}"/>
              </a:ext>
            </a:extLst>
          </p:cNvPr>
          <p:cNvPicPr>
            <a:picLocks noChangeAspect="1"/>
          </p:cNvPicPr>
          <p:nvPr/>
        </p:nvPicPr>
        <p:blipFill>
          <a:blip r:embed="rId3"/>
          <a:stretch>
            <a:fillRect/>
          </a:stretch>
        </p:blipFill>
        <p:spPr>
          <a:xfrm>
            <a:off x="1168978" y="1670627"/>
            <a:ext cx="3848100" cy="1168400"/>
          </a:xfrm>
          <a:prstGeom prst="rect">
            <a:avLst/>
          </a:prstGeom>
        </p:spPr>
      </p:pic>
    </p:spTree>
    <p:extLst>
      <p:ext uri="{BB962C8B-B14F-4D97-AF65-F5344CB8AC3E}">
        <p14:creationId xmlns:p14="http://schemas.microsoft.com/office/powerpoint/2010/main" val="14832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810009" cy="5651289"/>
          </a:xfrm>
        </p:spPr>
        <p:txBody>
          <a:bodyPr>
            <a:normAutofit lnSpcReduction="10000"/>
          </a:bodyPr>
          <a:lstStyle/>
          <a:p>
            <a:pPr fontAlgn="base"/>
            <a:r>
              <a:rPr lang="en-GB" dirty="0">
                <a:solidFill>
                  <a:srgbClr val="000000"/>
                </a:solidFill>
                <a:latin typeface="Arial" panose="020B0604020202020204" pitchFamily="34" charset="0"/>
              </a:rPr>
              <a:t>Sometimes you need a line feed and other times you don’t</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Example messages with line feeds:</a:t>
            </a:r>
          </a:p>
          <a:p>
            <a:pPr marL="457200" lvl="1" indent="0" fontAlgn="base">
              <a:buNone/>
            </a:pPr>
            <a:r>
              <a:rPr lang="en-GB" dirty="0">
                <a:solidFill>
                  <a:srgbClr val="000000"/>
                </a:solidFill>
                <a:latin typeface="Arial" panose="020B0604020202020204" pitchFamily="34" charset="0"/>
              </a:rPr>
              <a:t>Calculator</a:t>
            </a:r>
          </a:p>
          <a:p>
            <a:pPr marL="457200" lvl="1" indent="0" fontAlgn="base">
              <a:buNone/>
            </a:pPr>
            <a:r>
              <a:rPr lang="en-GB" dirty="0">
                <a:solidFill>
                  <a:srgbClr val="000000"/>
                </a:solidFill>
                <a:latin typeface="Arial" panose="020B0604020202020204" pitchFamily="34" charset="0"/>
              </a:rPr>
              <a:t>Enter your calculation</a:t>
            </a:r>
          </a:p>
          <a:p>
            <a:pPr marL="457200" lvl="1" indent="0" fontAlgn="base">
              <a:buNone/>
            </a:pPr>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Example messages without line feeds:</a:t>
            </a:r>
          </a:p>
          <a:p>
            <a:pPr marL="457200" lvl="1" indent="0" fontAlgn="base">
              <a:buNone/>
            </a:pPr>
            <a:r>
              <a:rPr lang="en-GB" dirty="0">
                <a:solidFill>
                  <a:srgbClr val="000000"/>
                </a:solidFill>
                <a:latin typeface="Arial" panose="020B0604020202020204" pitchFamily="34" charset="0"/>
              </a:rPr>
              <a:t>1 + 2</a:t>
            </a:r>
          </a:p>
          <a:p>
            <a:pPr marL="457200" lvl="1" indent="0" fontAlgn="base">
              <a:buNone/>
            </a:pPr>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As well as the sprint function you need a </a:t>
            </a:r>
            <a:r>
              <a:rPr lang="en-GB" dirty="0" err="1">
                <a:solidFill>
                  <a:srgbClr val="000000"/>
                </a:solidFill>
                <a:latin typeface="Arial" panose="020B0604020202020204" pitchFamily="34" charset="0"/>
              </a:rPr>
              <a:t>sprintLF</a:t>
            </a:r>
            <a:r>
              <a:rPr lang="en-GB" dirty="0">
                <a:solidFill>
                  <a:srgbClr val="000000"/>
                </a:solidFill>
                <a:latin typeface="Arial" panose="020B0604020202020204" pitchFamily="34" charset="0"/>
              </a:rPr>
              <a:t> function</a:t>
            </a:r>
          </a:p>
          <a:p>
            <a:pPr lvl="1" fontAlgn="base"/>
            <a:r>
              <a:rPr lang="en-GB" dirty="0">
                <a:solidFill>
                  <a:srgbClr val="000000"/>
                </a:solidFill>
                <a:latin typeface="Arial" panose="020B0604020202020204" pitchFamily="34" charset="0"/>
              </a:rPr>
              <a:t>sprint has no line feed</a:t>
            </a:r>
          </a:p>
          <a:p>
            <a:pPr lvl="1" fontAlgn="base"/>
            <a:r>
              <a:rPr lang="en-GB" dirty="0" err="1">
                <a:solidFill>
                  <a:srgbClr val="000000"/>
                </a:solidFill>
                <a:latin typeface="Arial" panose="020B0604020202020204" pitchFamily="34" charset="0"/>
              </a:rPr>
              <a:t>sprintLF</a:t>
            </a:r>
            <a:r>
              <a:rPr lang="en-GB" dirty="0">
                <a:solidFill>
                  <a:srgbClr val="000000"/>
                </a:solidFill>
                <a:latin typeface="Arial" panose="020B0604020202020204" pitchFamily="34" charset="0"/>
              </a:rPr>
              <a:t> has a line feed</a:t>
            </a:r>
          </a:p>
          <a:p>
            <a:pPr lvl="1" fontAlgn="base"/>
            <a:r>
              <a:rPr lang="en-GB" dirty="0">
                <a:solidFill>
                  <a:srgbClr val="000000"/>
                </a:solidFill>
                <a:latin typeface="Arial" panose="020B0604020202020204" pitchFamily="34" charset="0"/>
              </a:rPr>
              <a:t>messages no longer have a line feed</a:t>
            </a:r>
          </a:p>
          <a:p>
            <a:pPr marL="0" indent="0" fontAlgn="base">
              <a:buNone/>
            </a:pPr>
            <a:endParaRPr lang="en-GB" dirty="0">
              <a:solidFill>
                <a:srgbClr val="000000"/>
              </a:solidFill>
              <a:latin typeface="Arial" panose="020B0604020202020204" pitchFamily="34" charset="0"/>
            </a:endParaRPr>
          </a:p>
          <a:p>
            <a:pPr marL="0" indent="0" fontAlgn="base">
              <a:buNone/>
            </a:pPr>
            <a:endParaRPr lang="en-GB" dirty="0">
              <a:solidFill>
                <a:srgbClr val="000000"/>
              </a:solidFill>
              <a:latin typeface="Arial" panose="020B0604020202020204" pitchFamily="34" charset="0"/>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29219"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line returns</a:t>
            </a:r>
            <a:r>
              <a:rPr lang="en-GB" sz="3200" b="1" baseline="30000" dirty="0">
                <a:solidFill>
                  <a:schemeClr val="bg1">
                    <a:lumMod val="50000"/>
                  </a:schemeClr>
                </a:solidFill>
                <a:latin typeface="Helvetica "/>
                <a:cs typeface="Gotham Book" pitchFamily="50" charset="0"/>
              </a:rPr>
              <a:t>&gt;</a:t>
            </a:r>
            <a:endParaRPr lang="en-US" sz="3200" dirty="0"/>
          </a:p>
        </p:txBody>
      </p:sp>
    </p:spTree>
    <p:extLst>
      <p:ext uri="{BB962C8B-B14F-4D97-AF65-F5344CB8AC3E}">
        <p14:creationId xmlns:p14="http://schemas.microsoft.com/office/powerpoint/2010/main" val="321228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810009" cy="5651289"/>
          </a:xfrm>
        </p:spPr>
        <p:txBody>
          <a:bodyPr>
            <a:normAutofit/>
          </a:bodyPr>
          <a:lstStyle/>
          <a:p>
            <a:r>
              <a:rPr lang="en-GB" dirty="0"/>
              <a:t>When items are pushed onto the stack: </a:t>
            </a:r>
          </a:p>
          <a:p>
            <a:r>
              <a:rPr lang="en-GB" cap="all" dirty="0"/>
              <a:t>ESP</a:t>
            </a:r>
            <a:r>
              <a:rPr lang="en-GB" dirty="0"/>
              <a:t> (the extended stack pointer) is decremented to point to the address in memory of the last item</a:t>
            </a:r>
          </a:p>
          <a:p>
            <a:r>
              <a:rPr lang="en-GB" dirty="0"/>
              <a:t>It  can be used to access that item directly from the stack</a:t>
            </a:r>
          </a:p>
          <a:p>
            <a:r>
              <a:rPr lang="en-GB" dirty="0"/>
              <a:t>Since </a:t>
            </a:r>
            <a:r>
              <a:rPr lang="en-GB" cap="all" dirty="0"/>
              <a:t>ESP</a:t>
            </a:r>
            <a:r>
              <a:rPr lang="en-GB" dirty="0"/>
              <a:t> points to an address in memory of a character, </a:t>
            </a:r>
            <a:r>
              <a:rPr lang="en-GB" i="1" dirty="0" err="1"/>
              <a:t>sys_write</a:t>
            </a:r>
            <a:r>
              <a:rPr lang="en-GB" dirty="0"/>
              <a:t> will be able to use it to print.</a:t>
            </a:r>
          </a:p>
          <a:p>
            <a:endParaRPr lang="en-GB" dirty="0"/>
          </a:p>
          <a:p>
            <a:r>
              <a:rPr lang="en-GB" dirty="0"/>
              <a:t>In </a:t>
            </a:r>
            <a:r>
              <a:rPr lang="en-GB" dirty="0" err="1"/>
              <a:t>sprintLF</a:t>
            </a:r>
            <a:r>
              <a:rPr lang="en-GB" dirty="0"/>
              <a:t>: </a:t>
            </a:r>
          </a:p>
          <a:p>
            <a:r>
              <a:rPr lang="en-GB" dirty="0"/>
              <a:t>move a linefeed character into </a:t>
            </a:r>
            <a:r>
              <a:rPr lang="en-GB" cap="all" dirty="0"/>
              <a:t>EAX</a:t>
            </a:r>
            <a:r>
              <a:rPr lang="en-GB" dirty="0"/>
              <a:t> </a:t>
            </a:r>
          </a:p>
          <a:p>
            <a:r>
              <a:rPr lang="en-GB" cap="all" dirty="0"/>
              <a:t>PUSH</a:t>
            </a:r>
            <a:r>
              <a:rPr lang="en-GB" dirty="0"/>
              <a:t> </a:t>
            </a:r>
            <a:r>
              <a:rPr lang="en-GB" cap="all" dirty="0"/>
              <a:t>EAX</a:t>
            </a:r>
            <a:r>
              <a:rPr lang="en-GB" dirty="0"/>
              <a:t> onto the stack </a:t>
            </a:r>
          </a:p>
          <a:p>
            <a:r>
              <a:rPr lang="en-GB" dirty="0"/>
              <a:t>get the address pointed to by the Extended Stack Pointer </a:t>
            </a:r>
          </a:p>
          <a:p>
            <a:endParaRPr lang="en-GB" dirty="0"/>
          </a:p>
          <a:p>
            <a:pPr marL="0" indent="0" fontAlgn="base">
              <a:buNone/>
            </a:pPr>
            <a:endParaRPr lang="en-GB" dirty="0">
              <a:solidFill>
                <a:srgbClr val="000000"/>
              </a:solidFill>
              <a:latin typeface="Arial" panose="020B0604020202020204" pitchFamily="34" charset="0"/>
            </a:endParaRPr>
          </a:p>
          <a:p>
            <a:pPr marL="0" indent="0" fontAlgn="base">
              <a:buNone/>
            </a:pPr>
            <a:endParaRPr lang="en-GB" dirty="0">
              <a:solidFill>
                <a:srgbClr val="000000"/>
              </a:solidFill>
              <a:latin typeface="Arial" panose="020B0604020202020204" pitchFamily="34" charset="0"/>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29219"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line returns</a:t>
            </a:r>
            <a:r>
              <a:rPr lang="en-GB" sz="3200" b="1" baseline="30000" dirty="0">
                <a:solidFill>
                  <a:schemeClr val="bg1">
                    <a:lumMod val="50000"/>
                  </a:schemeClr>
                </a:solidFill>
                <a:latin typeface="Helvetica "/>
                <a:cs typeface="Gotham Book" pitchFamily="50" charset="0"/>
              </a:rPr>
              <a:t>&gt;</a:t>
            </a:r>
            <a:endParaRPr lang="en-US" sz="3200" dirty="0"/>
          </a:p>
        </p:txBody>
      </p:sp>
    </p:spTree>
    <p:extLst>
      <p:ext uri="{BB962C8B-B14F-4D97-AF65-F5344CB8AC3E}">
        <p14:creationId xmlns:p14="http://schemas.microsoft.com/office/powerpoint/2010/main" val="5678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9"/>
            <a:ext cx="10515600" cy="5262496"/>
          </a:xfrm>
        </p:spPr>
        <p:txBody>
          <a:bodyPr>
            <a:normAutofit fontScale="92500" lnSpcReduction="10000"/>
          </a:bodyPr>
          <a:lstStyle/>
          <a:p>
            <a:pPr fontAlgn="base"/>
            <a:r>
              <a:rPr lang="en-GB" dirty="0">
                <a:solidFill>
                  <a:srgbClr val="000000"/>
                </a:solidFill>
                <a:latin typeface="Arial" panose="020B0604020202020204" pitchFamily="34" charset="0"/>
              </a:rPr>
              <a:t>In the previous part you:</a:t>
            </a:r>
          </a:p>
          <a:p>
            <a:pPr fontAlgn="base"/>
            <a:endParaRPr lang="en-GB" dirty="0">
              <a:solidFill>
                <a:srgbClr val="000000"/>
              </a:solidFill>
              <a:latin typeface="Arial" panose="020B0604020202020204" pitchFamily="34" charset="0"/>
            </a:endParaRPr>
          </a:p>
          <a:p>
            <a:pPr lvl="1" fontAlgn="base"/>
            <a:r>
              <a:rPr lang="en-GB" dirty="0">
                <a:solidFill>
                  <a:srgbClr val="000000"/>
                </a:solidFill>
                <a:latin typeface="Arial" panose="020B0604020202020204" pitchFamily="34" charset="0"/>
              </a:rPr>
              <a:t>Wrote a simple assembler program</a:t>
            </a:r>
          </a:p>
          <a:p>
            <a:pPr lvl="1" fontAlgn="base"/>
            <a:r>
              <a:rPr lang="en-GB" dirty="0">
                <a:solidFill>
                  <a:srgbClr val="000000"/>
                </a:solidFill>
                <a:latin typeface="Arial" panose="020B0604020202020204" pitchFamily="34" charset="0"/>
              </a:rPr>
              <a:t>Compiled the program by running the assembler</a:t>
            </a:r>
          </a:p>
          <a:p>
            <a:pPr lvl="1" fontAlgn="base"/>
            <a:r>
              <a:rPr lang="en-GB" dirty="0">
                <a:solidFill>
                  <a:srgbClr val="000000"/>
                </a:solidFill>
                <a:latin typeface="Arial" panose="020B0604020202020204" pitchFamily="34" charset="0"/>
              </a:rPr>
              <a:t>Linked the object file to produce an exe</a:t>
            </a:r>
          </a:p>
          <a:p>
            <a:pPr lvl="1" fontAlgn="base"/>
            <a:r>
              <a:rPr lang="en-GB" dirty="0">
                <a:solidFill>
                  <a:srgbClr val="000000"/>
                </a:solidFill>
                <a:latin typeface="Arial" panose="020B0604020202020204" pitchFamily="34" charset="0"/>
              </a:rPr>
              <a:t>Used the Intel x86 registers</a:t>
            </a:r>
          </a:p>
          <a:p>
            <a:pPr lvl="1" fontAlgn="base"/>
            <a:r>
              <a:rPr lang="en-GB" dirty="0">
                <a:solidFill>
                  <a:srgbClr val="000000"/>
                </a:solidFill>
                <a:latin typeface="Arial" panose="020B0604020202020204" pitchFamily="34" charset="0"/>
              </a:rPr>
              <a:t>Used the Linux kernel file descriptor  </a:t>
            </a:r>
            <a:r>
              <a:rPr lang="en-GB" dirty="0" err="1">
                <a:solidFill>
                  <a:srgbClr val="000000"/>
                </a:solidFill>
                <a:latin typeface="Arial" panose="020B0604020202020204" pitchFamily="34" charset="0"/>
              </a:rPr>
              <a:t>stdout</a:t>
            </a:r>
            <a:endParaRPr lang="en-GB" dirty="0">
              <a:solidFill>
                <a:srgbClr val="000000"/>
              </a:solidFill>
              <a:latin typeface="Arial" panose="020B0604020202020204" pitchFamily="34" charset="0"/>
            </a:endParaRPr>
          </a:p>
          <a:p>
            <a:pPr lvl="1" fontAlgn="base"/>
            <a:r>
              <a:rPr lang="en-GB" dirty="0">
                <a:solidFill>
                  <a:srgbClr val="000000"/>
                </a:solidFill>
                <a:latin typeface="Arial" panose="020B0604020202020204" pitchFamily="34" charset="0"/>
              </a:rPr>
              <a:t>Used the Linux kernel SYS_WRITE routine</a:t>
            </a:r>
          </a:p>
          <a:p>
            <a:pPr lvl="1" fontAlgn="base"/>
            <a:r>
              <a:rPr lang="en-GB" dirty="0">
                <a:solidFill>
                  <a:srgbClr val="000000"/>
                </a:solidFill>
                <a:latin typeface="Arial" panose="020B0604020202020204" pitchFamily="34" charset="0"/>
              </a:rPr>
              <a:t>Used the Linux kernel interrupt to run a program</a:t>
            </a:r>
          </a:p>
          <a:p>
            <a:pPr lvl="1"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In this part you will: </a:t>
            </a:r>
          </a:p>
          <a:p>
            <a:pPr lvl="1" fontAlgn="base"/>
            <a:r>
              <a:rPr lang="en-GB" dirty="0">
                <a:solidFill>
                  <a:srgbClr val="000000"/>
                </a:solidFill>
                <a:latin typeface="Arial" panose="020B0604020202020204" pitchFamily="34" charset="0"/>
              </a:rPr>
              <a:t>Fix the segmentation fault</a:t>
            </a:r>
          </a:p>
          <a:p>
            <a:pPr lvl="1" fontAlgn="base"/>
            <a:r>
              <a:rPr lang="en-GB" dirty="0">
                <a:solidFill>
                  <a:srgbClr val="000000"/>
                </a:solidFill>
                <a:latin typeface="Arial" panose="020B0604020202020204" pitchFamily="34" charset="0"/>
              </a:rPr>
              <a:t>Use subroutines</a:t>
            </a:r>
          </a:p>
          <a:p>
            <a:pPr lvl="1" fontAlgn="base"/>
            <a:r>
              <a:rPr lang="en-GB" dirty="0">
                <a:solidFill>
                  <a:srgbClr val="000000"/>
                </a:solidFill>
                <a:latin typeface="Arial" panose="020B0604020202020204" pitchFamily="34" charset="0"/>
              </a:rPr>
              <a:t>Use an include file</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522789"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summary</a:t>
            </a:r>
            <a:r>
              <a:rPr lang="en-GB" sz="3200" b="1" baseline="30000" dirty="0">
                <a:solidFill>
                  <a:schemeClr val="bg1">
                    <a:lumMod val="50000"/>
                  </a:schemeClr>
                </a:solidFill>
                <a:latin typeface="Helvetica "/>
                <a:cs typeface="Gotham Book" pitchFamily="50" charset="0"/>
              </a:rPr>
              <a:t>&gt;</a:t>
            </a:r>
            <a:endParaRPr lang="en-US" sz="3200" dirty="0"/>
          </a:p>
        </p:txBody>
      </p:sp>
    </p:spTree>
    <p:extLst>
      <p:ext uri="{BB962C8B-B14F-4D97-AF65-F5344CB8AC3E}">
        <p14:creationId xmlns:p14="http://schemas.microsoft.com/office/powerpoint/2010/main" val="1775591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810009" cy="5651289"/>
          </a:xfrm>
        </p:spPr>
        <p:txBody>
          <a:bodyPr>
            <a:normAutofit/>
          </a:bodyPr>
          <a:lstStyle/>
          <a:p>
            <a:r>
              <a:rPr lang="en-GB" dirty="0"/>
              <a:t>Insert this code into </a:t>
            </a:r>
            <a:r>
              <a:rPr lang="en-GB" dirty="0" err="1"/>
              <a:t>functions.asm</a:t>
            </a:r>
            <a:endParaRPr lang="en-GB" dirty="0"/>
          </a:p>
          <a:p>
            <a:endParaRPr lang="en-GB" dirty="0"/>
          </a:p>
          <a:p>
            <a:pPr marL="0" indent="0" fontAlgn="base">
              <a:buNone/>
            </a:pPr>
            <a:endParaRPr lang="en-GB" dirty="0">
              <a:solidFill>
                <a:srgbClr val="000000"/>
              </a:solidFill>
              <a:latin typeface="Arial" panose="020B0604020202020204" pitchFamily="34" charset="0"/>
            </a:endParaRPr>
          </a:p>
          <a:p>
            <a:pPr marL="0" indent="0" fontAlgn="base">
              <a:buNone/>
            </a:pPr>
            <a:endParaRPr lang="en-GB" dirty="0">
              <a:solidFill>
                <a:srgbClr val="000000"/>
              </a:solidFill>
              <a:latin typeface="Arial" panose="020B0604020202020204" pitchFamily="34" charset="0"/>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29219"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line returns</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2" name="Picture 1">
            <a:extLst>
              <a:ext uri="{FF2B5EF4-FFF2-40B4-BE49-F238E27FC236}">
                <a16:creationId xmlns:a16="http://schemas.microsoft.com/office/drawing/2014/main" id="{5A80A4D4-4854-174F-AAA5-944BC84743A1}"/>
              </a:ext>
            </a:extLst>
          </p:cNvPr>
          <p:cNvPicPr>
            <a:picLocks noChangeAspect="1"/>
          </p:cNvPicPr>
          <p:nvPr/>
        </p:nvPicPr>
        <p:blipFill>
          <a:blip r:embed="rId3"/>
          <a:stretch>
            <a:fillRect/>
          </a:stretch>
        </p:blipFill>
        <p:spPr>
          <a:xfrm>
            <a:off x="838200" y="1462231"/>
            <a:ext cx="8674100" cy="3289300"/>
          </a:xfrm>
          <a:prstGeom prst="rect">
            <a:avLst/>
          </a:prstGeom>
        </p:spPr>
      </p:pic>
    </p:spTree>
    <p:extLst>
      <p:ext uri="{BB962C8B-B14F-4D97-AF65-F5344CB8AC3E}">
        <p14:creationId xmlns:p14="http://schemas.microsoft.com/office/powerpoint/2010/main" val="811641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810009" cy="5651289"/>
          </a:xfrm>
        </p:spPr>
        <p:txBody>
          <a:bodyPr>
            <a:normAutofit/>
          </a:bodyPr>
          <a:lstStyle/>
          <a:p>
            <a:r>
              <a:rPr lang="en-GB" dirty="0"/>
              <a:t>Change the code in </a:t>
            </a:r>
            <a:r>
              <a:rPr lang="en-GB" dirty="0" err="1"/>
              <a:t>halloemma-inc</a:t>
            </a:r>
            <a:r>
              <a:rPr lang="en-GB" dirty="0"/>
              <a:t> to:</a:t>
            </a:r>
          </a:p>
          <a:p>
            <a:endParaRPr lang="en-GB" dirty="0"/>
          </a:p>
          <a:p>
            <a:pPr lvl="1"/>
            <a:r>
              <a:rPr lang="en-GB" dirty="0"/>
              <a:t>Remove the line feeds</a:t>
            </a:r>
          </a:p>
          <a:p>
            <a:pPr lvl="1"/>
            <a:r>
              <a:rPr lang="en-GB" dirty="0"/>
              <a:t>Run with sprint</a:t>
            </a:r>
          </a:p>
          <a:p>
            <a:pPr lvl="1"/>
            <a:endParaRPr lang="en-GB" dirty="0"/>
          </a:p>
          <a:p>
            <a:pPr lvl="1"/>
            <a:endParaRPr lang="en-GB" dirty="0"/>
          </a:p>
          <a:p>
            <a:pPr lvl="1"/>
            <a:endParaRPr lang="en-GB" dirty="0"/>
          </a:p>
          <a:p>
            <a:pPr lvl="1"/>
            <a:r>
              <a:rPr lang="en-GB" dirty="0"/>
              <a:t>Run with </a:t>
            </a:r>
            <a:r>
              <a:rPr lang="en-GB" dirty="0" err="1"/>
              <a:t>sprintLF</a:t>
            </a:r>
            <a:endParaRPr lang="en-GB" dirty="0"/>
          </a:p>
          <a:p>
            <a:pPr lvl="1"/>
            <a:endParaRPr lang="en-GB" dirty="0"/>
          </a:p>
          <a:p>
            <a:pPr lvl="1"/>
            <a:endParaRPr lang="en-GB" dirty="0"/>
          </a:p>
          <a:p>
            <a:pPr lvl="1"/>
            <a:endParaRPr lang="en-GB" dirty="0"/>
          </a:p>
          <a:p>
            <a:pPr lvl="1"/>
            <a:endParaRPr lang="en-GB" dirty="0"/>
          </a:p>
          <a:p>
            <a:pPr lvl="1"/>
            <a:r>
              <a:rPr lang="en-GB" dirty="0"/>
              <a:t>This ends this part</a:t>
            </a:r>
          </a:p>
          <a:p>
            <a:endParaRPr lang="en-GB" dirty="0"/>
          </a:p>
          <a:p>
            <a:pPr marL="0" indent="0" fontAlgn="base">
              <a:buNone/>
            </a:pPr>
            <a:endParaRPr lang="en-GB" dirty="0">
              <a:solidFill>
                <a:srgbClr val="000000"/>
              </a:solidFill>
              <a:latin typeface="Arial" panose="020B0604020202020204" pitchFamily="34" charset="0"/>
            </a:endParaRPr>
          </a:p>
          <a:p>
            <a:pPr marL="0" indent="0" fontAlgn="base">
              <a:buNone/>
            </a:pPr>
            <a:endParaRPr lang="en-GB" dirty="0">
              <a:solidFill>
                <a:srgbClr val="000000"/>
              </a:solidFill>
              <a:latin typeface="Arial" panose="020B0604020202020204" pitchFamily="34" charset="0"/>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29219"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line returns</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5" name="Picture 4">
            <a:extLst>
              <a:ext uri="{FF2B5EF4-FFF2-40B4-BE49-F238E27FC236}">
                <a16:creationId xmlns:a16="http://schemas.microsoft.com/office/drawing/2014/main" id="{982F6D87-5F25-E647-ADAC-BE78C70F844C}"/>
              </a:ext>
            </a:extLst>
          </p:cNvPr>
          <p:cNvPicPr>
            <a:picLocks noChangeAspect="1"/>
          </p:cNvPicPr>
          <p:nvPr/>
        </p:nvPicPr>
        <p:blipFill>
          <a:blip r:embed="rId3"/>
          <a:stretch>
            <a:fillRect/>
          </a:stretch>
        </p:blipFill>
        <p:spPr>
          <a:xfrm>
            <a:off x="1524000" y="4584490"/>
            <a:ext cx="3924300" cy="685800"/>
          </a:xfrm>
          <a:prstGeom prst="rect">
            <a:avLst/>
          </a:prstGeom>
        </p:spPr>
      </p:pic>
      <p:pic>
        <p:nvPicPr>
          <p:cNvPr id="6" name="Picture 5">
            <a:extLst>
              <a:ext uri="{FF2B5EF4-FFF2-40B4-BE49-F238E27FC236}">
                <a16:creationId xmlns:a16="http://schemas.microsoft.com/office/drawing/2014/main" id="{57A30003-901D-3E4E-992C-3051E4E1AC21}"/>
              </a:ext>
            </a:extLst>
          </p:cNvPr>
          <p:cNvPicPr>
            <a:picLocks noChangeAspect="1"/>
          </p:cNvPicPr>
          <p:nvPr/>
        </p:nvPicPr>
        <p:blipFill>
          <a:blip r:embed="rId4"/>
          <a:stretch>
            <a:fillRect/>
          </a:stretch>
        </p:blipFill>
        <p:spPr>
          <a:xfrm>
            <a:off x="1524000" y="2819400"/>
            <a:ext cx="7747000" cy="609600"/>
          </a:xfrm>
          <a:prstGeom prst="rect">
            <a:avLst/>
          </a:prstGeom>
        </p:spPr>
      </p:pic>
    </p:spTree>
    <p:extLst>
      <p:ext uri="{BB962C8B-B14F-4D97-AF65-F5344CB8AC3E}">
        <p14:creationId xmlns:p14="http://schemas.microsoft.com/office/powerpoint/2010/main" val="339461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6061364" cy="5651289"/>
          </a:xfrm>
        </p:spPr>
        <p:txBody>
          <a:bodyPr>
            <a:normAutofit fontScale="92500"/>
          </a:bodyPr>
          <a:lstStyle/>
          <a:p>
            <a:pPr fontAlgn="base"/>
            <a:r>
              <a:rPr lang="en-GB" dirty="0">
                <a:solidFill>
                  <a:srgbClr val="000000"/>
                </a:solidFill>
                <a:latin typeface="Arial" panose="020B0604020202020204" pitchFamily="34" charset="0"/>
              </a:rPr>
              <a:t>This is the current program</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It does not demonstrate good coding practice</a:t>
            </a:r>
          </a:p>
          <a:p>
            <a:pPr lvl="1" fontAlgn="base"/>
            <a:r>
              <a:rPr lang="en-GB" dirty="0">
                <a:solidFill>
                  <a:srgbClr val="000000"/>
                </a:solidFill>
                <a:latin typeface="Arial" panose="020B0604020202020204" pitchFamily="34" charset="0"/>
              </a:rPr>
              <a:t>The names are reasonable</a:t>
            </a:r>
          </a:p>
          <a:p>
            <a:pPr lvl="1" fontAlgn="base"/>
            <a:r>
              <a:rPr lang="en-GB" dirty="0">
                <a:solidFill>
                  <a:srgbClr val="000000"/>
                </a:solidFill>
                <a:latin typeface="Arial" panose="020B0604020202020204" pitchFamily="34" charset="0"/>
              </a:rPr>
              <a:t>Indentation is used</a:t>
            </a:r>
          </a:p>
          <a:p>
            <a:pPr lvl="1" fontAlgn="base"/>
            <a:r>
              <a:rPr lang="en-GB" dirty="0">
                <a:solidFill>
                  <a:srgbClr val="000000"/>
                </a:solidFill>
                <a:latin typeface="Arial" panose="020B0604020202020204" pitchFamily="34" charset="0"/>
              </a:rPr>
              <a:t>But there are no comments</a:t>
            </a:r>
          </a:p>
          <a:p>
            <a:pPr lvl="1"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There should be a header section:</a:t>
            </a:r>
          </a:p>
          <a:p>
            <a:pPr lvl="1" fontAlgn="base"/>
            <a:r>
              <a:rPr lang="en-GB" dirty="0">
                <a:solidFill>
                  <a:srgbClr val="000000"/>
                </a:solidFill>
                <a:latin typeface="Arial" panose="020B0604020202020204" pitchFamily="34" charset="0"/>
              </a:rPr>
              <a:t>Name of the program and its file name</a:t>
            </a:r>
          </a:p>
          <a:p>
            <a:pPr lvl="1" fontAlgn="base"/>
            <a:r>
              <a:rPr lang="en-GB" dirty="0">
                <a:solidFill>
                  <a:srgbClr val="000000"/>
                </a:solidFill>
                <a:latin typeface="Arial" panose="020B0604020202020204" pitchFamily="34" charset="0"/>
              </a:rPr>
              <a:t>How it is compiled, linked and run </a:t>
            </a:r>
            <a:br>
              <a:rPr lang="en-GB" dirty="0">
                <a:solidFill>
                  <a:srgbClr val="000000"/>
                </a:solidFill>
                <a:latin typeface="Arial" panose="020B0604020202020204" pitchFamily="34" charset="0"/>
              </a:rPr>
            </a:br>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Lines of code should be commented</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649106"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comments</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5" name="Picture 4">
            <a:extLst>
              <a:ext uri="{FF2B5EF4-FFF2-40B4-BE49-F238E27FC236}">
                <a16:creationId xmlns:a16="http://schemas.microsoft.com/office/drawing/2014/main" id="{A8678EFD-4953-E646-846E-CFEF036B69E7}"/>
              </a:ext>
            </a:extLst>
          </p:cNvPr>
          <p:cNvPicPr>
            <a:picLocks noChangeAspect="1"/>
          </p:cNvPicPr>
          <p:nvPr/>
        </p:nvPicPr>
        <p:blipFill>
          <a:blip r:embed="rId3"/>
          <a:stretch>
            <a:fillRect/>
          </a:stretch>
        </p:blipFill>
        <p:spPr>
          <a:xfrm>
            <a:off x="7016724" y="1149692"/>
            <a:ext cx="5083855" cy="4087326"/>
          </a:xfrm>
          <a:prstGeom prst="rect">
            <a:avLst/>
          </a:prstGeom>
        </p:spPr>
      </p:pic>
    </p:spTree>
    <p:extLst>
      <p:ext uri="{BB962C8B-B14F-4D97-AF65-F5344CB8AC3E}">
        <p14:creationId xmlns:p14="http://schemas.microsoft.com/office/powerpoint/2010/main" val="1565038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5043055" cy="5651289"/>
          </a:xfrm>
        </p:spPr>
        <p:txBody>
          <a:bodyPr>
            <a:normAutofit/>
          </a:bodyPr>
          <a:lstStyle/>
          <a:p>
            <a:pPr fontAlgn="base"/>
            <a:r>
              <a:rPr lang="en-GB" dirty="0">
                <a:solidFill>
                  <a:srgbClr val="000000"/>
                </a:solidFill>
                <a:latin typeface="Arial" panose="020B0604020202020204" pitchFamily="34" charset="0"/>
              </a:rPr>
              <a:t>This is an example</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Add and complete the comments</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Recompile, link and run to check it is error free</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649106"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comments</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2" name="Picture 1">
            <a:extLst>
              <a:ext uri="{FF2B5EF4-FFF2-40B4-BE49-F238E27FC236}">
                <a16:creationId xmlns:a16="http://schemas.microsoft.com/office/drawing/2014/main" id="{8D76FBD7-932E-BF49-AED9-0656D2C12057}"/>
              </a:ext>
            </a:extLst>
          </p:cNvPr>
          <p:cNvPicPr>
            <a:picLocks noChangeAspect="1"/>
          </p:cNvPicPr>
          <p:nvPr/>
        </p:nvPicPr>
        <p:blipFill>
          <a:blip r:embed="rId3"/>
          <a:stretch>
            <a:fillRect/>
          </a:stretch>
        </p:blipFill>
        <p:spPr>
          <a:xfrm>
            <a:off x="6395029" y="747995"/>
            <a:ext cx="5613640" cy="4551367"/>
          </a:xfrm>
          <a:prstGeom prst="rect">
            <a:avLst/>
          </a:prstGeom>
        </p:spPr>
      </p:pic>
    </p:spTree>
    <p:extLst>
      <p:ext uri="{BB962C8B-B14F-4D97-AF65-F5344CB8AC3E}">
        <p14:creationId xmlns:p14="http://schemas.microsoft.com/office/powerpoint/2010/main" val="2811451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5043055" cy="5651289"/>
          </a:xfrm>
        </p:spPr>
        <p:txBody>
          <a:bodyPr>
            <a:normAutofit/>
          </a:bodyPr>
          <a:lstStyle/>
          <a:p>
            <a:pPr fontAlgn="base"/>
            <a:r>
              <a:rPr lang="en-GB" dirty="0">
                <a:solidFill>
                  <a:srgbClr val="000000"/>
                </a:solidFill>
                <a:latin typeface="Arial" panose="020B0604020202020204" pitchFamily="34" charset="0"/>
              </a:rPr>
              <a:t>To tell the kernel the program has ended, call SYS_EXIT</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Load </a:t>
            </a:r>
            <a:r>
              <a:rPr lang="en-GB" dirty="0" err="1">
                <a:solidFill>
                  <a:srgbClr val="000000"/>
                </a:solidFill>
                <a:latin typeface="Arial" panose="020B0604020202020204" pitchFamily="34" charset="0"/>
              </a:rPr>
              <a:t>ebx</a:t>
            </a:r>
            <a:r>
              <a:rPr lang="en-GB" dirty="0">
                <a:solidFill>
                  <a:srgbClr val="000000"/>
                </a:solidFill>
                <a:latin typeface="Arial" panose="020B0604020202020204" pitchFamily="34" charset="0"/>
              </a:rPr>
              <a:t> with 0 to indicate zero errors</a:t>
            </a:r>
          </a:p>
          <a:p>
            <a:pPr fontAlgn="base"/>
            <a:r>
              <a:rPr lang="en-GB" dirty="0">
                <a:solidFill>
                  <a:srgbClr val="000000"/>
                </a:solidFill>
                <a:latin typeface="Arial" panose="020B0604020202020204" pitchFamily="34" charset="0"/>
              </a:rPr>
              <a:t>Load </a:t>
            </a:r>
            <a:r>
              <a:rPr lang="en-GB" dirty="0" err="1">
                <a:solidFill>
                  <a:srgbClr val="000000"/>
                </a:solidFill>
                <a:latin typeface="Arial" panose="020B0604020202020204" pitchFamily="34" charset="0"/>
              </a:rPr>
              <a:t>eax</a:t>
            </a:r>
            <a:r>
              <a:rPr lang="en-GB" dirty="0">
                <a:solidFill>
                  <a:srgbClr val="000000"/>
                </a:solidFill>
                <a:latin typeface="Arial" panose="020B0604020202020204" pitchFamily="34" charset="0"/>
              </a:rPr>
              <a:t> with 1 to invoke SYS_EXIT</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Change your code and run again to verify a clean exit</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2120517"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stop execution</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5" name="Picture 4">
            <a:extLst>
              <a:ext uri="{FF2B5EF4-FFF2-40B4-BE49-F238E27FC236}">
                <a16:creationId xmlns:a16="http://schemas.microsoft.com/office/drawing/2014/main" id="{9D30FABE-CD97-7748-8F19-436D224B6102}"/>
              </a:ext>
            </a:extLst>
          </p:cNvPr>
          <p:cNvPicPr>
            <a:picLocks noChangeAspect="1"/>
          </p:cNvPicPr>
          <p:nvPr/>
        </p:nvPicPr>
        <p:blipFill>
          <a:blip r:embed="rId3"/>
          <a:stretch>
            <a:fillRect/>
          </a:stretch>
        </p:blipFill>
        <p:spPr>
          <a:xfrm>
            <a:off x="5594350" y="2228850"/>
            <a:ext cx="6489700" cy="1943100"/>
          </a:xfrm>
          <a:prstGeom prst="rect">
            <a:avLst/>
          </a:prstGeom>
        </p:spPr>
      </p:pic>
    </p:spTree>
    <p:extLst>
      <p:ext uri="{BB962C8B-B14F-4D97-AF65-F5344CB8AC3E}">
        <p14:creationId xmlns:p14="http://schemas.microsoft.com/office/powerpoint/2010/main" val="209785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9"/>
            <a:ext cx="10515600" cy="5262496"/>
          </a:xfrm>
        </p:spPr>
        <p:txBody>
          <a:bodyPr>
            <a:normAutofit fontScale="85000" lnSpcReduction="20000"/>
          </a:bodyPr>
          <a:lstStyle/>
          <a:p>
            <a:pPr fontAlgn="base"/>
            <a:r>
              <a:rPr lang="en-GB" dirty="0">
                <a:solidFill>
                  <a:srgbClr val="000000"/>
                </a:solidFill>
                <a:latin typeface="Arial" panose="020B0604020202020204" pitchFamily="34" charset="0"/>
              </a:rPr>
              <a:t>The program only works with a fixed length of message (currently 12)</a:t>
            </a:r>
          </a:p>
          <a:p>
            <a:pPr fontAlgn="base"/>
            <a:r>
              <a:rPr lang="en-GB" dirty="0">
                <a:solidFill>
                  <a:srgbClr val="000000"/>
                </a:solidFill>
                <a:latin typeface="Arial" panose="020B0604020202020204" pitchFamily="34" charset="0"/>
              </a:rPr>
              <a:t>If the message is ‘Hallo Emma and Len’  the output will be</a:t>
            </a:r>
            <a:br>
              <a:rPr lang="en-GB" dirty="0">
                <a:solidFill>
                  <a:srgbClr val="000000"/>
                </a:solidFill>
                <a:latin typeface="Arial" panose="020B0604020202020204" pitchFamily="34" charset="0"/>
              </a:rPr>
            </a:br>
            <a:r>
              <a:rPr lang="en-GB" dirty="0">
                <a:solidFill>
                  <a:srgbClr val="000000"/>
                </a:solidFill>
                <a:latin typeface="Arial" panose="020B0604020202020204" pitchFamily="34" charset="0"/>
              </a:rPr>
              <a:t>‘Hallo Emma ‘</a:t>
            </a:r>
          </a:p>
          <a:p>
            <a:pPr fontAlgn="base"/>
            <a:r>
              <a:rPr lang="en-GB" dirty="0">
                <a:solidFill>
                  <a:srgbClr val="000000"/>
                </a:solidFill>
                <a:latin typeface="Arial" panose="020B0604020202020204" pitchFamily="34" charset="0"/>
              </a:rPr>
              <a:t>The string length needs to be calculated by the program</a:t>
            </a:r>
          </a:p>
          <a:p>
            <a:pPr fontAlgn="base"/>
            <a:r>
              <a:rPr lang="en-GB" dirty="0">
                <a:solidFill>
                  <a:srgbClr val="000000"/>
                </a:solidFill>
                <a:latin typeface="Arial" panose="020B0604020202020204" pitchFamily="34" charset="0"/>
              </a:rPr>
              <a:t>This will be done using pointer arithmetic</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Set two registers (1 and 2 ) to point to the start address of the string</a:t>
            </a:r>
          </a:p>
          <a:p>
            <a:pPr fontAlgn="base"/>
            <a:r>
              <a:rPr lang="en-GB" dirty="0">
                <a:solidFill>
                  <a:srgbClr val="000000"/>
                </a:solidFill>
                <a:latin typeface="Arial" panose="020B0604020202020204" pitchFamily="34" charset="0"/>
              </a:rPr>
              <a:t>Increment the pointer in 1 and check for 0 (end of string)</a:t>
            </a:r>
          </a:p>
          <a:p>
            <a:pPr fontAlgn="base"/>
            <a:r>
              <a:rPr lang="en-GB" dirty="0">
                <a:solidFill>
                  <a:srgbClr val="000000"/>
                </a:solidFill>
                <a:latin typeface="Arial" panose="020B0604020202020204" pitchFamily="34" charset="0"/>
              </a:rPr>
              <a:t>If it is zero, then subtract the address in 2 from 1</a:t>
            </a:r>
          </a:p>
          <a:p>
            <a:pPr fontAlgn="base"/>
            <a:r>
              <a:rPr lang="en-GB" dirty="0">
                <a:solidFill>
                  <a:srgbClr val="000000"/>
                </a:solidFill>
                <a:latin typeface="Arial" panose="020B0604020202020204" pitchFamily="34" charset="0"/>
              </a:rPr>
              <a:t>1 now holds the length of the string</a:t>
            </a:r>
          </a:p>
          <a:p>
            <a:pPr fontAlgn="base"/>
            <a:r>
              <a:rPr lang="en-GB" dirty="0">
                <a:solidFill>
                  <a:srgbClr val="000000"/>
                </a:solidFill>
                <a:latin typeface="Arial" panose="020B0604020202020204" pitchFamily="34" charset="0"/>
              </a:rPr>
              <a:t>If 1 is not zero, then repeat the increment and check</a:t>
            </a:r>
            <a:br>
              <a:rPr lang="en-GB" dirty="0">
                <a:solidFill>
                  <a:srgbClr val="000000"/>
                </a:solidFill>
                <a:latin typeface="Arial" panose="020B0604020202020204" pitchFamily="34" charset="0"/>
              </a:rPr>
            </a:br>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Write this out in pseudocode and save it for your portfolio – it is an algorithm  </a:t>
            </a:r>
          </a:p>
          <a:p>
            <a:pPr marL="0" indent="0" fontAlgn="base">
              <a:buNone/>
            </a:pP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85196"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string length</a:t>
            </a:r>
            <a:r>
              <a:rPr lang="en-GB" sz="3200" b="1" baseline="30000" dirty="0">
                <a:solidFill>
                  <a:schemeClr val="bg1">
                    <a:lumMod val="50000"/>
                  </a:schemeClr>
                </a:solidFill>
                <a:latin typeface="Helvetica "/>
                <a:cs typeface="Gotham Book" pitchFamily="50" charset="0"/>
              </a:rPr>
              <a:t>&gt;</a:t>
            </a:r>
            <a:endParaRPr lang="en-US" sz="3200" dirty="0"/>
          </a:p>
        </p:txBody>
      </p:sp>
    </p:spTree>
    <p:extLst>
      <p:ext uri="{BB962C8B-B14F-4D97-AF65-F5344CB8AC3E}">
        <p14:creationId xmlns:p14="http://schemas.microsoft.com/office/powerpoint/2010/main" val="360963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5043055" cy="5651289"/>
          </a:xfrm>
        </p:spPr>
        <p:txBody>
          <a:bodyPr>
            <a:normAutofit/>
          </a:bodyPr>
          <a:lstStyle/>
          <a:p>
            <a:pPr fontAlgn="base"/>
            <a:r>
              <a:rPr lang="en-GB" dirty="0">
                <a:solidFill>
                  <a:srgbClr val="000000"/>
                </a:solidFill>
                <a:latin typeface="Arial" panose="020B0604020202020204" pitchFamily="34" charset="0"/>
              </a:rPr>
              <a:t>This is the code</a:t>
            </a:r>
          </a:p>
          <a:p>
            <a:pPr fontAlgn="base"/>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Is it structured?</a:t>
            </a:r>
            <a:br>
              <a:rPr lang="en-GB" dirty="0">
                <a:solidFill>
                  <a:srgbClr val="000000"/>
                </a:solidFill>
                <a:latin typeface="Arial" panose="020B0604020202020204" pitchFamily="34" charset="0"/>
              </a:rPr>
            </a:br>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Compile, link and run this code</a:t>
            </a:r>
          </a:p>
          <a:p>
            <a:pPr fontAlgn="base"/>
            <a:r>
              <a:rPr lang="en-GB" dirty="0">
                <a:solidFill>
                  <a:srgbClr val="000000"/>
                </a:solidFill>
                <a:latin typeface="Arial" panose="020B0604020202020204" pitchFamily="34" charset="0"/>
              </a:rPr>
              <a:t>Vary the length of the message to prove it works</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2010230"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string length </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6" name="Picture 5">
            <a:extLst>
              <a:ext uri="{FF2B5EF4-FFF2-40B4-BE49-F238E27FC236}">
                <a16:creationId xmlns:a16="http://schemas.microsoft.com/office/drawing/2014/main" id="{30A88EAF-6323-B749-9549-B1438A70FB16}"/>
              </a:ext>
            </a:extLst>
          </p:cNvPr>
          <p:cNvPicPr>
            <a:picLocks noChangeAspect="1"/>
          </p:cNvPicPr>
          <p:nvPr/>
        </p:nvPicPr>
        <p:blipFill>
          <a:blip r:embed="rId3"/>
          <a:stretch>
            <a:fillRect/>
          </a:stretch>
        </p:blipFill>
        <p:spPr>
          <a:xfrm>
            <a:off x="6096000" y="747995"/>
            <a:ext cx="6081589" cy="5860622"/>
          </a:xfrm>
          <a:prstGeom prst="rect">
            <a:avLst/>
          </a:prstGeom>
        </p:spPr>
      </p:pic>
      <p:pic>
        <p:nvPicPr>
          <p:cNvPr id="7" name="Picture 6">
            <a:extLst>
              <a:ext uri="{FF2B5EF4-FFF2-40B4-BE49-F238E27FC236}">
                <a16:creationId xmlns:a16="http://schemas.microsoft.com/office/drawing/2014/main" id="{D6D31696-FA5F-0C4E-BCBC-60BA2CB2D2D1}"/>
              </a:ext>
            </a:extLst>
          </p:cNvPr>
          <p:cNvPicPr>
            <a:picLocks noChangeAspect="1"/>
          </p:cNvPicPr>
          <p:nvPr/>
        </p:nvPicPr>
        <p:blipFill>
          <a:blip r:embed="rId4"/>
          <a:stretch>
            <a:fillRect/>
          </a:stretch>
        </p:blipFill>
        <p:spPr>
          <a:xfrm>
            <a:off x="520123" y="4989796"/>
            <a:ext cx="5267614" cy="910876"/>
          </a:xfrm>
          <a:prstGeom prst="rect">
            <a:avLst/>
          </a:prstGeom>
        </p:spPr>
      </p:pic>
    </p:spTree>
    <p:extLst>
      <p:ext uri="{BB962C8B-B14F-4D97-AF65-F5344CB8AC3E}">
        <p14:creationId xmlns:p14="http://schemas.microsoft.com/office/powerpoint/2010/main" val="2101646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10810009" cy="5651289"/>
          </a:xfrm>
        </p:spPr>
        <p:txBody>
          <a:bodyPr>
            <a:normAutofit/>
          </a:bodyPr>
          <a:lstStyle/>
          <a:p>
            <a:pPr fontAlgn="base"/>
            <a:r>
              <a:rPr lang="en-GB" dirty="0">
                <a:solidFill>
                  <a:srgbClr val="000000"/>
                </a:solidFill>
                <a:latin typeface="Arial" panose="020B0604020202020204" pitchFamily="34" charset="0"/>
              </a:rPr>
              <a:t>Making the string length calculation a sub-routine means it can be called whenever it is required rather than have the code repeated throughout a program</a:t>
            </a:r>
          </a:p>
          <a:p>
            <a:pPr fontAlgn="base"/>
            <a:r>
              <a:rPr lang="en-GB" dirty="0">
                <a:solidFill>
                  <a:srgbClr val="000000"/>
                </a:solidFill>
                <a:latin typeface="Arial" panose="020B0604020202020204" pitchFamily="34" charset="0"/>
              </a:rPr>
              <a:t> A sub-routine is declared using a label, but called, not jumped to</a:t>
            </a:r>
          </a:p>
          <a:p>
            <a:pPr fontAlgn="base"/>
            <a:r>
              <a:rPr lang="en-GB" dirty="0">
                <a:solidFill>
                  <a:srgbClr val="000000"/>
                </a:solidFill>
                <a:latin typeface="Arial" panose="020B0604020202020204" pitchFamily="34" charset="0"/>
              </a:rPr>
              <a:t>The call and return instructions use the stack so that the return always goes back to the correct part of the program</a:t>
            </a:r>
          </a:p>
          <a:p>
            <a:pPr fontAlgn="base"/>
            <a:r>
              <a:rPr lang="en-GB" dirty="0">
                <a:solidFill>
                  <a:srgbClr val="000000"/>
                </a:solidFill>
                <a:latin typeface="Arial" panose="020B0604020202020204" pitchFamily="34" charset="0"/>
              </a:rPr>
              <a:t>Registers that are in use must be pushed to the stack prior to calling the sub-routine and popped of the stack after the return</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1822807"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sub routine</a:t>
            </a:r>
            <a:r>
              <a:rPr lang="en-GB" sz="3200" b="1" baseline="30000" dirty="0">
                <a:solidFill>
                  <a:schemeClr val="bg1">
                    <a:lumMod val="50000"/>
                  </a:schemeClr>
                </a:solidFill>
                <a:latin typeface="Helvetica "/>
                <a:cs typeface="Gotham Book" pitchFamily="50" charset="0"/>
              </a:rPr>
              <a:t>&gt;</a:t>
            </a:r>
            <a:endParaRPr lang="en-US" sz="3200" dirty="0"/>
          </a:p>
        </p:txBody>
      </p:sp>
    </p:spTree>
    <p:extLst>
      <p:ext uri="{BB962C8B-B14F-4D97-AF65-F5344CB8AC3E}">
        <p14:creationId xmlns:p14="http://schemas.microsoft.com/office/powerpoint/2010/main" val="112001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17AE7-4056-EE47-985A-6A2604CFFEAE}"/>
              </a:ext>
            </a:extLst>
          </p:cNvPr>
          <p:cNvSpPr>
            <a:spLocks noGrp="1"/>
          </p:cNvSpPr>
          <p:nvPr>
            <p:ph idx="1"/>
          </p:nvPr>
        </p:nvSpPr>
        <p:spPr>
          <a:xfrm>
            <a:off x="838200" y="957328"/>
            <a:ext cx="5043055" cy="5651289"/>
          </a:xfrm>
        </p:spPr>
        <p:txBody>
          <a:bodyPr>
            <a:normAutofit/>
          </a:bodyPr>
          <a:lstStyle/>
          <a:p>
            <a:pPr fontAlgn="base"/>
            <a:r>
              <a:rPr lang="en-GB" dirty="0">
                <a:solidFill>
                  <a:srgbClr val="000000"/>
                </a:solidFill>
                <a:latin typeface="Arial" panose="020B0604020202020204" pitchFamily="34" charset="0"/>
              </a:rPr>
              <a:t>This is the code</a:t>
            </a:r>
          </a:p>
          <a:p>
            <a:pPr fontAlgn="base"/>
            <a:r>
              <a:rPr lang="en-GB" dirty="0">
                <a:solidFill>
                  <a:srgbClr val="000000"/>
                </a:solidFill>
                <a:latin typeface="Arial" panose="020B0604020202020204" pitchFamily="34" charset="0"/>
              </a:rPr>
              <a:t>The sub-routine is labelled </a:t>
            </a:r>
            <a:r>
              <a:rPr lang="en-GB" dirty="0" err="1">
                <a:solidFill>
                  <a:srgbClr val="000000"/>
                </a:solidFill>
                <a:latin typeface="Arial" panose="020B0604020202020204" pitchFamily="34" charset="0"/>
              </a:rPr>
              <a:t>strlen</a:t>
            </a:r>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The register preserved on the stack is </a:t>
            </a:r>
            <a:r>
              <a:rPr lang="en-GB" dirty="0" err="1">
                <a:solidFill>
                  <a:srgbClr val="000000"/>
                </a:solidFill>
                <a:latin typeface="Arial" panose="020B0604020202020204" pitchFamily="34" charset="0"/>
              </a:rPr>
              <a:t>ebx</a:t>
            </a:r>
            <a:br>
              <a:rPr lang="en-GB" dirty="0">
                <a:solidFill>
                  <a:srgbClr val="000000"/>
                </a:solidFill>
                <a:latin typeface="Arial" panose="020B0604020202020204" pitchFamily="34" charset="0"/>
              </a:rPr>
            </a:br>
            <a:endParaRPr lang="en-GB" dirty="0">
              <a:solidFill>
                <a:srgbClr val="000000"/>
              </a:solidFill>
              <a:latin typeface="Arial" panose="020B0604020202020204" pitchFamily="34" charset="0"/>
            </a:endParaRPr>
          </a:p>
          <a:p>
            <a:pPr fontAlgn="base"/>
            <a:r>
              <a:rPr lang="en-GB" dirty="0">
                <a:solidFill>
                  <a:srgbClr val="000000"/>
                </a:solidFill>
                <a:latin typeface="Arial" panose="020B0604020202020204" pitchFamily="34" charset="0"/>
              </a:rPr>
              <a:t>Compile, link and run this code</a:t>
            </a:r>
          </a:p>
          <a:p>
            <a:pPr fontAlgn="base"/>
            <a:r>
              <a:rPr lang="en-GB" dirty="0">
                <a:solidFill>
                  <a:srgbClr val="000000"/>
                </a:solidFill>
                <a:latin typeface="Arial" panose="020B0604020202020204" pitchFamily="34" charset="0"/>
              </a:rPr>
              <a:t>Vary the length of the message to prove it works</a:t>
            </a:r>
            <a:br>
              <a:rPr lang="en-GB" dirty="0">
                <a:solidFill>
                  <a:srgbClr val="000000"/>
                </a:solidFill>
                <a:latin typeface="Arial" panose="020B0604020202020204" pitchFamily="34" charset="0"/>
              </a:rPr>
            </a:br>
            <a:endParaRPr lang="en-GB" dirty="0">
              <a:solidFill>
                <a:srgbClr val="000000"/>
              </a:solidFill>
            </a:endParaRPr>
          </a:p>
        </p:txBody>
      </p:sp>
      <p:sp>
        <p:nvSpPr>
          <p:cNvPr id="4" name="Rectangle 3">
            <a:extLst>
              <a:ext uri="{FF2B5EF4-FFF2-40B4-BE49-F238E27FC236}">
                <a16:creationId xmlns:a16="http://schemas.microsoft.com/office/drawing/2014/main" id="{7D3CEC35-7F80-8242-815C-295506DF092F}"/>
              </a:ext>
            </a:extLst>
          </p:cNvPr>
          <p:cNvSpPr/>
          <p:nvPr/>
        </p:nvSpPr>
        <p:spPr>
          <a:xfrm>
            <a:off x="1524000" y="163220"/>
            <a:ext cx="3396699" cy="584775"/>
          </a:xfrm>
          <a:prstGeom prst="rect">
            <a:avLst/>
          </a:prstGeom>
        </p:spPr>
        <p:txBody>
          <a:bodyPr wrap="none">
            <a:spAutoFit/>
          </a:bodyPr>
          <a:lstStyle/>
          <a:p>
            <a:r>
              <a:rPr lang="en-GB" sz="3200" b="1" baseline="30000" dirty="0">
                <a:solidFill>
                  <a:schemeClr val="bg1">
                    <a:lumMod val="50000"/>
                  </a:schemeClr>
                </a:solidFill>
                <a:latin typeface="Helvetica "/>
                <a:cs typeface="Gotham Book" pitchFamily="50" charset="0"/>
              </a:rPr>
              <a:t>&lt;</a:t>
            </a:r>
            <a:r>
              <a:rPr lang="en-GB" sz="3200" b="1" baseline="30000" dirty="0">
                <a:solidFill>
                  <a:srgbClr val="F1307C"/>
                </a:solidFill>
                <a:latin typeface="Helvetica "/>
                <a:cs typeface="Gotham Book" pitchFamily="50" charset="0"/>
              </a:rPr>
              <a:t> string length sub-routine </a:t>
            </a:r>
            <a:r>
              <a:rPr lang="en-GB" sz="3200" b="1" baseline="30000" dirty="0">
                <a:solidFill>
                  <a:schemeClr val="bg1">
                    <a:lumMod val="50000"/>
                  </a:schemeClr>
                </a:solidFill>
                <a:latin typeface="Helvetica "/>
                <a:cs typeface="Gotham Book" pitchFamily="50" charset="0"/>
              </a:rPr>
              <a:t>&gt;</a:t>
            </a:r>
            <a:endParaRPr lang="en-US" sz="3200" dirty="0"/>
          </a:p>
        </p:txBody>
      </p:sp>
      <p:pic>
        <p:nvPicPr>
          <p:cNvPr id="2" name="Picture 1">
            <a:extLst>
              <a:ext uri="{FF2B5EF4-FFF2-40B4-BE49-F238E27FC236}">
                <a16:creationId xmlns:a16="http://schemas.microsoft.com/office/drawing/2014/main" id="{5B740E6A-0FFF-7D46-9BD5-90314F940C8A}"/>
              </a:ext>
            </a:extLst>
          </p:cNvPr>
          <p:cNvPicPr>
            <a:picLocks noChangeAspect="1"/>
          </p:cNvPicPr>
          <p:nvPr/>
        </p:nvPicPr>
        <p:blipFill>
          <a:blip r:embed="rId3"/>
          <a:stretch>
            <a:fillRect/>
          </a:stretch>
        </p:blipFill>
        <p:spPr>
          <a:xfrm>
            <a:off x="6096000" y="747995"/>
            <a:ext cx="5674677" cy="6025507"/>
          </a:xfrm>
          <a:prstGeom prst="rect">
            <a:avLst/>
          </a:prstGeom>
        </p:spPr>
      </p:pic>
    </p:spTree>
    <p:extLst>
      <p:ext uri="{BB962C8B-B14F-4D97-AF65-F5344CB8AC3E}">
        <p14:creationId xmlns:p14="http://schemas.microsoft.com/office/powerpoint/2010/main" val="770969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71502E175D4041AD5498D9462EEF6D" ma:contentTypeVersion="11" ma:contentTypeDescription="Create a new document." ma:contentTypeScope="" ma:versionID="9513faf5fc17fb33e47043d9f4aecf4e">
  <xsd:schema xmlns:xsd="http://www.w3.org/2001/XMLSchema" xmlns:xs="http://www.w3.org/2001/XMLSchema" xmlns:p="http://schemas.microsoft.com/office/2006/metadata/properties" xmlns:ns2="97cb88b6-6f55-437d-af73-4cb2e3d1be32" xmlns:ns3="4a02df82-8de1-40de-837c-d16ad8d3d107" targetNamespace="http://schemas.microsoft.com/office/2006/metadata/properties" ma:root="true" ma:fieldsID="fe52720b6bd63e4542cfd51ab209b0a8" ns2:_="" ns3:_="">
    <xsd:import namespace="97cb88b6-6f55-437d-af73-4cb2e3d1be32"/>
    <xsd:import namespace="4a02df82-8de1-40de-837c-d16ad8d3d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88b6-6f55-437d-af73-4cb2e3d1b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02df82-8de1-40de-837c-d16ad8d3d1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53F399-03FA-4D91-AC1A-8C0A7FCF2212}">
  <ds:schemaRefs>
    <ds:schemaRef ds:uri="http://schemas.microsoft.com/sharepoint/v3/contenttype/forms"/>
  </ds:schemaRefs>
</ds:datastoreItem>
</file>

<file path=customXml/itemProps2.xml><?xml version="1.0" encoding="utf-8"?>
<ds:datastoreItem xmlns:ds="http://schemas.openxmlformats.org/officeDocument/2006/customXml" ds:itemID="{75C44590-9FAE-44C6-8226-04074169D818}">
  <ds:schemaRefs>
    <ds:schemaRef ds:uri="http://schemas.microsoft.com/office/infopath/2007/PartnerControls"/>
    <ds:schemaRef ds:uri="http://www.w3.org/XML/1998/namespace"/>
    <ds:schemaRef ds:uri="http://schemas.openxmlformats.org/package/2006/metadata/core-properties"/>
    <ds:schemaRef ds:uri="http://purl.org/dc/terms/"/>
    <ds:schemaRef ds:uri="http://purl.org/dc/dcmitype/"/>
    <ds:schemaRef ds:uri="http://schemas.microsoft.com/office/2006/documentManagement/types"/>
    <ds:schemaRef ds:uri="http://purl.org/dc/elements/1.1/"/>
    <ds:schemaRef ds:uri="4a02df82-8de1-40de-837c-d16ad8d3d107"/>
    <ds:schemaRef ds:uri="97cb88b6-6f55-437d-af73-4cb2e3d1be32"/>
    <ds:schemaRef ds:uri="http://schemas.microsoft.com/office/2006/metadata/properties"/>
  </ds:schemaRefs>
</ds:datastoreItem>
</file>

<file path=customXml/itemProps3.xml><?xml version="1.0" encoding="utf-8"?>
<ds:datastoreItem xmlns:ds="http://schemas.openxmlformats.org/officeDocument/2006/customXml" ds:itemID="{F70CF3D0-C4ED-4098-87C8-DC78FE451D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b88b6-6f55-437d-af73-4cb2e3d1be32"/>
    <ds:schemaRef ds:uri="4a02df82-8de1-40de-837c-d16ad8d3d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27105</TotalTime>
  <Words>1321</Words>
  <Application>Microsoft Macintosh PowerPoint</Application>
  <PresentationFormat>Widescreen</PresentationFormat>
  <Paragraphs>200</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Helvetica </vt:lpstr>
      <vt:lpstr>Microsoft Sans Serif</vt:lpstr>
      <vt:lpstr>Office Theme</vt:lpstr>
      <vt:lpstr>Programming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Higgie</dc:creator>
  <cp:lastModifiedBy>Bob Higgie</cp:lastModifiedBy>
  <cp:revision>11</cp:revision>
  <dcterms:created xsi:type="dcterms:W3CDTF">2020-06-12T21:21:17Z</dcterms:created>
  <dcterms:modified xsi:type="dcterms:W3CDTF">2020-11-27T17:30:04Z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0x010100DB71502E175D4041AD5498D9462EEF6D</vt:lpwstr>
  </property>
</Properties>
</file>