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87" r:id="rId5"/>
    <p:sldId id="295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BC4E6-DDEF-8A48-AA8E-A4FCA0A1F0ED}" v="1" dt="2020-08-28T20:03:17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14"/>
  </p:normalViewPr>
  <p:slideViewPr>
    <p:cSldViewPr snapToGrid="0" snapToObjects="1">
      <p:cViewPr varScale="1">
        <p:scale>
          <a:sx n="176" d="100"/>
          <a:sy n="176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E73674D6-797E-D443-8362-82742F3FAEFB}"/>
    <pc:docChg chg="undo custSel addSld delSld modSld sldOrd">
      <pc:chgData name="Bob Higgie" userId="ca96966e-c91b-46bf-80ae-a3ad686f5520" providerId="ADAL" clId="{E73674D6-797E-D443-8362-82742F3FAEFB}" dt="2020-08-12T19:41:32.543" v="6750" actId="20577"/>
      <pc:docMkLst>
        <pc:docMk/>
      </pc:docMkLst>
      <pc:sldChg chg="del">
        <pc:chgData name="Bob Higgie" userId="ca96966e-c91b-46bf-80ae-a3ad686f5520" providerId="ADAL" clId="{E73674D6-797E-D443-8362-82742F3FAEFB}" dt="2020-08-09T08:52:24.057" v="5" actId="2696"/>
        <pc:sldMkLst>
          <pc:docMk/>
          <pc:sldMk cId="2455301726" sldId="297"/>
        </pc:sldMkLst>
      </pc:sldChg>
      <pc:sldChg chg="del">
        <pc:chgData name="Bob Higgie" userId="ca96966e-c91b-46bf-80ae-a3ad686f5520" providerId="ADAL" clId="{E73674D6-797E-D443-8362-82742F3FAEFB}" dt="2020-08-09T08:52:24.122" v="6" actId="2696"/>
        <pc:sldMkLst>
          <pc:docMk/>
          <pc:sldMk cId="574595297" sldId="298"/>
        </pc:sldMkLst>
      </pc:sldChg>
      <pc:sldChg chg="del">
        <pc:chgData name="Bob Higgie" userId="ca96966e-c91b-46bf-80ae-a3ad686f5520" providerId="ADAL" clId="{E73674D6-797E-D443-8362-82742F3FAEFB}" dt="2020-08-09T08:52:23.956" v="0" actId="2696"/>
        <pc:sldMkLst>
          <pc:docMk/>
          <pc:sldMk cId="3594965353" sldId="300"/>
        </pc:sldMkLst>
      </pc:sldChg>
      <pc:sldChg chg="del">
        <pc:chgData name="Bob Higgie" userId="ca96966e-c91b-46bf-80ae-a3ad686f5520" providerId="ADAL" clId="{E73674D6-797E-D443-8362-82742F3FAEFB}" dt="2020-08-09T08:52:23.973" v="1" actId="2696"/>
        <pc:sldMkLst>
          <pc:docMk/>
          <pc:sldMk cId="3590338634" sldId="301"/>
        </pc:sldMkLst>
      </pc:sldChg>
      <pc:sldChg chg="del">
        <pc:chgData name="Bob Higgie" userId="ca96966e-c91b-46bf-80ae-a3ad686f5520" providerId="ADAL" clId="{E73674D6-797E-D443-8362-82742F3FAEFB}" dt="2020-08-09T08:52:23.991" v="2" actId="2696"/>
        <pc:sldMkLst>
          <pc:docMk/>
          <pc:sldMk cId="788173965" sldId="302"/>
        </pc:sldMkLst>
      </pc:sldChg>
      <pc:sldChg chg="del">
        <pc:chgData name="Bob Higgie" userId="ca96966e-c91b-46bf-80ae-a3ad686f5520" providerId="ADAL" clId="{E73674D6-797E-D443-8362-82742F3FAEFB}" dt="2020-08-09T08:52:24.006" v="3" actId="2696"/>
        <pc:sldMkLst>
          <pc:docMk/>
          <pc:sldMk cId="3593505800" sldId="303"/>
        </pc:sldMkLst>
      </pc:sldChg>
      <pc:sldChg chg="del">
        <pc:chgData name="Bob Higgie" userId="ca96966e-c91b-46bf-80ae-a3ad686f5520" providerId="ADAL" clId="{E73674D6-797E-D443-8362-82742F3FAEFB}" dt="2020-08-09T08:52:24.032" v="4" actId="2696"/>
        <pc:sldMkLst>
          <pc:docMk/>
          <pc:sldMk cId="861966476" sldId="304"/>
        </pc:sldMkLst>
      </pc:sldChg>
      <pc:sldChg chg="del">
        <pc:chgData name="Bob Higgie" userId="ca96966e-c91b-46bf-80ae-a3ad686f5520" providerId="ADAL" clId="{E73674D6-797E-D443-8362-82742F3FAEFB}" dt="2020-08-09T08:52:24.403" v="12" actId="2696"/>
        <pc:sldMkLst>
          <pc:docMk/>
          <pc:sldMk cId="3619861482" sldId="305"/>
        </pc:sldMkLst>
      </pc:sldChg>
      <pc:sldChg chg="del">
        <pc:chgData name="Bob Higgie" userId="ca96966e-c91b-46bf-80ae-a3ad686f5520" providerId="ADAL" clId="{E73674D6-797E-D443-8362-82742F3FAEFB}" dt="2020-08-09T08:52:24.434" v="13" actId="2696"/>
        <pc:sldMkLst>
          <pc:docMk/>
          <pc:sldMk cId="2836159688" sldId="306"/>
        </pc:sldMkLst>
      </pc:sldChg>
      <pc:sldChg chg="del">
        <pc:chgData name="Bob Higgie" userId="ca96966e-c91b-46bf-80ae-a3ad686f5520" providerId="ADAL" clId="{E73674D6-797E-D443-8362-82742F3FAEFB}" dt="2020-08-09T08:52:24.233" v="7" actId="2696"/>
        <pc:sldMkLst>
          <pc:docMk/>
          <pc:sldMk cId="844056155" sldId="309"/>
        </pc:sldMkLst>
      </pc:sldChg>
      <pc:sldChg chg="del">
        <pc:chgData name="Bob Higgie" userId="ca96966e-c91b-46bf-80ae-a3ad686f5520" providerId="ADAL" clId="{E73674D6-797E-D443-8362-82742F3FAEFB}" dt="2020-08-09T08:52:24.263" v="8" actId="2696"/>
        <pc:sldMkLst>
          <pc:docMk/>
          <pc:sldMk cId="185102672" sldId="310"/>
        </pc:sldMkLst>
      </pc:sldChg>
      <pc:sldChg chg="del">
        <pc:chgData name="Bob Higgie" userId="ca96966e-c91b-46bf-80ae-a3ad686f5520" providerId="ADAL" clId="{E73674D6-797E-D443-8362-82742F3FAEFB}" dt="2020-08-09T08:52:24.283" v="9" actId="2696"/>
        <pc:sldMkLst>
          <pc:docMk/>
          <pc:sldMk cId="2914120534" sldId="311"/>
        </pc:sldMkLst>
      </pc:sldChg>
      <pc:sldChg chg="del">
        <pc:chgData name="Bob Higgie" userId="ca96966e-c91b-46bf-80ae-a3ad686f5520" providerId="ADAL" clId="{E73674D6-797E-D443-8362-82742F3FAEFB}" dt="2020-08-09T08:52:24.300" v="10" actId="2696"/>
        <pc:sldMkLst>
          <pc:docMk/>
          <pc:sldMk cId="3547133543" sldId="312"/>
        </pc:sldMkLst>
      </pc:sldChg>
      <pc:sldChg chg="del">
        <pc:chgData name="Bob Higgie" userId="ca96966e-c91b-46bf-80ae-a3ad686f5520" providerId="ADAL" clId="{E73674D6-797E-D443-8362-82742F3FAEFB}" dt="2020-08-09T08:52:24.328" v="11" actId="2696"/>
        <pc:sldMkLst>
          <pc:docMk/>
          <pc:sldMk cId="1881723571" sldId="313"/>
        </pc:sldMkLst>
      </pc:sldChg>
      <pc:sldChg chg="del">
        <pc:chgData name="Bob Higgie" userId="ca96966e-c91b-46bf-80ae-a3ad686f5520" providerId="ADAL" clId="{E73674D6-797E-D443-8362-82742F3FAEFB}" dt="2020-08-09T08:52:24.533" v="16" actId="2696"/>
        <pc:sldMkLst>
          <pc:docMk/>
          <pc:sldMk cId="1253607149" sldId="314"/>
        </pc:sldMkLst>
      </pc:sldChg>
      <pc:sldChg chg="del">
        <pc:chgData name="Bob Higgie" userId="ca96966e-c91b-46bf-80ae-a3ad686f5520" providerId="ADAL" clId="{E73674D6-797E-D443-8362-82742F3FAEFB}" dt="2020-08-09T08:52:24.471" v="14" actId="2696"/>
        <pc:sldMkLst>
          <pc:docMk/>
          <pc:sldMk cId="1500854051" sldId="315"/>
        </pc:sldMkLst>
      </pc:sldChg>
      <pc:sldChg chg="del">
        <pc:chgData name="Bob Higgie" userId="ca96966e-c91b-46bf-80ae-a3ad686f5520" providerId="ADAL" clId="{E73674D6-797E-D443-8362-82742F3FAEFB}" dt="2020-08-09T08:52:24.505" v="15" actId="2696"/>
        <pc:sldMkLst>
          <pc:docMk/>
          <pc:sldMk cId="3537958970" sldId="316"/>
        </pc:sldMkLst>
      </pc:sldChg>
      <pc:sldChg chg="del">
        <pc:chgData name="Bob Higgie" userId="ca96966e-c91b-46bf-80ae-a3ad686f5520" providerId="ADAL" clId="{E73674D6-797E-D443-8362-82742F3FAEFB}" dt="2020-08-09T08:52:24.591" v="17" actId="2696"/>
        <pc:sldMkLst>
          <pc:docMk/>
          <pc:sldMk cId="2651519857" sldId="317"/>
        </pc:sldMkLst>
      </pc:sldChg>
      <pc:sldChg chg="del">
        <pc:chgData name="Bob Higgie" userId="ca96966e-c91b-46bf-80ae-a3ad686f5520" providerId="ADAL" clId="{E73674D6-797E-D443-8362-82742F3FAEFB}" dt="2020-08-09T08:52:24.652" v="18" actId="2696"/>
        <pc:sldMkLst>
          <pc:docMk/>
          <pc:sldMk cId="2747799661" sldId="318"/>
        </pc:sldMkLst>
      </pc:sldChg>
      <pc:sldChg chg="del">
        <pc:chgData name="Bob Higgie" userId="ca96966e-c91b-46bf-80ae-a3ad686f5520" providerId="ADAL" clId="{E73674D6-797E-D443-8362-82742F3FAEFB}" dt="2020-08-09T08:52:24.676" v="19" actId="2696"/>
        <pc:sldMkLst>
          <pc:docMk/>
          <pc:sldMk cId="4080044896" sldId="319"/>
        </pc:sldMkLst>
      </pc:sldChg>
      <pc:sldChg chg="del">
        <pc:chgData name="Bob Higgie" userId="ca96966e-c91b-46bf-80ae-a3ad686f5520" providerId="ADAL" clId="{E73674D6-797E-D443-8362-82742F3FAEFB}" dt="2020-08-09T08:52:24.743" v="20" actId="2696"/>
        <pc:sldMkLst>
          <pc:docMk/>
          <pc:sldMk cId="1863043290" sldId="320"/>
        </pc:sldMkLst>
      </pc:sldChg>
      <pc:sldChg chg="modSp mod">
        <pc:chgData name="Bob Higgie" userId="ca96966e-c91b-46bf-80ae-a3ad686f5520" providerId="ADAL" clId="{E73674D6-797E-D443-8362-82742F3FAEFB}" dt="2020-08-09T09:53:13.358" v="479" actId="20577"/>
        <pc:sldMkLst>
          <pc:docMk/>
          <pc:sldMk cId="953201921" sldId="321"/>
        </pc:sldMkLst>
        <pc:spChg chg="mod">
          <ac:chgData name="Bob Higgie" userId="ca96966e-c91b-46bf-80ae-a3ad686f5520" providerId="ADAL" clId="{E73674D6-797E-D443-8362-82742F3FAEFB}" dt="2020-08-09T09:53:13.358" v="479" actId="20577"/>
          <ac:spMkLst>
            <pc:docMk/>
            <pc:sldMk cId="953201921" sldId="321"/>
            <ac:spMk id="3" creationId="{5D417AE7-4056-EE47-985A-6A2604CFFEAE}"/>
          </ac:spMkLst>
        </pc:spChg>
        <pc:graphicFrameChg chg="mod">
          <ac:chgData name="Bob Higgie" userId="ca96966e-c91b-46bf-80ae-a3ad686f5520" providerId="ADAL" clId="{E73674D6-797E-D443-8362-82742F3FAEFB}" dt="2020-08-09T08:55:48.482" v="370" actId="1035"/>
          <ac:graphicFrameMkLst>
            <pc:docMk/>
            <pc:sldMk cId="953201921" sldId="321"/>
            <ac:graphicFrameMk id="2" creationId="{171BB9ED-000F-A346-B428-7C1C5635DC99}"/>
          </ac:graphicFrameMkLst>
        </pc:graphicFrameChg>
        <pc:graphicFrameChg chg="mod">
          <ac:chgData name="Bob Higgie" userId="ca96966e-c91b-46bf-80ae-a3ad686f5520" providerId="ADAL" clId="{E73674D6-797E-D443-8362-82742F3FAEFB}" dt="2020-08-09T08:55:48.482" v="370" actId="1035"/>
          <ac:graphicFrameMkLst>
            <pc:docMk/>
            <pc:sldMk cId="953201921" sldId="321"/>
            <ac:graphicFrameMk id="5" creationId="{D31866C1-0FA9-8F45-A876-BA75980F780E}"/>
          </ac:graphicFrameMkLst>
        </pc:graphicFrameChg>
        <pc:graphicFrameChg chg="mod">
          <ac:chgData name="Bob Higgie" userId="ca96966e-c91b-46bf-80ae-a3ad686f5520" providerId="ADAL" clId="{E73674D6-797E-D443-8362-82742F3FAEFB}" dt="2020-08-09T08:55:48.482" v="370" actId="1035"/>
          <ac:graphicFrameMkLst>
            <pc:docMk/>
            <pc:sldMk cId="953201921" sldId="321"/>
            <ac:graphicFrameMk id="6" creationId="{D1E19B34-D6A0-AC4C-9B92-2A7F583F9928}"/>
          </ac:graphicFrameMkLst>
        </pc:graphicFrameChg>
        <pc:graphicFrameChg chg="mod">
          <ac:chgData name="Bob Higgie" userId="ca96966e-c91b-46bf-80ae-a3ad686f5520" providerId="ADAL" clId="{E73674D6-797E-D443-8362-82742F3FAEFB}" dt="2020-08-09T08:55:48.482" v="370" actId="1035"/>
          <ac:graphicFrameMkLst>
            <pc:docMk/>
            <pc:sldMk cId="953201921" sldId="321"/>
            <ac:graphicFrameMk id="7" creationId="{EB66A1A2-DC52-8949-AC47-458AB916C8F9}"/>
          </ac:graphicFrameMkLst>
        </pc:graphicFrameChg>
      </pc:sldChg>
      <pc:sldChg chg="addSp delSp modSp add mod">
        <pc:chgData name="Bob Higgie" userId="ca96966e-c91b-46bf-80ae-a3ad686f5520" providerId="ADAL" clId="{E73674D6-797E-D443-8362-82742F3FAEFB}" dt="2020-08-09T10:07:05.425" v="731" actId="20577"/>
        <pc:sldMkLst>
          <pc:docMk/>
          <pc:sldMk cId="118690755" sldId="322"/>
        </pc:sldMkLst>
        <pc:spChg chg="mod">
          <ac:chgData name="Bob Higgie" userId="ca96966e-c91b-46bf-80ae-a3ad686f5520" providerId="ADAL" clId="{E73674D6-797E-D443-8362-82742F3FAEFB}" dt="2020-08-09T10:00:56.418" v="720" actId="20577"/>
          <ac:spMkLst>
            <pc:docMk/>
            <pc:sldMk cId="118690755" sldId="322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09T10:07:05.425" v="731" actId="20577"/>
          <ac:spMkLst>
            <pc:docMk/>
            <pc:sldMk cId="118690755" sldId="322"/>
            <ac:spMk id="4" creationId="{7D3CEC35-7F80-8242-815C-295506DF092F}"/>
          </ac:spMkLst>
        </pc:spChg>
        <pc:graphicFrameChg chg="del">
          <ac:chgData name="Bob Higgie" userId="ca96966e-c91b-46bf-80ae-a3ad686f5520" providerId="ADAL" clId="{E73674D6-797E-D443-8362-82742F3FAEFB}" dt="2020-08-09T09:48:21.771" v="375" actId="478"/>
          <ac:graphicFrameMkLst>
            <pc:docMk/>
            <pc:sldMk cId="118690755" sldId="322"/>
            <ac:graphicFrameMk id="2" creationId="{171BB9ED-000F-A346-B428-7C1C5635DC99}"/>
          </ac:graphicFrameMkLst>
        </pc:graphicFrameChg>
        <pc:graphicFrameChg chg="del">
          <ac:chgData name="Bob Higgie" userId="ca96966e-c91b-46bf-80ae-a3ad686f5520" providerId="ADAL" clId="{E73674D6-797E-D443-8362-82742F3FAEFB}" dt="2020-08-09T09:48:21.771" v="375" actId="478"/>
          <ac:graphicFrameMkLst>
            <pc:docMk/>
            <pc:sldMk cId="118690755" sldId="322"/>
            <ac:graphicFrameMk id="5" creationId="{D31866C1-0FA9-8F45-A876-BA75980F780E}"/>
          </ac:graphicFrameMkLst>
        </pc:graphicFrameChg>
        <pc:graphicFrameChg chg="del">
          <ac:chgData name="Bob Higgie" userId="ca96966e-c91b-46bf-80ae-a3ad686f5520" providerId="ADAL" clId="{E73674D6-797E-D443-8362-82742F3FAEFB}" dt="2020-08-09T09:48:21.771" v="375" actId="478"/>
          <ac:graphicFrameMkLst>
            <pc:docMk/>
            <pc:sldMk cId="118690755" sldId="322"/>
            <ac:graphicFrameMk id="6" creationId="{D1E19B34-D6A0-AC4C-9B92-2A7F583F9928}"/>
          </ac:graphicFrameMkLst>
        </pc:graphicFrameChg>
        <pc:graphicFrameChg chg="del">
          <ac:chgData name="Bob Higgie" userId="ca96966e-c91b-46bf-80ae-a3ad686f5520" providerId="ADAL" clId="{E73674D6-797E-D443-8362-82742F3FAEFB}" dt="2020-08-09T09:48:21.771" v="375" actId="478"/>
          <ac:graphicFrameMkLst>
            <pc:docMk/>
            <pc:sldMk cId="118690755" sldId="322"/>
            <ac:graphicFrameMk id="7" creationId="{EB66A1A2-DC52-8949-AC47-458AB916C8F9}"/>
          </ac:graphicFrameMkLst>
        </pc:graphicFrameChg>
        <pc:graphicFrameChg chg="add mod modGraphic">
          <ac:chgData name="Bob Higgie" userId="ca96966e-c91b-46bf-80ae-a3ad686f5520" providerId="ADAL" clId="{E73674D6-797E-D443-8362-82742F3FAEFB}" dt="2020-08-09T10:00:47.263" v="715" actId="1076"/>
          <ac:graphicFrameMkLst>
            <pc:docMk/>
            <pc:sldMk cId="118690755" sldId="322"/>
            <ac:graphicFrameMk id="10" creationId="{7BF32E43-24D7-AF4E-A595-9C02AD21A93F}"/>
          </ac:graphicFrameMkLst>
        </pc:graphicFrameChg>
        <pc:picChg chg="add mod">
          <ac:chgData name="Bob Higgie" userId="ca96966e-c91b-46bf-80ae-a3ad686f5520" providerId="ADAL" clId="{E73674D6-797E-D443-8362-82742F3FAEFB}" dt="2020-08-09T09:59:07.643" v="697" actId="14100"/>
          <ac:picMkLst>
            <pc:docMk/>
            <pc:sldMk cId="118690755" sldId="322"/>
            <ac:picMk id="8" creationId="{825C6DEF-B024-EC40-A6B7-9F93825E6166}"/>
          </ac:picMkLst>
        </pc:picChg>
        <pc:picChg chg="add mod">
          <ac:chgData name="Bob Higgie" userId="ca96966e-c91b-46bf-80ae-a3ad686f5520" providerId="ADAL" clId="{E73674D6-797E-D443-8362-82742F3FAEFB}" dt="2020-08-09T09:59:31.066" v="702" actId="1076"/>
          <ac:picMkLst>
            <pc:docMk/>
            <pc:sldMk cId="118690755" sldId="322"/>
            <ac:picMk id="9" creationId="{308B37B3-39B0-DB45-A9E9-6D7FB986453D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09T11:46:33.518" v="760" actId="20577"/>
        <pc:sldMkLst>
          <pc:docMk/>
          <pc:sldMk cId="1892276589" sldId="323"/>
        </pc:sldMkLst>
        <pc:spChg chg="add del mod">
          <ac:chgData name="Bob Higgie" userId="ca96966e-c91b-46bf-80ae-a3ad686f5520" providerId="ADAL" clId="{E73674D6-797E-D443-8362-82742F3FAEFB}" dt="2020-08-09T11:46:01.890" v="754" actId="478"/>
          <ac:spMkLst>
            <pc:docMk/>
            <pc:sldMk cId="1892276589" sldId="323"/>
            <ac:spMk id="2" creationId="{C62E0672-F716-084B-95DA-4608FEB8668D}"/>
          </ac:spMkLst>
        </pc:spChg>
        <pc:spChg chg="mod">
          <ac:chgData name="Bob Higgie" userId="ca96966e-c91b-46bf-80ae-a3ad686f5520" providerId="ADAL" clId="{E73674D6-797E-D443-8362-82742F3FAEFB}" dt="2020-08-09T11:45:13.238" v="750" actId="20577"/>
          <ac:spMkLst>
            <pc:docMk/>
            <pc:sldMk cId="1892276589" sldId="323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09T11:42:41.237" v="740" actId="20577"/>
          <ac:spMkLst>
            <pc:docMk/>
            <pc:sldMk cId="1892276589" sldId="323"/>
            <ac:spMk id="4" creationId="{7D3CEC35-7F80-8242-815C-295506DF092F}"/>
          </ac:spMkLst>
        </pc:spChg>
        <pc:graphicFrameChg chg="del modGraphic">
          <ac:chgData name="Bob Higgie" userId="ca96966e-c91b-46bf-80ae-a3ad686f5520" providerId="ADAL" clId="{E73674D6-797E-D443-8362-82742F3FAEFB}" dt="2020-08-09T11:44:50.797" v="744" actId="478"/>
          <ac:graphicFrameMkLst>
            <pc:docMk/>
            <pc:sldMk cId="1892276589" sldId="323"/>
            <ac:graphicFrameMk id="10" creationId="{7BF32E43-24D7-AF4E-A595-9C02AD21A93F}"/>
          </ac:graphicFrameMkLst>
        </pc:graphicFrameChg>
        <pc:graphicFrameChg chg="add mod modGraphic">
          <ac:chgData name="Bob Higgie" userId="ca96966e-c91b-46bf-80ae-a3ad686f5520" providerId="ADAL" clId="{E73674D6-797E-D443-8362-82742F3FAEFB}" dt="2020-08-09T11:46:33.518" v="760" actId="20577"/>
          <ac:graphicFrameMkLst>
            <pc:docMk/>
            <pc:sldMk cId="1892276589" sldId="323"/>
            <ac:graphicFrameMk id="11" creationId="{782A9D89-213A-374D-AA45-3E958F06783B}"/>
          </ac:graphicFrameMkLst>
        </pc:graphicFrameChg>
        <pc:picChg chg="add mod">
          <ac:chgData name="Bob Higgie" userId="ca96966e-c91b-46bf-80ae-a3ad686f5520" providerId="ADAL" clId="{E73674D6-797E-D443-8362-82742F3FAEFB}" dt="2020-08-09T11:46:22.110" v="756" actId="1076"/>
          <ac:picMkLst>
            <pc:docMk/>
            <pc:sldMk cId="1892276589" sldId="323"/>
            <ac:picMk id="5" creationId="{9051808C-DA8F-B84E-8CDD-F3CFE5D1F13C}"/>
          </ac:picMkLst>
        </pc:picChg>
        <pc:picChg chg="del">
          <ac:chgData name="Bob Higgie" userId="ca96966e-c91b-46bf-80ae-a3ad686f5520" providerId="ADAL" clId="{E73674D6-797E-D443-8362-82742F3FAEFB}" dt="2020-08-09T11:44:41.996" v="741" actId="478"/>
          <ac:picMkLst>
            <pc:docMk/>
            <pc:sldMk cId="1892276589" sldId="323"/>
            <ac:picMk id="8" creationId="{825C6DEF-B024-EC40-A6B7-9F93825E6166}"/>
          </ac:picMkLst>
        </pc:picChg>
        <pc:picChg chg="del">
          <ac:chgData name="Bob Higgie" userId="ca96966e-c91b-46bf-80ae-a3ad686f5520" providerId="ADAL" clId="{E73674D6-797E-D443-8362-82742F3FAEFB}" dt="2020-08-09T11:44:44.390" v="742" actId="478"/>
          <ac:picMkLst>
            <pc:docMk/>
            <pc:sldMk cId="1892276589" sldId="323"/>
            <ac:picMk id="9" creationId="{308B37B3-39B0-DB45-A9E9-6D7FB986453D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09T11:50:29.791" v="778" actId="20577"/>
        <pc:sldMkLst>
          <pc:docMk/>
          <pc:sldMk cId="3637813909" sldId="324"/>
        </pc:sldMkLst>
        <pc:spChg chg="mod">
          <ac:chgData name="Bob Higgie" userId="ca96966e-c91b-46bf-80ae-a3ad686f5520" providerId="ADAL" clId="{E73674D6-797E-D443-8362-82742F3FAEFB}" dt="2020-08-09T11:48:39.474" v="768" actId="20577"/>
          <ac:spMkLst>
            <pc:docMk/>
            <pc:sldMk cId="3637813909" sldId="324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09T11:48:34.907" v="766" actId="20577"/>
          <ac:spMkLst>
            <pc:docMk/>
            <pc:sldMk cId="3637813909" sldId="324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E73674D6-797E-D443-8362-82742F3FAEFB}" dt="2020-08-09T11:50:29.791" v="778" actId="20577"/>
          <ac:graphicFrameMkLst>
            <pc:docMk/>
            <pc:sldMk cId="3637813909" sldId="324"/>
            <ac:graphicFrameMk id="6" creationId="{926FE30E-D574-DA4D-BAE1-B663865D5A93}"/>
          </ac:graphicFrameMkLst>
        </pc:graphicFrameChg>
        <pc:graphicFrameChg chg="del">
          <ac:chgData name="Bob Higgie" userId="ca96966e-c91b-46bf-80ae-a3ad686f5520" providerId="ADAL" clId="{E73674D6-797E-D443-8362-82742F3FAEFB}" dt="2020-08-09T11:48:49.830" v="770" actId="478"/>
          <ac:graphicFrameMkLst>
            <pc:docMk/>
            <pc:sldMk cId="3637813909" sldId="324"/>
            <ac:graphicFrameMk id="11" creationId="{782A9D89-213A-374D-AA45-3E958F06783B}"/>
          </ac:graphicFrameMkLst>
        </pc:graphicFrameChg>
        <pc:picChg chg="add mod">
          <ac:chgData name="Bob Higgie" userId="ca96966e-c91b-46bf-80ae-a3ad686f5520" providerId="ADAL" clId="{E73674D6-797E-D443-8362-82742F3FAEFB}" dt="2020-08-09T11:49:58.441" v="774" actId="1076"/>
          <ac:picMkLst>
            <pc:docMk/>
            <pc:sldMk cId="3637813909" sldId="324"/>
            <ac:picMk id="2" creationId="{06737159-A4E7-BB40-B810-7E89C82BCCCB}"/>
          </ac:picMkLst>
        </pc:picChg>
        <pc:picChg chg="del">
          <ac:chgData name="Bob Higgie" userId="ca96966e-c91b-46bf-80ae-a3ad686f5520" providerId="ADAL" clId="{E73674D6-797E-D443-8362-82742F3FAEFB}" dt="2020-08-09T11:48:43.827" v="769" actId="478"/>
          <ac:picMkLst>
            <pc:docMk/>
            <pc:sldMk cId="3637813909" sldId="324"/>
            <ac:picMk id="5" creationId="{9051808C-DA8F-B84E-8CDD-F3CFE5D1F13C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10T08:55:03.517" v="1097" actId="20577"/>
        <pc:sldMkLst>
          <pc:docMk/>
          <pc:sldMk cId="1222863093" sldId="325"/>
        </pc:sldMkLst>
        <pc:spChg chg="mod">
          <ac:chgData name="Bob Higgie" userId="ca96966e-c91b-46bf-80ae-a3ad686f5520" providerId="ADAL" clId="{E73674D6-797E-D443-8362-82742F3FAEFB}" dt="2020-08-09T11:51:09.255" v="803" actId="20577"/>
          <ac:spMkLst>
            <pc:docMk/>
            <pc:sldMk cId="1222863093" sldId="325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09T11:50:47.660" v="784" actId="20577"/>
          <ac:spMkLst>
            <pc:docMk/>
            <pc:sldMk cId="1222863093" sldId="325"/>
            <ac:spMk id="4" creationId="{7D3CEC35-7F80-8242-815C-295506DF092F}"/>
          </ac:spMkLst>
        </pc:spChg>
        <pc:graphicFrameChg chg="del mod">
          <ac:chgData name="Bob Higgie" userId="ca96966e-c91b-46bf-80ae-a3ad686f5520" providerId="ADAL" clId="{E73674D6-797E-D443-8362-82742F3FAEFB}" dt="2020-08-09T11:51:23.309" v="806" actId="478"/>
          <ac:graphicFrameMkLst>
            <pc:docMk/>
            <pc:sldMk cId="1222863093" sldId="325"/>
            <ac:graphicFrameMk id="6" creationId="{926FE30E-D574-DA4D-BAE1-B663865D5A93}"/>
          </ac:graphicFrameMkLst>
        </pc:graphicFrameChg>
        <pc:graphicFrameChg chg="add mod modGraphic">
          <ac:chgData name="Bob Higgie" userId="ca96966e-c91b-46bf-80ae-a3ad686f5520" providerId="ADAL" clId="{E73674D6-797E-D443-8362-82742F3FAEFB}" dt="2020-08-10T08:55:03.517" v="1097" actId="20577"/>
          <ac:graphicFrameMkLst>
            <pc:docMk/>
            <pc:sldMk cId="1222863093" sldId="325"/>
            <ac:graphicFrameMk id="7" creationId="{35CB5ADB-5410-1344-BF75-2CE4304D78CE}"/>
          </ac:graphicFrameMkLst>
        </pc:graphicFrameChg>
        <pc:picChg chg="del">
          <ac:chgData name="Bob Higgie" userId="ca96966e-c91b-46bf-80ae-a3ad686f5520" providerId="ADAL" clId="{E73674D6-797E-D443-8362-82742F3FAEFB}" dt="2020-08-09T11:51:17.013" v="804" actId="478"/>
          <ac:picMkLst>
            <pc:docMk/>
            <pc:sldMk cId="1222863093" sldId="325"/>
            <ac:picMk id="2" creationId="{06737159-A4E7-BB40-B810-7E89C82BCCCB}"/>
          </ac:picMkLst>
        </pc:picChg>
        <pc:picChg chg="add mod">
          <ac:chgData name="Bob Higgie" userId="ca96966e-c91b-46bf-80ae-a3ad686f5520" providerId="ADAL" clId="{E73674D6-797E-D443-8362-82742F3FAEFB}" dt="2020-08-09T11:51:52.840" v="809" actId="1076"/>
          <ac:picMkLst>
            <pc:docMk/>
            <pc:sldMk cId="1222863093" sldId="325"/>
            <ac:picMk id="5" creationId="{28593AF1-036D-D84E-8B41-4071C0B1C0E3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09T12:08:33.045" v="1004" actId="20577"/>
        <pc:sldMkLst>
          <pc:docMk/>
          <pc:sldMk cId="21909214" sldId="326"/>
        </pc:sldMkLst>
        <pc:spChg chg="mod">
          <ac:chgData name="Bob Higgie" userId="ca96966e-c91b-46bf-80ae-a3ad686f5520" providerId="ADAL" clId="{E73674D6-797E-D443-8362-82742F3FAEFB}" dt="2020-08-09T12:08:33.045" v="1004" actId="20577"/>
          <ac:spMkLst>
            <pc:docMk/>
            <pc:sldMk cId="21909214" sldId="326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09T11:58:58.057" v="829" actId="6549"/>
          <ac:spMkLst>
            <pc:docMk/>
            <pc:sldMk cId="21909214" sldId="326"/>
            <ac:spMk id="4" creationId="{7D3CEC35-7F80-8242-815C-295506DF092F}"/>
          </ac:spMkLst>
        </pc:spChg>
        <pc:graphicFrameChg chg="del modGraphic">
          <ac:chgData name="Bob Higgie" userId="ca96966e-c91b-46bf-80ae-a3ad686f5520" providerId="ADAL" clId="{E73674D6-797E-D443-8362-82742F3FAEFB}" dt="2020-08-09T12:00:00.911" v="845" actId="478"/>
          <ac:graphicFrameMkLst>
            <pc:docMk/>
            <pc:sldMk cId="21909214" sldId="326"/>
            <ac:graphicFrameMk id="11" creationId="{782A9D89-213A-374D-AA45-3E958F06783B}"/>
          </ac:graphicFrameMkLst>
        </pc:graphicFrameChg>
        <pc:picChg chg="add mod">
          <ac:chgData name="Bob Higgie" userId="ca96966e-c91b-46bf-80ae-a3ad686f5520" providerId="ADAL" clId="{E73674D6-797E-D443-8362-82742F3FAEFB}" dt="2020-08-09T12:01:34.110" v="848" actId="1076"/>
          <ac:picMkLst>
            <pc:docMk/>
            <pc:sldMk cId="21909214" sldId="326"/>
            <ac:picMk id="2" creationId="{26E6A2A5-42C4-1448-BF85-0D0786387167}"/>
          </ac:picMkLst>
        </pc:picChg>
        <pc:picChg chg="del">
          <ac:chgData name="Bob Higgie" userId="ca96966e-c91b-46bf-80ae-a3ad686f5520" providerId="ADAL" clId="{E73674D6-797E-D443-8362-82742F3FAEFB}" dt="2020-08-09T11:59:04.164" v="830" actId="478"/>
          <ac:picMkLst>
            <pc:docMk/>
            <pc:sldMk cId="21909214" sldId="326"/>
            <ac:picMk id="5" creationId="{9051808C-DA8F-B84E-8CDD-F3CFE5D1F13C}"/>
          </ac:picMkLst>
        </pc:picChg>
      </pc:sldChg>
      <pc:sldChg chg="addSp delSp modSp add mod ord">
        <pc:chgData name="Bob Higgie" userId="ca96966e-c91b-46bf-80ae-a3ad686f5520" providerId="ADAL" clId="{E73674D6-797E-D443-8362-82742F3FAEFB}" dt="2020-08-10T09:40:30.026" v="1804" actId="478"/>
        <pc:sldMkLst>
          <pc:docMk/>
          <pc:sldMk cId="2965986040" sldId="327"/>
        </pc:sldMkLst>
        <pc:spChg chg="mod">
          <ac:chgData name="Bob Higgie" userId="ca96966e-c91b-46bf-80ae-a3ad686f5520" providerId="ADAL" clId="{E73674D6-797E-D443-8362-82742F3FAEFB}" dt="2020-08-10T09:40:24.120" v="1803" actId="27636"/>
          <ac:spMkLst>
            <pc:docMk/>
            <pc:sldMk cId="2965986040" sldId="327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09T12:09:16.814" v="1013" actId="20577"/>
          <ac:spMkLst>
            <pc:docMk/>
            <pc:sldMk cId="2965986040" sldId="327"/>
            <ac:spMk id="4" creationId="{7D3CEC35-7F80-8242-815C-295506DF092F}"/>
          </ac:spMkLst>
        </pc:spChg>
        <pc:graphicFrameChg chg="add del mod modGraphic">
          <ac:chgData name="Bob Higgie" userId="ca96966e-c91b-46bf-80ae-a3ad686f5520" providerId="ADAL" clId="{E73674D6-797E-D443-8362-82742F3FAEFB}" dt="2020-08-10T09:40:30.026" v="1804" actId="478"/>
          <ac:graphicFrameMkLst>
            <pc:docMk/>
            <pc:sldMk cId="2965986040" sldId="327"/>
            <ac:graphicFrameMk id="2" creationId="{D7CA8CD9-8B76-D940-B882-750C65ACBBAE}"/>
          </ac:graphicFrameMkLst>
        </pc:graphicFrameChg>
        <pc:picChg chg="del">
          <ac:chgData name="Bob Higgie" userId="ca96966e-c91b-46bf-80ae-a3ad686f5520" providerId="ADAL" clId="{E73674D6-797E-D443-8362-82742F3FAEFB}" dt="2020-08-09T12:09:22.532" v="1014" actId="478"/>
          <ac:picMkLst>
            <pc:docMk/>
            <pc:sldMk cId="2965986040" sldId="327"/>
            <ac:picMk id="2" creationId="{26E6A2A5-42C4-1448-BF85-0D0786387167}"/>
          </ac:picMkLst>
        </pc:picChg>
        <pc:picChg chg="add mod">
          <ac:chgData name="Bob Higgie" userId="ca96966e-c91b-46bf-80ae-a3ad686f5520" providerId="ADAL" clId="{E73674D6-797E-D443-8362-82742F3FAEFB}" dt="2020-08-10T08:42:20.160" v="1086" actId="1076"/>
          <ac:picMkLst>
            <pc:docMk/>
            <pc:sldMk cId="2965986040" sldId="327"/>
            <ac:picMk id="5" creationId="{76A0F63E-2537-F746-A729-C7EBE0413936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10T09:08:09.564" v="1301" actId="20577"/>
        <pc:sldMkLst>
          <pc:docMk/>
          <pc:sldMk cId="722116992" sldId="328"/>
        </pc:sldMkLst>
        <pc:spChg chg="mod">
          <ac:chgData name="Bob Higgie" userId="ca96966e-c91b-46bf-80ae-a3ad686f5520" providerId="ADAL" clId="{E73674D6-797E-D443-8362-82742F3FAEFB}" dt="2020-08-10T09:02:18.154" v="1186" actId="20577"/>
          <ac:spMkLst>
            <pc:docMk/>
            <pc:sldMk cId="722116992" sldId="328"/>
            <ac:spMk id="3" creationId="{5D417AE7-4056-EE47-985A-6A2604CFFEAE}"/>
          </ac:spMkLst>
        </pc:spChg>
        <pc:spChg chg="add mod">
          <ac:chgData name="Bob Higgie" userId="ca96966e-c91b-46bf-80ae-a3ad686f5520" providerId="ADAL" clId="{E73674D6-797E-D443-8362-82742F3FAEFB}" dt="2020-08-10T09:01:48.804" v="1184" actId="20577"/>
          <ac:spMkLst>
            <pc:docMk/>
            <pc:sldMk cId="722116992" sldId="328"/>
            <ac:spMk id="6" creationId="{3F48796F-C309-EF47-8705-A3F24F5EE992}"/>
          </ac:spMkLst>
        </pc:spChg>
        <pc:spChg chg="add mod">
          <ac:chgData name="Bob Higgie" userId="ca96966e-c91b-46bf-80ae-a3ad686f5520" providerId="ADAL" clId="{E73674D6-797E-D443-8362-82742F3FAEFB}" dt="2020-08-10T09:07:00.606" v="1286" actId="1036"/>
          <ac:spMkLst>
            <pc:docMk/>
            <pc:sldMk cId="722116992" sldId="328"/>
            <ac:spMk id="7" creationId="{C019CAF0-5F12-3A41-98A7-9B995888EAEA}"/>
          </ac:spMkLst>
        </pc:spChg>
        <pc:spChg chg="add mod">
          <ac:chgData name="Bob Higgie" userId="ca96966e-c91b-46bf-80ae-a3ad686f5520" providerId="ADAL" clId="{E73674D6-797E-D443-8362-82742F3FAEFB}" dt="2020-08-10T09:04:56.733" v="1243" actId="1036"/>
          <ac:spMkLst>
            <pc:docMk/>
            <pc:sldMk cId="722116992" sldId="328"/>
            <ac:spMk id="8" creationId="{C9E86DEF-F94C-C849-8CF3-FC916AC7E39A}"/>
          </ac:spMkLst>
        </pc:spChg>
        <pc:spChg chg="add mod">
          <ac:chgData name="Bob Higgie" userId="ca96966e-c91b-46bf-80ae-a3ad686f5520" providerId="ADAL" clId="{E73674D6-797E-D443-8362-82742F3FAEFB}" dt="2020-08-10T09:07:45.766" v="1293" actId="1076"/>
          <ac:spMkLst>
            <pc:docMk/>
            <pc:sldMk cId="722116992" sldId="328"/>
            <ac:spMk id="23" creationId="{C6E293E0-9F35-7D43-9220-8B61B43AEF75}"/>
          </ac:spMkLst>
        </pc:spChg>
        <pc:spChg chg="add mod">
          <ac:chgData name="Bob Higgie" userId="ca96966e-c91b-46bf-80ae-a3ad686f5520" providerId="ADAL" clId="{E73674D6-797E-D443-8362-82742F3FAEFB}" dt="2020-08-10T09:07:55.568" v="1297" actId="20577"/>
          <ac:spMkLst>
            <pc:docMk/>
            <pc:sldMk cId="722116992" sldId="328"/>
            <ac:spMk id="24" creationId="{784C110A-E6D4-4447-880C-3ADD257B5827}"/>
          </ac:spMkLst>
        </pc:spChg>
        <pc:spChg chg="add mod">
          <ac:chgData name="Bob Higgie" userId="ca96966e-c91b-46bf-80ae-a3ad686f5520" providerId="ADAL" clId="{E73674D6-797E-D443-8362-82742F3FAEFB}" dt="2020-08-10T09:08:09.564" v="1301" actId="20577"/>
          <ac:spMkLst>
            <pc:docMk/>
            <pc:sldMk cId="722116992" sldId="328"/>
            <ac:spMk id="25" creationId="{ED1601D7-33B9-4F42-9CF6-7A07087B54E2}"/>
          </ac:spMkLst>
        </pc:spChg>
        <pc:graphicFrameChg chg="del modGraphic">
          <ac:chgData name="Bob Higgie" userId="ca96966e-c91b-46bf-80ae-a3ad686f5520" providerId="ADAL" clId="{E73674D6-797E-D443-8362-82742F3FAEFB}" dt="2020-08-10T08:58:53.513" v="1122" actId="478"/>
          <ac:graphicFrameMkLst>
            <pc:docMk/>
            <pc:sldMk cId="722116992" sldId="328"/>
            <ac:graphicFrameMk id="2" creationId="{D7CA8CD9-8B76-D940-B882-750C65ACBBAE}"/>
          </ac:graphicFrameMkLst>
        </pc:graphicFrameChg>
        <pc:picChg chg="mod">
          <ac:chgData name="Bob Higgie" userId="ca96966e-c91b-46bf-80ae-a3ad686f5520" providerId="ADAL" clId="{E73674D6-797E-D443-8362-82742F3FAEFB}" dt="2020-08-10T08:59:00.793" v="1123" actId="1076"/>
          <ac:picMkLst>
            <pc:docMk/>
            <pc:sldMk cId="722116992" sldId="328"/>
            <ac:picMk id="5" creationId="{76A0F63E-2537-F746-A729-C7EBE0413936}"/>
          </ac:picMkLst>
        </pc:picChg>
        <pc:cxnChg chg="add mod">
          <ac:chgData name="Bob Higgie" userId="ca96966e-c91b-46bf-80ae-a3ad686f5520" providerId="ADAL" clId="{E73674D6-797E-D443-8362-82742F3FAEFB}" dt="2020-08-10T09:06:52.092" v="1263" actId="14100"/>
          <ac:cxnSpMkLst>
            <pc:docMk/>
            <pc:sldMk cId="722116992" sldId="328"/>
            <ac:cxnSpMk id="10" creationId="{59926A48-B2A3-8443-A4F9-A071B470FFE0}"/>
          </ac:cxnSpMkLst>
        </pc:cxnChg>
        <pc:cxnChg chg="add mod">
          <ac:chgData name="Bob Higgie" userId="ca96966e-c91b-46bf-80ae-a3ad686f5520" providerId="ADAL" clId="{E73674D6-797E-D443-8362-82742F3FAEFB}" dt="2020-08-10T09:04:43.719" v="1217" actId="1076"/>
          <ac:cxnSpMkLst>
            <pc:docMk/>
            <pc:sldMk cId="722116992" sldId="328"/>
            <ac:cxnSpMk id="13" creationId="{9A76A145-1940-3D4F-9AB9-270ABD61AE96}"/>
          </ac:cxnSpMkLst>
        </pc:cxnChg>
        <pc:cxnChg chg="add mod">
          <ac:chgData name="Bob Higgie" userId="ca96966e-c91b-46bf-80ae-a3ad686f5520" providerId="ADAL" clId="{E73674D6-797E-D443-8362-82742F3FAEFB}" dt="2020-08-10T09:05:56.157" v="1251" actId="1076"/>
          <ac:cxnSpMkLst>
            <pc:docMk/>
            <pc:sldMk cId="722116992" sldId="328"/>
            <ac:cxnSpMk id="14" creationId="{60EB7917-4B1B-5545-9C91-0E15ECA8B241}"/>
          </ac:cxnSpMkLst>
        </pc:cxnChg>
        <pc:cxnChg chg="add mod">
          <ac:chgData name="Bob Higgie" userId="ca96966e-c91b-46bf-80ae-a3ad686f5520" providerId="ADAL" clId="{E73674D6-797E-D443-8362-82742F3FAEFB}" dt="2020-08-10T09:06:04.337" v="1253" actId="1076"/>
          <ac:cxnSpMkLst>
            <pc:docMk/>
            <pc:sldMk cId="722116992" sldId="328"/>
            <ac:cxnSpMk id="18" creationId="{0195F091-103B-5349-9622-1F1007D9B98F}"/>
          </ac:cxnSpMkLst>
        </pc:cxnChg>
        <pc:cxnChg chg="add mod">
          <ac:chgData name="Bob Higgie" userId="ca96966e-c91b-46bf-80ae-a3ad686f5520" providerId="ADAL" clId="{E73674D6-797E-D443-8362-82742F3FAEFB}" dt="2020-08-10T09:06:10.973" v="1255" actId="1076"/>
          <ac:cxnSpMkLst>
            <pc:docMk/>
            <pc:sldMk cId="722116992" sldId="328"/>
            <ac:cxnSpMk id="19" creationId="{976087F6-A013-7B41-A167-47D017BA79C8}"/>
          </ac:cxnSpMkLst>
        </pc:cxnChg>
      </pc:sldChg>
      <pc:sldChg chg="addSp delSp modSp add mod">
        <pc:chgData name="Bob Higgie" userId="ca96966e-c91b-46bf-80ae-a3ad686f5520" providerId="ADAL" clId="{E73674D6-797E-D443-8362-82742F3FAEFB}" dt="2020-08-10T09:39:41.953" v="1801" actId="20577"/>
        <pc:sldMkLst>
          <pc:docMk/>
          <pc:sldMk cId="4120052535" sldId="329"/>
        </pc:sldMkLst>
        <pc:spChg chg="del mod">
          <ac:chgData name="Bob Higgie" userId="ca96966e-c91b-46bf-80ae-a3ad686f5520" providerId="ADAL" clId="{E73674D6-797E-D443-8362-82742F3FAEFB}" dt="2020-08-10T09:38:33.506" v="1652" actId="478"/>
          <ac:spMkLst>
            <pc:docMk/>
            <pc:sldMk cId="4120052535" sldId="329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0T09:10:01.621" v="1308" actId="20577"/>
          <ac:spMkLst>
            <pc:docMk/>
            <pc:sldMk cId="4120052535" sldId="329"/>
            <ac:spMk id="4" creationId="{7D3CEC35-7F80-8242-815C-295506DF092F}"/>
          </ac:spMkLst>
        </pc:spChg>
        <pc:spChg chg="del">
          <ac:chgData name="Bob Higgie" userId="ca96966e-c91b-46bf-80ae-a3ad686f5520" providerId="ADAL" clId="{E73674D6-797E-D443-8362-82742F3FAEFB}" dt="2020-08-10T09:20:23.135" v="1450" actId="478"/>
          <ac:spMkLst>
            <pc:docMk/>
            <pc:sldMk cId="4120052535" sldId="329"/>
            <ac:spMk id="6" creationId="{3F48796F-C309-EF47-8705-A3F24F5EE992}"/>
          </ac:spMkLst>
        </pc:spChg>
        <pc:spChg chg="del">
          <ac:chgData name="Bob Higgie" userId="ca96966e-c91b-46bf-80ae-a3ad686f5520" providerId="ADAL" clId="{E73674D6-797E-D443-8362-82742F3FAEFB}" dt="2020-08-10T09:20:17.658" v="1447" actId="478"/>
          <ac:spMkLst>
            <pc:docMk/>
            <pc:sldMk cId="4120052535" sldId="329"/>
            <ac:spMk id="7" creationId="{C019CAF0-5F12-3A41-98A7-9B995888EAEA}"/>
          </ac:spMkLst>
        </pc:spChg>
        <pc:spChg chg="del">
          <ac:chgData name="Bob Higgie" userId="ca96966e-c91b-46bf-80ae-a3ad686f5520" providerId="ADAL" clId="{E73674D6-797E-D443-8362-82742F3FAEFB}" dt="2020-08-10T09:20:40.922" v="1457" actId="478"/>
          <ac:spMkLst>
            <pc:docMk/>
            <pc:sldMk cId="4120052535" sldId="329"/>
            <ac:spMk id="8" creationId="{C9E86DEF-F94C-C849-8CF3-FC916AC7E39A}"/>
          </ac:spMkLst>
        </pc:spChg>
        <pc:spChg chg="add mod">
          <ac:chgData name="Bob Higgie" userId="ca96966e-c91b-46bf-80ae-a3ad686f5520" providerId="ADAL" clId="{E73674D6-797E-D443-8362-82742F3FAEFB}" dt="2020-08-10T09:39:41.953" v="1801" actId="20577"/>
          <ac:spMkLst>
            <pc:docMk/>
            <pc:sldMk cId="4120052535" sldId="329"/>
            <ac:spMk id="16" creationId="{ABB0338F-F0AE-8F4A-B4E4-E4D82D8CD446}"/>
          </ac:spMkLst>
        </pc:spChg>
        <pc:spChg chg="add del mod">
          <ac:chgData name="Bob Higgie" userId="ca96966e-c91b-46bf-80ae-a3ad686f5520" providerId="ADAL" clId="{E73674D6-797E-D443-8362-82742F3FAEFB}" dt="2020-08-10T09:20:21.709" v="1449" actId="478"/>
          <ac:spMkLst>
            <pc:docMk/>
            <pc:sldMk cId="4120052535" sldId="329"/>
            <ac:spMk id="17" creationId="{56077545-1D85-B147-91CF-784B9C014C2B}"/>
          </ac:spMkLst>
        </pc:spChg>
        <pc:spChg chg="add del mod">
          <ac:chgData name="Bob Higgie" userId="ca96966e-c91b-46bf-80ae-a3ad686f5520" providerId="ADAL" clId="{E73674D6-797E-D443-8362-82742F3FAEFB}" dt="2020-08-10T09:20:13.027" v="1445" actId="478"/>
          <ac:spMkLst>
            <pc:docMk/>
            <pc:sldMk cId="4120052535" sldId="329"/>
            <ac:spMk id="20" creationId="{7E3659CF-705A-F945-81F9-63E798B63B5C}"/>
          </ac:spMkLst>
        </pc:spChg>
        <pc:spChg chg="del">
          <ac:chgData name="Bob Higgie" userId="ca96966e-c91b-46bf-80ae-a3ad686f5520" providerId="ADAL" clId="{E73674D6-797E-D443-8362-82742F3FAEFB}" dt="2020-08-10T09:20:53.607" v="1463" actId="478"/>
          <ac:spMkLst>
            <pc:docMk/>
            <pc:sldMk cId="4120052535" sldId="329"/>
            <ac:spMk id="23" creationId="{C6E293E0-9F35-7D43-9220-8B61B43AEF75}"/>
          </ac:spMkLst>
        </pc:spChg>
        <pc:spChg chg="del">
          <ac:chgData name="Bob Higgie" userId="ca96966e-c91b-46bf-80ae-a3ad686f5520" providerId="ADAL" clId="{E73674D6-797E-D443-8362-82742F3FAEFB}" dt="2020-08-10T09:20:49.441" v="1461" actId="478"/>
          <ac:spMkLst>
            <pc:docMk/>
            <pc:sldMk cId="4120052535" sldId="329"/>
            <ac:spMk id="24" creationId="{784C110A-E6D4-4447-880C-3ADD257B5827}"/>
          </ac:spMkLst>
        </pc:spChg>
        <pc:spChg chg="del">
          <ac:chgData name="Bob Higgie" userId="ca96966e-c91b-46bf-80ae-a3ad686f5520" providerId="ADAL" clId="{E73674D6-797E-D443-8362-82742F3FAEFB}" dt="2020-08-10T09:20:33.727" v="1454" actId="478"/>
          <ac:spMkLst>
            <pc:docMk/>
            <pc:sldMk cId="4120052535" sldId="329"/>
            <ac:spMk id="25" creationId="{ED1601D7-33B9-4F42-9CF6-7A07087B54E2}"/>
          </ac:spMkLst>
        </pc:spChg>
        <pc:spChg chg="add del mod">
          <ac:chgData name="Bob Higgie" userId="ca96966e-c91b-46bf-80ae-a3ad686f5520" providerId="ADAL" clId="{E73674D6-797E-D443-8362-82742F3FAEFB}" dt="2020-08-10T09:20:52.502" v="1462" actId="478"/>
          <ac:spMkLst>
            <pc:docMk/>
            <pc:sldMk cId="4120052535" sldId="329"/>
            <ac:spMk id="29" creationId="{0AD6ABB7-C4B9-9341-896F-D84BF67A6E5B}"/>
          </ac:spMkLst>
        </pc:spChg>
        <pc:spChg chg="add del mod">
          <ac:chgData name="Bob Higgie" userId="ca96966e-c91b-46bf-80ae-a3ad686f5520" providerId="ADAL" clId="{E73674D6-797E-D443-8362-82742F3FAEFB}" dt="2020-08-10T09:20:43.446" v="1458" actId="478"/>
          <ac:spMkLst>
            <pc:docMk/>
            <pc:sldMk cId="4120052535" sldId="329"/>
            <ac:spMk id="30" creationId="{81DCF768-3C70-734A-BB81-2322D4AB13BB}"/>
          </ac:spMkLst>
        </pc:spChg>
        <pc:spChg chg="add del mod">
          <ac:chgData name="Bob Higgie" userId="ca96966e-c91b-46bf-80ae-a3ad686f5520" providerId="ADAL" clId="{E73674D6-797E-D443-8362-82742F3FAEFB}" dt="2020-08-10T09:20:30.761" v="1453" actId="478"/>
          <ac:spMkLst>
            <pc:docMk/>
            <pc:sldMk cId="4120052535" sldId="329"/>
            <ac:spMk id="31" creationId="{B7392AC5-A019-9A4F-AB5E-3C5C728919F5}"/>
          </ac:spMkLst>
        </pc:spChg>
        <pc:spChg chg="add mod topLvl">
          <ac:chgData name="Bob Higgie" userId="ca96966e-c91b-46bf-80ae-a3ad686f5520" providerId="ADAL" clId="{E73674D6-797E-D443-8362-82742F3FAEFB}" dt="2020-08-10T09:21:55.389" v="1468" actId="1076"/>
          <ac:spMkLst>
            <pc:docMk/>
            <pc:sldMk cId="4120052535" sldId="329"/>
            <ac:spMk id="32" creationId="{F32B2FC3-122E-AB48-B59C-6E4C065C6FFB}"/>
          </ac:spMkLst>
        </pc:spChg>
        <pc:spChg chg="add mod topLvl">
          <ac:chgData name="Bob Higgie" userId="ca96966e-c91b-46bf-80ae-a3ad686f5520" providerId="ADAL" clId="{E73674D6-797E-D443-8362-82742F3FAEFB}" dt="2020-08-10T09:21:55.389" v="1468" actId="1076"/>
          <ac:spMkLst>
            <pc:docMk/>
            <pc:sldMk cId="4120052535" sldId="329"/>
            <ac:spMk id="33" creationId="{5E8A40F2-53EC-CC4A-93F2-50CAE2901D15}"/>
          </ac:spMkLst>
        </pc:spChg>
        <pc:spChg chg="add mod topLvl">
          <ac:chgData name="Bob Higgie" userId="ca96966e-c91b-46bf-80ae-a3ad686f5520" providerId="ADAL" clId="{E73674D6-797E-D443-8362-82742F3FAEFB}" dt="2020-08-10T09:24:27.122" v="1504" actId="1037"/>
          <ac:spMkLst>
            <pc:docMk/>
            <pc:sldMk cId="4120052535" sldId="329"/>
            <ac:spMk id="39" creationId="{1E00BBAF-8195-414E-ABDA-1FD97B144159}"/>
          </ac:spMkLst>
        </pc:spChg>
        <pc:spChg chg="add mod topLvl">
          <ac:chgData name="Bob Higgie" userId="ca96966e-c91b-46bf-80ae-a3ad686f5520" providerId="ADAL" clId="{E73674D6-797E-D443-8362-82742F3FAEFB}" dt="2020-08-10T09:25:01.919" v="1526" actId="1076"/>
          <ac:spMkLst>
            <pc:docMk/>
            <pc:sldMk cId="4120052535" sldId="329"/>
            <ac:spMk id="40" creationId="{FF27A93B-20AA-EF4E-BD32-82415C398B53}"/>
          </ac:spMkLst>
        </pc:spChg>
        <pc:spChg chg="add mod topLvl">
          <ac:chgData name="Bob Higgie" userId="ca96966e-c91b-46bf-80ae-a3ad686f5520" providerId="ADAL" clId="{E73674D6-797E-D443-8362-82742F3FAEFB}" dt="2020-08-10T09:25:17.800" v="1527" actId="20577"/>
          <ac:spMkLst>
            <pc:docMk/>
            <pc:sldMk cId="4120052535" sldId="329"/>
            <ac:spMk id="41" creationId="{CF907F30-C771-B846-91F0-595DF17864B1}"/>
          </ac:spMkLst>
        </pc:spChg>
        <pc:spChg chg="add mod">
          <ac:chgData name="Bob Higgie" userId="ca96966e-c91b-46bf-80ae-a3ad686f5520" providerId="ADAL" clId="{E73674D6-797E-D443-8362-82742F3FAEFB}" dt="2020-08-10T09:17:46.553" v="1443" actId="20577"/>
          <ac:spMkLst>
            <pc:docMk/>
            <pc:sldMk cId="4120052535" sldId="329"/>
            <ac:spMk id="62" creationId="{C7102296-EFAD-9B4B-8D7E-3F7DBD62A31B}"/>
          </ac:spMkLst>
        </pc:spChg>
        <pc:spChg chg="add mod">
          <ac:chgData name="Bob Higgie" userId="ca96966e-c91b-46bf-80ae-a3ad686f5520" providerId="ADAL" clId="{E73674D6-797E-D443-8362-82742F3FAEFB}" dt="2020-08-10T09:21:55.389" v="1468" actId="1076"/>
          <ac:spMkLst>
            <pc:docMk/>
            <pc:sldMk cId="4120052535" sldId="329"/>
            <ac:spMk id="63" creationId="{C3DA5449-5291-5B4D-AA90-7B087535844E}"/>
          </ac:spMkLst>
        </pc:spChg>
        <pc:spChg chg="add mod">
          <ac:chgData name="Bob Higgie" userId="ca96966e-c91b-46bf-80ae-a3ad686f5520" providerId="ADAL" clId="{E73674D6-797E-D443-8362-82742F3FAEFB}" dt="2020-08-10T09:33:30.634" v="1542" actId="1076"/>
          <ac:spMkLst>
            <pc:docMk/>
            <pc:sldMk cId="4120052535" sldId="329"/>
            <ac:spMk id="69" creationId="{D7111B5E-FFAA-0844-BBDB-C753088D78A7}"/>
          </ac:spMkLst>
        </pc:spChg>
        <pc:spChg chg="add mod">
          <ac:chgData name="Bob Higgie" userId="ca96966e-c91b-46bf-80ae-a3ad686f5520" providerId="ADAL" clId="{E73674D6-797E-D443-8362-82742F3FAEFB}" dt="2020-08-10T09:33:51.864" v="1558" actId="1076"/>
          <ac:spMkLst>
            <pc:docMk/>
            <pc:sldMk cId="4120052535" sldId="329"/>
            <ac:spMk id="70" creationId="{E5285F04-BF16-F047-8699-6FA1B442799C}"/>
          </ac:spMkLst>
        </pc:spChg>
        <pc:spChg chg="add mod">
          <ac:chgData name="Bob Higgie" userId="ca96966e-c91b-46bf-80ae-a3ad686f5520" providerId="ADAL" clId="{E73674D6-797E-D443-8362-82742F3FAEFB}" dt="2020-08-10T09:33:59.860" v="1559" actId="20577"/>
          <ac:spMkLst>
            <pc:docMk/>
            <pc:sldMk cId="4120052535" sldId="329"/>
            <ac:spMk id="71" creationId="{6159667E-9922-0844-8875-425A7E3D7D24}"/>
          </ac:spMkLst>
        </pc:spChg>
        <pc:spChg chg="add mod">
          <ac:chgData name="Bob Higgie" userId="ca96966e-c91b-46bf-80ae-a3ad686f5520" providerId="ADAL" clId="{E73674D6-797E-D443-8362-82742F3FAEFB}" dt="2020-08-10T09:21:55.389" v="1468" actId="1076"/>
          <ac:spMkLst>
            <pc:docMk/>
            <pc:sldMk cId="4120052535" sldId="329"/>
            <ac:spMk id="72" creationId="{510C642C-138E-F744-80CA-CE059AD17FAA}"/>
          </ac:spMkLst>
        </pc:spChg>
        <pc:spChg chg="add mod">
          <ac:chgData name="Bob Higgie" userId="ca96966e-c91b-46bf-80ae-a3ad686f5520" providerId="ADAL" clId="{E73674D6-797E-D443-8362-82742F3FAEFB}" dt="2020-08-10T09:34:41.914" v="1564" actId="1076"/>
          <ac:spMkLst>
            <pc:docMk/>
            <pc:sldMk cId="4120052535" sldId="329"/>
            <ac:spMk id="78" creationId="{931FF6A4-DA16-104D-B046-01FBBB368096}"/>
          </ac:spMkLst>
        </pc:spChg>
        <pc:spChg chg="add mod">
          <ac:chgData name="Bob Higgie" userId="ca96966e-c91b-46bf-80ae-a3ad686f5520" providerId="ADAL" clId="{E73674D6-797E-D443-8362-82742F3FAEFB}" dt="2020-08-10T09:35:03.369" v="1566" actId="1076"/>
          <ac:spMkLst>
            <pc:docMk/>
            <pc:sldMk cId="4120052535" sldId="329"/>
            <ac:spMk id="79" creationId="{2E391610-EE78-B049-9C0A-0561F8312A4F}"/>
          </ac:spMkLst>
        </pc:spChg>
        <pc:spChg chg="add mod">
          <ac:chgData name="Bob Higgie" userId="ca96966e-c91b-46bf-80ae-a3ad686f5520" providerId="ADAL" clId="{E73674D6-797E-D443-8362-82742F3FAEFB}" dt="2020-08-10T09:34:07.110" v="1560" actId="20577"/>
          <ac:spMkLst>
            <pc:docMk/>
            <pc:sldMk cId="4120052535" sldId="329"/>
            <ac:spMk id="80" creationId="{08041DF4-0684-A740-B9D5-11BA301A9BD6}"/>
          </ac:spMkLst>
        </pc:spChg>
        <pc:spChg chg="add mod">
          <ac:chgData name="Bob Higgie" userId="ca96966e-c91b-46bf-80ae-a3ad686f5520" providerId="ADAL" clId="{E73674D6-797E-D443-8362-82742F3FAEFB}" dt="2020-08-10T09:21:55.389" v="1468" actId="1076"/>
          <ac:spMkLst>
            <pc:docMk/>
            <pc:sldMk cId="4120052535" sldId="329"/>
            <ac:spMk id="81" creationId="{E7189C1F-FAB6-C44C-B381-5DADB0676AF1}"/>
          </ac:spMkLst>
        </pc:spChg>
        <pc:spChg chg="add mod">
          <ac:chgData name="Bob Higgie" userId="ca96966e-c91b-46bf-80ae-a3ad686f5520" providerId="ADAL" clId="{E73674D6-797E-D443-8362-82742F3FAEFB}" dt="2020-08-10T09:35:25.273" v="1570" actId="1076"/>
          <ac:spMkLst>
            <pc:docMk/>
            <pc:sldMk cId="4120052535" sldId="329"/>
            <ac:spMk id="87" creationId="{ABB36C99-5539-A844-A1AC-097198D05DC0}"/>
          </ac:spMkLst>
        </pc:spChg>
        <pc:spChg chg="add mod">
          <ac:chgData name="Bob Higgie" userId="ca96966e-c91b-46bf-80ae-a3ad686f5520" providerId="ADAL" clId="{E73674D6-797E-D443-8362-82742F3FAEFB}" dt="2020-08-10T09:35:38.029" v="1572" actId="1076"/>
          <ac:spMkLst>
            <pc:docMk/>
            <pc:sldMk cId="4120052535" sldId="329"/>
            <ac:spMk id="88" creationId="{8036FC2A-3564-E947-9B6B-BC5BB69E8BA3}"/>
          </ac:spMkLst>
        </pc:spChg>
        <pc:spChg chg="add mod">
          <ac:chgData name="Bob Higgie" userId="ca96966e-c91b-46bf-80ae-a3ad686f5520" providerId="ADAL" clId="{E73674D6-797E-D443-8362-82742F3FAEFB}" dt="2020-08-10T09:34:14.426" v="1561" actId="20577"/>
          <ac:spMkLst>
            <pc:docMk/>
            <pc:sldMk cId="4120052535" sldId="329"/>
            <ac:spMk id="89" creationId="{FE137BB1-FA2B-C145-9A1E-50BA0E844477}"/>
          </ac:spMkLst>
        </pc:spChg>
        <pc:spChg chg="add mod">
          <ac:chgData name="Bob Higgie" userId="ca96966e-c91b-46bf-80ae-a3ad686f5520" providerId="ADAL" clId="{E73674D6-797E-D443-8362-82742F3FAEFB}" dt="2020-08-10T09:22:28.029" v="1477" actId="1076"/>
          <ac:spMkLst>
            <pc:docMk/>
            <pc:sldMk cId="4120052535" sldId="329"/>
            <ac:spMk id="90" creationId="{B98BB091-896B-2949-8EB8-80FA9BD6B262}"/>
          </ac:spMkLst>
        </pc:spChg>
        <pc:spChg chg="add del mod">
          <ac:chgData name="Bob Higgie" userId="ca96966e-c91b-46bf-80ae-a3ad686f5520" providerId="ADAL" clId="{E73674D6-797E-D443-8362-82742F3FAEFB}" dt="2020-08-10T09:38:41.936" v="1653" actId="478"/>
          <ac:spMkLst>
            <pc:docMk/>
            <pc:sldMk cId="4120052535" sldId="329"/>
            <ac:spMk id="95" creationId="{04FDA30C-E94D-C542-8560-549F745F9F4D}"/>
          </ac:spMkLst>
        </pc:spChg>
        <pc:grpChg chg="add del mod">
          <ac:chgData name="Bob Higgie" userId="ca96966e-c91b-46bf-80ae-a3ad686f5520" providerId="ADAL" clId="{E73674D6-797E-D443-8362-82742F3FAEFB}" dt="2020-08-10T09:12:39.301" v="1364" actId="165"/>
          <ac:grpSpMkLst>
            <pc:docMk/>
            <pc:sldMk cId="4120052535" sldId="329"/>
            <ac:grpSpMk id="15" creationId="{BB2FA4C7-B433-524E-965A-3400396EF815}"/>
          </ac:grpSpMkLst>
        </pc:grpChg>
        <pc:picChg chg="del">
          <ac:chgData name="Bob Higgie" userId="ca96966e-c91b-46bf-80ae-a3ad686f5520" providerId="ADAL" clId="{E73674D6-797E-D443-8362-82742F3FAEFB}" dt="2020-08-10T09:10:11.739" v="1309" actId="478"/>
          <ac:picMkLst>
            <pc:docMk/>
            <pc:sldMk cId="4120052535" sldId="329"/>
            <ac:picMk id="5" creationId="{76A0F63E-2537-F746-A729-C7EBE0413936}"/>
          </ac:picMkLst>
        </pc:picChg>
        <pc:cxnChg chg="del mod">
          <ac:chgData name="Bob Higgie" userId="ca96966e-c91b-46bf-80ae-a3ad686f5520" providerId="ADAL" clId="{E73674D6-797E-D443-8362-82742F3FAEFB}" dt="2020-08-10T09:20:19.775" v="1448" actId="478"/>
          <ac:cxnSpMkLst>
            <pc:docMk/>
            <pc:sldMk cId="4120052535" sldId="329"/>
            <ac:cxnSpMk id="10" creationId="{59926A48-B2A3-8443-A4F9-A071B470FFE0}"/>
          </ac:cxnSpMkLst>
        </pc:cxnChg>
        <pc:cxnChg chg="del">
          <ac:chgData name="Bob Higgie" userId="ca96966e-c91b-46bf-80ae-a3ad686f5520" providerId="ADAL" clId="{E73674D6-797E-D443-8362-82742F3FAEFB}" dt="2020-08-10T09:20:37.042" v="1456" actId="478"/>
          <ac:cxnSpMkLst>
            <pc:docMk/>
            <pc:sldMk cId="4120052535" sldId="329"/>
            <ac:cxnSpMk id="13" creationId="{9A76A145-1940-3D4F-9AB9-270ABD61AE96}"/>
          </ac:cxnSpMkLst>
        </pc:cxnChg>
        <pc:cxnChg chg="del">
          <ac:chgData name="Bob Higgie" userId="ca96966e-c91b-46bf-80ae-a3ad686f5520" providerId="ADAL" clId="{E73674D6-797E-D443-8362-82742F3FAEFB}" dt="2020-08-10T09:20:57.258" v="1465" actId="478"/>
          <ac:cxnSpMkLst>
            <pc:docMk/>
            <pc:sldMk cId="4120052535" sldId="329"/>
            <ac:cxnSpMk id="14" creationId="{60EB7917-4B1B-5545-9C91-0E15ECA8B241}"/>
          </ac:cxnSpMkLst>
        </pc:cxnChg>
        <pc:cxnChg chg="del">
          <ac:chgData name="Bob Higgie" userId="ca96966e-c91b-46bf-80ae-a3ad686f5520" providerId="ADAL" clId="{E73674D6-797E-D443-8362-82742F3FAEFB}" dt="2020-08-10T09:20:46.564" v="1460" actId="478"/>
          <ac:cxnSpMkLst>
            <pc:docMk/>
            <pc:sldMk cId="4120052535" sldId="329"/>
            <ac:cxnSpMk id="18" creationId="{0195F091-103B-5349-9622-1F1007D9B98F}"/>
          </ac:cxnSpMkLst>
        </pc:cxnChg>
        <pc:cxnChg chg="del">
          <ac:chgData name="Bob Higgie" userId="ca96966e-c91b-46bf-80ae-a3ad686f5520" providerId="ADAL" clId="{E73674D6-797E-D443-8362-82742F3FAEFB}" dt="2020-08-10T09:20:26.455" v="1452" actId="478"/>
          <ac:cxnSpMkLst>
            <pc:docMk/>
            <pc:sldMk cId="4120052535" sldId="329"/>
            <ac:cxnSpMk id="19" creationId="{976087F6-A013-7B41-A167-47D017BA79C8}"/>
          </ac:cxnSpMkLst>
        </pc:cxnChg>
        <pc:cxnChg chg="add del mod">
          <ac:chgData name="Bob Higgie" userId="ca96966e-c91b-46bf-80ae-a3ad686f5520" providerId="ADAL" clId="{E73674D6-797E-D443-8362-82742F3FAEFB}" dt="2020-08-10T09:20:15.130" v="1446" actId="478"/>
          <ac:cxnSpMkLst>
            <pc:docMk/>
            <pc:sldMk cId="4120052535" sldId="329"/>
            <ac:cxnSpMk id="21" creationId="{7CBA2989-507F-3541-B9EF-B552ABC922BD}"/>
          </ac:cxnSpMkLst>
        </pc:cxnChg>
        <pc:cxnChg chg="add del mod">
          <ac:chgData name="Bob Higgie" userId="ca96966e-c91b-46bf-80ae-a3ad686f5520" providerId="ADAL" clId="{E73674D6-797E-D443-8362-82742F3FAEFB}" dt="2020-08-10T09:20:35.852" v="1455" actId="478"/>
          <ac:cxnSpMkLst>
            <pc:docMk/>
            <pc:sldMk cId="4120052535" sldId="329"/>
            <ac:cxnSpMk id="22" creationId="{961FFA36-583C-304C-9EA7-C1072E74D30C}"/>
          </ac:cxnSpMkLst>
        </pc:cxnChg>
        <pc:cxnChg chg="add del mod">
          <ac:chgData name="Bob Higgie" userId="ca96966e-c91b-46bf-80ae-a3ad686f5520" providerId="ADAL" clId="{E73674D6-797E-D443-8362-82742F3FAEFB}" dt="2020-08-10T09:20:55.957" v="1464" actId="478"/>
          <ac:cxnSpMkLst>
            <pc:docMk/>
            <pc:sldMk cId="4120052535" sldId="329"/>
            <ac:cxnSpMk id="26" creationId="{10D24B42-5AFC-2042-A415-6E04C98887FB}"/>
          </ac:cxnSpMkLst>
        </pc:cxnChg>
        <pc:cxnChg chg="add del mod">
          <ac:chgData name="Bob Higgie" userId="ca96966e-c91b-46bf-80ae-a3ad686f5520" providerId="ADAL" clId="{E73674D6-797E-D443-8362-82742F3FAEFB}" dt="2020-08-10T09:20:45.329" v="1459" actId="478"/>
          <ac:cxnSpMkLst>
            <pc:docMk/>
            <pc:sldMk cId="4120052535" sldId="329"/>
            <ac:cxnSpMk id="27" creationId="{F0C9FC11-7BE8-3346-89A3-089E343D8AD1}"/>
          </ac:cxnSpMkLst>
        </pc:cxnChg>
        <pc:cxnChg chg="add del mod">
          <ac:chgData name="Bob Higgie" userId="ca96966e-c91b-46bf-80ae-a3ad686f5520" providerId="ADAL" clId="{E73674D6-797E-D443-8362-82742F3FAEFB}" dt="2020-08-10T09:20:24.947" v="1451" actId="478"/>
          <ac:cxnSpMkLst>
            <pc:docMk/>
            <pc:sldMk cId="4120052535" sldId="329"/>
            <ac:cxnSpMk id="28" creationId="{C55C0ECC-8C10-724E-8D9F-0EB46BDFF245}"/>
          </ac:cxnSpMkLst>
        </pc:cxnChg>
        <pc:cxnChg chg="add mod topLvl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34" creationId="{2B7145CC-3010-EB43-8899-F0FF42FA5699}"/>
          </ac:cxnSpMkLst>
        </pc:cxnChg>
        <pc:cxnChg chg="add mod topLvl">
          <ac:chgData name="Bob Higgie" userId="ca96966e-c91b-46bf-80ae-a3ad686f5520" providerId="ADAL" clId="{E73674D6-797E-D443-8362-82742F3FAEFB}" dt="2020-08-10T09:23:44.271" v="1483" actId="14100"/>
          <ac:cxnSpMkLst>
            <pc:docMk/>
            <pc:sldMk cId="4120052535" sldId="329"/>
            <ac:cxnSpMk id="35" creationId="{21DA55B9-5B77-6C48-BA13-57A72E714D35}"/>
          </ac:cxnSpMkLst>
        </pc:cxnChg>
        <pc:cxnChg chg="add mod topLvl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36" creationId="{E9E5FE73-482D-9D41-BEAB-A091444720E4}"/>
          </ac:cxnSpMkLst>
        </pc:cxnChg>
        <pc:cxnChg chg="add mod topLvl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37" creationId="{9B178201-D733-214F-8056-2CBE70FCCA2F}"/>
          </ac:cxnSpMkLst>
        </pc:cxnChg>
        <pc:cxnChg chg="add mod topLvl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38" creationId="{F348FCB6-7251-3B46-B9E5-504326DAFC47}"/>
          </ac:cxnSpMkLst>
        </pc:cxnChg>
        <pc:cxnChg chg="add del mod">
          <ac:chgData name="Bob Higgie" userId="ca96966e-c91b-46bf-80ae-a3ad686f5520" providerId="ADAL" clId="{E73674D6-797E-D443-8362-82742F3FAEFB}" dt="2020-08-10T09:23:16.962" v="1480" actId="478"/>
          <ac:cxnSpMkLst>
            <pc:docMk/>
            <pc:sldMk cId="4120052535" sldId="329"/>
            <ac:cxnSpMk id="64" creationId="{3F0461FA-894C-F34C-BA80-4010A0219A7E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65" creationId="{83EB08A2-5473-8642-B44A-84827D1951C4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66" creationId="{3F61A6F5-2B95-4341-A2C2-1FD33B1B6BA2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67" creationId="{A9FF57D3-D32C-4141-827E-0A78F33BD67C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68" creationId="{05791188-BB49-8649-9418-4053D887A60B}"/>
          </ac:cxnSpMkLst>
        </pc:cxnChg>
        <pc:cxnChg chg="add del mod">
          <ac:chgData name="Bob Higgie" userId="ca96966e-c91b-46bf-80ae-a3ad686f5520" providerId="ADAL" clId="{E73674D6-797E-D443-8362-82742F3FAEFB}" dt="2020-08-10T09:23:50.328" v="1484" actId="478"/>
          <ac:cxnSpMkLst>
            <pc:docMk/>
            <pc:sldMk cId="4120052535" sldId="329"/>
            <ac:cxnSpMk id="73" creationId="{FC2304B2-E8D9-5243-B004-89629D631BCE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74" creationId="{49A7D725-0ACF-4E49-8085-AAA11F059B4F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75" creationId="{BC6F0BD0-6340-4947-8E21-8AF715F36848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76" creationId="{BE62CBE8-C8EB-C04D-8C9F-DD69811D674C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77" creationId="{A1E75BE6-9B01-264F-8610-7EF70DCAD4E6}"/>
          </ac:cxnSpMkLst>
        </pc:cxnChg>
        <pc:cxnChg chg="add del mod">
          <ac:chgData name="Bob Higgie" userId="ca96966e-c91b-46bf-80ae-a3ad686f5520" providerId="ADAL" clId="{E73674D6-797E-D443-8362-82742F3FAEFB}" dt="2020-08-10T09:23:56.084" v="1485" actId="478"/>
          <ac:cxnSpMkLst>
            <pc:docMk/>
            <pc:sldMk cId="4120052535" sldId="329"/>
            <ac:cxnSpMk id="82" creationId="{2ABCC089-D906-1E45-AC03-3BD7C11213B9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83" creationId="{28B2FC5C-E059-5949-ADCC-747C4A73AA87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84" creationId="{BD3EADE9-B56F-B24D-8A56-999AF08E05C5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85" creationId="{E392370A-F639-0241-A25B-7FFA1174DC5C}"/>
          </ac:cxnSpMkLst>
        </pc:cxnChg>
        <pc:cxnChg chg="add mod">
          <ac:chgData name="Bob Higgie" userId="ca96966e-c91b-46bf-80ae-a3ad686f5520" providerId="ADAL" clId="{E73674D6-797E-D443-8362-82742F3FAEFB}" dt="2020-08-10T09:21:55.389" v="1468" actId="1076"/>
          <ac:cxnSpMkLst>
            <pc:docMk/>
            <pc:sldMk cId="4120052535" sldId="329"/>
            <ac:cxnSpMk id="86" creationId="{74D28611-9C8F-3749-854F-313483980038}"/>
          </ac:cxnSpMkLst>
        </pc:cxnChg>
      </pc:sldChg>
      <pc:sldChg chg="modSp add mod">
        <pc:chgData name="Bob Higgie" userId="ca96966e-c91b-46bf-80ae-a3ad686f5520" providerId="ADAL" clId="{E73674D6-797E-D443-8362-82742F3FAEFB}" dt="2020-08-10T10:47:13.554" v="2161" actId="20577"/>
        <pc:sldMkLst>
          <pc:docMk/>
          <pc:sldMk cId="2909972482" sldId="330"/>
        </pc:sldMkLst>
        <pc:spChg chg="mod">
          <ac:chgData name="Bob Higgie" userId="ca96966e-c91b-46bf-80ae-a3ad686f5520" providerId="ADAL" clId="{E73674D6-797E-D443-8362-82742F3FAEFB}" dt="2020-08-10T10:18:49.672" v="1817" actId="20577"/>
          <ac:spMkLst>
            <pc:docMk/>
            <pc:sldMk cId="2909972482" sldId="330"/>
            <ac:spMk id="4" creationId="{7D3CEC35-7F80-8242-815C-295506DF092F}"/>
          </ac:spMkLst>
        </pc:spChg>
        <pc:spChg chg="mod">
          <ac:chgData name="Bob Higgie" userId="ca96966e-c91b-46bf-80ae-a3ad686f5520" providerId="ADAL" clId="{E73674D6-797E-D443-8362-82742F3FAEFB}" dt="2020-08-10T10:47:13.554" v="2161" actId="20577"/>
          <ac:spMkLst>
            <pc:docMk/>
            <pc:sldMk cId="2909972482" sldId="330"/>
            <ac:spMk id="16" creationId="{ABB0338F-F0AE-8F4A-B4E4-E4D82D8CD446}"/>
          </ac:spMkLst>
        </pc:spChg>
      </pc:sldChg>
      <pc:sldChg chg="addSp delSp modSp add mod">
        <pc:chgData name="Bob Higgie" userId="ca96966e-c91b-46bf-80ae-a3ad686f5520" providerId="ADAL" clId="{E73674D6-797E-D443-8362-82742F3FAEFB}" dt="2020-08-10T16:20:33.794" v="2442" actId="20577"/>
        <pc:sldMkLst>
          <pc:docMk/>
          <pc:sldMk cId="1031863379" sldId="331"/>
        </pc:sldMkLst>
        <pc:spChg chg="mod">
          <ac:chgData name="Bob Higgie" userId="ca96966e-c91b-46bf-80ae-a3ad686f5520" providerId="ADAL" clId="{E73674D6-797E-D443-8362-82742F3FAEFB}" dt="2020-08-10T16:20:33.794" v="2442" actId="20577"/>
          <ac:spMkLst>
            <pc:docMk/>
            <pc:sldMk cId="1031863379" sldId="331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0T16:15:11.980" v="2322" actId="20577"/>
          <ac:spMkLst>
            <pc:docMk/>
            <pc:sldMk cId="1031863379" sldId="331"/>
            <ac:spMk id="4" creationId="{7D3CEC35-7F80-8242-815C-295506DF092F}"/>
          </ac:spMkLst>
        </pc:spChg>
        <pc:spChg chg="mod">
          <ac:chgData name="Bob Higgie" userId="ca96966e-c91b-46bf-80ae-a3ad686f5520" providerId="ADAL" clId="{E73674D6-797E-D443-8362-82742F3FAEFB}" dt="2020-08-10T15:56:17.338" v="2166" actId="1076"/>
          <ac:spMkLst>
            <pc:docMk/>
            <pc:sldMk cId="1031863379" sldId="331"/>
            <ac:spMk id="6" creationId="{3F48796F-C309-EF47-8705-A3F24F5EE992}"/>
          </ac:spMkLst>
        </pc:spChg>
        <pc:spChg chg="mod">
          <ac:chgData name="Bob Higgie" userId="ca96966e-c91b-46bf-80ae-a3ad686f5520" providerId="ADAL" clId="{E73674D6-797E-D443-8362-82742F3FAEFB}" dt="2020-08-10T16:09:41.698" v="2276" actId="1076"/>
          <ac:spMkLst>
            <pc:docMk/>
            <pc:sldMk cId="1031863379" sldId="331"/>
            <ac:spMk id="7" creationId="{C019CAF0-5F12-3A41-98A7-9B995888EAEA}"/>
          </ac:spMkLst>
        </pc:spChg>
        <pc:spChg chg="mod">
          <ac:chgData name="Bob Higgie" userId="ca96966e-c91b-46bf-80ae-a3ad686f5520" providerId="ADAL" clId="{E73674D6-797E-D443-8362-82742F3FAEFB}" dt="2020-08-10T15:56:17.338" v="2166" actId="1076"/>
          <ac:spMkLst>
            <pc:docMk/>
            <pc:sldMk cId="1031863379" sldId="331"/>
            <ac:spMk id="8" creationId="{C9E86DEF-F94C-C849-8CF3-FC916AC7E39A}"/>
          </ac:spMkLst>
        </pc:spChg>
        <pc:spChg chg="mod">
          <ac:chgData name="Bob Higgie" userId="ca96966e-c91b-46bf-80ae-a3ad686f5520" providerId="ADAL" clId="{E73674D6-797E-D443-8362-82742F3FAEFB}" dt="2020-08-10T16:03:25.730" v="2215" actId="1076"/>
          <ac:spMkLst>
            <pc:docMk/>
            <pc:sldMk cId="1031863379" sldId="331"/>
            <ac:spMk id="23" creationId="{C6E293E0-9F35-7D43-9220-8B61B43AEF75}"/>
          </ac:spMkLst>
        </pc:spChg>
        <pc:spChg chg="mod">
          <ac:chgData name="Bob Higgie" userId="ca96966e-c91b-46bf-80ae-a3ad686f5520" providerId="ADAL" clId="{E73674D6-797E-D443-8362-82742F3FAEFB}" dt="2020-08-10T16:02:50.307" v="2213" actId="1076"/>
          <ac:spMkLst>
            <pc:docMk/>
            <pc:sldMk cId="1031863379" sldId="331"/>
            <ac:spMk id="24" creationId="{784C110A-E6D4-4447-880C-3ADD257B5827}"/>
          </ac:spMkLst>
        </pc:spChg>
        <pc:spChg chg="mod">
          <ac:chgData name="Bob Higgie" userId="ca96966e-c91b-46bf-80ae-a3ad686f5520" providerId="ADAL" clId="{E73674D6-797E-D443-8362-82742F3FAEFB}" dt="2020-08-10T16:08:40.725" v="2248" actId="14100"/>
          <ac:spMkLst>
            <pc:docMk/>
            <pc:sldMk cId="1031863379" sldId="331"/>
            <ac:spMk id="25" creationId="{ED1601D7-33B9-4F42-9CF6-7A07087B54E2}"/>
          </ac:spMkLst>
        </pc:spChg>
        <pc:spChg chg="add mod">
          <ac:chgData name="Bob Higgie" userId="ca96966e-c91b-46bf-80ae-a3ad686f5520" providerId="ADAL" clId="{E73674D6-797E-D443-8362-82742F3FAEFB}" dt="2020-08-10T16:12:37.806" v="2303" actId="1035"/>
          <ac:spMkLst>
            <pc:docMk/>
            <pc:sldMk cId="1031863379" sldId="331"/>
            <ac:spMk id="29" creationId="{E4BFD7D1-0FC6-7445-8935-88F9309F67E7}"/>
          </ac:spMkLst>
        </pc:spChg>
        <pc:picChg chg="add mod">
          <ac:chgData name="Bob Higgie" userId="ca96966e-c91b-46bf-80ae-a3ad686f5520" providerId="ADAL" clId="{E73674D6-797E-D443-8362-82742F3FAEFB}" dt="2020-08-10T16:02:29.632" v="2210" actId="1076"/>
          <ac:picMkLst>
            <pc:docMk/>
            <pc:sldMk cId="1031863379" sldId="331"/>
            <ac:picMk id="2" creationId="{4B7CB9B6-DEAF-4D42-BCA5-F687924E20E8}"/>
          </ac:picMkLst>
        </pc:picChg>
        <pc:picChg chg="del">
          <ac:chgData name="Bob Higgie" userId="ca96966e-c91b-46bf-80ae-a3ad686f5520" providerId="ADAL" clId="{E73674D6-797E-D443-8362-82742F3FAEFB}" dt="2020-08-10T10:48:17.911" v="2163" actId="478"/>
          <ac:picMkLst>
            <pc:docMk/>
            <pc:sldMk cId="1031863379" sldId="331"/>
            <ac:picMk id="5" creationId="{76A0F63E-2537-F746-A729-C7EBE0413936}"/>
          </ac:picMkLst>
        </pc:picChg>
        <pc:cxnChg chg="mod">
          <ac:chgData name="Bob Higgie" userId="ca96966e-c91b-46bf-80ae-a3ad686f5520" providerId="ADAL" clId="{E73674D6-797E-D443-8362-82742F3FAEFB}" dt="2020-08-10T16:12:12.235" v="2294" actId="1076"/>
          <ac:cxnSpMkLst>
            <pc:docMk/>
            <pc:sldMk cId="1031863379" sldId="331"/>
            <ac:cxnSpMk id="10" creationId="{59926A48-B2A3-8443-A4F9-A071B470FFE0}"/>
          </ac:cxnSpMkLst>
        </pc:cxnChg>
        <pc:cxnChg chg="mod">
          <ac:chgData name="Bob Higgie" userId="ca96966e-c91b-46bf-80ae-a3ad686f5520" providerId="ADAL" clId="{E73674D6-797E-D443-8362-82742F3FAEFB}" dt="2020-08-10T15:56:17.338" v="2166" actId="1076"/>
          <ac:cxnSpMkLst>
            <pc:docMk/>
            <pc:sldMk cId="1031863379" sldId="331"/>
            <ac:cxnSpMk id="13" creationId="{9A76A145-1940-3D4F-9AB9-270ABD61AE96}"/>
          </ac:cxnSpMkLst>
        </pc:cxnChg>
        <pc:cxnChg chg="mod">
          <ac:chgData name="Bob Higgie" userId="ca96966e-c91b-46bf-80ae-a3ad686f5520" providerId="ADAL" clId="{E73674D6-797E-D443-8362-82742F3FAEFB}" dt="2020-08-10T16:06:05.172" v="2239" actId="14100"/>
          <ac:cxnSpMkLst>
            <pc:docMk/>
            <pc:sldMk cId="1031863379" sldId="331"/>
            <ac:cxnSpMk id="14" creationId="{60EB7917-4B1B-5545-9C91-0E15ECA8B241}"/>
          </ac:cxnSpMkLst>
        </pc:cxnChg>
        <pc:cxnChg chg="add mod">
          <ac:chgData name="Bob Higgie" userId="ca96966e-c91b-46bf-80ae-a3ad686f5520" providerId="ADAL" clId="{E73674D6-797E-D443-8362-82742F3FAEFB}" dt="2020-08-10T16:13:05.792" v="2305" actId="1036"/>
          <ac:cxnSpMkLst>
            <pc:docMk/>
            <pc:sldMk cId="1031863379" sldId="331"/>
            <ac:cxnSpMk id="15" creationId="{577ED8D5-EFD9-6C49-9AC4-88AF5EFE078D}"/>
          </ac:cxnSpMkLst>
        </pc:cxnChg>
        <pc:cxnChg chg="mod">
          <ac:chgData name="Bob Higgie" userId="ca96966e-c91b-46bf-80ae-a3ad686f5520" providerId="ADAL" clId="{E73674D6-797E-D443-8362-82742F3FAEFB}" dt="2020-08-10T16:02:57.405" v="2214" actId="14100"/>
          <ac:cxnSpMkLst>
            <pc:docMk/>
            <pc:sldMk cId="1031863379" sldId="331"/>
            <ac:cxnSpMk id="18" creationId="{0195F091-103B-5349-9622-1F1007D9B98F}"/>
          </ac:cxnSpMkLst>
        </pc:cxnChg>
        <pc:cxnChg chg="mod">
          <ac:chgData name="Bob Higgie" userId="ca96966e-c91b-46bf-80ae-a3ad686f5520" providerId="ADAL" clId="{E73674D6-797E-D443-8362-82742F3FAEFB}" dt="2020-08-10T15:56:17.338" v="2166" actId="1076"/>
          <ac:cxnSpMkLst>
            <pc:docMk/>
            <pc:sldMk cId="1031863379" sldId="331"/>
            <ac:cxnSpMk id="19" creationId="{976087F6-A013-7B41-A167-47D017BA79C8}"/>
          </ac:cxnSpMkLst>
        </pc:cxnChg>
        <pc:cxnChg chg="add mod">
          <ac:chgData name="Bob Higgie" userId="ca96966e-c91b-46bf-80ae-a3ad686f5520" providerId="ADAL" clId="{E73674D6-797E-D443-8362-82742F3FAEFB}" dt="2020-08-10T16:11:19.753" v="2289" actId="14100"/>
          <ac:cxnSpMkLst>
            <pc:docMk/>
            <pc:sldMk cId="1031863379" sldId="331"/>
            <ac:cxnSpMk id="21" creationId="{CFD1E817-D068-594E-B5AC-C643A83E0F1C}"/>
          </ac:cxnSpMkLst>
        </pc:cxnChg>
      </pc:sldChg>
      <pc:sldChg chg="modSp add mod">
        <pc:chgData name="Bob Higgie" userId="ca96966e-c91b-46bf-80ae-a3ad686f5520" providerId="ADAL" clId="{E73674D6-797E-D443-8362-82742F3FAEFB}" dt="2020-08-11T06:49:08.379" v="2634" actId="20577"/>
        <pc:sldMkLst>
          <pc:docMk/>
          <pc:sldMk cId="784379147" sldId="332"/>
        </pc:sldMkLst>
        <pc:spChg chg="mod">
          <ac:chgData name="Bob Higgie" userId="ca96966e-c91b-46bf-80ae-a3ad686f5520" providerId="ADAL" clId="{E73674D6-797E-D443-8362-82742F3FAEFB}" dt="2020-08-11T06:49:08.379" v="2634" actId="20577"/>
          <ac:spMkLst>
            <pc:docMk/>
            <pc:sldMk cId="784379147" sldId="332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0T16:22:00.394" v="2451" actId="20577"/>
          <ac:spMkLst>
            <pc:docMk/>
            <pc:sldMk cId="784379147" sldId="332"/>
            <ac:spMk id="4" creationId="{7D3CEC35-7F80-8242-815C-295506DF092F}"/>
          </ac:spMkLst>
        </pc:spChg>
      </pc:sldChg>
      <pc:sldChg chg="addSp modSp add mod">
        <pc:chgData name="Bob Higgie" userId="ca96966e-c91b-46bf-80ae-a3ad686f5520" providerId="ADAL" clId="{E73674D6-797E-D443-8362-82742F3FAEFB}" dt="2020-08-11T08:27:28.260" v="3046" actId="20577"/>
        <pc:sldMkLst>
          <pc:docMk/>
          <pc:sldMk cId="940006048" sldId="333"/>
        </pc:sldMkLst>
        <pc:spChg chg="mod">
          <ac:chgData name="Bob Higgie" userId="ca96966e-c91b-46bf-80ae-a3ad686f5520" providerId="ADAL" clId="{E73674D6-797E-D443-8362-82742F3FAEFB}" dt="2020-08-11T08:27:28.260" v="3046" actId="20577"/>
          <ac:spMkLst>
            <pc:docMk/>
            <pc:sldMk cId="940006048" sldId="333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1T06:49:40.680" v="2644" actId="20577"/>
          <ac:spMkLst>
            <pc:docMk/>
            <pc:sldMk cId="940006048" sldId="333"/>
            <ac:spMk id="4" creationId="{7D3CEC35-7F80-8242-815C-295506DF092F}"/>
          </ac:spMkLst>
        </pc:spChg>
        <pc:picChg chg="add mod">
          <ac:chgData name="Bob Higgie" userId="ca96966e-c91b-46bf-80ae-a3ad686f5520" providerId="ADAL" clId="{E73674D6-797E-D443-8362-82742F3FAEFB}" dt="2020-08-11T08:25:08.755" v="2785" actId="1076"/>
          <ac:picMkLst>
            <pc:docMk/>
            <pc:sldMk cId="940006048" sldId="333"/>
            <ac:picMk id="2" creationId="{DBFE3EFD-2E58-E54A-B0A4-F195E1BEEB72}"/>
          </ac:picMkLst>
        </pc:picChg>
      </pc:sldChg>
      <pc:sldChg chg="addSp modSp add mod">
        <pc:chgData name="Bob Higgie" userId="ca96966e-c91b-46bf-80ae-a3ad686f5520" providerId="ADAL" clId="{E73674D6-797E-D443-8362-82742F3FAEFB}" dt="2020-08-11T08:51:02.383" v="3314" actId="20577"/>
        <pc:sldMkLst>
          <pc:docMk/>
          <pc:sldMk cId="1171599197" sldId="334"/>
        </pc:sldMkLst>
        <pc:spChg chg="mod">
          <ac:chgData name="Bob Higgie" userId="ca96966e-c91b-46bf-80ae-a3ad686f5520" providerId="ADAL" clId="{E73674D6-797E-D443-8362-82742F3FAEFB}" dt="2020-08-11T08:51:02.383" v="3314" actId="20577"/>
          <ac:spMkLst>
            <pc:docMk/>
            <pc:sldMk cId="1171599197" sldId="334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1T08:45:41.177" v="3056" actId="20577"/>
          <ac:spMkLst>
            <pc:docMk/>
            <pc:sldMk cId="1171599197" sldId="334"/>
            <ac:spMk id="4" creationId="{7D3CEC35-7F80-8242-815C-295506DF092F}"/>
          </ac:spMkLst>
        </pc:spChg>
        <pc:picChg chg="add mod">
          <ac:chgData name="Bob Higgie" userId="ca96966e-c91b-46bf-80ae-a3ad686f5520" providerId="ADAL" clId="{E73674D6-797E-D443-8362-82742F3FAEFB}" dt="2020-08-11T08:47:29.566" v="3200" actId="1076"/>
          <ac:picMkLst>
            <pc:docMk/>
            <pc:sldMk cId="1171599197" sldId="334"/>
            <ac:picMk id="2" creationId="{D9E52C58-B94D-6846-A502-75CD57A08E3C}"/>
          </ac:picMkLst>
        </pc:picChg>
      </pc:sldChg>
      <pc:sldChg chg="addSp delSp modSp add mod chgLayout">
        <pc:chgData name="Bob Higgie" userId="ca96966e-c91b-46bf-80ae-a3ad686f5520" providerId="ADAL" clId="{E73674D6-797E-D443-8362-82742F3FAEFB}" dt="2020-08-11T15:56:19.789" v="3949" actId="5793"/>
        <pc:sldMkLst>
          <pc:docMk/>
          <pc:sldMk cId="696624224" sldId="335"/>
        </pc:sldMkLst>
        <pc:spChg chg="del mod">
          <ac:chgData name="Bob Higgie" userId="ca96966e-c91b-46bf-80ae-a3ad686f5520" providerId="ADAL" clId="{E73674D6-797E-D443-8362-82742F3FAEFB}" dt="2020-08-11T09:14:15.741" v="3317"/>
          <ac:spMkLst>
            <pc:docMk/>
            <pc:sldMk cId="696624224" sldId="335"/>
            <ac:spMk id="3" creationId="{5D417AE7-4056-EE47-985A-6A2604CFFEAE}"/>
          </ac:spMkLst>
        </pc:spChg>
        <pc:spChg chg="add mod">
          <ac:chgData name="Bob Higgie" userId="ca96966e-c91b-46bf-80ae-a3ad686f5520" providerId="ADAL" clId="{E73674D6-797E-D443-8362-82742F3FAEFB}" dt="2020-08-11T15:56:01.271" v="3945" actId="1035"/>
          <ac:spMkLst>
            <pc:docMk/>
            <pc:sldMk cId="696624224" sldId="335"/>
            <ac:spMk id="6" creationId="{C8A4F973-75AF-2C42-BE21-CF468F85A274}"/>
          </ac:spMkLst>
        </pc:spChg>
        <pc:spChg chg="add del mod">
          <ac:chgData name="Bob Higgie" userId="ca96966e-c91b-46bf-80ae-a3ad686f5520" providerId="ADAL" clId="{E73674D6-797E-D443-8362-82742F3FAEFB}" dt="2020-08-11T09:18:31.773" v="3339" actId="478"/>
          <ac:spMkLst>
            <pc:docMk/>
            <pc:sldMk cId="696624224" sldId="335"/>
            <ac:spMk id="7" creationId="{1F3AF995-D76B-B24A-A946-37A6EA6127E2}"/>
          </ac:spMkLst>
        </pc:spChg>
        <pc:spChg chg="add del mod">
          <ac:chgData name="Bob Higgie" userId="ca96966e-c91b-46bf-80ae-a3ad686f5520" providerId="ADAL" clId="{E73674D6-797E-D443-8362-82742F3FAEFB}" dt="2020-08-11T09:18:40.513" v="3342" actId="478"/>
          <ac:spMkLst>
            <pc:docMk/>
            <pc:sldMk cId="696624224" sldId="335"/>
            <ac:spMk id="13" creationId="{1E03684E-16D0-4649-A7FF-79A19A1F9FF7}"/>
          </ac:spMkLst>
        </pc:spChg>
        <pc:spChg chg="add del mod">
          <ac:chgData name="Bob Higgie" userId="ca96966e-c91b-46bf-80ae-a3ad686f5520" providerId="ADAL" clId="{E73674D6-797E-D443-8362-82742F3FAEFB}" dt="2020-08-11T09:18:44.004" v="3343" actId="478"/>
          <ac:spMkLst>
            <pc:docMk/>
            <pc:sldMk cId="696624224" sldId="335"/>
            <ac:spMk id="14" creationId="{E4989A76-515C-554A-9732-2C2583D4F607}"/>
          </ac:spMkLst>
        </pc:spChg>
        <pc:spChg chg="add del mod">
          <ac:chgData name="Bob Higgie" userId="ca96966e-c91b-46bf-80ae-a3ad686f5520" providerId="ADAL" clId="{E73674D6-797E-D443-8362-82742F3FAEFB}" dt="2020-08-11T09:19:00.100" v="3347" actId="478"/>
          <ac:spMkLst>
            <pc:docMk/>
            <pc:sldMk cId="696624224" sldId="335"/>
            <ac:spMk id="15" creationId="{CF5D57F7-85C0-D84E-ABA2-AB802AC29CE9}"/>
          </ac:spMkLst>
        </pc:spChg>
        <pc:spChg chg="add mod">
          <ac:chgData name="Bob Higgie" userId="ca96966e-c91b-46bf-80ae-a3ad686f5520" providerId="ADAL" clId="{E73674D6-797E-D443-8362-82742F3FAEFB}" dt="2020-08-11T15:56:01.271" v="3945" actId="1035"/>
          <ac:spMkLst>
            <pc:docMk/>
            <pc:sldMk cId="696624224" sldId="335"/>
            <ac:spMk id="16" creationId="{9C80E736-4A70-5E45-BEBB-E87DD7EA9A51}"/>
          </ac:spMkLst>
        </pc:spChg>
        <pc:spChg chg="add del mod">
          <ac:chgData name="Bob Higgie" userId="ca96966e-c91b-46bf-80ae-a3ad686f5520" providerId="ADAL" clId="{E73674D6-797E-D443-8362-82742F3FAEFB}" dt="2020-08-11T09:18:47.168" v="3344" actId="478"/>
          <ac:spMkLst>
            <pc:docMk/>
            <pc:sldMk cId="696624224" sldId="335"/>
            <ac:spMk id="21" creationId="{5021AED8-EE42-C649-8899-3479F3B315E7}"/>
          </ac:spMkLst>
        </pc:spChg>
        <pc:spChg chg="add del mod">
          <ac:chgData name="Bob Higgie" userId="ca96966e-c91b-46bf-80ae-a3ad686f5520" providerId="ADAL" clId="{E73674D6-797E-D443-8362-82742F3FAEFB}" dt="2020-08-11T09:18:50.259" v="3345" actId="478"/>
          <ac:spMkLst>
            <pc:docMk/>
            <pc:sldMk cId="696624224" sldId="335"/>
            <ac:spMk id="22" creationId="{9EC9052E-DE9A-8048-9D20-9C0F2E866146}"/>
          </ac:spMkLst>
        </pc:spChg>
        <pc:spChg chg="add del mod">
          <ac:chgData name="Bob Higgie" userId="ca96966e-c91b-46bf-80ae-a3ad686f5520" providerId="ADAL" clId="{E73674D6-797E-D443-8362-82742F3FAEFB}" dt="2020-08-11T09:18:56.312" v="3346" actId="478"/>
          <ac:spMkLst>
            <pc:docMk/>
            <pc:sldMk cId="696624224" sldId="335"/>
            <ac:spMk id="23" creationId="{68FAC755-01B6-FE4B-8019-99D582D7C7FB}"/>
          </ac:spMkLst>
        </pc:spChg>
        <pc:spChg chg="add del mod">
          <ac:chgData name="Bob Higgie" userId="ca96966e-c91b-46bf-80ae-a3ad686f5520" providerId="ADAL" clId="{E73674D6-797E-D443-8362-82742F3FAEFB}" dt="2020-08-11T09:16:37.537" v="3332" actId="478"/>
          <ac:spMkLst>
            <pc:docMk/>
            <pc:sldMk cId="696624224" sldId="335"/>
            <ac:spMk id="24" creationId="{29EA616E-0F4D-B841-9ADE-1C7E304DA9B3}"/>
          </ac:spMkLst>
        </pc:spChg>
        <pc:spChg chg="add del mod">
          <ac:chgData name="Bob Higgie" userId="ca96966e-c91b-46bf-80ae-a3ad686f5520" providerId="ADAL" clId="{E73674D6-797E-D443-8362-82742F3FAEFB}" dt="2020-08-11T09:16:37.537" v="3332" actId="478"/>
          <ac:spMkLst>
            <pc:docMk/>
            <pc:sldMk cId="696624224" sldId="335"/>
            <ac:spMk id="29" creationId="{980E9BB6-00CC-B840-95DD-082713D3EC2D}"/>
          </ac:spMkLst>
        </pc:spChg>
        <pc:spChg chg="add del mod">
          <ac:chgData name="Bob Higgie" userId="ca96966e-c91b-46bf-80ae-a3ad686f5520" providerId="ADAL" clId="{E73674D6-797E-D443-8362-82742F3FAEFB}" dt="2020-08-11T09:16:37.537" v="3332" actId="478"/>
          <ac:spMkLst>
            <pc:docMk/>
            <pc:sldMk cId="696624224" sldId="335"/>
            <ac:spMk id="30" creationId="{87C415EC-C3F6-EA47-8E24-8EBAB233719E}"/>
          </ac:spMkLst>
        </pc:spChg>
        <pc:spChg chg="add del mod">
          <ac:chgData name="Bob Higgie" userId="ca96966e-c91b-46bf-80ae-a3ad686f5520" providerId="ADAL" clId="{E73674D6-797E-D443-8362-82742F3FAEFB}" dt="2020-08-11T09:16:51.783" v="3333" actId="478"/>
          <ac:spMkLst>
            <pc:docMk/>
            <pc:sldMk cId="696624224" sldId="335"/>
            <ac:spMk id="31" creationId="{A9DC7534-2A4F-D444-AAF4-3B235A6D7354}"/>
          </ac:spMkLst>
        </pc:spChg>
        <pc:spChg chg="add del mod">
          <ac:chgData name="Bob Higgie" userId="ca96966e-c91b-46bf-80ae-a3ad686f5520" providerId="ADAL" clId="{E73674D6-797E-D443-8362-82742F3FAEFB}" dt="2020-08-11T09:16:37.537" v="3332" actId="478"/>
          <ac:spMkLst>
            <pc:docMk/>
            <pc:sldMk cId="696624224" sldId="335"/>
            <ac:spMk id="32" creationId="{32320855-5C8F-F745-B76F-B81F4E8D6EA7}"/>
          </ac:spMkLst>
        </pc:spChg>
        <pc:spChg chg="add del mod">
          <ac:chgData name="Bob Higgie" userId="ca96966e-c91b-46bf-80ae-a3ad686f5520" providerId="ADAL" clId="{E73674D6-797E-D443-8362-82742F3FAEFB}" dt="2020-08-11T09:16:37.537" v="3332" actId="478"/>
          <ac:spMkLst>
            <pc:docMk/>
            <pc:sldMk cId="696624224" sldId="335"/>
            <ac:spMk id="37" creationId="{1AC06C40-9EC4-8E44-88CB-1072F9C921C3}"/>
          </ac:spMkLst>
        </pc:spChg>
        <pc:spChg chg="add del mod">
          <ac:chgData name="Bob Higgie" userId="ca96966e-c91b-46bf-80ae-a3ad686f5520" providerId="ADAL" clId="{E73674D6-797E-D443-8362-82742F3FAEFB}" dt="2020-08-11T09:16:37.537" v="3332" actId="478"/>
          <ac:spMkLst>
            <pc:docMk/>
            <pc:sldMk cId="696624224" sldId="335"/>
            <ac:spMk id="38" creationId="{2EFC007C-D8CB-7B47-A83F-F91891C3714E}"/>
          </ac:spMkLst>
        </pc:spChg>
        <pc:spChg chg="add del mod">
          <ac:chgData name="Bob Higgie" userId="ca96966e-c91b-46bf-80ae-a3ad686f5520" providerId="ADAL" clId="{E73674D6-797E-D443-8362-82742F3FAEFB}" dt="2020-08-11T09:16:51.783" v="3333" actId="478"/>
          <ac:spMkLst>
            <pc:docMk/>
            <pc:sldMk cId="696624224" sldId="335"/>
            <ac:spMk id="39" creationId="{447AACCC-1F84-4D41-9280-77743C773B47}"/>
          </ac:spMkLst>
        </pc:spChg>
        <pc:spChg chg="add del mod">
          <ac:chgData name="Bob Higgie" userId="ca96966e-c91b-46bf-80ae-a3ad686f5520" providerId="ADAL" clId="{E73674D6-797E-D443-8362-82742F3FAEFB}" dt="2020-08-11T09:31:37.596" v="3406" actId="478"/>
          <ac:spMkLst>
            <pc:docMk/>
            <pc:sldMk cId="696624224" sldId="335"/>
            <ac:spMk id="40" creationId="{7BAD8BA2-A185-7C48-919A-051A962CD524}"/>
          </ac:spMkLst>
        </pc:spChg>
        <pc:spChg chg="add del mod">
          <ac:chgData name="Bob Higgie" userId="ca96966e-c91b-46bf-80ae-a3ad686f5520" providerId="ADAL" clId="{E73674D6-797E-D443-8362-82742F3FAEFB}" dt="2020-08-11T09:15:39.499" v="3329" actId="478"/>
          <ac:spMkLst>
            <pc:docMk/>
            <pc:sldMk cId="696624224" sldId="335"/>
            <ac:spMk id="43" creationId="{A9C639FF-530A-7D41-8E07-B28990F9FAA8}"/>
          </ac:spMkLst>
        </pc:spChg>
        <pc:spChg chg="add del mod ord">
          <ac:chgData name="Bob Higgie" userId="ca96966e-c91b-46bf-80ae-a3ad686f5520" providerId="ADAL" clId="{E73674D6-797E-D443-8362-82742F3FAEFB}" dt="2020-08-11T09:31:02.718" v="3401" actId="478"/>
          <ac:spMkLst>
            <pc:docMk/>
            <pc:sldMk cId="696624224" sldId="335"/>
            <ac:spMk id="66" creationId="{B7AECD25-94A5-4141-9BC9-CEB1AF8EEDA9}"/>
          </ac:spMkLst>
        </pc:spChg>
        <pc:spChg chg="add mod ord">
          <ac:chgData name="Bob Higgie" userId="ca96966e-c91b-46bf-80ae-a3ad686f5520" providerId="ADAL" clId="{E73674D6-797E-D443-8362-82742F3FAEFB}" dt="2020-08-11T15:56:19.789" v="3949" actId="5793"/>
          <ac:spMkLst>
            <pc:docMk/>
            <pc:sldMk cId="696624224" sldId="335"/>
            <ac:spMk id="67" creationId="{73C826BB-04CD-B641-87C5-08C08F6B9B03}"/>
          </ac:spMkLst>
        </pc:spChg>
        <pc:picChg chg="add del mod">
          <ac:chgData name="Bob Higgie" userId="ca96966e-c91b-46bf-80ae-a3ad686f5520" providerId="ADAL" clId="{E73674D6-797E-D443-8362-82742F3FAEFB}" dt="2020-08-11T15:56:01.271" v="3945" actId="1035"/>
          <ac:picMkLst>
            <pc:docMk/>
            <pc:sldMk cId="696624224" sldId="335"/>
            <ac:picMk id="2" creationId="{D9E52C58-B94D-6846-A502-75CD57A08E3C}"/>
          </ac:picMkLst>
        </pc:picChg>
        <pc:picChg chg="add del mod">
          <ac:chgData name="Bob Higgie" userId="ca96966e-c91b-46bf-80ae-a3ad686f5520" providerId="ADAL" clId="{E73674D6-797E-D443-8362-82742F3FAEFB}" dt="2020-08-11T09:15:03.071" v="3327" actId="478"/>
          <ac:picMkLst>
            <pc:docMk/>
            <pc:sldMk cId="696624224" sldId="335"/>
            <ac:picMk id="5" creationId="{8DAAE0BF-AAD8-A942-A241-E5DB6656515E}"/>
          </ac:picMkLst>
        </pc:picChg>
        <pc:picChg chg="add mod">
          <ac:chgData name="Bob Higgie" userId="ca96966e-c91b-46bf-80ae-a3ad686f5520" providerId="ADAL" clId="{E73674D6-797E-D443-8362-82742F3FAEFB}" dt="2020-08-11T15:56:05.509" v="3946" actId="1076"/>
          <ac:picMkLst>
            <pc:docMk/>
            <pc:sldMk cId="696624224" sldId="335"/>
            <ac:picMk id="82" creationId="{94B669B3-2AFE-2841-A07E-DAE22298D271}"/>
          </ac:picMkLst>
        </pc:picChg>
        <pc:cxnChg chg="add del mod">
          <ac:chgData name="Bob Higgie" userId="ca96966e-c91b-46bf-80ae-a3ad686f5520" providerId="ADAL" clId="{E73674D6-797E-D443-8362-82742F3FAEFB}" dt="2020-08-11T09:18:32.856" v="3340" actId="478"/>
          <ac:cxnSpMkLst>
            <pc:docMk/>
            <pc:sldMk cId="696624224" sldId="335"/>
            <ac:cxnSpMk id="8" creationId="{C0306DDB-DA6B-534D-AB37-B34AAC914843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9" creationId="{11C043A9-6898-014B-A13F-F01F8875E7AC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10" creationId="{C41E639A-82A4-5D4B-9F5B-695CD981CE80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11" creationId="{299C04DC-F6AC-1E42-9C04-18923607321F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12" creationId="{3C93ACB2-1394-FF44-B6A9-D690360FE40F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17" creationId="{59FDC21B-410D-4540-8772-30024D8D86BC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18" creationId="{AB1BB47B-193F-644C-B3A3-E47CF3D19ED4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19" creationId="{8E6E8F1D-78D9-6842-954A-7CF2472A40FA}"/>
          </ac:cxnSpMkLst>
        </pc:cxnChg>
        <pc:cxnChg chg="add mod">
          <ac:chgData name="Bob Higgie" userId="ca96966e-c91b-46bf-80ae-a3ad686f5520" providerId="ADAL" clId="{E73674D6-797E-D443-8362-82742F3FAEFB}" dt="2020-08-11T15:56:01.271" v="3945" actId="1035"/>
          <ac:cxnSpMkLst>
            <pc:docMk/>
            <pc:sldMk cId="696624224" sldId="335"/>
            <ac:cxnSpMk id="20" creationId="{1279B204-5C71-E948-87F3-E5536AC1D5B9}"/>
          </ac:cxnSpMkLst>
        </pc:cxnChg>
        <pc:cxnChg chg="add del mod">
          <ac:chgData name="Bob Higgie" userId="ca96966e-c91b-46bf-80ae-a3ad686f5520" providerId="ADAL" clId="{E73674D6-797E-D443-8362-82742F3FAEFB}" dt="2020-08-11T09:16:37.537" v="3332" actId="478"/>
          <ac:cxnSpMkLst>
            <pc:docMk/>
            <pc:sldMk cId="696624224" sldId="335"/>
            <ac:cxnSpMk id="25" creationId="{35F52FBA-82C3-E54F-B2CC-EFB17B657C9A}"/>
          </ac:cxnSpMkLst>
        </pc:cxnChg>
        <pc:cxnChg chg="add del mod">
          <ac:chgData name="Bob Higgie" userId="ca96966e-c91b-46bf-80ae-a3ad686f5520" providerId="ADAL" clId="{E73674D6-797E-D443-8362-82742F3FAEFB}" dt="2020-08-11T09:16:37.537" v="3332" actId="478"/>
          <ac:cxnSpMkLst>
            <pc:docMk/>
            <pc:sldMk cId="696624224" sldId="335"/>
            <ac:cxnSpMk id="26" creationId="{D3EBEFE7-27A7-984F-9B40-032328F25DE3}"/>
          </ac:cxnSpMkLst>
        </pc:cxnChg>
        <pc:cxnChg chg="add del mod">
          <ac:chgData name="Bob Higgie" userId="ca96966e-c91b-46bf-80ae-a3ad686f5520" providerId="ADAL" clId="{E73674D6-797E-D443-8362-82742F3FAEFB}" dt="2020-08-11T09:16:37.537" v="3332" actId="478"/>
          <ac:cxnSpMkLst>
            <pc:docMk/>
            <pc:sldMk cId="696624224" sldId="335"/>
            <ac:cxnSpMk id="27" creationId="{79A49535-89A9-7247-A671-14A52B8B6010}"/>
          </ac:cxnSpMkLst>
        </pc:cxnChg>
        <pc:cxnChg chg="add del mod">
          <ac:chgData name="Bob Higgie" userId="ca96966e-c91b-46bf-80ae-a3ad686f5520" providerId="ADAL" clId="{E73674D6-797E-D443-8362-82742F3FAEFB}" dt="2020-08-11T09:16:51.783" v="3333" actId="478"/>
          <ac:cxnSpMkLst>
            <pc:docMk/>
            <pc:sldMk cId="696624224" sldId="335"/>
            <ac:cxnSpMk id="28" creationId="{B79AE82E-61F7-DA4D-A2E4-7C19E66AEA00}"/>
          </ac:cxnSpMkLst>
        </pc:cxnChg>
        <pc:cxnChg chg="add del mod">
          <ac:chgData name="Bob Higgie" userId="ca96966e-c91b-46bf-80ae-a3ad686f5520" providerId="ADAL" clId="{E73674D6-797E-D443-8362-82742F3FAEFB}" dt="2020-08-11T09:16:51.783" v="3333" actId="478"/>
          <ac:cxnSpMkLst>
            <pc:docMk/>
            <pc:sldMk cId="696624224" sldId="335"/>
            <ac:cxnSpMk id="33" creationId="{9B1F22DE-76AD-4C49-8870-C71F53F8BB0A}"/>
          </ac:cxnSpMkLst>
        </pc:cxnChg>
        <pc:cxnChg chg="add del mod">
          <ac:chgData name="Bob Higgie" userId="ca96966e-c91b-46bf-80ae-a3ad686f5520" providerId="ADAL" clId="{E73674D6-797E-D443-8362-82742F3FAEFB}" dt="2020-08-11T09:16:37.537" v="3332" actId="478"/>
          <ac:cxnSpMkLst>
            <pc:docMk/>
            <pc:sldMk cId="696624224" sldId="335"/>
            <ac:cxnSpMk id="34" creationId="{0F0D2F37-C9B6-2645-B492-D782B51197D9}"/>
          </ac:cxnSpMkLst>
        </pc:cxnChg>
        <pc:cxnChg chg="add del mod">
          <ac:chgData name="Bob Higgie" userId="ca96966e-c91b-46bf-80ae-a3ad686f5520" providerId="ADAL" clId="{E73674D6-797E-D443-8362-82742F3FAEFB}" dt="2020-08-11T09:16:37.537" v="3332" actId="478"/>
          <ac:cxnSpMkLst>
            <pc:docMk/>
            <pc:sldMk cId="696624224" sldId="335"/>
            <ac:cxnSpMk id="35" creationId="{E1239B8F-A9D3-4E41-B548-C2E0A81BD5DD}"/>
          </ac:cxnSpMkLst>
        </pc:cxnChg>
        <pc:cxnChg chg="add del mod">
          <ac:chgData name="Bob Higgie" userId="ca96966e-c91b-46bf-80ae-a3ad686f5520" providerId="ADAL" clId="{E73674D6-797E-D443-8362-82742F3FAEFB}" dt="2020-08-11T09:16:51.783" v="3333" actId="478"/>
          <ac:cxnSpMkLst>
            <pc:docMk/>
            <pc:sldMk cId="696624224" sldId="335"/>
            <ac:cxnSpMk id="36" creationId="{B94BEB0D-39FB-D142-8A74-B7EBD572280B}"/>
          </ac:cxnSpMkLst>
        </pc:cxnChg>
        <pc:cxnChg chg="add del mod">
          <ac:chgData name="Bob Higgie" userId="ca96966e-c91b-46bf-80ae-a3ad686f5520" providerId="ADAL" clId="{E73674D6-797E-D443-8362-82742F3FAEFB}" dt="2020-08-11T09:38:31.367" v="3772" actId="478"/>
          <ac:cxnSpMkLst>
            <pc:docMk/>
            <pc:sldMk cId="696624224" sldId="335"/>
            <ac:cxnSpMk id="55" creationId="{F2BCAA21-668F-EB44-A1F1-8DD4B2950804}"/>
          </ac:cxnSpMkLst>
        </pc:cxnChg>
        <pc:cxnChg chg="add del mod">
          <ac:chgData name="Bob Higgie" userId="ca96966e-c91b-46bf-80ae-a3ad686f5520" providerId="ADAL" clId="{E73674D6-797E-D443-8362-82742F3FAEFB}" dt="2020-08-11T09:38:34.356" v="3773" actId="478"/>
          <ac:cxnSpMkLst>
            <pc:docMk/>
            <pc:sldMk cId="696624224" sldId="335"/>
            <ac:cxnSpMk id="58" creationId="{98B44677-8C0C-3341-A23F-61121FDE7269}"/>
          </ac:cxnSpMkLst>
        </pc:cxnChg>
        <pc:cxnChg chg="add del mod">
          <ac:chgData name="Bob Higgie" userId="ca96966e-c91b-46bf-80ae-a3ad686f5520" providerId="ADAL" clId="{E73674D6-797E-D443-8362-82742F3FAEFB}" dt="2020-08-11T09:38:38.817" v="3775" actId="478"/>
          <ac:cxnSpMkLst>
            <pc:docMk/>
            <pc:sldMk cId="696624224" sldId="335"/>
            <ac:cxnSpMk id="61" creationId="{11C1FE38-D88C-7746-A8B7-7120611386F0}"/>
          </ac:cxnSpMkLst>
        </pc:cxnChg>
        <pc:cxnChg chg="add del mod">
          <ac:chgData name="Bob Higgie" userId="ca96966e-c91b-46bf-80ae-a3ad686f5520" providerId="ADAL" clId="{E73674D6-797E-D443-8362-82742F3FAEFB}" dt="2020-08-11T09:38:36.408" v="3774" actId="478"/>
          <ac:cxnSpMkLst>
            <pc:docMk/>
            <pc:sldMk cId="696624224" sldId="335"/>
            <ac:cxnSpMk id="64" creationId="{08999882-40BF-2940-9DD1-F8F8ED6318E2}"/>
          </ac:cxnSpMkLst>
        </pc:cxnChg>
      </pc:sldChg>
      <pc:sldChg chg="modSp add mod">
        <pc:chgData name="Bob Higgie" userId="ca96966e-c91b-46bf-80ae-a3ad686f5520" providerId="ADAL" clId="{E73674D6-797E-D443-8362-82742F3FAEFB}" dt="2020-08-11T16:05:04.222" v="4317" actId="20577"/>
        <pc:sldMkLst>
          <pc:docMk/>
          <pc:sldMk cId="1074105352" sldId="336"/>
        </pc:sldMkLst>
        <pc:spChg chg="mod">
          <ac:chgData name="Bob Higgie" userId="ca96966e-c91b-46bf-80ae-a3ad686f5520" providerId="ADAL" clId="{E73674D6-797E-D443-8362-82742F3FAEFB}" dt="2020-08-11T16:05:04.222" v="4317" actId="20577"/>
          <ac:spMkLst>
            <pc:docMk/>
            <pc:sldMk cId="1074105352" sldId="336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1T15:56:41.687" v="3953" actId="20577"/>
          <ac:spMkLst>
            <pc:docMk/>
            <pc:sldMk cId="1074105352" sldId="336"/>
            <ac:spMk id="4" creationId="{7D3CEC35-7F80-8242-815C-295506DF092F}"/>
          </ac:spMkLst>
        </pc:spChg>
      </pc:sldChg>
      <pc:sldChg chg="addSp modSp add mod">
        <pc:chgData name="Bob Higgie" userId="ca96966e-c91b-46bf-80ae-a3ad686f5520" providerId="ADAL" clId="{E73674D6-797E-D443-8362-82742F3FAEFB}" dt="2020-08-12T15:05:15.524" v="4407" actId="20577"/>
        <pc:sldMkLst>
          <pc:docMk/>
          <pc:sldMk cId="2667290750" sldId="337"/>
        </pc:sldMkLst>
        <pc:spChg chg="mod">
          <ac:chgData name="Bob Higgie" userId="ca96966e-c91b-46bf-80ae-a3ad686f5520" providerId="ADAL" clId="{E73674D6-797E-D443-8362-82742F3FAEFB}" dt="2020-08-12T15:03:31.475" v="4395" actId="20577"/>
          <ac:spMkLst>
            <pc:docMk/>
            <pc:sldMk cId="2667290750" sldId="337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5:05:15.524" v="4407" actId="20577"/>
          <ac:spMkLst>
            <pc:docMk/>
            <pc:sldMk cId="2667290750" sldId="337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E73674D6-797E-D443-8362-82742F3FAEFB}" dt="2020-08-12T15:01:03.520" v="4369" actId="14734"/>
          <ac:graphicFrameMkLst>
            <pc:docMk/>
            <pc:sldMk cId="2667290750" sldId="337"/>
            <ac:graphicFrameMk id="2" creationId="{104E7B80-5BCF-DC48-83C6-9DD4572A2687}"/>
          </ac:graphicFrameMkLst>
        </pc:graphicFrameChg>
        <pc:graphicFrameChg chg="add mod modGraphic">
          <ac:chgData name="Bob Higgie" userId="ca96966e-c91b-46bf-80ae-a3ad686f5520" providerId="ADAL" clId="{E73674D6-797E-D443-8362-82742F3FAEFB}" dt="2020-08-12T15:03:38.286" v="4396" actId="1076"/>
          <ac:graphicFrameMkLst>
            <pc:docMk/>
            <pc:sldMk cId="2667290750" sldId="337"/>
            <ac:graphicFrameMk id="5" creationId="{794BB3F2-8BFB-334F-895C-E6497211237B}"/>
          </ac:graphicFrameMkLst>
        </pc:graphicFrameChg>
      </pc:sldChg>
      <pc:sldChg chg="addSp delSp modSp add mod">
        <pc:chgData name="Bob Higgie" userId="ca96966e-c91b-46bf-80ae-a3ad686f5520" providerId="ADAL" clId="{E73674D6-797E-D443-8362-82742F3FAEFB}" dt="2020-08-12T18:44:58.749" v="6417" actId="20577"/>
        <pc:sldMkLst>
          <pc:docMk/>
          <pc:sldMk cId="646913703" sldId="338"/>
        </pc:sldMkLst>
        <pc:spChg chg="mod">
          <ac:chgData name="Bob Higgie" userId="ca96966e-c91b-46bf-80ae-a3ad686f5520" providerId="ADAL" clId="{E73674D6-797E-D443-8362-82742F3FAEFB}" dt="2020-08-12T18:44:58.749" v="6417" actId="20577"/>
          <ac:spMkLst>
            <pc:docMk/>
            <pc:sldMk cId="646913703" sldId="338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5:05:29.212" v="4416" actId="20577"/>
          <ac:spMkLst>
            <pc:docMk/>
            <pc:sldMk cId="646913703" sldId="338"/>
            <ac:spMk id="4" creationId="{7D3CEC35-7F80-8242-815C-295506DF092F}"/>
          </ac:spMkLst>
        </pc:spChg>
        <pc:graphicFrameChg chg="del modGraphic">
          <ac:chgData name="Bob Higgie" userId="ca96966e-c91b-46bf-80ae-a3ad686f5520" providerId="ADAL" clId="{E73674D6-797E-D443-8362-82742F3FAEFB}" dt="2020-08-12T15:04:56.524" v="4400" actId="478"/>
          <ac:graphicFrameMkLst>
            <pc:docMk/>
            <pc:sldMk cId="646913703" sldId="338"/>
            <ac:graphicFrameMk id="2" creationId="{104E7B80-5BCF-DC48-83C6-9DD4572A2687}"/>
          </ac:graphicFrameMkLst>
        </pc:graphicFrameChg>
        <pc:graphicFrameChg chg="del">
          <ac:chgData name="Bob Higgie" userId="ca96966e-c91b-46bf-80ae-a3ad686f5520" providerId="ADAL" clId="{E73674D6-797E-D443-8362-82742F3FAEFB}" dt="2020-08-12T15:04:49.884" v="4398" actId="478"/>
          <ac:graphicFrameMkLst>
            <pc:docMk/>
            <pc:sldMk cId="646913703" sldId="338"/>
            <ac:graphicFrameMk id="5" creationId="{794BB3F2-8BFB-334F-895C-E6497211237B}"/>
          </ac:graphicFrameMkLst>
        </pc:graphicFrameChg>
        <pc:picChg chg="add mod">
          <ac:chgData name="Bob Higgie" userId="ca96966e-c91b-46bf-80ae-a3ad686f5520" providerId="ADAL" clId="{E73674D6-797E-D443-8362-82742F3FAEFB}" dt="2020-08-12T15:06:31.814" v="4522" actId="14100"/>
          <ac:picMkLst>
            <pc:docMk/>
            <pc:sldMk cId="646913703" sldId="338"/>
            <ac:picMk id="1026" creationId="{F18556AE-552E-E447-8B22-AAC07B16F284}"/>
          </ac:picMkLst>
        </pc:picChg>
        <pc:picChg chg="add mod">
          <ac:chgData name="Bob Higgie" userId="ca96966e-c91b-46bf-80ae-a3ad686f5520" providerId="ADAL" clId="{E73674D6-797E-D443-8362-82742F3FAEFB}" dt="2020-08-12T15:07:13.362" v="4543" actId="1037"/>
          <ac:picMkLst>
            <pc:docMk/>
            <pc:sldMk cId="646913703" sldId="338"/>
            <ac:picMk id="1028" creationId="{C93C3D1D-D346-504E-88DA-AC2AF0CA2E24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12T15:28:40.489" v="4714" actId="20577"/>
        <pc:sldMkLst>
          <pc:docMk/>
          <pc:sldMk cId="2479134949" sldId="339"/>
        </pc:sldMkLst>
        <pc:spChg chg="mod">
          <ac:chgData name="Bob Higgie" userId="ca96966e-c91b-46bf-80ae-a3ad686f5520" providerId="ADAL" clId="{E73674D6-797E-D443-8362-82742F3FAEFB}" dt="2020-08-12T15:28:40.489" v="4714" actId="20577"/>
          <ac:spMkLst>
            <pc:docMk/>
            <pc:sldMk cId="2479134949" sldId="339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5:26:13.961" v="4601" actId="20577"/>
          <ac:spMkLst>
            <pc:docMk/>
            <pc:sldMk cId="2479134949" sldId="339"/>
            <ac:spMk id="4" creationId="{7D3CEC35-7F80-8242-815C-295506DF092F}"/>
          </ac:spMkLst>
        </pc:spChg>
        <pc:picChg chg="del">
          <ac:chgData name="Bob Higgie" userId="ca96966e-c91b-46bf-80ae-a3ad686f5520" providerId="ADAL" clId="{E73674D6-797E-D443-8362-82742F3FAEFB}" dt="2020-08-12T15:27:03.811" v="4688" actId="478"/>
          <ac:picMkLst>
            <pc:docMk/>
            <pc:sldMk cId="2479134949" sldId="339"/>
            <ac:picMk id="1026" creationId="{F18556AE-552E-E447-8B22-AAC07B16F284}"/>
          </ac:picMkLst>
        </pc:picChg>
        <pc:picChg chg="del">
          <ac:chgData name="Bob Higgie" userId="ca96966e-c91b-46bf-80ae-a3ad686f5520" providerId="ADAL" clId="{E73674D6-797E-D443-8362-82742F3FAEFB}" dt="2020-08-12T15:27:05.085" v="4689" actId="478"/>
          <ac:picMkLst>
            <pc:docMk/>
            <pc:sldMk cId="2479134949" sldId="339"/>
            <ac:picMk id="1028" creationId="{C93C3D1D-D346-504E-88DA-AC2AF0CA2E24}"/>
          </ac:picMkLst>
        </pc:picChg>
        <pc:picChg chg="add mod">
          <ac:chgData name="Bob Higgie" userId="ca96966e-c91b-46bf-80ae-a3ad686f5520" providerId="ADAL" clId="{E73674D6-797E-D443-8362-82742F3FAEFB}" dt="2020-08-12T15:28:00.672" v="4698" actId="1076"/>
          <ac:picMkLst>
            <pc:docMk/>
            <pc:sldMk cId="2479134949" sldId="339"/>
            <ac:picMk id="2050" creationId="{658B4C11-B6B8-EE43-B132-E632D35C960B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12T15:33:23.165" v="4865" actId="1076"/>
        <pc:sldMkLst>
          <pc:docMk/>
          <pc:sldMk cId="966606899" sldId="340"/>
        </pc:sldMkLst>
        <pc:spChg chg="mod">
          <ac:chgData name="Bob Higgie" userId="ca96966e-c91b-46bf-80ae-a3ad686f5520" providerId="ADAL" clId="{E73674D6-797E-D443-8362-82742F3FAEFB}" dt="2020-08-12T15:32:09.333" v="4862" actId="20577"/>
          <ac:spMkLst>
            <pc:docMk/>
            <pc:sldMk cId="966606899" sldId="340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5:29:19.207" v="4729" actId="20577"/>
          <ac:spMkLst>
            <pc:docMk/>
            <pc:sldMk cId="966606899" sldId="340"/>
            <ac:spMk id="4" creationId="{7D3CEC35-7F80-8242-815C-295506DF092F}"/>
          </ac:spMkLst>
        </pc:spChg>
        <pc:picChg chg="del">
          <ac:chgData name="Bob Higgie" userId="ca96966e-c91b-46bf-80ae-a3ad686f5520" providerId="ADAL" clId="{E73674D6-797E-D443-8362-82742F3FAEFB}" dt="2020-08-12T15:29:05.345" v="4716" actId="478"/>
          <ac:picMkLst>
            <pc:docMk/>
            <pc:sldMk cId="966606899" sldId="340"/>
            <ac:picMk id="2050" creationId="{658B4C11-B6B8-EE43-B132-E632D35C960B}"/>
          </ac:picMkLst>
        </pc:picChg>
        <pc:picChg chg="add mod">
          <ac:chgData name="Bob Higgie" userId="ca96966e-c91b-46bf-80ae-a3ad686f5520" providerId="ADAL" clId="{E73674D6-797E-D443-8362-82742F3FAEFB}" dt="2020-08-12T15:33:23.165" v="4865" actId="1076"/>
          <ac:picMkLst>
            <pc:docMk/>
            <pc:sldMk cId="966606899" sldId="340"/>
            <ac:picMk id="3074" creationId="{2B817F92-A579-BA48-BB57-192505B45E2A}"/>
          </ac:picMkLst>
        </pc:picChg>
      </pc:sldChg>
      <pc:sldChg chg="addSp delSp modSp add mod">
        <pc:chgData name="Bob Higgie" userId="ca96966e-c91b-46bf-80ae-a3ad686f5520" providerId="ADAL" clId="{E73674D6-797E-D443-8362-82742F3FAEFB}" dt="2020-08-12T15:53:12.122" v="4944" actId="20577"/>
        <pc:sldMkLst>
          <pc:docMk/>
          <pc:sldMk cId="3927728634" sldId="341"/>
        </pc:sldMkLst>
        <pc:spChg chg="mod">
          <ac:chgData name="Bob Higgie" userId="ca96966e-c91b-46bf-80ae-a3ad686f5520" providerId="ADAL" clId="{E73674D6-797E-D443-8362-82742F3FAEFB}" dt="2020-08-12T15:53:12.122" v="4944" actId="20577"/>
          <ac:spMkLst>
            <pc:docMk/>
            <pc:sldMk cId="3927728634" sldId="341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5:33:51.075" v="4869" actId="20577"/>
          <ac:spMkLst>
            <pc:docMk/>
            <pc:sldMk cId="3927728634" sldId="341"/>
            <ac:spMk id="4" creationId="{7D3CEC35-7F80-8242-815C-295506DF092F}"/>
          </ac:spMkLst>
        </pc:spChg>
        <pc:picChg chg="del">
          <ac:chgData name="Bob Higgie" userId="ca96966e-c91b-46bf-80ae-a3ad686f5520" providerId="ADAL" clId="{E73674D6-797E-D443-8362-82742F3FAEFB}" dt="2020-08-12T15:34:30.977" v="4929" actId="478"/>
          <ac:picMkLst>
            <pc:docMk/>
            <pc:sldMk cId="3927728634" sldId="341"/>
            <ac:picMk id="3074" creationId="{2B817F92-A579-BA48-BB57-192505B45E2A}"/>
          </ac:picMkLst>
        </pc:picChg>
        <pc:picChg chg="add mod">
          <ac:chgData name="Bob Higgie" userId="ca96966e-c91b-46bf-80ae-a3ad686f5520" providerId="ADAL" clId="{E73674D6-797E-D443-8362-82742F3FAEFB}" dt="2020-08-12T15:52:39.628" v="4936" actId="1076"/>
          <ac:picMkLst>
            <pc:docMk/>
            <pc:sldMk cId="3927728634" sldId="341"/>
            <ac:picMk id="4098" creationId="{BF992C79-E733-1846-A4EC-B05146EE2F37}"/>
          </ac:picMkLst>
        </pc:picChg>
      </pc:sldChg>
      <pc:sldChg chg="addSp delSp modSp add mod ord">
        <pc:chgData name="Bob Higgie" userId="ca96966e-c91b-46bf-80ae-a3ad686f5520" providerId="ADAL" clId="{E73674D6-797E-D443-8362-82742F3FAEFB}" dt="2020-08-12T16:05:26.996" v="5280" actId="20577"/>
        <pc:sldMkLst>
          <pc:docMk/>
          <pc:sldMk cId="4113348175" sldId="342"/>
        </pc:sldMkLst>
        <pc:spChg chg="mod">
          <ac:chgData name="Bob Higgie" userId="ca96966e-c91b-46bf-80ae-a3ad686f5520" providerId="ADAL" clId="{E73674D6-797E-D443-8362-82742F3FAEFB}" dt="2020-08-12T16:05:26.996" v="5280" actId="20577"/>
          <ac:spMkLst>
            <pc:docMk/>
            <pc:sldMk cId="4113348175" sldId="342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5:59:48.124" v="4948" actId="20577"/>
          <ac:spMkLst>
            <pc:docMk/>
            <pc:sldMk cId="4113348175" sldId="342"/>
            <ac:spMk id="4" creationId="{7D3CEC35-7F80-8242-815C-295506DF092F}"/>
          </ac:spMkLst>
        </pc:spChg>
        <pc:spChg chg="add mod">
          <ac:chgData name="Bob Higgie" userId="ca96966e-c91b-46bf-80ae-a3ad686f5520" providerId="ADAL" clId="{E73674D6-797E-D443-8362-82742F3FAEFB}" dt="2020-08-12T16:04:35.012" v="5198" actId="1076"/>
          <ac:spMkLst>
            <pc:docMk/>
            <pc:sldMk cId="4113348175" sldId="342"/>
            <ac:spMk id="8" creationId="{18FE1C78-70D5-8547-9E21-8EF961DA5137}"/>
          </ac:spMkLst>
        </pc:spChg>
        <pc:picChg chg="del">
          <ac:chgData name="Bob Higgie" userId="ca96966e-c91b-46bf-80ae-a3ad686f5520" providerId="ADAL" clId="{E73674D6-797E-D443-8362-82742F3FAEFB}" dt="2020-08-12T15:59:52.061" v="4949" actId="478"/>
          <ac:picMkLst>
            <pc:docMk/>
            <pc:sldMk cId="4113348175" sldId="342"/>
            <ac:picMk id="4098" creationId="{BF992C79-E733-1846-A4EC-B05146EE2F37}"/>
          </ac:picMkLst>
        </pc:picChg>
        <pc:cxnChg chg="add mod">
          <ac:chgData name="Bob Higgie" userId="ca96966e-c91b-46bf-80ae-a3ad686f5520" providerId="ADAL" clId="{E73674D6-797E-D443-8362-82742F3FAEFB}" dt="2020-08-12T16:03:59.721" v="5194" actId="692"/>
          <ac:cxnSpMkLst>
            <pc:docMk/>
            <pc:sldMk cId="4113348175" sldId="342"/>
            <ac:cxnSpMk id="5" creationId="{CB6F7006-0550-7F46-B324-A3EF67FE4654}"/>
          </ac:cxnSpMkLst>
        </pc:cxnChg>
        <pc:cxnChg chg="add mod">
          <ac:chgData name="Bob Higgie" userId="ca96966e-c91b-46bf-80ae-a3ad686f5520" providerId="ADAL" clId="{E73674D6-797E-D443-8362-82742F3FAEFB}" dt="2020-08-12T16:03:59.721" v="5194" actId="692"/>
          <ac:cxnSpMkLst>
            <pc:docMk/>
            <pc:sldMk cId="4113348175" sldId="342"/>
            <ac:cxnSpMk id="7" creationId="{376D6951-0D7B-2244-A957-F10D778855E3}"/>
          </ac:cxnSpMkLst>
        </pc:cxnChg>
      </pc:sldChg>
      <pc:sldChg chg="addSp delSp modSp add mod">
        <pc:chgData name="Bob Higgie" userId="ca96966e-c91b-46bf-80ae-a3ad686f5520" providerId="ADAL" clId="{E73674D6-797E-D443-8362-82742F3FAEFB}" dt="2020-08-12T18:46:23.516" v="6418" actId="20577"/>
        <pc:sldMkLst>
          <pc:docMk/>
          <pc:sldMk cId="3413893048" sldId="343"/>
        </pc:sldMkLst>
        <pc:spChg chg="add mod">
          <ac:chgData name="Bob Higgie" userId="ca96966e-c91b-46bf-80ae-a3ad686f5520" providerId="ADAL" clId="{E73674D6-797E-D443-8362-82742F3FAEFB}" dt="2020-08-12T16:29:40.020" v="5655" actId="1076"/>
          <ac:spMkLst>
            <pc:docMk/>
            <pc:sldMk cId="3413893048" sldId="343"/>
            <ac:spMk id="2" creationId="{0D0331ED-1D45-A144-93D9-7388751D6AE9}"/>
          </ac:spMkLst>
        </pc:spChg>
        <pc:spChg chg="mod">
          <ac:chgData name="Bob Higgie" userId="ca96966e-c91b-46bf-80ae-a3ad686f5520" providerId="ADAL" clId="{E73674D6-797E-D443-8362-82742F3FAEFB}" dt="2020-08-12T18:46:23.516" v="6418" actId="20577"/>
          <ac:spMkLst>
            <pc:docMk/>
            <pc:sldMk cId="3413893048" sldId="343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6:07:12.239" v="5285" actId="20577"/>
          <ac:spMkLst>
            <pc:docMk/>
            <pc:sldMk cId="3413893048" sldId="343"/>
            <ac:spMk id="4" creationId="{7D3CEC35-7F80-8242-815C-295506DF092F}"/>
          </ac:spMkLst>
        </pc:spChg>
        <pc:spChg chg="del">
          <ac:chgData name="Bob Higgie" userId="ca96966e-c91b-46bf-80ae-a3ad686f5520" providerId="ADAL" clId="{E73674D6-797E-D443-8362-82742F3FAEFB}" dt="2020-08-12T16:07:30.587" v="5300" actId="478"/>
          <ac:spMkLst>
            <pc:docMk/>
            <pc:sldMk cId="3413893048" sldId="343"/>
            <ac:spMk id="8" creationId="{18FE1C78-70D5-8547-9E21-8EF961DA5137}"/>
          </ac:spMkLst>
        </pc:spChg>
        <pc:spChg chg="add mod">
          <ac:chgData name="Bob Higgie" userId="ca96966e-c91b-46bf-80ae-a3ad686f5520" providerId="ADAL" clId="{E73674D6-797E-D443-8362-82742F3FAEFB}" dt="2020-08-12T16:30:30.005" v="5664" actId="1076"/>
          <ac:spMkLst>
            <pc:docMk/>
            <pc:sldMk cId="3413893048" sldId="343"/>
            <ac:spMk id="9" creationId="{5C9A17A7-5E39-BF40-81E3-C39770961EFF}"/>
          </ac:spMkLst>
        </pc:spChg>
        <pc:spChg chg="add mod">
          <ac:chgData name="Bob Higgie" userId="ca96966e-c91b-46bf-80ae-a3ad686f5520" providerId="ADAL" clId="{E73674D6-797E-D443-8362-82742F3FAEFB}" dt="2020-08-12T16:29:42.954" v="5656" actId="1076"/>
          <ac:spMkLst>
            <pc:docMk/>
            <pc:sldMk cId="3413893048" sldId="343"/>
            <ac:spMk id="10" creationId="{A6DE98FB-9DFC-F743-AFE5-7CB79F4D8E16}"/>
          </ac:spMkLst>
        </pc:spChg>
        <pc:spChg chg="add mod">
          <ac:chgData name="Bob Higgie" userId="ca96966e-c91b-46bf-80ae-a3ad686f5520" providerId="ADAL" clId="{E73674D6-797E-D443-8362-82742F3FAEFB}" dt="2020-08-12T16:36:00.530" v="5698" actId="1076"/>
          <ac:spMkLst>
            <pc:docMk/>
            <pc:sldMk cId="3413893048" sldId="343"/>
            <ac:spMk id="13" creationId="{4087D722-FD18-7347-A6AA-16F63A31EE9B}"/>
          </ac:spMkLst>
        </pc:spChg>
        <pc:spChg chg="add del mod">
          <ac:chgData name="Bob Higgie" userId="ca96966e-c91b-46bf-80ae-a3ad686f5520" providerId="ADAL" clId="{E73674D6-797E-D443-8362-82742F3FAEFB}" dt="2020-08-12T16:29:31.180" v="5654"/>
          <ac:spMkLst>
            <pc:docMk/>
            <pc:sldMk cId="3413893048" sldId="343"/>
            <ac:spMk id="16" creationId="{E0BBB15B-A38B-FA4C-AF86-F2A35FA7AB14}"/>
          </ac:spMkLst>
        </pc:spChg>
        <pc:spChg chg="add mod">
          <ac:chgData name="Bob Higgie" userId="ca96966e-c91b-46bf-80ae-a3ad686f5520" providerId="ADAL" clId="{E73674D6-797E-D443-8362-82742F3FAEFB}" dt="2020-08-12T16:30:46.170" v="5666" actId="1076"/>
          <ac:spMkLst>
            <pc:docMk/>
            <pc:sldMk cId="3413893048" sldId="343"/>
            <ac:spMk id="19" creationId="{4A067C55-E986-1F4F-9357-C03A84582D31}"/>
          </ac:spMkLst>
        </pc:spChg>
        <pc:spChg chg="add mod">
          <ac:chgData name="Bob Higgie" userId="ca96966e-c91b-46bf-80ae-a3ad686f5520" providerId="ADAL" clId="{E73674D6-797E-D443-8362-82742F3FAEFB}" dt="2020-08-12T16:30:54.226" v="5668" actId="1076"/>
          <ac:spMkLst>
            <pc:docMk/>
            <pc:sldMk cId="3413893048" sldId="343"/>
            <ac:spMk id="22" creationId="{187E35E2-0015-CD48-A91B-F0DAB50E42E3}"/>
          </ac:spMkLst>
        </pc:spChg>
        <pc:spChg chg="add mod">
          <ac:chgData name="Bob Higgie" userId="ca96966e-c91b-46bf-80ae-a3ad686f5520" providerId="ADAL" clId="{E73674D6-797E-D443-8362-82742F3FAEFB}" dt="2020-08-12T16:43:53.754" v="5831" actId="1076"/>
          <ac:spMkLst>
            <pc:docMk/>
            <pc:sldMk cId="3413893048" sldId="343"/>
            <ac:spMk id="23" creationId="{4DFB47A4-35F3-3C44-BCEF-2CEE7090B321}"/>
          </ac:spMkLst>
        </pc:spChg>
        <pc:spChg chg="add mod">
          <ac:chgData name="Bob Higgie" userId="ca96966e-c91b-46bf-80ae-a3ad686f5520" providerId="ADAL" clId="{E73674D6-797E-D443-8362-82742F3FAEFB}" dt="2020-08-12T16:44:08.854" v="5849" actId="1038"/>
          <ac:spMkLst>
            <pc:docMk/>
            <pc:sldMk cId="3413893048" sldId="343"/>
            <ac:spMk id="27" creationId="{747E6E29-989A-5C49-91C5-F64DF8313163}"/>
          </ac:spMkLst>
        </pc:spChg>
        <pc:spChg chg="add mod">
          <ac:chgData name="Bob Higgie" userId="ca96966e-c91b-46bf-80ae-a3ad686f5520" providerId="ADAL" clId="{E73674D6-797E-D443-8362-82742F3FAEFB}" dt="2020-08-12T16:44:56.536" v="5856" actId="1036"/>
          <ac:spMkLst>
            <pc:docMk/>
            <pc:sldMk cId="3413893048" sldId="343"/>
            <ac:spMk id="40" creationId="{AE74A1EC-9674-5045-B2AD-974570D726E2}"/>
          </ac:spMkLst>
        </pc:spChg>
        <pc:cxnChg chg="del">
          <ac:chgData name="Bob Higgie" userId="ca96966e-c91b-46bf-80ae-a3ad686f5520" providerId="ADAL" clId="{E73674D6-797E-D443-8362-82742F3FAEFB}" dt="2020-08-12T16:07:30.587" v="5300" actId="478"/>
          <ac:cxnSpMkLst>
            <pc:docMk/>
            <pc:sldMk cId="3413893048" sldId="343"/>
            <ac:cxnSpMk id="5" creationId="{CB6F7006-0550-7F46-B324-A3EF67FE4654}"/>
          </ac:cxnSpMkLst>
        </pc:cxnChg>
        <pc:cxnChg chg="del">
          <ac:chgData name="Bob Higgie" userId="ca96966e-c91b-46bf-80ae-a3ad686f5520" providerId="ADAL" clId="{E73674D6-797E-D443-8362-82742F3FAEFB}" dt="2020-08-12T16:07:30.587" v="5300" actId="478"/>
          <ac:cxnSpMkLst>
            <pc:docMk/>
            <pc:sldMk cId="3413893048" sldId="343"/>
            <ac:cxnSpMk id="7" creationId="{376D6951-0D7B-2244-A957-F10D778855E3}"/>
          </ac:cxnSpMkLst>
        </pc:cxnChg>
        <pc:cxnChg chg="add mod">
          <ac:chgData name="Bob Higgie" userId="ca96966e-c91b-46bf-80ae-a3ad686f5520" providerId="ADAL" clId="{E73674D6-797E-D443-8362-82742F3FAEFB}" dt="2020-08-12T16:33:09.308" v="5685" actId="692"/>
          <ac:cxnSpMkLst>
            <pc:docMk/>
            <pc:sldMk cId="3413893048" sldId="343"/>
            <ac:cxnSpMk id="11" creationId="{77FA729B-48F6-5442-85DB-131A69BF383C}"/>
          </ac:cxnSpMkLst>
        </pc:cxnChg>
        <pc:cxnChg chg="add mod">
          <ac:chgData name="Bob Higgie" userId="ca96966e-c91b-46bf-80ae-a3ad686f5520" providerId="ADAL" clId="{E73674D6-797E-D443-8362-82742F3FAEFB}" dt="2020-08-12T16:30:24.526" v="5663" actId="1076"/>
          <ac:cxnSpMkLst>
            <pc:docMk/>
            <pc:sldMk cId="3413893048" sldId="343"/>
            <ac:cxnSpMk id="12" creationId="{FCADBB36-7D19-1F42-8CD9-7FDA53E3C7CA}"/>
          </ac:cxnSpMkLst>
        </pc:cxnChg>
        <pc:cxnChg chg="add del mod">
          <ac:chgData name="Bob Higgie" userId="ca96966e-c91b-46bf-80ae-a3ad686f5520" providerId="ADAL" clId="{E73674D6-797E-D443-8362-82742F3FAEFB}" dt="2020-08-12T16:29:31.180" v="5654"/>
          <ac:cxnSpMkLst>
            <pc:docMk/>
            <pc:sldMk cId="3413893048" sldId="343"/>
            <ac:cxnSpMk id="14" creationId="{8EE8C02C-989B-264D-B6E2-FDA725838DC1}"/>
          </ac:cxnSpMkLst>
        </pc:cxnChg>
        <pc:cxnChg chg="add del mod">
          <ac:chgData name="Bob Higgie" userId="ca96966e-c91b-46bf-80ae-a3ad686f5520" providerId="ADAL" clId="{E73674D6-797E-D443-8362-82742F3FAEFB}" dt="2020-08-12T16:29:31.180" v="5654"/>
          <ac:cxnSpMkLst>
            <pc:docMk/>
            <pc:sldMk cId="3413893048" sldId="343"/>
            <ac:cxnSpMk id="15" creationId="{0DAC385D-2ECF-9647-9317-127CCFA4496A}"/>
          </ac:cxnSpMkLst>
        </pc:cxnChg>
        <pc:cxnChg chg="add mod">
          <ac:chgData name="Bob Higgie" userId="ca96966e-c91b-46bf-80ae-a3ad686f5520" providerId="ADAL" clId="{E73674D6-797E-D443-8362-82742F3FAEFB}" dt="2020-08-12T16:42:01.970" v="5824" actId="14100"/>
          <ac:cxnSpMkLst>
            <pc:docMk/>
            <pc:sldMk cId="3413893048" sldId="343"/>
            <ac:cxnSpMk id="17" creationId="{5EF88DA9-3BD3-D648-A413-0171C4C24194}"/>
          </ac:cxnSpMkLst>
        </pc:cxnChg>
        <pc:cxnChg chg="add mod">
          <ac:chgData name="Bob Higgie" userId="ca96966e-c91b-46bf-80ae-a3ad686f5520" providerId="ADAL" clId="{E73674D6-797E-D443-8362-82742F3FAEFB}" dt="2020-08-12T16:30:46.170" v="5666" actId="1076"/>
          <ac:cxnSpMkLst>
            <pc:docMk/>
            <pc:sldMk cId="3413893048" sldId="343"/>
            <ac:cxnSpMk id="18" creationId="{1A855D37-1CCE-F746-AD57-F5167ADB42D7}"/>
          </ac:cxnSpMkLst>
        </pc:cxnChg>
        <pc:cxnChg chg="add mod">
          <ac:chgData name="Bob Higgie" userId="ca96966e-c91b-46bf-80ae-a3ad686f5520" providerId="ADAL" clId="{E73674D6-797E-D443-8362-82742F3FAEFB}" dt="2020-08-12T16:42:05.817" v="5825" actId="14100"/>
          <ac:cxnSpMkLst>
            <pc:docMk/>
            <pc:sldMk cId="3413893048" sldId="343"/>
            <ac:cxnSpMk id="20" creationId="{30B6EBEF-5332-C845-9B7F-6E2ECD1A48A9}"/>
          </ac:cxnSpMkLst>
        </pc:cxnChg>
        <pc:cxnChg chg="add mod">
          <ac:chgData name="Bob Higgie" userId="ca96966e-c91b-46bf-80ae-a3ad686f5520" providerId="ADAL" clId="{E73674D6-797E-D443-8362-82742F3FAEFB}" dt="2020-08-12T16:30:54.226" v="5668" actId="1076"/>
          <ac:cxnSpMkLst>
            <pc:docMk/>
            <pc:sldMk cId="3413893048" sldId="343"/>
            <ac:cxnSpMk id="21" creationId="{FAF379FE-E896-734F-9BDA-C4C8BE54F65E}"/>
          </ac:cxnSpMkLst>
        </pc:cxnChg>
        <pc:cxnChg chg="add mod">
          <ac:chgData name="Bob Higgie" userId="ca96966e-c91b-46bf-80ae-a3ad686f5520" providerId="ADAL" clId="{E73674D6-797E-D443-8362-82742F3FAEFB}" dt="2020-08-12T16:44:08.854" v="5849" actId="1038"/>
          <ac:cxnSpMkLst>
            <pc:docMk/>
            <pc:sldMk cId="3413893048" sldId="343"/>
            <ac:cxnSpMk id="25" creationId="{E925178A-5E8A-3C4F-89A9-6860080DDAC4}"/>
          </ac:cxnSpMkLst>
        </pc:cxnChg>
        <pc:cxnChg chg="add mod">
          <ac:chgData name="Bob Higgie" userId="ca96966e-c91b-46bf-80ae-a3ad686f5520" providerId="ADAL" clId="{E73674D6-797E-D443-8362-82742F3FAEFB}" dt="2020-08-12T16:44:08.854" v="5849" actId="1038"/>
          <ac:cxnSpMkLst>
            <pc:docMk/>
            <pc:sldMk cId="3413893048" sldId="343"/>
            <ac:cxnSpMk id="26" creationId="{DC41445A-9133-C546-B986-2EA640A48350}"/>
          </ac:cxnSpMkLst>
        </pc:cxnChg>
        <pc:cxnChg chg="add mod">
          <ac:chgData name="Bob Higgie" userId="ca96966e-c91b-46bf-80ae-a3ad686f5520" providerId="ADAL" clId="{E73674D6-797E-D443-8362-82742F3FAEFB}" dt="2020-08-12T16:43:18.722" v="5830" actId="692"/>
          <ac:cxnSpMkLst>
            <pc:docMk/>
            <pc:sldMk cId="3413893048" sldId="343"/>
            <ac:cxnSpMk id="32" creationId="{FCE58A8A-F4B1-6A48-9E23-AD3A416256D6}"/>
          </ac:cxnSpMkLst>
        </pc:cxnChg>
        <pc:cxnChg chg="add mod">
          <ac:chgData name="Bob Higgie" userId="ca96966e-c91b-46bf-80ae-a3ad686f5520" providerId="ADAL" clId="{E73674D6-797E-D443-8362-82742F3FAEFB}" dt="2020-08-12T16:40:25.717" v="5820" actId="14100"/>
          <ac:cxnSpMkLst>
            <pc:docMk/>
            <pc:sldMk cId="3413893048" sldId="343"/>
            <ac:cxnSpMk id="34" creationId="{74E942A2-A56F-8942-87AD-51B283B7F39E}"/>
          </ac:cxnSpMkLst>
        </pc:cxnChg>
        <pc:cxnChg chg="add mod">
          <ac:chgData name="Bob Higgie" userId="ca96966e-c91b-46bf-80ae-a3ad686f5520" providerId="ADAL" clId="{E73674D6-797E-D443-8362-82742F3FAEFB}" dt="2020-08-12T16:42:37.872" v="5829" actId="692"/>
          <ac:cxnSpMkLst>
            <pc:docMk/>
            <pc:sldMk cId="3413893048" sldId="343"/>
            <ac:cxnSpMk id="38" creationId="{7EAF382A-6A17-BA4E-879F-313EF4F27676}"/>
          </ac:cxnSpMkLst>
        </pc:cxnChg>
        <pc:cxnChg chg="add mod">
          <ac:chgData name="Bob Higgie" userId="ca96966e-c91b-46bf-80ae-a3ad686f5520" providerId="ADAL" clId="{E73674D6-797E-D443-8362-82742F3FAEFB}" dt="2020-08-12T16:44:56.536" v="5856" actId="1036"/>
          <ac:cxnSpMkLst>
            <pc:docMk/>
            <pc:sldMk cId="3413893048" sldId="343"/>
            <ac:cxnSpMk id="39" creationId="{1FE16181-AB7A-7347-BDA9-38F2FEF19817}"/>
          </ac:cxnSpMkLst>
        </pc:cxnChg>
      </pc:sldChg>
      <pc:sldChg chg="addSp delSp modSp add mod">
        <pc:chgData name="Bob Higgie" userId="ca96966e-c91b-46bf-80ae-a3ad686f5520" providerId="ADAL" clId="{E73674D6-797E-D443-8362-82742F3FAEFB}" dt="2020-08-12T18:42:30.343" v="6416" actId="313"/>
        <pc:sldMkLst>
          <pc:docMk/>
          <pc:sldMk cId="2841810960" sldId="344"/>
        </pc:sldMkLst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2" creationId="{0D0331ED-1D45-A144-93D9-7388751D6AE9}"/>
          </ac:spMkLst>
        </pc:spChg>
        <pc:spChg chg="mod">
          <ac:chgData name="Bob Higgie" userId="ca96966e-c91b-46bf-80ae-a3ad686f5520" providerId="ADAL" clId="{E73674D6-797E-D443-8362-82742F3FAEFB}" dt="2020-08-12T18:42:30.343" v="6416" actId="313"/>
          <ac:spMkLst>
            <pc:docMk/>
            <pc:sldMk cId="2841810960" sldId="344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6:49:14.038" v="5927" actId="20577"/>
          <ac:spMkLst>
            <pc:docMk/>
            <pc:sldMk cId="2841810960" sldId="344"/>
            <ac:spMk id="4" creationId="{7D3CEC35-7F80-8242-815C-295506DF092F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9" creationId="{5C9A17A7-5E39-BF40-81E3-C39770961EFF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10" creationId="{A6DE98FB-9DFC-F743-AFE5-7CB79F4D8E16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13" creationId="{4087D722-FD18-7347-A6AA-16F63A31EE9B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19" creationId="{4A067C55-E986-1F4F-9357-C03A84582D31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22" creationId="{187E35E2-0015-CD48-A91B-F0DAB50E42E3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23" creationId="{4DFB47A4-35F3-3C44-BCEF-2CEE7090B321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27" creationId="{747E6E29-989A-5C49-91C5-F64DF8313163}"/>
          </ac:spMkLst>
        </pc:spChg>
        <pc:spChg chg="del">
          <ac:chgData name="Bob Higgie" userId="ca96966e-c91b-46bf-80ae-a3ad686f5520" providerId="ADAL" clId="{E73674D6-797E-D443-8362-82742F3FAEFB}" dt="2020-08-12T16:45:58.145" v="5858" actId="478"/>
          <ac:spMkLst>
            <pc:docMk/>
            <pc:sldMk cId="2841810960" sldId="344"/>
            <ac:spMk id="40" creationId="{AE74A1EC-9674-5045-B2AD-974570D726E2}"/>
          </ac:spMkLst>
        </pc:spChg>
        <pc:graphicFrameChg chg="add mod modGraphic">
          <ac:chgData name="Bob Higgie" userId="ca96966e-c91b-46bf-80ae-a3ad686f5520" providerId="ADAL" clId="{E73674D6-797E-D443-8362-82742F3FAEFB}" dt="2020-08-12T16:55:59.523" v="6230" actId="1035"/>
          <ac:graphicFrameMkLst>
            <pc:docMk/>
            <pc:sldMk cId="2841810960" sldId="344"/>
            <ac:graphicFrameMk id="5" creationId="{5F538278-EC55-B841-B253-E03CB093E74C}"/>
          </ac:graphicFrameMkLst>
        </pc:graphicFrame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11" creationId="{77FA729B-48F6-5442-85DB-131A69BF383C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12" creationId="{FCADBB36-7D19-1F42-8CD9-7FDA53E3C7CA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17" creationId="{5EF88DA9-3BD3-D648-A413-0171C4C24194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18" creationId="{1A855D37-1CCE-F746-AD57-F5167ADB42D7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20" creationId="{30B6EBEF-5332-C845-9B7F-6E2ECD1A48A9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21" creationId="{FAF379FE-E896-734F-9BDA-C4C8BE54F65E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25" creationId="{E925178A-5E8A-3C4F-89A9-6860080DDAC4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26" creationId="{DC41445A-9133-C546-B986-2EA640A48350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32" creationId="{FCE58A8A-F4B1-6A48-9E23-AD3A416256D6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34" creationId="{74E942A2-A56F-8942-87AD-51B283B7F39E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38" creationId="{7EAF382A-6A17-BA4E-879F-313EF4F27676}"/>
          </ac:cxnSpMkLst>
        </pc:cxnChg>
        <pc:cxnChg chg="del">
          <ac:chgData name="Bob Higgie" userId="ca96966e-c91b-46bf-80ae-a3ad686f5520" providerId="ADAL" clId="{E73674D6-797E-D443-8362-82742F3FAEFB}" dt="2020-08-12T16:45:58.145" v="5858" actId="478"/>
          <ac:cxnSpMkLst>
            <pc:docMk/>
            <pc:sldMk cId="2841810960" sldId="344"/>
            <ac:cxnSpMk id="39" creationId="{1FE16181-AB7A-7347-BDA9-38F2FEF19817}"/>
          </ac:cxnSpMkLst>
        </pc:cxnChg>
      </pc:sldChg>
      <pc:sldChg chg="delSp modSp add mod">
        <pc:chgData name="Bob Higgie" userId="ca96966e-c91b-46bf-80ae-a3ad686f5520" providerId="ADAL" clId="{E73674D6-797E-D443-8362-82742F3FAEFB}" dt="2020-08-12T19:41:32.543" v="6750" actId="20577"/>
        <pc:sldMkLst>
          <pc:docMk/>
          <pc:sldMk cId="505667211" sldId="345"/>
        </pc:sldMkLst>
        <pc:spChg chg="mod">
          <ac:chgData name="Bob Higgie" userId="ca96966e-c91b-46bf-80ae-a3ad686f5520" providerId="ADAL" clId="{E73674D6-797E-D443-8362-82742F3FAEFB}" dt="2020-08-12T19:41:32.543" v="6750" actId="20577"/>
          <ac:spMkLst>
            <pc:docMk/>
            <pc:sldMk cId="505667211" sldId="345"/>
            <ac:spMk id="3" creationId="{5D417AE7-4056-EE47-985A-6A2604CFFEAE}"/>
          </ac:spMkLst>
        </pc:spChg>
        <pc:spChg chg="mod">
          <ac:chgData name="Bob Higgie" userId="ca96966e-c91b-46bf-80ae-a3ad686f5520" providerId="ADAL" clId="{E73674D6-797E-D443-8362-82742F3FAEFB}" dt="2020-08-12T18:47:01.417" v="6429" actId="20577"/>
          <ac:spMkLst>
            <pc:docMk/>
            <pc:sldMk cId="505667211" sldId="345"/>
            <ac:spMk id="4" creationId="{7D3CEC35-7F80-8242-815C-295506DF092F}"/>
          </ac:spMkLst>
        </pc:spChg>
        <pc:graphicFrameChg chg="del">
          <ac:chgData name="Bob Higgie" userId="ca96966e-c91b-46bf-80ae-a3ad686f5520" providerId="ADAL" clId="{E73674D6-797E-D443-8362-82742F3FAEFB}" dt="2020-08-12T18:47:07.183" v="6430" actId="478"/>
          <ac:graphicFrameMkLst>
            <pc:docMk/>
            <pc:sldMk cId="505667211" sldId="345"/>
            <ac:graphicFrameMk id="5" creationId="{5F538278-EC55-B841-B253-E03CB093E74C}"/>
          </ac:graphicFrameMkLst>
        </pc:graphicFrameChg>
      </pc:sldChg>
    </pc:docChg>
  </pc:docChgLst>
  <pc:docChgLst>
    <pc:chgData name="Bob Higgie" userId="ca96966e-c91b-46bf-80ae-a3ad686f5520" providerId="ADAL" clId="{F4DBC4E6-DDEF-8A48-AA8E-A4FCA0A1F0ED}"/>
    <pc:docChg chg="custSel modSld">
      <pc:chgData name="Bob Higgie" userId="ca96966e-c91b-46bf-80ae-a3ad686f5520" providerId="ADAL" clId="{F4DBC4E6-DDEF-8A48-AA8E-A4FCA0A1F0ED}" dt="2020-09-06T12:30:02.328" v="706" actId="20577"/>
      <pc:docMkLst>
        <pc:docMk/>
      </pc:docMkLst>
      <pc:sldChg chg="modSp mod">
        <pc:chgData name="Bob Higgie" userId="ca96966e-c91b-46bf-80ae-a3ad686f5520" providerId="ADAL" clId="{F4DBC4E6-DDEF-8A48-AA8E-A4FCA0A1F0ED}" dt="2020-09-06T12:10:21.334" v="8" actId="20577"/>
        <pc:sldMkLst>
          <pc:docMk/>
          <pc:sldMk cId="953201921" sldId="321"/>
        </pc:sldMkLst>
        <pc:graphicFrameChg chg="modGraphic">
          <ac:chgData name="Bob Higgie" userId="ca96966e-c91b-46bf-80ae-a3ad686f5520" providerId="ADAL" clId="{F4DBC4E6-DDEF-8A48-AA8E-A4FCA0A1F0ED}" dt="2020-09-06T12:10:21.334" v="8" actId="20577"/>
          <ac:graphicFrameMkLst>
            <pc:docMk/>
            <pc:sldMk cId="953201921" sldId="321"/>
            <ac:graphicFrameMk id="7" creationId="{EB66A1A2-DC52-8949-AC47-458AB916C8F9}"/>
          </ac:graphicFrameMkLst>
        </pc:graphicFrameChg>
      </pc:sldChg>
      <pc:sldChg chg="modNotesTx">
        <pc:chgData name="Bob Higgie" userId="ca96966e-c91b-46bf-80ae-a3ad686f5520" providerId="ADAL" clId="{F4DBC4E6-DDEF-8A48-AA8E-A4FCA0A1F0ED}" dt="2020-09-06T12:18:40.049" v="275" actId="20577"/>
        <pc:sldMkLst>
          <pc:docMk/>
          <pc:sldMk cId="118690755" sldId="322"/>
        </pc:sldMkLst>
      </pc:sldChg>
      <pc:sldChg chg="modNotesTx">
        <pc:chgData name="Bob Higgie" userId="ca96966e-c91b-46bf-80ae-a3ad686f5520" providerId="ADAL" clId="{F4DBC4E6-DDEF-8A48-AA8E-A4FCA0A1F0ED}" dt="2020-09-06T12:20:50.097" v="388" actId="20577"/>
        <pc:sldMkLst>
          <pc:docMk/>
          <pc:sldMk cId="2965986040" sldId="327"/>
        </pc:sldMkLst>
      </pc:sldChg>
      <pc:sldChg chg="modNotesTx">
        <pc:chgData name="Bob Higgie" userId="ca96966e-c91b-46bf-80ae-a3ad686f5520" providerId="ADAL" clId="{F4DBC4E6-DDEF-8A48-AA8E-A4FCA0A1F0ED}" dt="2020-09-06T12:22:37.983" v="472" actId="20577"/>
        <pc:sldMkLst>
          <pc:docMk/>
          <pc:sldMk cId="4120052535" sldId="329"/>
        </pc:sldMkLst>
      </pc:sldChg>
      <pc:sldChg chg="modNotesTx">
        <pc:chgData name="Bob Higgie" userId="ca96966e-c91b-46bf-80ae-a3ad686f5520" providerId="ADAL" clId="{F4DBC4E6-DDEF-8A48-AA8E-A4FCA0A1F0ED}" dt="2020-09-06T12:24:10.507" v="603" actId="20577"/>
        <pc:sldMkLst>
          <pc:docMk/>
          <pc:sldMk cId="1031863379" sldId="331"/>
        </pc:sldMkLst>
      </pc:sldChg>
      <pc:sldChg chg="modNotesTx">
        <pc:chgData name="Bob Higgie" userId="ca96966e-c91b-46bf-80ae-a3ad686f5520" providerId="ADAL" clId="{F4DBC4E6-DDEF-8A48-AA8E-A4FCA0A1F0ED}" dt="2020-09-06T12:25:20.911" v="641" actId="20577"/>
        <pc:sldMkLst>
          <pc:docMk/>
          <pc:sldMk cId="940006048" sldId="333"/>
        </pc:sldMkLst>
      </pc:sldChg>
      <pc:sldChg chg="modSp mod">
        <pc:chgData name="Bob Higgie" userId="ca96966e-c91b-46bf-80ae-a3ad686f5520" providerId="ADAL" clId="{F4DBC4E6-DDEF-8A48-AA8E-A4FCA0A1F0ED}" dt="2020-09-06T12:29:02.713" v="678" actId="20577"/>
        <pc:sldMkLst>
          <pc:docMk/>
          <pc:sldMk cId="1074105352" sldId="336"/>
        </pc:sldMkLst>
        <pc:spChg chg="mod">
          <ac:chgData name="Bob Higgie" userId="ca96966e-c91b-46bf-80ae-a3ad686f5520" providerId="ADAL" clId="{F4DBC4E6-DDEF-8A48-AA8E-A4FCA0A1F0ED}" dt="2020-09-06T12:29:02.713" v="678" actId="20577"/>
          <ac:spMkLst>
            <pc:docMk/>
            <pc:sldMk cId="1074105352" sldId="336"/>
            <ac:spMk id="3" creationId="{5D417AE7-4056-EE47-985A-6A2604CFFEAE}"/>
          </ac:spMkLst>
        </pc:spChg>
      </pc:sldChg>
      <pc:sldChg chg="modSp mod modNotesTx">
        <pc:chgData name="Bob Higgie" userId="ca96966e-c91b-46bf-80ae-a3ad686f5520" providerId="ADAL" clId="{F4DBC4E6-DDEF-8A48-AA8E-A4FCA0A1F0ED}" dt="2020-09-06T12:27:45.057" v="670" actId="20577"/>
        <pc:sldMkLst>
          <pc:docMk/>
          <pc:sldMk cId="3927728634" sldId="341"/>
        </pc:sldMkLst>
        <pc:spChg chg="mod">
          <ac:chgData name="Bob Higgie" userId="ca96966e-c91b-46bf-80ae-a3ad686f5520" providerId="ADAL" clId="{F4DBC4E6-DDEF-8A48-AA8E-A4FCA0A1F0ED}" dt="2020-09-06T12:27:15.724" v="645" actId="20577"/>
          <ac:spMkLst>
            <pc:docMk/>
            <pc:sldMk cId="3927728634" sldId="341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F4DBC4E6-DDEF-8A48-AA8E-A4FCA0A1F0ED}" dt="2020-08-28T20:03:17.045" v="0" actId="167"/>
        <pc:sldMkLst>
          <pc:docMk/>
          <pc:sldMk cId="3413893048" sldId="343"/>
        </pc:sldMkLst>
        <pc:spChg chg="mod">
          <ac:chgData name="Bob Higgie" userId="ca96966e-c91b-46bf-80ae-a3ad686f5520" providerId="ADAL" clId="{F4DBC4E6-DDEF-8A48-AA8E-A4FCA0A1F0ED}" dt="2020-08-28T20:03:17.045" v="0" actId="167"/>
          <ac:spMkLst>
            <pc:docMk/>
            <pc:sldMk cId="3413893048" sldId="343"/>
            <ac:spMk id="3" creationId="{5D417AE7-4056-EE47-985A-6A2604CFFEAE}"/>
          </ac:spMkLst>
        </pc:spChg>
      </pc:sldChg>
      <pc:sldChg chg="modNotesTx">
        <pc:chgData name="Bob Higgie" userId="ca96966e-c91b-46bf-80ae-a3ad686f5520" providerId="ADAL" clId="{F4DBC4E6-DDEF-8A48-AA8E-A4FCA0A1F0ED}" dt="2020-09-06T12:30:02.328" v="706" actId="20577"/>
        <pc:sldMkLst>
          <pc:docMk/>
          <pc:sldMk cId="2841810960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14A3E-FDFC-414B-8618-AA7F7B523EA3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3DD5-4F8D-6F4E-9430-DB6FD3C6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forget about transistors now (this isn’t an electronics course) and introduce our first example of abstraction – the logic gate diagram.  Abstraction – making a model that can be reused without having to rewrite all the detail.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3DD5-4F8D-6F4E-9430-DB6FD3C6A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the students to come up to the board and draw the inputs and outputs to each gate to show how it works.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3DD5-4F8D-6F4E-9430-DB6FD3C6A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7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them what do we do when we get a final carry out bit?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3DD5-4F8D-6F4E-9430-DB6FD3C6A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get them to come to the white board and show how this works with the combination of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3DD5-4F8D-6F4E-9430-DB6FD3C6A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5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white board challenge!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3DD5-4F8D-6F4E-9430-DB6FD3C6A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whiteboard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3DD5-4F8D-6F4E-9430-DB6FD3C6A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this on day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3DD5-4F8D-6F4E-9430-DB6FD3C6A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F55-2BFF-4126-AE02-F5AA42C1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Microsoft Sans Serif"/>
                <a:ea typeface="Microsoft Sans Serif"/>
                <a:cs typeface="Microsoft Sans Serif"/>
              </a:rPr>
              <a:t>Operating Systems and Architecture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A68-6289-4EAC-A555-791DA44D9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(UFCFCU-30-1)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1695-5985-BC40-9B0C-2C93B4287676}"/>
              </a:ext>
            </a:extLst>
          </p:cNvPr>
          <p:cNvSpPr/>
          <p:nvPr/>
        </p:nvSpPr>
        <p:spPr>
          <a:xfrm>
            <a:off x="1524000" y="163220"/>
            <a:ext cx="1751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digital logic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Simplify the diagram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full adder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F63E-2537-F746-A729-C7EBE0413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2833"/>
            <a:ext cx="6012583" cy="3826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48796F-C309-EF47-8705-A3F24F5EE992}"/>
              </a:ext>
            </a:extLst>
          </p:cNvPr>
          <p:cNvSpPr txBox="1"/>
          <p:nvPr/>
        </p:nvSpPr>
        <p:spPr>
          <a:xfrm>
            <a:off x="8836873" y="2387212"/>
            <a:ext cx="1151725" cy="126188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000" dirty="0"/>
              <a:t>Full adder</a:t>
            </a:r>
            <a:endParaRPr lang="en-US" sz="2000" baseline="-250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9CAF0-5F12-3A41-98A7-9B995888EAEA}"/>
              </a:ext>
            </a:extLst>
          </p:cNvPr>
          <p:cNvSpPr txBox="1"/>
          <p:nvPr/>
        </p:nvSpPr>
        <p:spPr>
          <a:xfrm>
            <a:off x="9143282" y="1619722"/>
            <a:ext cx="53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Cin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86DEF-F94C-C849-8CF3-FC916AC7E39A}"/>
              </a:ext>
            </a:extLst>
          </p:cNvPr>
          <p:cNvSpPr txBox="1"/>
          <p:nvPr/>
        </p:nvSpPr>
        <p:spPr>
          <a:xfrm>
            <a:off x="8912788" y="4236728"/>
            <a:ext cx="107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Carry out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926A48-B2A3-8443-A4F9-A071B470FFE0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9412735" y="1935892"/>
            <a:ext cx="1" cy="4513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76A145-1940-3D4F-9AB9-270ABD61AE96}"/>
              </a:ext>
            </a:extLst>
          </p:cNvPr>
          <p:cNvCxnSpPr>
            <a:cxnSpLocks/>
          </p:cNvCxnSpPr>
          <p:nvPr/>
        </p:nvCxnSpPr>
        <p:spPr>
          <a:xfrm>
            <a:off x="9451697" y="3649096"/>
            <a:ext cx="1" cy="59437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EB7917-4B1B-5545-9C91-0E15ECA8B241}"/>
              </a:ext>
            </a:extLst>
          </p:cNvPr>
          <p:cNvCxnSpPr>
            <a:cxnSpLocks/>
          </p:cNvCxnSpPr>
          <p:nvPr/>
        </p:nvCxnSpPr>
        <p:spPr>
          <a:xfrm>
            <a:off x="8187089" y="2727529"/>
            <a:ext cx="64978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95F091-103B-5349-9622-1F1007D9B98F}"/>
              </a:ext>
            </a:extLst>
          </p:cNvPr>
          <p:cNvCxnSpPr>
            <a:cxnSpLocks/>
          </p:cNvCxnSpPr>
          <p:nvPr/>
        </p:nvCxnSpPr>
        <p:spPr>
          <a:xfrm>
            <a:off x="8187089" y="3184729"/>
            <a:ext cx="64978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6087F6-A013-7B41-A167-47D017BA79C8}"/>
              </a:ext>
            </a:extLst>
          </p:cNvPr>
          <p:cNvCxnSpPr>
            <a:cxnSpLocks/>
          </p:cNvCxnSpPr>
          <p:nvPr/>
        </p:nvCxnSpPr>
        <p:spPr>
          <a:xfrm>
            <a:off x="9988597" y="2937594"/>
            <a:ext cx="64978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E293E0-9F35-7D43-9220-8B61B43AEF75}"/>
              </a:ext>
            </a:extLst>
          </p:cNvPr>
          <p:cNvSpPr txBox="1"/>
          <p:nvPr/>
        </p:nvSpPr>
        <p:spPr>
          <a:xfrm>
            <a:off x="7862305" y="2535697"/>
            <a:ext cx="53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4C110A-E6D4-4447-880C-3ADD257B5827}"/>
              </a:ext>
            </a:extLst>
          </p:cNvPr>
          <p:cNvSpPr txBox="1"/>
          <p:nvPr/>
        </p:nvSpPr>
        <p:spPr>
          <a:xfrm>
            <a:off x="7881786" y="3000063"/>
            <a:ext cx="53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601D7-33B9-4F42-9CF6-7A07087B54E2}"/>
              </a:ext>
            </a:extLst>
          </p:cNvPr>
          <p:cNvSpPr txBox="1"/>
          <p:nvPr/>
        </p:nvSpPr>
        <p:spPr>
          <a:xfrm>
            <a:off x="10638381" y="2746910"/>
            <a:ext cx="53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2211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9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4 bit adder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B0338F-F0AE-8F4A-B4E4-E4D82D8CD446}"/>
              </a:ext>
            </a:extLst>
          </p:cNvPr>
          <p:cNvSpPr txBox="1">
            <a:spLocks/>
          </p:cNvSpPr>
          <p:nvPr/>
        </p:nvSpPr>
        <p:spPr>
          <a:xfrm>
            <a:off x="990601" y="957329"/>
            <a:ext cx="6577148" cy="5262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Chain 4 full adders to make a 4 bit adder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Similarly, chain 32 full adders to make a 32 bit adder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If the last adder produces a carry out of 1, then we have run out of bits!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2B2FC3-122E-AB48-B59C-6E4C065C6FFB}"/>
              </a:ext>
            </a:extLst>
          </p:cNvPr>
          <p:cNvSpPr txBox="1"/>
          <p:nvPr/>
        </p:nvSpPr>
        <p:spPr>
          <a:xfrm>
            <a:off x="8708083" y="1477494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8A40F2-53EC-CC4A-93F2-50CAE2901D15}"/>
              </a:ext>
            </a:extLst>
          </p:cNvPr>
          <p:cNvSpPr txBox="1"/>
          <p:nvPr/>
        </p:nvSpPr>
        <p:spPr>
          <a:xfrm>
            <a:off x="8924840" y="957329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Cin</a:t>
            </a:r>
            <a:endParaRPr lang="en-US" sz="12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7145CC-3010-EB43-8899-F0FF42FA5699}"/>
              </a:ext>
            </a:extLst>
          </p:cNvPr>
          <p:cNvCxnSpPr>
            <a:cxnSpLocks/>
            <a:stCxn id="33" idx="2"/>
            <a:endCxn id="32" idx="0"/>
          </p:cNvCxnSpPr>
          <p:nvPr/>
        </p:nvCxnSpPr>
        <p:spPr>
          <a:xfrm>
            <a:off x="9115456" y="1234328"/>
            <a:ext cx="0" cy="2431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DA55B9-5B77-6C48-BA13-57A72E714D35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9089066" y="2423940"/>
            <a:ext cx="0" cy="24345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E5FE73-482D-9D41-BEAB-A091444720E4}"/>
              </a:ext>
            </a:extLst>
          </p:cNvPr>
          <p:cNvCxnSpPr>
            <a:cxnSpLocks/>
          </p:cNvCxnSpPr>
          <p:nvPr/>
        </p:nvCxnSpPr>
        <p:spPr>
          <a:xfrm>
            <a:off x="8312602" y="1704121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178201-D733-214F-8056-2CBE70FCCA2F}"/>
              </a:ext>
            </a:extLst>
          </p:cNvPr>
          <p:cNvCxnSpPr>
            <a:cxnSpLocks/>
          </p:cNvCxnSpPr>
          <p:nvPr/>
        </p:nvCxnSpPr>
        <p:spPr>
          <a:xfrm flipV="1">
            <a:off x="8312602" y="2073535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48FCB6-7251-3B46-B9E5-504326DAFC47}"/>
              </a:ext>
            </a:extLst>
          </p:cNvPr>
          <p:cNvCxnSpPr>
            <a:cxnSpLocks/>
          </p:cNvCxnSpPr>
          <p:nvPr/>
        </p:nvCxnSpPr>
        <p:spPr>
          <a:xfrm>
            <a:off x="9522829" y="1844009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E00BBAF-8195-414E-ABDA-1FD97B144159}"/>
              </a:ext>
            </a:extLst>
          </p:cNvPr>
          <p:cNvSpPr txBox="1"/>
          <p:nvPr/>
        </p:nvSpPr>
        <p:spPr>
          <a:xfrm>
            <a:off x="8057993" y="1576374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27A93B-20AA-EF4E-BD32-82415C398B53}"/>
              </a:ext>
            </a:extLst>
          </p:cNvPr>
          <p:cNvSpPr txBox="1"/>
          <p:nvPr/>
        </p:nvSpPr>
        <p:spPr>
          <a:xfrm>
            <a:off x="8045787" y="1932132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907F30-C771-B846-91F0-595DF17864B1}"/>
              </a:ext>
            </a:extLst>
          </p:cNvPr>
          <p:cNvSpPr txBox="1"/>
          <p:nvPr/>
        </p:nvSpPr>
        <p:spPr>
          <a:xfrm>
            <a:off x="9804541" y="1717027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0</a:t>
            </a:r>
            <a:endParaRPr lang="en-US" sz="1200" dirty="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7102296-EFAD-9B4B-8D7E-3F7DBD62A31B}"/>
              </a:ext>
            </a:extLst>
          </p:cNvPr>
          <p:cNvSpPr txBox="1">
            <a:spLocks/>
          </p:cNvSpPr>
          <p:nvPr/>
        </p:nvSpPr>
        <p:spPr>
          <a:xfrm>
            <a:off x="990600" y="1109729"/>
            <a:ext cx="10515600" cy="526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DA5449-5291-5B4D-AA90-7B087535844E}"/>
              </a:ext>
            </a:extLst>
          </p:cNvPr>
          <p:cNvSpPr txBox="1"/>
          <p:nvPr/>
        </p:nvSpPr>
        <p:spPr>
          <a:xfrm>
            <a:off x="8681693" y="2667397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3EB08A2-5473-8642-B44A-84827D1951C4}"/>
              </a:ext>
            </a:extLst>
          </p:cNvPr>
          <p:cNvCxnSpPr>
            <a:cxnSpLocks/>
          </p:cNvCxnSpPr>
          <p:nvPr/>
        </p:nvCxnSpPr>
        <p:spPr>
          <a:xfrm>
            <a:off x="9055897" y="3590727"/>
            <a:ext cx="0" cy="3128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F61A6F5-2B95-4341-A2C2-1FD33B1B6BA2}"/>
              </a:ext>
            </a:extLst>
          </p:cNvPr>
          <p:cNvCxnSpPr>
            <a:cxnSpLocks/>
          </p:cNvCxnSpPr>
          <p:nvPr/>
        </p:nvCxnSpPr>
        <p:spPr>
          <a:xfrm>
            <a:off x="8286212" y="2894024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9FF57D3-D32C-4141-827E-0A78F33BD67C}"/>
              </a:ext>
            </a:extLst>
          </p:cNvPr>
          <p:cNvCxnSpPr>
            <a:cxnSpLocks/>
          </p:cNvCxnSpPr>
          <p:nvPr/>
        </p:nvCxnSpPr>
        <p:spPr>
          <a:xfrm flipV="1">
            <a:off x="8286212" y="3263438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5791188-BB49-8649-9418-4053D887A60B}"/>
              </a:ext>
            </a:extLst>
          </p:cNvPr>
          <p:cNvCxnSpPr>
            <a:cxnSpLocks/>
          </p:cNvCxnSpPr>
          <p:nvPr/>
        </p:nvCxnSpPr>
        <p:spPr>
          <a:xfrm>
            <a:off x="9496439" y="3033912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7111B5E-FFAA-0844-BBDB-C753088D78A7}"/>
              </a:ext>
            </a:extLst>
          </p:cNvPr>
          <p:cNvSpPr txBox="1"/>
          <p:nvPr/>
        </p:nvSpPr>
        <p:spPr>
          <a:xfrm>
            <a:off x="8032251" y="2760162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285F04-BF16-F047-8699-6FA1B442799C}"/>
              </a:ext>
            </a:extLst>
          </p:cNvPr>
          <p:cNvSpPr txBox="1"/>
          <p:nvPr/>
        </p:nvSpPr>
        <p:spPr>
          <a:xfrm>
            <a:off x="8027454" y="3129575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59667E-9922-0844-8875-425A7E3D7D24}"/>
              </a:ext>
            </a:extLst>
          </p:cNvPr>
          <p:cNvSpPr txBox="1"/>
          <p:nvPr/>
        </p:nvSpPr>
        <p:spPr>
          <a:xfrm>
            <a:off x="9778151" y="2906930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10C642C-138E-F744-80CA-CE059AD17FAA}"/>
              </a:ext>
            </a:extLst>
          </p:cNvPr>
          <p:cNvSpPr txBox="1"/>
          <p:nvPr/>
        </p:nvSpPr>
        <p:spPr>
          <a:xfrm>
            <a:off x="8648524" y="3912166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9A7D725-0ACF-4E49-8085-AAA11F059B4F}"/>
              </a:ext>
            </a:extLst>
          </p:cNvPr>
          <p:cNvCxnSpPr>
            <a:cxnSpLocks/>
          </p:cNvCxnSpPr>
          <p:nvPr/>
        </p:nvCxnSpPr>
        <p:spPr>
          <a:xfrm>
            <a:off x="9022728" y="4835496"/>
            <a:ext cx="0" cy="3128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C6F0BD0-6340-4947-8E21-8AF715F36848}"/>
              </a:ext>
            </a:extLst>
          </p:cNvPr>
          <p:cNvCxnSpPr>
            <a:cxnSpLocks/>
          </p:cNvCxnSpPr>
          <p:nvPr/>
        </p:nvCxnSpPr>
        <p:spPr>
          <a:xfrm>
            <a:off x="8253043" y="4138793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E62CBE8-C8EB-C04D-8C9F-DD69811D674C}"/>
              </a:ext>
            </a:extLst>
          </p:cNvPr>
          <p:cNvCxnSpPr>
            <a:cxnSpLocks/>
          </p:cNvCxnSpPr>
          <p:nvPr/>
        </p:nvCxnSpPr>
        <p:spPr>
          <a:xfrm flipV="1">
            <a:off x="8253043" y="4508207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E75BE6-9B01-264F-8610-7EF70DCAD4E6}"/>
              </a:ext>
            </a:extLst>
          </p:cNvPr>
          <p:cNvCxnSpPr>
            <a:cxnSpLocks/>
          </p:cNvCxnSpPr>
          <p:nvPr/>
        </p:nvCxnSpPr>
        <p:spPr>
          <a:xfrm>
            <a:off x="9463270" y="4278681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31FF6A4-DA16-104D-B046-01FBBB368096}"/>
              </a:ext>
            </a:extLst>
          </p:cNvPr>
          <p:cNvSpPr txBox="1"/>
          <p:nvPr/>
        </p:nvSpPr>
        <p:spPr>
          <a:xfrm>
            <a:off x="8020393" y="4004478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391610-EE78-B049-9C0A-0561F8312A4F}"/>
              </a:ext>
            </a:extLst>
          </p:cNvPr>
          <p:cNvSpPr txBox="1"/>
          <p:nvPr/>
        </p:nvSpPr>
        <p:spPr>
          <a:xfrm>
            <a:off x="8020392" y="4363140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8041DF4-0684-A740-B9D5-11BA301A9BD6}"/>
              </a:ext>
            </a:extLst>
          </p:cNvPr>
          <p:cNvSpPr txBox="1"/>
          <p:nvPr/>
        </p:nvSpPr>
        <p:spPr>
          <a:xfrm>
            <a:off x="9744982" y="4151699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189C1F-FAB6-C44C-B381-5DADB0676AF1}"/>
              </a:ext>
            </a:extLst>
          </p:cNvPr>
          <p:cNvSpPr txBox="1"/>
          <p:nvPr/>
        </p:nvSpPr>
        <p:spPr>
          <a:xfrm>
            <a:off x="8613551" y="5148301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8B2FC5C-E059-5949-ADCC-747C4A73AA87}"/>
              </a:ext>
            </a:extLst>
          </p:cNvPr>
          <p:cNvCxnSpPr>
            <a:cxnSpLocks/>
          </p:cNvCxnSpPr>
          <p:nvPr/>
        </p:nvCxnSpPr>
        <p:spPr>
          <a:xfrm>
            <a:off x="8987755" y="6071631"/>
            <a:ext cx="0" cy="3128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D3EADE9-B56F-B24D-8A56-999AF08E05C5}"/>
              </a:ext>
            </a:extLst>
          </p:cNvPr>
          <p:cNvCxnSpPr>
            <a:cxnSpLocks/>
          </p:cNvCxnSpPr>
          <p:nvPr/>
        </p:nvCxnSpPr>
        <p:spPr>
          <a:xfrm>
            <a:off x="8218070" y="5374928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392370A-F639-0241-A25B-7FFA1174DC5C}"/>
              </a:ext>
            </a:extLst>
          </p:cNvPr>
          <p:cNvCxnSpPr>
            <a:cxnSpLocks/>
          </p:cNvCxnSpPr>
          <p:nvPr/>
        </p:nvCxnSpPr>
        <p:spPr>
          <a:xfrm flipV="1">
            <a:off x="8218070" y="5744342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D28611-9C8F-3749-854F-313483980038}"/>
              </a:ext>
            </a:extLst>
          </p:cNvPr>
          <p:cNvCxnSpPr>
            <a:cxnSpLocks/>
          </p:cNvCxnSpPr>
          <p:nvPr/>
        </p:nvCxnSpPr>
        <p:spPr>
          <a:xfrm>
            <a:off x="9428297" y="5514816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BB36C99-5539-A844-A1AC-097198D05DC0}"/>
              </a:ext>
            </a:extLst>
          </p:cNvPr>
          <p:cNvSpPr txBox="1"/>
          <p:nvPr/>
        </p:nvSpPr>
        <p:spPr>
          <a:xfrm>
            <a:off x="7975121" y="5237817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36FC2A-3564-E947-9B6B-BC5BB69E8BA3}"/>
              </a:ext>
            </a:extLst>
          </p:cNvPr>
          <p:cNvSpPr txBox="1"/>
          <p:nvPr/>
        </p:nvSpPr>
        <p:spPr>
          <a:xfrm>
            <a:off x="7975121" y="5602943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E137BB1-FA2B-C145-9A1E-50BA0E844477}"/>
              </a:ext>
            </a:extLst>
          </p:cNvPr>
          <p:cNvSpPr txBox="1"/>
          <p:nvPr/>
        </p:nvSpPr>
        <p:spPr>
          <a:xfrm>
            <a:off x="9710009" y="5387834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8BB091-896B-2949-8EB8-80FA9BD6B262}"/>
              </a:ext>
            </a:extLst>
          </p:cNvPr>
          <p:cNvSpPr txBox="1"/>
          <p:nvPr/>
        </p:nvSpPr>
        <p:spPr>
          <a:xfrm>
            <a:off x="8733289" y="6382651"/>
            <a:ext cx="50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005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325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4 bit subtraction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B0338F-F0AE-8F4A-B4E4-E4D82D8CD446}"/>
              </a:ext>
            </a:extLst>
          </p:cNvPr>
          <p:cNvSpPr txBox="1">
            <a:spLocks/>
          </p:cNvSpPr>
          <p:nvPr/>
        </p:nvSpPr>
        <p:spPr>
          <a:xfrm>
            <a:off x="990601" y="957329"/>
            <a:ext cx="6855070" cy="5262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For subtraction we need to flip the bits and add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We could build a separate unit for subtraction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But there is a way to use the full adder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To add 1 we can just force the first </a:t>
            </a:r>
            <a:r>
              <a:rPr lang="en-GB" sz="3200" dirty="0" err="1"/>
              <a:t>Cin</a:t>
            </a:r>
            <a:r>
              <a:rPr lang="en-GB" sz="3200" dirty="0"/>
              <a:t> to be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To flip the bits we could use a NOT gate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But we need to control whether we are adding or subtracting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GB" dirty="0"/>
            </a:b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2B2FC3-122E-AB48-B59C-6E4C065C6FFB}"/>
              </a:ext>
            </a:extLst>
          </p:cNvPr>
          <p:cNvSpPr txBox="1"/>
          <p:nvPr/>
        </p:nvSpPr>
        <p:spPr>
          <a:xfrm>
            <a:off x="8708083" y="1477494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8A40F2-53EC-CC4A-93F2-50CAE2901D15}"/>
              </a:ext>
            </a:extLst>
          </p:cNvPr>
          <p:cNvSpPr txBox="1"/>
          <p:nvPr/>
        </p:nvSpPr>
        <p:spPr>
          <a:xfrm>
            <a:off x="8924840" y="957329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Cin</a:t>
            </a:r>
            <a:endParaRPr lang="en-US" sz="12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7145CC-3010-EB43-8899-F0FF42FA5699}"/>
              </a:ext>
            </a:extLst>
          </p:cNvPr>
          <p:cNvCxnSpPr>
            <a:cxnSpLocks/>
            <a:stCxn id="33" idx="2"/>
            <a:endCxn id="32" idx="0"/>
          </p:cNvCxnSpPr>
          <p:nvPr/>
        </p:nvCxnSpPr>
        <p:spPr>
          <a:xfrm>
            <a:off x="9115456" y="1234328"/>
            <a:ext cx="0" cy="2431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DA55B9-5B77-6C48-BA13-57A72E714D35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9089066" y="2423940"/>
            <a:ext cx="0" cy="24345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E5FE73-482D-9D41-BEAB-A091444720E4}"/>
              </a:ext>
            </a:extLst>
          </p:cNvPr>
          <p:cNvCxnSpPr>
            <a:cxnSpLocks/>
          </p:cNvCxnSpPr>
          <p:nvPr/>
        </p:nvCxnSpPr>
        <p:spPr>
          <a:xfrm>
            <a:off x="8312602" y="1704121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178201-D733-214F-8056-2CBE70FCCA2F}"/>
              </a:ext>
            </a:extLst>
          </p:cNvPr>
          <p:cNvCxnSpPr>
            <a:cxnSpLocks/>
          </p:cNvCxnSpPr>
          <p:nvPr/>
        </p:nvCxnSpPr>
        <p:spPr>
          <a:xfrm flipV="1">
            <a:off x="8312602" y="2073535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48FCB6-7251-3B46-B9E5-504326DAFC47}"/>
              </a:ext>
            </a:extLst>
          </p:cNvPr>
          <p:cNvCxnSpPr>
            <a:cxnSpLocks/>
          </p:cNvCxnSpPr>
          <p:nvPr/>
        </p:nvCxnSpPr>
        <p:spPr>
          <a:xfrm>
            <a:off x="9522829" y="1844009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E00BBAF-8195-414E-ABDA-1FD97B144159}"/>
              </a:ext>
            </a:extLst>
          </p:cNvPr>
          <p:cNvSpPr txBox="1"/>
          <p:nvPr/>
        </p:nvSpPr>
        <p:spPr>
          <a:xfrm>
            <a:off x="8057993" y="1576374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27A93B-20AA-EF4E-BD32-82415C398B53}"/>
              </a:ext>
            </a:extLst>
          </p:cNvPr>
          <p:cNvSpPr txBox="1"/>
          <p:nvPr/>
        </p:nvSpPr>
        <p:spPr>
          <a:xfrm>
            <a:off x="8045787" y="1932132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907F30-C771-B846-91F0-595DF17864B1}"/>
              </a:ext>
            </a:extLst>
          </p:cNvPr>
          <p:cNvSpPr txBox="1"/>
          <p:nvPr/>
        </p:nvSpPr>
        <p:spPr>
          <a:xfrm>
            <a:off x="9804541" y="1717027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0</a:t>
            </a:r>
            <a:endParaRPr lang="en-US" sz="1200" dirty="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7102296-EFAD-9B4B-8D7E-3F7DBD62A31B}"/>
              </a:ext>
            </a:extLst>
          </p:cNvPr>
          <p:cNvSpPr txBox="1">
            <a:spLocks/>
          </p:cNvSpPr>
          <p:nvPr/>
        </p:nvSpPr>
        <p:spPr>
          <a:xfrm>
            <a:off x="990600" y="1109729"/>
            <a:ext cx="10515600" cy="526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DA5449-5291-5B4D-AA90-7B087535844E}"/>
              </a:ext>
            </a:extLst>
          </p:cNvPr>
          <p:cNvSpPr txBox="1"/>
          <p:nvPr/>
        </p:nvSpPr>
        <p:spPr>
          <a:xfrm>
            <a:off x="8681693" y="2667397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3EB08A2-5473-8642-B44A-84827D1951C4}"/>
              </a:ext>
            </a:extLst>
          </p:cNvPr>
          <p:cNvCxnSpPr>
            <a:cxnSpLocks/>
          </p:cNvCxnSpPr>
          <p:nvPr/>
        </p:nvCxnSpPr>
        <p:spPr>
          <a:xfrm>
            <a:off x="9055897" y="3590727"/>
            <a:ext cx="0" cy="3128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F61A6F5-2B95-4341-A2C2-1FD33B1B6BA2}"/>
              </a:ext>
            </a:extLst>
          </p:cNvPr>
          <p:cNvCxnSpPr>
            <a:cxnSpLocks/>
          </p:cNvCxnSpPr>
          <p:nvPr/>
        </p:nvCxnSpPr>
        <p:spPr>
          <a:xfrm>
            <a:off x="8286212" y="2894024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9FF57D3-D32C-4141-827E-0A78F33BD67C}"/>
              </a:ext>
            </a:extLst>
          </p:cNvPr>
          <p:cNvCxnSpPr>
            <a:cxnSpLocks/>
          </p:cNvCxnSpPr>
          <p:nvPr/>
        </p:nvCxnSpPr>
        <p:spPr>
          <a:xfrm flipV="1">
            <a:off x="8286212" y="3263438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5791188-BB49-8649-9418-4053D887A60B}"/>
              </a:ext>
            </a:extLst>
          </p:cNvPr>
          <p:cNvCxnSpPr>
            <a:cxnSpLocks/>
          </p:cNvCxnSpPr>
          <p:nvPr/>
        </p:nvCxnSpPr>
        <p:spPr>
          <a:xfrm>
            <a:off x="9496439" y="3033912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7111B5E-FFAA-0844-BBDB-C753088D78A7}"/>
              </a:ext>
            </a:extLst>
          </p:cNvPr>
          <p:cNvSpPr txBox="1"/>
          <p:nvPr/>
        </p:nvSpPr>
        <p:spPr>
          <a:xfrm>
            <a:off x="8032251" y="2760162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285F04-BF16-F047-8699-6FA1B442799C}"/>
              </a:ext>
            </a:extLst>
          </p:cNvPr>
          <p:cNvSpPr txBox="1"/>
          <p:nvPr/>
        </p:nvSpPr>
        <p:spPr>
          <a:xfrm>
            <a:off x="8027454" y="3129575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59667E-9922-0844-8875-425A7E3D7D24}"/>
              </a:ext>
            </a:extLst>
          </p:cNvPr>
          <p:cNvSpPr txBox="1"/>
          <p:nvPr/>
        </p:nvSpPr>
        <p:spPr>
          <a:xfrm>
            <a:off x="9778151" y="2906930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10C642C-138E-F744-80CA-CE059AD17FAA}"/>
              </a:ext>
            </a:extLst>
          </p:cNvPr>
          <p:cNvSpPr txBox="1"/>
          <p:nvPr/>
        </p:nvSpPr>
        <p:spPr>
          <a:xfrm>
            <a:off x="8648524" y="3912166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9A7D725-0ACF-4E49-8085-AAA11F059B4F}"/>
              </a:ext>
            </a:extLst>
          </p:cNvPr>
          <p:cNvCxnSpPr>
            <a:cxnSpLocks/>
          </p:cNvCxnSpPr>
          <p:nvPr/>
        </p:nvCxnSpPr>
        <p:spPr>
          <a:xfrm>
            <a:off x="9022728" y="4835496"/>
            <a:ext cx="0" cy="3128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C6F0BD0-6340-4947-8E21-8AF715F36848}"/>
              </a:ext>
            </a:extLst>
          </p:cNvPr>
          <p:cNvCxnSpPr>
            <a:cxnSpLocks/>
          </p:cNvCxnSpPr>
          <p:nvPr/>
        </p:nvCxnSpPr>
        <p:spPr>
          <a:xfrm>
            <a:off x="8253043" y="4138793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E62CBE8-C8EB-C04D-8C9F-DD69811D674C}"/>
              </a:ext>
            </a:extLst>
          </p:cNvPr>
          <p:cNvCxnSpPr>
            <a:cxnSpLocks/>
          </p:cNvCxnSpPr>
          <p:nvPr/>
        </p:nvCxnSpPr>
        <p:spPr>
          <a:xfrm flipV="1">
            <a:off x="8253043" y="4508207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E75BE6-9B01-264F-8610-7EF70DCAD4E6}"/>
              </a:ext>
            </a:extLst>
          </p:cNvPr>
          <p:cNvCxnSpPr>
            <a:cxnSpLocks/>
          </p:cNvCxnSpPr>
          <p:nvPr/>
        </p:nvCxnSpPr>
        <p:spPr>
          <a:xfrm>
            <a:off x="9463270" y="4278681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31FF6A4-DA16-104D-B046-01FBBB368096}"/>
              </a:ext>
            </a:extLst>
          </p:cNvPr>
          <p:cNvSpPr txBox="1"/>
          <p:nvPr/>
        </p:nvSpPr>
        <p:spPr>
          <a:xfrm>
            <a:off x="8020393" y="4004478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391610-EE78-B049-9C0A-0561F8312A4F}"/>
              </a:ext>
            </a:extLst>
          </p:cNvPr>
          <p:cNvSpPr txBox="1"/>
          <p:nvPr/>
        </p:nvSpPr>
        <p:spPr>
          <a:xfrm>
            <a:off x="8020392" y="4363140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8041DF4-0684-A740-B9D5-11BA301A9BD6}"/>
              </a:ext>
            </a:extLst>
          </p:cNvPr>
          <p:cNvSpPr txBox="1"/>
          <p:nvPr/>
        </p:nvSpPr>
        <p:spPr>
          <a:xfrm>
            <a:off x="9744982" y="4151699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189C1F-FAB6-C44C-B381-5DADB0676AF1}"/>
              </a:ext>
            </a:extLst>
          </p:cNvPr>
          <p:cNvSpPr txBox="1"/>
          <p:nvPr/>
        </p:nvSpPr>
        <p:spPr>
          <a:xfrm>
            <a:off x="8613551" y="5148301"/>
            <a:ext cx="814746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8B2FC5C-E059-5949-ADCC-747C4A73AA87}"/>
              </a:ext>
            </a:extLst>
          </p:cNvPr>
          <p:cNvCxnSpPr>
            <a:cxnSpLocks/>
          </p:cNvCxnSpPr>
          <p:nvPr/>
        </p:nvCxnSpPr>
        <p:spPr>
          <a:xfrm>
            <a:off x="8987755" y="6071631"/>
            <a:ext cx="0" cy="3128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D3EADE9-B56F-B24D-8A56-999AF08E05C5}"/>
              </a:ext>
            </a:extLst>
          </p:cNvPr>
          <p:cNvCxnSpPr>
            <a:cxnSpLocks/>
          </p:cNvCxnSpPr>
          <p:nvPr/>
        </p:nvCxnSpPr>
        <p:spPr>
          <a:xfrm>
            <a:off x="8218070" y="5374928"/>
            <a:ext cx="39548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392370A-F639-0241-A25B-7FFA1174DC5C}"/>
              </a:ext>
            </a:extLst>
          </p:cNvPr>
          <p:cNvCxnSpPr>
            <a:cxnSpLocks/>
          </p:cNvCxnSpPr>
          <p:nvPr/>
        </p:nvCxnSpPr>
        <p:spPr>
          <a:xfrm flipV="1">
            <a:off x="8218070" y="5744342"/>
            <a:ext cx="395481" cy="64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D28611-9C8F-3749-854F-313483980038}"/>
              </a:ext>
            </a:extLst>
          </p:cNvPr>
          <p:cNvCxnSpPr>
            <a:cxnSpLocks/>
          </p:cNvCxnSpPr>
          <p:nvPr/>
        </p:nvCxnSpPr>
        <p:spPr>
          <a:xfrm>
            <a:off x="9428297" y="5514816"/>
            <a:ext cx="34589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BB36C99-5539-A844-A1AC-097198D05DC0}"/>
              </a:ext>
            </a:extLst>
          </p:cNvPr>
          <p:cNvSpPr txBox="1"/>
          <p:nvPr/>
        </p:nvSpPr>
        <p:spPr>
          <a:xfrm>
            <a:off x="7975121" y="5237817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36FC2A-3564-E947-9B6B-BC5BB69E8BA3}"/>
              </a:ext>
            </a:extLst>
          </p:cNvPr>
          <p:cNvSpPr txBox="1"/>
          <p:nvPr/>
        </p:nvSpPr>
        <p:spPr>
          <a:xfrm>
            <a:off x="7975121" y="5602943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E137BB1-FA2B-C145-9A1E-50BA0E844477}"/>
              </a:ext>
            </a:extLst>
          </p:cNvPr>
          <p:cNvSpPr txBox="1"/>
          <p:nvPr/>
        </p:nvSpPr>
        <p:spPr>
          <a:xfrm>
            <a:off x="9710009" y="5387834"/>
            <a:ext cx="38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8BB091-896B-2949-8EB8-80FA9BD6B262}"/>
              </a:ext>
            </a:extLst>
          </p:cNvPr>
          <p:cNvSpPr txBox="1"/>
          <p:nvPr/>
        </p:nvSpPr>
        <p:spPr>
          <a:xfrm>
            <a:off x="8733289" y="6382651"/>
            <a:ext cx="50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997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an XOR gate and a control signal</a:t>
            </a:r>
          </a:p>
          <a:p>
            <a:pPr marL="0" indent="0">
              <a:buNone/>
            </a:pPr>
            <a:r>
              <a:rPr lang="en-GB" dirty="0"/>
              <a:t>The XOR gate is added to all B inputs on a multibit adder</a:t>
            </a:r>
          </a:p>
          <a:p>
            <a:pPr marL="0" indent="0">
              <a:buNone/>
            </a:pPr>
            <a:r>
              <a:rPr lang="en-GB" dirty="0"/>
              <a:t>This is the first stage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325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1 bit subtraction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8796F-C309-EF47-8705-A3F24F5EE992}"/>
              </a:ext>
            </a:extLst>
          </p:cNvPr>
          <p:cNvSpPr txBox="1"/>
          <p:nvPr/>
        </p:nvSpPr>
        <p:spPr>
          <a:xfrm>
            <a:off x="7717522" y="3522330"/>
            <a:ext cx="1151725" cy="126188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000" dirty="0"/>
              <a:t>Full adder</a:t>
            </a:r>
            <a:endParaRPr lang="en-US" sz="2000" baseline="-250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9CAF0-5F12-3A41-98A7-9B995888EAEA}"/>
              </a:ext>
            </a:extLst>
          </p:cNvPr>
          <p:cNvSpPr txBox="1"/>
          <p:nvPr/>
        </p:nvSpPr>
        <p:spPr>
          <a:xfrm>
            <a:off x="7909106" y="2188851"/>
            <a:ext cx="1151725" cy="92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  <a:p>
            <a:r>
              <a:rPr lang="en-US" dirty="0"/>
              <a:t>0 = +</a:t>
            </a:r>
          </a:p>
          <a:p>
            <a:r>
              <a:rPr lang="en-US" dirty="0"/>
              <a:t>1 =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86DEF-F94C-C849-8CF3-FC916AC7E39A}"/>
              </a:ext>
            </a:extLst>
          </p:cNvPr>
          <p:cNvSpPr txBox="1"/>
          <p:nvPr/>
        </p:nvSpPr>
        <p:spPr>
          <a:xfrm>
            <a:off x="7793437" y="5371846"/>
            <a:ext cx="107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Carry out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926A48-B2A3-8443-A4F9-A071B470FFE0}"/>
              </a:ext>
            </a:extLst>
          </p:cNvPr>
          <p:cNvCxnSpPr>
            <a:cxnSpLocks/>
          </p:cNvCxnSpPr>
          <p:nvPr/>
        </p:nvCxnSpPr>
        <p:spPr>
          <a:xfrm>
            <a:off x="8287317" y="3082132"/>
            <a:ext cx="1" cy="4513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76A145-1940-3D4F-9AB9-270ABD61AE96}"/>
              </a:ext>
            </a:extLst>
          </p:cNvPr>
          <p:cNvCxnSpPr>
            <a:cxnSpLocks/>
          </p:cNvCxnSpPr>
          <p:nvPr/>
        </p:nvCxnSpPr>
        <p:spPr>
          <a:xfrm>
            <a:off x="8332346" y="4784214"/>
            <a:ext cx="1" cy="59437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EB7917-4B1B-5545-9C91-0E15ECA8B241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525210" y="3862647"/>
            <a:ext cx="419231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95F091-103B-5349-9622-1F1007D9B98F}"/>
              </a:ext>
            </a:extLst>
          </p:cNvPr>
          <p:cNvCxnSpPr>
            <a:cxnSpLocks/>
          </p:cNvCxnSpPr>
          <p:nvPr/>
        </p:nvCxnSpPr>
        <p:spPr>
          <a:xfrm>
            <a:off x="6214533" y="4319847"/>
            <a:ext cx="150298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6087F6-A013-7B41-A167-47D017BA79C8}"/>
              </a:ext>
            </a:extLst>
          </p:cNvPr>
          <p:cNvCxnSpPr>
            <a:cxnSpLocks/>
          </p:cNvCxnSpPr>
          <p:nvPr/>
        </p:nvCxnSpPr>
        <p:spPr>
          <a:xfrm>
            <a:off x="8869246" y="4072712"/>
            <a:ext cx="64978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E293E0-9F35-7D43-9220-8B61B43AEF75}"/>
              </a:ext>
            </a:extLst>
          </p:cNvPr>
          <p:cNvSpPr txBox="1"/>
          <p:nvPr/>
        </p:nvSpPr>
        <p:spPr>
          <a:xfrm>
            <a:off x="2986302" y="3677981"/>
            <a:ext cx="53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4C110A-E6D4-4447-880C-3ADD257B5827}"/>
              </a:ext>
            </a:extLst>
          </p:cNvPr>
          <p:cNvSpPr txBox="1"/>
          <p:nvPr/>
        </p:nvSpPr>
        <p:spPr>
          <a:xfrm>
            <a:off x="2986302" y="4285682"/>
            <a:ext cx="53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601D7-33B9-4F42-9CF6-7A07087B54E2}"/>
              </a:ext>
            </a:extLst>
          </p:cNvPr>
          <p:cNvSpPr txBox="1"/>
          <p:nvPr/>
        </p:nvSpPr>
        <p:spPr>
          <a:xfrm>
            <a:off x="9519030" y="3882028"/>
            <a:ext cx="88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CB9B6-DEAF-4D42-BCA5-F687924E2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107" y="3984680"/>
            <a:ext cx="1340668" cy="670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ED8D5-EFD9-6C49-9AC4-88AF5EFE078D}"/>
              </a:ext>
            </a:extLst>
          </p:cNvPr>
          <p:cNvCxnSpPr>
            <a:cxnSpLocks/>
          </p:cNvCxnSpPr>
          <p:nvPr/>
        </p:nvCxnSpPr>
        <p:spPr>
          <a:xfrm flipH="1">
            <a:off x="3525210" y="4452649"/>
            <a:ext cx="1597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CFD1E817-D068-594E-B5AC-C643A83E0F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22334" y="3296669"/>
            <a:ext cx="3171050" cy="888693"/>
          </a:xfrm>
          <a:prstGeom prst="bentConnector3">
            <a:avLst>
              <a:gd name="adj1" fmla="val 101929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E4BFD7D1-0FC6-7445-8935-88F9309F67E7}"/>
              </a:ext>
            </a:extLst>
          </p:cNvPr>
          <p:cNvSpPr/>
          <p:nvPr/>
        </p:nvSpPr>
        <p:spPr>
          <a:xfrm>
            <a:off x="8263964" y="3271377"/>
            <a:ext cx="45719" cy="45719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6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So far: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have a unit that can add and subtract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have introduced the concept of control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Where do the inputs come from and where does the output go?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need to store data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progress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437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6024335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Gates can be connected to form flip flops</a:t>
            </a:r>
          </a:p>
          <a:p>
            <a:pPr lvl="1" fontAlgn="base"/>
            <a:r>
              <a:rPr lang="en-GB" dirty="0"/>
              <a:t>Devices which retain a state until flipped into another state</a:t>
            </a:r>
          </a:p>
          <a:p>
            <a:pPr lvl="1" fontAlgn="base"/>
            <a:endParaRPr lang="en-GB" dirty="0"/>
          </a:p>
          <a:p>
            <a:pPr fontAlgn="base"/>
            <a:r>
              <a:rPr lang="en-GB" dirty="0"/>
              <a:t>The D type flip flop</a:t>
            </a:r>
          </a:p>
          <a:p>
            <a:pPr lvl="1" fontAlgn="base"/>
            <a:r>
              <a:rPr lang="en-GB" dirty="0"/>
              <a:t>Data appears on input D</a:t>
            </a:r>
          </a:p>
          <a:p>
            <a:pPr lvl="1" fontAlgn="base"/>
            <a:r>
              <a:rPr lang="en-GB" dirty="0"/>
              <a:t>CK is a clock input</a:t>
            </a:r>
          </a:p>
          <a:p>
            <a:pPr lvl="1" fontAlgn="base"/>
            <a:r>
              <a:rPr lang="en-GB" dirty="0"/>
              <a:t>The value on D will only change when the clock value is 1</a:t>
            </a:r>
          </a:p>
          <a:p>
            <a:pPr lvl="1" fontAlgn="base"/>
            <a:r>
              <a:rPr lang="en-GB" dirty="0"/>
              <a:t>Therefore the value of D is stored until there is a clock signal</a:t>
            </a:r>
          </a:p>
          <a:p>
            <a:pPr lvl="1"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flip flop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E3EFD-2E58-E54A-B0A4-F195E1BE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35" y="2078049"/>
            <a:ext cx="4351110" cy="43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0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Series of D type flip flops can form registers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fastest form of storage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Integrated into the CPU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to: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Hold data values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Hold addresses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Hold status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Hold instructions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registers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52C58-B94D-6846-A502-75CD57A0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127" y="1605484"/>
            <a:ext cx="36576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registers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52C58-B94D-6846-A502-75CD57A0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98" y="1391892"/>
            <a:ext cx="1654616" cy="221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4F973-75AF-2C42-BE21-CF468F85A274}"/>
              </a:ext>
            </a:extLst>
          </p:cNvPr>
          <p:cNvSpPr txBox="1"/>
          <p:nvPr/>
        </p:nvSpPr>
        <p:spPr>
          <a:xfrm>
            <a:off x="8338394" y="1355931"/>
            <a:ext cx="794940" cy="89255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C043A9-6898-014B-A13F-F01F8875E7AC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8737597" y="2248483"/>
            <a:ext cx="0" cy="20220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1E639A-82A4-5D4B-9F5B-695CD981CE80}"/>
              </a:ext>
            </a:extLst>
          </p:cNvPr>
          <p:cNvCxnSpPr>
            <a:cxnSpLocks/>
          </p:cNvCxnSpPr>
          <p:nvPr/>
        </p:nvCxnSpPr>
        <p:spPr>
          <a:xfrm>
            <a:off x="7942913" y="1582559"/>
            <a:ext cx="3858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9C04DC-F6AC-1E42-9C04-18923607321F}"/>
              </a:ext>
            </a:extLst>
          </p:cNvPr>
          <p:cNvCxnSpPr>
            <a:cxnSpLocks/>
          </p:cNvCxnSpPr>
          <p:nvPr/>
        </p:nvCxnSpPr>
        <p:spPr>
          <a:xfrm>
            <a:off x="7932691" y="2085410"/>
            <a:ext cx="385867" cy="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3ACB2-1394-FF44-B6A9-D690360FE40F}"/>
              </a:ext>
            </a:extLst>
          </p:cNvPr>
          <p:cNvCxnSpPr>
            <a:cxnSpLocks/>
          </p:cNvCxnSpPr>
          <p:nvPr/>
        </p:nvCxnSpPr>
        <p:spPr>
          <a:xfrm>
            <a:off x="9153140" y="1722447"/>
            <a:ext cx="33748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80E736-4A70-5E45-BEBB-E87DD7EA9A51}"/>
              </a:ext>
            </a:extLst>
          </p:cNvPr>
          <p:cNvSpPr txBox="1"/>
          <p:nvPr/>
        </p:nvSpPr>
        <p:spPr>
          <a:xfrm>
            <a:off x="8338394" y="2450684"/>
            <a:ext cx="794940" cy="89255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ctr"/>
            <a:r>
              <a:rPr lang="en-US" sz="1400" dirty="0"/>
              <a:t>Full adder</a:t>
            </a:r>
            <a:endParaRPr lang="en-US" sz="1400" baseline="-25000" dirty="0"/>
          </a:p>
          <a:p>
            <a:endParaRPr lang="en-US" sz="1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FDC21B-410D-4540-8772-30024D8D86BC}"/>
              </a:ext>
            </a:extLst>
          </p:cNvPr>
          <p:cNvCxnSpPr>
            <a:cxnSpLocks/>
          </p:cNvCxnSpPr>
          <p:nvPr/>
        </p:nvCxnSpPr>
        <p:spPr>
          <a:xfrm>
            <a:off x="8745767" y="3346890"/>
            <a:ext cx="0" cy="31674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1BB47B-193F-644C-B3A3-E47CF3D19ED4}"/>
              </a:ext>
            </a:extLst>
          </p:cNvPr>
          <p:cNvCxnSpPr>
            <a:cxnSpLocks/>
          </p:cNvCxnSpPr>
          <p:nvPr/>
        </p:nvCxnSpPr>
        <p:spPr>
          <a:xfrm>
            <a:off x="7942913" y="2596328"/>
            <a:ext cx="3858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6E8F1D-78D9-6842-954A-7CF2472A40FA}"/>
              </a:ext>
            </a:extLst>
          </p:cNvPr>
          <p:cNvCxnSpPr>
            <a:cxnSpLocks/>
          </p:cNvCxnSpPr>
          <p:nvPr/>
        </p:nvCxnSpPr>
        <p:spPr>
          <a:xfrm>
            <a:off x="7916523" y="3092712"/>
            <a:ext cx="3858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79B204-5C71-E948-87F3-E5536AC1D5B9}"/>
              </a:ext>
            </a:extLst>
          </p:cNvPr>
          <p:cNvCxnSpPr>
            <a:cxnSpLocks/>
          </p:cNvCxnSpPr>
          <p:nvPr/>
        </p:nvCxnSpPr>
        <p:spPr>
          <a:xfrm>
            <a:off x="9153510" y="2912350"/>
            <a:ext cx="33748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73C826BB-04CD-B641-87C5-08C08F6B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41" y="862067"/>
            <a:ext cx="4488829" cy="5556662"/>
          </a:xfrm>
        </p:spPr>
        <p:txBody>
          <a:bodyPr/>
          <a:lstStyle/>
          <a:p>
            <a:r>
              <a:rPr lang="en-US" dirty="0"/>
              <a:t>Two bit adder</a:t>
            </a:r>
          </a:p>
          <a:p>
            <a:pPr lvl="1"/>
            <a:r>
              <a:rPr lang="en-US" dirty="0"/>
              <a:t>Both numbers to be added appear on D</a:t>
            </a:r>
            <a:r>
              <a:rPr lang="en-US" baseline="-25000" dirty="0"/>
              <a:t>0</a:t>
            </a:r>
            <a:r>
              <a:rPr lang="en-US" dirty="0"/>
              <a:t> - D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When CP is 1, the data is clocked into the adders and the result is available at the output</a:t>
            </a:r>
          </a:p>
          <a:p>
            <a:pPr lvl="1"/>
            <a:r>
              <a:rPr lang="en-GB" dirty="0"/>
              <a:t>The clock is required to time and control all the functions</a:t>
            </a:r>
          </a:p>
          <a:p>
            <a:pPr marL="457200" lvl="1" indent="0">
              <a:buNone/>
            </a:pPr>
            <a:endParaRPr lang="en-US" baseline="-250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4B669B3-2AFE-2841-A07E-DAE22298D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05" y="3805993"/>
            <a:ext cx="4623977" cy="25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24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Arrays of D type flip flops are called SRAM</a:t>
            </a:r>
          </a:p>
          <a:p>
            <a:pPr fontAlgn="base"/>
            <a:r>
              <a:rPr lang="en-GB" dirty="0"/>
              <a:t>RAM for Random Access Memory</a:t>
            </a:r>
          </a:p>
          <a:p>
            <a:pPr fontAlgn="base"/>
            <a:r>
              <a:rPr lang="en-GB" dirty="0"/>
              <a:t>S for static</a:t>
            </a:r>
          </a:p>
          <a:p>
            <a:pPr lvl="1" fontAlgn="base"/>
            <a:r>
              <a:rPr lang="en-GB" dirty="0"/>
              <a:t>So long as power is applied, SRAM will retain its value, it does not need to be refreshed</a:t>
            </a:r>
          </a:p>
          <a:p>
            <a:pPr lvl="1" fontAlgn="base"/>
            <a:r>
              <a:rPr lang="en-GB" dirty="0"/>
              <a:t>This means all accesses are for required functions, and are not overhead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24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err="1">
                <a:solidFill>
                  <a:srgbClr val="F1307C"/>
                </a:solidFill>
                <a:latin typeface="Helvetica "/>
                <a:cs typeface="Gotham Book" pitchFamily="50" charset="0"/>
              </a:rPr>
              <a:t>sRAM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410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A bitwise AND takes two equal-length binary values and performs the logical AND operation on each pair of the corresponding bits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fontAlgn="base"/>
            <a:r>
              <a:rPr lang="en-GB" dirty="0"/>
              <a:t>A bitwise OR takes two equal-length binary values and performs the logical OR operation on each pair of the corresponding bits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bitwise AND OR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04E7B80-5BCF-DC48-83C6-9DD4572A2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85283"/>
              </p:ext>
            </p:extLst>
          </p:nvPr>
        </p:nvGraphicFramePr>
        <p:xfrm>
          <a:off x="1138540" y="2024955"/>
          <a:ext cx="293365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55">
                  <a:extLst>
                    <a:ext uri="{9D8B030D-6E8A-4147-A177-3AD203B41FA5}">
                      <a16:colId xmlns:a16="http://schemas.microsoft.com/office/drawing/2014/main" val="3493269337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4165055351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3129248410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1192622505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3006548302"/>
                    </a:ext>
                  </a:extLst>
                </a:gridCol>
              </a:tblGrid>
              <a:tr h="360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27321"/>
                  </a:ext>
                </a:extLst>
              </a:tr>
              <a:tr h="360404">
                <a:tc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54607"/>
                  </a:ext>
                </a:extLst>
              </a:tr>
              <a:tr h="360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313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4BB3F2-8BFB-334F-895C-E64972112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27714"/>
              </p:ext>
            </p:extLst>
          </p:nvPr>
        </p:nvGraphicFramePr>
        <p:xfrm>
          <a:off x="1138539" y="4417984"/>
          <a:ext cx="293365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55">
                  <a:extLst>
                    <a:ext uri="{9D8B030D-6E8A-4147-A177-3AD203B41FA5}">
                      <a16:colId xmlns:a16="http://schemas.microsoft.com/office/drawing/2014/main" val="3493269337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4165055351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3129248410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1192622505"/>
                    </a:ext>
                  </a:extLst>
                </a:gridCol>
                <a:gridCol w="569426">
                  <a:extLst>
                    <a:ext uri="{9D8B030D-6E8A-4147-A177-3AD203B41FA5}">
                      <a16:colId xmlns:a16="http://schemas.microsoft.com/office/drawing/2014/main" val="3006548302"/>
                    </a:ext>
                  </a:extLst>
                </a:gridCol>
              </a:tblGrid>
              <a:tr h="360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27321"/>
                  </a:ext>
                </a:extLst>
              </a:tr>
              <a:tr h="360404">
                <a:tc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54607"/>
                  </a:ext>
                </a:extLst>
              </a:tr>
              <a:tr h="360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31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9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After completing this section of the module you will be able to: 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Describe and explain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computer architecture, </a:t>
            </a:r>
            <a:r>
              <a:rPr lang="en-GB" dirty="0">
                <a:latin typeface="Arial" panose="020B0604020202020204" pitchFamily="34" charset="0"/>
              </a:rPr>
              <a:t>digital logic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and machine level representation of data (number systems)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/>
              <a:t>digital logic</a:t>
            </a:r>
          </a:p>
          <a:p>
            <a:pPr lvl="1"/>
            <a:r>
              <a:rPr lang="en-GB"/>
              <a:t>static </a:t>
            </a:r>
            <a:r>
              <a:rPr lang="en-GB" dirty="0"/>
              <a:t>and dynamic digital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72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outcomes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768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Bitwise operations are very common and implemented in hardware</a:t>
            </a:r>
          </a:p>
          <a:p>
            <a:pPr lvl="1" fontAlgn="base"/>
            <a:r>
              <a:rPr lang="en-GB" dirty="0"/>
              <a:t>A collection of AND and OR gates</a:t>
            </a:r>
          </a:p>
          <a:p>
            <a:pPr lvl="1" fontAlgn="base"/>
            <a:r>
              <a:rPr lang="en-GB" dirty="0"/>
              <a:t>These examples are for 32 bits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3419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bitwise AND OR hardware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8556AE-552E-E447-8B22-AAC07B16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473324"/>
            <a:ext cx="5029305" cy="22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3C3D1D-D346-504E-88DA-AC2AF0CA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28" y="2473324"/>
            <a:ext cx="4979674" cy="22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1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These units are combined with the adder to form a 32 bit ALU</a:t>
            </a:r>
            <a:br>
              <a:rPr lang="en-GB" dirty="0"/>
            </a:br>
            <a:r>
              <a:rPr lang="en-GB" dirty="0"/>
              <a:t>Arithmetic Logic Unit</a:t>
            </a:r>
          </a:p>
          <a:p>
            <a:pPr marL="457200" lvl="1" indent="0" fontAlgn="base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90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ALU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8B4C11-B6B8-EE43-B132-E632D35C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14" y="2184788"/>
            <a:ext cx="3951728" cy="35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3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06366" cy="553091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We need one more component – the multiplexor</a:t>
            </a:r>
          </a:p>
          <a:p>
            <a:pPr lvl="1" fontAlgn="base"/>
            <a:r>
              <a:rPr lang="en-GB" dirty="0"/>
              <a:t>Selects an input to go to the output depending on the value of the control </a:t>
            </a:r>
          </a:p>
          <a:p>
            <a:pPr marL="457200" lvl="1" indent="0" fontAlgn="base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69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multiplexor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817F92-A579-BA48-BB57-192505B4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99" y="2142000"/>
            <a:ext cx="4673168" cy="31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0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06366" cy="553091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We use two multiplexors to select the outputs from the 3 units</a:t>
            </a:r>
          </a:p>
          <a:p>
            <a:pPr lvl="1"/>
            <a:r>
              <a:rPr lang="en-GB" dirty="0"/>
              <a:t>When c</a:t>
            </a:r>
            <a:r>
              <a:rPr lang="en-GB" baseline="-25000" dirty="0"/>
              <a:t>0</a:t>
            </a:r>
            <a:r>
              <a:rPr lang="en-GB" dirty="0"/>
              <a:t>=0, the AND OR result is A AND B, and the ADDSUB result is A + B.</a:t>
            </a:r>
          </a:p>
          <a:p>
            <a:pPr lvl="1"/>
            <a:r>
              <a:rPr lang="en-GB" dirty="0"/>
              <a:t>When c</a:t>
            </a:r>
            <a:r>
              <a:rPr lang="en-GB" baseline="-25000" dirty="0"/>
              <a:t>0</a:t>
            </a:r>
            <a:r>
              <a:rPr lang="en-GB" dirty="0"/>
              <a:t>=1, the AND OR result is A OR B, and the ADDSUB result is A - B.</a:t>
            </a:r>
          </a:p>
          <a:p>
            <a:pPr fontAlgn="base"/>
            <a:endParaRPr lang="en-GB" dirty="0"/>
          </a:p>
          <a:p>
            <a:pPr marL="457200" lvl="1" indent="0" fontAlgn="base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90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ALU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992C79-E733-1846-A4EC-B05146EE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83" y="2464181"/>
            <a:ext cx="7512510" cy="41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28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06366" cy="553091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The 32 bit ALU has 32 wires in parallel coming from the registers and leaving the unit.</a:t>
            </a:r>
          </a:p>
          <a:p>
            <a:pPr fontAlgn="base"/>
            <a:r>
              <a:rPr lang="en-GB" dirty="0"/>
              <a:t>This is shown in shorthand as: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 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These wires are called a bus, as they transport data</a:t>
            </a:r>
          </a:p>
          <a:p>
            <a:pPr marL="457200" lvl="1" indent="0" fontAlgn="base">
              <a:buNone/>
            </a:pPr>
            <a:endParaRPr lang="en-GB" dirty="0"/>
          </a:p>
          <a:p>
            <a:pPr marL="457200" lvl="1" indent="0" fontAlgn="base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bus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6F7006-0550-7F46-B324-A3EF67FE4654}"/>
              </a:ext>
            </a:extLst>
          </p:cNvPr>
          <p:cNvCxnSpPr/>
          <p:nvPr/>
        </p:nvCxnSpPr>
        <p:spPr>
          <a:xfrm>
            <a:off x="2987505" y="2980525"/>
            <a:ext cx="240117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6D6951-0D7B-2244-A957-F10D778855E3}"/>
              </a:ext>
            </a:extLst>
          </p:cNvPr>
          <p:cNvCxnSpPr/>
          <p:nvPr/>
        </p:nvCxnSpPr>
        <p:spPr>
          <a:xfrm flipH="1">
            <a:off x="4097350" y="2854882"/>
            <a:ext cx="251285" cy="251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FE1C78-70D5-8547-9E21-8EF961DA5137}"/>
              </a:ext>
            </a:extLst>
          </p:cNvPr>
          <p:cNvSpPr txBox="1"/>
          <p:nvPr/>
        </p:nvSpPr>
        <p:spPr>
          <a:xfrm>
            <a:off x="4097350" y="3005194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11334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06366" cy="553091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The values in the registers are constantly changing as operations occur</a:t>
            </a:r>
          </a:p>
          <a:p>
            <a:pPr fontAlgn="base"/>
            <a:r>
              <a:rPr lang="en-GB" dirty="0"/>
              <a:t>Inputs and results have to be stored</a:t>
            </a:r>
          </a:p>
          <a:p>
            <a:pPr lvl="1" fontAlgn="base"/>
            <a:r>
              <a:rPr lang="en-GB" dirty="0"/>
              <a:t>A data bus connects the registers to DRAM</a:t>
            </a:r>
          </a:p>
          <a:p>
            <a:pPr lvl="1" fontAlgn="base"/>
            <a:r>
              <a:rPr lang="en-GB" dirty="0"/>
              <a:t>A special register, the program counter, holds the address of the next value to be retrieved from memory and transfers it on the address bus</a:t>
            </a:r>
          </a:p>
          <a:p>
            <a:pPr marL="457200" lvl="1" indent="0" fontAlgn="base">
              <a:buNone/>
            </a:pPr>
            <a:endParaRPr lang="en-GB" dirty="0"/>
          </a:p>
          <a:p>
            <a:pPr marL="457200" lvl="1" indent="0" fontAlgn="base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DRAM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331ED-1D45-A144-93D9-7388751D6AE9}"/>
              </a:ext>
            </a:extLst>
          </p:cNvPr>
          <p:cNvSpPr txBox="1"/>
          <p:nvPr/>
        </p:nvSpPr>
        <p:spPr>
          <a:xfrm>
            <a:off x="8931729" y="4086403"/>
            <a:ext cx="13307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A17A7-5E39-BF40-81E3-C39770961EFF}"/>
              </a:ext>
            </a:extLst>
          </p:cNvPr>
          <p:cNvSpPr txBox="1"/>
          <p:nvPr/>
        </p:nvSpPr>
        <p:spPr>
          <a:xfrm>
            <a:off x="5184635" y="4086401"/>
            <a:ext cx="13307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Registers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E98FB-9DFC-F743-AFE5-7CB79F4D8E16}"/>
              </a:ext>
            </a:extLst>
          </p:cNvPr>
          <p:cNvSpPr txBox="1"/>
          <p:nvPr/>
        </p:nvSpPr>
        <p:spPr>
          <a:xfrm>
            <a:off x="1452684" y="4086402"/>
            <a:ext cx="13307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RAM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FA729B-48F6-5442-85DB-131A69BF383C}"/>
              </a:ext>
            </a:extLst>
          </p:cNvPr>
          <p:cNvCxnSpPr/>
          <p:nvPr/>
        </p:nvCxnSpPr>
        <p:spPr>
          <a:xfrm>
            <a:off x="2783462" y="4548067"/>
            <a:ext cx="240117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DBB36-7D19-1F42-8CD9-7FDA53E3C7CA}"/>
              </a:ext>
            </a:extLst>
          </p:cNvPr>
          <p:cNvCxnSpPr>
            <a:cxnSpLocks/>
          </p:cNvCxnSpPr>
          <p:nvPr/>
        </p:nvCxnSpPr>
        <p:spPr>
          <a:xfrm flipH="1">
            <a:off x="3961588" y="4422424"/>
            <a:ext cx="251285" cy="251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7D722-FD18-7347-A6AA-16F63A31EE9B}"/>
              </a:ext>
            </a:extLst>
          </p:cNvPr>
          <p:cNvSpPr txBox="1"/>
          <p:nvPr/>
        </p:nvSpPr>
        <p:spPr>
          <a:xfrm>
            <a:off x="3878037" y="4594233"/>
            <a:ext cx="54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F88DA9-3BD3-D648-A413-0171C4C24194}"/>
              </a:ext>
            </a:extLst>
          </p:cNvPr>
          <p:cNvCxnSpPr>
            <a:cxnSpLocks/>
          </p:cNvCxnSpPr>
          <p:nvPr/>
        </p:nvCxnSpPr>
        <p:spPr>
          <a:xfrm>
            <a:off x="6493243" y="4308582"/>
            <a:ext cx="24384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855D37-1CCE-F746-AD57-F5167ADB42D7}"/>
              </a:ext>
            </a:extLst>
          </p:cNvPr>
          <p:cNvCxnSpPr>
            <a:cxnSpLocks/>
          </p:cNvCxnSpPr>
          <p:nvPr/>
        </p:nvCxnSpPr>
        <p:spPr>
          <a:xfrm flipH="1">
            <a:off x="7671369" y="4182939"/>
            <a:ext cx="251285" cy="251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067C55-E986-1F4F-9357-C03A84582D31}"/>
              </a:ext>
            </a:extLst>
          </p:cNvPr>
          <p:cNvSpPr txBox="1"/>
          <p:nvPr/>
        </p:nvSpPr>
        <p:spPr>
          <a:xfrm>
            <a:off x="7587818" y="4354748"/>
            <a:ext cx="54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B6EBEF-5332-C845-9B7F-6E2ECD1A48A9}"/>
              </a:ext>
            </a:extLst>
          </p:cNvPr>
          <p:cNvCxnSpPr>
            <a:cxnSpLocks/>
          </p:cNvCxnSpPr>
          <p:nvPr/>
        </p:nvCxnSpPr>
        <p:spPr>
          <a:xfrm>
            <a:off x="6493243" y="4803499"/>
            <a:ext cx="24384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F379FE-E896-734F-9BDA-C4C8BE54F65E}"/>
              </a:ext>
            </a:extLst>
          </p:cNvPr>
          <p:cNvCxnSpPr>
            <a:cxnSpLocks/>
          </p:cNvCxnSpPr>
          <p:nvPr/>
        </p:nvCxnSpPr>
        <p:spPr>
          <a:xfrm flipH="1">
            <a:off x="7671369" y="4677856"/>
            <a:ext cx="251285" cy="251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7E35E2-0015-CD48-A91B-F0DAB50E42E3}"/>
              </a:ext>
            </a:extLst>
          </p:cNvPr>
          <p:cNvSpPr txBox="1"/>
          <p:nvPr/>
        </p:nvSpPr>
        <p:spPr>
          <a:xfrm>
            <a:off x="7587818" y="4849665"/>
            <a:ext cx="54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FB47A4-35F3-3C44-BCEF-2CEE7090B321}"/>
              </a:ext>
            </a:extLst>
          </p:cNvPr>
          <p:cNvSpPr txBox="1"/>
          <p:nvPr/>
        </p:nvSpPr>
        <p:spPr>
          <a:xfrm>
            <a:off x="1452684" y="5777674"/>
            <a:ext cx="6653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25178A-5E8A-3C4F-89A9-6860080DDAC4}"/>
              </a:ext>
            </a:extLst>
          </p:cNvPr>
          <p:cNvCxnSpPr>
            <a:cxnSpLocks/>
          </p:cNvCxnSpPr>
          <p:nvPr/>
        </p:nvCxnSpPr>
        <p:spPr>
          <a:xfrm flipV="1">
            <a:off x="1788699" y="5000992"/>
            <a:ext cx="0" cy="7766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41445A-9133-C546-B986-2EA640A48350}"/>
              </a:ext>
            </a:extLst>
          </p:cNvPr>
          <p:cNvCxnSpPr>
            <a:cxnSpLocks/>
          </p:cNvCxnSpPr>
          <p:nvPr/>
        </p:nvCxnSpPr>
        <p:spPr>
          <a:xfrm flipH="1">
            <a:off x="1632041" y="5242807"/>
            <a:ext cx="251285" cy="251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7E6E29-989A-5C49-91C5-F64DF8313163}"/>
              </a:ext>
            </a:extLst>
          </p:cNvPr>
          <p:cNvSpPr txBox="1"/>
          <p:nvPr/>
        </p:nvSpPr>
        <p:spPr>
          <a:xfrm>
            <a:off x="1757683" y="5286640"/>
            <a:ext cx="54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FCE58A8A-F4B1-6A48-9E23-AD3A416256D6}"/>
              </a:ext>
            </a:extLst>
          </p:cNvPr>
          <p:cNvCxnSpPr/>
          <p:nvPr/>
        </p:nvCxnSpPr>
        <p:spPr>
          <a:xfrm rot="10800000" flipV="1">
            <a:off x="2400301" y="4548067"/>
            <a:ext cx="7862207" cy="1019976"/>
          </a:xfrm>
          <a:prstGeom prst="bentConnector3">
            <a:avLst>
              <a:gd name="adj1" fmla="val -8775"/>
            </a:avLst>
          </a:prstGeom>
          <a:ln w="19050">
            <a:solidFill>
              <a:schemeClr val="tx1"/>
            </a:solidFill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E942A2-A56F-8942-87AD-51B283B7F39E}"/>
              </a:ext>
            </a:extLst>
          </p:cNvPr>
          <p:cNvCxnSpPr>
            <a:cxnSpLocks/>
          </p:cNvCxnSpPr>
          <p:nvPr/>
        </p:nvCxnSpPr>
        <p:spPr>
          <a:xfrm flipV="1">
            <a:off x="2400301" y="5009731"/>
            <a:ext cx="0" cy="5583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EAF382A-6A17-BA4E-879F-313EF4F27676}"/>
              </a:ext>
            </a:extLst>
          </p:cNvPr>
          <p:cNvCxnSpPr>
            <a:cxnSpLocks/>
          </p:cNvCxnSpPr>
          <p:nvPr/>
        </p:nvCxnSpPr>
        <p:spPr>
          <a:xfrm flipV="1">
            <a:off x="5859236" y="5007483"/>
            <a:ext cx="0" cy="55831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E16181-AB7A-7347-BDA9-38F2FEF19817}"/>
              </a:ext>
            </a:extLst>
          </p:cNvPr>
          <p:cNvCxnSpPr>
            <a:cxnSpLocks/>
          </p:cNvCxnSpPr>
          <p:nvPr/>
        </p:nvCxnSpPr>
        <p:spPr>
          <a:xfrm flipH="1">
            <a:off x="7668757" y="5441919"/>
            <a:ext cx="251285" cy="251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E74A1EC-9674-5045-B2AD-974570D726E2}"/>
              </a:ext>
            </a:extLst>
          </p:cNvPr>
          <p:cNvSpPr txBox="1"/>
          <p:nvPr/>
        </p:nvSpPr>
        <p:spPr>
          <a:xfrm>
            <a:off x="7585206" y="5613728"/>
            <a:ext cx="54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413893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06366" cy="553091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DRAM  - dynamic random access memory</a:t>
            </a:r>
          </a:p>
          <a:p>
            <a:pPr fontAlgn="base"/>
            <a:r>
              <a:rPr lang="en-GB" dirty="0"/>
              <a:t>SRAM  - static random access memory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marL="457200" lvl="1" indent="0" fontAlgn="base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0" indent="0" fontAlgn="base">
              <a:buNone/>
            </a:pP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0" indent="0" fontAlgn="base">
              <a:buNone/>
            </a:pPr>
            <a:r>
              <a:rPr lang="en-GB" dirty="0"/>
              <a:t>Refresh needs the stored values to be read and rewritten frequently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1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DRAM v SRAM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538278-EC55-B841-B253-E03CB093E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3809"/>
              </p:ext>
            </p:extLst>
          </p:nvPr>
        </p:nvGraphicFramePr>
        <p:xfrm>
          <a:off x="838200" y="2084311"/>
          <a:ext cx="8127999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746971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446614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86213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1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9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3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Registers,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5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dense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Highly dense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0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9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Transistors per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2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Charge leakage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Exists, requires refresh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93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4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1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06366" cy="5530916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Transistors can be used to form gates</a:t>
            </a:r>
            <a:br>
              <a:rPr lang="en-GB" dirty="0"/>
            </a:br>
            <a:endParaRPr lang="en-GB" dirty="0"/>
          </a:p>
          <a:p>
            <a:pPr fontAlgn="base"/>
            <a:r>
              <a:rPr lang="en-GB" dirty="0"/>
              <a:t>AND, OR, XOR and multiplexors can be used to form units capable of mathematical and logical operations on bits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Date can be moved around units on buses</a:t>
            </a:r>
            <a:br>
              <a:rPr lang="en-GB" dirty="0"/>
            </a:br>
            <a:endParaRPr lang="en-GB" dirty="0"/>
          </a:p>
          <a:p>
            <a:pPr fontAlgn="base"/>
            <a:r>
              <a:rPr lang="en-GB" dirty="0"/>
              <a:t>A clock signal can control operations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Data can be </a:t>
            </a:r>
            <a:r>
              <a:rPr lang="en-GB"/>
              <a:t>stored in SRAM and DRAM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9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Conclusion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566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the end of the last session we looked at logic functions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this session we see how these are implemented in hardware and used for arithmetic and logic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982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l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ogic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71BB9ED-000F-A346-B428-7C1C5635D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36262"/>
              </p:ext>
            </p:extLst>
          </p:nvPr>
        </p:nvGraphicFramePr>
        <p:xfrm>
          <a:off x="1524000" y="2426374"/>
          <a:ext cx="16265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1866C1-0FA9-8F45-A876-BA75980F7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3260"/>
              </p:ext>
            </p:extLst>
          </p:nvPr>
        </p:nvGraphicFramePr>
        <p:xfrm>
          <a:off x="3836353" y="2426374"/>
          <a:ext cx="16265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1E19B34-D6A0-AC4C-9B92-2A7F583F9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31440"/>
              </p:ext>
            </p:extLst>
          </p:nvPr>
        </p:nvGraphicFramePr>
        <p:xfrm>
          <a:off x="6148706" y="2426374"/>
          <a:ext cx="12674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B66A1A2-DC52-8949-AC47-458AB916C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57723"/>
              </p:ext>
            </p:extLst>
          </p:nvPr>
        </p:nvGraphicFramePr>
        <p:xfrm>
          <a:off x="8101966" y="2426374"/>
          <a:ext cx="16265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XOR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0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components are called gates, their output value depends on the input values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is a one transistor NOT gate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95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not gate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C6DEF-B024-EC40-A6B7-9F93825E6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15" y="2437338"/>
            <a:ext cx="6113420" cy="2818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B37B3-39B0-DB45-A9E9-6D7FB9864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740" y="2437338"/>
            <a:ext cx="2492845" cy="1164421"/>
          </a:xfrm>
          <a:prstGeom prst="rect">
            <a:avLst/>
          </a:prstGeom>
        </p:spPr>
      </p:pic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7BF32E43-24D7-AF4E-A595-9C02AD21A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01840"/>
              </p:ext>
            </p:extLst>
          </p:nvPr>
        </p:nvGraphicFramePr>
        <p:xfrm>
          <a:off x="8792677" y="4169112"/>
          <a:ext cx="150828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1141251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9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is an AND gate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3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and gate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82A9D89-213A-374D-AA45-3E958F067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93261"/>
              </p:ext>
            </p:extLst>
          </p:nvPr>
        </p:nvGraphicFramePr>
        <p:xfrm>
          <a:off x="7005342" y="2316480"/>
          <a:ext cx="18943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11682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051808C-DA8F-B84E-8CDD-F3CFE5D1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06" y="2310915"/>
            <a:ext cx="3860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is an OR gate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51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or gate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26FE30E-D574-DA4D-BAE1-B663865D5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47896"/>
              </p:ext>
            </p:extLst>
          </p:nvPr>
        </p:nvGraphicFramePr>
        <p:xfrm>
          <a:off x="7736336" y="2265237"/>
          <a:ext cx="186835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1142231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6737159-A4E7-BB40-B810-7E89C82B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76057"/>
            <a:ext cx="3860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is an XOR (exclusive or) gate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70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err="1">
                <a:solidFill>
                  <a:srgbClr val="F1307C"/>
                </a:solidFill>
                <a:latin typeface="Helvetica "/>
                <a:cs typeface="Gotham Book" pitchFamily="50" charset="0"/>
              </a:rPr>
              <a:t>xor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gate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5CB5ADB-5410-1344-BF75-2CE4304D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51741"/>
              </p:ext>
            </p:extLst>
          </p:nvPr>
        </p:nvGraphicFramePr>
        <p:xfrm>
          <a:off x="7732018" y="2426374"/>
          <a:ext cx="186569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1139569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XOR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593AF1-036D-D84E-8B41-4071C0B1C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26374"/>
            <a:ext cx="3860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Rule of addition</a:t>
            </a:r>
          </a:p>
          <a:p>
            <a:pPr marL="0" indent="0">
              <a:buNone/>
            </a:pPr>
            <a:r>
              <a:rPr lang="en-GB" dirty="0"/>
              <a:t>0+0 = 0</a:t>
            </a:r>
          </a:p>
          <a:p>
            <a:pPr marL="0" indent="0">
              <a:buNone/>
            </a:pPr>
            <a:r>
              <a:rPr lang="en-GB" dirty="0"/>
              <a:t>1+0 = 1</a:t>
            </a:r>
          </a:p>
          <a:p>
            <a:pPr marL="0" indent="0">
              <a:buNone/>
            </a:pPr>
            <a:r>
              <a:rPr lang="en-GB" dirty="0"/>
              <a:t>1 +1 = 0 and carry 1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The XOR gate handles the addition</a:t>
            </a:r>
          </a:p>
          <a:p>
            <a:pPr marL="0" indent="0">
              <a:buNone/>
            </a:pPr>
            <a:r>
              <a:rPr lang="en-GB" dirty="0"/>
              <a:t>The AND gate handles the carry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is only a half adder as it does not handle a carry 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half adder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6A2A5-42C4-1448-BF85-0D078638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174" y="1020605"/>
            <a:ext cx="4833155" cy="2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Rule of addition</a:t>
            </a:r>
          </a:p>
          <a:p>
            <a:pPr marL="0" indent="0">
              <a:buNone/>
            </a:pPr>
            <a:r>
              <a:rPr lang="en-GB" dirty="0"/>
              <a:t>0+0 = 0</a:t>
            </a:r>
          </a:p>
          <a:p>
            <a:pPr marL="0" indent="0">
              <a:buNone/>
            </a:pPr>
            <a:r>
              <a:rPr lang="en-GB" dirty="0"/>
              <a:t>1+0 = 1</a:t>
            </a:r>
          </a:p>
          <a:p>
            <a:pPr marL="0" indent="0">
              <a:buNone/>
            </a:pPr>
            <a:r>
              <a:rPr lang="en-GB" dirty="0"/>
              <a:t>1 +1 = 0 and carry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full adder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F63E-2537-F746-A729-C7EBE041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60" y="1429865"/>
            <a:ext cx="6012583" cy="38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44590-9FAE-44C6-8226-04074169D818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a02df82-8de1-40de-837c-d16ad8d3d107"/>
    <ds:schemaRef ds:uri="97cb88b6-6f55-437d-af73-4cb2e3d1be32"/>
  </ds:schemaRefs>
</ds:datastoreItem>
</file>

<file path=customXml/itemProps3.xml><?xml version="1.0" encoding="utf-8"?>
<ds:datastoreItem xmlns:ds="http://schemas.openxmlformats.org/officeDocument/2006/customXml" ds:itemID="{F70CF3D0-C4ED-4098-87C8-DC78FE45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b88b6-6f55-437d-af73-4cb2e3d1be32"/>
    <ds:schemaRef ds:uri="4a02df82-8de1-40de-837c-d16ad8d3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1416</Words>
  <Application>Microsoft Macintosh PowerPoint</Application>
  <PresentationFormat>Widescreen</PresentationFormat>
  <Paragraphs>434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 </vt:lpstr>
      <vt:lpstr>Microsoft Sans Serif</vt:lpstr>
      <vt:lpstr>Office Theme</vt:lpstr>
      <vt:lpstr>Operating Systems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Higgie</dc:creator>
  <cp:lastModifiedBy>Bob Higgie</cp:lastModifiedBy>
  <cp:revision>5</cp:revision>
  <dcterms:created xsi:type="dcterms:W3CDTF">2020-06-12T21:21:17Z</dcterms:created>
  <dcterms:modified xsi:type="dcterms:W3CDTF">2020-09-06T13:26:47Z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