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0" r:id="rId3"/>
    <p:sldId id="261" r:id="rId4"/>
    <p:sldId id="262" r:id="rId5"/>
    <p:sldId id="263" r:id="rId6"/>
    <p:sldId id="264" r:id="rId7"/>
    <p:sldId id="269" r:id="rId8"/>
    <p:sldId id="265" r:id="rId9"/>
    <p:sldId id="267" r:id="rId10"/>
    <p:sldId id="273" r:id="rId11"/>
    <p:sldId id="270" r:id="rId12"/>
    <p:sldId id="266" r:id="rId13"/>
    <p:sldId id="271" r:id="rId14"/>
    <p:sldId id="268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17"/>
  </p:normalViewPr>
  <p:slideViewPr>
    <p:cSldViewPr>
      <p:cViewPr varScale="1">
        <p:scale>
          <a:sx n="88" d="100"/>
          <a:sy n="88" d="100"/>
        </p:scale>
        <p:origin x="9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EAACD-D013-4DE7-A357-EF049A8EA3BD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9AFBE-5079-40BD-9373-9044D08A9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693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2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EE6F1B75-46AC-4E33-97D9-69382782B438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3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6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EE6F1B75-46AC-4E33-97D9-69382782B438}" type="datetimeFigureOut">
              <a:rPr lang="en-GB" smtClean="0"/>
              <a:t>14/02/2017</a:t>
            </a:fld>
            <a:endParaRPr lang="en-GB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GB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51 – Software Design Fundamentals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Design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59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VB procedures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68" y="2060848"/>
            <a:ext cx="8553863" cy="3744416"/>
          </a:xfrm>
        </p:spPr>
      </p:pic>
    </p:spTree>
    <p:extLst>
      <p:ext uri="{BB962C8B-B14F-4D97-AF65-F5344CB8AC3E}">
        <p14:creationId xmlns:p14="http://schemas.microsoft.com/office/powerpoint/2010/main" val="1438392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diagram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8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dictionary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851635"/>
              </p:ext>
            </p:extLst>
          </p:nvPr>
        </p:nvGraphicFramePr>
        <p:xfrm>
          <a:off x="457200" y="2132856"/>
          <a:ext cx="8003231" cy="31916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2800"/>
                <a:gridCol w="1777904"/>
                <a:gridCol w="1584176"/>
                <a:gridCol w="3168351"/>
              </a:tblGrid>
              <a:tr h="5337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Control</a:t>
                      </a:r>
                      <a:endParaRPr lang="en-GB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Variable</a:t>
                      </a:r>
                      <a:endParaRPr lang="en-GB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Data type</a:t>
                      </a:r>
                      <a:endParaRPr lang="en-GB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Description</a:t>
                      </a:r>
                      <a:endParaRPr lang="en-GB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/>
                </a:tc>
              </a:tr>
              <a:tr h="5337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Variable</a:t>
                      </a:r>
                      <a:endParaRPr lang="en-GB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strSurname</a:t>
                      </a:r>
                      <a:endParaRPr lang="en-GB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string</a:t>
                      </a:r>
                      <a:endParaRPr lang="en-GB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Holds customer’s surname</a:t>
                      </a:r>
                      <a:endParaRPr lang="en-GB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/>
                </a:tc>
              </a:tr>
              <a:tr h="5337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Variable</a:t>
                      </a:r>
                      <a:endParaRPr lang="en-GB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sngPrice</a:t>
                      </a:r>
                      <a:endParaRPr lang="en-GB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decimal</a:t>
                      </a:r>
                      <a:endParaRPr lang="en-GB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Holds price of an item </a:t>
                      </a:r>
                      <a:endParaRPr lang="en-GB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/>
                </a:tc>
              </a:tr>
              <a:tr h="5337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Variable</a:t>
                      </a:r>
                      <a:endParaRPr lang="en-GB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sngTotalCost</a:t>
                      </a:r>
                      <a:endParaRPr lang="en-GB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decimal</a:t>
                      </a:r>
                      <a:endParaRPr lang="en-GB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Holds the total cost of an order</a:t>
                      </a:r>
                      <a:endParaRPr lang="en-GB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/>
                </a:tc>
              </a:tr>
              <a:tr h="8895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Function</a:t>
                      </a:r>
                      <a:endParaRPr lang="en-GB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vat</a:t>
                      </a:r>
                      <a:endParaRPr lang="en-GB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decimal</a:t>
                      </a:r>
                      <a:endParaRPr lang="en-GB" sz="2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Will return a number after doing a calculation</a:t>
                      </a:r>
                      <a:endParaRPr lang="en-GB" sz="2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85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dictionary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2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Wireframe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Presents </a:t>
            </a:r>
            <a:r>
              <a:rPr lang="en-US" dirty="0"/>
              <a:t>the main information group</a:t>
            </a:r>
          </a:p>
          <a:p>
            <a:r>
              <a:rPr lang="en-US" dirty="0" smtClean="0"/>
              <a:t>Draw </a:t>
            </a:r>
            <a:r>
              <a:rPr lang="en-US" dirty="0"/>
              <a:t>the outline of structure and layout</a:t>
            </a:r>
          </a:p>
          <a:p>
            <a:r>
              <a:rPr lang="en-US" dirty="0" smtClean="0"/>
              <a:t>Vision </a:t>
            </a:r>
            <a:r>
              <a:rPr lang="en-US" dirty="0"/>
              <a:t>and description of the user interface</a:t>
            </a:r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835696" y="3284984"/>
            <a:ext cx="5184576" cy="25922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435333" y="3742883"/>
            <a:ext cx="122413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435333" y="4087487"/>
            <a:ext cx="122413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35333" y="4451720"/>
            <a:ext cx="122413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435333" y="5166196"/>
            <a:ext cx="122413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123728" y="374288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419872" y="3717032"/>
            <a:ext cx="122413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123728" y="407636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123728" y="437551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123728" y="509128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5220072" y="5166196"/>
            <a:ext cx="1224136" cy="2880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Process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9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Wireframe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99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Developmental </a:t>
            </a:r>
            <a:r>
              <a:rPr lang="en-GB" dirty="0"/>
              <a:t>tools and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</a:p>
          <a:p>
            <a:pPr lvl="1"/>
            <a:r>
              <a:rPr lang="en-US" dirty="0" smtClean="0"/>
              <a:t>Flow chart</a:t>
            </a:r>
          </a:p>
          <a:p>
            <a:pPr lvl="1"/>
            <a:r>
              <a:rPr lang="en-US" dirty="0" smtClean="0"/>
              <a:t>Pseudocode</a:t>
            </a:r>
          </a:p>
          <a:p>
            <a:pPr lvl="1"/>
            <a:r>
              <a:rPr lang="en-US" dirty="0" smtClean="0"/>
              <a:t>Data dictionary</a:t>
            </a:r>
          </a:p>
          <a:p>
            <a:pPr lvl="1"/>
            <a:r>
              <a:rPr lang="en-US" dirty="0"/>
              <a:t>Structure diagram</a:t>
            </a:r>
          </a:p>
          <a:p>
            <a:pPr lvl="1"/>
            <a:r>
              <a:rPr lang="en-US" dirty="0" smtClean="0"/>
              <a:t>Wire frames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3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to calculate the penalty points, fine and potential disqualification for speeding offences and prepare a print out. 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41713"/>
              </p:ext>
            </p:extLst>
          </p:nvPr>
        </p:nvGraphicFramePr>
        <p:xfrm>
          <a:off x="457200" y="2996952"/>
          <a:ext cx="7643190" cy="3616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1390748"/>
                <a:gridCol w="1528638"/>
                <a:gridCol w="1528638"/>
                <a:gridCol w="1528638"/>
              </a:tblGrid>
              <a:tr h="372041">
                <a:tc>
                  <a:txBody>
                    <a:bodyPr/>
                    <a:lstStyle/>
                    <a:p>
                      <a:r>
                        <a:rPr lang="en-US" dirty="0" smtClean="0"/>
                        <a:t>Speed over limit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Motorway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Disqualify</a:t>
                      </a:r>
                      <a:endParaRPr lang="en-US" dirty="0"/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r>
                        <a:rPr lang="en-US" dirty="0" smtClean="0"/>
                        <a:t>Up to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r>
                        <a:rPr lang="en-US" dirty="0" smtClean="0"/>
                        <a:t>10 to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r>
                        <a:rPr lang="en-US" dirty="0" smtClean="0"/>
                        <a:t>20 to 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r>
                        <a:rPr lang="en-US" dirty="0" smtClean="0"/>
                        <a:t>30 or over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r>
                        <a:rPr lang="en-US" dirty="0" smtClean="0"/>
                        <a:t>Up to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r>
                        <a:rPr lang="en-US" dirty="0" smtClean="0"/>
                        <a:t>10 to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r>
                        <a:rPr lang="en-US" dirty="0" smtClean="0"/>
                        <a:t>20 to 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2041">
                <a:tc>
                  <a:txBody>
                    <a:bodyPr/>
                    <a:lstStyle/>
                    <a:p>
                      <a:r>
                        <a:rPr lang="en-US" dirty="0" smtClean="0"/>
                        <a:t>30 or over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2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6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rminator 3"/>
          <p:cNvSpPr/>
          <p:nvPr/>
        </p:nvSpPr>
        <p:spPr>
          <a:xfrm>
            <a:off x="1835696" y="2204864"/>
            <a:ext cx="1440160" cy="3600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>
            <a:off x="2555776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ecision 6"/>
          <p:cNvSpPr/>
          <p:nvPr/>
        </p:nvSpPr>
        <p:spPr>
          <a:xfrm>
            <a:off x="2123728" y="3102181"/>
            <a:ext cx="864096" cy="50405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Elbow Connector 10"/>
          <p:cNvCxnSpPr>
            <a:stCxn id="7" idx="1"/>
          </p:cNvCxnSpPr>
          <p:nvPr/>
        </p:nvCxnSpPr>
        <p:spPr>
          <a:xfrm rot="10800000" flipV="1">
            <a:off x="1331640" y="3354209"/>
            <a:ext cx="792088" cy="79208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6200000" flipH="1">
            <a:off x="2987824" y="3429000"/>
            <a:ext cx="720080" cy="720080"/>
          </a:xfrm>
          <a:prstGeom prst="bentConnector3">
            <a:avLst>
              <a:gd name="adj1" fmla="val -104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1025606" y="4164760"/>
            <a:ext cx="612068" cy="3626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rocess 15"/>
          <p:cNvSpPr/>
          <p:nvPr/>
        </p:nvSpPr>
        <p:spPr>
          <a:xfrm>
            <a:off x="3370965" y="4164760"/>
            <a:ext cx="612068" cy="3626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>
            <a:stCxn id="15" idx="2"/>
          </p:cNvCxnSpPr>
          <p:nvPr/>
        </p:nvCxnSpPr>
        <p:spPr>
          <a:xfrm>
            <a:off x="1331640" y="4527406"/>
            <a:ext cx="0" cy="557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11487" y="4527406"/>
            <a:ext cx="0" cy="557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rminator 20"/>
          <p:cNvSpPr/>
          <p:nvPr/>
        </p:nvSpPr>
        <p:spPr>
          <a:xfrm>
            <a:off x="611560" y="5105896"/>
            <a:ext cx="1440160" cy="3600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rminator 21"/>
          <p:cNvSpPr/>
          <p:nvPr/>
        </p:nvSpPr>
        <p:spPr>
          <a:xfrm>
            <a:off x="2956919" y="5107919"/>
            <a:ext cx="1440160" cy="3600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Flowchart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43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12232" y="2104779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Condition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763688" y="3521041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Function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212232" y="3529177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Condition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660776" y="3521041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Condition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763688" y="4693631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Process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212232" y="4701767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660776" y="4693631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</a:t>
            </a:r>
            <a:endParaRPr lang="en-GB" dirty="0"/>
          </a:p>
        </p:txBody>
      </p:sp>
      <p:cxnSp>
        <p:nvCxnSpPr>
          <p:cNvPr id="12" name="Straight Connector 11"/>
          <p:cNvCxnSpPr>
            <a:stCxn id="4" idx="2"/>
          </p:cNvCxnSpPr>
          <p:nvPr/>
        </p:nvCxnSpPr>
        <p:spPr>
          <a:xfrm>
            <a:off x="3860304" y="2680843"/>
            <a:ext cx="0" cy="84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87434" y="4097105"/>
            <a:ext cx="0" cy="606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60304" y="4131536"/>
            <a:ext cx="0" cy="606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11760" y="4087355"/>
            <a:ext cx="0" cy="606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39834" y="4249505"/>
            <a:ext cx="0" cy="606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5" idx="0"/>
          </p:cNvCxnSpPr>
          <p:nvPr/>
        </p:nvCxnSpPr>
        <p:spPr>
          <a:xfrm rot="10800000" flipV="1">
            <a:off x="2411761" y="2924515"/>
            <a:ext cx="1448543" cy="59652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endCxn id="7" idx="0"/>
          </p:cNvCxnSpPr>
          <p:nvPr/>
        </p:nvCxnSpPr>
        <p:spPr>
          <a:xfrm>
            <a:off x="4012704" y="2924515"/>
            <a:ext cx="1296144" cy="59652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41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372</TotalTime>
  <Words>195</Words>
  <Application>Microsoft Macintosh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Candara</vt:lpstr>
      <vt:lpstr>Times New Roman</vt:lpstr>
      <vt:lpstr>Wingdings 2</vt:lpstr>
      <vt:lpstr>Theme1</vt:lpstr>
      <vt:lpstr>Unit 51 – Software Design Fundamentals</vt:lpstr>
      <vt:lpstr>Developmental tools and techniques</vt:lpstr>
      <vt:lpstr>Requirement</vt:lpstr>
      <vt:lpstr>Inputs</vt:lpstr>
      <vt:lpstr>Outputs</vt:lpstr>
      <vt:lpstr>Flow chart</vt:lpstr>
      <vt:lpstr>Flowchart</vt:lpstr>
      <vt:lpstr>Pseudocode</vt:lpstr>
      <vt:lpstr>Structure diagram</vt:lpstr>
      <vt:lpstr>VB procedures</vt:lpstr>
      <vt:lpstr>Structure diagram</vt:lpstr>
      <vt:lpstr>Data dictionary</vt:lpstr>
      <vt:lpstr>Data dictionary</vt:lpstr>
      <vt:lpstr>Wireframe</vt:lpstr>
      <vt:lpstr>Wireframe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– Software Design and Development</dc:title>
  <dc:creator>Leonard Shand</dc:creator>
  <cp:lastModifiedBy>Bob Higgie</cp:lastModifiedBy>
  <cp:revision>36</cp:revision>
  <dcterms:created xsi:type="dcterms:W3CDTF">2015-08-24T10:48:34Z</dcterms:created>
  <dcterms:modified xsi:type="dcterms:W3CDTF">2017-02-14T13:26:58Z</dcterms:modified>
</cp:coreProperties>
</file>