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42"/>
  </p:notesMasterIdLst>
  <p:sldIdLst>
    <p:sldId id="287" r:id="rId5"/>
    <p:sldId id="258" r:id="rId6"/>
    <p:sldId id="259" r:id="rId7"/>
    <p:sldId id="257" r:id="rId8"/>
    <p:sldId id="260" r:id="rId9"/>
    <p:sldId id="261" r:id="rId10"/>
    <p:sldId id="262" r:id="rId11"/>
    <p:sldId id="263" r:id="rId12"/>
    <p:sldId id="264" r:id="rId13"/>
    <p:sldId id="267" r:id="rId14"/>
    <p:sldId id="298" r:id="rId15"/>
    <p:sldId id="268" r:id="rId16"/>
    <p:sldId id="269" r:id="rId17"/>
    <p:sldId id="270" r:id="rId18"/>
    <p:sldId id="271" r:id="rId19"/>
    <p:sldId id="274" r:id="rId20"/>
    <p:sldId id="290" r:id="rId21"/>
    <p:sldId id="291" r:id="rId22"/>
    <p:sldId id="299" r:id="rId23"/>
    <p:sldId id="300" r:id="rId24"/>
    <p:sldId id="275" r:id="rId25"/>
    <p:sldId id="276" r:id="rId26"/>
    <p:sldId id="288" r:id="rId27"/>
    <p:sldId id="292" r:id="rId28"/>
    <p:sldId id="293" r:id="rId29"/>
    <p:sldId id="294" r:id="rId30"/>
    <p:sldId id="295" r:id="rId31"/>
    <p:sldId id="289" r:id="rId32"/>
    <p:sldId id="296" r:id="rId33"/>
    <p:sldId id="297" r:id="rId34"/>
    <p:sldId id="302" r:id="rId35"/>
    <p:sldId id="303" r:id="rId36"/>
    <p:sldId id="304" r:id="rId37"/>
    <p:sldId id="306" r:id="rId38"/>
    <p:sldId id="307" r:id="rId39"/>
    <p:sldId id="305" r:id="rId40"/>
    <p:sldId id="26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307C"/>
    <a:srgbClr val="F707FD"/>
    <a:srgbClr val="D2DEEF"/>
    <a:srgbClr val="EA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C46999-1F99-4F71-89E1-60444717ADE4}" v="3" dt="2020-09-24T18:14:53.6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79155" autoAdjust="0"/>
  </p:normalViewPr>
  <p:slideViewPr>
    <p:cSldViewPr snapToGrid="0">
      <p:cViewPr varScale="1">
        <p:scale>
          <a:sx n="87" d="100"/>
          <a:sy n="87" d="100"/>
        </p:scale>
        <p:origin x="357"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Cracknell" userId="S::cracka@gloscol.ac.uk::2417584e-6dd1-4d54-906d-e7337ee83fb4" providerId="AD" clId="Web-{56977405-F083-43C4-DEB6-463E49C3F78F}"/>
    <pc:docChg chg="modSld">
      <pc:chgData name="Andrew Cracknell" userId="S::cracka@gloscol.ac.uk::2417584e-6dd1-4d54-906d-e7337ee83fb4" providerId="AD" clId="Web-{56977405-F083-43C4-DEB6-463E49C3F78F}" dt="2020-09-01T10:16:47.631" v="9" actId="20577"/>
      <pc:docMkLst>
        <pc:docMk/>
      </pc:docMkLst>
      <pc:sldChg chg="modSp">
        <pc:chgData name="Andrew Cracknell" userId="S::cracka@gloscol.ac.uk::2417584e-6dd1-4d54-906d-e7337ee83fb4" providerId="AD" clId="Web-{56977405-F083-43C4-DEB6-463E49C3F78F}" dt="2020-09-01T10:16:45.162" v="7" actId="20577"/>
        <pc:sldMkLst>
          <pc:docMk/>
          <pc:sldMk cId="109857222" sldId="256"/>
        </pc:sldMkLst>
        <pc:spChg chg="mod">
          <ac:chgData name="Andrew Cracknell" userId="S::cracka@gloscol.ac.uk::2417584e-6dd1-4d54-906d-e7337ee83fb4" providerId="AD" clId="Web-{56977405-F083-43C4-DEB6-463E49C3F78F}" dt="2020-09-01T10:16:45.162" v="7" actId="20577"/>
          <ac:spMkLst>
            <pc:docMk/>
            <pc:sldMk cId="109857222" sldId="256"/>
            <ac:spMk id="2" creationId="{00000000-0000-0000-0000-000000000000}"/>
          </ac:spMkLst>
        </pc:spChg>
      </pc:sldChg>
    </pc:docChg>
  </pc:docChgLst>
  <pc:docChgLst>
    <pc:chgData name="Andrew Cracknell" userId="2417584e-6dd1-4d54-906d-e7337ee83fb4" providerId="ADAL" clId="{B2008344-7CDF-402E-91CD-0351BD42D262}"/>
    <pc:docChg chg="undo custSel addSld modSld">
      <pc:chgData name="Andrew Cracknell" userId="2417584e-6dd1-4d54-906d-e7337ee83fb4" providerId="ADAL" clId="{B2008344-7CDF-402E-91CD-0351BD42D262}" dt="2020-09-02T21:10:07.538" v="7476" actId="680"/>
      <pc:docMkLst>
        <pc:docMk/>
      </pc:docMkLst>
      <pc:sldChg chg="modSp mod modNotesTx">
        <pc:chgData name="Andrew Cracknell" userId="2417584e-6dd1-4d54-906d-e7337ee83fb4" providerId="ADAL" clId="{B2008344-7CDF-402E-91CD-0351BD42D262}" dt="2020-09-02T15:04:50.220" v="3934" actId="20577"/>
        <pc:sldMkLst>
          <pc:docMk/>
          <pc:sldMk cId="3645820840" sldId="261"/>
        </pc:sldMkLst>
        <pc:spChg chg="mod">
          <ac:chgData name="Andrew Cracknell" userId="2417584e-6dd1-4d54-906d-e7337ee83fb4" providerId="ADAL" clId="{B2008344-7CDF-402E-91CD-0351BD42D262}" dt="2020-09-02T15:01:29.692" v="3588" actId="313"/>
          <ac:spMkLst>
            <pc:docMk/>
            <pc:sldMk cId="3645820840" sldId="261"/>
            <ac:spMk id="3" creationId="{F0A5A481-DE32-450C-84ED-02C133CDC515}"/>
          </ac:spMkLst>
        </pc:spChg>
      </pc:sldChg>
      <pc:sldChg chg="modSp mod modNotesTx">
        <pc:chgData name="Andrew Cracknell" userId="2417584e-6dd1-4d54-906d-e7337ee83fb4" providerId="ADAL" clId="{B2008344-7CDF-402E-91CD-0351BD42D262}" dt="2020-09-02T15:24:28.348" v="4402" actId="20577"/>
        <pc:sldMkLst>
          <pc:docMk/>
          <pc:sldMk cId="1760651760" sldId="262"/>
        </pc:sldMkLst>
        <pc:spChg chg="mod">
          <ac:chgData name="Andrew Cracknell" userId="2417584e-6dd1-4d54-906d-e7337ee83fb4" providerId="ADAL" clId="{B2008344-7CDF-402E-91CD-0351BD42D262}" dt="2020-09-02T15:23:30.777" v="4274" actId="20577"/>
          <ac:spMkLst>
            <pc:docMk/>
            <pc:sldMk cId="1760651760" sldId="262"/>
            <ac:spMk id="3" creationId="{FDA04F4C-F205-496C-B436-633E631A2724}"/>
          </ac:spMkLst>
        </pc:spChg>
      </pc:sldChg>
      <pc:sldChg chg="modSp mod modNotesTx">
        <pc:chgData name="Andrew Cracknell" userId="2417584e-6dd1-4d54-906d-e7337ee83fb4" providerId="ADAL" clId="{B2008344-7CDF-402E-91CD-0351BD42D262}" dt="2020-09-02T15:31:08.248" v="5151" actId="20577"/>
        <pc:sldMkLst>
          <pc:docMk/>
          <pc:sldMk cId="3709468013" sldId="263"/>
        </pc:sldMkLst>
        <pc:spChg chg="mod">
          <ac:chgData name="Andrew Cracknell" userId="2417584e-6dd1-4d54-906d-e7337ee83fb4" providerId="ADAL" clId="{B2008344-7CDF-402E-91CD-0351BD42D262}" dt="2020-09-02T15:30:02.988" v="4943" actId="313"/>
          <ac:spMkLst>
            <pc:docMk/>
            <pc:sldMk cId="3709468013" sldId="263"/>
            <ac:spMk id="3" creationId="{C8A1AA0A-C287-4BFE-A903-FACAFE90C020}"/>
          </ac:spMkLst>
        </pc:spChg>
      </pc:sldChg>
      <pc:sldChg chg="modSp mod modNotesTx">
        <pc:chgData name="Andrew Cracknell" userId="2417584e-6dd1-4d54-906d-e7337ee83fb4" providerId="ADAL" clId="{B2008344-7CDF-402E-91CD-0351BD42D262}" dt="2020-09-02T20:58:28.137" v="6969" actId="20577"/>
        <pc:sldMkLst>
          <pc:docMk/>
          <pc:sldMk cId="3209835716" sldId="264"/>
        </pc:sldMkLst>
        <pc:spChg chg="mod">
          <ac:chgData name="Andrew Cracknell" userId="2417584e-6dd1-4d54-906d-e7337ee83fb4" providerId="ADAL" clId="{B2008344-7CDF-402E-91CD-0351BD42D262}" dt="2020-09-02T15:32:44.595" v="5152" actId="313"/>
          <ac:spMkLst>
            <pc:docMk/>
            <pc:sldMk cId="3209835716" sldId="264"/>
            <ac:spMk id="2" creationId="{277FFECB-75E2-483A-82BD-22B77A825E46}"/>
          </ac:spMkLst>
        </pc:spChg>
        <pc:spChg chg="mod">
          <ac:chgData name="Andrew Cracknell" userId="2417584e-6dd1-4d54-906d-e7337ee83fb4" providerId="ADAL" clId="{B2008344-7CDF-402E-91CD-0351BD42D262}" dt="2020-09-02T20:53:13.220" v="6000" actId="20577"/>
          <ac:spMkLst>
            <pc:docMk/>
            <pc:sldMk cId="3209835716" sldId="264"/>
            <ac:spMk id="3" creationId="{C3E3146E-3D7E-4112-A8EF-8673AF1E4F07}"/>
          </ac:spMkLst>
        </pc:spChg>
      </pc:sldChg>
      <pc:sldChg chg="modSp new mod">
        <pc:chgData name="Andrew Cracknell" userId="2417584e-6dd1-4d54-906d-e7337ee83fb4" providerId="ADAL" clId="{B2008344-7CDF-402E-91CD-0351BD42D262}" dt="2020-09-02T21:01:52.873" v="7369" actId="33524"/>
        <pc:sldMkLst>
          <pc:docMk/>
          <pc:sldMk cId="1239957766" sldId="267"/>
        </pc:sldMkLst>
        <pc:spChg chg="mod">
          <ac:chgData name="Andrew Cracknell" userId="2417584e-6dd1-4d54-906d-e7337ee83fb4" providerId="ADAL" clId="{B2008344-7CDF-402E-91CD-0351BD42D262}" dt="2020-09-02T10:23:01.030" v="121" actId="313"/>
          <ac:spMkLst>
            <pc:docMk/>
            <pc:sldMk cId="1239957766" sldId="267"/>
            <ac:spMk id="2" creationId="{E01F0BDD-07D8-4113-A8C1-9DF3F75CD4F6}"/>
          </ac:spMkLst>
        </pc:spChg>
        <pc:spChg chg="mod">
          <ac:chgData name="Andrew Cracknell" userId="2417584e-6dd1-4d54-906d-e7337ee83fb4" providerId="ADAL" clId="{B2008344-7CDF-402E-91CD-0351BD42D262}" dt="2020-09-02T21:01:52.873" v="7369" actId="33524"/>
          <ac:spMkLst>
            <pc:docMk/>
            <pc:sldMk cId="1239957766" sldId="267"/>
            <ac:spMk id="3" creationId="{C75A06C1-B571-4B6C-AF08-9A4A7831C710}"/>
          </ac:spMkLst>
        </pc:spChg>
      </pc:sldChg>
      <pc:sldChg chg="addSp delSp modSp new mod modNotesTx">
        <pc:chgData name="Andrew Cracknell" userId="2417584e-6dd1-4d54-906d-e7337ee83fb4" providerId="ADAL" clId="{B2008344-7CDF-402E-91CD-0351BD42D262}" dt="2020-09-02T13:33:07.503" v="2211" actId="20577"/>
        <pc:sldMkLst>
          <pc:docMk/>
          <pc:sldMk cId="1783392008" sldId="268"/>
        </pc:sldMkLst>
        <pc:spChg chg="mod">
          <ac:chgData name="Andrew Cracknell" userId="2417584e-6dd1-4d54-906d-e7337ee83fb4" providerId="ADAL" clId="{B2008344-7CDF-402E-91CD-0351BD42D262}" dt="2020-09-02T13:33:07.503" v="2211" actId="20577"/>
          <ac:spMkLst>
            <pc:docMk/>
            <pc:sldMk cId="1783392008" sldId="268"/>
            <ac:spMk id="2" creationId="{13F61DAC-FA31-4954-B8B5-AD8900AE2CAF}"/>
          </ac:spMkLst>
        </pc:spChg>
        <pc:spChg chg="del">
          <ac:chgData name="Andrew Cracknell" userId="2417584e-6dd1-4d54-906d-e7337ee83fb4" providerId="ADAL" clId="{B2008344-7CDF-402E-91CD-0351BD42D262}" dt="2020-09-02T09:54:36.016" v="32" actId="3680"/>
          <ac:spMkLst>
            <pc:docMk/>
            <pc:sldMk cId="1783392008" sldId="268"/>
            <ac:spMk id="3" creationId="{0DDAC230-4C70-4E39-927E-5AE950C9813C}"/>
          </ac:spMkLst>
        </pc:spChg>
        <pc:spChg chg="add mod">
          <ac:chgData name="Andrew Cracknell" userId="2417584e-6dd1-4d54-906d-e7337ee83fb4" providerId="ADAL" clId="{B2008344-7CDF-402E-91CD-0351BD42D262}" dt="2020-09-02T10:44:58.238" v="596" actId="20577"/>
          <ac:spMkLst>
            <pc:docMk/>
            <pc:sldMk cId="1783392008" sldId="268"/>
            <ac:spMk id="6" creationId="{10E56227-E847-4285-8840-33FC75F16585}"/>
          </ac:spMkLst>
        </pc:spChg>
        <pc:graphicFrameChg chg="add mod ord modGraphic">
          <ac:chgData name="Andrew Cracknell" userId="2417584e-6dd1-4d54-906d-e7337ee83fb4" providerId="ADAL" clId="{B2008344-7CDF-402E-91CD-0351BD42D262}" dt="2020-09-02T09:55:34.518" v="79" actId="20577"/>
          <ac:graphicFrameMkLst>
            <pc:docMk/>
            <pc:sldMk cId="1783392008" sldId="268"/>
            <ac:graphicFrameMk id="4" creationId="{0F44DFD0-A924-4554-8D4E-27D1CCCF7E8B}"/>
          </ac:graphicFrameMkLst>
        </pc:graphicFrameChg>
        <pc:graphicFrameChg chg="add mod modGraphic">
          <ac:chgData name="Andrew Cracknell" userId="2417584e-6dd1-4d54-906d-e7337ee83fb4" providerId="ADAL" clId="{B2008344-7CDF-402E-91CD-0351BD42D262}" dt="2020-09-02T09:58:33.448" v="120" actId="14100"/>
          <ac:graphicFrameMkLst>
            <pc:docMk/>
            <pc:sldMk cId="1783392008" sldId="268"/>
            <ac:graphicFrameMk id="5" creationId="{EBFAC496-B8ED-4BE2-8D6F-4ADD08640E2A}"/>
          </ac:graphicFrameMkLst>
        </pc:graphicFrameChg>
      </pc:sldChg>
      <pc:sldChg chg="addSp delSp modSp new mod modNotesTx">
        <pc:chgData name="Andrew Cracknell" userId="2417584e-6dd1-4d54-906d-e7337ee83fb4" providerId="ADAL" clId="{B2008344-7CDF-402E-91CD-0351BD42D262}" dt="2020-09-02T13:33:11.966" v="2212"/>
        <pc:sldMkLst>
          <pc:docMk/>
          <pc:sldMk cId="803301824" sldId="269"/>
        </pc:sldMkLst>
        <pc:spChg chg="mod">
          <ac:chgData name="Andrew Cracknell" userId="2417584e-6dd1-4d54-906d-e7337ee83fb4" providerId="ADAL" clId="{B2008344-7CDF-402E-91CD-0351BD42D262}" dt="2020-09-02T13:33:11.966" v="2212"/>
          <ac:spMkLst>
            <pc:docMk/>
            <pc:sldMk cId="803301824" sldId="269"/>
            <ac:spMk id="2" creationId="{E54AB475-6174-4B17-8086-BF037F8733D1}"/>
          </ac:spMkLst>
        </pc:spChg>
        <pc:spChg chg="del mod">
          <ac:chgData name="Andrew Cracknell" userId="2417584e-6dd1-4d54-906d-e7337ee83fb4" providerId="ADAL" clId="{B2008344-7CDF-402E-91CD-0351BD42D262}" dt="2020-09-02T12:27:52.653" v="836" actId="478"/>
          <ac:spMkLst>
            <pc:docMk/>
            <pc:sldMk cId="803301824" sldId="269"/>
            <ac:spMk id="3" creationId="{4898E420-9631-4D5A-B35F-FCE30B000BBF}"/>
          </ac:spMkLst>
        </pc:spChg>
        <pc:spChg chg="add mod">
          <ac:chgData name="Andrew Cracknell" userId="2417584e-6dd1-4d54-906d-e7337ee83fb4" providerId="ADAL" clId="{B2008344-7CDF-402E-91CD-0351BD42D262}" dt="2020-09-02T12:32:58.387" v="892" actId="1076"/>
          <ac:spMkLst>
            <pc:docMk/>
            <pc:sldMk cId="803301824" sldId="269"/>
            <ac:spMk id="8" creationId="{BC0FEAD2-0CD8-4ADD-9F7E-6BDA1EFA0858}"/>
          </ac:spMkLst>
        </pc:spChg>
        <pc:spChg chg="add mod">
          <ac:chgData name="Andrew Cracknell" userId="2417584e-6dd1-4d54-906d-e7337ee83fb4" providerId="ADAL" clId="{B2008344-7CDF-402E-91CD-0351BD42D262}" dt="2020-09-02T12:34:19.925" v="917" actId="1076"/>
          <ac:spMkLst>
            <pc:docMk/>
            <pc:sldMk cId="803301824" sldId="269"/>
            <ac:spMk id="10" creationId="{FDF41EA4-267A-4F0D-BE8E-86315CB98B05}"/>
          </ac:spMkLst>
        </pc:spChg>
        <pc:graphicFrameChg chg="add del mod">
          <ac:chgData name="Andrew Cracknell" userId="2417584e-6dd1-4d54-906d-e7337ee83fb4" providerId="ADAL" clId="{B2008344-7CDF-402E-91CD-0351BD42D262}" dt="2020-09-02T12:23:38.292" v="815" actId="478"/>
          <ac:graphicFrameMkLst>
            <pc:docMk/>
            <pc:sldMk cId="803301824" sldId="269"/>
            <ac:graphicFrameMk id="4" creationId="{53253024-F1CF-45D0-925D-6F18FE882A84}"/>
          </ac:graphicFrameMkLst>
        </pc:graphicFrameChg>
        <pc:graphicFrameChg chg="add mod">
          <ac:chgData name="Andrew Cracknell" userId="2417584e-6dd1-4d54-906d-e7337ee83fb4" providerId="ADAL" clId="{B2008344-7CDF-402E-91CD-0351BD42D262}" dt="2020-09-02T12:23:07.127" v="814" actId="1076"/>
          <ac:graphicFrameMkLst>
            <pc:docMk/>
            <pc:sldMk cId="803301824" sldId="269"/>
            <ac:graphicFrameMk id="5" creationId="{E4919B25-2732-407A-8609-77405B303D38}"/>
          </ac:graphicFrameMkLst>
        </pc:graphicFrameChg>
        <pc:graphicFrameChg chg="add mod">
          <ac:chgData name="Andrew Cracknell" userId="2417584e-6dd1-4d54-906d-e7337ee83fb4" providerId="ADAL" clId="{B2008344-7CDF-402E-91CD-0351BD42D262}" dt="2020-09-02T12:32:18.547" v="877" actId="1076"/>
          <ac:graphicFrameMkLst>
            <pc:docMk/>
            <pc:sldMk cId="803301824" sldId="269"/>
            <ac:graphicFrameMk id="7" creationId="{1AA7E1C7-D970-4D1C-892C-4588B6FEAC81}"/>
          </ac:graphicFrameMkLst>
        </pc:graphicFrameChg>
        <pc:graphicFrameChg chg="add mod modGraphic">
          <ac:chgData name="Andrew Cracknell" userId="2417584e-6dd1-4d54-906d-e7337ee83fb4" providerId="ADAL" clId="{B2008344-7CDF-402E-91CD-0351BD42D262}" dt="2020-09-02T12:31:29.564" v="861" actId="1076"/>
          <ac:graphicFrameMkLst>
            <pc:docMk/>
            <pc:sldMk cId="803301824" sldId="269"/>
            <ac:graphicFrameMk id="11" creationId="{88C7B7F7-56DA-4493-8CCF-140EC83BF9E3}"/>
          </ac:graphicFrameMkLst>
        </pc:graphicFrameChg>
        <pc:graphicFrameChg chg="add mod modGraphic">
          <ac:chgData name="Andrew Cracknell" userId="2417584e-6dd1-4d54-906d-e7337ee83fb4" providerId="ADAL" clId="{B2008344-7CDF-402E-91CD-0351BD42D262}" dt="2020-09-02T12:31:39.262" v="865" actId="1076"/>
          <ac:graphicFrameMkLst>
            <pc:docMk/>
            <pc:sldMk cId="803301824" sldId="269"/>
            <ac:graphicFrameMk id="15" creationId="{A302DCEA-229A-47DB-8B97-BACBEFAD412E}"/>
          </ac:graphicFrameMkLst>
        </pc:graphicFrameChg>
        <pc:graphicFrameChg chg="add mod">
          <ac:chgData name="Andrew Cracknell" userId="2417584e-6dd1-4d54-906d-e7337ee83fb4" providerId="ADAL" clId="{B2008344-7CDF-402E-91CD-0351BD42D262}" dt="2020-09-02T12:31:44.890" v="867" actId="1076"/>
          <ac:graphicFrameMkLst>
            <pc:docMk/>
            <pc:sldMk cId="803301824" sldId="269"/>
            <ac:graphicFrameMk id="17" creationId="{716F7B00-42B5-4D71-AF8A-7452F5428962}"/>
          </ac:graphicFrameMkLst>
        </pc:graphicFrameChg>
        <pc:graphicFrameChg chg="add mod">
          <ac:chgData name="Andrew Cracknell" userId="2417584e-6dd1-4d54-906d-e7337ee83fb4" providerId="ADAL" clId="{B2008344-7CDF-402E-91CD-0351BD42D262}" dt="2020-09-02T12:34:10.225" v="914"/>
          <ac:graphicFrameMkLst>
            <pc:docMk/>
            <pc:sldMk cId="803301824" sldId="269"/>
            <ac:graphicFrameMk id="19" creationId="{A416EC58-988B-476A-A43F-B1FC5E9C9F4E}"/>
          </ac:graphicFrameMkLst>
        </pc:graphicFrameChg>
        <pc:graphicFrameChg chg="add mod">
          <ac:chgData name="Andrew Cracknell" userId="2417584e-6dd1-4d54-906d-e7337ee83fb4" providerId="ADAL" clId="{B2008344-7CDF-402E-91CD-0351BD42D262}" dt="2020-09-02T12:31:59.774" v="872" actId="1076"/>
          <ac:graphicFrameMkLst>
            <pc:docMk/>
            <pc:sldMk cId="803301824" sldId="269"/>
            <ac:graphicFrameMk id="21" creationId="{EC0AF1E2-C4EE-42F5-BA58-1ABD11B9910F}"/>
          </ac:graphicFrameMkLst>
        </pc:graphicFrameChg>
        <pc:graphicFrameChg chg="add mod">
          <ac:chgData name="Andrew Cracknell" userId="2417584e-6dd1-4d54-906d-e7337ee83fb4" providerId="ADAL" clId="{B2008344-7CDF-402E-91CD-0351BD42D262}" dt="2020-09-02T12:32:05.306" v="874" actId="1076"/>
          <ac:graphicFrameMkLst>
            <pc:docMk/>
            <pc:sldMk cId="803301824" sldId="269"/>
            <ac:graphicFrameMk id="23" creationId="{74514979-1DDF-4DAD-BC7D-C01B3A925024}"/>
          </ac:graphicFrameMkLst>
        </pc:graphicFrameChg>
        <pc:graphicFrameChg chg="add mod">
          <ac:chgData name="Andrew Cracknell" userId="2417584e-6dd1-4d54-906d-e7337ee83fb4" providerId="ADAL" clId="{B2008344-7CDF-402E-91CD-0351BD42D262}" dt="2020-09-02T12:32:10.326" v="876" actId="1076"/>
          <ac:graphicFrameMkLst>
            <pc:docMk/>
            <pc:sldMk cId="803301824" sldId="269"/>
            <ac:graphicFrameMk id="25" creationId="{48281093-D688-4B9F-872E-734A1CB360FF}"/>
          </ac:graphicFrameMkLst>
        </pc:graphicFrameChg>
        <pc:graphicFrameChg chg="add mod">
          <ac:chgData name="Andrew Cracknell" userId="2417584e-6dd1-4d54-906d-e7337ee83fb4" providerId="ADAL" clId="{B2008344-7CDF-402E-91CD-0351BD42D262}" dt="2020-09-02T12:34:23.634" v="918" actId="1076"/>
          <ac:graphicFrameMkLst>
            <pc:docMk/>
            <pc:sldMk cId="803301824" sldId="269"/>
            <ac:graphicFrameMk id="69" creationId="{4585DDE9-3B9A-415B-92D3-49398B6278FE}"/>
          </ac:graphicFrameMkLst>
        </pc:graphicFrameChg>
        <pc:cxnChg chg="add del">
          <ac:chgData name="Andrew Cracknell" userId="2417584e-6dd1-4d54-906d-e7337ee83fb4" providerId="ADAL" clId="{B2008344-7CDF-402E-91CD-0351BD42D262}" dt="2020-09-02T12:30:33.304" v="844" actId="478"/>
          <ac:cxnSpMkLst>
            <pc:docMk/>
            <pc:sldMk cId="803301824" sldId="269"/>
            <ac:cxnSpMk id="13" creationId="{7D56AB1D-FF73-4793-892C-59137152B9D2}"/>
          </ac:cxnSpMkLst>
        </pc:cxnChg>
        <pc:cxnChg chg="add mod">
          <ac:chgData name="Andrew Cracknell" userId="2417584e-6dd1-4d54-906d-e7337ee83fb4" providerId="ADAL" clId="{B2008344-7CDF-402E-91CD-0351BD42D262}" dt="2020-09-02T12:32:30.609" v="879" actId="14100"/>
          <ac:cxnSpMkLst>
            <pc:docMk/>
            <pc:sldMk cId="803301824" sldId="269"/>
            <ac:cxnSpMk id="27" creationId="{5CFDFFAB-2CA2-4C87-964D-E3D76F5A9A41}"/>
          </ac:cxnSpMkLst>
        </pc:cxnChg>
        <pc:cxnChg chg="add mod">
          <ac:chgData name="Andrew Cracknell" userId="2417584e-6dd1-4d54-906d-e7337ee83fb4" providerId="ADAL" clId="{B2008344-7CDF-402E-91CD-0351BD42D262}" dt="2020-09-02T12:32:34.069" v="881" actId="1076"/>
          <ac:cxnSpMkLst>
            <pc:docMk/>
            <pc:sldMk cId="803301824" sldId="269"/>
            <ac:cxnSpMk id="30" creationId="{D5B93103-662B-4BA1-8D54-F068F91D3921}"/>
          </ac:cxnSpMkLst>
        </pc:cxnChg>
        <pc:cxnChg chg="add mod">
          <ac:chgData name="Andrew Cracknell" userId="2417584e-6dd1-4d54-906d-e7337ee83fb4" providerId="ADAL" clId="{B2008344-7CDF-402E-91CD-0351BD42D262}" dt="2020-09-02T12:32:36.343" v="883" actId="1076"/>
          <ac:cxnSpMkLst>
            <pc:docMk/>
            <pc:sldMk cId="803301824" sldId="269"/>
            <ac:cxnSpMk id="32" creationId="{EA851948-FA16-482E-AE15-24F070A7308D}"/>
          </ac:cxnSpMkLst>
        </pc:cxnChg>
        <pc:cxnChg chg="add mod">
          <ac:chgData name="Andrew Cracknell" userId="2417584e-6dd1-4d54-906d-e7337ee83fb4" providerId="ADAL" clId="{B2008344-7CDF-402E-91CD-0351BD42D262}" dt="2020-09-02T12:32:40.701" v="885" actId="1076"/>
          <ac:cxnSpMkLst>
            <pc:docMk/>
            <pc:sldMk cId="803301824" sldId="269"/>
            <ac:cxnSpMk id="34" creationId="{02502A5E-F93A-410C-A27F-A876C7F8E966}"/>
          </ac:cxnSpMkLst>
        </pc:cxnChg>
        <pc:cxnChg chg="add mod">
          <ac:chgData name="Andrew Cracknell" userId="2417584e-6dd1-4d54-906d-e7337ee83fb4" providerId="ADAL" clId="{B2008344-7CDF-402E-91CD-0351BD42D262}" dt="2020-09-02T12:32:43.910" v="887" actId="1076"/>
          <ac:cxnSpMkLst>
            <pc:docMk/>
            <pc:sldMk cId="803301824" sldId="269"/>
            <ac:cxnSpMk id="36" creationId="{42B52CA8-5695-40BE-BAE0-715FC1F8AAC5}"/>
          </ac:cxnSpMkLst>
        </pc:cxnChg>
        <pc:cxnChg chg="add mod">
          <ac:chgData name="Andrew Cracknell" userId="2417584e-6dd1-4d54-906d-e7337ee83fb4" providerId="ADAL" clId="{B2008344-7CDF-402E-91CD-0351BD42D262}" dt="2020-09-02T12:32:49.410" v="889" actId="1076"/>
          <ac:cxnSpMkLst>
            <pc:docMk/>
            <pc:sldMk cId="803301824" sldId="269"/>
            <ac:cxnSpMk id="38" creationId="{2A10FAEA-FEF7-4E81-9943-0E168872D947}"/>
          </ac:cxnSpMkLst>
        </pc:cxnChg>
        <pc:cxnChg chg="add mod">
          <ac:chgData name="Andrew Cracknell" userId="2417584e-6dd1-4d54-906d-e7337ee83fb4" providerId="ADAL" clId="{B2008344-7CDF-402E-91CD-0351BD42D262}" dt="2020-09-02T12:32:52.545" v="891" actId="1076"/>
          <ac:cxnSpMkLst>
            <pc:docMk/>
            <pc:sldMk cId="803301824" sldId="269"/>
            <ac:cxnSpMk id="40" creationId="{DCDCFD83-21A7-4333-AE05-691172A2AC78}"/>
          </ac:cxnSpMkLst>
        </pc:cxnChg>
        <pc:cxnChg chg="add mod">
          <ac:chgData name="Andrew Cracknell" userId="2417584e-6dd1-4d54-906d-e7337ee83fb4" providerId="ADAL" clId="{B2008344-7CDF-402E-91CD-0351BD42D262}" dt="2020-09-02T12:33:08.411" v="895" actId="14100"/>
          <ac:cxnSpMkLst>
            <pc:docMk/>
            <pc:sldMk cId="803301824" sldId="269"/>
            <ac:cxnSpMk id="42" creationId="{E679D21E-28E4-4ECC-B63C-203CE302A13A}"/>
          </ac:cxnSpMkLst>
        </pc:cxnChg>
        <pc:cxnChg chg="add mod">
          <ac:chgData name="Andrew Cracknell" userId="2417584e-6dd1-4d54-906d-e7337ee83fb4" providerId="ADAL" clId="{B2008344-7CDF-402E-91CD-0351BD42D262}" dt="2020-09-02T12:33:14.722" v="898" actId="14100"/>
          <ac:cxnSpMkLst>
            <pc:docMk/>
            <pc:sldMk cId="803301824" sldId="269"/>
            <ac:cxnSpMk id="45" creationId="{5C422E64-E59F-40E0-B5EB-BDDC31898E7C}"/>
          </ac:cxnSpMkLst>
        </pc:cxnChg>
        <pc:cxnChg chg="add mod">
          <ac:chgData name="Andrew Cracknell" userId="2417584e-6dd1-4d54-906d-e7337ee83fb4" providerId="ADAL" clId="{B2008344-7CDF-402E-91CD-0351BD42D262}" dt="2020-09-02T12:33:28.861" v="901" actId="14100"/>
          <ac:cxnSpMkLst>
            <pc:docMk/>
            <pc:sldMk cId="803301824" sldId="269"/>
            <ac:cxnSpMk id="49" creationId="{2F8D6E67-55AA-4A5A-B6C8-4B3BCC5FC491}"/>
          </ac:cxnSpMkLst>
        </pc:cxnChg>
        <pc:cxnChg chg="add mod">
          <ac:chgData name="Andrew Cracknell" userId="2417584e-6dd1-4d54-906d-e7337ee83fb4" providerId="ADAL" clId="{B2008344-7CDF-402E-91CD-0351BD42D262}" dt="2020-09-02T12:33:35.966" v="904" actId="14100"/>
          <ac:cxnSpMkLst>
            <pc:docMk/>
            <pc:sldMk cId="803301824" sldId="269"/>
            <ac:cxnSpMk id="53" creationId="{D42532CF-2320-4E4C-BE6E-97CC5644A7FE}"/>
          </ac:cxnSpMkLst>
        </pc:cxnChg>
        <pc:cxnChg chg="add mod">
          <ac:chgData name="Andrew Cracknell" userId="2417584e-6dd1-4d54-906d-e7337ee83fb4" providerId="ADAL" clId="{B2008344-7CDF-402E-91CD-0351BD42D262}" dt="2020-09-02T12:33:43.217" v="907" actId="14100"/>
          <ac:cxnSpMkLst>
            <pc:docMk/>
            <pc:sldMk cId="803301824" sldId="269"/>
            <ac:cxnSpMk id="57" creationId="{9A0AE36F-0697-4FF8-AFA7-5D1494DFBBB0}"/>
          </ac:cxnSpMkLst>
        </pc:cxnChg>
        <pc:cxnChg chg="add mod">
          <ac:chgData name="Andrew Cracknell" userId="2417584e-6dd1-4d54-906d-e7337ee83fb4" providerId="ADAL" clId="{B2008344-7CDF-402E-91CD-0351BD42D262}" dt="2020-09-02T12:33:55.259" v="910" actId="14100"/>
          <ac:cxnSpMkLst>
            <pc:docMk/>
            <pc:sldMk cId="803301824" sldId="269"/>
            <ac:cxnSpMk id="61" creationId="{E9809CFF-19A7-470D-8014-12501EB704CA}"/>
          </ac:cxnSpMkLst>
        </pc:cxnChg>
        <pc:cxnChg chg="add mod">
          <ac:chgData name="Andrew Cracknell" userId="2417584e-6dd1-4d54-906d-e7337ee83fb4" providerId="ADAL" clId="{B2008344-7CDF-402E-91CD-0351BD42D262}" dt="2020-09-02T12:34:03.223" v="913" actId="14100"/>
          <ac:cxnSpMkLst>
            <pc:docMk/>
            <pc:sldMk cId="803301824" sldId="269"/>
            <ac:cxnSpMk id="65" creationId="{9F7DD6BD-C34D-496E-A5E2-D408EBD2A7A4}"/>
          </ac:cxnSpMkLst>
        </pc:cxnChg>
        <pc:cxnChg chg="add mod">
          <ac:chgData name="Andrew Cracknell" userId="2417584e-6dd1-4d54-906d-e7337ee83fb4" providerId="ADAL" clId="{B2008344-7CDF-402E-91CD-0351BD42D262}" dt="2020-09-02T12:34:34.481" v="922" actId="14100"/>
          <ac:cxnSpMkLst>
            <pc:docMk/>
            <pc:sldMk cId="803301824" sldId="269"/>
            <ac:cxnSpMk id="71" creationId="{6746B2C9-7BE7-49DE-A8F6-448A4F5CD227}"/>
          </ac:cxnSpMkLst>
        </pc:cxnChg>
        <pc:cxnChg chg="add mod">
          <ac:chgData name="Andrew Cracknell" userId="2417584e-6dd1-4d54-906d-e7337ee83fb4" providerId="ADAL" clId="{B2008344-7CDF-402E-91CD-0351BD42D262}" dt="2020-09-02T12:35:00.248" v="932" actId="14100"/>
          <ac:cxnSpMkLst>
            <pc:docMk/>
            <pc:sldMk cId="803301824" sldId="269"/>
            <ac:cxnSpMk id="75" creationId="{B3B53439-74CC-4214-8CB7-F7FAFDCF70C8}"/>
          </ac:cxnSpMkLst>
        </pc:cxnChg>
        <pc:cxnChg chg="add mod">
          <ac:chgData name="Andrew Cracknell" userId="2417584e-6dd1-4d54-906d-e7337ee83fb4" providerId="ADAL" clId="{B2008344-7CDF-402E-91CD-0351BD42D262}" dt="2020-09-02T12:34:48.198" v="928" actId="14100"/>
          <ac:cxnSpMkLst>
            <pc:docMk/>
            <pc:sldMk cId="803301824" sldId="269"/>
            <ac:cxnSpMk id="79" creationId="{7A9C343D-AE31-4571-B48E-A6D0BF6C95F1}"/>
          </ac:cxnSpMkLst>
        </pc:cxnChg>
        <pc:cxnChg chg="add mod">
          <ac:chgData name="Andrew Cracknell" userId="2417584e-6dd1-4d54-906d-e7337ee83fb4" providerId="ADAL" clId="{B2008344-7CDF-402E-91CD-0351BD42D262}" dt="2020-09-02T12:34:55.074" v="931" actId="14100"/>
          <ac:cxnSpMkLst>
            <pc:docMk/>
            <pc:sldMk cId="803301824" sldId="269"/>
            <ac:cxnSpMk id="83" creationId="{289794C3-B729-4DC1-9424-20DD2A3CDD09}"/>
          </ac:cxnSpMkLst>
        </pc:cxnChg>
        <pc:cxnChg chg="add mod">
          <ac:chgData name="Andrew Cracknell" userId="2417584e-6dd1-4d54-906d-e7337ee83fb4" providerId="ADAL" clId="{B2008344-7CDF-402E-91CD-0351BD42D262}" dt="2020-09-02T12:35:06.083" v="935" actId="14100"/>
          <ac:cxnSpMkLst>
            <pc:docMk/>
            <pc:sldMk cId="803301824" sldId="269"/>
            <ac:cxnSpMk id="88" creationId="{27F76FDB-8285-48C5-8243-E78FFA8A3336}"/>
          </ac:cxnSpMkLst>
        </pc:cxnChg>
        <pc:cxnChg chg="add mod">
          <ac:chgData name="Andrew Cracknell" userId="2417584e-6dd1-4d54-906d-e7337ee83fb4" providerId="ADAL" clId="{B2008344-7CDF-402E-91CD-0351BD42D262}" dt="2020-09-02T12:35:12.918" v="938" actId="14100"/>
          <ac:cxnSpMkLst>
            <pc:docMk/>
            <pc:sldMk cId="803301824" sldId="269"/>
            <ac:cxnSpMk id="92" creationId="{CE5FFFCD-5573-4656-BF3C-0282C826540B}"/>
          </ac:cxnSpMkLst>
        </pc:cxnChg>
        <pc:cxnChg chg="add mod">
          <ac:chgData name="Andrew Cracknell" userId="2417584e-6dd1-4d54-906d-e7337ee83fb4" providerId="ADAL" clId="{B2008344-7CDF-402E-91CD-0351BD42D262}" dt="2020-09-02T12:35:18.461" v="941" actId="14100"/>
          <ac:cxnSpMkLst>
            <pc:docMk/>
            <pc:sldMk cId="803301824" sldId="269"/>
            <ac:cxnSpMk id="96" creationId="{7C57F3D5-BB27-4248-B031-7FDE2F2BD261}"/>
          </ac:cxnSpMkLst>
        </pc:cxnChg>
      </pc:sldChg>
      <pc:sldChg chg="addSp delSp modSp new mod modNotesTx">
        <pc:chgData name="Andrew Cracknell" userId="2417584e-6dd1-4d54-906d-e7337ee83fb4" providerId="ADAL" clId="{B2008344-7CDF-402E-91CD-0351BD42D262}" dt="2020-09-02T14:54:35.779" v="3169" actId="20577"/>
        <pc:sldMkLst>
          <pc:docMk/>
          <pc:sldMk cId="3666472387" sldId="270"/>
        </pc:sldMkLst>
        <pc:spChg chg="mod">
          <ac:chgData name="Andrew Cracknell" userId="2417584e-6dd1-4d54-906d-e7337ee83fb4" providerId="ADAL" clId="{B2008344-7CDF-402E-91CD-0351BD42D262}" dt="2020-09-02T13:37:16.593" v="2260" actId="313"/>
          <ac:spMkLst>
            <pc:docMk/>
            <pc:sldMk cId="3666472387" sldId="270"/>
            <ac:spMk id="2" creationId="{F6A619D4-015C-4E90-8096-6A49E7CF2FDF}"/>
          </ac:spMkLst>
        </pc:spChg>
        <pc:spChg chg="add del">
          <ac:chgData name="Andrew Cracknell" userId="2417584e-6dd1-4d54-906d-e7337ee83fb4" providerId="ADAL" clId="{B2008344-7CDF-402E-91CD-0351BD42D262}" dt="2020-09-02T14:16:47.750" v="2536" actId="22"/>
          <ac:spMkLst>
            <pc:docMk/>
            <pc:sldMk cId="3666472387" sldId="270"/>
            <ac:spMk id="3" creationId="{83D010CF-C03E-48DA-974D-1226DBAF01D1}"/>
          </ac:spMkLst>
        </pc:spChg>
        <pc:spChg chg="add mod">
          <ac:chgData name="Andrew Cracknell" userId="2417584e-6dd1-4d54-906d-e7337ee83fb4" providerId="ADAL" clId="{B2008344-7CDF-402E-91CD-0351BD42D262}" dt="2020-09-02T14:18:50.291" v="2589" actId="1076"/>
          <ac:spMkLst>
            <pc:docMk/>
            <pc:sldMk cId="3666472387" sldId="270"/>
            <ac:spMk id="8" creationId="{BDB1D2D6-9174-4034-AA76-14EE4D9E6184}"/>
          </ac:spMkLst>
        </pc:spChg>
        <pc:spChg chg="add mod">
          <ac:chgData name="Andrew Cracknell" userId="2417584e-6dd1-4d54-906d-e7337ee83fb4" providerId="ADAL" clId="{B2008344-7CDF-402E-91CD-0351BD42D262}" dt="2020-09-02T14:18:50.291" v="2589" actId="1076"/>
          <ac:spMkLst>
            <pc:docMk/>
            <pc:sldMk cId="3666472387" sldId="270"/>
            <ac:spMk id="10" creationId="{B7C7299A-EB57-428C-899B-8E01BECA3C33}"/>
          </ac:spMkLst>
        </pc:spChg>
        <pc:spChg chg="add mod">
          <ac:chgData name="Andrew Cracknell" userId="2417584e-6dd1-4d54-906d-e7337ee83fb4" providerId="ADAL" clId="{B2008344-7CDF-402E-91CD-0351BD42D262}" dt="2020-09-02T14:18:50.291" v="2589" actId="1076"/>
          <ac:spMkLst>
            <pc:docMk/>
            <pc:sldMk cId="3666472387" sldId="270"/>
            <ac:spMk id="11" creationId="{BE59EECE-4F41-4A40-BBB4-6D03B58A32D9}"/>
          </ac:spMkLst>
        </pc:spChg>
        <pc:spChg chg="add mod">
          <ac:chgData name="Andrew Cracknell" userId="2417584e-6dd1-4d54-906d-e7337ee83fb4" providerId="ADAL" clId="{B2008344-7CDF-402E-91CD-0351BD42D262}" dt="2020-09-02T14:18:50.291" v="2589" actId="1076"/>
          <ac:spMkLst>
            <pc:docMk/>
            <pc:sldMk cId="3666472387" sldId="270"/>
            <ac:spMk id="13" creationId="{F2554912-A7B5-4531-8890-B72233903B9E}"/>
          </ac:spMkLst>
        </pc:spChg>
        <pc:spChg chg="add del mod">
          <ac:chgData name="Andrew Cracknell" userId="2417584e-6dd1-4d54-906d-e7337ee83fb4" providerId="ADAL" clId="{B2008344-7CDF-402E-91CD-0351BD42D262}" dt="2020-09-02T14:19:06.568" v="2592" actId="478"/>
          <ac:spMkLst>
            <pc:docMk/>
            <pc:sldMk cId="3666472387" sldId="270"/>
            <ac:spMk id="15" creationId="{33A4FDF2-FE3D-4737-A2F4-AFEB5C0413DB}"/>
          </ac:spMkLst>
        </pc:spChg>
        <pc:spChg chg="add mod">
          <ac:chgData name="Andrew Cracknell" userId="2417584e-6dd1-4d54-906d-e7337ee83fb4" providerId="ADAL" clId="{B2008344-7CDF-402E-91CD-0351BD42D262}" dt="2020-09-02T14:21:07.794" v="2621" actId="14100"/>
          <ac:spMkLst>
            <pc:docMk/>
            <pc:sldMk cId="3666472387" sldId="270"/>
            <ac:spMk id="16" creationId="{43A38D7D-AB59-4A9C-B122-19FCE079EF5D}"/>
          </ac:spMkLst>
        </pc:spChg>
        <pc:spChg chg="add del mod">
          <ac:chgData name="Andrew Cracknell" userId="2417584e-6dd1-4d54-906d-e7337ee83fb4" providerId="ADAL" clId="{B2008344-7CDF-402E-91CD-0351BD42D262}" dt="2020-09-02T14:19:08.741" v="2593" actId="478"/>
          <ac:spMkLst>
            <pc:docMk/>
            <pc:sldMk cId="3666472387" sldId="270"/>
            <ac:spMk id="17" creationId="{A9B02761-5FF3-4F12-A699-D9B4AAC0A11D}"/>
          </ac:spMkLst>
        </pc:spChg>
        <pc:spChg chg="add mod">
          <ac:chgData name="Andrew Cracknell" userId="2417584e-6dd1-4d54-906d-e7337ee83fb4" providerId="ADAL" clId="{B2008344-7CDF-402E-91CD-0351BD42D262}" dt="2020-09-02T14:21:03.365" v="2620" actId="20577"/>
          <ac:spMkLst>
            <pc:docMk/>
            <pc:sldMk cId="3666472387" sldId="270"/>
            <ac:spMk id="18" creationId="{9311EB7F-C247-46BD-B470-BA72E1350E60}"/>
          </ac:spMkLst>
        </pc:spChg>
        <pc:spChg chg="add mod">
          <ac:chgData name="Andrew Cracknell" userId="2417584e-6dd1-4d54-906d-e7337ee83fb4" providerId="ADAL" clId="{B2008344-7CDF-402E-91CD-0351BD42D262}" dt="2020-09-02T14:21:16.680" v="2625" actId="1076"/>
          <ac:spMkLst>
            <pc:docMk/>
            <pc:sldMk cId="3666472387" sldId="270"/>
            <ac:spMk id="20" creationId="{43439C44-71DA-4293-BD76-5E59558CD349}"/>
          </ac:spMkLst>
        </pc:spChg>
        <pc:spChg chg="add mod">
          <ac:chgData name="Andrew Cracknell" userId="2417584e-6dd1-4d54-906d-e7337ee83fb4" providerId="ADAL" clId="{B2008344-7CDF-402E-91CD-0351BD42D262}" dt="2020-09-02T14:21:22.624" v="2629" actId="20577"/>
          <ac:spMkLst>
            <pc:docMk/>
            <pc:sldMk cId="3666472387" sldId="270"/>
            <ac:spMk id="22" creationId="{AA59081F-4FE3-42FB-AA6F-B615614CB4E7}"/>
          </ac:spMkLst>
        </pc:spChg>
        <pc:spChg chg="add mod">
          <ac:chgData name="Andrew Cracknell" userId="2417584e-6dd1-4d54-906d-e7337ee83fb4" providerId="ADAL" clId="{B2008344-7CDF-402E-91CD-0351BD42D262}" dt="2020-09-02T14:23:36.280" v="2665" actId="14100"/>
          <ac:spMkLst>
            <pc:docMk/>
            <pc:sldMk cId="3666472387" sldId="270"/>
            <ac:spMk id="26" creationId="{762D1380-ED32-46E3-BB1D-80F1DCA07D66}"/>
          </ac:spMkLst>
        </pc:spChg>
        <pc:spChg chg="add mod">
          <ac:chgData name="Andrew Cracknell" userId="2417584e-6dd1-4d54-906d-e7337ee83fb4" providerId="ADAL" clId="{B2008344-7CDF-402E-91CD-0351BD42D262}" dt="2020-09-02T14:23:40.410" v="2666" actId="1076"/>
          <ac:spMkLst>
            <pc:docMk/>
            <pc:sldMk cId="3666472387" sldId="270"/>
            <ac:spMk id="28" creationId="{B6FE6B9B-3D7A-40DD-B08D-8B81F090056E}"/>
          </ac:spMkLst>
        </pc:spChg>
        <pc:spChg chg="add mod">
          <ac:chgData name="Andrew Cracknell" userId="2417584e-6dd1-4d54-906d-e7337ee83fb4" providerId="ADAL" clId="{B2008344-7CDF-402E-91CD-0351BD42D262}" dt="2020-09-02T14:23:53.724" v="2673" actId="14100"/>
          <ac:spMkLst>
            <pc:docMk/>
            <pc:sldMk cId="3666472387" sldId="270"/>
            <ac:spMk id="30" creationId="{1B513ED0-27FA-41E7-BD71-768EFADFD879}"/>
          </ac:spMkLst>
        </pc:spChg>
        <pc:spChg chg="add mod">
          <ac:chgData name="Andrew Cracknell" userId="2417584e-6dd1-4d54-906d-e7337ee83fb4" providerId="ADAL" clId="{B2008344-7CDF-402E-91CD-0351BD42D262}" dt="2020-09-02T14:23:43.338" v="2669" actId="20577"/>
          <ac:spMkLst>
            <pc:docMk/>
            <pc:sldMk cId="3666472387" sldId="270"/>
            <ac:spMk id="32" creationId="{FA2C65AE-A13C-45AB-8616-363EB832FFC1}"/>
          </ac:spMkLst>
        </pc:spChg>
        <pc:spChg chg="add mod">
          <ac:chgData name="Andrew Cracknell" userId="2417584e-6dd1-4d54-906d-e7337ee83fb4" providerId="ADAL" clId="{B2008344-7CDF-402E-91CD-0351BD42D262}" dt="2020-09-02T14:23:50.324" v="2672" actId="14100"/>
          <ac:spMkLst>
            <pc:docMk/>
            <pc:sldMk cId="3666472387" sldId="270"/>
            <ac:spMk id="34" creationId="{E3CA8775-7FDD-4786-B296-2022E63ADC4F}"/>
          </ac:spMkLst>
        </pc:spChg>
        <pc:spChg chg="add mod">
          <ac:chgData name="Andrew Cracknell" userId="2417584e-6dd1-4d54-906d-e7337ee83fb4" providerId="ADAL" clId="{B2008344-7CDF-402E-91CD-0351BD42D262}" dt="2020-09-02T14:24:02.530" v="2678" actId="20577"/>
          <ac:spMkLst>
            <pc:docMk/>
            <pc:sldMk cId="3666472387" sldId="270"/>
            <ac:spMk id="36" creationId="{5CA4C619-AE86-49B2-B866-2EB0F8A19363}"/>
          </ac:spMkLst>
        </pc:spChg>
        <pc:spChg chg="add mod">
          <ac:chgData name="Andrew Cracknell" userId="2417584e-6dd1-4d54-906d-e7337ee83fb4" providerId="ADAL" clId="{B2008344-7CDF-402E-91CD-0351BD42D262}" dt="2020-09-02T14:27:34.197" v="2714" actId="14100"/>
          <ac:spMkLst>
            <pc:docMk/>
            <pc:sldMk cId="3666472387" sldId="270"/>
            <ac:spMk id="40" creationId="{36EA88D1-2292-465A-B54F-8D7A6A9BFBDC}"/>
          </ac:spMkLst>
        </pc:spChg>
        <pc:spChg chg="add mod">
          <ac:chgData name="Andrew Cracknell" userId="2417584e-6dd1-4d54-906d-e7337ee83fb4" providerId="ADAL" clId="{B2008344-7CDF-402E-91CD-0351BD42D262}" dt="2020-09-02T14:27:59.560" v="2721" actId="1076"/>
          <ac:spMkLst>
            <pc:docMk/>
            <pc:sldMk cId="3666472387" sldId="270"/>
            <ac:spMk id="42" creationId="{5652190B-3D0C-45FA-84B9-5A09A7FCE50B}"/>
          </ac:spMkLst>
        </pc:spChg>
        <pc:spChg chg="add mod">
          <ac:chgData name="Andrew Cracknell" userId="2417584e-6dd1-4d54-906d-e7337ee83fb4" providerId="ADAL" clId="{B2008344-7CDF-402E-91CD-0351BD42D262}" dt="2020-09-02T14:27:28.201" v="2711" actId="14100"/>
          <ac:spMkLst>
            <pc:docMk/>
            <pc:sldMk cId="3666472387" sldId="270"/>
            <ac:spMk id="44" creationId="{3384570E-97C3-42C6-92F5-91E015D1A42A}"/>
          </ac:spMkLst>
        </pc:spChg>
        <pc:spChg chg="add mod">
          <ac:chgData name="Andrew Cracknell" userId="2417584e-6dd1-4d54-906d-e7337ee83fb4" providerId="ADAL" clId="{B2008344-7CDF-402E-91CD-0351BD42D262}" dt="2020-09-02T14:24:27.201" v="2680" actId="1076"/>
          <ac:spMkLst>
            <pc:docMk/>
            <pc:sldMk cId="3666472387" sldId="270"/>
            <ac:spMk id="46" creationId="{42A1ADDE-5C59-42D8-8082-9901FA12A850}"/>
          </ac:spMkLst>
        </pc:spChg>
        <pc:spChg chg="add mod">
          <ac:chgData name="Andrew Cracknell" userId="2417584e-6dd1-4d54-906d-e7337ee83fb4" providerId="ADAL" clId="{B2008344-7CDF-402E-91CD-0351BD42D262}" dt="2020-09-02T14:27:46.092" v="2716" actId="14100"/>
          <ac:spMkLst>
            <pc:docMk/>
            <pc:sldMk cId="3666472387" sldId="270"/>
            <ac:spMk id="48" creationId="{B7A32E26-BAE4-4CEB-97C2-EE2773FB13A3}"/>
          </ac:spMkLst>
        </pc:spChg>
        <pc:spChg chg="add mod">
          <ac:chgData name="Andrew Cracknell" userId="2417584e-6dd1-4d54-906d-e7337ee83fb4" providerId="ADAL" clId="{B2008344-7CDF-402E-91CD-0351BD42D262}" dt="2020-09-02T14:27:56.502" v="2720" actId="1076"/>
          <ac:spMkLst>
            <pc:docMk/>
            <pc:sldMk cId="3666472387" sldId="270"/>
            <ac:spMk id="50" creationId="{6C35B1CB-98AF-496F-B097-68657915E437}"/>
          </ac:spMkLst>
        </pc:spChg>
        <pc:spChg chg="add mod">
          <ac:chgData name="Andrew Cracknell" userId="2417584e-6dd1-4d54-906d-e7337ee83fb4" providerId="ADAL" clId="{B2008344-7CDF-402E-91CD-0351BD42D262}" dt="2020-09-02T14:27:44.325" v="2715" actId="14100"/>
          <ac:spMkLst>
            <pc:docMk/>
            <pc:sldMk cId="3666472387" sldId="270"/>
            <ac:spMk id="52" creationId="{C727058B-3058-47AF-811E-69F2CBD53005}"/>
          </ac:spMkLst>
        </pc:spChg>
        <pc:spChg chg="add mod">
          <ac:chgData name="Andrew Cracknell" userId="2417584e-6dd1-4d54-906d-e7337ee83fb4" providerId="ADAL" clId="{B2008344-7CDF-402E-91CD-0351BD42D262}" dt="2020-09-02T14:27:51.270" v="2719" actId="20577"/>
          <ac:spMkLst>
            <pc:docMk/>
            <pc:sldMk cId="3666472387" sldId="270"/>
            <ac:spMk id="54" creationId="{B211A68C-14A4-4F3A-AF39-FE86A8397AAE}"/>
          </ac:spMkLst>
        </pc:spChg>
        <pc:spChg chg="add mod">
          <ac:chgData name="Andrew Cracknell" userId="2417584e-6dd1-4d54-906d-e7337ee83fb4" providerId="ADAL" clId="{B2008344-7CDF-402E-91CD-0351BD42D262}" dt="2020-09-02T14:36:51.220" v="2736" actId="14100"/>
          <ac:spMkLst>
            <pc:docMk/>
            <pc:sldMk cId="3666472387" sldId="270"/>
            <ac:spMk id="58" creationId="{CEF7D5FD-E59C-40DA-ABC4-73ACF5892306}"/>
          </ac:spMkLst>
        </pc:spChg>
        <pc:spChg chg="add mod">
          <ac:chgData name="Andrew Cracknell" userId="2417584e-6dd1-4d54-906d-e7337ee83fb4" providerId="ADAL" clId="{B2008344-7CDF-402E-91CD-0351BD42D262}" dt="2020-09-02T14:37:02.265" v="2739" actId="14100"/>
          <ac:spMkLst>
            <pc:docMk/>
            <pc:sldMk cId="3666472387" sldId="270"/>
            <ac:spMk id="60" creationId="{9FA67971-2AD5-4483-8153-08042386DCBC}"/>
          </ac:spMkLst>
        </pc:spChg>
        <pc:spChg chg="add mod">
          <ac:chgData name="Andrew Cracknell" userId="2417584e-6dd1-4d54-906d-e7337ee83fb4" providerId="ADAL" clId="{B2008344-7CDF-402E-91CD-0351BD42D262}" dt="2020-09-02T14:37:14.395" v="2742" actId="14100"/>
          <ac:spMkLst>
            <pc:docMk/>
            <pc:sldMk cId="3666472387" sldId="270"/>
            <ac:spMk id="62" creationId="{EE6AE482-3DFD-4C6B-AE2D-BEEDDEB795F7}"/>
          </ac:spMkLst>
        </pc:spChg>
        <pc:spChg chg="add mod">
          <ac:chgData name="Andrew Cracknell" userId="2417584e-6dd1-4d54-906d-e7337ee83fb4" providerId="ADAL" clId="{B2008344-7CDF-402E-91CD-0351BD42D262}" dt="2020-09-02T14:37:21.469" v="2745" actId="14100"/>
          <ac:spMkLst>
            <pc:docMk/>
            <pc:sldMk cId="3666472387" sldId="270"/>
            <ac:spMk id="64" creationId="{40EB62A6-1901-451C-B58D-CE73E3A92E85}"/>
          </ac:spMkLst>
        </pc:spChg>
        <pc:spChg chg="add mod">
          <ac:chgData name="Andrew Cracknell" userId="2417584e-6dd1-4d54-906d-e7337ee83fb4" providerId="ADAL" clId="{B2008344-7CDF-402E-91CD-0351BD42D262}" dt="2020-09-02T14:37:27.604" v="2748" actId="14100"/>
          <ac:spMkLst>
            <pc:docMk/>
            <pc:sldMk cId="3666472387" sldId="270"/>
            <ac:spMk id="66" creationId="{D64A5536-E6FD-4888-A53D-196ECAE5464A}"/>
          </ac:spMkLst>
        </pc:spChg>
        <pc:spChg chg="add mod">
          <ac:chgData name="Andrew Cracknell" userId="2417584e-6dd1-4d54-906d-e7337ee83fb4" providerId="ADAL" clId="{B2008344-7CDF-402E-91CD-0351BD42D262}" dt="2020-09-02T14:37:33.598" v="2750" actId="1076"/>
          <ac:spMkLst>
            <pc:docMk/>
            <pc:sldMk cId="3666472387" sldId="270"/>
            <ac:spMk id="68" creationId="{B9A3F455-1687-4C61-A2DE-6D0926389EF2}"/>
          </ac:spMkLst>
        </pc:spChg>
        <pc:spChg chg="add mod">
          <ac:chgData name="Andrew Cracknell" userId="2417584e-6dd1-4d54-906d-e7337ee83fb4" providerId="ADAL" clId="{B2008344-7CDF-402E-91CD-0351BD42D262}" dt="2020-09-02T14:40:46.490" v="2755" actId="20577"/>
          <ac:spMkLst>
            <pc:docMk/>
            <pc:sldMk cId="3666472387" sldId="270"/>
            <ac:spMk id="70" creationId="{6A22631E-BC90-41A9-AC03-272C09BD0DB6}"/>
          </ac:spMkLst>
        </pc:spChg>
        <pc:spChg chg="add mod">
          <ac:chgData name="Andrew Cracknell" userId="2417584e-6dd1-4d54-906d-e7337ee83fb4" providerId="ADAL" clId="{B2008344-7CDF-402E-91CD-0351BD42D262}" dt="2020-09-02T14:41:02.114" v="2760" actId="20577"/>
          <ac:spMkLst>
            <pc:docMk/>
            <pc:sldMk cId="3666472387" sldId="270"/>
            <ac:spMk id="72" creationId="{0C0B8A6C-5B8B-46DA-881B-737C20B24DA7}"/>
          </ac:spMkLst>
        </pc:spChg>
        <pc:spChg chg="add mod">
          <ac:chgData name="Andrew Cracknell" userId="2417584e-6dd1-4d54-906d-e7337ee83fb4" providerId="ADAL" clId="{B2008344-7CDF-402E-91CD-0351BD42D262}" dt="2020-09-02T14:41:11.972" v="2765" actId="20577"/>
          <ac:spMkLst>
            <pc:docMk/>
            <pc:sldMk cId="3666472387" sldId="270"/>
            <ac:spMk id="74" creationId="{A124F69E-574D-4397-A993-9C9262AA4B73}"/>
          </ac:spMkLst>
        </pc:spChg>
        <pc:spChg chg="add mod">
          <ac:chgData name="Andrew Cracknell" userId="2417584e-6dd1-4d54-906d-e7337ee83fb4" providerId="ADAL" clId="{B2008344-7CDF-402E-91CD-0351BD42D262}" dt="2020-09-02T14:41:21.241" v="2769" actId="20577"/>
          <ac:spMkLst>
            <pc:docMk/>
            <pc:sldMk cId="3666472387" sldId="270"/>
            <ac:spMk id="76" creationId="{8289882F-9BAB-476A-A0E2-C96F93D2288A}"/>
          </ac:spMkLst>
        </pc:spChg>
        <pc:graphicFrameChg chg="add del mod ord modGraphic">
          <ac:chgData name="Andrew Cracknell" userId="2417584e-6dd1-4d54-906d-e7337ee83fb4" providerId="ADAL" clId="{B2008344-7CDF-402E-91CD-0351BD42D262}" dt="2020-09-02T14:16:46.663" v="2535" actId="22"/>
          <ac:graphicFrameMkLst>
            <pc:docMk/>
            <pc:sldMk cId="3666472387" sldId="270"/>
            <ac:graphicFrameMk id="5" creationId="{D9D8C277-073D-452B-9794-56B67DE33CFD}"/>
          </ac:graphicFrameMkLst>
        </pc:graphicFrameChg>
        <pc:graphicFrameChg chg="add mod ord modGraphic">
          <ac:chgData name="Andrew Cracknell" userId="2417584e-6dd1-4d54-906d-e7337ee83fb4" providerId="ADAL" clId="{B2008344-7CDF-402E-91CD-0351BD42D262}" dt="2020-09-02T14:20:35.929" v="2604" actId="207"/>
          <ac:graphicFrameMkLst>
            <pc:docMk/>
            <pc:sldMk cId="3666472387" sldId="270"/>
            <ac:graphicFrameMk id="7" creationId="{08B4E4B1-1F8C-432C-B8B2-8527452A8CCC}"/>
          </ac:graphicFrameMkLst>
        </pc:graphicFrameChg>
        <pc:graphicFrameChg chg="add mod modGraphic">
          <ac:chgData name="Andrew Cracknell" userId="2417584e-6dd1-4d54-906d-e7337ee83fb4" providerId="ADAL" clId="{B2008344-7CDF-402E-91CD-0351BD42D262}" dt="2020-09-02T14:20:52.407" v="2615" actId="404"/>
          <ac:graphicFrameMkLst>
            <pc:docMk/>
            <pc:sldMk cId="3666472387" sldId="270"/>
            <ac:graphicFrameMk id="14" creationId="{923BE0AE-7888-4D73-B2CB-752B691EAA53}"/>
          </ac:graphicFrameMkLst>
        </pc:graphicFrameChg>
        <pc:graphicFrameChg chg="add mod modGraphic">
          <ac:chgData name="Andrew Cracknell" userId="2417584e-6dd1-4d54-906d-e7337ee83fb4" providerId="ADAL" clId="{B2008344-7CDF-402E-91CD-0351BD42D262}" dt="2020-09-02T14:23:20.735" v="2662" actId="14100"/>
          <ac:graphicFrameMkLst>
            <pc:docMk/>
            <pc:sldMk cId="3666472387" sldId="270"/>
            <ac:graphicFrameMk id="24" creationId="{4026C456-6109-4D94-8E74-02A0E0A8D916}"/>
          </ac:graphicFrameMkLst>
        </pc:graphicFrameChg>
        <pc:graphicFrameChg chg="add mod modGraphic">
          <ac:chgData name="Andrew Cracknell" userId="2417584e-6dd1-4d54-906d-e7337ee83fb4" providerId="ADAL" clId="{B2008344-7CDF-402E-91CD-0351BD42D262}" dt="2020-09-02T14:28:11.697" v="2722" actId="207"/>
          <ac:graphicFrameMkLst>
            <pc:docMk/>
            <pc:sldMk cId="3666472387" sldId="270"/>
            <ac:graphicFrameMk id="38" creationId="{C70AFF3E-3F0F-45B5-B3DA-899558C13794}"/>
          </ac:graphicFrameMkLst>
        </pc:graphicFrameChg>
        <pc:graphicFrameChg chg="add mod modGraphic">
          <ac:chgData name="Andrew Cracknell" userId="2417584e-6dd1-4d54-906d-e7337ee83fb4" providerId="ADAL" clId="{B2008344-7CDF-402E-91CD-0351BD42D262}" dt="2020-09-02T14:36:29.122" v="2733" actId="207"/>
          <ac:graphicFrameMkLst>
            <pc:docMk/>
            <pc:sldMk cId="3666472387" sldId="270"/>
            <ac:graphicFrameMk id="56" creationId="{27B11C8A-4E72-4D5D-934F-7D486D956BC4}"/>
          </ac:graphicFrameMkLst>
        </pc:graphicFrameChg>
      </pc:sldChg>
      <pc:sldChg chg="addSp delSp modSp new mod">
        <pc:chgData name="Andrew Cracknell" userId="2417584e-6dd1-4d54-906d-e7337ee83fb4" providerId="ADAL" clId="{B2008344-7CDF-402E-91CD-0351BD42D262}" dt="2020-09-02T21:08:56.886" v="7421" actId="20577"/>
        <pc:sldMkLst>
          <pc:docMk/>
          <pc:sldMk cId="754648172" sldId="271"/>
        </pc:sldMkLst>
        <pc:spChg chg="mod">
          <ac:chgData name="Andrew Cracknell" userId="2417584e-6dd1-4d54-906d-e7337ee83fb4" providerId="ADAL" clId="{B2008344-7CDF-402E-91CD-0351BD42D262}" dt="2020-09-02T21:08:56.886" v="7421" actId="20577"/>
          <ac:spMkLst>
            <pc:docMk/>
            <pc:sldMk cId="754648172" sldId="271"/>
            <ac:spMk id="2" creationId="{88074A78-F35B-4884-9CB5-1B1E3E49E2CE}"/>
          </ac:spMkLst>
        </pc:spChg>
        <pc:spChg chg="del">
          <ac:chgData name="Andrew Cracknell" userId="2417584e-6dd1-4d54-906d-e7337ee83fb4" providerId="ADAL" clId="{B2008344-7CDF-402E-91CD-0351BD42D262}" dt="2020-09-02T21:06:31.051" v="7373" actId="3680"/>
          <ac:spMkLst>
            <pc:docMk/>
            <pc:sldMk cId="754648172" sldId="271"/>
            <ac:spMk id="3" creationId="{4AE1A3AA-0DDF-4F3B-9ABE-9BD5ED2E5FA9}"/>
          </ac:spMkLst>
        </pc:spChg>
        <pc:graphicFrameChg chg="add del mod">
          <ac:chgData name="Andrew Cracknell" userId="2417584e-6dd1-4d54-906d-e7337ee83fb4" providerId="ADAL" clId="{B2008344-7CDF-402E-91CD-0351BD42D262}" dt="2020-09-02T21:06:09.989" v="7372" actId="478"/>
          <ac:graphicFrameMkLst>
            <pc:docMk/>
            <pc:sldMk cId="754648172" sldId="271"/>
            <ac:graphicFrameMk id="5" creationId="{A483020F-119A-44C9-A635-08494629065A}"/>
          </ac:graphicFrameMkLst>
        </pc:graphicFrameChg>
        <pc:graphicFrameChg chg="add mod ord modGraphic">
          <ac:chgData name="Andrew Cracknell" userId="2417584e-6dd1-4d54-906d-e7337ee83fb4" providerId="ADAL" clId="{B2008344-7CDF-402E-91CD-0351BD42D262}" dt="2020-09-02T21:06:58.021" v="7385" actId="1076"/>
          <ac:graphicFrameMkLst>
            <pc:docMk/>
            <pc:sldMk cId="754648172" sldId="271"/>
            <ac:graphicFrameMk id="6" creationId="{071AE172-1632-4FE8-A8FA-955A2B8B4106}"/>
          </ac:graphicFrameMkLst>
        </pc:graphicFrameChg>
        <pc:graphicFrameChg chg="add mod">
          <ac:chgData name="Andrew Cracknell" userId="2417584e-6dd1-4d54-906d-e7337ee83fb4" providerId="ADAL" clId="{B2008344-7CDF-402E-91CD-0351BD42D262}" dt="2020-09-02T21:06:55.349" v="7384" actId="1076"/>
          <ac:graphicFrameMkLst>
            <pc:docMk/>
            <pc:sldMk cId="754648172" sldId="271"/>
            <ac:graphicFrameMk id="7" creationId="{67C56C21-870D-43A3-A74E-34E468A5B26E}"/>
          </ac:graphicFrameMkLst>
        </pc:graphicFrameChg>
      </pc:sldChg>
      <pc:sldChg chg="modSp new mod">
        <pc:chgData name="Andrew Cracknell" userId="2417584e-6dd1-4d54-906d-e7337ee83fb4" providerId="ADAL" clId="{B2008344-7CDF-402E-91CD-0351BD42D262}" dt="2020-09-02T21:09:19.088" v="7444" actId="20577"/>
        <pc:sldMkLst>
          <pc:docMk/>
          <pc:sldMk cId="2131101293" sldId="272"/>
        </pc:sldMkLst>
        <pc:spChg chg="mod">
          <ac:chgData name="Andrew Cracknell" userId="2417584e-6dd1-4d54-906d-e7337ee83fb4" providerId="ADAL" clId="{B2008344-7CDF-402E-91CD-0351BD42D262}" dt="2020-09-02T21:09:19.088" v="7444" actId="20577"/>
          <ac:spMkLst>
            <pc:docMk/>
            <pc:sldMk cId="2131101293" sldId="272"/>
            <ac:spMk id="2" creationId="{BB1DC77D-C5F3-472E-96B1-617311C1DF6A}"/>
          </ac:spMkLst>
        </pc:spChg>
      </pc:sldChg>
      <pc:sldChg chg="modSp new mod">
        <pc:chgData name="Andrew Cracknell" userId="2417584e-6dd1-4d54-906d-e7337ee83fb4" providerId="ADAL" clId="{B2008344-7CDF-402E-91CD-0351BD42D262}" dt="2020-09-02T21:09:40.633" v="7455" actId="20577"/>
        <pc:sldMkLst>
          <pc:docMk/>
          <pc:sldMk cId="1292010775" sldId="273"/>
        </pc:sldMkLst>
        <pc:spChg chg="mod">
          <ac:chgData name="Andrew Cracknell" userId="2417584e-6dd1-4d54-906d-e7337ee83fb4" providerId="ADAL" clId="{B2008344-7CDF-402E-91CD-0351BD42D262}" dt="2020-09-02T21:09:40.633" v="7455" actId="20577"/>
          <ac:spMkLst>
            <pc:docMk/>
            <pc:sldMk cId="1292010775" sldId="273"/>
            <ac:spMk id="2" creationId="{2164A102-E78E-44B4-9D23-1DF4EBFBFE18}"/>
          </ac:spMkLst>
        </pc:spChg>
      </pc:sldChg>
      <pc:sldChg chg="modSp new mod">
        <pc:chgData name="Andrew Cracknell" userId="2417584e-6dd1-4d54-906d-e7337ee83fb4" providerId="ADAL" clId="{B2008344-7CDF-402E-91CD-0351BD42D262}" dt="2020-09-02T21:09:51.169" v="7462" actId="20577"/>
        <pc:sldMkLst>
          <pc:docMk/>
          <pc:sldMk cId="153493323" sldId="274"/>
        </pc:sldMkLst>
        <pc:spChg chg="mod">
          <ac:chgData name="Andrew Cracknell" userId="2417584e-6dd1-4d54-906d-e7337ee83fb4" providerId="ADAL" clId="{B2008344-7CDF-402E-91CD-0351BD42D262}" dt="2020-09-02T21:09:51.169" v="7462" actId="20577"/>
          <ac:spMkLst>
            <pc:docMk/>
            <pc:sldMk cId="153493323" sldId="274"/>
            <ac:spMk id="2" creationId="{63B25DDB-3E08-4958-A9C6-249DAC265D19}"/>
          </ac:spMkLst>
        </pc:spChg>
      </pc:sldChg>
      <pc:sldChg chg="modSp new mod">
        <pc:chgData name="Andrew Cracknell" userId="2417584e-6dd1-4d54-906d-e7337ee83fb4" providerId="ADAL" clId="{B2008344-7CDF-402E-91CD-0351BD42D262}" dt="2020-09-02T21:10:04.758" v="7475" actId="20577"/>
        <pc:sldMkLst>
          <pc:docMk/>
          <pc:sldMk cId="4061032048" sldId="275"/>
        </pc:sldMkLst>
        <pc:spChg chg="mod">
          <ac:chgData name="Andrew Cracknell" userId="2417584e-6dd1-4d54-906d-e7337ee83fb4" providerId="ADAL" clId="{B2008344-7CDF-402E-91CD-0351BD42D262}" dt="2020-09-02T21:10:04.758" v="7475" actId="20577"/>
          <ac:spMkLst>
            <pc:docMk/>
            <pc:sldMk cId="4061032048" sldId="275"/>
            <ac:spMk id="2" creationId="{303EF6E2-8BAA-42A1-AA1B-C1131BE19B2F}"/>
          </ac:spMkLst>
        </pc:spChg>
      </pc:sldChg>
      <pc:sldChg chg="new">
        <pc:chgData name="Andrew Cracknell" userId="2417584e-6dd1-4d54-906d-e7337ee83fb4" providerId="ADAL" clId="{B2008344-7CDF-402E-91CD-0351BD42D262}" dt="2020-09-02T21:10:07.538" v="7476" actId="680"/>
        <pc:sldMkLst>
          <pc:docMk/>
          <pc:sldMk cId="1852844070" sldId="276"/>
        </pc:sldMkLst>
      </pc:sldChg>
    </pc:docChg>
  </pc:docChgLst>
  <pc:docChgLst>
    <pc:chgData name="Andrew Cracknell" userId="2417584e-6dd1-4d54-906d-e7337ee83fb4" providerId="ADAL" clId="{BBBAC809-61DB-438D-BA11-D6347C22D897}"/>
    <pc:docChg chg="undo custSel addSld modSld">
      <pc:chgData name="Andrew Cracknell" userId="2417584e-6dd1-4d54-906d-e7337ee83fb4" providerId="ADAL" clId="{BBBAC809-61DB-438D-BA11-D6347C22D897}" dt="2020-09-01T13:01:23.761" v="3030" actId="20577"/>
      <pc:docMkLst>
        <pc:docMk/>
      </pc:docMkLst>
      <pc:sldChg chg="addSp delSp modSp new mod modNotesTx">
        <pc:chgData name="Andrew Cracknell" userId="2417584e-6dd1-4d54-906d-e7337ee83fb4" providerId="ADAL" clId="{BBBAC809-61DB-438D-BA11-D6347C22D897}" dt="2020-09-01T10:50:58.370" v="1131" actId="20577"/>
        <pc:sldMkLst>
          <pc:docMk/>
          <pc:sldMk cId="336309795" sldId="257"/>
        </pc:sldMkLst>
        <pc:spChg chg="mod">
          <ac:chgData name="Andrew Cracknell" userId="2417584e-6dd1-4d54-906d-e7337ee83fb4" providerId="ADAL" clId="{BBBAC809-61DB-438D-BA11-D6347C22D897}" dt="2020-09-01T10:17:14.885" v="29" actId="20577"/>
          <ac:spMkLst>
            <pc:docMk/>
            <pc:sldMk cId="336309795" sldId="257"/>
            <ac:spMk id="2" creationId="{234BDE39-E223-4290-9D74-79CF8FADB210}"/>
          </ac:spMkLst>
        </pc:spChg>
        <pc:spChg chg="del">
          <ac:chgData name="Andrew Cracknell" userId="2417584e-6dd1-4d54-906d-e7337ee83fb4" providerId="ADAL" clId="{BBBAC809-61DB-438D-BA11-D6347C22D897}" dt="2020-09-01T10:29:43.607" v="423" actId="3680"/>
          <ac:spMkLst>
            <pc:docMk/>
            <pc:sldMk cId="336309795" sldId="257"/>
            <ac:spMk id="3" creationId="{6428D05C-6F42-4C2F-A30F-D77CE6B2B08F}"/>
          </ac:spMkLst>
        </pc:spChg>
        <pc:spChg chg="add mod">
          <ac:chgData name="Andrew Cracknell" userId="2417584e-6dd1-4d54-906d-e7337ee83fb4" providerId="ADAL" clId="{BBBAC809-61DB-438D-BA11-D6347C22D897}" dt="2020-09-01T10:50:06.845" v="1130" actId="20577"/>
          <ac:spMkLst>
            <pc:docMk/>
            <pc:sldMk cId="336309795" sldId="257"/>
            <ac:spMk id="5" creationId="{5F218CE0-A62F-43B5-8078-9D1A4A45937B}"/>
          </ac:spMkLst>
        </pc:spChg>
        <pc:graphicFrameChg chg="add mod ord modGraphic">
          <ac:chgData name="Andrew Cracknell" userId="2417584e-6dd1-4d54-906d-e7337ee83fb4" providerId="ADAL" clId="{BBBAC809-61DB-438D-BA11-D6347C22D897}" dt="2020-09-01T10:49:45.979" v="1078" actId="1076"/>
          <ac:graphicFrameMkLst>
            <pc:docMk/>
            <pc:sldMk cId="336309795" sldId="257"/>
            <ac:graphicFrameMk id="4" creationId="{D2316396-1C26-42C5-AC6B-47937D492C81}"/>
          </ac:graphicFrameMkLst>
        </pc:graphicFrameChg>
      </pc:sldChg>
      <pc:sldChg chg="modSp new mod">
        <pc:chgData name="Andrew Cracknell" userId="2417584e-6dd1-4d54-906d-e7337ee83fb4" providerId="ADAL" clId="{BBBAC809-61DB-438D-BA11-D6347C22D897}" dt="2020-09-01T10:25:34.355" v="212" actId="20577"/>
        <pc:sldMkLst>
          <pc:docMk/>
          <pc:sldMk cId="4072549602" sldId="258"/>
        </pc:sldMkLst>
        <pc:spChg chg="mod">
          <ac:chgData name="Andrew Cracknell" userId="2417584e-6dd1-4d54-906d-e7337ee83fb4" providerId="ADAL" clId="{BBBAC809-61DB-438D-BA11-D6347C22D897}" dt="2020-09-01T10:23:12.494" v="100" actId="27636"/>
          <ac:spMkLst>
            <pc:docMk/>
            <pc:sldMk cId="4072549602" sldId="258"/>
            <ac:spMk id="2" creationId="{6FE5CC9A-00DB-4893-AE43-FF4BFDD76926}"/>
          </ac:spMkLst>
        </pc:spChg>
        <pc:spChg chg="mod">
          <ac:chgData name="Andrew Cracknell" userId="2417584e-6dd1-4d54-906d-e7337ee83fb4" providerId="ADAL" clId="{BBBAC809-61DB-438D-BA11-D6347C22D897}" dt="2020-09-01T10:25:34.355" v="212" actId="20577"/>
          <ac:spMkLst>
            <pc:docMk/>
            <pc:sldMk cId="4072549602" sldId="258"/>
            <ac:spMk id="3" creationId="{A9A229A7-84E2-4BC6-A023-CCD10BB3B570}"/>
          </ac:spMkLst>
        </pc:spChg>
      </pc:sldChg>
      <pc:sldChg chg="modSp new mod">
        <pc:chgData name="Andrew Cracknell" userId="2417584e-6dd1-4d54-906d-e7337ee83fb4" providerId="ADAL" clId="{BBBAC809-61DB-438D-BA11-D6347C22D897}" dt="2020-09-01T10:26:04.012" v="248" actId="20577"/>
        <pc:sldMkLst>
          <pc:docMk/>
          <pc:sldMk cId="2715220420" sldId="259"/>
        </pc:sldMkLst>
        <pc:spChg chg="mod">
          <ac:chgData name="Andrew Cracknell" userId="2417584e-6dd1-4d54-906d-e7337ee83fb4" providerId="ADAL" clId="{BBBAC809-61DB-438D-BA11-D6347C22D897}" dt="2020-09-01T10:26:04.012" v="248" actId="20577"/>
          <ac:spMkLst>
            <pc:docMk/>
            <pc:sldMk cId="2715220420" sldId="259"/>
            <ac:spMk id="2" creationId="{0FD3EFC9-7D7B-4B3B-A0FA-9A909408C162}"/>
          </ac:spMkLst>
        </pc:spChg>
      </pc:sldChg>
      <pc:sldChg chg="addSp delSp modSp new mod modNotesTx">
        <pc:chgData name="Andrew Cracknell" userId="2417584e-6dd1-4d54-906d-e7337ee83fb4" providerId="ADAL" clId="{BBBAC809-61DB-438D-BA11-D6347C22D897}" dt="2020-09-01T11:36:55.882" v="2225" actId="20577"/>
        <pc:sldMkLst>
          <pc:docMk/>
          <pc:sldMk cId="2737914794" sldId="260"/>
        </pc:sldMkLst>
        <pc:spChg chg="mod">
          <ac:chgData name="Andrew Cracknell" userId="2417584e-6dd1-4d54-906d-e7337ee83fb4" providerId="ADAL" clId="{BBBAC809-61DB-438D-BA11-D6347C22D897}" dt="2020-09-01T11:01:34.278" v="1144" actId="20577"/>
          <ac:spMkLst>
            <pc:docMk/>
            <pc:sldMk cId="2737914794" sldId="260"/>
            <ac:spMk id="2" creationId="{C45AE573-4688-4D93-822F-3A4D628D45D8}"/>
          </ac:spMkLst>
        </pc:spChg>
        <pc:spChg chg="mod">
          <ac:chgData name="Andrew Cracknell" userId="2417584e-6dd1-4d54-906d-e7337ee83fb4" providerId="ADAL" clId="{BBBAC809-61DB-438D-BA11-D6347C22D897}" dt="2020-09-01T11:11:41.243" v="1395" actId="27636"/>
          <ac:spMkLst>
            <pc:docMk/>
            <pc:sldMk cId="2737914794" sldId="260"/>
            <ac:spMk id="3" creationId="{BCBC1D83-193C-430D-9142-5E05879CB131}"/>
          </ac:spMkLst>
        </pc:spChg>
        <pc:spChg chg="add mod">
          <ac:chgData name="Andrew Cracknell" userId="2417584e-6dd1-4d54-906d-e7337ee83fb4" providerId="ADAL" clId="{BBBAC809-61DB-438D-BA11-D6347C22D897}" dt="2020-09-01T11:12:09.607" v="1401" actId="1582"/>
          <ac:spMkLst>
            <pc:docMk/>
            <pc:sldMk cId="2737914794" sldId="260"/>
            <ac:spMk id="4" creationId="{3CA7F5F9-FC2D-4C93-8124-5812C09048A3}"/>
          </ac:spMkLst>
        </pc:spChg>
        <pc:spChg chg="add mod">
          <ac:chgData name="Andrew Cracknell" userId="2417584e-6dd1-4d54-906d-e7337ee83fb4" providerId="ADAL" clId="{BBBAC809-61DB-438D-BA11-D6347C22D897}" dt="2020-09-01T11:13:14.186" v="1445" actId="1035"/>
          <ac:spMkLst>
            <pc:docMk/>
            <pc:sldMk cId="2737914794" sldId="260"/>
            <ac:spMk id="7" creationId="{9E679678-593E-4712-81DC-59141BE883A6}"/>
          </ac:spMkLst>
        </pc:spChg>
        <pc:spChg chg="add del mod">
          <ac:chgData name="Andrew Cracknell" userId="2417584e-6dd1-4d54-906d-e7337ee83fb4" providerId="ADAL" clId="{BBBAC809-61DB-438D-BA11-D6347C22D897}" dt="2020-09-01T11:14:18.845" v="1483" actId="403"/>
          <ac:spMkLst>
            <pc:docMk/>
            <pc:sldMk cId="2737914794" sldId="260"/>
            <ac:spMk id="13" creationId="{E09350FA-462D-4BBA-A38F-4743556B8DDA}"/>
          </ac:spMkLst>
        </pc:spChg>
        <pc:spChg chg="add mod">
          <ac:chgData name="Andrew Cracknell" userId="2417584e-6dd1-4d54-906d-e7337ee83fb4" providerId="ADAL" clId="{BBBAC809-61DB-438D-BA11-D6347C22D897}" dt="2020-09-01T11:14:36.908" v="1489" actId="20577"/>
          <ac:spMkLst>
            <pc:docMk/>
            <pc:sldMk cId="2737914794" sldId="260"/>
            <ac:spMk id="15" creationId="{7F821F02-2AC3-472D-8E59-520A2264A5D0}"/>
          </ac:spMkLst>
        </pc:spChg>
        <pc:spChg chg="add mod">
          <ac:chgData name="Andrew Cracknell" userId="2417584e-6dd1-4d54-906d-e7337ee83fb4" providerId="ADAL" clId="{BBBAC809-61DB-438D-BA11-D6347C22D897}" dt="2020-09-01T11:14:53.494" v="1505" actId="20577"/>
          <ac:spMkLst>
            <pc:docMk/>
            <pc:sldMk cId="2737914794" sldId="260"/>
            <ac:spMk id="17" creationId="{E59CE0A9-6B4D-4891-959A-B26D5836CED1}"/>
          </ac:spMkLst>
        </pc:spChg>
        <pc:spChg chg="add mod">
          <ac:chgData name="Andrew Cracknell" userId="2417584e-6dd1-4d54-906d-e7337ee83fb4" providerId="ADAL" clId="{BBBAC809-61DB-438D-BA11-D6347C22D897}" dt="2020-09-01T11:19:18.581" v="1567" actId="1076"/>
          <ac:spMkLst>
            <pc:docMk/>
            <pc:sldMk cId="2737914794" sldId="260"/>
            <ac:spMk id="18" creationId="{226ABBFC-256D-4E35-B12B-05E9B90D7299}"/>
          </ac:spMkLst>
        </pc:spChg>
        <pc:spChg chg="add mod">
          <ac:chgData name="Andrew Cracknell" userId="2417584e-6dd1-4d54-906d-e7337ee83fb4" providerId="ADAL" clId="{BBBAC809-61DB-438D-BA11-D6347C22D897}" dt="2020-09-01T11:19:33.833" v="1568" actId="1076"/>
          <ac:spMkLst>
            <pc:docMk/>
            <pc:sldMk cId="2737914794" sldId="260"/>
            <ac:spMk id="20" creationId="{83F2130D-8E17-46F3-BA92-5E567A23D112}"/>
          </ac:spMkLst>
        </pc:spChg>
        <pc:spChg chg="add mod">
          <ac:chgData name="Andrew Cracknell" userId="2417584e-6dd1-4d54-906d-e7337ee83fb4" providerId="ADAL" clId="{BBBAC809-61DB-438D-BA11-D6347C22D897}" dt="2020-09-01T11:25:05.782" v="1707" actId="1076"/>
          <ac:spMkLst>
            <pc:docMk/>
            <pc:sldMk cId="2737914794" sldId="260"/>
            <ac:spMk id="26" creationId="{A1667F83-6966-47B5-83EB-71F11228A1FB}"/>
          </ac:spMkLst>
        </pc:spChg>
        <pc:spChg chg="add mod">
          <ac:chgData name="Andrew Cracknell" userId="2417584e-6dd1-4d54-906d-e7337ee83fb4" providerId="ADAL" clId="{BBBAC809-61DB-438D-BA11-D6347C22D897}" dt="2020-09-01T11:22:55.309" v="1691" actId="1076"/>
          <ac:spMkLst>
            <pc:docMk/>
            <pc:sldMk cId="2737914794" sldId="260"/>
            <ac:spMk id="28" creationId="{3CEE34E7-756E-46BD-B0A8-0F13EB813844}"/>
          </ac:spMkLst>
        </pc:spChg>
        <pc:spChg chg="add mod">
          <ac:chgData name="Andrew Cracknell" userId="2417584e-6dd1-4d54-906d-e7337ee83fb4" providerId="ADAL" clId="{BBBAC809-61DB-438D-BA11-D6347C22D897}" dt="2020-09-01T11:24:49.884" v="1702" actId="1076"/>
          <ac:spMkLst>
            <pc:docMk/>
            <pc:sldMk cId="2737914794" sldId="260"/>
            <ac:spMk id="30" creationId="{1FA8ABB7-8260-40D6-94E5-3C0193F3FBED}"/>
          </ac:spMkLst>
        </pc:spChg>
        <pc:spChg chg="add mod">
          <ac:chgData name="Andrew Cracknell" userId="2417584e-6dd1-4d54-906d-e7337ee83fb4" providerId="ADAL" clId="{BBBAC809-61DB-438D-BA11-D6347C22D897}" dt="2020-09-01T11:21:26.503" v="1676" actId="1076"/>
          <ac:spMkLst>
            <pc:docMk/>
            <pc:sldMk cId="2737914794" sldId="260"/>
            <ac:spMk id="32" creationId="{3E7C23AC-2FA6-48EB-90F6-923B9D5B3697}"/>
          </ac:spMkLst>
        </pc:spChg>
        <pc:cxnChg chg="add mod">
          <ac:chgData name="Andrew Cracknell" userId="2417584e-6dd1-4d54-906d-e7337ee83fb4" providerId="ADAL" clId="{BBBAC809-61DB-438D-BA11-D6347C22D897}" dt="2020-09-01T11:12:37.093" v="1405" actId="1582"/>
          <ac:cxnSpMkLst>
            <pc:docMk/>
            <pc:sldMk cId="2737914794" sldId="260"/>
            <ac:cxnSpMk id="6" creationId="{5344D6AC-BDE9-42C8-A45C-9233E3118DBF}"/>
          </ac:cxnSpMkLst>
        </pc:cxnChg>
        <pc:cxnChg chg="add mod">
          <ac:chgData name="Andrew Cracknell" userId="2417584e-6dd1-4d54-906d-e7337ee83fb4" providerId="ADAL" clId="{BBBAC809-61DB-438D-BA11-D6347C22D897}" dt="2020-09-01T11:13:31.970" v="1447" actId="1076"/>
          <ac:cxnSpMkLst>
            <pc:docMk/>
            <pc:sldMk cId="2737914794" sldId="260"/>
            <ac:cxnSpMk id="9" creationId="{85BEC975-2CDB-4599-B31D-11A4CC0228F6}"/>
          </ac:cxnSpMkLst>
        </pc:cxnChg>
        <pc:cxnChg chg="add mod">
          <ac:chgData name="Andrew Cracknell" userId="2417584e-6dd1-4d54-906d-e7337ee83fb4" providerId="ADAL" clId="{BBBAC809-61DB-438D-BA11-D6347C22D897}" dt="2020-09-01T11:13:42.267" v="1449" actId="1076"/>
          <ac:cxnSpMkLst>
            <pc:docMk/>
            <pc:sldMk cId="2737914794" sldId="260"/>
            <ac:cxnSpMk id="11" creationId="{F0E78FC7-1EAB-45AA-B8C4-24B301B81E5B}"/>
          </ac:cxnSpMkLst>
        </pc:cxnChg>
        <pc:cxnChg chg="add">
          <ac:chgData name="Andrew Cracknell" userId="2417584e-6dd1-4d54-906d-e7337ee83fb4" providerId="ADAL" clId="{BBBAC809-61DB-438D-BA11-D6347C22D897}" dt="2020-09-01T11:19:46.919" v="1569" actId="11529"/>
          <ac:cxnSpMkLst>
            <pc:docMk/>
            <pc:sldMk cId="2737914794" sldId="260"/>
            <ac:cxnSpMk id="22" creationId="{B826E0DB-A458-4C8B-8975-E7E1D9BEA99B}"/>
          </ac:cxnSpMkLst>
        </pc:cxnChg>
        <pc:cxnChg chg="add">
          <ac:chgData name="Andrew Cracknell" userId="2417584e-6dd1-4d54-906d-e7337ee83fb4" providerId="ADAL" clId="{BBBAC809-61DB-438D-BA11-D6347C22D897}" dt="2020-09-01T11:19:57.645" v="1570" actId="11529"/>
          <ac:cxnSpMkLst>
            <pc:docMk/>
            <pc:sldMk cId="2737914794" sldId="260"/>
            <ac:cxnSpMk id="24" creationId="{7A68E68F-6C6B-4E76-9CC8-0FDE3D91B489}"/>
          </ac:cxnSpMkLst>
        </pc:cxnChg>
        <pc:cxnChg chg="add mod">
          <ac:chgData name="Andrew Cracknell" userId="2417584e-6dd1-4d54-906d-e7337ee83fb4" providerId="ADAL" clId="{BBBAC809-61DB-438D-BA11-D6347C22D897}" dt="2020-09-01T11:23:11.342" v="1695" actId="1582"/>
          <ac:cxnSpMkLst>
            <pc:docMk/>
            <pc:sldMk cId="2737914794" sldId="260"/>
            <ac:cxnSpMk id="34" creationId="{BB0E681D-3B90-4C2B-9354-A5EEBE820F4E}"/>
          </ac:cxnSpMkLst>
        </pc:cxnChg>
        <pc:cxnChg chg="add mod">
          <ac:chgData name="Andrew Cracknell" userId="2417584e-6dd1-4d54-906d-e7337ee83fb4" providerId="ADAL" clId="{BBBAC809-61DB-438D-BA11-D6347C22D897}" dt="2020-09-01T11:24:46.097" v="1701" actId="14100"/>
          <ac:cxnSpMkLst>
            <pc:docMk/>
            <pc:sldMk cId="2737914794" sldId="260"/>
            <ac:cxnSpMk id="49" creationId="{84940DC4-CF6B-4340-AC29-E297DB6845FA}"/>
          </ac:cxnSpMkLst>
        </pc:cxnChg>
        <pc:cxnChg chg="add mod">
          <ac:chgData name="Andrew Cracknell" userId="2417584e-6dd1-4d54-906d-e7337ee83fb4" providerId="ADAL" clId="{BBBAC809-61DB-438D-BA11-D6347C22D897}" dt="2020-09-01T11:25:02.929" v="1706" actId="1076"/>
          <ac:cxnSpMkLst>
            <pc:docMk/>
            <pc:sldMk cId="2737914794" sldId="260"/>
            <ac:cxnSpMk id="55" creationId="{E4C71645-EA6D-4B27-88E1-351FBB22A70A}"/>
          </ac:cxnSpMkLst>
        </pc:cxnChg>
        <pc:cxnChg chg="add mod">
          <ac:chgData name="Andrew Cracknell" userId="2417584e-6dd1-4d54-906d-e7337ee83fb4" providerId="ADAL" clId="{BBBAC809-61DB-438D-BA11-D6347C22D897}" dt="2020-09-01T11:25:14.455" v="1711" actId="14100"/>
          <ac:cxnSpMkLst>
            <pc:docMk/>
            <pc:sldMk cId="2737914794" sldId="260"/>
            <ac:cxnSpMk id="58" creationId="{D9C56F12-7EFC-48DE-9833-371498D7E3DC}"/>
          </ac:cxnSpMkLst>
        </pc:cxnChg>
      </pc:sldChg>
      <pc:sldChg chg="modSp new mod modNotesTx">
        <pc:chgData name="Andrew Cracknell" userId="2417584e-6dd1-4d54-906d-e7337ee83fb4" providerId="ADAL" clId="{BBBAC809-61DB-438D-BA11-D6347C22D897}" dt="2020-09-01T13:01:23.761" v="3030" actId="20577"/>
        <pc:sldMkLst>
          <pc:docMk/>
          <pc:sldMk cId="3645820840" sldId="261"/>
        </pc:sldMkLst>
        <pc:spChg chg="mod">
          <ac:chgData name="Andrew Cracknell" userId="2417584e-6dd1-4d54-906d-e7337ee83fb4" providerId="ADAL" clId="{BBBAC809-61DB-438D-BA11-D6347C22D897}" dt="2020-09-01T12:22:34.181" v="2237" actId="20577"/>
          <ac:spMkLst>
            <pc:docMk/>
            <pc:sldMk cId="3645820840" sldId="261"/>
            <ac:spMk id="2" creationId="{23F61F0A-C46C-4ADD-AEC8-8613F384593D}"/>
          </ac:spMkLst>
        </pc:spChg>
      </pc:sldChg>
      <pc:sldChg chg="modSp new mod">
        <pc:chgData name="Andrew Cracknell" userId="2417584e-6dd1-4d54-906d-e7337ee83fb4" providerId="ADAL" clId="{BBBAC809-61DB-438D-BA11-D6347C22D897}" dt="2020-09-01T12:22:40.632" v="2247" actId="20577"/>
        <pc:sldMkLst>
          <pc:docMk/>
          <pc:sldMk cId="1760651760" sldId="262"/>
        </pc:sldMkLst>
        <pc:spChg chg="mod">
          <ac:chgData name="Andrew Cracknell" userId="2417584e-6dd1-4d54-906d-e7337ee83fb4" providerId="ADAL" clId="{BBBAC809-61DB-438D-BA11-D6347C22D897}" dt="2020-09-01T12:22:40.632" v="2247" actId="20577"/>
          <ac:spMkLst>
            <pc:docMk/>
            <pc:sldMk cId="1760651760" sldId="262"/>
            <ac:spMk id="2" creationId="{025FBB08-54A7-474A-846B-33AEB7180DCD}"/>
          </ac:spMkLst>
        </pc:spChg>
      </pc:sldChg>
      <pc:sldChg chg="modSp new mod">
        <pc:chgData name="Andrew Cracknell" userId="2417584e-6dd1-4d54-906d-e7337ee83fb4" providerId="ADAL" clId="{BBBAC809-61DB-438D-BA11-D6347C22D897}" dt="2020-09-01T12:22:53.564" v="2270" actId="20577"/>
        <pc:sldMkLst>
          <pc:docMk/>
          <pc:sldMk cId="3709468013" sldId="263"/>
        </pc:sldMkLst>
        <pc:spChg chg="mod">
          <ac:chgData name="Andrew Cracknell" userId="2417584e-6dd1-4d54-906d-e7337ee83fb4" providerId="ADAL" clId="{BBBAC809-61DB-438D-BA11-D6347C22D897}" dt="2020-09-01T12:22:53.564" v="2270" actId="20577"/>
          <ac:spMkLst>
            <pc:docMk/>
            <pc:sldMk cId="3709468013" sldId="263"/>
            <ac:spMk id="2" creationId="{EB4A29E5-EF17-45A8-977F-B3441536689F}"/>
          </ac:spMkLst>
        </pc:spChg>
      </pc:sldChg>
      <pc:sldChg chg="modSp new mod">
        <pc:chgData name="Andrew Cracknell" userId="2417584e-6dd1-4d54-906d-e7337ee83fb4" providerId="ADAL" clId="{BBBAC809-61DB-438D-BA11-D6347C22D897}" dt="2020-09-01T12:23:05.139" v="2294" actId="20577"/>
        <pc:sldMkLst>
          <pc:docMk/>
          <pc:sldMk cId="3209835716" sldId="264"/>
        </pc:sldMkLst>
        <pc:spChg chg="mod">
          <ac:chgData name="Andrew Cracknell" userId="2417584e-6dd1-4d54-906d-e7337ee83fb4" providerId="ADAL" clId="{BBBAC809-61DB-438D-BA11-D6347C22D897}" dt="2020-09-01T12:23:05.139" v="2294" actId="20577"/>
          <ac:spMkLst>
            <pc:docMk/>
            <pc:sldMk cId="3209835716" sldId="264"/>
            <ac:spMk id="2" creationId="{277FFECB-75E2-483A-82BD-22B77A825E46}"/>
          </ac:spMkLst>
        </pc:spChg>
      </pc:sldChg>
      <pc:sldChg chg="new">
        <pc:chgData name="Andrew Cracknell" userId="2417584e-6dd1-4d54-906d-e7337ee83fb4" providerId="ADAL" clId="{BBBAC809-61DB-438D-BA11-D6347C22D897}" dt="2020-09-01T12:23:07.981" v="2295" actId="680"/>
        <pc:sldMkLst>
          <pc:docMk/>
          <pc:sldMk cId="1533112117" sldId="265"/>
        </pc:sldMkLst>
      </pc:sldChg>
      <pc:sldChg chg="modSp new mod">
        <pc:chgData name="Andrew Cracknell" userId="2417584e-6dd1-4d54-906d-e7337ee83fb4" providerId="ADAL" clId="{BBBAC809-61DB-438D-BA11-D6347C22D897}" dt="2020-09-01T12:25:55.565" v="2599" actId="20577"/>
        <pc:sldMkLst>
          <pc:docMk/>
          <pc:sldMk cId="26323399" sldId="266"/>
        </pc:sldMkLst>
        <pc:spChg chg="mod">
          <ac:chgData name="Andrew Cracknell" userId="2417584e-6dd1-4d54-906d-e7337ee83fb4" providerId="ADAL" clId="{BBBAC809-61DB-438D-BA11-D6347C22D897}" dt="2020-09-01T12:23:26.060" v="2303" actId="20577"/>
          <ac:spMkLst>
            <pc:docMk/>
            <pc:sldMk cId="26323399" sldId="266"/>
            <ac:spMk id="2" creationId="{EB099004-D651-4B19-9F58-92D9F621AB0C}"/>
          </ac:spMkLst>
        </pc:spChg>
        <pc:spChg chg="mod">
          <ac:chgData name="Andrew Cracknell" userId="2417584e-6dd1-4d54-906d-e7337ee83fb4" providerId="ADAL" clId="{BBBAC809-61DB-438D-BA11-D6347C22D897}" dt="2020-09-01T12:25:55.565" v="2599" actId="20577"/>
          <ac:spMkLst>
            <pc:docMk/>
            <pc:sldMk cId="26323399" sldId="266"/>
            <ac:spMk id="3" creationId="{41723999-0523-431B-88DD-4181BAF6523C}"/>
          </ac:spMkLst>
        </pc:spChg>
      </pc:sldChg>
    </pc:docChg>
  </pc:docChgLst>
  <pc:docChgLst>
    <pc:chgData name="Andrew Cracknell" userId="2417584e-6dd1-4d54-906d-e7337ee83fb4" providerId="ADAL" clId="{246149B0-924F-42ED-B71B-2517C772B027}"/>
    <pc:docChg chg="undo custSel addSld delSld modSld">
      <pc:chgData name="Andrew Cracknell" userId="2417584e-6dd1-4d54-906d-e7337ee83fb4" providerId="ADAL" clId="{246149B0-924F-42ED-B71B-2517C772B027}" dt="2020-09-23T19:32:54.580" v="914" actId="680"/>
      <pc:docMkLst>
        <pc:docMk/>
      </pc:docMkLst>
      <pc:sldChg chg="modSp mod">
        <pc:chgData name="Andrew Cracknell" userId="2417584e-6dd1-4d54-906d-e7337ee83fb4" providerId="ADAL" clId="{246149B0-924F-42ED-B71B-2517C772B027}" dt="2020-09-23T19:02:53.126" v="760" actId="20577"/>
        <pc:sldMkLst>
          <pc:docMk/>
          <pc:sldMk cId="109857222" sldId="256"/>
        </pc:sldMkLst>
        <pc:spChg chg="mod">
          <ac:chgData name="Andrew Cracknell" userId="2417584e-6dd1-4d54-906d-e7337ee83fb4" providerId="ADAL" clId="{246149B0-924F-42ED-B71B-2517C772B027}" dt="2020-09-23T19:02:45.667" v="754" actId="20577"/>
          <ac:spMkLst>
            <pc:docMk/>
            <pc:sldMk cId="109857222" sldId="256"/>
            <ac:spMk id="2" creationId="{00000000-0000-0000-0000-000000000000}"/>
          </ac:spMkLst>
        </pc:spChg>
        <pc:spChg chg="mod">
          <ac:chgData name="Andrew Cracknell" userId="2417584e-6dd1-4d54-906d-e7337ee83fb4" providerId="ADAL" clId="{246149B0-924F-42ED-B71B-2517C772B027}" dt="2020-09-23T19:02:53.126" v="760" actId="20577"/>
          <ac:spMkLst>
            <pc:docMk/>
            <pc:sldMk cId="109857222" sldId="256"/>
            <ac:spMk id="3" creationId="{00000000-0000-0000-0000-000000000000}"/>
          </ac:spMkLst>
        </pc:spChg>
      </pc:sldChg>
      <pc:sldChg chg="addSp modSp mod">
        <pc:chgData name="Andrew Cracknell" userId="2417584e-6dd1-4d54-906d-e7337ee83fb4" providerId="ADAL" clId="{246149B0-924F-42ED-B71B-2517C772B027}" dt="2020-09-23T19:05:05.088" v="775" actId="122"/>
        <pc:sldMkLst>
          <pc:docMk/>
          <pc:sldMk cId="336309795" sldId="257"/>
        </pc:sldMkLst>
        <pc:spChg chg="mod">
          <ac:chgData name="Andrew Cracknell" userId="2417584e-6dd1-4d54-906d-e7337ee83fb4" providerId="ADAL" clId="{246149B0-924F-42ED-B71B-2517C772B027}" dt="2020-09-23T19:05:05.088" v="775" actId="122"/>
          <ac:spMkLst>
            <pc:docMk/>
            <pc:sldMk cId="336309795" sldId="257"/>
            <ac:spMk id="2" creationId="{234BDE39-E223-4290-9D74-79CF8FADB210}"/>
          </ac:spMkLst>
        </pc:spChg>
        <pc:spChg chg="add mod">
          <ac:chgData name="Andrew Cracknell" userId="2417584e-6dd1-4d54-906d-e7337ee83fb4" providerId="ADAL" clId="{246149B0-924F-42ED-B71B-2517C772B027}" dt="2020-09-23T19:04:53.564" v="774" actId="207"/>
          <ac:spMkLst>
            <pc:docMk/>
            <pc:sldMk cId="336309795" sldId="257"/>
            <ac:spMk id="3" creationId="{153A3E90-D171-498E-9386-4DAEE65EAE8B}"/>
          </ac:spMkLst>
        </pc:spChg>
      </pc:sldChg>
      <pc:sldChg chg="modSp mod">
        <pc:chgData name="Andrew Cracknell" userId="2417584e-6dd1-4d54-906d-e7337ee83fb4" providerId="ADAL" clId="{246149B0-924F-42ED-B71B-2517C772B027}" dt="2020-09-23T19:02:36.466" v="751" actId="1076"/>
        <pc:sldMkLst>
          <pc:docMk/>
          <pc:sldMk cId="4072549602" sldId="258"/>
        </pc:sldMkLst>
        <pc:spChg chg="mod">
          <ac:chgData name="Andrew Cracknell" userId="2417584e-6dd1-4d54-906d-e7337ee83fb4" providerId="ADAL" clId="{246149B0-924F-42ED-B71B-2517C772B027}" dt="2020-09-23T19:02:33.651" v="750" actId="1076"/>
          <ac:spMkLst>
            <pc:docMk/>
            <pc:sldMk cId="4072549602" sldId="258"/>
            <ac:spMk id="2" creationId="{6FE5CC9A-00DB-4893-AE43-FF4BFDD76926}"/>
          </ac:spMkLst>
        </pc:spChg>
        <pc:spChg chg="mod">
          <ac:chgData name="Andrew Cracknell" userId="2417584e-6dd1-4d54-906d-e7337ee83fb4" providerId="ADAL" clId="{246149B0-924F-42ED-B71B-2517C772B027}" dt="2020-09-23T19:02:36.466" v="751" actId="1076"/>
          <ac:spMkLst>
            <pc:docMk/>
            <pc:sldMk cId="4072549602" sldId="258"/>
            <ac:spMk id="3" creationId="{A9A229A7-84E2-4BC6-A023-CCD10BB3B570}"/>
          </ac:spMkLst>
        </pc:spChg>
      </pc:sldChg>
      <pc:sldChg chg="modSp">
        <pc:chgData name="Andrew Cracknell" userId="2417584e-6dd1-4d54-906d-e7337ee83fb4" providerId="ADAL" clId="{246149B0-924F-42ED-B71B-2517C772B027}" dt="2020-09-23T19:02:25.678" v="749"/>
        <pc:sldMkLst>
          <pc:docMk/>
          <pc:sldMk cId="2715220420" sldId="259"/>
        </pc:sldMkLst>
        <pc:spChg chg="mod">
          <ac:chgData name="Andrew Cracknell" userId="2417584e-6dd1-4d54-906d-e7337ee83fb4" providerId="ADAL" clId="{246149B0-924F-42ED-B71B-2517C772B027}" dt="2020-09-23T19:02:25.678" v="749"/>
          <ac:spMkLst>
            <pc:docMk/>
            <pc:sldMk cId="2715220420" sldId="259"/>
            <ac:spMk id="2" creationId="{0FD3EFC9-7D7B-4B3B-A0FA-9A909408C162}"/>
          </ac:spMkLst>
        </pc:spChg>
        <pc:spChg chg="mod">
          <ac:chgData name="Andrew Cracknell" userId="2417584e-6dd1-4d54-906d-e7337ee83fb4" providerId="ADAL" clId="{246149B0-924F-42ED-B71B-2517C772B027}" dt="2020-09-23T19:02:25.678" v="749"/>
          <ac:spMkLst>
            <pc:docMk/>
            <pc:sldMk cId="2715220420" sldId="259"/>
            <ac:spMk id="3" creationId="{514FFE2F-20BA-4C1D-A3C2-339FEE75A302}"/>
          </ac:spMkLst>
        </pc:spChg>
      </pc:sldChg>
      <pc:sldChg chg="addSp modSp mod">
        <pc:chgData name="Andrew Cracknell" userId="2417584e-6dd1-4d54-906d-e7337ee83fb4" providerId="ADAL" clId="{246149B0-924F-42ED-B71B-2517C772B027}" dt="2020-09-23T19:05:26.169" v="787" actId="20577"/>
        <pc:sldMkLst>
          <pc:docMk/>
          <pc:sldMk cId="2737914794" sldId="260"/>
        </pc:sldMkLst>
        <pc:spChg chg="mod">
          <ac:chgData name="Andrew Cracknell" userId="2417584e-6dd1-4d54-906d-e7337ee83fb4" providerId="ADAL" clId="{246149B0-924F-42ED-B71B-2517C772B027}" dt="2020-09-23T19:05:12.474" v="776" actId="122"/>
          <ac:spMkLst>
            <pc:docMk/>
            <pc:sldMk cId="2737914794" sldId="260"/>
            <ac:spMk id="2" creationId="{C45AE573-4688-4D93-822F-3A4D628D45D8}"/>
          </ac:spMkLst>
        </pc:spChg>
        <pc:spChg chg="mod">
          <ac:chgData name="Andrew Cracknell" userId="2417584e-6dd1-4d54-906d-e7337ee83fb4" providerId="ADAL" clId="{246149B0-924F-42ED-B71B-2517C772B027}" dt="2020-09-23T18:01:45.050" v="5" actId="27636"/>
          <ac:spMkLst>
            <pc:docMk/>
            <pc:sldMk cId="2737914794" sldId="260"/>
            <ac:spMk id="3" creationId="{BCBC1D83-193C-430D-9142-5E05879CB131}"/>
          </ac:spMkLst>
        </pc:spChg>
        <pc:spChg chg="add mod">
          <ac:chgData name="Andrew Cracknell" userId="2417584e-6dd1-4d54-906d-e7337ee83fb4" providerId="ADAL" clId="{246149B0-924F-42ED-B71B-2517C772B027}" dt="2020-09-23T19:05:26.169" v="787" actId="20577"/>
          <ac:spMkLst>
            <pc:docMk/>
            <pc:sldMk cId="2737914794" sldId="260"/>
            <ac:spMk id="5" creationId="{74260754-5A4E-4C80-9B03-EFA3E5ED6169}"/>
          </ac:spMkLst>
        </pc:spChg>
      </pc:sldChg>
      <pc:sldChg chg="addSp modSp mod">
        <pc:chgData name="Andrew Cracknell" userId="2417584e-6dd1-4d54-906d-e7337ee83fb4" providerId="ADAL" clId="{246149B0-924F-42ED-B71B-2517C772B027}" dt="2020-09-23T19:05:46.355" v="801" actId="122"/>
        <pc:sldMkLst>
          <pc:docMk/>
          <pc:sldMk cId="3645820840" sldId="261"/>
        </pc:sldMkLst>
        <pc:spChg chg="mod">
          <ac:chgData name="Andrew Cracknell" userId="2417584e-6dd1-4d54-906d-e7337ee83fb4" providerId="ADAL" clId="{246149B0-924F-42ED-B71B-2517C772B027}" dt="2020-09-23T19:05:46.355" v="801" actId="122"/>
          <ac:spMkLst>
            <pc:docMk/>
            <pc:sldMk cId="3645820840" sldId="261"/>
            <ac:spMk id="2" creationId="{23F61F0A-C46C-4ADD-AEC8-8613F384593D}"/>
          </ac:spMkLst>
        </pc:spChg>
        <pc:spChg chg="mod">
          <ac:chgData name="Andrew Cracknell" userId="2417584e-6dd1-4d54-906d-e7337ee83fb4" providerId="ADAL" clId="{246149B0-924F-42ED-B71B-2517C772B027}" dt="2020-09-23T19:02:25.678" v="749"/>
          <ac:spMkLst>
            <pc:docMk/>
            <pc:sldMk cId="3645820840" sldId="261"/>
            <ac:spMk id="3" creationId="{F0A5A481-DE32-450C-84ED-02C133CDC515}"/>
          </ac:spMkLst>
        </pc:spChg>
        <pc:spChg chg="add mod">
          <ac:chgData name="Andrew Cracknell" userId="2417584e-6dd1-4d54-906d-e7337ee83fb4" providerId="ADAL" clId="{246149B0-924F-42ED-B71B-2517C772B027}" dt="2020-09-23T19:05:39.884" v="800" actId="20577"/>
          <ac:spMkLst>
            <pc:docMk/>
            <pc:sldMk cId="3645820840" sldId="261"/>
            <ac:spMk id="5" creationId="{896268AD-DDF3-4910-B348-13D79365C644}"/>
          </ac:spMkLst>
        </pc:spChg>
      </pc:sldChg>
      <pc:sldChg chg="modSp">
        <pc:chgData name="Andrew Cracknell" userId="2417584e-6dd1-4d54-906d-e7337ee83fb4" providerId="ADAL" clId="{246149B0-924F-42ED-B71B-2517C772B027}" dt="2020-09-23T19:02:25.678" v="749"/>
        <pc:sldMkLst>
          <pc:docMk/>
          <pc:sldMk cId="1760651760" sldId="262"/>
        </pc:sldMkLst>
        <pc:spChg chg="mod">
          <ac:chgData name="Andrew Cracknell" userId="2417584e-6dd1-4d54-906d-e7337ee83fb4" providerId="ADAL" clId="{246149B0-924F-42ED-B71B-2517C772B027}" dt="2020-09-23T19:02:25.678" v="749"/>
          <ac:spMkLst>
            <pc:docMk/>
            <pc:sldMk cId="1760651760" sldId="262"/>
            <ac:spMk id="2" creationId="{025FBB08-54A7-474A-846B-33AEB7180DCD}"/>
          </ac:spMkLst>
        </pc:spChg>
        <pc:spChg chg="mod">
          <ac:chgData name="Andrew Cracknell" userId="2417584e-6dd1-4d54-906d-e7337ee83fb4" providerId="ADAL" clId="{246149B0-924F-42ED-B71B-2517C772B027}" dt="2020-09-23T19:02:25.678" v="749"/>
          <ac:spMkLst>
            <pc:docMk/>
            <pc:sldMk cId="1760651760" sldId="262"/>
            <ac:spMk id="3" creationId="{FDA04F4C-F205-496C-B436-633E631A2724}"/>
          </ac:spMkLst>
        </pc:spChg>
      </pc:sldChg>
      <pc:sldChg chg="modSp">
        <pc:chgData name="Andrew Cracknell" userId="2417584e-6dd1-4d54-906d-e7337ee83fb4" providerId="ADAL" clId="{246149B0-924F-42ED-B71B-2517C772B027}" dt="2020-09-23T19:02:25.678" v="749"/>
        <pc:sldMkLst>
          <pc:docMk/>
          <pc:sldMk cId="3709468013" sldId="263"/>
        </pc:sldMkLst>
        <pc:spChg chg="mod">
          <ac:chgData name="Andrew Cracknell" userId="2417584e-6dd1-4d54-906d-e7337ee83fb4" providerId="ADAL" clId="{246149B0-924F-42ED-B71B-2517C772B027}" dt="2020-09-23T19:02:25.678" v="749"/>
          <ac:spMkLst>
            <pc:docMk/>
            <pc:sldMk cId="3709468013" sldId="263"/>
            <ac:spMk id="2" creationId="{EB4A29E5-EF17-45A8-977F-B3441536689F}"/>
          </ac:spMkLst>
        </pc:spChg>
        <pc:spChg chg="mod">
          <ac:chgData name="Andrew Cracknell" userId="2417584e-6dd1-4d54-906d-e7337ee83fb4" providerId="ADAL" clId="{246149B0-924F-42ED-B71B-2517C772B027}" dt="2020-09-23T19:02:25.678" v="749"/>
          <ac:spMkLst>
            <pc:docMk/>
            <pc:sldMk cId="3709468013" sldId="263"/>
            <ac:spMk id="3" creationId="{C8A1AA0A-C287-4BFE-A903-FACAFE90C020}"/>
          </ac:spMkLst>
        </pc:spChg>
      </pc:sldChg>
      <pc:sldChg chg="modSp">
        <pc:chgData name="Andrew Cracknell" userId="2417584e-6dd1-4d54-906d-e7337ee83fb4" providerId="ADAL" clId="{246149B0-924F-42ED-B71B-2517C772B027}" dt="2020-09-23T19:02:25.678" v="749"/>
        <pc:sldMkLst>
          <pc:docMk/>
          <pc:sldMk cId="3209835716" sldId="264"/>
        </pc:sldMkLst>
        <pc:spChg chg="mod">
          <ac:chgData name="Andrew Cracknell" userId="2417584e-6dd1-4d54-906d-e7337ee83fb4" providerId="ADAL" clId="{246149B0-924F-42ED-B71B-2517C772B027}" dt="2020-09-23T19:02:25.678" v="749"/>
          <ac:spMkLst>
            <pc:docMk/>
            <pc:sldMk cId="3209835716" sldId="264"/>
            <ac:spMk id="2" creationId="{277FFECB-75E2-483A-82BD-22B77A825E46}"/>
          </ac:spMkLst>
        </pc:spChg>
        <pc:spChg chg="mod">
          <ac:chgData name="Andrew Cracknell" userId="2417584e-6dd1-4d54-906d-e7337ee83fb4" providerId="ADAL" clId="{246149B0-924F-42ED-B71B-2517C772B027}" dt="2020-09-23T19:02:25.678" v="749"/>
          <ac:spMkLst>
            <pc:docMk/>
            <pc:sldMk cId="3209835716" sldId="264"/>
            <ac:spMk id="3" creationId="{C3E3146E-3D7E-4112-A8EF-8673AF1E4F07}"/>
          </ac:spMkLst>
        </pc:spChg>
      </pc:sldChg>
      <pc:sldChg chg="modSp">
        <pc:chgData name="Andrew Cracknell" userId="2417584e-6dd1-4d54-906d-e7337ee83fb4" providerId="ADAL" clId="{246149B0-924F-42ED-B71B-2517C772B027}" dt="2020-09-23T19:02:25.678" v="749"/>
        <pc:sldMkLst>
          <pc:docMk/>
          <pc:sldMk cId="1533112117" sldId="265"/>
        </pc:sldMkLst>
        <pc:spChg chg="mod">
          <ac:chgData name="Andrew Cracknell" userId="2417584e-6dd1-4d54-906d-e7337ee83fb4" providerId="ADAL" clId="{246149B0-924F-42ED-B71B-2517C772B027}" dt="2020-09-23T19:02:25.678" v="749"/>
          <ac:spMkLst>
            <pc:docMk/>
            <pc:sldMk cId="1533112117" sldId="265"/>
            <ac:spMk id="2" creationId="{2273FAB1-8197-4504-AB1B-B265C023301D}"/>
          </ac:spMkLst>
        </pc:spChg>
        <pc:spChg chg="mod">
          <ac:chgData name="Andrew Cracknell" userId="2417584e-6dd1-4d54-906d-e7337ee83fb4" providerId="ADAL" clId="{246149B0-924F-42ED-B71B-2517C772B027}" dt="2020-09-23T19:02:25.678" v="749"/>
          <ac:spMkLst>
            <pc:docMk/>
            <pc:sldMk cId="1533112117" sldId="265"/>
            <ac:spMk id="3" creationId="{05463A0A-458D-4331-A0FF-89702A6A739A}"/>
          </ac:spMkLst>
        </pc:spChg>
      </pc:sldChg>
      <pc:sldChg chg="modSp">
        <pc:chgData name="Andrew Cracknell" userId="2417584e-6dd1-4d54-906d-e7337ee83fb4" providerId="ADAL" clId="{246149B0-924F-42ED-B71B-2517C772B027}" dt="2020-09-23T19:02:25.678" v="749"/>
        <pc:sldMkLst>
          <pc:docMk/>
          <pc:sldMk cId="26323399" sldId="266"/>
        </pc:sldMkLst>
        <pc:spChg chg="mod">
          <ac:chgData name="Andrew Cracknell" userId="2417584e-6dd1-4d54-906d-e7337ee83fb4" providerId="ADAL" clId="{246149B0-924F-42ED-B71B-2517C772B027}" dt="2020-09-23T19:02:25.678" v="749"/>
          <ac:spMkLst>
            <pc:docMk/>
            <pc:sldMk cId="26323399" sldId="266"/>
            <ac:spMk id="2" creationId="{EB099004-D651-4B19-9F58-92D9F621AB0C}"/>
          </ac:spMkLst>
        </pc:spChg>
        <pc:spChg chg="mod">
          <ac:chgData name="Andrew Cracknell" userId="2417584e-6dd1-4d54-906d-e7337ee83fb4" providerId="ADAL" clId="{246149B0-924F-42ED-B71B-2517C772B027}" dt="2020-09-23T19:02:25.678" v="749"/>
          <ac:spMkLst>
            <pc:docMk/>
            <pc:sldMk cId="26323399" sldId="266"/>
            <ac:spMk id="3" creationId="{41723999-0523-431B-88DD-4181BAF6523C}"/>
          </ac:spMkLst>
        </pc:spChg>
      </pc:sldChg>
      <pc:sldChg chg="modSp">
        <pc:chgData name="Andrew Cracknell" userId="2417584e-6dd1-4d54-906d-e7337ee83fb4" providerId="ADAL" clId="{246149B0-924F-42ED-B71B-2517C772B027}" dt="2020-09-23T19:02:25.678" v="749"/>
        <pc:sldMkLst>
          <pc:docMk/>
          <pc:sldMk cId="1239957766" sldId="267"/>
        </pc:sldMkLst>
        <pc:spChg chg="mod">
          <ac:chgData name="Andrew Cracknell" userId="2417584e-6dd1-4d54-906d-e7337ee83fb4" providerId="ADAL" clId="{246149B0-924F-42ED-B71B-2517C772B027}" dt="2020-09-23T19:02:25.678" v="749"/>
          <ac:spMkLst>
            <pc:docMk/>
            <pc:sldMk cId="1239957766" sldId="267"/>
            <ac:spMk id="2" creationId="{E01F0BDD-07D8-4113-A8C1-9DF3F75CD4F6}"/>
          </ac:spMkLst>
        </pc:spChg>
        <pc:spChg chg="mod">
          <ac:chgData name="Andrew Cracknell" userId="2417584e-6dd1-4d54-906d-e7337ee83fb4" providerId="ADAL" clId="{246149B0-924F-42ED-B71B-2517C772B027}" dt="2020-09-23T19:02:25.678" v="749"/>
          <ac:spMkLst>
            <pc:docMk/>
            <pc:sldMk cId="1239957766" sldId="267"/>
            <ac:spMk id="3" creationId="{C75A06C1-B571-4B6C-AF08-9A4A7831C710}"/>
          </ac:spMkLst>
        </pc:spChg>
      </pc:sldChg>
      <pc:sldChg chg="modSp">
        <pc:chgData name="Andrew Cracknell" userId="2417584e-6dd1-4d54-906d-e7337ee83fb4" providerId="ADAL" clId="{246149B0-924F-42ED-B71B-2517C772B027}" dt="2020-09-23T19:02:25.678" v="749"/>
        <pc:sldMkLst>
          <pc:docMk/>
          <pc:sldMk cId="1783392008" sldId="268"/>
        </pc:sldMkLst>
        <pc:spChg chg="mod">
          <ac:chgData name="Andrew Cracknell" userId="2417584e-6dd1-4d54-906d-e7337ee83fb4" providerId="ADAL" clId="{246149B0-924F-42ED-B71B-2517C772B027}" dt="2020-09-23T19:02:25.678" v="749"/>
          <ac:spMkLst>
            <pc:docMk/>
            <pc:sldMk cId="1783392008" sldId="268"/>
            <ac:spMk id="2" creationId="{13F61DAC-FA31-4954-B8B5-AD8900AE2CAF}"/>
          </ac:spMkLst>
        </pc:spChg>
      </pc:sldChg>
      <pc:sldChg chg="modSp">
        <pc:chgData name="Andrew Cracknell" userId="2417584e-6dd1-4d54-906d-e7337ee83fb4" providerId="ADAL" clId="{246149B0-924F-42ED-B71B-2517C772B027}" dt="2020-09-23T19:02:25.678" v="749"/>
        <pc:sldMkLst>
          <pc:docMk/>
          <pc:sldMk cId="803301824" sldId="269"/>
        </pc:sldMkLst>
        <pc:spChg chg="mod">
          <ac:chgData name="Andrew Cracknell" userId="2417584e-6dd1-4d54-906d-e7337ee83fb4" providerId="ADAL" clId="{246149B0-924F-42ED-B71B-2517C772B027}" dt="2020-09-23T19:02:25.678" v="749"/>
          <ac:spMkLst>
            <pc:docMk/>
            <pc:sldMk cId="803301824" sldId="269"/>
            <ac:spMk id="2" creationId="{E54AB475-6174-4B17-8086-BF037F8733D1}"/>
          </ac:spMkLst>
        </pc:spChg>
      </pc:sldChg>
      <pc:sldChg chg="modSp">
        <pc:chgData name="Andrew Cracknell" userId="2417584e-6dd1-4d54-906d-e7337ee83fb4" providerId="ADAL" clId="{246149B0-924F-42ED-B71B-2517C772B027}" dt="2020-09-23T19:02:25.678" v="749"/>
        <pc:sldMkLst>
          <pc:docMk/>
          <pc:sldMk cId="3666472387" sldId="270"/>
        </pc:sldMkLst>
        <pc:spChg chg="mod">
          <ac:chgData name="Andrew Cracknell" userId="2417584e-6dd1-4d54-906d-e7337ee83fb4" providerId="ADAL" clId="{246149B0-924F-42ED-B71B-2517C772B027}" dt="2020-09-23T19:02:25.678" v="749"/>
          <ac:spMkLst>
            <pc:docMk/>
            <pc:sldMk cId="3666472387" sldId="270"/>
            <ac:spMk id="2" creationId="{F6A619D4-015C-4E90-8096-6A49E7CF2FDF}"/>
          </ac:spMkLst>
        </pc:spChg>
      </pc:sldChg>
      <pc:sldChg chg="addSp delSp modSp mod modNotesTx">
        <pc:chgData name="Andrew Cracknell" userId="2417584e-6dd1-4d54-906d-e7337ee83fb4" providerId="ADAL" clId="{246149B0-924F-42ED-B71B-2517C772B027}" dt="2020-09-23T19:07:19.963" v="898" actId="113"/>
        <pc:sldMkLst>
          <pc:docMk/>
          <pc:sldMk cId="754648172" sldId="271"/>
        </pc:sldMkLst>
        <pc:spChg chg="mod">
          <ac:chgData name="Andrew Cracknell" userId="2417584e-6dd1-4d54-906d-e7337ee83fb4" providerId="ADAL" clId="{246149B0-924F-42ED-B71B-2517C772B027}" dt="2020-09-23T19:02:25.678" v="749"/>
          <ac:spMkLst>
            <pc:docMk/>
            <pc:sldMk cId="754648172" sldId="271"/>
            <ac:spMk id="2" creationId="{88074A78-F35B-4884-9CB5-1B1E3E49E2CE}"/>
          </ac:spMkLst>
        </pc:spChg>
        <pc:spChg chg="add mod">
          <ac:chgData name="Andrew Cracknell" userId="2417584e-6dd1-4d54-906d-e7337ee83fb4" providerId="ADAL" clId="{246149B0-924F-42ED-B71B-2517C772B027}" dt="2020-09-23T18:03:35.858" v="8" actId="20577"/>
          <ac:spMkLst>
            <pc:docMk/>
            <pc:sldMk cId="754648172" sldId="271"/>
            <ac:spMk id="3" creationId="{2704A7CF-7BAC-4FE0-BAF8-C352D40D68C7}"/>
          </ac:spMkLst>
        </pc:spChg>
        <pc:spChg chg="add mod">
          <ac:chgData name="Andrew Cracknell" userId="2417584e-6dd1-4d54-906d-e7337ee83fb4" providerId="ADAL" clId="{246149B0-924F-42ED-B71B-2517C772B027}" dt="2020-09-23T18:09:27.762" v="89" actId="1076"/>
          <ac:spMkLst>
            <pc:docMk/>
            <pc:sldMk cId="754648172" sldId="271"/>
            <ac:spMk id="4" creationId="{CCD662F4-EBA2-4512-B925-D72E9BA9C244}"/>
          </ac:spMkLst>
        </pc:spChg>
        <pc:spChg chg="add mod">
          <ac:chgData name="Andrew Cracknell" userId="2417584e-6dd1-4d54-906d-e7337ee83fb4" providerId="ADAL" clId="{246149B0-924F-42ED-B71B-2517C772B027}" dt="2020-09-23T18:09:07.032" v="84" actId="1076"/>
          <ac:spMkLst>
            <pc:docMk/>
            <pc:sldMk cId="754648172" sldId="271"/>
            <ac:spMk id="5" creationId="{66038518-BC1B-49E2-9339-E6EA78656F9B}"/>
          </ac:spMkLst>
        </pc:spChg>
        <pc:spChg chg="add mod">
          <ac:chgData name="Andrew Cracknell" userId="2417584e-6dd1-4d54-906d-e7337ee83fb4" providerId="ADAL" clId="{246149B0-924F-42ED-B71B-2517C772B027}" dt="2020-09-23T18:09:03.032" v="83" actId="1076"/>
          <ac:spMkLst>
            <pc:docMk/>
            <pc:sldMk cId="754648172" sldId="271"/>
            <ac:spMk id="11" creationId="{5723CCDE-454B-4F96-AE06-932F28947B23}"/>
          </ac:spMkLst>
        </pc:spChg>
        <pc:spChg chg="add mod">
          <ac:chgData name="Andrew Cracknell" userId="2417584e-6dd1-4d54-906d-e7337ee83fb4" providerId="ADAL" clId="{246149B0-924F-42ED-B71B-2517C772B027}" dt="2020-09-23T18:08:54.584" v="82" actId="1076"/>
          <ac:spMkLst>
            <pc:docMk/>
            <pc:sldMk cId="754648172" sldId="271"/>
            <ac:spMk id="13" creationId="{F6922E3C-3503-4CBE-9630-4509AAECD272}"/>
          </ac:spMkLst>
        </pc:spChg>
        <pc:spChg chg="add mod">
          <ac:chgData name="Andrew Cracknell" userId="2417584e-6dd1-4d54-906d-e7337ee83fb4" providerId="ADAL" clId="{246149B0-924F-42ED-B71B-2517C772B027}" dt="2020-09-23T18:06:39.802" v="60" actId="1076"/>
          <ac:spMkLst>
            <pc:docMk/>
            <pc:sldMk cId="754648172" sldId="271"/>
            <ac:spMk id="15" creationId="{EDCD98FC-D4E4-4AA0-AEDE-81BAF90B766E}"/>
          </ac:spMkLst>
        </pc:spChg>
        <pc:spChg chg="add del mod">
          <ac:chgData name="Andrew Cracknell" userId="2417584e-6dd1-4d54-906d-e7337ee83fb4" providerId="ADAL" clId="{246149B0-924F-42ED-B71B-2517C772B027}" dt="2020-09-23T18:16:20.983" v="159" actId="478"/>
          <ac:spMkLst>
            <pc:docMk/>
            <pc:sldMk cId="754648172" sldId="271"/>
            <ac:spMk id="17" creationId="{D26B2CFE-51AE-465D-9768-97CB3549ED4C}"/>
          </ac:spMkLst>
        </pc:spChg>
        <pc:spChg chg="add mod">
          <ac:chgData name="Andrew Cracknell" userId="2417584e-6dd1-4d54-906d-e7337ee83fb4" providerId="ADAL" clId="{246149B0-924F-42ED-B71B-2517C772B027}" dt="2020-09-23T18:06:25.909" v="58" actId="1076"/>
          <ac:spMkLst>
            <pc:docMk/>
            <pc:sldMk cId="754648172" sldId="271"/>
            <ac:spMk id="19" creationId="{C116962F-5FE9-4ABB-99DC-99C42B2958F5}"/>
          </ac:spMkLst>
        </pc:spChg>
        <pc:spChg chg="add mod">
          <ac:chgData name="Andrew Cracknell" userId="2417584e-6dd1-4d54-906d-e7337ee83fb4" providerId="ADAL" clId="{246149B0-924F-42ED-B71B-2517C772B027}" dt="2020-09-23T18:16:56.840" v="167" actId="1076"/>
          <ac:spMkLst>
            <pc:docMk/>
            <pc:sldMk cId="754648172" sldId="271"/>
            <ac:spMk id="21" creationId="{500957C0-CEEC-4CC4-9EDC-585CCFBDEDAC}"/>
          </ac:spMkLst>
        </pc:spChg>
        <pc:spChg chg="add mod">
          <ac:chgData name="Andrew Cracknell" userId="2417584e-6dd1-4d54-906d-e7337ee83fb4" providerId="ADAL" clId="{246149B0-924F-42ED-B71B-2517C772B027}" dt="2020-09-23T18:10:49.107" v="102" actId="1076"/>
          <ac:spMkLst>
            <pc:docMk/>
            <pc:sldMk cId="754648172" sldId="271"/>
            <ac:spMk id="23" creationId="{20479F28-9FD7-4B1A-B207-D69D61342DD1}"/>
          </ac:spMkLst>
        </pc:spChg>
        <pc:spChg chg="add mod">
          <ac:chgData name="Andrew Cracknell" userId="2417584e-6dd1-4d54-906d-e7337ee83fb4" providerId="ADAL" clId="{246149B0-924F-42ED-B71B-2517C772B027}" dt="2020-09-23T18:11:16.889" v="130" actId="20577"/>
          <ac:spMkLst>
            <pc:docMk/>
            <pc:sldMk cId="754648172" sldId="271"/>
            <ac:spMk id="26" creationId="{46CE14BE-CA07-4EA1-BF6A-D27EC0AA4F51}"/>
          </ac:spMkLst>
        </pc:spChg>
        <pc:spChg chg="add mod">
          <ac:chgData name="Andrew Cracknell" userId="2417584e-6dd1-4d54-906d-e7337ee83fb4" providerId="ADAL" clId="{246149B0-924F-42ED-B71B-2517C772B027}" dt="2020-09-23T18:14:04.155" v="136" actId="1076"/>
          <ac:spMkLst>
            <pc:docMk/>
            <pc:sldMk cId="754648172" sldId="271"/>
            <ac:spMk id="29" creationId="{58B8E42B-BBDC-4CD6-BE66-F665BA19198F}"/>
          </ac:spMkLst>
        </pc:spChg>
        <pc:spChg chg="add mod">
          <ac:chgData name="Andrew Cracknell" userId="2417584e-6dd1-4d54-906d-e7337ee83fb4" providerId="ADAL" clId="{246149B0-924F-42ED-B71B-2517C772B027}" dt="2020-09-23T18:15:54.773" v="154" actId="1076"/>
          <ac:spMkLst>
            <pc:docMk/>
            <pc:sldMk cId="754648172" sldId="271"/>
            <ac:spMk id="31" creationId="{3E6BA4C4-6857-48E7-86DC-80C67C6CE93D}"/>
          </ac:spMkLst>
        </pc:spChg>
        <pc:spChg chg="add mod">
          <ac:chgData name="Andrew Cracknell" userId="2417584e-6dd1-4d54-906d-e7337ee83fb4" providerId="ADAL" clId="{246149B0-924F-42ED-B71B-2517C772B027}" dt="2020-09-23T18:15:39.633" v="151" actId="1076"/>
          <ac:spMkLst>
            <pc:docMk/>
            <pc:sldMk cId="754648172" sldId="271"/>
            <ac:spMk id="33" creationId="{CB71747D-82E2-48F9-BD69-43E9A473D8CD}"/>
          </ac:spMkLst>
        </pc:spChg>
        <pc:spChg chg="add mod">
          <ac:chgData name="Andrew Cracknell" userId="2417584e-6dd1-4d54-906d-e7337ee83fb4" providerId="ADAL" clId="{246149B0-924F-42ED-B71B-2517C772B027}" dt="2020-09-23T18:17:05.136" v="168" actId="1076"/>
          <ac:spMkLst>
            <pc:docMk/>
            <pc:sldMk cId="754648172" sldId="271"/>
            <ac:spMk id="35" creationId="{1C0EC6EB-9E8B-49F4-86F6-C2A5394F88D9}"/>
          </ac:spMkLst>
        </pc:spChg>
        <pc:spChg chg="add mod">
          <ac:chgData name="Andrew Cracknell" userId="2417584e-6dd1-4d54-906d-e7337ee83fb4" providerId="ADAL" clId="{246149B0-924F-42ED-B71B-2517C772B027}" dt="2020-09-23T18:16:34.036" v="161" actId="1076"/>
          <ac:spMkLst>
            <pc:docMk/>
            <pc:sldMk cId="754648172" sldId="271"/>
            <ac:spMk id="37" creationId="{FD025E54-B64E-4CED-9C8A-2327DC009053}"/>
          </ac:spMkLst>
        </pc:spChg>
        <pc:spChg chg="add mod">
          <ac:chgData name="Andrew Cracknell" userId="2417584e-6dd1-4d54-906d-e7337ee83fb4" providerId="ADAL" clId="{246149B0-924F-42ED-B71B-2517C772B027}" dt="2020-09-23T18:16:52.823" v="166" actId="1076"/>
          <ac:spMkLst>
            <pc:docMk/>
            <pc:sldMk cId="754648172" sldId="271"/>
            <ac:spMk id="39" creationId="{49FB5825-3878-43EA-93D8-15C9C4446314}"/>
          </ac:spMkLst>
        </pc:spChg>
        <pc:spChg chg="add mod">
          <ac:chgData name="Andrew Cracknell" userId="2417584e-6dd1-4d54-906d-e7337ee83fb4" providerId="ADAL" clId="{246149B0-924F-42ED-B71B-2517C772B027}" dt="2020-09-23T18:17:15.144" v="173" actId="20577"/>
          <ac:spMkLst>
            <pc:docMk/>
            <pc:sldMk cId="754648172" sldId="271"/>
            <ac:spMk id="41" creationId="{960C14DF-D251-4385-A0D9-A4AA0E8AECB8}"/>
          </ac:spMkLst>
        </pc:spChg>
        <pc:spChg chg="add mod">
          <ac:chgData name="Andrew Cracknell" userId="2417584e-6dd1-4d54-906d-e7337ee83fb4" providerId="ADAL" clId="{246149B0-924F-42ED-B71B-2517C772B027}" dt="2020-09-23T18:19:14.078" v="228" actId="1076"/>
          <ac:spMkLst>
            <pc:docMk/>
            <pc:sldMk cId="754648172" sldId="271"/>
            <ac:spMk id="43" creationId="{3A156849-7B45-4762-BE06-D653D02F2AEA}"/>
          </ac:spMkLst>
        </pc:spChg>
        <pc:spChg chg="add mod">
          <ac:chgData name="Andrew Cracknell" userId="2417584e-6dd1-4d54-906d-e7337ee83fb4" providerId="ADAL" clId="{246149B0-924F-42ED-B71B-2517C772B027}" dt="2020-09-23T18:19:29.764" v="238" actId="1076"/>
          <ac:spMkLst>
            <pc:docMk/>
            <pc:sldMk cId="754648172" sldId="271"/>
            <ac:spMk id="45" creationId="{6D33FADF-866B-425D-AC50-AA84E83D5C00}"/>
          </ac:spMkLst>
        </pc:spChg>
        <pc:graphicFrameChg chg="modGraphic">
          <ac:chgData name="Andrew Cracknell" userId="2417584e-6dd1-4d54-906d-e7337ee83fb4" providerId="ADAL" clId="{246149B0-924F-42ED-B71B-2517C772B027}" dt="2020-09-23T18:11:41.654" v="134" actId="14734"/>
          <ac:graphicFrameMkLst>
            <pc:docMk/>
            <pc:sldMk cId="754648172" sldId="271"/>
            <ac:graphicFrameMk id="6" creationId="{071AE172-1632-4FE8-A8FA-955A2B8B4106}"/>
          </ac:graphicFrameMkLst>
        </pc:graphicFrameChg>
        <pc:graphicFrameChg chg="mod modGraphic">
          <ac:chgData name="Andrew Cracknell" userId="2417584e-6dd1-4d54-906d-e7337ee83fb4" providerId="ADAL" clId="{246149B0-924F-42ED-B71B-2517C772B027}" dt="2020-09-23T18:17:54.429" v="177" actId="207"/>
          <ac:graphicFrameMkLst>
            <pc:docMk/>
            <pc:sldMk cId="754648172" sldId="271"/>
            <ac:graphicFrameMk id="7" creationId="{67C56C21-870D-43A3-A74E-34E468A5B26E}"/>
          </ac:graphicFrameMkLst>
        </pc:graphicFrameChg>
        <pc:graphicFrameChg chg="add mod modGraphic">
          <ac:chgData name="Andrew Cracknell" userId="2417584e-6dd1-4d54-906d-e7337ee83fb4" providerId="ADAL" clId="{246149B0-924F-42ED-B71B-2517C772B027}" dt="2020-09-23T18:18:44.228" v="219" actId="20577"/>
          <ac:graphicFrameMkLst>
            <pc:docMk/>
            <pc:sldMk cId="754648172" sldId="271"/>
            <ac:graphicFrameMk id="42" creationId="{C59595A9-B4ED-4915-9146-9A4B2545B214}"/>
          </ac:graphicFrameMkLst>
        </pc:graphicFrameChg>
        <pc:cxnChg chg="add mod">
          <ac:chgData name="Andrew Cracknell" userId="2417584e-6dd1-4d54-906d-e7337ee83fb4" providerId="ADAL" clId="{246149B0-924F-42ED-B71B-2517C772B027}" dt="2020-09-23T18:11:35.496" v="132" actId="1076"/>
          <ac:cxnSpMkLst>
            <pc:docMk/>
            <pc:sldMk cId="754648172" sldId="271"/>
            <ac:cxnSpMk id="25" creationId="{C4D26827-E9E7-44CD-83A7-0D2ABD929F2A}"/>
          </ac:cxnSpMkLst>
        </pc:cxnChg>
      </pc:sldChg>
      <pc:sldChg chg="modSp">
        <pc:chgData name="Andrew Cracknell" userId="2417584e-6dd1-4d54-906d-e7337ee83fb4" providerId="ADAL" clId="{246149B0-924F-42ED-B71B-2517C772B027}" dt="2020-09-23T19:02:25.678" v="749"/>
        <pc:sldMkLst>
          <pc:docMk/>
          <pc:sldMk cId="2131101293" sldId="272"/>
        </pc:sldMkLst>
        <pc:spChg chg="mod">
          <ac:chgData name="Andrew Cracknell" userId="2417584e-6dd1-4d54-906d-e7337ee83fb4" providerId="ADAL" clId="{246149B0-924F-42ED-B71B-2517C772B027}" dt="2020-09-23T19:02:25.678" v="749"/>
          <ac:spMkLst>
            <pc:docMk/>
            <pc:sldMk cId="2131101293" sldId="272"/>
            <ac:spMk id="2" creationId="{BB1DC77D-C5F3-472E-96B1-617311C1DF6A}"/>
          </ac:spMkLst>
        </pc:spChg>
        <pc:spChg chg="mod">
          <ac:chgData name="Andrew Cracknell" userId="2417584e-6dd1-4d54-906d-e7337ee83fb4" providerId="ADAL" clId="{246149B0-924F-42ED-B71B-2517C772B027}" dt="2020-09-23T19:02:25.678" v="749"/>
          <ac:spMkLst>
            <pc:docMk/>
            <pc:sldMk cId="2131101293" sldId="272"/>
            <ac:spMk id="3" creationId="{80B1228A-EB47-4ABE-8A2E-1C7241945769}"/>
          </ac:spMkLst>
        </pc:spChg>
      </pc:sldChg>
      <pc:sldChg chg="modSp">
        <pc:chgData name="Andrew Cracknell" userId="2417584e-6dd1-4d54-906d-e7337ee83fb4" providerId="ADAL" clId="{246149B0-924F-42ED-B71B-2517C772B027}" dt="2020-09-23T19:02:25.678" v="749"/>
        <pc:sldMkLst>
          <pc:docMk/>
          <pc:sldMk cId="1292010775" sldId="273"/>
        </pc:sldMkLst>
        <pc:spChg chg="mod">
          <ac:chgData name="Andrew Cracknell" userId="2417584e-6dd1-4d54-906d-e7337ee83fb4" providerId="ADAL" clId="{246149B0-924F-42ED-B71B-2517C772B027}" dt="2020-09-23T19:02:25.678" v="749"/>
          <ac:spMkLst>
            <pc:docMk/>
            <pc:sldMk cId="1292010775" sldId="273"/>
            <ac:spMk id="2" creationId="{2164A102-E78E-44B4-9D23-1DF4EBFBFE18}"/>
          </ac:spMkLst>
        </pc:spChg>
        <pc:spChg chg="mod">
          <ac:chgData name="Andrew Cracknell" userId="2417584e-6dd1-4d54-906d-e7337ee83fb4" providerId="ADAL" clId="{246149B0-924F-42ED-B71B-2517C772B027}" dt="2020-09-23T19:02:25.678" v="749"/>
          <ac:spMkLst>
            <pc:docMk/>
            <pc:sldMk cId="1292010775" sldId="273"/>
            <ac:spMk id="3" creationId="{14D91172-2F2F-4E48-9F6A-E23B39B6FE34}"/>
          </ac:spMkLst>
        </pc:spChg>
      </pc:sldChg>
      <pc:sldChg chg="modSp">
        <pc:chgData name="Andrew Cracknell" userId="2417584e-6dd1-4d54-906d-e7337ee83fb4" providerId="ADAL" clId="{246149B0-924F-42ED-B71B-2517C772B027}" dt="2020-09-23T19:02:25.678" v="749"/>
        <pc:sldMkLst>
          <pc:docMk/>
          <pc:sldMk cId="153493323" sldId="274"/>
        </pc:sldMkLst>
        <pc:spChg chg="mod">
          <ac:chgData name="Andrew Cracknell" userId="2417584e-6dd1-4d54-906d-e7337ee83fb4" providerId="ADAL" clId="{246149B0-924F-42ED-B71B-2517C772B027}" dt="2020-09-23T19:02:25.678" v="749"/>
          <ac:spMkLst>
            <pc:docMk/>
            <pc:sldMk cId="153493323" sldId="274"/>
            <ac:spMk id="2" creationId="{63B25DDB-3E08-4958-A9C6-249DAC265D19}"/>
          </ac:spMkLst>
        </pc:spChg>
        <pc:spChg chg="mod">
          <ac:chgData name="Andrew Cracknell" userId="2417584e-6dd1-4d54-906d-e7337ee83fb4" providerId="ADAL" clId="{246149B0-924F-42ED-B71B-2517C772B027}" dt="2020-09-23T19:02:25.678" v="749"/>
          <ac:spMkLst>
            <pc:docMk/>
            <pc:sldMk cId="153493323" sldId="274"/>
            <ac:spMk id="3" creationId="{9B5C28B0-2AED-4D87-9E8A-FF5EE66F27C8}"/>
          </ac:spMkLst>
        </pc:spChg>
      </pc:sldChg>
      <pc:sldChg chg="modSp">
        <pc:chgData name="Andrew Cracknell" userId="2417584e-6dd1-4d54-906d-e7337ee83fb4" providerId="ADAL" clId="{246149B0-924F-42ED-B71B-2517C772B027}" dt="2020-09-23T19:02:25.678" v="749"/>
        <pc:sldMkLst>
          <pc:docMk/>
          <pc:sldMk cId="4061032048" sldId="275"/>
        </pc:sldMkLst>
        <pc:spChg chg="mod">
          <ac:chgData name="Andrew Cracknell" userId="2417584e-6dd1-4d54-906d-e7337ee83fb4" providerId="ADAL" clId="{246149B0-924F-42ED-B71B-2517C772B027}" dt="2020-09-23T19:02:25.678" v="749"/>
          <ac:spMkLst>
            <pc:docMk/>
            <pc:sldMk cId="4061032048" sldId="275"/>
            <ac:spMk id="2" creationId="{303EF6E2-8BAA-42A1-AA1B-C1131BE19B2F}"/>
          </ac:spMkLst>
        </pc:spChg>
        <pc:spChg chg="mod">
          <ac:chgData name="Andrew Cracknell" userId="2417584e-6dd1-4d54-906d-e7337ee83fb4" providerId="ADAL" clId="{246149B0-924F-42ED-B71B-2517C772B027}" dt="2020-09-23T19:02:25.678" v="749"/>
          <ac:spMkLst>
            <pc:docMk/>
            <pc:sldMk cId="4061032048" sldId="275"/>
            <ac:spMk id="3" creationId="{E4D0AD4E-BAA2-4C19-A836-62D5AE81F406}"/>
          </ac:spMkLst>
        </pc:spChg>
      </pc:sldChg>
      <pc:sldChg chg="modSp mod">
        <pc:chgData name="Andrew Cracknell" userId="2417584e-6dd1-4d54-906d-e7337ee83fb4" providerId="ADAL" clId="{246149B0-924F-42ED-B71B-2517C772B027}" dt="2020-09-23T19:32:01.224" v="903" actId="27636"/>
        <pc:sldMkLst>
          <pc:docMk/>
          <pc:sldMk cId="1852844070" sldId="276"/>
        </pc:sldMkLst>
        <pc:spChg chg="mod">
          <ac:chgData name="Andrew Cracknell" userId="2417584e-6dd1-4d54-906d-e7337ee83fb4" providerId="ADAL" clId="{246149B0-924F-42ED-B71B-2517C772B027}" dt="2020-09-23T19:02:25.678" v="749"/>
          <ac:spMkLst>
            <pc:docMk/>
            <pc:sldMk cId="1852844070" sldId="276"/>
            <ac:spMk id="2" creationId="{060CE5A9-E207-48DF-9320-39EECF6CB0BE}"/>
          </ac:spMkLst>
        </pc:spChg>
        <pc:spChg chg="mod">
          <ac:chgData name="Andrew Cracknell" userId="2417584e-6dd1-4d54-906d-e7337ee83fb4" providerId="ADAL" clId="{246149B0-924F-42ED-B71B-2517C772B027}" dt="2020-09-23T19:32:01.224" v="903" actId="27636"/>
          <ac:spMkLst>
            <pc:docMk/>
            <pc:sldMk cId="1852844070" sldId="276"/>
            <ac:spMk id="3" creationId="{877ADC45-1482-4BD4-A7D8-B061EF17CCF9}"/>
          </ac:spMkLst>
        </pc:spChg>
      </pc:sldChg>
      <pc:sldChg chg="modSp">
        <pc:chgData name="Andrew Cracknell" userId="2417584e-6dd1-4d54-906d-e7337ee83fb4" providerId="ADAL" clId="{246149B0-924F-42ED-B71B-2517C772B027}" dt="2020-09-23T19:02:25.678" v="749"/>
        <pc:sldMkLst>
          <pc:docMk/>
          <pc:sldMk cId="3799582188" sldId="277"/>
        </pc:sldMkLst>
        <pc:spChg chg="mod">
          <ac:chgData name="Andrew Cracknell" userId="2417584e-6dd1-4d54-906d-e7337ee83fb4" providerId="ADAL" clId="{246149B0-924F-42ED-B71B-2517C772B027}" dt="2020-09-23T19:02:25.678" v="749"/>
          <ac:spMkLst>
            <pc:docMk/>
            <pc:sldMk cId="3799582188" sldId="277"/>
            <ac:spMk id="2" creationId="{1EF0CA93-D0DD-4A33-B89A-606295AD9BB2}"/>
          </ac:spMkLst>
        </pc:spChg>
        <pc:spChg chg="mod">
          <ac:chgData name="Andrew Cracknell" userId="2417584e-6dd1-4d54-906d-e7337ee83fb4" providerId="ADAL" clId="{246149B0-924F-42ED-B71B-2517C772B027}" dt="2020-09-23T19:02:25.678" v="749"/>
          <ac:spMkLst>
            <pc:docMk/>
            <pc:sldMk cId="3799582188" sldId="277"/>
            <ac:spMk id="3" creationId="{C7E7BCF1-6FEF-470B-A719-16D204C95ABD}"/>
          </ac:spMkLst>
        </pc:spChg>
      </pc:sldChg>
      <pc:sldChg chg="modSp">
        <pc:chgData name="Andrew Cracknell" userId="2417584e-6dd1-4d54-906d-e7337ee83fb4" providerId="ADAL" clId="{246149B0-924F-42ED-B71B-2517C772B027}" dt="2020-09-23T19:02:25.678" v="749"/>
        <pc:sldMkLst>
          <pc:docMk/>
          <pc:sldMk cId="2763788611" sldId="278"/>
        </pc:sldMkLst>
        <pc:spChg chg="mod">
          <ac:chgData name="Andrew Cracknell" userId="2417584e-6dd1-4d54-906d-e7337ee83fb4" providerId="ADAL" clId="{246149B0-924F-42ED-B71B-2517C772B027}" dt="2020-09-23T19:02:25.678" v="749"/>
          <ac:spMkLst>
            <pc:docMk/>
            <pc:sldMk cId="2763788611" sldId="278"/>
            <ac:spMk id="2" creationId="{B75B6421-D0B6-4C20-AC7D-068AAA8DE225}"/>
          </ac:spMkLst>
        </pc:spChg>
        <pc:spChg chg="mod">
          <ac:chgData name="Andrew Cracknell" userId="2417584e-6dd1-4d54-906d-e7337ee83fb4" providerId="ADAL" clId="{246149B0-924F-42ED-B71B-2517C772B027}" dt="2020-09-23T19:02:25.678" v="749"/>
          <ac:spMkLst>
            <pc:docMk/>
            <pc:sldMk cId="2763788611" sldId="278"/>
            <ac:spMk id="3" creationId="{C839338B-6B95-417D-9671-01FFBAFA6F30}"/>
          </ac:spMkLst>
        </pc:spChg>
      </pc:sldChg>
      <pc:sldChg chg="modSp new">
        <pc:chgData name="Andrew Cracknell" userId="2417584e-6dd1-4d54-906d-e7337ee83fb4" providerId="ADAL" clId="{246149B0-924F-42ED-B71B-2517C772B027}" dt="2020-09-23T19:02:25.678" v="749"/>
        <pc:sldMkLst>
          <pc:docMk/>
          <pc:sldMk cId="187034285" sldId="279"/>
        </pc:sldMkLst>
        <pc:spChg chg="mod">
          <ac:chgData name="Andrew Cracknell" userId="2417584e-6dd1-4d54-906d-e7337ee83fb4" providerId="ADAL" clId="{246149B0-924F-42ED-B71B-2517C772B027}" dt="2020-09-23T19:02:25.678" v="749"/>
          <ac:spMkLst>
            <pc:docMk/>
            <pc:sldMk cId="187034285" sldId="279"/>
            <ac:spMk id="2" creationId="{5104D3EC-E951-4A2A-BBCB-68BF00EA820C}"/>
          </ac:spMkLst>
        </pc:spChg>
        <pc:spChg chg="mod">
          <ac:chgData name="Andrew Cracknell" userId="2417584e-6dd1-4d54-906d-e7337ee83fb4" providerId="ADAL" clId="{246149B0-924F-42ED-B71B-2517C772B027}" dt="2020-09-23T19:02:25.678" v="749"/>
          <ac:spMkLst>
            <pc:docMk/>
            <pc:sldMk cId="187034285" sldId="279"/>
            <ac:spMk id="3" creationId="{6451AB37-E0A3-4E45-BC22-81B7F4F71B2E}"/>
          </ac:spMkLst>
        </pc:spChg>
      </pc:sldChg>
      <pc:sldChg chg="modSp del mod">
        <pc:chgData name="Andrew Cracknell" userId="2417584e-6dd1-4d54-906d-e7337ee83fb4" providerId="ADAL" clId="{246149B0-924F-42ED-B71B-2517C772B027}" dt="2020-09-23T19:04:23.307" v="771" actId="207"/>
        <pc:sldMkLst>
          <pc:docMk/>
          <pc:sldMk cId="651860250" sldId="287"/>
        </pc:sldMkLst>
        <pc:spChg chg="mod">
          <ac:chgData name="Andrew Cracknell" userId="2417584e-6dd1-4d54-906d-e7337ee83fb4" providerId="ADAL" clId="{246149B0-924F-42ED-B71B-2517C772B027}" dt="2020-09-23T19:04:23.307" v="771" actId="207"/>
          <ac:spMkLst>
            <pc:docMk/>
            <pc:sldMk cId="651860250" sldId="287"/>
            <ac:spMk id="6" creationId="{D05C1695-5985-BC40-9B0C-2C93B4287676}"/>
          </ac:spMkLst>
        </pc:spChg>
      </pc:sldChg>
      <pc:sldChg chg="modSp new mod">
        <pc:chgData name="Andrew Cracknell" userId="2417584e-6dd1-4d54-906d-e7337ee83fb4" providerId="ADAL" clId="{246149B0-924F-42ED-B71B-2517C772B027}" dt="2020-09-23T19:32:51.358" v="913"/>
        <pc:sldMkLst>
          <pc:docMk/>
          <pc:sldMk cId="3892676424" sldId="288"/>
        </pc:sldMkLst>
        <pc:spChg chg="mod">
          <ac:chgData name="Andrew Cracknell" userId="2417584e-6dd1-4d54-906d-e7337ee83fb4" providerId="ADAL" clId="{246149B0-924F-42ED-B71B-2517C772B027}" dt="2020-09-23T19:32:51.358" v="913"/>
          <ac:spMkLst>
            <pc:docMk/>
            <pc:sldMk cId="3892676424" sldId="288"/>
            <ac:spMk id="3" creationId="{44A552CF-C5EF-4A67-BCAA-6ED96C56D282}"/>
          </ac:spMkLst>
        </pc:spChg>
      </pc:sldChg>
      <pc:sldChg chg="new">
        <pc:chgData name="Andrew Cracknell" userId="2417584e-6dd1-4d54-906d-e7337ee83fb4" providerId="ADAL" clId="{246149B0-924F-42ED-B71B-2517C772B027}" dt="2020-09-23T19:32:54.580" v="914" actId="680"/>
        <pc:sldMkLst>
          <pc:docMk/>
          <pc:sldMk cId="88421319" sldId="289"/>
        </pc:sldMkLst>
      </pc:sldChg>
    </pc:docChg>
  </pc:docChgLst>
  <pc:docChgLst>
    <pc:chgData name="Andrew Cracknell" userId="2417584e-6dd1-4d54-906d-e7337ee83fb4" providerId="ADAL" clId="{DEAA3166-59F2-4DB7-9BFA-F22B3FF8A350}"/>
    <pc:docChg chg="custSel addSld modSld">
      <pc:chgData name="Andrew Cracknell" userId="2417584e-6dd1-4d54-906d-e7337ee83fb4" providerId="ADAL" clId="{DEAA3166-59F2-4DB7-9BFA-F22B3FF8A350}" dt="2020-09-16T16:28:37.999" v="72" actId="20577"/>
      <pc:docMkLst>
        <pc:docMk/>
      </pc:docMkLst>
      <pc:sldChg chg="modSp mod">
        <pc:chgData name="Andrew Cracknell" userId="2417584e-6dd1-4d54-906d-e7337ee83fb4" providerId="ADAL" clId="{DEAA3166-59F2-4DB7-9BFA-F22B3FF8A350}" dt="2020-09-16T16:28:03.913" v="29" actId="20577"/>
        <pc:sldMkLst>
          <pc:docMk/>
          <pc:sldMk cId="1852844070" sldId="276"/>
        </pc:sldMkLst>
        <pc:spChg chg="mod">
          <ac:chgData name="Andrew Cracknell" userId="2417584e-6dd1-4d54-906d-e7337ee83fb4" providerId="ADAL" clId="{DEAA3166-59F2-4DB7-9BFA-F22B3FF8A350}" dt="2020-09-16T16:28:03.913" v="29" actId="20577"/>
          <ac:spMkLst>
            <pc:docMk/>
            <pc:sldMk cId="1852844070" sldId="276"/>
            <ac:spMk id="2" creationId="{060CE5A9-E207-48DF-9320-39EECF6CB0BE}"/>
          </ac:spMkLst>
        </pc:spChg>
      </pc:sldChg>
      <pc:sldChg chg="modSp new mod">
        <pc:chgData name="Andrew Cracknell" userId="2417584e-6dd1-4d54-906d-e7337ee83fb4" providerId="ADAL" clId="{DEAA3166-59F2-4DB7-9BFA-F22B3FF8A350}" dt="2020-09-16T16:28:21.571" v="54" actId="20577"/>
        <pc:sldMkLst>
          <pc:docMk/>
          <pc:sldMk cId="3799582188" sldId="277"/>
        </pc:sldMkLst>
        <pc:spChg chg="mod">
          <ac:chgData name="Andrew Cracknell" userId="2417584e-6dd1-4d54-906d-e7337ee83fb4" providerId="ADAL" clId="{DEAA3166-59F2-4DB7-9BFA-F22B3FF8A350}" dt="2020-09-16T16:28:21.571" v="54" actId="20577"/>
          <ac:spMkLst>
            <pc:docMk/>
            <pc:sldMk cId="3799582188" sldId="277"/>
            <ac:spMk id="2" creationId="{1EF0CA93-D0DD-4A33-B89A-606295AD9BB2}"/>
          </ac:spMkLst>
        </pc:spChg>
      </pc:sldChg>
      <pc:sldChg chg="modSp new mod">
        <pc:chgData name="Andrew Cracknell" userId="2417584e-6dd1-4d54-906d-e7337ee83fb4" providerId="ADAL" clId="{DEAA3166-59F2-4DB7-9BFA-F22B3FF8A350}" dt="2020-09-16T16:28:37.999" v="72" actId="20577"/>
        <pc:sldMkLst>
          <pc:docMk/>
          <pc:sldMk cId="2763788611" sldId="278"/>
        </pc:sldMkLst>
        <pc:spChg chg="mod">
          <ac:chgData name="Andrew Cracknell" userId="2417584e-6dd1-4d54-906d-e7337ee83fb4" providerId="ADAL" clId="{DEAA3166-59F2-4DB7-9BFA-F22B3FF8A350}" dt="2020-09-16T16:28:37.999" v="72" actId="20577"/>
          <ac:spMkLst>
            <pc:docMk/>
            <pc:sldMk cId="2763788611" sldId="278"/>
            <ac:spMk id="2" creationId="{B75B6421-D0B6-4C20-AC7D-068AAA8DE225}"/>
          </ac:spMkLst>
        </pc:spChg>
      </pc:sldChg>
    </pc:docChg>
  </pc:docChgLst>
  <pc:docChgLst>
    <pc:chgData name="Andrew Cracknell" userId="2417584e-6dd1-4d54-906d-e7337ee83fb4" providerId="ADAL" clId="{CAC46999-1F99-4F71-89E1-60444717ADE4}"/>
    <pc:docChg chg="undo custSel addSld delSld modSld sldOrd">
      <pc:chgData name="Andrew Cracknell" userId="2417584e-6dd1-4d54-906d-e7337ee83fb4" providerId="ADAL" clId="{CAC46999-1F99-4F71-89E1-60444717ADE4}" dt="2020-09-25T07:09:39.403" v="8609" actId="20577"/>
      <pc:docMkLst>
        <pc:docMk/>
      </pc:docMkLst>
      <pc:sldChg chg="del">
        <pc:chgData name="Andrew Cracknell" userId="2417584e-6dd1-4d54-906d-e7337ee83fb4" providerId="ADAL" clId="{CAC46999-1F99-4F71-89E1-60444717ADE4}" dt="2020-09-24T17:17:10.162" v="5540" actId="47"/>
        <pc:sldMkLst>
          <pc:docMk/>
          <pc:sldMk cId="109857222" sldId="256"/>
        </pc:sldMkLst>
      </pc:sldChg>
      <pc:sldChg chg="addSp delSp modSp mod">
        <pc:chgData name="Andrew Cracknell" userId="2417584e-6dd1-4d54-906d-e7337ee83fb4" providerId="ADAL" clId="{CAC46999-1F99-4F71-89E1-60444717ADE4}" dt="2020-09-24T17:16:49.652" v="5539" actId="478"/>
        <pc:sldMkLst>
          <pc:docMk/>
          <pc:sldMk cId="3645820840" sldId="261"/>
        </pc:sldMkLst>
        <pc:spChg chg="del">
          <ac:chgData name="Andrew Cracknell" userId="2417584e-6dd1-4d54-906d-e7337ee83fb4" providerId="ADAL" clId="{CAC46999-1F99-4F71-89E1-60444717ADE4}" dt="2020-09-24T17:16:49.652" v="5539" actId="478"/>
          <ac:spMkLst>
            <pc:docMk/>
            <pc:sldMk cId="3645820840" sldId="261"/>
            <ac:spMk id="2" creationId="{23F61F0A-C46C-4ADD-AEC8-8613F384593D}"/>
          </ac:spMkLst>
        </pc:spChg>
        <pc:spChg chg="add mod">
          <ac:chgData name="Andrew Cracknell" userId="2417584e-6dd1-4d54-906d-e7337ee83fb4" providerId="ADAL" clId="{CAC46999-1F99-4F71-89E1-60444717ADE4}" dt="2020-09-24T17:16:49.652" v="5539" actId="478"/>
          <ac:spMkLst>
            <pc:docMk/>
            <pc:sldMk cId="3645820840" sldId="261"/>
            <ac:spMk id="6" creationId="{FC41F59B-69A0-4C6D-9831-9276AFB715A6}"/>
          </ac:spMkLst>
        </pc:spChg>
      </pc:sldChg>
      <pc:sldChg chg="addSp delSp modSp mod">
        <pc:chgData name="Andrew Cracknell" userId="2417584e-6dd1-4d54-906d-e7337ee83fb4" providerId="ADAL" clId="{CAC46999-1F99-4F71-89E1-60444717ADE4}" dt="2020-09-24T14:42:05.305" v="1190" actId="478"/>
        <pc:sldMkLst>
          <pc:docMk/>
          <pc:sldMk cId="1760651760" sldId="262"/>
        </pc:sldMkLst>
        <pc:spChg chg="del">
          <ac:chgData name="Andrew Cracknell" userId="2417584e-6dd1-4d54-906d-e7337ee83fb4" providerId="ADAL" clId="{CAC46999-1F99-4F71-89E1-60444717ADE4}" dt="2020-09-24T14:42:02.575" v="1189" actId="478"/>
          <ac:spMkLst>
            <pc:docMk/>
            <pc:sldMk cId="1760651760" sldId="262"/>
            <ac:spMk id="2" creationId="{025FBB08-54A7-474A-846B-33AEB7180DCD}"/>
          </ac:spMkLst>
        </pc:spChg>
        <pc:spChg chg="mod">
          <ac:chgData name="Andrew Cracknell" userId="2417584e-6dd1-4d54-906d-e7337ee83fb4" providerId="ADAL" clId="{CAC46999-1F99-4F71-89E1-60444717ADE4}" dt="2020-09-24T14:41:54.538" v="1188" actId="20577"/>
          <ac:spMkLst>
            <pc:docMk/>
            <pc:sldMk cId="1760651760" sldId="262"/>
            <ac:spMk id="3" creationId="{FDA04F4C-F205-496C-B436-633E631A2724}"/>
          </ac:spMkLst>
        </pc:spChg>
        <pc:spChg chg="add mod">
          <ac:chgData name="Andrew Cracknell" userId="2417584e-6dd1-4d54-906d-e7337ee83fb4" providerId="ADAL" clId="{CAC46999-1F99-4F71-89E1-60444717ADE4}" dt="2020-09-24T14:41:22.549" v="1169" actId="20577"/>
          <ac:spMkLst>
            <pc:docMk/>
            <pc:sldMk cId="1760651760" sldId="262"/>
            <ac:spMk id="5" creationId="{5698CE94-86B2-48EE-A866-25E238E53B03}"/>
          </ac:spMkLst>
        </pc:spChg>
        <pc:spChg chg="add del mod">
          <ac:chgData name="Andrew Cracknell" userId="2417584e-6dd1-4d54-906d-e7337ee83fb4" providerId="ADAL" clId="{CAC46999-1F99-4F71-89E1-60444717ADE4}" dt="2020-09-24T14:42:05.305" v="1190" actId="478"/>
          <ac:spMkLst>
            <pc:docMk/>
            <pc:sldMk cId="1760651760" sldId="262"/>
            <ac:spMk id="7" creationId="{1FB5F37F-79EF-4554-8FC8-899C6695D180}"/>
          </ac:spMkLst>
        </pc:spChg>
      </pc:sldChg>
      <pc:sldChg chg="addSp modSp mod">
        <pc:chgData name="Andrew Cracknell" userId="2417584e-6dd1-4d54-906d-e7337ee83fb4" providerId="ADAL" clId="{CAC46999-1F99-4F71-89E1-60444717ADE4}" dt="2020-09-24T14:42:54.348" v="1233" actId="20577"/>
        <pc:sldMkLst>
          <pc:docMk/>
          <pc:sldMk cId="3709468013" sldId="263"/>
        </pc:sldMkLst>
        <pc:spChg chg="mod">
          <ac:chgData name="Andrew Cracknell" userId="2417584e-6dd1-4d54-906d-e7337ee83fb4" providerId="ADAL" clId="{CAC46999-1F99-4F71-89E1-60444717ADE4}" dt="2020-09-24T14:42:34.873" v="1192" actId="21"/>
          <ac:spMkLst>
            <pc:docMk/>
            <pc:sldMk cId="3709468013" sldId="263"/>
            <ac:spMk id="2" creationId="{EB4A29E5-EF17-45A8-977F-B3441536689F}"/>
          </ac:spMkLst>
        </pc:spChg>
        <pc:spChg chg="add mod">
          <ac:chgData name="Andrew Cracknell" userId="2417584e-6dd1-4d54-906d-e7337ee83fb4" providerId="ADAL" clId="{CAC46999-1F99-4F71-89E1-60444717ADE4}" dt="2020-09-24T14:42:54.348" v="1233" actId="20577"/>
          <ac:spMkLst>
            <pc:docMk/>
            <pc:sldMk cId="3709468013" sldId="263"/>
            <ac:spMk id="5" creationId="{E8D53984-A6F2-4F62-9A21-3EC1A5DBC156}"/>
          </ac:spMkLst>
        </pc:spChg>
      </pc:sldChg>
      <pc:sldChg chg="addSp delSp modSp mod">
        <pc:chgData name="Andrew Cracknell" userId="2417584e-6dd1-4d54-906d-e7337ee83fb4" providerId="ADAL" clId="{CAC46999-1F99-4F71-89E1-60444717ADE4}" dt="2020-09-24T17:16:42.040" v="5538" actId="478"/>
        <pc:sldMkLst>
          <pc:docMk/>
          <pc:sldMk cId="3209835716" sldId="264"/>
        </pc:sldMkLst>
        <pc:spChg chg="del">
          <ac:chgData name="Andrew Cracknell" userId="2417584e-6dd1-4d54-906d-e7337ee83fb4" providerId="ADAL" clId="{CAC46999-1F99-4F71-89E1-60444717ADE4}" dt="2020-09-24T17:16:42.040" v="5538" actId="478"/>
          <ac:spMkLst>
            <pc:docMk/>
            <pc:sldMk cId="3209835716" sldId="264"/>
            <ac:spMk id="2" creationId="{277FFECB-75E2-483A-82BD-22B77A825E46}"/>
          </ac:spMkLst>
        </pc:spChg>
        <pc:spChg chg="add del mod">
          <ac:chgData name="Andrew Cracknell" userId="2417584e-6dd1-4d54-906d-e7337ee83fb4" providerId="ADAL" clId="{CAC46999-1F99-4F71-89E1-60444717ADE4}" dt="2020-09-24T14:43:03.236" v="1236" actId="478"/>
          <ac:spMkLst>
            <pc:docMk/>
            <pc:sldMk cId="3209835716" sldId="264"/>
            <ac:spMk id="5" creationId="{43AF52C4-0CC8-4819-9C58-803D73846B6B}"/>
          </ac:spMkLst>
        </pc:spChg>
        <pc:spChg chg="add mod">
          <ac:chgData name="Andrew Cracknell" userId="2417584e-6dd1-4d54-906d-e7337ee83fb4" providerId="ADAL" clId="{CAC46999-1F99-4F71-89E1-60444717ADE4}" dt="2020-09-24T14:43:15.270" v="1252" actId="20577"/>
          <ac:spMkLst>
            <pc:docMk/>
            <pc:sldMk cId="3209835716" sldId="264"/>
            <ac:spMk id="7" creationId="{CAC96B17-62BC-4A1D-A23E-F0E44541E87B}"/>
          </ac:spMkLst>
        </pc:spChg>
        <pc:spChg chg="add mod">
          <ac:chgData name="Andrew Cracknell" userId="2417584e-6dd1-4d54-906d-e7337ee83fb4" providerId="ADAL" clId="{CAC46999-1F99-4F71-89E1-60444717ADE4}" dt="2020-09-24T17:16:42.040" v="5538" actId="478"/>
          <ac:spMkLst>
            <pc:docMk/>
            <pc:sldMk cId="3209835716" sldId="264"/>
            <ac:spMk id="9" creationId="{13CDA52D-C618-42FA-B9D9-BB3EE03654BF}"/>
          </ac:spMkLst>
        </pc:spChg>
      </pc:sldChg>
      <pc:sldChg chg="del">
        <pc:chgData name="Andrew Cracknell" userId="2417584e-6dd1-4d54-906d-e7337ee83fb4" providerId="ADAL" clId="{CAC46999-1F99-4F71-89E1-60444717ADE4}" dt="2020-09-24T17:16:11.744" v="5493" actId="47"/>
        <pc:sldMkLst>
          <pc:docMk/>
          <pc:sldMk cId="1533112117" sldId="265"/>
        </pc:sldMkLst>
      </pc:sldChg>
      <pc:sldChg chg="addSp delSp modSp mod">
        <pc:chgData name="Andrew Cracknell" userId="2417584e-6dd1-4d54-906d-e7337ee83fb4" providerId="ADAL" clId="{CAC46999-1F99-4F71-89E1-60444717ADE4}" dt="2020-09-24T17:16:35.929" v="5537" actId="478"/>
        <pc:sldMkLst>
          <pc:docMk/>
          <pc:sldMk cId="1239957766" sldId="267"/>
        </pc:sldMkLst>
        <pc:spChg chg="del">
          <ac:chgData name="Andrew Cracknell" userId="2417584e-6dd1-4d54-906d-e7337ee83fb4" providerId="ADAL" clId="{CAC46999-1F99-4F71-89E1-60444717ADE4}" dt="2020-09-24T17:16:35.929" v="5537" actId="478"/>
          <ac:spMkLst>
            <pc:docMk/>
            <pc:sldMk cId="1239957766" sldId="267"/>
            <ac:spMk id="2" creationId="{E01F0BDD-07D8-4113-A8C1-9DF3F75CD4F6}"/>
          </ac:spMkLst>
        </pc:spChg>
        <pc:spChg chg="add mod">
          <ac:chgData name="Andrew Cracknell" userId="2417584e-6dd1-4d54-906d-e7337ee83fb4" providerId="ADAL" clId="{CAC46999-1F99-4F71-89E1-60444717ADE4}" dt="2020-09-24T17:16:32.196" v="5536" actId="20577"/>
          <ac:spMkLst>
            <pc:docMk/>
            <pc:sldMk cId="1239957766" sldId="267"/>
            <ac:spMk id="5" creationId="{4245C7C6-EC3A-4E17-A4C3-DBF5BFC2ED0A}"/>
          </ac:spMkLst>
        </pc:spChg>
        <pc:spChg chg="add mod">
          <ac:chgData name="Andrew Cracknell" userId="2417584e-6dd1-4d54-906d-e7337ee83fb4" providerId="ADAL" clId="{CAC46999-1F99-4F71-89E1-60444717ADE4}" dt="2020-09-24T17:16:35.929" v="5537" actId="478"/>
          <ac:spMkLst>
            <pc:docMk/>
            <pc:sldMk cId="1239957766" sldId="267"/>
            <ac:spMk id="7" creationId="{CF7C2F94-0C60-4C2A-925B-40F40748540D}"/>
          </ac:spMkLst>
        </pc:spChg>
      </pc:sldChg>
      <pc:sldChg chg="addSp modSp mod">
        <pc:chgData name="Andrew Cracknell" userId="2417584e-6dd1-4d54-906d-e7337ee83fb4" providerId="ADAL" clId="{CAC46999-1F99-4F71-89E1-60444717ADE4}" dt="2020-09-24T17:18:26.191" v="5577" actId="20577"/>
        <pc:sldMkLst>
          <pc:docMk/>
          <pc:sldMk cId="1783392008" sldId="268"/>
        </pc:sldMkLst>
        <pc:spChg chg="add mod">
          <ac:chgData name="Andrew Cracknell" userId="2417584e-6dd1-4d54-906d-e7337ee83fb4" providerId="ADAL" clId="{CAC46999-1F99-4F71-89E1-60444717ADE4}" dt="2020-09-24T17:18:26.191" v="5577" actId="20577"/>
          <ac:spMkLst>
            <pc:docMk/>
            <pc:sldMk cId="1783392008" sldId="268"/>
            <ac:spMk id="3" creationId="{F05CA4E2-154F-43C2-AE68-24AFB5D7BD7C}"/>
          </ac:spMkLst>
        </pc:spChg>
      </pc:sldChg>
      <pc:sldChg chg="addSp mod">
        <pc:chgData name="Andrew Cracknell" userId="2417584e-6dd1-4d54-906d-e7337ee83fb4" providerId="ADAL" clId="{CAC46999-1F99-4F71-89E1-60444717ADE4}" dt="2020-09-24T17:18:35.341" v="5578" actId="22"/>
        <pc:sldMkLst>
          <pc:docMk/>
          <pc:sldMk cId="803301824" sldId="269"/>
        </pc:sldMkLst>
        <pc:spChg chg="add">
          <ac:chgData name="Andrew Cracknell" userId="2417584e-6dd1-4d54-906d-e7337ee83fb4" providerId="ADAL" clId="{CAC46999-1F99-4F71-89E1-60444717ADE4}" dt="2020-09-24T17:18:35.341" v="5578" actId="22"/>
          <ac:spMkLst>
            <pc:docMk/>
            <pc:sldMk cId="803301824" sldId="269"/>
            <ac:spMk id="3" creationId="{758DF100-EB30-4498-9B9F-B1DBD8953E3E}"/>
          </ac:spMkLst>
        </pc:spChg>
      </pc:sldChg>
      <pc:sldChg chg="addSp modSp mod">
        <pc:chgData name="Andrew Cracknell" userId="2417584e-6dd1-4d54-906d-e7337ee83fb4" providerId="ADAL" clId="{CAC46999-1F99-4F71-89E1-60444717ADE4}" dt="2020-09-24T17:18:49.744" v="5608" actId="20577"/>
        <pc:sldMkLst>
          <pc:docMk/>
          <pc:sldMk cId="3666472387" sldId="270"/>
        </pc:sldMkLst>
        <pc:spChg chg="add mod">
          <ac:chgData name="Andrew Cracknell" userId="2417584e-6dd1-4d54-906d-e7337ee83fb4" providerId="ADAL" clId="{CAC46999-1F99-4F71-89E1-60444717ADE4}" dt="2020-09-24T17:18:49.744" v="5608" actId="20577"/>
          <ac:spMkLst>
            <pc:docMk/>
            <pc:sldMk cId="3666472387" sldId="270"/>
            <ac:spMk id="3" creationId="{2A4D9BB8-B6D7-4964-894E-E7BBA7E6F300}"/>
          </ac:spMkLst>
        </pc:spChg>
      </pc:sldChg>
      <pc:sldChg chg="addSp modSp mod">
        <pc:chgData name="Andrew Cracknell" userId="2417584e-6dd1-4d54-906d-e7337ee83fb4" providerId="ADAL" clId="{CAC46999-1F99-4F71-89E1-60444717ADE4}" dt="2020-09-24T17:19:00.517" v="5635" actId="20577"/>
        <pc:sldMkLst>
          <pc:docMk/>
          <pc:sldMk cId="754648172" sldId="271"/>
        </pc:sldMkLst>
        <pc:spChg chg="add mod">
          <ac:chgData name="Andrew Cracknell" userId="2417584e-6dd1-4d54-906d-e7337ee83fb4" providerId="ADAL" clId="{CAC46999-1F99-4F71-89E1-60444717ADE4}" dt="2020-09-24T17:19:00.517" v="5635" actId="20577"/>
          <ac:spMkLst>
            <pc:docMk/>
            <pc:sldMk cId="754648172" sldId="271"/>
            <ac:spMk id="8" creationId="{CB5DFCC1-C4CB-4BA5-8CA8-BC47BEEF1139}"/>
          </ac:spMkLst>
        </pc:spChg>
      </pc:sldChg>
      <pc:sldChg chg="del">
        <pc:chgData name="Andrew Cracknell" userId="2417584e-6dd1-4d54-906d-e7337ee83fb4" providerId="ADAL" clId="{CAC46999-1F99-4F71-89E1-60444717ADE4}" dt="2020-09-24T19:37:33.383" v="8147" actId="47"/>
        <pc:sldMkLst>
          <pc:docMk/>
          <pc:sldMk cId="2131101293" sldId="272"/>
        </pc:sldMkLst>
      </pc:sldChg>
      <pc:sldChg chg="del">
        <pc:chgData name="Andrew Cracknell" userId="2417584e-6dd1-4d54-906d-e7337ee83fb4" providerId="ADAL" clId="{CAC46999-1F99-4F71-89E1-60444717ADE4}" dt="2020-09-24T19:37:49.004" v="8148" actId="47"/>
        <pc:sldMkLst>
          <pc:docMk/>
          <pc:sldMk cId="1292010775" sldId="273"/>
        </pc:sldMkLst>
      </pc:sldChg>
      <pc:sldChg chg="addSp delSp modSp mod modNotesTx">
        <pc:chgData name="Andrew Cracknell" userId="2417584e-6dd1-4d54-906d-e7337ee83fb4" providerId="ADAL" clId="{CAC46999-1F99-4F71-89E1-60444717ADE4}" dt="2020-09-24T17:17:47.673" v="5546" actId="478"/>
        <pc:sldMkLst>
          <pc:docMk/>
          <pc:sldMk cId="153493323" sldId="274"/>
        </pc:sldMkLst>
        <pc:spChg chg="del">
          <ac:chgData name="Andrew Cracknell" userId="2417584e-6dd1-4d54-906d-e7337ee83fb4" providerId="ADAL" clId="{CAC46999-1F99-4F71-89E1-60444717ADE4}" dt="2020-09-24T17:17:47.673" v="5546" actId="478"/>
          <ac:spMkLst>
            <pc:docMk/>
            <pc:sldMk cId="153493323" sldId="274"/>
            <ac:spMk id="2" creationId="{63B25DDB-3E08-4958-A9C6-249DAC265D19}"/>
          </ac:spMkLst>
        </pc:spChg>
        <pc:spChg chg="mod">
          <ac:chgData name="Andrew Cracknell" userId="2417584e-6dd1-4d54-906d-e7337ee83fb4" providerId="ADAL" clId="{CAC46999-1F99-4F71-89E1-60444717ADE4}" dt="2020-09-24T06:53:39.076" v="727" actId="20577"/>
          <ac:spMkLst>
            <pc:docMk/>
            <pc:sldMk cId="153493323" sldId="274"/>
            <ac:spMk id="3" creationId="{9B5C28B0-2AED-4D87-9E8A-FF5EE66F27C8}"/>
          </ac:spMkLst>
        </pc:spChg>
        <pc:spChg chg="add">
          <ac:chgData name="Andrew Cracknell" userId="2417584e-6dd1-4d54-906d-e7337ee83fb4" providerId="ADAL" clId="{CAC46999-1F99-4F71-89E1-60444717ADE4}" dt="2020-09-24T17:17:44.696" v="5545" actId="22"/>
          <ac:spMkLst>
            <pc:docMk/>
            <pc:sldMk cId="153493323" sldId="274"/>
            <ac:spMk id="5" creationId="{CB33B410-BBC9-4A52-8DBB-5571CE9D71D3}"/>
          </ac:spMkLst>
        </pc:spChg>
        <pc:spChg chg="add mod">
          <ac:chgData name="Andrew Cracknell" userId="2417584e-6dd1-4d54-906d-e7337ee83fb4" providerId="ADAL" clId="{CAC46999-1F99-4F71-89E1-60444717ADE4}" dt="2020-09-24T17:17:47.673" v="5546" actId="478"/>
          <ac:spMkLst>
            <pc:docMk/>
            <pc:sldMk cId="153493323" sldId="274"/>
            <ac:spMk id="7" creationId="{3DC50A34-7D71-45B3-B099-C1882166980C}"/>
          </ac:spMkLst>
        </pc:spChg>
      </pc:sldChg>
      <pc:sldChg chg="addSp delSp modSp mod">
        <pc:chgData name="Andrew Cracknell" userId="2417584e-6dd1-4d54-906d-e7337ee83fb4" providerId="ADAL" clId="{CAC46999-1F99-4F71-89E1-60444717ADE4}" dt="2020-09-24T18:57:55.288" v="6559" actId="313"/>
        <pc:sldMkLst>
          <pc:docMk/>
          <pc:sldMk cId="4061032048" sldId="275"/>
        </pc:sldMkLst>
        <pc:spChg chg="del">
          <ac:chgData name="Andrew Cracknell" userId="2417584e-6dd1-4d54-906d-e7337ee83fb4" providerId="ADAL" clId="{CAC46999-1F99-4F71-89E1-60444717ADE4}" dt="2020-09-24T18:47:56.199" v="6114" actId="478"/>
          <ac:spMkLst>
            <pc:docMk/>
            <pc:sldMk cId="4061032048" sldId="275"/>
            <ac:spMk id="2" creationId="{303EF6E2-8BAA-42A1-AA1B-C1131BE19B2F}"/>
          </ac:spMkLst>
        </pc:spChg>
        <pc:spChg chg="mod">
          <ac:chgData name="Andrew Cracknell" userId="2417584e-6dd1-4d54-906d-e7337ee83fb4" providerId="ADAL" clId="{CAC46999-1F99-4F71-89E1-60444717ADE4}" dt="2020-09-24T18:57:55.288" v="6559" actId="313"/>
          <ac:spMkLst>
            <pc:docMk/>
            <pc:sldMk cId="4061032048" sldId="275"/>
            <ac:spMk id="3" creationId="{E4D0AD4E-BAA2-4C19-A836-62D5AE81F406}"/>
          </ac:spMkLst>
        </pc:spChg>
        <pc:spChg chg="add mod">
          <ac:chgData name="Andrew Cracknell" userId="2417584e-6dd1-4d54-906d-e7337ee83fb4" providerId="ADAL" clId="{CAC46999-1F99-4F71-89E1-60444717ADE4}" dt="2020-09-24T18:47:50.939" v="6113" actId="20577"/>
          <ac:spMkLst>
            <pc:docMk/>
            <pc:sldMk cId="4061032048" sldId="275"/>
            <ac:spMk id="5" creationId="{ED66A5D0-38AD-4BBE-91B1-1163D25E40EE}"/>
          </ac:spMkLst>
        </pc:spChg>
        <pc:spChg chg="add del mod">
          <ac:chgData name="Andrew Cracknell" userId="2417584e-6dd1-4d54-906d-e7337ee83fb4" providerId="ADAL" clId="{CAC46999-1F99-4F71-89E1-60444717ADE4}" dt="2020-09-24T18:47:58.670" v="6115" actId="478"/>
          <ac:spMkLst>
            <pc:docMk/>
            <pc:sldMk cId="4061032048" sldId="275"/>
            <ac:spMk id="7" creationId="{57BC969E-A7DD-463B-A570-988E0980E16C}"/>
          </ac:spMkLst>
        </pc:spChg>
      </pc:sldChg>
      <pc:sldChg chg="addSp modSp mod ord modNotesTx">
        <pc:chgData name="Andrew Cracknell" userId="2417584e-6dd1-4d54-906d-e7337ee83fb4" providerId="ADAL" clId="{CAC46999-1F99-4F71-89E1-60444717ADE4}" dt="2020-09-24T16:43:43.986" v="3622"/>
        <pc:sldMkLst>
          <pc:docMk/>
          <pc:sldMk cId="1852844070" sldId="276"/>
        </pc:sldMkLst>
        <pc:spChg chg="mod">
          <ac:chgData name="Andrew Cracknell" userId="2417584e-6dd1-4d54-906d-e7337ee83fb4" providerId="ADAL" clId="{CAC46999-1F99-4F71-89E1-60444717ADE4}" dt="2020-09-24T16:31:55.023" v="2474" actId="20577"/>
          <ac:spMkLst>
            <pc:docMk/>
            <pc:sldMk cId="1852844070" sldId="276"/>
            <ac:spMk id="3" creationId="{877ADC45-1482-4BD4-A7D8-B061EF17CCF9}"/>
          </ac:spMkLst>
        </pc:spChg>
        <pc:spChg chg="add mod">
          <ac:chgData name="Andrew Cracknell" userId="2417584e-6dd1-4d54-906d-e7337ee83fb4" providerId="ADAL" clId="{CAC46999-1F99-4F71-89E1-60444717ADE4}" dt="2020-09-24T16:33:16.684" v="2506" actId="20577"/>
          <ac:spMkLst>
            <pc:docMk/>
            <pc:sldMk cId="1852844070" sldId="276"/>
            <ac:spMk id="5" creationId="{C7DAF3B2-8853-4F9B-9FCB-C74F06858740}"/>
          </ac:spMkLst>
        </pc:spChg>
      </pc:sldChg>
      <pc:sldChg chg="del">
        <pc:chgData name="Andrew Cracknell" userId="2417584e-6dd1-4d54-906d-e7337ee83fb4" providerId="ADAL" clId="{CAC46999-1F99-4F71-89E1-60444717ADE4}" dt="2020-09-24T19:37:15.752" v="8145" actId="47"/>
        <pc:sldMkLst>
          <pc:docMk/>
          <pc:sldMk cId="3799582188" sldId="277"/>
        </pc:sldMkLst>
      </pc:sldChg>
      <pc:sldChg chg="del">
        <pc:chgData name="Andrew Cracknell" userId="2417584e-6dd1-4d54-906d-e7337ee83fb4" providerId="ADAL" clId="{CAC46999-1F99-4F71-89E1-60444717ADE4}" dt="2020-09-24T19:37:14.264" v="8144" actId="47"/>
        <pc:sldMkLst>
          <pc:docMk/>
          <pc:sldMk cId="2763788611" sldId="278"/>
        </pc:sldMkLst>
      </pc:sldChg>
      <pc:sldChg chg="del">
        <pc:chgData name="Andrew Cracknell" userId="2417584e-6dd1-4d54-906d-e7337ee83fb4" providerId="ADAL" clId="{CAC46999-1F99-4F71-89E1-60444717ADE4}" dt="2020-09-24T17:17:15.390" v="5541" actId="47"/>
        <pc:sldMkLst>
          <pc:docMk/>
          <pc:sldMk cId="187034285" sldId="279"/>
        </pc:sldMkLst>
      </pc:sldChg>
      <pc:sldChg chg="ord">
        <pc:chgData name="Andrew Cracknell" userId="2417584e-6dd1-4d54-906d-e7337ee83fb4" providerId="ADAL" clId="{CAC46999-1F99-4F71-89E1-60444717ADE4}" dt="2020-09-24T16:44:08.607" v="3624"/>
        <pc:sldMkLst>
          <pc:docMk/>
          <pc:sldMk cId="3892676424" sldId="288"/>
        </pc:sldMkLst>
      </pc:sldChg>
      <pc:sldChg chg="addSp modSp mod">
        <pc:chgData name="Andrew Cracknell" userId="2417584e-6dd1-4d54-906d-e7337ee83fb4" providerId="ADAL" clId="{CAC46999-1F99-4F71-89E1-60444717ADE4}" dt="2020-09-24T17:04:04.458" v="4775" actId="20577"/>
        <pc:sldMkLst>
          <pc:docMk/>
          <pc:sldMk cId="88421319" sldId="289"/>
        </pc:sldMkLst>
        <pc:spChg chg="mod">
          <ac:chgData name="Andrew Cracknell" userId="2417584e-6dd1-4d54-906d-e7337ee83fb4" providerId="ADAL" clId="{CAC46999-1F99-4F71-89E1-60444717ADE4}" dt="2020-09-24T17:04:04.458" v="4775" actId="20577"/>
          <ac:spMkLst>
            <pc:docMk/>
            <pc:sldMk cId="88421319" sldId="289"/>
            <ac:spMk id="3" creationId="{C3E6C4C9-FEE6-4611-B9C9-99862FF4AF52}"/>
          </ac:spMkLst>
        </pc:spChg>
        <pc:spChg chg="add mod">
          <ac:chgData name="Andrew Cracknell" userId="2417584e-6dd1-4d54-906d-e7337ee83fb4" providerId="ADAL" clId="{CAC46999-1F99-4F71-89E1-60444717ADE4}" dt="2020-09-24T17:02:08.314" v="4564" actId="20577"/>
          <ac:spMkLst>
            <pc:docMk/>
            <pc:sldMk cId="88421319" sldId="289"/>
            <ac:spMk id="5" creationId="{59D9BF60-69D1-40C3-86F9-3DFD7685D998}"/>
          </ac:spMkLst>
        </pc:spChg>
      </pc:sldChg>
      <pc:sldChg chg="addSp delSp modSp new mod modNotesTx">
        <pc:chgData name="Andrew Cracknell" userId="2417584e-6dd1-4d54-906d-e7337ee83fb4" providerId="ADAL" clId="{CAC46999-1F99-4F71-89E1-60444717ADE4}" dt="2020-09-24T17:17:42.723" v="5544" actId="22"/>
        <pc:sldMkLst>
          <pc:docMk/>
          <pc:sldMk cId="581347460" sldId="290"/>
        </pc:sldMkLst>
        <pc:spChg chg="del">
          <ac:chgData name="Andrew Cracknell" userId="2417584e-6dd1-4d54-906d-e7337ee83fb4" providerId="ADAL" clId="{CAC46999-1F99-4F71-89E1-60444717ADE4}" dt="2020-09-23T19:43:26.179" v="6" actId="478"/>
          <ac:spMkLst>
            <pc:docMk/>
            <pc:sldMk cId="581347460" sldId="290"/>
            <ac:spMk id="2" creationId="{15444615-AA77-4FF0-8FAD-BB722F3300C8}"/>
          </ac:spMkLst>
        </pc:spChg>
        <pc:spChg chg="del">
          <ac:chgData name="Andrew Cracknell" userId="2417584e-6dd1-4d54-906d-e7337ee83fb4" providerId="ADAL" clId="{CAC46999-1F99-4F71-89E1-60444717ADE4}" dt="2020-09-23T19:43:09.750" v="1" actId="22"/>
          <ac:spMkLst>
            <pc:docMk/>
            <pc:sldMk cId="581347460" sldId="290"/>
            <ac:spMk id="3" creationId="{BEE0F6DF-D21F-4B19-81ED-2ED97AA6C639}"/>
          </ac:spMkLst>
        </pc:spChg>
        <pc:spChg chg="add mod">
          <ac:chgData name="Andrew Cracknell" userId="2417584e-6dd1-4d54-906d-e7337ee83fb4" providerId="ADAL" clId="{CAC46999-1F99-4F71-89E1-60444717ADE4}" dt="2020-09-24T14:39:29.727" v="1149" actId="207"/>
          <ac:spMkLst>
            <pc:docMk/>
            <pc:sldMk cId="581347460" sldId="290"/>
            <ac:spMk id="6" creationId="{DD219429-874F-4F39-B758-0C0F27840137}"/>
          </ac:spMkLst>
        </pc:spChg>
        <pc:spChg chg="add">
          <ac:chgData name="Andrew Cracknell" userId="2417584e-6dd1-4d54-906d-e7337ee83fb4" providerId="ADAL" clId="{CAC46999-1F99-4F71-89E1-60444717ADE4}" dt="2020-09-24T17:17:42.723" v="5544" actId="22"/>
          <ac:spMkLst>
            <pc:docMk/>
            <pc:sldMk cId="581347460" sldId="290"/>
            <ac:spMk id="8" creationId="{8C2ACA74-6C5D-4972-95E3-3A1207DABD79}"/>
          </ac:spMkLst>
        </pc:spChg>
        <pc:picChg chg="add mod ord">
          <ac:chgData name="Andrew Cracknell" userId="2417584e-6dd1-4d54-906d-e7337ee83fb4" providerId="ADAL" clId="{CAC46999-1F99-4F71-89E1-60444717ADE4}" dt="2020-09-23T19:45:39.796" v="60" actId="1076"/>
          <ac:picMkLst>
            <pc:docMk/>
            <pc:sldMk cId="581347460" sldId="290"/>
            <ac:picMk id="5" creationId="{B02F3F2E-8858-4358-9F29-8CE3CC6FD3E4}"/>
          </ac:picMkLst>
        </pc:picChg>
      </pc:sldChg>
      <pc:sldChg chg="addSp delSp modSp new mod">
        <pc:chgData name="Andrew Cracknell" userId="2417584e-6dd1-4d54-906d-e7337ee83fb4" providerId="ADAL" clId="{CAC46999-1F99-4F71-89E1-60444717ADE4}" dt="2020-09-24T18:13:29.130" v="5656" actId="1076"/>
        <pc:sldMkLst>
          <pc:docMk/>
          <pc:sldMk cId="101044087" sldId="291"/>
        </pc:sldMkLst>
        <pc:spChg chg="mod">
          <ac:chgData name="Andrew Cracknell" userId="2417584e-6dd1-4d54-906d-e7337ee83fb4" providerId="ADAL" clId="{CAC46999-1F99-4F71-89E1-60444717ADE4}" dt="2020-09-24T18:13:29.130" v="5656" actId="1076"/>
          <ac:spMkLst>
            <pc:docMk/>
            <pc:sldMk cId="101044087" sldId="291"/>
            <ac:spMk id="2" creationId="{3ACDC737-3F42-4E0B-8589-A2CBD0FF3B1C}"/>
          </ac:spMkLst>
        </pc:spChg>
        <pc:spChg chg="del">
          <ac:chgData name="Andrew Cracknell" userId="2417584e-6dd1-4d54-906d-e7337ee83fb4" providerId="ADAL" clId="{CAC46999-1F99-4F71-89E1-60444717ADE4}" dt="2020-09-24T14:38:45.625" v="1082" actId="22"/>
          <ac:spMkLst>
            <pc:docMk/>
            <pc:sldMk cId="101044087" sldId="291"/>
            <ac:spMk id="3" creationId="{6FB0CBF0-ACB2-48C2-A69F-80F5B6E7DFEC}"/>
          </ac:spMkLst>
        </pc:spChg>
        <pc:spChg chg="add mod">
          <ac:chgData name="Andrew Cracknell" userId="2417584e-6dd1-4d54-906d-e7337ee83fb4" providerId="ADAL" clId="{CAC46999-1F99-4F71-89E1-60444717ADE4}" dt="2020-09-24T17:17:37.532" v="5543" actId="20577"/>
          <ac:spMkLst>
            <pc:docMk/>
            <pc:sldMk cId="101044087" sldId="291"/>
            <ac:spMk id="7" creationId="{2007A551-5AD1-466E-B59A-AF655D7E7DC8}"/>
          </ac:spMkLst>
        </pc:spChg>
        <pc:picChg chg="add mod ord">
          <ac:chgData name="Andrew Cracknell" userId="2417584e-6dd1-4d54-906d-e7337ee83fb4" providerId="ADAL" clId="{CAC46999-1F99-4F71-89E1-60444717ADE4}" dt="2020-09-24T14:38:51.046" v="1084" actId="1076"/>
          <ac:picMkLst>
            <pc:docMk/>
            <pc:sldMk cId="101044087" sldId="291"/>
            <ac:picMk id="5" creationId="{D9965D8B-7D49-4363-AF98-51E28B3B663D}"/>
          </ac:picMkLst>
        </pc:picChg>
      </pc:sldChg>
      <pc:sldChg chg="addSp delSp modSp new mod ord">
        <pc:chgData name="Andrew Cracknell" userId="2417584e-6dd1-4d54-906d-e7337ee83fb4" providerId="ADAL" clId="{CAC46999-1F99-4F71-89E1-60444717ADE4}" dt="2020-09-24T16:43:36.946" v="3620"/>
        <pc:sldMkLst>
          <pc:docMk/>
          <pc:sldMk cId="3333891157" sldId="292"/>
        </pc:sldMkLst>
        <pc:spChg chg="del mod">
          <ac:chgData name="Andrew Cracknell" userId="2417584e-6dd1-4d54-906d-e7337ee83fb4" providerId="ADAL" clId="{CAC46999-1F99-4F71-89E1-60444717ADE4}" dt="2020-09-24T14:53:58.421" v="1265" actId="478"/>
          <ac:spMkLst>
            <pc:docMk/>
            <pc:sldMk cId="3333891157" sldId="292"/>
            <ac:spMk id="2" creationId="{38CBC300-0621-47A7-9D2E-626F437FD3F7}"/>
          </ac:spMkLst>
        </pc:spChg>
        <pc:spChg chg="del">
          <ac:chgData name="Andrew Cracknell" userId="2417584e-6dd1-4d54-906d-e7337ee83fb4" providerId="ADAL" clId="{CAC46999-1F99-4F71-89E1-60444717ADE4}" dt="2020-09-24T14:54:34.384" v="1284" actId="3680"/>
          <ac:spMkLst>
            <pc:docMk/>
            <pc:sldMk cId="3333891157" sldId="292"/>
            <ac:spMk id="3" creationId="{64DB3444-DBCD-4FAC-8A31-70E8779519C4}"/>
          </ac:spMkLst>
        </pc:spChg>
        <pc:spChg chg="add del mod">
          <ac:chgData name="Andrew Cracknell" userId="2417584e-6dd1-4d54-906d-e7337ee83fb4" providerId="ADAL" clId="{CAC46999-1F99-4F71-89E1-60444717ADE4}" dt="2020-09-24T14:54:05.218" v="1267" actId="478"/>
          <ac:spMkLst>
            <pc:docMk/>
            <pc:sldMk cId="3333891157" sldId="292"/>
            <ac:spMk id="5" creationId="{0FA3B998-E8C8-42AC-B6EB-71F994C43215}"/>
          </ac:spMkLst>
        </pc:spChg>
        <pc:spChg chg="add mod">
          <ac:chgData name="Andrew Cracknell" userId="2417584e-6dd1-4d54-906d-e7337ee83fb4" providerId="ADAL" clId="{CAC46999-1F99-4F71-89E1-60444717ADE4}" dt="2020-09-24T14:54:12.600" v="1283" actId="20577"/>
          <ac:spMkLst>
            <pc:docMk/>
            <pc:sldMk cId="3333891157" sldId="292"/>
            <ac:spMk id="7" creationId="{11CF8CE6-65F4-41DD-997E-224C8BA06908}"/>
          </ac:spMkLst>
        </pc:spChg>
        <pc:graphicFrameChg chg="add mod ord modGraphic">
          <ac:chgData name="Andrew Cracknell" userId="2417584e-6dd1-4d54-906d-e7337ee83fb4" providerId="ADAL" clId="{CAC46999-1F99-4F71-89E1-60444717ADE4}" dt="2020-09-24T14:58:37.177" v="1808" actId="20577"/>
          <ac:graphicFrameMkLst>
            <pc:docMk/>
            <pc:sldMk cId="3333891157" sldId="292"/>
            <ac:graphicFrameMk id="8" creationId="{B518CAA1-9EFB-417F-BF2F-A5426492D16D}"/>
          </ac:graphicFrameMkLst>
        </pc:graphicFrameChg>
      </pc:sldChg>
      <pc:sldChg chg="addSp modSp new mod modNotesTx">
        <pc:chgData name="Andrew Cracknell" userId="2417584e-6dd1-4d54-906d-e7337ee83fb4" providerId="ADAL" clId="{CAC46999-1F99-4F71-89E1-60444717ADE4}" dt="2020-09-24T16:43:02.266" v="3616" actId="313"/>
        <pc:sldMkLst>
          <pc:docMk/>
          <pc:sldMk cId="4028884485" sldId="293"/>
        </pc:sldMkLst>
        <pc:spChg chg="mod">
          <ac:chgData name="Andrew Cracknell" userId="2417584e-6dd1-4d54-906d-e7337ee83fb4" providerId="ADAL" clId="{CAC46999-1F99-4F71-89E1-60444717ADE4}" dt="2020-09-24T16:38:37.638" v="2927" actId="207"/>
          <ac:spMkLst>
            <pc:docMk/>
            <pc:sldMk cId="4028884485" sldId="293"/>
            <ac:spMk id="3" creationId="{E38F6B59-2826-4F7B-8489-29A6174B9B00}"/>
          </ac:spMkLst>
        </pc:spChg>
        <pc:spChg chg="add">
          <ac:chgData name="Andrew Cracknell" userId="2417584e-6dd1-4d54-906d-e7337ee83fb4" providerId="ADAL" clId="{CAC46999-1F99-4F71-89E1-60444717ADE4}" dt="2020-09-24T16:33:21.439" v="2507" actId="22"/>
          <ac:spMkLst>
            <pc:docMk/>
            <pc:sldMk cId="4028884485" sldId="293"/>
            <ac:spMk id="5" creationId="{F923B9AC-AA42-415B-862B-64715B09E677}"/>
          </ac:spMkLst>
        </pc:spChg>
      </pc:sldChg>
      <pc:sldChg chg="addSp delSp modSp new mod">
        <pc:chgData name="Andrew Cracknell" userId="2417584e-6dd1-4d54-906d-e7337ee83fb4" providerId="ADAL" clId="{CAC46999-1F99-4F71-89E1-60444717ADE4}" dt="2020-09-24T16:47:01.352" v="3632" actId="478"/>
        <pc:sldMkLst>
          <pc:docMk/>
          <pc:sldMk cId="4227875709" sldId="294"/>
        </pc:sldMkLst>
        <pc:spChg chg="del">
          <ac:chgData name="Andrew Cracknell" userId="2417584e-6dd1-4d54-906d-e7337ee83fb4" providerId="ADAL" clId="{CAC46999-1F99-4F71-89E1-60444717ADE4}" dt="2020-09-24T16:47:01.352" v="3632" actId="478"/>
          <ac:spMkLst>
            <pc:docMk/>
            <pc:sldMk cId="4227875709" sldId="294"/>
            <ac:spMk id="2" creationId="{EE43904C-F1CD-4A10-BB37-3BB98E565418}"/>
          </ac:spMkLst>
        </pc:spChg>
        <pc:spChg chg="del">
          <ac:chgData name="Andrew Cracknell" userId="2417584e-6dd1-4d54-906d-e7337ee83fb4" providerId="ADAL" clId="{CAC46999-1F99-4F71-89E1-60444717ADE4}" dt="2020-09-24T16:46:46.974" v="3627" actId="478"/>
          <ac:spMkLst>
            <pc:docMk/>
            <pc:sldMk cId="4227875709" sldId="294"/>
            <ac:spMk id="3" creationId="{EEBDD003-B397-4747-A36B-5E76C9269594}"/>
          </ac:spMkLst>
        </pc:spChg>
        <pc:spChg chg="add">
          <ac:chgData name="Andrew Cracknell" userId="2417584e-6dd1-4d54-906d-e7337ee83fb4" providerId="ADAL" clId="{CAC46999-1F99-4F71-89E1-60444717ADE4}" dt="2020-09-24T16:46:26.158" v="3626" actId="22"/>
          <ac:spMkLst>
            <pc:docMk/>
            <pc:sldMk cId="4227875709" sldId="294"/>
            <ac:spMk id="5" creationId="{8E4A846D-1F58-45EA-BB17-EE233EB0B923}"/>
          </ac:spMkLst>
        </pc:spChg>
        <pc:picChg chg="add mod">
          <ac:chgData name="Andrew Cracknell" userId="2417584e-6dd1-4d54-906d-e7337ee83fb4" providerId="ADAL" clId="{CAC46999-1F99-4F71-89E1-60444717ADE4}" dt="2020-09-24T16:46:58.001" v="3631" actId="1076"/>
          <ac:picMkLst>
            <pc:docMk/>
            <pc:sldMk cId="4227875709" sldId="294"/>
            <ac:picMk id="7" creationId="{61156D9A-1BB8-4292-B8F2-4A662167716D}"/>
          </ac:picMkLst>
        </pc:picChg>
      </pc:sldChg>
      <pc:sldChg chg="addSp modSp new mod modNotesTx">
        <pc:chgData name="Andrew Cracknell" userId="2417584e-6dd1-4d54-906d-e7337ee83fb4" providerId="ADAL" clId="{CAC46999-1F99-4F71-89E1-60444717ADE4}" dt="2020-09-24T17:01:12.531" v="4556" actId="20577"/>
        <pc:sldMkLst>
          <pc:docMk/>
          <pc:sldMk cId="44406034" sldId="295"/>
        </pc:sldMkLst>
        <pc:spChg chg="mod">
          <ac:chgData name="Andrew Cracknell" userId="2417584e-6dd1-4d54-906d-e7337ee83fb4" providerId="ADAL" clId="{CAC46999-1F99-4F71-89E1-60444717ADE4}" dt="2020-09-24T17:01:12.531" v="4556" actId="20577"/>
          <ac:spMkLst>
            <pc:docMk/>
            <pc:sldMk cId="44406034" sldId="295"/>
            <ac:spMk id="3" creationId="{1521A717-BA4D-427C-A641-6CFCD42F7AD2}"/>
          </ac:spMkLst>
        </pc:spChg>
        <pc:spChg chg="add">
          <ac:chgData name="Andrew Cracknell" userId="2417584e-6dd1-4d54-906d-e7337ee83fb4" providerId="ADAL" clId="{CAC46999-1F99-4F71-89E1-60444717ADE4}" dt="2020-09-24T16:49:44.028" v="3634" actId="22"/>
          <ac:spMkLst>
            <pc:docMk/>
            <pc:sldMk cId="44406034" sldId="295"/>
            <ac:spMk id="5" creationId="{3CB57384-8B34-4C44-9A91-ACA5D5A12D0D}"/>
          </ac:spMkLst>
        </pc:spChg>
      </pc:sldChg>
      <pc:sldChg chg="addSp delSp modSp add mod modNotesTx">
        <pc:chgData name="Andrew Cracknell" userId="2417584e-6dd1-4d54-906d-e7337ee83fb4" providerId="ADAL" clId="{CAC46999-1F99-4F71-89E1-60444717ADE4}" dt="2020-09-24T17:13:08.685" v="5404" actId="20577"/>
        <pc:sldMkLst>
          <pc:docMk/>
          <pc:sldMk cId="3505048500" sldId="296"/>
        </pc:sldMkLst>
        <pc:spChg chg="del mod">
          <ac:chgData name="Andrew Cracknell" userId="2417584e-6dd1-4d54-906d-e7337ee83fb4" providerId="ADAL" clId="{CAC46999-1F99-4F71-89E1-60444717ADE4}" dt="2020-09-24T17:06:49.976" v="4778" actId="22"/>
          <ac:spMkLst>
            <pc:docMk/>
            <pc:sldMk cId="3505048500" sldId="296"/>
            <ac:spMk id="3" creationId="{C3E6C4C9-FEE6-4611-B9C9-99862FF4AF52}"/>
          </ac:spMkLst>
        </pc:spChg>
        <pc:spChg chg="add mod">
          <ac:chgData name="Andrew Cracknell" userId="2417584e-6dd1-4d54-906d-e7337ee83fb4" providerId="ADAL" clId="{CAC46999-1F99-4F71-89E1-60444717ADE4}" dt="2020-09-24T17:08:48.078" v="4874" actId="20577"/>
          <ac:spMkLst>
            <pc:docMk/>
            <pc:sldMk cId="3505048500" sldId="296"/>
            <ac:spMk id="7" creationId="{BD4D92AF-EEAF-43E8-AF76-CF72E67209EA}"/>
          </ac:spMkLst>
        </pc:spChg>
        <pc:picChg chg="add mod ord">
          <ac:chgData name="Andrew Cracknell" userId="2417584e-6dd1-4d54-906d-e7337ee83fb4" providerId="ADAL" clId="{CAC46999-1F99-4F71-89E1-60444717ADE4}" dt="2020-09-24T17:07:00.656" v="4782" actId="1076"/>
          <ac:picMkLst>
            <pc:docMk/>
            <pc:sldMk cId="3505048500" sldId="296"/>
            <ac:picMk id="6" creationId="{FC6C7FF4-65C9-43AF-922D-65A7A2D21A87}"/>
          </ac:picMkLst>
        </pc:picChg>
      </pc:sldChg>
      <pc:sldChg chg="add modNotesTx">
        <pc:chgData name="Andrew Cracknell" userId="2417584e-6dd1-4d54-906d-e7337ee83fb4" providerId="ADAL" clId="{CAC46999-1F99-4F71-89E1-60444717ADE4}" dt="2020-09-24T17:15:59.231" v="5492" actId="20577"/>
        <pc:sldMkLst>
          <pc:docMk/>
          <pc:sldMk cId="3422551347" sldId="297"/>
        </pc:sldMkLst>
      </pc:sldChg>
      <pc:sldChg chg="addSp delSp modSp new mod">
        <pc:chgData name="Andrew Cracknell" userId="2417584e-6dd1-4d54-906d-e7337ee83fb4" providerId="ADAL" clId="{CAC46999-1F99-4F71-89E1-60444717ADE4}" dt="2020-09-24T18:02:16.060" v="5640" actId="14100"/>
        <pc:sldMkLst>
          <pc:docMk/>
          <pc:sldMk cId="702062270" sldId="298"/>
        </pc:sldMkLst>
        <pc:spChg chg="del">
          <ac:chgData name="Andrew Cracknell" userId="2417584e-6dd1-4d54-906d-e7337ee83fb4" providerId="ADAL" clId="{CAC46999-1F99-4F71-89E1-60444717ADE4}" dt="2020-09-24T18:02:07.587" v="5638" actId="22"/>
          <ac:spMkLst>
            <pc:docMk/>
            <pc:sldMk cId="702062270" sldId="298"/>
            <ac:spMk id="3" creationId="{80FAC669-C077-48A0-9B9C-1A58FEF6D268}"/>
          </ac:spMkLst>
        </pc:spChg>
        <pc:spChg chg="add">
          <ac:chgData name="Andrew Cracknell" userId="2417584e-6dd1-4d54-906d-e7337ee83fb4" providerId="ADAL" clId="{CAC46999-1F99-4F71-89E1-60444717ADE4}" dt="2020-09-24T18:01:29.343" v="5637" actId="22"/>
          <ac:spMkLst>
            <pc:docMk/>
            <pc:sldMk cId="702062270" sldId="298"/>
            <ac:spMk id="5" creationId="{62AFB7DD-C939-4742-8E64-A89871030BA0}"/>
          </ac:spMkLst>
        </pc:spChg>
        <pc:picChg chg="add mod ord">
          <ac:chgData name="Andrew Cracknell" userId="2417584e-6dd1-4d54-906d-e7337ee83fb4" providerId="ADAL" clId="{CAC46999-1F99-4F71-89E1-60444717ADE4}" dt="2020-09-24T18:02:16.060" v="5640" actId="14100"/>
          <ac:picMkLst>
            <pc:docMk/>
            <pc:sldMk cId="702062270" sldId="298"/>
            <ac:picMk id="7" creationId="{5134312B-14D7-4767-AAAB-8030CF812D96}"/>
          </ac:picMkLst>
        </pc:picChg>
      </pc:sldChg>
      <pc:sldChg chg="addSp delSp modSp add mod modNotesTx">
        <pc:chgData name="Andrew Cracknell" userId="2417584e-6dd1-4d54-906d-e7337ee83fb4" providerId="ADAL" clId="{CAC46999-1F99-4F71-89E1-60444717ADE4}" dt="2020-09-24T18:28:13.208" v="6079" actId="14100"/>
        <pc:sldMkLst>
          <pc:docMk/>
          <pc:sldMk cId="3964326897" sldId="299"/>
        </pc:sldMkLst>
        <pc:spChg chg="del">
          <ac:chgData name="Andrew Cracknell" userId="2417584e-6dd1-4d54-906d-e7337ee83fb4" providerId="ADAL" clId="{CAC46999-1F99-4F71-89E1-60444717ADE4}" dt="2020-09-24T18:14:08.385" v="5658" actId="478"/>
          <ac:spMkLst>
            <pc:docMk/>
            <pc:sldMk cId="3964326897" sldId="299"/>
            <ac:spMk id="2" creationId="{3ACDC737-3F42-4E0B-8589-A2CBD0FF3B1C}"/>
          </ac:spMkLst>
        </pc:spChg>
        <pc:spChg chg="add mod">
          <ac:chgData name="Andrew Cracknell" userId="2417584e-6dd1-4d54-906d-e7337ee83fb4" providerId="ADAL" clId="{CAC46999-1F99-4F71-89E1-60444717ADE4}" dt="2020-09-24T18:14:08.385" v="5658" actId="478"/>
          <ac:spMkLst>
            <pc:docMk/>
            <pc:sldMk cId="3964326897" sldId="299"/>
            <ac:spMk id="4" creationId="{A4776064-AFFF-4622-B63A-82B946DF887F}"/>
          </ac:spMkLst>
        </pc:spChg>
        <pc:spChg chg="add del mod">
          <ac:chgData name="Andrew Cracknell" userId="2417584e-6dd1-4d54-906d-e7337ee83fb4" providerId="ADAL" clId="{CAC46999-1F99-4F71-89E1-60444717ADE4}" dt="2020-09-24T18:14:23.514" v="5660" actId="22"/>
          <ac:spMkLst>
            <pc:docMk/>
            <pc:sldMk cId="3964326897" sldId="299"/>
            <ac:spMk id="8" creationId="{183B6370-FDC5-414A-A5BE-4D81726158D4}"/>
          </ac:spMkLst>
        </pc:spChg>
        <pc:spChg chg="add mod">
          <ac:chgData name="Andrew Cracknell" userId="2417584e-6dd1-4d54-906d-e7337ee83fb4" providerId="ADAL" clId="{CAC46999-1F99-4F71-89E1-60444717ADE4}" dt="2020-09-24T18:28:06.554" v="6077" actId="1076"/>
          <ac:spMkLst>
            <pc:docMk/>
            <pc:sldMk cId="3964326897" sldId="299"/>
            <ac:spMk id="11" creationId="{6AFFB028-F46D-464B-B75D-91FE29636EF7}"/>
          </ac:spMkLst>
        </pc:spChg>
        <pc:picChg chg="del">
          <ac:chgData name="Andrew Cracknell" userId="2417584e-6dd1-4d54-906d-e7337ee83fb4" providerId="ADAL" clId="{CAC46999-1F99-4F71-89E1-60444717ADE4}" dt="2020-09-24T18:14:11.405" v="5659" actId="478"/>
          <ac:picMkLst>
            <pc:docMk/>
            <pc:sldMk cId="3964326897" sldId="299"/>
            <ac:picMk id="5" creationId="{D9965D8B-7D49-4363-AF98-51E28B3B663D}"/>
          </ac:picMkLst>
        </pc:picChg>
        <pc:picChg chg="add mod ord">
          <ac:chgData name="Andrew Cracknell" userId="2417584e-6dd1-4d54-906d-e7337ee83fb4" providerId="ADAL" clId="{CAC46999-1F99-4F71-89E1-60444717ADE4}" dt="2020-09-24T18:28:13.208" v="6079" actId="14100"/>
          <ac:picMkLst>
            <pc:docMk/>
            <pc:sldMk cId="3964326897" sldId="299"/>
            <ac:picMk id="10" creationId="{F2B65BE4-9F99-4852-9B50-1E39694A121C}"/>
          </ac:picMkLst>
        </pc:picChg>
      </pc:sldChg>
      <pc:sldChg chg="addSp delSp modSp add mod">
        <pc:chgData name="Andrew Cracknell" userId="2417584e-6dd1-4d54-906d-e7337ee83fb4" providerId="ADAL" clId="{CAC46999-1F99-4F71-89E1-60444717ADE4}" dt="2020-09-24T18:32:13.261" v="6094" actId="1076"/>
        <pc:sldMkLst>
          <pc:docMk/>
          <pc:sldMk cId="4025871443" sldId="300"/>
        </pc:sldMkLst>
        <pc:spChg chg="add mod">
          <ac:chgData name="Andrew Cracknell" userId="2417584e-6dd1-4d54-906d-e7337ee83fb4" providerId="ADAL" clId="{CAC46999-1F99-4F71-89E1-60444717ADE4}" dt="2020-09-24T18:31:12.349" v="6093" actId="20577"/>
          <ac:spMkLst>
            <pc:docMk/>
            <pc:sldMk cId="4025871443" sldId="300"/>
            <ac:spMk id="3" creationId="{7CFF95CC-0D83-438C-B109-379482A83E05}"/>
          </ac:spMkLst>
        </pc:spChg>
        <pc:spChg chg="del">
          <ac:chgData name="Andrew Cracknell" userId="2417584e-6dd1-4d54-906d-e7337ee83fb4" providerId="ADAL" clId="{CAC46999-1F99-4F71-89E1-60444717ADE4}" dt="2020-09-24T18:29:29.856" v="6081" actId="478"/>
          <ac:spMkLst>
            <pc:docMk/>
            <pc:sldMk cId="4025871443" sldId="300"/>
            <ac:spMk id="11" creationId="{6AFFB028-F46D-464B-B75D-91FE29636EF7}"/>
          </ac:spMkLst>
        </pc:spChg>
        <pc:picChg chg="add mod">
          <ac:chgData name="Andrew Cracknell" userId="2417584e-6dd1-4d54-906d-e7337ee83fb4" providerId="ADAL" clId="{CAC46999-1F99-4F71-89E1-60444717ADE4}" dt="2020-09-24T18:32:13.261" v="6094" actId="1076"/>
          <ac:picMkLst>
            <pc:docMk/>
            <pc:sldMk cId="4025871443" sldId="300"/>
            <ac:picMk id="6" creationId="{89E17E46-ED0A-49E3-9B7F-104F6E1BCD1C}"/>
          </ac:picMkLst>
        </pc:picChg>
        <pc:picChg chg="del">
          <ac:chgData name="Andrew Cracknell" userId="2417584e-6dd1-4d54-906d-e7337ee83fb4" providerId="ADAL" clId="{CAC46999-1F99-4F71-89E1-60444717ADE4}" dt="2020-09-24T18:29:31.767" v="6082" actId="478"/>
          <ac:picMkLst>
            <pc:docMk/>
            <pc:sldMk cId="4025871443" sldId="300"/>
            <ac:picMk id="10" creationId="{F2B65BE4-9F99-4852-9B50-1E39694A121C}"/>
          </ac:picMkLst>
        </pc:picChg>
      </pc:sldChg>
      <pc:sldChg chg="new del">
        <pc:chgData name="Andrew Cracknell" userId="2417584e-6dd1-4d54-906d-e7337ee83fb4" providerId="ADAL" clId="{CAC46999-1F99-4F71-89E1-60444717ADE4}" dt="2020-09-24T19:37:29.172" v="8146" actId="47"/>
        <pc:sldMkLst>
          <pc:docMk/>
          <pc:sldMk cId="191884683" sldId="301"/>
        </pc:sldMkLst>
      </pc:sldChg>
      <pc:sldChg chg="addSp delSp modSp add mod modNotesTx">
        <pc:chgData name="Andrew Cracknell" userId="2417584e-6dd1-4d54-906d-e7337ee83fb4" providerId="ADAL" clId="{CAC46999-1F99-4F71-89E1-60444717ADE4}" dt="2020-09-24T19:23:23.206" v="7075" actId="20577"/>
        <pc:sldMkLst>
          <pc:docMk/>
          <pc:sldMk cId="1488619745" sldId="302"/>
        </pc:sldMkLst>
        <pc:spChg chg="del">
          <ac:chgData name="Andrew Cracknell" userId="2417584e-6dd1-4d54-906d-e7337ee83fb4" providerId="ADAL" clId="{CAC46999-1F99-4F71-89E1-60444717ADE4}" dt="2020-09-24T19:03:41.828" v="6563" actId="478"/>
          <ac:spMkLst>
            <pc:docMk/>
            <pc:sldMk cId="1488619745" sldId="302"/>
            <ac:spMk id="2" creationId="{D511381B-5CA0-44F3-9DF9-C6197B6A374E}"/>
          </ac:spMkLst>
        </pc:spChg>
        <pc:spChg chg="add mod">
          <ac:chgData name="Andrew Cracknell" userId="2417584e-6dd1-4d54-906d-e7337ee83fb4" providerId="ADAL" clId="{CAC46999-1F99-4F71-89E1-60444717ADE4}" dt="2020-09-24T19:23:23.206" v="7075" actId="20577"/>
          <ac:spMkLst>
            <pc:docMk/>
            <pc:sldMk cId="1488619745" sldId="302"/>
            <ac:spMk id="4" creationId="{CC2E6424-A692-4FE2-973E-277FD246F114}"/>
          </ac:spMkLst>
        </pc:spChg>
        <pc:spChg chg="mod">
          <ac:chgData name="Andrew Cracknell" userId="2417584e-6dd1-4d54-906d-e7337ee83fb4" providerId="ADAL" clId="{CAC46999-1F99-4F71-89E1-60444717ADE4}" dt="2020-09-24T19:04:04.338" v="6613" actId="20577"/>
          <ac:spMkLst>
            <pc:docMk/>
            <pc:sldMk cId="1488619745" sldId="302"/>
            <ac:spMk id="5" creationId="{59D9BF60-69D1-40C3-86F9-3DFD7685D998}"/>
          </ac:spMkLst>
        </pc:spChg>
        <pc:spChg chg="del">
          <ac:chgData name="Andrew Cracknell" userId="2417584e-6dd1-4d54-906d-e7337ee83fb4" providerId="ADAL" clId="{CAC46999-1F99-4F71-89E1-60444717ADE4}" dt="2020-09-24T19:03:44.717" v="6564" actId="478"/>
          <ac:spMkLst>
            <pc:docMk/>
            <pc:sldMk cId="1488619745" sldId="302"/>
            <ac:spMk id="7" creationId="{BD4D92AF-EEAF-43E8-AF76-CF72E67209EA}"/>
          </ac:spMkLst>
        </pc:spChg>
        <pc:picChg chg="del">
          <ac:chgData name="Andrew Cracknell" userId="2417584e-6dd1-4d54-906d-e7337ee83fb4" providerId="ADAL" clId="{CAC46999-1F99-4F71-89E1-60444717ADE4}" dt="2020-09-24T19:03:38.106" v="6562" actId="478"/>
          <ac:picMkLst>
            <pc:docMk/>
            <pc:sldMk cId="1488619745" sldId="302"/>
            <ac:picMk id="6" creationId="{FC6C7FF4-65C9-43AF-922D-65A7A2D21A87}"/>
          </ac:picMkLst>
        </pc:picChg>
      </pc:sldChg>
      <pc:sldChg chg="addSp delSp modSp new mod modNotesTx">
        <pc:chgData name="Andrew Cracknell" userId="2417584e-6dd1-4d54-906d-e7337ee83fb4" providerId="ADAL" clId="{CAC46999-1F99-4F71-89E1-60444717ADE4}" dt="2020-09-24T19:31:00.881" v="7854" actId="22"/>
        <pc:sldMkLst>
          <pc:docMk/>
          <pc:sldMk cId="3842378489" sldId="303"/>
        </pc:sldMkLst>
        <pc:spChg chg="del">
          <ac:chgData name="Andrew Cracknell" userId="2417584e-6dd1-4d54-906d-e7337ee83fb4" providerId="ADAL" clId="{CAC46999-1F99-4F71-89E1-60444717ADE4}" dt="2020-09-24T19:23:59.388" v="7077" actId="22"/>
          <ac:spMkLst>
            <pc:docMk/>
            <pc:sldMk cId="3842378489" sldId="303"/>
            <ac:spMk id="3" creationId="{CB4EFAC6-A216-4DB3-B6B7-FF8B4705638B}"/>
          </ac:spMkLst>
        </pc:spChg>
        <pc:spChg chg="add">
          <ac:chgData name="Andrew Cracknell" userId="2417584e-6dd1-4d54-906d-e7337ee83fb4" providerId="ADAL" clId="{CAC46999-1F99-4F71-89E1-60444717ADE4}" dt="2020-09-24T19:31:00.881" v="7854" actId="22"/>
          <ac:spMkLst>
            <pc:docMk/>
            <pc:sldMk cId="3842378489" sldId="303"/>
            <ac:spMk id="7" creationId="{8366BA55-E9EE-4ECD-946A-D8942A8D1C02}"/>
          </ac:spMkLst>
        </pc:spChg>
        <pc:picChg chg="add mod ord">
          <ac:chgData name="Andrew Cracknell" userId="2417584e-6dd1-4d54-906d-e7337ee83fb4" providerId="ADAL" clId="{CAC46999-1F99-4F71-89E1-60444717ADE4}" dt="2020-09-24T19:24:14.507" v="7081" actId="1076"/>
          <ac:picMkLst>
            <pc:docMk/>
            <pc:sldMk cId="3842378489" sldId="303"/>
            <ac:picMk id="5" creationId="{B0ED2758-4BF9-4E88-B7F2-BADAE3D99588}"/>
          </ac:picMkLst>
        </pc:picChg>
      </pc:sldChg>
      <pc:sldChg chg="addSp delSp modSp add mod">
        <pc:chgData name="Andrew Cracknell" userId="2417584e-6dd1-4d54-906d-e7337ee83fb4" providerId="ADAL" clId="{CAC46999-1F99-4F71-89E1-60444717ADE4}" dt="2020-09-24T19:32:52.066" v="7860" actId="1076"/>
        <pc:sldMkLst>
          <pc:docMk/>
          <pc:sldMk cId="3435434075" sldId="304"/>
        </pc:sldMkLst>
        <pc:spChg chg="add del mod">
          <ac:chgData name="Andrew Cracknell" userId="2417584e-6dd1-4d54-906d-e7337ee83fb4" providerId="ADAL" clId="{CAC46999-1F99-4F71-89E1-60444717ADE4}" dt="2020-09-24T19:32:41.956" v="7857" actId="22"/>
          <ac:spMkLst>
            <pc:docMk/>
            <pc:sldMk cId="3435434075" sldId="304"/>
            <ac:spMk id="4" creationId="{0C0D7FD1-B451-400C-8CDC-2424C40E8146}"/>
          </ac:spMkLst>
        </pc:spChg>
        <pc:picChg chg="del">
          <ac:chgData name="Andrew Cracknell" userId="2417584e-6dd1-4d54-906d-e7337ee83fb4" providerId="ADAL" clId="{CAC46999-1F99-4F71-89E1-60444717ADE4}" dt="2020-09-24T19:32:25.913" v="7856" actId="478"/>
          <ac:picMkLst>
            <pc:docMk/>
            <pc:sldMk cId="3435434075" sldId="304"/>
            <ac:picMk id="5" creationId="{B0ED2758-4BF9-4E88-B7F2-BADAE3D99588}"/>
          </ac:picMkLst>
        </pc:picChg>
        <pc:picChg chg="add mod ord">
          <ac:chgData name="Andrew Cracknell" userId="2417584e-6dd1-4d54-906d-e7337ee83fb4" providerId="ADAL" clId="{CAC46999-1F99-4F71-89E1-60444717ADE4}" dt="2020-09-24T19:32:52.066" v="7860" actId="1076"/>
          <ac:picMkLst>
            <pc:docMk/>
            <pc:sldMk cId="3435434075" sldId="304"/>
            <ac:picMk id="8" creationId="{8555E135-1930-4471-A0F8-E9A4A3E5C2FA}"/>
          </ac:picMkLst>
        </pc:picChg>
      </pc:sldChg>
      <pc:sldChg chg="addSp delSp modSp add mod modNotesTx">
        <pc:chgData name="Andrew Cracknell" userId="2417584e-6dd1-4d54-906d-e7337ee83fb4" providerId="ADAL" clId="{CAC46999-1F99-4F71-89E1-60444717ADE4}" dt="2020-09-24T19:35:51.485" v="8143" actId="20577"/>
        <pc:sldMkLst>
          <pc:docMk/>
          <pc:sldMk cId="3696173517" sldId="305"/>
        </pc:sldMkLst>
        <pc:spChg chg="add mod">
          <ac:chgData name="Andrew Cracknell" userId="2417584e-6dd1-4d54-906d-e7337ee83fb4" providerId="ADAL" clId="{CAC46999-1F99-4F71-89E1-60444717ADE4}" dt="2020-09-24T19:35:07.381" v="7946" actId="20577"/>
          <ac:spMkLst>
            <pc:docMk/>
            <pc:sldMk cId="3696173517" sldId="305"/>
            <ac:spMk id="4" creationId="{1344DBD9-1721-46C5-9C6B-34D1EABDE34B}"/>
          </ac:spMkLst>
        </pc:spChg>
        <pc:spChg chg="mod">
          <ac:chgData name="Andrew Cracknell" userId="2417584e-6dd1-4d54-906d-e7337ee83fb4" providerId="ADAL" clId="{CAC46999-1F99-4F71-89E1-60444717ADE4}" dt="2020-09-24T19:34:00.313" v="7871" actId="20577"/>
          <ac:spMkLst>
            <pc:docMk/>
            <pc:sldMk cId="3696173517" sldId="305"/>
            <ac:spMk id="7" creationId="{8366BA55-E9EE-4ECD-946A-D8942A8D1C02}"/>
          </ac:spMkLst>
        </pc:spChg>
        <pc:picChg chg="del">
          <ac:chgData name="Andrew Cracknell" userId="2417584e-6dd1-4d54-906d-e7337ee83fb4" providerId="ADAL" clId="{CAC46999-1F99-4F71-89E1-60444717ADE4}" dt="2020-09-24T19:34:02.167" v="7872" actId="478"/>
          <ac:picMkLst>
            <pc:docMk/>
            <pc:sldMk cId="3696173517" sldId="305"/>
            <ac:picMk id="8" creationId="{8555E135-1930-4471-A0F8-E9A4A3E5C2FA}"/>
          </ac:picMkLst>
        </pc:picChg>
      </pc:sldChg>
      <pc:sldChg chg="addSp modSp new mod modNotesTx">
        <pc:chgData name="Andrew Cracknell" userId="2417584e-6dd1-4d54-906d-e7337ee83fb4" providerId="ADAL" clId="{CAC46999-1F99-4F71-89E1-60444717ADE4}" dt="2020-09-25T06:57:43.028" v="8505" actId="20577"/>
        <pc:sldMkLst>
          <pc:docMk/>
          <pc:sldMk cId="4229123640" sldId="306"/>
        </pc:sldMkLst>
        <pc:spChg chg="mod">
          <ac:chgData name="Andrew Cracknell" userId="2417584e-6dd1-4d54-906d-e7337ee83fb4" providerId="ADAL" clId="{CAC46999-1F99-4F71-89E1-60444717ADE4}" dt="2020-09-25T06:56:28.826" v="8388" actId="20577"/>
          <ac:spMkLst>
            <pc:docMk/>
            <pc:sldMk cId="4229123640" sldId="306"/>
            <ac:spMk id="3" creationId="{04E4A397-0E30-4A03-9872-6F88B1D85677}"/>
          </ac:spMkLst>
        </pc:spChg>
        <pc:spChg chg="add">
          <ac:chgData name="Andrew Cracknell" userId="2417584e-6dd1-4d54-906d-e7337ee83fb4" providerId="ADAL" clId="{CAC46999-1F99-4F71-89E1-60444717ADE4}" dt="2020-09-25T06:55:08.775" v="8150" actId="22"/>
          <ac:spMkLst>
            <pc:docMk/>
            <pc:sldMk cId="4229123640" sldId="306"/>
            <ac:spMk id="5" creationId="{BF4DE92E-4DA3-4D3B-864F-06AD6BD8FFE4}"/>
          </ac:spMkLst>
        </pc:spChg>
      </pc:sldChg>
      <pc:sldChg chg="addSp modSp new mod">
        <pc:chgData name="Andrew Cracknell" userId="2417584e-6dd1-4d54-906d-e7337ee83fb4" providerId="ADAL" clId="{CAC46999-1F99-4F71-89E1-60444717ADE4}" dt="2020-09-25T07:09:39.403" v="8609" actId="20577"/>
        <pc:sldMkLst>
          <pc:docMk/>
          <pc:sldMk cId="1378246650" sldId="307"/>
        </pc:sldMkLst>
        <pc:spChg chg="mod">
          <ac:chgData name="Andrew Cracknell" userId="2417584e-6dd1-4d54-906d-e7337ee83fb4" providerId="ADAL" clId="{CAC46999-1F99-4F71-89E1-60444717ADE4}" dt="2020-09-25T07:09:39.403" v="8609" actId="20577"/>
          <ac:spMkLst>
            <pc:docMk/>
            <pc:sldMk cId="1378246650" sldId="307"/>
            <ac:spMk id="3" creationId="{0394A5E0-A034-4241-9A88-3C30DF2C9D57}"/>
          </ac:spMkLst>
        </pc:spChg>
        <pc:spChg chg="add mod">
          <ac:chgData name="Andrew Cracknell" userId="2417584e-6dd1-4d54-906d-e7337ee83fb4" providerId="ADAL" clId="{CAC46999-1F99-4F71-89E1-60444717ADE4}" dt="2020-09-25T07:05:58.208" v="8539" actId="20577"/>
          <ac:spMkLst>
            <pc:docMk/>
            <pc:sldMk cId="1378246650" sldId="307"/>
            <ac:spMk id="5" creationId="{FC34B276-74A1-4B78-8682-61AD211CEE5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F3BC79-89C4-4A90-AD67-CB3243349684}" type="datetimeFigureOut">
              <a:rPr lang="en-GB" smtClean="0"/>
              <a:t>23/09/2020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6BF35A-68F0-4CAC-B4ED-7A48A69E6017}" type="slidenum">
              <a:rPr lang="en-GB" smtClean="0"/>
              <a:t>‹#›</a:t>
            </a:fld>
            <a:endParaRPr lang="en-GB"/>
          </a:p>
        </p:txBody>
      </p:sp>
    </p:spTree>
    <p:extLst>
      <p:ext uri="{BB962C8B-B14F-4D97-AF65-F5344CB8AC3E}">
        <p14:creationId xmlns:p14="http://schemas.microsoft.com/office/powerpoint/2010/main" val="2254330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Main memory is divided into two parts, one part for the operating system (resident monitor and kernel) and the other for program currently running. </a:t>
            </a:r>
          </a:p>
          <a:p>
            <a:endParaRPr lang="en-GB" dirty="0"/>
          </a:p>
          <a:p>
            <a:endParaRPr lang="en-GB" dirty="0"/>
          </a:p>
        </p:txBody>
      </p:sp>
      <p:sp>
        <p:nvSpPr>
          <p:cNvPr id="4" name="Slide Number Placeholder 3"/>
          <p:cNvSpPr>
            <a:spLocks noGrp="1"/>
          </p:cNvSpPr>
          <p:nvPr>
            <p:ph type="sldNum" sz="quarter" idx="5"/>
          </p:nvPr>
        </p:nvSpPr>
        <p:spPr/>
        <p:txBody>
          <a:bodyPr/>
          <a:lstStyle/>
          <a:p>
            <a:fld id="{4B6BF35A-68F0-4CAC-B4ED-7A48A69E6017}" type="slidenum">
              <a:rPr lang="en-GB" smtClean="0"/>
              <a:t>4</a:t>
            </a:fld>
            <a:endParaRPr lang="en-GB"/>
          </a:p>
        </p:txBody>
      </p:sp>
    </p:spTree>
    <p:extLst>
      <p:ext uri="{BB962C8B-B14F-4D97-AF65-F5344CB8AC3E}">
        <p14:creationId xmlns:p14="http://schemas.microsoft.com/office/powerpoint/2010/main" val="1195376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Memory compaction is time consuming</a:t>
            </a:r>
          </a:p>
          <a:p>
            <a:r>
              <a:rPr lang="en-GB" dirty="0"/>
              <a:t>We must be clever when deciding how the OS assigns and processes memory (Plug the holes)</a:t>
            </a:r>
          </a:p>
          <a:p>
            <a:r>
              <a:rPr lang="en-GB" dirty="0"/>
              <a:t>We must decide what block of memory of sufficient size to allocate.</a:t>
            </a:r>
          </a:p>
          <a:p>
            <a:pPr marL="228600" indent="-228600">
              <a:buAutoNum type="arabicPlain" startAt="3"/>
            </a:pPr>
            <a:r>
              <a:rPr lang="en-GB" dirty="0"/>
              <a:t>Placement algorithms</a:t>
            </a:r>
          </a:p>
          <a:p>
            <a:pPr marL="457200" lvl="1" indent="0">
              <a:buNone/>
            </a:pPr>
            <a:r>
              <a:rPr lang="en-GB" dirty="0"/>
              <a:t>Best fit – closest in size</a:t>
            </a:r>
          </a:p>
          <a:p>
            <a:pPr marL="457200" lvl="1" indent="0">
              <a:buNone/>
            </a:pPr>
            <a:r>
              <a:rPr lang="en-GB" dirty="0"/>
              <a:t>First fit – First available block that is big enough</a:t>
            </a:r>
          </a:p>
          <a:p>
            <a:pPr marL="457200" lvl="1" indent="0">
              <a:buNone/>
            </a:pPr>
            <a:r>
              <a:rPr lang="en-GB" dirty="0"/>
              <a:t>Next-fit – Scans from the location of the last allocation and choses the next available block</a:t>
            </a:r>
          </a:p>
          <a:p>
            <a:pPr marL="457200" lvl="1" indent="0">
              <a:buNone/>
            </a:pPr>
            <a:r>
              <a:rPr lang="en-GB" b="1" dirty="0"/>
              <a:t>Get them to research into each algorithm and rank them in order of best performance.</a:t>
            </a:r>
          </a:p>
          <a:p>
            <a:pPr marL="457200" lvl="1" indent="0">
              <a:buNone/>
            </a:pPr>
            <a:endParaRPr lang="en-GB" dirty="0"/>
          </a:p>
        </p:txBody>
      </p:sp>
      <p:sp>
        <p:nvSpPr>
          <p:cNvPr id="4" name="Slide Number Placeholder 3"/>
          <p:cNvSpPr>
            <a:spLocks noGrp="1"/>
          </p:cNvSpPr>
          <p:nvPr>
            <p:ph type="sldNum" sz="quarter" idx="5"/>
          </p:nvPr>
        </p:nvSpPr>
        <p:spPr/>
        <p:txBody>
          <a:bodyPr/>
          <a:lstStyle/>
          <a:p>
            <a:fld id="{4B6BF35A-68F0-4CAC-B4ED-7A48A69E6017}" type="slidenum">
              <a:rPr lang="en-GB" smtClean="0"/>
              <a:t>15</a:t>
            </a:fld>
            <a:endParaRPr lang="en-GB"/>
          </a:p>
        </p:txBody>
      </p:sp>
    </p:spTree>
    <p:extLst>
      <p:ext uri="{BB962C8B-B14F-4D97-AF65-F5344CB8AC3E}">
        <p14:creationId xmlns:p14="http://schemas.microsoft.com/office/powerpoint/2010/main" val="2267667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Fixed results in internal fragmentation </a:t>
            </a:r>
          </a:p>
          <a:p>
            <a:r>
              <a:rPr lang="en-GB" dirty="0"/>
              <a:t>Variable results in external fragmentation</a:t>
            </a:r>
          </a:p>
          <a:p>
            <a:endParaRPr lang="en-GB" dirty="0"/>
          </a:p>
          <a:p>
            <a:pPr algn="l"/>
            <a:r>
              <a:rPr lang="en-GB" b="1" i="0" dirty="0">
                <a:effectLst/>
                <a:latin typeface="Arial" panose="020B0604020202020204" pitchFamily="34" charset="0"/>
              </a:rPr>
              <a:t>Internal Fragmentation</a:t>
            </a:r>
          </a:p>
          <a:p>
            <a:pPr algn="just"/>
            <a:r>
              <a:rPr lang="en-GB" b="0" i="0" dirty="0">
                <a:solidFill>
                  <a:srgbClr val="000000"/>
                </a:solidFill>
                <a:effectLst/>
                <a:latin typeface="Arial" panose="020B0604020202020204" pitchFamily="34" charset="0"/>
              </a:rPr>
              <a:t>Memory block assigned to process is bigger. Some portion of memory is left unused, as it cannot be used by another process. The internal fragmentation can be reduced by effectively assigning the smallest partition but large enough for the process.</a:t>
            </a:r>
          </a:p>
          <a:p>
            <a:pPr algn="l"/>
            <a:r>
              <a:rPr lang="en-GB" b="1" i="0" dirty="0">
                <a:effectLst/>
                <a:latin typeface="Arial" panose="020B0604020202020204" pitchFamily="34" charset="0"/>
              </a:rPr>
              <a:t>External Fragmentation</a:t>
            </a:r>
          </a:p>
          <a:p>
            <a:pPr algn="just"/>
            <a:r>
              <a:rPr lang="en-GB" b="0" i="0" dirty="0">
                <a:solidFill>
                  <a:srgbClr val="000000"/>
                </a:solidFill>
                <a:effectLst/>
                <a:latin typeface="Arial" panose="020B0604020202020204" pitchFamily="34" charset="0"/>
              </a:rPr>
              <a:t>Total memory space is enough to satisfy a request or to reside a process in it, but it is not contiguous, so it cannot be used. External fragmentation can be reduced by compaction or shuffle memory contents to place all free memory together in one large block. To make compaction feasible, relocation should be dynamic.</a:t>
            </a:r>
          </a:p>
          <a:p>
            <a:endParaRPr lang="en-GB" dirty="0"/>
          </a:p>
        </p:txBody>
      </p:sp>
      <p:sp>
        <p:nvSpPr>
          <p:cNvPr id="4" name="Slide Number Placeholder 3"/>
          <p:cNvSpPr>
            <a:spLocks noGrp="1"/>
          </p:cNvSpPr>
          <p:nvPr>
            <p:ph type="sldNum" sz="quarter" idx="5"/>
          </p:nvPr>
        </p:nvSpPr>
        <p:spPr/>
        <p:txBody>
          <a:bodyPr/>
          <a:lstStyle/>
          <a:p>
            <a:fld id="{4B6BF35A-68F0-4CAC-B4ED-7A48A69E6017}" type="slidenum">
              <a:rPr lang="en-GB" smtClean="0"/>
              <a:t>16</a:t>
            </a:fld>
            <a:endParaRPr lang="en-GB"/>
          </a:p>
        </p:txBody>
      </p:sp>
    </p:spTree>
    <p:extLst>
      <p:ext uri="{BB962C8B-B14F-4D97-AF65-F5344CB8AC3E}">
        <p14:creationId xmlns:p14="http://schemas.microsoft.com/office/powerpoint/2010/main" val="3766273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any given time there will be free and in use frames</a:t>
            </a:r>
          </a:p>
          <a:p>
            <a:r>
              <a:rPr lang="en-GB" dirty="0"/>
              <a:t>As we start to load in new processes we fill up the memory.</a:t>
            </a:r>
          </a:p>
          <a:p>
            <a:r>
              <a:rPr lang="en-GB" dirty="0"/>
              <a:t>As you can see with Process C we have no room for Process D to load in.</a:t>
            </a:r>
          </a:p>
          <a:p>
            <a:r>
              <a:rPr lang="en-GB" dirty="0"/>
              <a:t>Each block is  a page</a:t>
            </a:r>
          </a:p>
          <a:p>
            <a:r>
              <a:rPr lang="en-GB" dirty="0"/>
              <a:t>How does the computer know how to access D with it scattered? The Base address register will not suffice, we need a page table</a:t>
            </a:r>
          </a:p>
          <a:p>
            <a:endParaRPr lang="en-GB" dirty="0"/>
          </a:p>
        </p:txBody>
      </p:sp>
      <p:sp>
        <p:nvSpPr>
          <p:cNvPr id="4" name="Slide Number Placeholder 3"/>
          <p:cNvSpPr>
            <a:spLocks noGrp="1"/>
          </p:cNvSpPr>
          <p:nvPr>
            <p:ph type="sldNum" sz="quarter" idx="5"/>
          </p:nvPr>
        </p:nvSpPr>
        <p:spPr/>
        <p:txBody>
          <a:bodyPr/>
          <a:lstStyle/>
          <a:p>
            <a:fld id="{4B6BF35A-68F0-4CAC-B4ED-7A48A69E6017}" type="slidenum">
              <a:rPr lang="en-GB" smtClean="0"/>
              <a:t>17</a:t>
            </a:fld>
            <a:endParaRPr lang="en-GB"/>
          </a:p>
        </p:txBody>
      </p:sp>
    </p:spTree>
    <p:extLst>
      <p:ext uri="{BB962C8B-B14F-4D97-AF65-F5344CB8AC3E}">
        <p14:creationId xmlns:p14="http://schemas.microsoft.com/office/powerpoint/2010/main" val="981205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address does not need to be calculated it is constructed by appending the </a:t>
            </a:r>
            <a:r>
              <a:rPr lang="en-GB" dirty="0" err="1"/>
              <a:t>fram</a:t>
            </a:r>
            <a:r>
              <a:rPr lang="en-GB" dirty="0"/>
              <a:t> number to the offset</a:t>
            </a:r>
          </a:p>
        </p:txBody>
      </p:sp>
      <p:sp>
        <p:nvSpPr>
          <p:cNvPr id="4" name="Slide Number Placeholder 3"/>
          <p:cNvSpPr>
            <a:spLocks noGrp="1"/>
          </p:cNvSpPr>
          <p:nvPr>
            <p:ph type="sldNum" sz="quarter" idx="5"/>
          </p:nvPr>
        </p:nvSpPr>
        <p:spPr/>
        <p:txBody>
          <a:bodyPr/>
          <a:lstStyle/>
          <a:p>
            <a:fld id="{4B6BF35A-68F0-4CAC-B4ED-7A48A69E6017}" type="slidenum">
              <a:rPr lang="en-GB" smtClean="0"/>
              <a:t>19</a:t>
            </a:fld>
            <a:endParaRPr lang="en-GB"/>
          </a:p>
        </p:txBody>
      </p:sp>
    </p:spTree>
    <p:extLst>
      <p:ext uri="{BB962C8B-B14F-4D97-AF65-F5344CB8AC3E}">
        <p14:creationId xmlns:p14="http://schemas.microsoft.com/office/powerpoint/2010/main" val="4142665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address does not need to be calculated it is constructed by appending the </a:t>
            </a:r>
            <a:r>
              <a:rPr lang="en-GB" dirty="0" err="1"/>
              <a:t>fram</a:t>
            </a:r>
            <a:r>
              <a:rPr lang="en-GB" dirty="0"/>
              <a:t> number to the offset</a:t>
            </a:r>
          </a:p>
        </p:txBody>
      </p:sp>
      <p:sp>
        <p:nvSpPr>
          <p:cNvPr id="4" name="Slide Number Placeholder 3"/>
          <p:cNvSpPr>
            <a:spLocks noGrp="1"/>
          </p:cNvSpPr>
          <p:nvPr>
            <p:ph type="sldNum" sz="quarter" idx="5"/>
          </p:nvPr>
        </p:nvSpPr>
        <p:spPr/>
        <p:txBody>
          <a:bodyPr/>
          <a:lstStyle/>
          <a:p>
            <a:fld id="{4B6BF35A-68F0-4CAC-B4ED-7A48A69E6017}" type="slidenum">
              <a:rPr lang="en-GB" smtClean="0"/>
              <a:t>20</a:t>
            </a:fld>
            <a:endParaRPr lang="en-GB"/>
          </a:p>
        </p:txBody>
      </p:sp>
    </p:spTree>
    <p:extLst>
      <p:ext uri="{BB962C8B-B14F-4D97-AF65-F5344CB8AC3E}">
        <p14:creationId xmlns:p14="http://schemas.microsoft.com/office/powerpoint/2010/main" val="3033326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All memory references within a process are logical address that are dynamically translated into physical address at run time. </a:t>
            </a:r>
          </a:p>
          <a:p>
            <a:r>
              <a:rPr lang="en-GB" dirty="0"/>
              <a:t>This means that a process may be swapped in and out of main memory such that it occupies different regions of main memory at different times during the course of execution.</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4B6BF35A-68F0-4CAC-B4ED-7A48A69E6017}" type="slidenum">
              <a:rPr lang="en-GB" smtClean="0"/>
              <a:t>22</a:t>
            </a:fld>
            <a:endParaRPr lang="en-GB"/>
          </a:p>
        </p:txBody>
      </p:sp>
    </p:spTree>
    <p:extLst>
      <p:ext uri="{BB962C8B-B14F-4D97-AF65-F5344CB8AC3E}">
        <p14:creationId xmlns:p14="http://schemas.microsoft.com/office/powerpoint/2010/main" val="2050838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if we have to interrupt a execution to fetch a page from secondary storage when the rest is in main?</a:t>
            </a:r>
          </a:p>
          <a:p>
            <a:r>
              <a:rPr lang="en-GB" dirty="0"/>
              <a:t>But it can be efficient – we will cover later</a:t>
            </a:r>
          </a:p>
          <a:p>
            <a:endParaRPr lang="en-GB" dirty="0"/>
          </a:p>
          <a:p>
            <a:r>
              <a:rPr lang="en-GB" dirty="0"/>
              <a:t>More processes – Because we are only going to load some of the pieces of any particular process there is room for more processes. This leads to more efficient utilization of the processor, because it is more likely that at least one of the more numerous processes will be in a  ready state at any particular time.</a:t>
            </a:r>
          </a:p>
          <a:p>
            <a:endParaRPr lang="en-GB" dirty="0"/>
          </a:p>
          <a:p>
            <a:r>
              <a:rPr lang="en-GB" dirty="0"/>
              <a:t>Process being larger – The most fundamental restrictions in programming is lifted. If the programmer is creating a program too big for main memory the programmer doesn’t need to worry about the size of main memory or the locations as the OS can deal with virtual pages and segments </a:t>
            </a:r>
          </a:p>
        </p:txBody>
      </p:sp>
      <p:sp>
        <p:nvSpPr>
          <p:cNvPr id="4" name="Slide Number Placeholder 3"/>
          <p:cNvSpPr>
            <a:spLocks noGrp="1"/>
          </p:cNvSpPr>
          <p:nvPr>
            <p:ph type="sldNum" sz="quarter" idx="5"/>
          </p:nvPr>
        </p:nvSpPr>
        <p:spPr/>
        <p:txBody>
          <a:bodyPr/>
          <a:lstStyle/>
          <a:p>
            <a:fld id="{4B6BF35A-68F0-4CAC-B4ED-7A48A69E6017}" type="slidenum">
              <a:rPr lang="en-GB" smtClean="0"/>
              <a:t>25</a:t>
            </a:fld>
            <a:endParaRPr lang="en-GB"/>
          </a:p>
        </p:txBody>
      </p:sp>
    </p:spTree>
    <p:extLst>
      <p:ext uri="{BB962C8B-B14F-4D97-AF65-F5344CB8AC3E}">
        <p14:creationId xmlns:p14="http://schemas.microsoft.com/office/powerpoint/2010/main" val="3352168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 process consisting of a long program and arrays of data the execution may be confined to a small section of the </a:t>
            </a:r>
            <a:r>
              <a:rPr lang="en-GB" dirty="0" err="1"/>
              <a:t>programe</a:t>
            </a:r>
            <a:r>
              <a:rPr lang="en-GB" dirty="0"/>
              <a:t> Like a subroutine</a:t>
            </a:r>
          </a:p>
          <a:p>
            <a:r>
              <a:rPr lang="en-GB" dirty="0"/>
              <a:t>It would be a waste to have all of the programme process loaded into memory if when the subroutine is called the rest of the programme is </a:t>
            </a:r>
            <a:r>
              <a:rPr lang="en-GB" dirty="0" err="1"/>
              <a:t>suspened</a:t>
            </a:r>
            <a:r>
              <a:rPr lang="en-GB" dirty="0"/>
              <a:t> and swapped.</a:t>
            </a:r>
          </a:p>
          <a:p>
            <a:r>
              <a:rPr lang="en-GB" dirty="0"/>
              <a:t>If the programme branches and cant find the required piece of memory it will be </a:t>
            </a:r>
            <a:r>
              <a:rPr lang="en-GB" dirty="0" err="1"/>
              <a:t>feteched</a:t>
            </a:r>
            <a:endParaRPr lang="en-GB" dirty="0"/>
          </a:p>
        </p:txBody>
      </p:sp>
      <p:sp>
        <p:nvSpPr>
          <p:cNvPr id="4" name="Slide Number Placeholder 3"/>
          <p:cNvSpPr>
            <a:spLocks noGrp="1"/>
          </p:cNvSpPr>
          <p:nvPr>
            <p:ph type="sldNum" sz="quarter" idx="5"/>
          </p:nvPr>
        </p:nvSpPr>
        <p:spPr/>
        <p:txBody>
          <a:bodyPr/>
          <a:lstStyle/>
          <a:p>
            <a:fld id="{4B6BF35A-68F0-4CAC-B4ED-7A48A69E6017}" type="slidenum">
              <a:rPr lang="en-GB" smtClean="0"/>
              <a:t>27</a:t>
            </a:fld>
            <a:endParaRPr lang="en-GB"/>
          </a:p>
        </p:txBody>
      </p:sp>
    </p:spTree>
    <p:extLst>
      <p:ext uri="{BB962C8B-B14F-4D97-AF65-F5344CB8AC3E}">
        <p14:creationId xmlns:p14="http://schemas.microsoft.com/office/powerpoint/2010/main" val="2734055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page table needs to indicate </a:t>
            </a:r>
            <a:r>
              <a:rPr lang="en-GB" dirty="0" err="1"/>
              <a:t>wherher</a:t>
            </a:r>
            <a:r>
              <a:rPr lang="en-GB" dirty="0"/>
              <a:t> the corresponding page is Present (P) in main memory or not.  As not all the pages of a process will be in main memory.</a:t>
            </a:r>
          </a:p>
          <a:p>
            <a:r>
              <a:rPr lang="en-GB" dirty="0"/>
              <a:t>If the bit indicates that the page is in memory then the entry also includes the frame number.</a:t>
            </a:r>
          </a:p>
          <a:p>
            <a:r>
              <a:rPr lang="en-GB" dirty="0"/>
              <a:t>The page table entry also includes (m) modify to indicate if the content of the corresponding page have been altered since the page was last loaded in main memory</a:t>
            </a:r>
          </a:p>
          <a:p>
            <a:r>
              <a:rPr lang="en-GB" dirty="0"/>
              <a:t>Other bits are used for protection sharing etc..</a:t>
            </a:r>
          </a:p>
        </p:txBody>
      </p:sp>
      <p:sp>
        <p:nvSpPr>
          <p:cNvPr id="4" name="Slide Number Placeholder 3"/>
          <p:cNvSpPr>
            <a:spLocks noGrp="1"/>
          </p:cNvSpPr>
          <p:nvPr>
            <p:ph type="sldNum" sz="quarter" idx="5"/>
          </p:nvPr>
        </p:nvSpPr>
        <p:spPr/>
        <p:txBody>
          <a:bodyPr/>
          <a:lstStyle/>
          <a:p>
            <a:fld id="{4B6BF35A-68F0-4CAC-B4ED-7A48A69E6017}" type="slidenum">
              <a:rPr lang="en-GB" smtClean="0"/>
              <a:t>29</a:t>
            </a:fld>
            <a:endParaRPr lang="en-GB"/>
          </a:p>
        </p:txBody>
      </p:sp>
    </p:spTree>
    <p:extLst>
      <p:ext uri="{BB962C8B-B14F-4D97-AF65-F5344CB8AC3E}">
        <p14:creationId xmlns:p14="http://schemas.microsoft.com/office/powerpoint/2010/main" val="31022653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6BF35A-68F0-4CAC-B4ED-7A48A69E6017}" type="slidenum">
              <a:rPr lang="en-GB" smtClean="0"/>
              <a:t>30</a:t>
            </a:fld>
            <a:endParaRPr lang="en-GB"/>
          </a:p>
        </p:txBody>
      </p:sp>
    </p:spTree>
    <p:extLst>
      <p:ext uri="{BB962C8B-B14F-4D97-AF65-F5344CB8AC3E}">
        <p14:creationId xmlns:p14="http://schemas.microsoft.com/office/powerpoint/2010/main" val="2178925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a program has been swapped out to disk we can’t really place it back in to the same memory region as before. </a:t>
            </a:r>
          </a:p>
          <a:p>
            <a:r>
              <a:rPr lang="en-GB" dirty="0"/>
              <a:t>We need to relocate the process to a different area of memory.</a:t>
            </a:r>
          </a:p>
          <a:p>
            <a:r>
              <a:rPr lang="en-GB" dirty="0"/>
              <a:t>We cannot know ahead of time where a program will be placed</a:t>
            </a:r>
          </a:p>
          <a:p>
            <a:r>
              <a:rPr lang="en-GB" dirty="0"/>
              <a:t>We must allow the possibility that the program may be moved around in main memory due to swapping. </a:t>
            </a:r>
          </a:p>
          <a:p>
            <a:r>
              <a:rPr lang="en-GB" dirty="0"/>
              <a:t>The table depicts a process image, in this case we will assume the process image occupies a contiguous region of main memory.</a:t>
            </a:r>
          </a:p>
        </p:txBody>
      </p:sp>
      <p:sp>
        <p:nvSpPr>
          <p:cNvPr id="4" name="Slide Number Placeholder 3"/>
          <p:cNvSpPr>
            <a:spLocks noGrp="1"/>
          </p:cNvSpPr>
          <p:nvPr>
            <p:ph type="sldNum" sz="quarter" idx="5"/>
          </p:nvPr>
        </p:nvSpPr>
        <p:spPr/>
        <p:txBody>
          <a:bodyPr/>
          <a:lstStyle/>
          <a:p>
            <a:fld id="{4B6BF35A-68F0-4CAC-B4ED-7A48A69E6017}" type="slidenum">
              <a:rPr lang="en-GB" smtClean="0"/>
              <a:t>5</a:t>
            </a:fld>
            <a:endParaRPr lang="en-GB"/>
          </a:p>
        </p:txBody>
      </p:sp>
    </p:spTree>
    <p:extLst>
      <p:ext uri="{BB962C8B-B14F-4D97-AF65-F5344CB8AC3E}">
        <p14:creationId xmlns:p14="http://schemas.microsoft.com/office/powerpoint/2010/main" val="3988541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to theoretically fetch a page table entry and then fetch the desired data.</a:t>
            </a:r>
          </a:p>
          <a:p>
            <a:endParaRPr lang="en-GB" dirty="0"/>
          </a:p>
        </p:txBody>
      </p:sp>
      <p:sp>
        <p:nvSpPr>
          <p:cNvPr id="4" name="Slide Number Placeholder 3"/>
          <p:cNvSpPr>
            <a:spLocks noGrp="1"/>
          </p:cNvSpPr>
          <p:nvPr>
            <p:ph type="sldNum" sz="quarter" idx="5"/>
          </p:nvPr>
        </p:nvSpPr>
        <p:spPr/>
        <p:txBody>
          <a:bodyPr/>
          <a:lstStyle/>
          <a:p>
            <a:fld id="{4B6BF35A-68F0-4CAC-B4ED-7A48A69E6017}" type="slidenum">
              <a:rPr lang="en-GB" smtClean="0"/>
              <a:t>31</a:t>
            </a:fld>
            <a:endParaRPr lang="en-GB"/>
          </a:p>
        </p:txBody>
      </p:sp>
    </p:spTree>
    <p:extLst>
      <p:ext uri="{BB962C8B-B14F-4D97-AF65-F5344CB8AC3E}">
        <p14:creationId xmlns:p14="http://schemas.microsoft.com/office/powerpoint/2010/main" val="4171205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CPU will check the TLB of the table entry is present we get a (hit) then the frame number is retrieved and the real address is formed.</a:t>
            </a:r>
          </a:p>
          <a:p>
            <a:r>
              <a:rPr lang="en-GB" dirty="0"/>
              <a:t>If the entry is not found (miss) the CPU uses the page number to index the process page table and examine corresponding page table entry. If the present bit is set then the page is in main memory, and the CPU can retrieve the frame number from the page table to form a real address. </a:t>
            </a:r>
          </a:p>
          <a:p>
            <a:r>
              <a:rPr lang="en-GB" dirty="0"/>
              <a:t>If the present Bit is not set then the desired page is not in main memory and the memory access fault called Page fault is issues and the leave the hardware and invoke the OS which loads the needed page and updates the page table.</a:t>
            </a:r>
          </a:p>
        </p:txBody>
      </p:sp>
      <p:sp>
        <p:nvSpPr>
          <p:cNvPr id="4" name="Slide Number Placeholder 3"/>
          <p:cNvSpPr>
            <a:spLocks noGrp="1"/>
          </p:cNvSpPr>
          <p:nvPr>
            <p:ph type="sldNum" sz="quarter" idx="5"/>
          </p:nvPr>
        </p:nvSpPr>
        <p:spPr/>
        <p:txBody>
          <a:bodyPr/>
          <a:lstStyle/>
          <a:p>
            <a:fld id="{4B6BF35A-68F0-4CAC-B4ED-7A48A69E6017}" type="slidenum">
              <a:rPr lang="en-GB" smtClean="0"/>
              <a:t>32</a:t>
            </a:fld>
            <a:endParaRPr lang="en-GB"/>
          </a:p>
        </p:txBody>
      </p:sp>
    </p:spTree>
    <p:extLst>
      <p:ext uri="{BB962C8B-B14F-4D97-AF65-F5344CB8AC3E}">
        <p14:creationId xmlns:p14="http://schemas.microsoft.com/office/powerpoint/2010/main" val="3284117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CPU will check the TLB of the table entry is present we get a (hit) then the frame number is retrieved and the real address is formed.</a:t>
            </a:r>
          </a:p>
          <a:p>
            <a:r>
              <a:rPr lang="en-GB" dirty="0"/>
              <a:t>If the entry is not found (miss) the CPU uses the page number to index the process page table and examine corresponding page table entry. If the present bit is set then the page is in main memory, and the CPU can retrieve the frame number from the page table to form a real address. </a:t>
            </a:r>
          </a:p>
          <a:p>
            <a:r>
              <a:rPr lang="en-GB" dirty="0"/>
              <a:t>If the present Bit is not set then the desired page is not in main memory and the memory access fault called Page fault is issues and the leave the hardware and invoke the OS which loads the needed page and updates the page table.</a:t>
            </a:r>
          </a:p>
        </p:txBody>
      </p:sp>
      <p:sp>
        <p:nvSpPr>
          <p:cNvPr id="4" name="Slide Number Placeholder 3"/>
          <p:cNvSpPr>
            <a:spLocks noGrp="1"/>
          </p:cNvSpPr>
          <p:nvPr>
            <p:ph type="sldNum" sz="quarter" idx="5"/>
          </p:nvPr>
        </p:nvSpPr>
        <p:spPr/>
        <p:txBody>
          <a:bodyPr/>
          <a:lstStyle/>
          <a:p>
            <a:fld id="{4B6BF35A-68F0-4CAC-B4ED-7A48A69E6017}" type="slidenum">
              <a:rPr lang="en-GB" smtClean="0"/>
              <a:t>33</a:t>
            </a:fld>
            <a:endParaRPr lang="en-GB"/>
          </a:p>
        </p:txBody>
      </p:sp>
    </p:spTree>
    <p:extLst>
      <p:ext uri="{BB962C8B-B14F-4D97-AF65-F5344CB8AC3E}">
        <p14:creationId xmlns:p14="http://schemas.microsoft.com/office/powerpoint/2010/main" val="20607438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Old UNIX systems did not support virtual memory as the processor did not support Paging or segmentation</a:t>
            </a:r>
          </a:p>
        </p:txBody>
      </p:sp>
      <p:sp>
        <p:nvSpPr>
          <p:cNvPr id="4" name="Slide Number Placeholder 3"/>
          <p:cNvSpPr>
            <a:spLocks noGrp="1"/>
          </p:cNvSpPr>
          <p:nvPr>
            <p:ph type="sldNum" sz="quarter" idx="5"/>
          </p:nvPr>
        </p:nvSpPr>
        <p:spPr/>
        <p:txBody>
          <a:bodyPr/>
          <a:lstStyle/>
          <a:p>
            <a:fld id="{4B6BF35A-68F0-4CAC-B4ED-7A48A69E6017}" type="slidenum">
              <a:rPr lang="en-GB" smtClean="0"/>
              <a:t>34</a:t>
            </a:fld>
            <a:endParaRPr lang="en-GB"/>
          </a:p>
        </p:txBody>
      </p:sp>
    </p:spTree>
    <p:extLst>
      <p:ext uri="{BB962C8B-B14F-4D97-AF65-F5344CB8AC3E}">
        <p14:creationId xmlns:p14="http://schemas.microsoft.com/office/powerpoint/2010/main" val="41019544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I7 – 4 kb to 1GB</a:t>
            </a:r>
          </a:p>
          <a:p>
            <a:r>
              <a:rPr lang="en-GB" dirty="0"/>
              <a:t>Pentium – 4 kb or 4Mb</a:t>
            </a:r>
          </a:p>
          <a:p>
            <a:r>
              <a:rPr lang="en-GB" dirty="0"/>
              <a:t>IBM – 512 bytes</a:t>
            </a:r>
          </a:p>
          <a:p>
            <a:endParaRPr lang="en-GB" dirty="0"/>
          </a:p>
        </p:txBody>
      </p:sp>
      <p:sp>
        <p:nvSpPr>
          <p:cNvPr id="4" name="Slide Number Placeholder 3"/>
          <p:cNvSpPr>
            <a:spLocks noGrp="1"/>
          </p:cNvSpPr>
          <p:nvPr>
            <p:ph type="sldNum" sz="quarter" idx="5"/>
          </p:nvPr>
        </p:nvSpPr>
        <p:spPr/>
        <p:txBody>
          <a:bodyPr/>
          <a:lstStyle/>
          <a:p>
            <a:fld id="{4B6BF35A-68F0-4CAC-B4ED-7A48A69E6017}" type="slidenum">
              <a:rPr lang="en-GB" smtClean="0"/>
              <a:t>36</a:t>
            </a:fld>
            <a:endParaRPr lang="en-GB"/>
          </a:p>
        </p:txBody>
      </p:sp>
    </p:spTree>
    <p:extLst>
      <p:ext uri="{BB962C8B-B14F-4D97-AF65-F5344CB8AC3E}">
        <p14:creationId xmlns:p14="http://schemas.microsoft.com/office/powerpoint/2010/main" val="69815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process should be protected against unwanted interference by other processes.</a:t>
            </a:r>
          </a:p>
          <a:p>
            <a:r>
              <a:rPr lang="en-GB" dirty="0"/>
              <a:t>Programs in other processes should not be able to reference memory locations in a process for reading or writing purposes without permission. </a:t>
            </a:r>
          </a:p>
          <a:p>
            <a:r>
              <a:rPr lang="en-GB" dirty="0"/>
              <a:t>The satisfaction of the relocation requirement also increases the difficulty of the protection requirement. Why? Because the location of a program in the main memory is unpredictable.</a:t>
            </a:r>
          </a:p>
          <a:p>
            <a:endParaRPr lang="en-GB" dirty="0"/>
          </a:p>
          <a:p>
            <a:r>
              <a:rPr lang="en-GB" dirty="0"/>
              <a:t>The reason the Hardware must protect the requirement is because the software (OS) can not anticipate all of the memory references that a program will make.</a:t>
            </a:r>
          </a:p>
          <a:p>
            <a:r>
              <a:rPr lang="en-GB" dirty="0"/>
              <a:t>It’s only possible to access the permissibility if a memory reference at the time of execution of the instruction making the reference. For OS to do this </a:t>
            </a:r>
          </a:p>
        </p:txBody>
      </p:sp>
      <p:sp>
        <p:nvSpPr>
          <p:cNvPr id="4" name="Slide Number Placeholder 3"/>
          <p:cNvSpPr>
            <a:spLocks noGrp="1"/>
          </p:cNvSpPr>
          <p:nvPr>
            <p:ph type="sldNum" sz="quarter" idx="5"/>
          </p:nvPr>
        </p:nvSpPr>
        <p:spPr/>
        <p:txBody>
          <a:bodyPr/>
          <a:lstStyle/>
          <a:p>
            <a:fld id="{4B6BF35A-68F0-4CAC-B4ED-7A48A69E6017}" type="slidenum">
              <a:rPr lang="en-GB" smtClean="0"/>
              <a:t>6</a:t>
            </a:fld>
            <a:endParaRPr lang="en-GB"/>
          </a:p>
        </p:txBody>
      </p:sp>
    </p:spTree>
    <p:extLst>
      <p:ext uri="{BB962C8B-B14F-4D97-AF65-F5344CB8AC3E}">
        <p14:creationId xmlns:p14="http://schemas.microsoft.com/office/powerpoint/2010/main" val="156864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Protection allows for relocation and the mechanism used to support relocation also support sharing capabilities. </a:t>
            </a:r>
          </a:p>
          <a:p>
            <a:endParaRPr lang="en-GB" dirty="0"/>
          </a:p>
        </p:txBody>
      </p:sp>
      <p:sp>
        <p:nvSpPr>
          <p:cNvPr id="4" name="Slide Number Placeholder 3"/>
          <p:cNvSpPr>
            <a:spLocks noGrp="1"/>
          </p:cNvSpPr>
          <p:nvPr>
            <p:ph type="sldNum" sz="quarter" idx="5"/>
          </p:nvPr>
        </p:nvSpPr>
        <p:spPr/>
        <p:txBody>
          <a:bodyPr/>
          <a:lstStyle/>
          <a:p>
            <a:fld id="{4B6BF35A-68F0-4CAC-B4ED-7A48A69E6017}" type="slidenum">
              <a:rPr lang="en-GB" smtClean="0"/>
              <a:t>7</a:t>
            </a:fld>
            <a:endParaRPr lang="en-GB"/>
          </a:p>
        </p:txBody>
      </p:sp>
    </p:spTree>
    <p:extLst>
      <p:ext uri="{BB962C8B-B14F-4D97-AF65-F5344CB8AC3E}">
        <p14:creationId xmlns:p14="http://schemas.microsoft.com/office/powerpoint/2010/main" val="2493317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advantage of providing sharing on a module level is that this corresponds to the users way of viewing the problem, hence why it is easy for the user to specify the sharing that is desired. </a:t>
            </a:r>
          </a:p>
        </p:txBody>
      </p:sp>
      <p:sp>
        <p:nvSpPr>
          <p:cNvPr id="4" name="Slide Number Placeholder 3"/>
          <p:cNvSpPr>
            <a:spLocks noGrp="1"/>
          </p:cNvSpPr>
          <p:nvPr>
            <p:ph type="sldNum" sz="quarter" idx="5"/>
          </p:nvPr>
        </p:nvSpPr>
        <p:spPr/>
        <p:txBody>
          <a:bodyPr/>
          <a:lstStyle/>
          <a:p>
            <a:fld id="{4B6BF35A-68F0-4CAC-B4ED-7A48A69E6017}" type="slidenum">
              <a:rPr lang="en-GB" smtClean="0"/>
              <a:t>8</a:t>
            </a:fld>
            <a:endParaRPr lang="en-GB"/>
          </a:p>
        </p:txBody>
      </p:sp>
    </p:spTree>
    <p:extLst>
      <p:ext uri="{BB962C8B-B14F-4D97-AF65-F5344CB8AC3E}">
        <p14:creationId xmlns:p14="http://schemas.microsoft.com/office/powerpoint/2010/main" val="578356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Secondary memory is slower that main memory. </a:t>
            </a:r>
          </a:p>
          <a:p>
            <a:r>
              <a:rPr lang="en-GB" dirty="0"/>
              <a:t>Main memory holds programs and data currently in use, and secondary is used for long term storage of programs and data. </a:t>
            </a:r>
          </a:p>
          <a:p>
            <a:r>
              <a:rPr lang="en-GB" dirty="0"/>
              <a:t>Moving form secondary to main memory is important as main is faster.</a:t>
            </a:r>
          </a:p>
          <a:p>
            <a:r>
              <a:rPr lang="en-GB" dirty="0"/>
              <a:t>In this two level system the flow of information between main and secondary memory is a major system concern. The responsibility for this flow could be assigned to the individual programmer, but this is impractical and undesirable for two reasons. </a:t>
            </a:r>
          </a:p>
          <a:p>
            <a:pPr marL="228600" indent="-228600">
              <a:buAutoNum type="arabicPeriod"/>
            </a:pPr>
            <a:r>
              <a:rPr lang="en-GB" dirty="0"/>
              <a:t>Main memory available for a program and its data may be insufficient. In that case, the programmer must engage in a practise known as overlaying, in which the program and data are organized in such a way that various modules can be assigned the same region of memory, with a main program responsible for switching the modules in and out as needed. Even with the aid of compiler tools, overlay programming wastes a programmers time. </a:t>
            </a:r>
          </a:p>
          <a:p>
            <a:pPr marL="228600" indent="-228600">
              <a:buAutoNum type="arabicPeriod"/>
            </a:pPr>
            <a:r>
              <a:rPr lang="en-GB" dirty="0"/>
              <a:t>In a multiprogramming environment, the programmer does not know at the time of coding how much space will be available or where that space will be, it is clear then that the task of moving information between the two levels of memory should be a system responsibility. This task is the essence of memory management. </a:t>
            </a:r>
          </a:p>
          <a:p>
            <a:pPr marL="228600" indent="-228600">
              <a:buAutoNum type="arabicPeriod"/>
            </a:pPr>
            <a:endParaRPr lang="en-GB" dirty="0"/>
          </a:p>
          <a:p>
            <a:pPr marL="228600" indent="-228600">
              <a:buAutoNum type="arabicPeriod"/>
            </a:pPr>
            <a:r>
              <a:rPr lang="en-GB" dirty="0"/>
              <a:t>I.e. Moving information/data from storage (secondary memory) to Main memory (RAM)</a:t>
            </a:r>
          </a:p>
          <a:p>
            <a:endParaRPr lang="en-GB" dirty="0"/>
          </a:p>
          <a:p>
            <a:endParaRPr lang="en-GB" dirty="0"/>
          </a:p>
        </p:txBody>
      </p:sp>
      <p:sp>
        <p:nvSpPr>
          <p:cNvPr id="4" name="Slide Number Placeholder 3"/>
          <p:cNvSpPr>
            <a:spLocks noGrp="1"/>
          </p:cNvSpPr>
          <p:nvPr>
            <p:ph type="sldNum" sz="quarter" idx="5"/>
          </p:nvPr>
        </p:nvSpPr>
        <p:spPr/>
        <p:txBody>
          <a:bodyPr/>
          <a:lstStyle/>
          <a:p>
            <a:fld id="{4B6BF35A-68F0-4CAC-B4ED-7A48A69E6017}" type="slidenum">
              <a:rPr lang="en-GB" smtClean="0"/>
              <a:t>9</a:t>
            </a:fld>
            <a:endParaRPr lang="en-GB"/>
          </a:p>
        </p:txBody>
      </p:sp>
    </p:spTree>
    <p:extLst>
      <p:ext uri="{BB962C8B-B14F-4D97-AF65-F5344CB8AC3E}">
        <p14:creationId xmlns:p14="http://schemas.microsoft.com/office/powerpoint/2010/main" val="4063939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Simple way is to assign each process to the smallest partition it will fit.  - The advantage of this is that it will minimize wasted memory within a partition (internal fragmentation)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not optimum for a whole system though as is only good as a single application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 </a:t>
            </a:r>
          </a:p>
        </p:txBody>
      </p:sp>
      <p:sp>
        <p:nvSpPr>
          <p:cNvPr id="4" name="Slide Number Placeholder 3"/>
          <p:cNvSpPr>
            <a:spLocks noGrp="1"/>
          </p:cNvSpPr>
          <p:nvPr>
            <p:ph type="sldNum" sz="quarter" idx="5"/>
          </p:nvPr>
        </p:nvSpPr>
        <p:spPr/>
        <p:txBody>
          <a:bodyPr/>
          <a:lstStyle/>
          <a:p>
            <a:fld id="{4B6BF35A-68F0-4CAC-B4ED-7A48A69E6017}" type="slidenum">
              <a:rPr lang="en-GB" smtClean="0"/>
              <a:t>12</a:t>
            </a:fld>
            <a:endParaRPr lang="en-GB"/>
          </a:p>
        </p:txBody>
      </p:sp>
    </p:spTree>
    <p:extLst>
      <p:ext uri="{BB962C8B-B14F-4D97-AF65-F5344CB8AC3E}">
        <p14:creationId xmlns:p14="http://schemas.microsoft.com/office/powerpoint/2010/main" val="2705350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say in this diagram on the left we don’t have any processes with a size between 12M and 16M.</a:t>
            </a:r>
          </a:p>
          <a:p>
            <a:r>
              <a:rPr lang="en-GB" dirty="0"/>
              <a:t>The 16M will never be used and it will be wasted even though smaller processes could be assigned to it they are not. This is because we are allocating one process per partition.</a:t>
            </a:r>
          </a:p>
          <a:p>
            <a:endParaRPr lang="en-GB" dirty="0"/>
          </a:p>
          <a:p>
            <a:r>
              <a:rPr lang="en-GB" dirty="0"/>
              <a:t>A preferable approach would be to employ a single queue system for all processes (image on the right) </a:t>
            </a:r>
          </a:p>
          <a:p>
            <a:endParaRPr lang="en-GB" dirty="0"/>
          </a:p>
          <a:p>
            <a:r>
              <a:rPr lang="en-GB" dirty="0"/>
              <a:t>When its time to load a process into main memory the smallest available partition that will hold the process is then selected. If all partitions are occupied, then a swapping decision must be made.</a:t>
            </a:r>
          </a:p>
          <a:p>
            <a:endParaRPr lang="en-GB" dirty="0"/>
          </a:p>
          <a:p>
            <a:r>
              <a:rPr lang="en-GB" dirty="0"/>
              <a:t>What could we swap out? The smallest </a:t>
            </a:r>
            <a:r>
              <a:rPr lang="en-GB" dirty="0" err="1"/>
              <a:t>parttion</a:t>
            </a:r>
            <a:r>
              <a:rPr lang="en-GB" dirty="0"/>
              <a:t> – Priority - Blocked processes - Ready processes</a:t>
            </a:r>
          </a:p>
          <a:p>
            <a:endParaRPr lang="en-GB" dirty="0"/>
          </a:p>
          <a:p>
            <a:r>
              <a:rPr lang="en-GB" dirty="0"/>
              <a:t>The use of unequal size partitions provides a degree of flexibility over fixed.</a:t>
            </a:r>
          </a:p>
          <a:p>
            <a:endParaRPr lang="en-GB" dirty="0"/>
          </a:p>
          <a:p>
            <a:r>
              <a:rPr lang="en-GB" dirty="0"/>
              <a:t>There are some disadvantages though – As partition sizes are pre-set at system generation time small jobs will not utilize partition size efficiently. In most cases this is an inefficient technique unless we know before hand the main storage requirements. </a:t>
            </a:r>
          </a:p>
          <a:p>
            <a:endParaRPr lang="en-GB" dirty="0"/>
          </a:p>
          <a:p>
            <a:r>
              <a:rPr lang="en-GB" dirty="0"/>
              <a:t>Fixed partition is not really used today.</a:t>
            </a:r>
          </a:p>
        </p:txBody>
      </p:sp>
      <p:sp>
        <p:nvSpPr>
          <p:cNvPr id="4" name="Slide Number Placeholder 3"/>
          <p:cNvSpPr>
            <a:spLocks noGrp="1"/>
          </p:cNvSpPr>
          <p:nvPr>
            <p:ph type="sldNum" sz="quarter" idx="5"/>
          </p:nvPr>
        </p:nvSpPr>
        <p:spPr/>
        <p:txBody>
          <a:bodyPr/>
          <a:lstStyle/>
          <a:p>
            <a:fld id="{4B6BF35A-68F0-4CAC-B4ED-7A48A69E6017}" type="slidenum">
              <a:rPr lang="en-GB" smtClean="0"/>
              <a:t>13</a:t>
            </a:fld>
            <a:endParaRPr lang="en-GB"/>
          </a:p>
        </p:txBody>
      </p:sp>
    </p:spTree>
    <p:extLst>
      <p:ext uri="{BB962C8B-B14F-4D97-AF65-F5344CB8AC3E}">
        <p14:creationId xmlns:p14="http://schemas.microsoft.com/office/powerpoint/2010/main" val="3062907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overcome some of the issues with fixed partitioning, dynamic partitioning was developed. This has been supplanted by more sophisticated memory management techniques, but they build upon these concepts.</a:t>
            </a:r>
          </a:p>
          <a:p>
            <a:r>
              <a:rPr lang="en-GB" dirty="0"/>
              <a:t>With Dynamic partitioning the partitions are of variable length and number</a:t>
            </a:r>
          </a:p>
          <a:p>
            <a:r>
              <a:rPr lang="en-GB" dirty="0"/>
              <a:t>When a process is brought into main memory it is allocated exactly as much memory it requires and no more. </a:t>
            </a:r>
          </a:p>
          <a:p>
            <a:r>
              <a:rPr lang="en-GB" dirty="0"/>
              <a:t>As we start to swap out processes we start to leave small holes where the partition is not big enough for a process, this causes external fragmentation. </a:t>
            </a:r>
          </a:p>
        </p:txBody>
      </p:sp>
      <p:sp>
        <p:nvSpPr>
          <p:cNvPr id="4" name="Slide Number Placeholder 3"/>
          <p:cNvSpPr>
            <a:spLocks noGrp="1"/>
          </p:cNvSpPr>
          <p:nvPr>
            <p:ph type="sldNum" sz="quarter" idx="5"/>
          </p:nvPr>
        </p:nvSpPr>
        <p:spPr/>
        <p:txBody>
          <a:bodyPr/>
          <a:lstStyle/>
          <a:p>
            <a:fld id="{4B6BF35A-68F0-4CAC-B4ED-7A48A69E6017}" type="slidenum">
              <a:rPr lang="en-GB" smtClean="0"/>
              <a:t>14</a:t>
            </a:fld>
            <a:endParaRPr lang="en-GB"/>
          </a:p>
        </p:txBody>
      </p:sp>
    </p:spTree>
    <p:extLst>
      <p:ext uri="{BB962C8B-B14F-4D97-AF65-F5344CB8AC3E}">
        <p14:creationId xmlns:p14="http://schemas.microsoft.com/office/powerpoint/2010/main" val="1554248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39599-BA86-AD4D-BFB8-3A0ADAC2DDB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F1EC698-B0F6-0348-83A8-27CCA45509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826D9B1-D72D-D645-A3B8-5B16CB64DA90}"/>
              </a:ext>
            </a:extLst>
          </p:cNvPr>
          <p:cNvSpPr>
            <a:spLocks noGrp="1"/>
          </p:cNvSpPr>
          <p:nvPr>
            <p:ph type="dt" sz="half" idx="10"/>
          </p:nvPr>
        </p:nvSpPr>
        <p:spPr/>
        <p:txBody>
          <a:bodyPr/>
          <a:lstStyle/>
          <a:p>
            <a:fld id="{E879894E-EBB1-FD48-9BBC-B56B05B3E990}" type="datetimeFigureOut">
              <a:rPr lang="en-US" smtClean="0"/>
              <a:t>9/23/2020</a:t>
            </a:fld>
            <a:endParaRPr lang="en-US"/>
          </a:p>
        </p:txBody>
      </p:sp>
      <p:sp>
        <p:nvSpPr>
          <p:cNvPr id="5" name="Footer Placeholder 4">
            <a:extLst>
              <a:ext uri="{FF2B5EF4-FFF2-40B4-BE49-F238E27FC236}">
                <a16:creationId xmlns:a16="http://schemas.microsoft.com/office/drawing/2014/main" id="{135B73F5-602B-1B45-A7C3-620CFA860B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E9BC5D-29BC-B540-B4E9-D2DFCEC9AB6D}"/>
              </a:ext>
            </a:extLst>
          </p:cNvPr>
          <p:cNvSpPr>
            <a:spLocks noGrp="1"/>
          </p:cNvSpPr>
          <p:nvPr>
            <p:ph type="sldNum" sz="quarter" idx="12"/>
          </p:nvPr>
        </p:nvSpPr>
        <p:spPr/>
        <p:txBody>
          <a:bodyPr/>
          <a:lstStyle/>
          <a:p>
            <a:fld id="{07E0AA7F-291E-274E-8F74-B819450B55B2}" type="slidenum">
              <a:rPr lang="en-US" smtClean="0"/>
              <a:t>‹#›</a:t>
            </a:fld>
            <a:endParaRPr lang="en-US"/>
          </a:p>
        </p:txBody>
      </p:sp>
    </p:spTree>
    <p:extLst>
      <p:ext uri="{BB962C8B-B14F-4D97-AF65-F5344CB8AC3E}">
        <p14:creationId xmlns:p14="http://schemas.microsoft.com/office/powerpoint/2010/main" val="291731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6053-683B-944E-90AC-12911C50AD2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F830CFC-6F21-4D42-8B64-BF258FD3C9F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899C3B1-07AD-0247-A663-E070CB36129D}"/>
              </a:ext>
            </a:extLst>
          </p:cNvPr>
          <p:cNvSpPr>
            <a:spLocks noGrp="1"/>
          </p:cNvSpPr>
          <p:nvPr>
            <p:ph type="dt" sz="half" idx="10"/>
          </p:nvPr>
        </p:nvSpPr>
        <p:spPr/>
        <p:txBody>
          <a:bodyPr/>
          <a:lstStyle/>
          <a:p>
            <a:fld id="{E879894E-EBB1-FD48-9BBC-B56B05B3E990}" type="datetimeFigureOut">
              <a:rPr lang="en-US" smtClean="0"/>
              <a:t>9/23/2020</a:t>
            </a:fld>
            <a:endParaRPr lang="en-US"/>
          </a:p>
        </p:txBody>
      </p:sp>
      <p:sp>
        <p:nvSpPr>
          <p:cNvPr id="5" name="Footer Placeholder 4">
            <a:extLst>
              <a:ext uri="{FF2B5EF4-FFF2-40B4-BE49-F238E27FC236}">
                <a16:creationId xmlns:a16="http://schemas.microsoft.com/office/drawing/2014/main" id="{28F457D1-DA7C-A048-84DC-8A55F59904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9149D0-9CAF-3F4D-9022-C4F17528514D}"/>
              </a:ext>
            </a:extLst>
          </p:cNvPr>
          <p:cNvSpPr>
            <a:spLocks noGrp="1"/>
          </p:cNvSpPr>
          <p:nvPr>
            <p:ph type="sldNum" sz="quarter" idx="12"/>
          </p:nvPr>
        </p:nvSpPr>
        <p:spPr/>
        <p:txBody>
          <a:bodyPr/>
          <a:lstStyle/>
          <a:p>
            <a:fld id="{07E0AA7F-291E-274E-8F74-B819450B55B2}" type="slidenum">
              <a:rPr lang="en-US" smtClean="0"/>
              <a:t>‹#›</a:t>
            </a:fld>
            <a:endParaRPr lang="en-US"/>
          </a:p>
        </p:txBody>
      </p:sp>
    </p:spTree>
    <p:extLst>
      <p:ext uri="{BB962C8B-B14F-4D97-AF65-F5344CB8AC3E}">
        <p14:creationId xmlns:p14="http://schemas.microsoft.com/office/powerpoint/2010/main" val="422825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331164-5A17-DD41-971A-71F6A30570A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822F257-1B0E-AD4B-87BE-97BB51AC8E2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A207CA0-BB1D-8D4B-B304-E472BCBD7C3F}"/>
              </a:ext>
            </a:extLst>
          </p:cNvPr>
          <p:cNvSpPr>
            <a:spLocks noGrp="1"/>
          </p:cNvSpPr>
          <p:nvPr>
            <p:ph type="dt" sz="half" idx="10"/>
          </p:nvPr>
        </p:nvSpPr>
        <p:spPr/>
        <p:txBody>
          <a:bodyPr/>
          <a:lstStyle/>
          <a:p>
            <a:fld id="{E879894E-EBB1-FD48-9BBC-B56B05B3E990}" type="datetimeFigureOut">
              <a:rPr lang="en-US" smtClean="0"/>
              <a:t>9/23/2020</a:t>
            </a:fld>
            <a:endParaRPr lang="en-US"/>
          </a:p>
        </p:txBody>
      </p:sp>
      <p:sp>
        <p:nvSpPr>
          <p:cNvPr id="5" name="Footer Placeholder 4">
            <a:extLst>
              <a:ext uri="{FF2B5EF4-FFF2-40B4-BE49-F238E27FC236}">
                <a16:creationId xmlns:a16="http://schemas.microsoft.com/office/drawing/2014/main" id="{0E5EB8FB-9DF5-0D48-9856-E579DEBDFA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6353C1-1792-4649-AF64-312ED230C66C}"/>
              </a:ext>
            </a:extLst>
          </p:cNvPr>
          <p:cNvSpPr>
            <a:spLocks noGrp="1"/>
          </p:cNvSpPr>
          <p:nvPr>
            <p:ph type="sldNum" sz="quarter" idx="12"/>
          </p:nvPr>
        </p:nvSpPr>
        <p:spPr/>
        <p:txBody>
          <a:bodyPr/>
          <a:lstStyle/>
          <a:p>
            <a:fld id="{07E0AA7F-291E-274E-8F74-B819450B55B2}" type="slidenum">
              <a:rPr lang="en-US" smtClean="0"/>
              <a:t>‹#›</a:t>
            </a:fld>
            <a:endParaRPr lang="en-US"/>
          </a:p>
        </p:txBody>
      </p:sp>
    </p:spTree>
    <p:extLst>
      <p:ext uri="{BB962C8B-B14F-4D97-AF65-F5344CB8AC3E}">
        <p14:creationId xmlns:p14="http://schemas.microsoft.com/office/powerpoint/2010/main" val="3780596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E-3DA6-6843-B18A-0C12EA895AF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7BE8B26-06BF-3C49-AE1E-D1247D2CC95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EE8B8A8-DA48-AB40-BD95-C70379211071}"/>
              </a:ext>
            </a:extLst>
          </p:cNvPr>
          <p:cNvSpPr>
            <a:spLocks noGrp="1"/>
          </p:cNvSpPr>
          <p:nvPr>
            <p:ph type="dt" sz="half" idx="10"/>
          </p:nvPr>
        </p:nvSpPr>
        <p:spPr/>
        <p:txBody>
          <a:bodyPr/>
          <a:lstStyle/>
          <a:p>
            <a:fld id="{E879894E-EBB1-FD48-9BBC-B56B05B3E990}" type="datetimeFigureOut">
              <a:rPr lang="en-US" smtClean="0"/>
              <a:t>9/23/2020</a:t>
            </a:fld>
            <a:endParaRPr lang="en-US"/>
          </a:p>
        </p:txBody>
      </p:sp>
      <p:sp>
        <p:nvSpPr>
          <p:cNvPr id="5" name="Footer Placeholder 4">
            <a:extLst>
              <a:ext uri="{FF2B5EF4-FFF2-40B4-BE49-F238E27FC236}">
                <a16:creationId xmlns:a16="http://schemas.microsoft.com/office/drawing/2014/main" id="{3163D902-AFC6-C742-A5D2-1210F1C778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A8D8A7-1165-4443-A122-FEB76945803D}"/>
              </a:ext>
            </a:extLst>
          </p:cNvPr>
          <p:cNvSpPr>
            <a:spLocks noGrp="1"/>
          </p:cNvSpPr>
          <p:nvPr>
            <p:ph type="sldNum" sz="quarter" idx="12"/>
          </p:nvPr>
        </p:nvSpPr>
        <p:spPr/>
        <p:txBody>
          <a:bodyPr/>
          <a:lstStyle/>
          <a:p>
            <a:fld id="{07E0AA7F-291E-274E-8F74-B819450B55B2}" type="slidenum">
              <a:rPr lang="en-US" smtClean="0"/>
              <a:t>‹#›</a:t>
            </a:fld>
            <a:endParaRPr lang="en-US"/>
          </a:p>
        </p:txBody>
      </p:sp>
    </p:spTree>
    <p:extLst>
      <p:ext uri="{BB962C8B-B14F-4D97-AF65-F5344CB8AC3E}">
        <p14:creationId xmlns:p14="http://schemas.microsoft.com/office/powerpoint/2010/main" val="114028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98D1D-FF20-444E-BAE0-E4434AE4EAF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F2B2670-B233-E640-8A79-E073D46BC1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182AA90-1FE8-9148-B13F-37A85BA18D76}"/>
              </a:ext>
            </a:extLst>
          </p:cNvPr>
          <p:cNvSpPr>
            <a:spLocks noGrp="1"/>
          </p:cNvSpPr>
          <p:nvPr>
            <p:ph type="dt" sz="half" idx="10"/>
          </p:nvPr>
        </p:nvSpPr>
        <p:spPr/>
        <p:txBody>
          <a:bodyPr/>
          <a:lstStyle/>
          <a:p>
            <a:fld id="{E879894E-EBB1-FD48-9BBC-B56B05B3E990}" type="datetimeFigureOut">
              <a:rPr lang="en-US" smtClean="0"/>
              <a:t>9/23/2020</a:t>
            </a:fld>
            <a:endParaRPr lang="en-US"/>
          </a:p>
        </p:txBody>
      </p:sp>
      <p:sp>
        <p:nvSpPr>
          <p:cNvPr id="5" name="Footer Placeholder 4">
            <a:extLst>
              <a:ext uri="{FF2B5EF4-FFF2-40B4-BE49-F238E27FC236}">
                <a16:creationId xmlns:a16="http://schemas.microsoft.com/office/drawing/2014/main" id="{21121276-7BB3-0D4C-8EBA-8D22BE2C8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10E87-1B9A-BA46-BFE2-1DCC271A6BD8}"/>
              </a:ext>
            </a:extLst>
          </p:cNvPr>
          <p:cNvSpPr>
            <a:spLocks noGrp="1"/>
          </p:cNvSpPr>
          <p:nvPr>
            <p:ph type="sldNum" sz="quarter" idx="12"/>
          </p:nvPr>
        </p:nvSpPr>
        <p:spPr/>
        <p:txBody>
          <a:bodyPr/>
          <a:lstStyle/>
          <a:p>
            <a:fld id="{07E0AA7F-291E-274E-8F74-B819450B55B2}" type="slidenum">
              <a:rPr lang="en-US" smtClean="0"/>
              <a:t>‹#›</a:t>
            </a:fld>
            <a:endParaRPr lang="en-US"/>
          </a:p>
        </p:txBody>
      </p:sp>
    </p:spTree>
    <p:extLst>
      <p:ext uri="{BB962C8B-B14F-4D97-AF65-F5344CB8AC3E}">
        <p14:creationId xmlns:p14="http://schemas.microsoft.com/office/powerpoint/2010/main" val="1996735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87B1D-DE33-264E-9202-BFE9E45F063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EC5D7BC-4BE9-9444-9485-C81A371CBE0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9CA21DF-400D-E44E-B45A-8C8E2ED0007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48CA67C-5156-C243-A007-5FEFAB76660D}"/>
              </a:ext>
            </a:extLst>
          </p:cNvPr>
          <p:cNvSpPr>
            <a:spLocks noGrp="1"/>
          </p:cNvSpPr>
          <p:nvPr>
            <p:ph type="dt" sz="half" idx="10"/>
          </p:nvPr>
        </p:nvSpPr>
        <p:spPr/>
        <p:txBody>
          <a:bodyPr/>
          <a:lstStyle/>
          <a:p>
            <a:fld id="{E879894E-EBB1-FD48-9BBC-B56B05B3E990}" type="datetimeFigureOut">
              <a:rPr lang="en-US" smtClean="0"/>
              <a:t>9/23/2020</a:t>
            </a:fld>
            <a:endParaRPr lang="en-US"/>
          </a:p>
        </p:txBody>
      </p:sp>
      <p:sp>
        <p:nvSpPr>
          <p:cNvPr id="6" name="Footer Placeholder 5">
            <a:extLst>
              <a:ext uri="{FF2B5EF4-FFF2-40B4-BE49-F238E27FC236}">
                <a16:creationId xmlns:a16="http://schemas.microsoft.com/office/drawing/2014/main" id="{AF5AA0E9-DA14-5B42-AA64-DAD9E311FF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1608D6-99A5-9848-A505-A3337182DAA6}"/>
              </a:ext>
            </a:extLst>
          </p:cNvPr>
          <p:cNvSpPr>
            <a:spLocks noGrp="1"/>
          </p:cNvSpPr>
          <p:nvPr>
            <p:ph type="sldNum" sz="quarter" idx="12"/>
          </p:nvPr>
        </p:nvSpPr>
        <p:spPr/>
        <p:txBody>
          <a:bodyPr/>
          <a:lstStyle/>
          <a:p>
            <a:fld id="{07E0AA7F-291E-274E-8F74-B819450B55B2}" type="slidenum">
              <a:rPr lang="en-US" smtClean="0"/>
              <a:t>‹#›</a:t>
            </a:fld>
            <a:endParaRPr lang="en-US"/>
          </a:p>
        </p:txBody>
      </p:sp>
    </p:spTree>
    <p:extLst>
      <p:ext uri="{BB962C8B-B14F-4D97-AF65-F5344CB8AC3E}">
        <p14:creationId xmlns:p14="http://schemas.microsoft.com/office/powerpoint/2010/main" val="1588546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3BA0-F92A-1D4F-B601-47CF0DC512A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CEE6B93-ED99-9343-B5E6-DAF24985E6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9F208CF-AEB2-D743-BDCA-7AE684CC9D4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EAE64CC-B022-3844-A885-C6E741195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3A225BD-7E09-E24B-9464-14D10B0E009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946A4DB-702E-4944-8018-108715BE5BD2}"/>
              </a:ext>
            </a:extLst>
          </p:cNvPr>
          <p:cNvSpPr>
            <a:spLocks noGrp="1"/>
          </p:cNvSpPr>
          <p:nvPr>
            <p:ph type="dt" sz="half" idx="10"/>
          </p:nvPr>
        </p:nvSpPr>
        <p:spPr/>
        <p:txBody>
          <a:bodyPr/>
          <a:lstStyle/>
          <a:p>
            <a:fld id="{E879894E-EBB1-FD48-9BBC-B56B05B3E990}" type="datetimeFigureOut">
              <a:rPr lang="en-US" smtClean="0"/>
              <a:t>9/23/2020</a:t>
            </a:fld>
            <a:endParaRPr lang="en-US"/>
          </a:p>
        </p:txBody>
      </p:sp>
      <p:sp>
        <p:nvSpPr>
          <p:cNvPr id="8" name="Footer Placeholder 7">
            <a:extLst>
              <a:ext uri="{FF2B5EF4-FFF2-40B4-BE49-F238E27FC236}">
                <a16:creationId xmlns:a16="http://schemas.microsoft.com/office/drawing/2014/main" id="{823182C0-1D7A-5E40-B5E3-B6594C22CA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422B6E-CFEF-BF42-9985-05AC748F79D5}"/>
              </a:ext>
            </a:extLst>
          </p:cNvPr>
          <p:cNvSpPr>
            <a:spLocks noGrp="1"/>
          </p:cNvSpPr>
          <p:nvPr>
            <p:ph type="sldNum" sz="quarter" idx="12"/>
          </p:nvPr>
        </p:nvSpPr>
        <p:spPr/>
        <p:txBody>
          <a:bodyPr/>
          <a:lstStyle/>
          <a:p>
            <a:fld id="{07E0AA7F-291E-274E-8F74-B819450B55B2}" type="slidenum">
              <a:rPr lang="en-US" smtClean="0"/>
              <a:t>‹#›</a:t>
            </a:fld>
            <a:endParaRPr lang="en-US"/>
          </a:p>
        </p:txBody>
      </p:sp>
    </p:spTree>
    <p:extLst>
      <p:ext uri="{BB962C8B-B14F-4D97-AF65-F5344CB8AC3E}">
        <p14:creationId xmlns:p14="http://schemas.microsoft.com/office/powerpoint/2010/main" val="3928317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635FB-9CF8-054A-A97C-BF4C4D62F36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638B957-892B-AA44-B91F-7E5E301E68B1}"/>
              </a:ext>
            </a:extLst>
          </p:cNvPr>
          <p:cNvSpPr>
            <a:spLocks noGrp="1"/>
          </p:cNvSpPr>
          <p:nvPr>
            <p:ph type="dt" sz="half" idx="10"/>
          </p:nvPr>
        </p:nvSpPr>
        <p:spPr/>
        <p:txBody>
          <a:bodyPr/>
          <a:lstStyle/>
          <a:p>
            <a:fld id="{E879894E-EBB1-FD48-9BBC-B56B05B3E990}" type="datetimeFigureOut">
              <a:rPr lang="en-US" smtClean="0"/>
              <a:t>9/23/2020</a:t>
            </a:fld>
            <a:endParaRPr lang="en-US"/>
          </a:p>
        </p:txBody>
      </p:sp>
      <p:sp>
        <p:nvSpPr>
          <p:cNvPr id="4" name="Footer Placeholder 3">
            <a:extLst>
              <a:ext uri="{FF2B5EF4-FFF2-40B4-BE49-F238E27FC236}">
                <a16:creationId xmlns:a16="http://schemas.microsoft.com/office/drawing/2014/main" id="{CBBBDF29-4B1A-7849-93B4-C39AA38B58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318F2A-ABB2-5449-A885-14BD88E7A849}"/>
              </a:ext>
            </a:extLst>
          </p:cNvPr>
          <p:cNvSpPr>
            <a:spLocks noGrp="1"/>
          </p:cNvSpPr>
          <p:nvPr>
            <p:ph type="sldNum" sz="quarter" idx="12"/>
          </p:nvPr>
        </p:nvSpPr>
        <p:spPr/>
        <p:txBody>
          <a:bodyPr/>
          <a:lstStyle/>
          <a:p>
            <a:fld id="{07E0AA7F-291E-274E-8F74-B819450B55B2}" type="slidenum">
              <a:rPr lang="en-US" smtClean="0"/>
              <a:t>‹#›</a:t>
            </a:fld>
            <a:endParaRPr lang="en-US"/>
          </a:p>
        </p:txBody>
      </p:sp>
    </p:spTree>
    <p:extLst>
      <p:ext uri="{BB962C8B-B14F-4D97-AF65-F5344CB8AC3E}">
        <p14:creationId xmlns:p14="http://schemas.microsoft.com/office/powerpoint/2010/main" val="3264564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5F7AED-F6B6-1E46-945E-B9C27ECC843B}"/>
              </a:ext>
            </a:extLst>
          </p:cNvPr>
          <p:cNvSpPr>
            <a:spLocks noGrp="1"/>
          </p:cNvSpPr>
          <p:nvPr>
            <p:ph type="dt" sz="half" idx="10"/>
          </p:nvPr>
        </p:nvSpPr>
        <p:spPr/>
        <p:txBody>
          <a:bodyPr/>
          <a:lstStyle/>
          <a:p>
            <a:fld id="{E879894E-EBB1-FD48-9BBC-B56B05B3E990}" type="datetimeFigureOut">
              <a:rPr lang="en-US" smtClean="0"/>
              <a:t>9/23/2020</a:t>
            </a:fld>
            <a:endParaRPr lang="en-US"/>
          </a:p>
        </p:txBody>
      </p:sp>
      <p:sp>
        <p:nvSpPr>
          <p:cNvPr id="3" name="Footer Placeholder 2">
            <a:extLst>
              <a:ext uri="{FF2B5EF4-FFF2-40B4-BE49-F238E27FC236}">
                <a16:creationId xmlns:a16="http://schemas.microsoft.com/office/drawing/2014/main" id="{6903A227-2590-E644-AF99-9F0501B54F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5DE034-408D-1E45-A854-F551038170A6}"/>
              </a:ext>
            </a:extLst>
          </p:cNvPr>
          <p:cNvSpPr>
            <a:spLocks noGrp="1"/>
          </p:cNvSpPr>
          <p:nvPr>
            <p:ph type="sldNum" sz="quarter" idx="12"/>
          </p:nvPr>
        </p:nvSpPr>
        <p:spPr/>
        <p:txBody>
          <a:bodyPr/>
          <a:lstStyle/>
          <a:p>
            <a:fld id="{07E0AA7F-291E-274E-8F74-B819450B55B2}" type="slidenum">
              <a:rPr lang="en-US" smtClean="0"/>
              <a:t>‹#›</a:t>
            </a:fld>
            <a:endParaRPr lang="en-US"/>
          </a:p>
        </p:txBody>
      </p:sp>
    </p:spTree>
    <p:extLst>
      <p:ext uri="{BB962C8B-B14F-4D97-AF65-F5344CB8AC3E}">
        <p14:creationId xmlns:p14="http://schemas.microsoft.com/office/powerpoint/2010/main" val="2032190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D678E-4376-CF4F-8FFC-03E5C6C8FD5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7D614E4-B276-644A-9E53-1B9DDC1D3E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9B17942-DAA2-3C4C-8CAA-3A3A4CD50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A273C32-4092-6642-B01E-8674DEA6A036}"/>
              </a:ext>
            </a:extLst>
          </p:cNvPr>
          <p:cNvSpPr>
            <a:spLocks noGrp="1"/>
          </p:cNvSpPr>
          <p:nvPr>
            <p:ph type="dt" sz="half" idx="10"/>
          </p:nvPr>
        </p:nvSpPr>
        <p:spPr/>
        <p:txBody>
          <a:bodyPr/>
          <a:lstStyle/>
          <a:p>
            <a:fld id="{E879894E-EBB1-FD48-9BBC-B56B05B3E990}" type="datetimeFigureOut">
              <a:rPr lang="en-US" smtClean="0"/>
              <a:t>9/23/2020</a:t>
            </a:fld>
            <a:endParaRPr lang="en-US"/>
          </a:p>
        </p:txBody>
      </p:sp>
      <p:sp>
        <p:nvSpPr>
          <p:cNvPr id="6" name="Footer Placeholder 5">
            <a:extLst>
              <a:ext uri="{FF2B5EF4-FFF2-40B4-BE49-F238E27FC236}">
                <a16:creationId xmlns:a16="http://schemas.microsoft.com/office/drawing/2014/main" id="{627F48E4-092C-2B40-9E25-B8DE12CFE1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A1786A-D6A8-A842-9F5F-9105143276D5}"/>
              </a:ext>
            </a:extLst>
          </p:cNvPr>
          <p:cNvSpPr>
            <a:spLocks noGrp="1"/>
          </p:cNvSpPr>
          <p:nvPr>
            <p:ph type="sldNum" sz="quarter" idx="12"/>
          </p:nvPr>
        </p:nvSpPr>
        <p:spPr/>
        <p:txBody>
          <a:bodyPr/>
          <a:lstStyle/>
          <a:p>
            <a:fld id="{07E0AA7F-291E-274E-8F74-B819450B55B2}" type="slidenum">
              <a:rPr lang="en-US" smtClean="0"/>
              <a:t>‹#›</a:t>
            </a:fld>
            <a:endParaRPr lang="en-US"/>
          </a:p>
        </p:txBody>
      </p:sp>
    </p:spTree>
    <p:extLst>
      <p:ext uri="{BB962C8B-B14F-4D97-AF65-F5344CB8AC3E}">
        <p14:creationId xmlns:p14="http://schemas.microsoft.com/office/powerpoint/2010/main" val="839200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29E0-01E3-6C4F-A2ED-E57E57A0DC0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2B8CC20-B95D-864F-9EBD-70BB244563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486A8F-E198-B242-AA23-067420B974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FB9F4C1-930F-BB44-BFA1-C63AC40EE39B}"/>
              </a:ext>
            </a:extLst>
          </p:cNvPr>
          <p:cNvSpPr>
            <a:spLocks noGrp="1"/>
          </p:cNvSpPr>
          <p:nvPr>
            <p:ph type="dt" sz="half" idx="10"/>
          </p:nvPr>
        </p:nvSpPr>
        <p:spPr/>
        <p:txBody>
          <a:bodyPr/>
          <a:lstStyle/>
          <a:p>
            <a:fld id="{E879894E-EBB1-FD48-9BBC-B56B05B3E990}" type="datetimeFigureOut">
              <a:rPr lang="en-US" smtClean="0"/>
              <a:t>9/23/2020</a:t>
            </a:fld>
            <a:endParaRPr lang="en-US"/>
          </a:p>
        </p:txBody>
      </p:sp>
      <p:sp>
        <p:nvSpPr>
          <p:cNvPr id="6" name="Footer Placeholder 5">
            <a:extLst>
              <a:ext uri="{FF2B5EF4-FFF2-40B4-BE49-F238E27FC236}">
                <a16:creationId xmlns:a16="http://schemas.microsoft.com/office/drawing/2014/main" id="{8EFDFADA-F33E-D646-AA52-D1A1F4C007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EC9086-E381-B54A-9760-1F84E09B359D}"/>
              </a:ext>
            </a:extLst>
          </p:cNvPr>
          <p:cNvSpPr>
            <a:spLocks noGrp="1"/>
          </p:cNvSpPr>
          <p:nvPr>
            <p:ph type="sldNum" sz="quarter" idx="12"/>
          </p:nvPr>
        </p:nvSpPr>
        <p:spPr/>
        <p:txBody>
          <a:bodyPr/>
          <a:lstStyle/>
          <a:p>
            <a:fld id="{07E0AA7F-291E-274E-8F74-B819450B55B2}" type="slidenum">
              <a:rPr lang="en-US" smtClean="0"/>
              <a:t>‹#›</a:t>
            </a:fld>
            <a:endParaRPr lang="en-US"/>
          </a:p>
        </p:txBody>
      </p:sp>
    </p:spTree>
    <p:extLst>
      <p:ext uri="{BB962C8B-B14F-4D97-AF65-F5344CB8AC3E}">
        <p14:creationId xmlns:p14="http://schemas.microsoft.com/office/powerpoint/2010/main" val="2316966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9BC3D9-A340-5A4C-A6DD-23B56FA195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1F31BA7-432B-2A42-872D-2D20269675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D6CA2EE-C32C-4545-9827-59FAC7EE73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9894E-EBB1-FD48-9BBC-B56B05B3E990}" type="datetimeFigureOut">
              <a:rPr lang="en-US" smtClean="0"/>
              <a:t>9/23/2020</a:t>
            </a:fld>
            <a:endParaRPr lang="en-US"/>
          </a:p>
        </p:txBody>
      </p:sp>
      <p:sp>
        <p:nvSpPr>
          <p:cNvPr id="5" name="Footer Placeholder 4">
            <a:extLst>
              <a:ext uri="{FF2B5EF4-FFF2-40B4-BE49-F238E27FC236}">
                <a16:creationId xmlns:a16="http://schemas.microsoft.com/office/drawing/2014/main" id="{23E61985-3447-184A-9458-48F72D4D1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53E3E0-694C-D643-ADEC-2A6A68210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E0AA7F-291E-274E-8F74-B819450B55B2}" type="slidenum">
              <a:rPr lang="en-US" smtClean="0"/>
              <a:t>‹#›</a:t>
            </a:fld>
            <a:endParaRPr lang="en-US"/>
          </a:p>
        </p:txBody>
      </p:sp>
      <p:sp>
        <p:nvSpPr>
          <p:cNvPr id="7" name="Rectangle 6">
            <a:extLst>
              <a:ext uri="{FF2B5EF4-FFF2-40B4-BE49-F238E27FC236}">
                <a16:creationId xmlns:a16="http://schemas.microsoft.com/office/drawing/2014/main" id="{57EA4655-CB46-0544-B73D-859810E0A0E7}"/>
              </a:ext>
            </a:extLst>
          </p:cNvPr>
          <p:cNvSpPr/>
          <p:nvPr userDrawn="1"/>
        </p:nvSpPr>
        <p:spPr>
          <a:xfrm rot="5400000">
            <a:off x="5740435" y="-5770529"/>
            <a:ext cx="711130" cy="12192001"/>
          </a:xfrm>
          <a:prstGeom prst="rect">
            <a:avLst/>
          </a:prstGeom>
          <a:solidFill>
            <a:srgbClr val="2233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E336AD38-66E3-C448-AF96-49668BAB046C}"/>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63755" t="3290" r="1579" b="6172"/>
          <a:stretch/>
        </p:blipFill>
        <p:spPr>
          <a:xfrm>
            <a:off x="12500" y="-22917"/>
            <a:ext cx="834793" cy="697668"/>
          </a:xfrm>
          <a:prstGeom prst="rect">
            <a:avLst/>
          </a:prstGeom>
        </p:spPr>
      </p:pic>
    </p:spTree>
    <p:extLst>
      <p:ext uri="{BB962C8B-B14F-4D97-AF65-F5344CB8AC3E}">
        <p14:creationId xmlns:p14="http://schemas.microsoft.com/office/powerpoint/2010/main" val="26599446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65F55-2BFF-4126-AE02-F5AA42C190F1}"/>
              </a:ext>
            </a:extLst>
          </p:cNvPr>
          <p:cNvSpPr>
            <a:spLocks noGrp="1"/>
          </p:cNvSpPr>
          <p:nvPr>
            <p:ph type="ctrTitle"/>
          </p:nvPr>
        </p:nvSpPr>
        <p:spPr>
          <a:xfrm>
            <a:off x="1084881" y="1130112"/>
            <a:ext cx="10022237" cy="2387600"/>
          </a:xfrm>
        </p:spPr>
        <p:txBody>
          <a:bodyPr>
            <a:normAutofit/>
          </a:bodyPr>
          <a:lstStyle/>
          <a:p>
            <a:r>
              <a:rPr lang="en-GB" sz="4400">
                <a:latin typeface="Microsoft Sans Serif"/>
                <a:ea typeface="Microsoft Sans Serif"/>
                <a:cs typeface="Microsoft Sans Serif"/>
              </a:rPr>
              <a:t>Operating Systems and Architecture</a:t>
            </a:r>
            <a:endParaRPr lang="en-US" sz="4400"/>
          </a:p>
        </p:txBody>
      </p:sp>
      <p:sp>
        <p:nvSpPr>
          <p:cNvPr id="3" name="Subtitle 2">
            <a:extLst>
              <a:ext uri="{FF2B5EF4-FFF2-40B4-BE49-F238E27FC236}">
                <a16:creationId xmlns:a16="http://schemas.microsoft.com/office/drawing/2014/main" id="{2277BA68-6289-4EAC-A555-791DA44D986D}"/>
              </a:ext>
            </a:extLst>
          </p:cNvPr>
          <p:cNvSpPr>
            <a:spLocks noGrp="1"/>
          </p:cNvSpPr>
          <p:nvPr>
            <p:ph type="subTitle" idx="1"/>
          </p:nvPr>
        </p:nvSpPr>
        <p:spPr/>
        <p:txBody>
          <a:bodyPr/>
          <a:lstStyle/>
          <a:p>
            <a:r>
              <a:rPr lang="en-GB"/>
              <a:t>(UFCFCU-30-1)</a:t>
            </a:r>
          </a:p>
        </p:txBody>
      </p:sp>
      <p:sp>
        <p:nvSpPr>
          <p:cNvPr id="6" name="Rectangle 5">
            <a:extLst>
              <a:ext uri="{FF2B5EF4-FFF2-40B4-BE49-F238E27FC236}">
                <a16:creationId xmlns:a16="http://schemas.microsoft.com/office/drawing/2014/main" id="{D05C1695-5985-BC40-9B0C-2C93B4287676}"/>
              </a:ext>
            </a:extLst>
          </p:cNvPr>
          <p:cNvSpPr/>
          <p:nvPr/>
        </p:nvSpPr>
        <p:spPr>
          <a:xfrm>
            <a:off x="1524000" y="163220"/>
            <a:ext cx="185820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&lt;</a:t>
            </a:r>
            <a:r>
              <a:rPr kumimoji="0" lang="en-GB" sz="3200" b="1" i="0" u="none" strike="noStrike" kern="1200" cap="none" spc="0" normalizeH="0" baseline="30000" noProof="0" dirty="0">
                <a:ln>
                  <a:noFill/>
                </a:ln>
                <a:solidFill>
                  <a:srgbClr val="F1307C"/>
                </a:solidFill>
                <a:effectLst/>
                <a:uLnTx/>
                <a:uFillTx/>
                <a:latin typeface="Helvetica "/>
                <a:ea typeface="+mn-ea"/>
                <a:cs typeface="Gotham Book" pitchFamily="50" charset="0"/>
              </a:rPr>
              <a:t>assembler</a:t>
            </a: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186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2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5A06C1-B571-4B6C-AF08-9A4A7831C710}"/>
              </a:ext>
            </a:extLst>
          </p:cNvPr>
          <p:cNvSpPr>
            <a:spLocks noGrp="1"/>
          </p:cNvSpPr>
          <p:nvPr>
            <p:ph idx="1"/>
          </p:nvPr>
        </p:nvSpPr>
        <p:spPr/>
        <p:txBody>
          <a:bodyPr/>
          <a:lstStyle/>
          <a:p>
            <a:r>
              <a:rPr lang="en-GB" dirty="0"/>
              <a:t>The principle operation of memory management is to bring processes into the main memory for execution by the processor</a:t>
            </a:r>
          </a:p>
          <a:p>
            <a:r>
              <a:rPr lang="en-GB" dirty="0"/>
              <a:t>In almost all multiprogramming systems this is known as virtual memory</a:t>
            </a:r>
          </a:p>
          <a:p>
            <a:r>
              <a:rPr lang="en-GB" dirty="0"/>
              <a:t>These are based off of two key features;</a:t>
            </a:r>
          </a:p>
          <a:p>
            <a:pPr lvl="1"/>
            <a:r>
              <a:rPr lang="en-GB" dirty="0"/>
              <a:t>Segmentation </a:t>
            </a:r>
          </a:p>
          <a:p>
            <a:pPr lvl="1"/>
            <a:r>
              <a:rPr lang="en-GB" dirty="0"/>
              <a:t>Paging</a:t>
            </a:r>
          </a:p>
          <a:p>
            <a:pPr lvl="1"/>
            <a:endParaRPr lang="en-GB" dirty="0"/>
          </a:p>
          <a:p>
            <a:r>
              <a:rPr lang="en-GB" dirty="0"/>
              <a:t>Firstly though we need to lay the groundwork of how we got to virtual memory. </a:t>
            </a:r>
          </a:p>
        </p:txBody>
      </p:sp>
      <p:sp>
        <p:nvSpPr>
          <p:cNvPr id="5" name="Rectangle 4">
            <a:extLst>
              <a:ext uri="{FF2B5EF4-FFF2-40B4-BE49-F238E27FC236}">
                <a16:creationId xmlns:a16="http://schemas.microsoft.com/office/drawing/2014/main" id="{4245C7C6-EC3A-4E17-A4C3-DBF5BFC2ED0A}"/>
              </a:ext>
            </a:extLst>
          </p:cNvPr>
          <p:cNvSpPr/>
          <p:nvPr/>
        </p:nvSpPr>
        <p:spPr>
          <a:xfrm>
            <a:off x="1160745" y="144431"/>
            <a:ext cx="322075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&lt;</a:t>
            </a:r>
            <a:r>
              <a:rPr kumimoji="0" lang="en-GB" sz="3200" b="1" i="0" u="none" strike="noStrike" kern="1200" cap="none" spc="0" normalizeH="0" baseline="30000" noProof="0" dirty="0">
                <a:ln>
                  <a:noFill/>
                </a:ln>
                <a:solidFill>
                  <a:srgbClr val="F1307C"/>
                </a:solidFill>
                <a:effectLst/>
                <a:uLnTx/>
                <a:uFillTx/>
                <a:latin typeface="Helvetica "/>
                <a:ea typeface="+mn-ea"/>
                <a:cs typeface="Gotham Book" pitchFamily="50" charset="0"/>
              </a:rPr>
              <a:t>Memory Partitioning</a:t>
            </a: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F7C2F94-0C60-4C2A-925B-40F40748540D}"/>
              </a:ext>
            </a:extLst>
          </p:cNvPr>
          <p:cNvSpPr>
            <a:spLocks noGrp="1"/>
          </p:cNvSpPr>
          <p:nvPr>
            <p:ph type="title"/>
          </p:nvPr>
        </p:nvSpPr>
        <p:spPr/>
        <p:txBody>
          <a:bodyPr/>
          <a:lstStyle/>
          <a:p>
            <a:endParaRPr lang="en-GB" dirty="0"/>
          </a:p>
        </p:txBody>
      </p:sp>
    </p:spTree>
    <p:extLst>
      <p:ext uri="{BB962C8B-B14F-4D97-AF65-F5344CB8AC3E}">
        <p14:creationId xmlns:p14="http://schemas.microsoft.com/office/powerpoint/2010/main" val="1239957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094E8-49C1-4568-8674-808A1B29299A}"/>
              </a:ext>
            </a:extLst>
          </p:cNvPr>
          <p:cNvSpPr>
            <a:spLocks noGrp="1"/>
          </p:cNvSpPr>
          <p:nvPr>
            <p:ph type="title"/>
          </p:nvPr>
        </p:nvSpPr>
        <p:spPr/>
        <p:txBody>
          <a:bodyPr/>
          <a:lstStyle/>
          <a:p>
            <a:endParaRPr lang="en-GB"/>
          </a:p>
        </p:txBody>
      </p:sp>
      <p:pic>
        <p:nvPicPr>
          <p:cNvPr id="7" name="Content Placeholder 6">
            <a:extLst>
              <a:ext uri="{FF2B5EF4-FFF2-40B4-BE49-F238E27FC236}">
                <a16:creationId xmlns:a16="http://schemas.microsoft.com/office/drawing/2014/main" id="{5134312B-14D7-4767-AAAB-8030CF812D96}"/>
              </a:ext>
            </a:extLst>
          </p:cNvPr>
          <p:cNvPicPr>
            <a:picLocks noGrp="1" noChangeAspect="1"/>
          </p:cNvPicPr>
          <p:nvPr>
            <p:ph idx="1"/>
          </p:nvPr>
        </p:nvPicPr>
        <p:blipFill>
          <a:blip r:embed="rId2"/>
          <a:stretch>
            <a:fillRect/>
          </a:stretch>
        </p:blipFill>
        <p:spPr>
          <a:xfrm>
            <a:off x="3243496" y="729205"/>
            <a:ext cx="5615496" cy="6153017"/>
          </a:xfrm>
        </p:spPr>
      </p:pic>
      <p:sp>
        <p:nvSpPr>
          <p:cNvPr id="5" name="Rectangle 4">
            <a:extLst>
              <a:ext uri="{FF2B5EF4-FFF2-40B4-BE49-F238E27FC236}">
                <a16:creationId xmlns:a16="http://schemas.microsoft.com/office/drawing/2014/main" id="{62AFB7DD-C939-4742-8E64-A89871030BA0}"/>
              </a:ext>
            </a:extLst>
          </p:cNvPr>
          <p:cNvSpPr/>
          <p:nvPr/>
        </p:nvSpPr>
        <p:spPr>
          <a:xfrm>
            <a:off x="1160745" y="144431"/>
            <a:ext cx="322075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&lt;</a:t>
            </a:r>
            <a:r>
              <a:rPr kumimoji="0" lang="en-GB" sz="3200" b="1" i="0" u="none" strike="noStrike" kern="1200" cap="none" spc="0" normalizeH="0" baseline="30000" noProof="0" dirty="0">
                <a:ln>
                  <a:noFill/>
                </a:ln>
                <a:solidFill>
                  <a:srgbClr val="F1307C"/>
                </a:solidFill>
                <a:effectLst/>
                <a:uLnTx/>
                <a:uFillTx/>
                <a:latin typeface="Helvetica "/>
                <a:ea typeface="+mn-ea"/>
                <a:cs typeface="Gotham Book" pitchFamily="50" charset="0"/>
              </a:rPr>
              <a:t>Memory Partitioning</a:t>
            </a: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2062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61DAC-FA31-4954-B8B5-AD8900AE2CAF}"/>
              </a:ext>
            </a:extLst>
          </p:cNvPr>
          <p:cNvSpPr>
            <a:spLocks noGrp="1"/>
          </p:cNvSpPr>
          <p:nvPr>
            <p:ph type="title"/>
          </p:nvPr>
        </p:nvSpPr>
        <p:spPr/>
        <p:txBody>
          <a:bodyPr/>
          <a:lstStyle/>
          <a:p>
            <a:r>
              <a:rPr lang="en-GB" dirty="0"/>
              <a:t>Placement algorithm Fixed</a:t>
            </a:r>
          </a:p>
        </p:txBody>
      </p:sp>
      <p:graphicFrame>
        <p:nvGraphicFramePr>
          <p:cNvPr id="4" name="Table 4">
            <a:extLst>
              <a:ext uri="{FF2B5EF4-FFF2-40B4-BE49-F238E27FC236}">
                <a16:creationId xmlns:a16="http://schemas.microsoft.com/office/drawing/2014/main" id="{0F44DFD0-A924-4554-8D4E-27D1CCCF7E8B}"/>
              </a:ext>
            </a:extLst>
          </p:cNvPr>
          <p:cNvGraphicFramePr>
            <a:graphicFrameLocks noGrp="1"/>
          </p:cNvGraphicFramePr>
          <p:nvPr>
            <p:ph idx="1"/>
            <p:extLst>
              <p:ext uri="{D42A27DB-BD31-4B8C-83A1-F6EECF244321}">
                <p14:modId xmlns:p14="http://schemas.microsoft.com/office/powerpoint/2010/main" val="1497196146"/>
              </p:ext>
            </p:extLst>
          </p:nvPr>
        </p:nvGraphicFramePr>
        <p:xfrm>
          <a:off x="838200" y="1825624"/>
          <a:ext cx="2085753" cy="4643359"/>
        </p:xfrm>
        <a:graphic>
          <a:graphicData uri="http://schemas.openxmlformats.org/drawingml/2006/table">
            <a:tbl>
              <a:tblPr firstRow="1" bandRow="1">
                <a:tableStyleId>{22838BEF-8BB2-4498-84A7-C5851F593DF1}</a:tableStyleId>
              </a:tblPr>
              <a:tblGrid>
                <a:gridCol w="2085753">
                  <a:extLst>
                    <a:ext uri="{9D8B030D-6E8A-4147-A177-3AD203B41FA5}">
                      <a16:colId xmlns:a16="http://schemas.microsoft.com/office/drawing/2014/main" val="2527597384"/>
                    </a:ext>
                  </a:extLst>
                </a:gridCol>
              </a:tblGrid>
              <a:tr h="571897">
                <a:tc>
                  <a:txBody>
                    <a:bodyPr/>
                    <a:lstStyle/>
                    <a:p>
                      <a:pPr algn="ctr"/>
                      <a:r>
                        <a:rPr lang="en-GB" dirty="0"/>
                        <a:t>Operating system</a:t>
                      </a:r>
                    </a:p>
                    <a:p>
                      <a:pPr algn="ctr"/>
                      <a:r>
                        <a:rPr lang="en-GB" dirty="0"/>
                        <a:t>8M</a:t>
                      </a:r>
                    </a:p>
                  </a:txBody>
                  <a:tcPr/>
                </a:tc>
                <a:extLst>
                  <a:ext uri="{0D108BD9-81ED-4DB2-BD59-A6C34878D82A}">
                    <a16:rowId xmlns:a16="http://schemas.microsoft.com/office/drawing/2014/main" val="848881436"/>
                  </a:ext>
                </a:extLst>
              </a:tr>
              <a:tr h="571897">
                <a:tc>
                  <a:txBody>
                    <a:bodyPr/>
                    <a:lstStyle/>
                    <a:p>
                      <a:pPr algn="ctr"/>
                      <a:r>
                        <a:rPr lang="en-GB" dirty="0"/>
                        <a:t>8M</a:t>
                      </a:r>
                    </a:p>
                  </a:txBody>
                  <a:tcPr/>
                </a:tc>
                <a:extLst>
                  <a:ext uri="{0D108BD9-81ED-4DB2-BD59-A6C34878D82A}">
                    <a16:rowId xmlns:a16="http://schemas.microsoft.com/office/drawing/2014/main" val="2967965928"/>
                  </a:ext>
                </a:extLst>
              </a:tr>
              <a:tr h="571897">
                <a:tc>
                  <a:txBody>
                    <a:bodyPr/>
                    <a:lstStyle/>
                    <a:p>
                      <a:pPr algn="ctr"/>
                      <a:r>
                        <a:rPr lang="en-GB" dirty="0"/>
                        <a:t>8M</a:t>
                      </a:r>
                    </a:p>
                  </a:txBody>
                  <a:tcPr/>
                </a:tc>
                <a:extLst>
                  <a:ext uri="{0D108BD9-81ED-4DB2-BD59-A6C34878D82A}">
                    <a16:rowId xmlns:a16="http://schemas.microsoft.com/office/drawing/2014/main" val="3644365881"/>
                  </a:ext>
                </a:extLst>
              </a:tr>
              <a:tr h="571897">
                <a:tc>
                  <a:txBody>
                    <a:bodyPr/>
                    <a:lstStyle/>
                    <a:p>
                      <a:pPr algn="ctr"/>
                      <a:r>
                        <a:rPr lang="en-GB" dirty="0"/>
                        <a:t>8M</a:t>
                      </a:r>
                    </a:p>
                  </a:txBody>
                  <a:tcPr/>
                </a:tc>
                <a:extLst>
                  <a:ext uri="{0D108BD9-81ED-4DB2-BD59-A6C34878D82A}">
                    <a16:rowId xmlns:a16="http://schemas.microsoft.com/office/drawing/2014/main" val="2077984913"/>
                  </a:ext>
                </a:extLst>
              </a:tr>
              <a:tr h="571897">
                <a:tc>
                  <a:txBody>
                    <a:bodyPr/>
                    <a:lstStyle/>
                    <a:p>
                      <a:pPr algn="ctr"/>
                      <a:r>
                        <a:rPr lang="en-GB" dirty="0"/>
                        <a:t>8M</a:t>
                      </a:r>
                    </a:p>
                  </a:txBody>
                  <a:tcPr/>
                </a:tc>
                <a:extLst>
                  <a:ext uri="{0D108BD9-81ED-4DB2-BD59-A6C34878D82A}">
                    <a16:rowId xmlns:a16="http://schemas.microsoft.com/office/drawing/2014/main" val="1020185683"/>
                  </a:ext>
                </a:extLst>
              </a:tr>
              <a:tr h="571897">
                <a:tc>
                  <a:txBody>
                    <a:bodyPr/>
                    <a:lstStyle/>
                    <a:p>
                      <a:pPr algn="ctr"/>
                      <a:r>
                        <a:rPr lang="en-GB" dirty="0"/>
                        <a:t>8M</a:t>
                      </a:r>
                    </a:p>
                  </a:txBody>
                  <a:tcPr/>
                </a:tc>
                <a:extLst>
                  <a:ext uri="{0D108BD9-81ED-4DB2-BD59-A6C34878D82A}">
                    <a16:rowId xmlns:a16="http://schemas.microsoft.com/office/drawing/2014/main" val="2490991553"/>
                  </a:ext>
                </a:extLst>
              </a:tr>
              <a:tr h="571897">
                <a:tc>
                  <a:txBody>
                    <a:bodyPr/>
                    <a:lstStyle/>
                    <a:p>
                      <a:pPr algn="ctr"/>
                      <a:r>
                        <a:rPr lang="en-GB" dirty="0"/>
                        <a:t>8M</a:t>
                      </a:r>
                    </a:p>
                  </a:txBody>
                  <a:tcPr/>
                </a:tc>
                <a:extLst>
                  <a:ext uri="{0D108BD9-81ED-4DB2-BD59-A6C34878D82A}">
                    <a16:rowId xmlns:a16="http://schemas.microsoft.com/office/drawing/2014/main" val="1817750017"/>
                  </a:ext>
                </a:extLst>
              </a:tr>
              <a:tr h="571897">
                <a:tc>
                  <a:txBody>
                    <a:bodyPr/>
                    <a:lstStyle/>
                    <a:p>
                      <a:pPr algn="ctr"/>
                      <a:r>
                        <a:rPr lang="en-GB" dirty="0"/>
                        <a:t>8M</a:t>
                      </a:r>
                    </a:p>
                  </a:txBody>
                  <a:tcPr/>
                </a:tc>
                <a:extLst>
                  <a:ext uri="{0D108BD9-81ED-4DB2-BD59-A6C34878D82A}">
                    <a16:rowId xmlns:a16="http://schemas.microsoft.com/office/drawing/2014/main" val="4089289102"/>
                  </a:ext>
                </a:extLst>
              </a:tr>
            </a:tbl>
          </a:graphicData>
        </a:graphic>
      </p:graphicFrame>
      <p:graphicFrame>
        <p:nvGraphicFramePr>
          <p:cNvPr id="5" name="Table 4">
            <a:extLst>
              <a:ext uri="{FF2B5EF4-FFF2-40B4-BE49-F238E27FC236}">
                <a16:creationId xmlns:a16="http://schemas.microsoft.com/office/drawing/2014/main" id="{EBFAC496-B8ED-4BE2-8D6F-4ADD08640E2A}"/>
              </a:ext>
            </a:extLst>
          </p:cNvPr>
          <p:cNvGraphicFramePr>
            <a:graphicFrameLocks/>
          </p:cNvGraphicFramePr>
          <p:nvPr>
            <p:extLst>
              <p:ext uri="{D42A27DB-BD31-4B8C-83A1-F6EECF244321}">
                <p14:modId xmlns:p14="http://schemas.microsoft.com/office/powerpoint/2010/main" val="2131863843"/>
              </p:ext>
            </p:extLst>
          </p:nvPr>
        </p:nvGraphicFramePr>
        <p:xfrm>
          <a:off x="3180907" y="1825622"/>
          <a:ext cx="2085753" cy="4643360"/>
        </p:xfrm>
        <a:graphic>
          <a:graphicData uri="http://schemas.openxmlformats.org/drawingml/2006/table">
            <a:tbl>
              <a:tblPr firstRow="1" bandRow="1">
                <a:tableStyleId>{22838BEF-8BB2-4498-84A7-C5851F593DF1}</a:tableStyleId>
              </a:tblPr>
              <a:tblGrid>
                <a:gridCol w="2085753">
                  <a:extLst>
                    <a:ext uri="{9D8B030D-6E8A-4147-A177-3AD203B41FA5}">
                      <a16:colId xmlns:a16="http://schemas.microsoft.com/office/drawing/2014/main" val="2527597384"/>
                    </a:ext>
                  </a:extLst>
                </a:gridCol>
              </a:tblGrid>
              <a:tr h="857753">
                <a:tc>
                  <a:txBody>
                    <a:bodyPr/>
                    <a:lstStyle/>
                    <a:p>
                      <a:pPr algn="ctr"/>
                      <a:r>
                        <a:rPr lang="en-GB" dirty="0"/>
                        <a:t>Operating system</a:t>
                      </a:r>
                    </a:p>
                    <a:p>
                      <a:pPr algn="ctr"/>
                      <a:r>
                        <a:rPr lang="en-GB" dirty="0"/>
                        <a:t>8M</a:t>
                      </a:r>
                    </a:p>
                  </a:txBody>
                  <a:tcPr/>
                </a:tc>
                <a:extLst>
                  <a:ext uri="{0D108BD9-81ED-4DB2-BD59-A6C34878D82A}">
                    <a16:rowId xmlns:a16="http://schemas.microsoft.com/office/drawing/2014/main" val="848881436"/>
                  </a:ext>
                </a:extLst>
              </a:tr>
              <a:tr h="398824">
                <a:tc>
                  <a:txBody>
                    <a:bodyPr/>
                    <a:lstStyle/>
                    <a:p>
                      <a:pPr algn="ctr"/>
                      <a:r>
                        <a:rPr lang="en-GB" dirty="0"/>
                        <a:t>2M</a:t>
                      </a:r>
                    </a:p>
                  </a:txBody>
                  <a:tcPr/>
                </a:tc>
                <a:extLst>
                  <a:ext uri="{0D108BD9-81ED-4DB2-BD59-A6C34878D82A}">
                    <a16:rowId xmlns:a16="http://schemas.microsoft.com/office/drawing/2014/main" val="2967965928"/>
                  </a:ext>
                </a:extLst>
              </a:tr>
              <a:tr h="398824">
                <a:tc>
                  <a:txBody>
                    <a:bodyPr/>
                    <a:lstStyle/>
                    <a:p>
                      <a:pPr algn="ctr"/>
                      <a:r>
                        <a:rPr lang="en-GB" dirty="0"/>
                        <a:t>4M</a:t>
                      </a:r>
                    </a:p>
                  </a:txBody>
                  <a:tcPr/>
                </a:tc>
                <a:extLst>
                  <a:ext uri="{0D108BD9-81ED-4DB2-BD59-A6C34878D82A}">
                    <a16:rowId xmlns:a16="http://schemas.microsoft.com/office/drawing/2014/main" val="3644365881"/>
                  </a:ext>
                </a:extLst>
              </a:tr>
              <a:tr h="435247">
                <a:tc>
                  <a:txBody>
                    <a:bodyPr/>
                    <a:lstStyle/>
                    <a:p>
                      <a:pPr algn="ctr"/>
                      <a:r>
                        <a:rPr lang="en-GB" dirty="0"/>
                        <a:t>6M</a:t>
                      </a:r>
                    </a:p>
                  </a:txBody>
                  <a:tcPr/>
                </a:tc>
                <a:extLst>
                  <a:ext uri="{0D108BD9-81ED-4DB2-BD59-A6C34878D82A}">
                    <a16:rowId xmlns:a16="http://schemas.microsoft.com/office/drawing/2014/main" val="2077984913"/>
                  </a:ext>
                </a:extLst>
              </a:tr>
              <a:tr h="533010">
                <a:tc>
                  <a:txBody>
                    <a:bodyPr/>
                    <a:lstStyle/>
                    <a:p>
                      <a:pPr algn="ctr"/>
                      <a:r>
                        <a:rPr lang="en-GB" dirty="0"/>
                        <a:t>8M</a:t>
                      </a:r>
                    </a:p>
                  </a:txBody>
                  <a:tcPr/>
                </a:tc>
                <a:extLst>
                  <a:ext uri="{0D108BD9-81ED-4DB2-BD59-A6C34878D82A}">
                    <a16:rowId xmlns:a16="http://schemas.microsoft.com/office/drawing/2014/main" val="1020185683"/>
                  </a:ext>
                </a:extLst>
              </a:tr>
              <a:tr h="486936">
                <a:tc>
                  <a:txBody>
                    <a:bodyPr/>
                    <a:lstStyle/>
                    <a:p>
                      <a:pPr algn="ctr"/>
                      <a:r>
                        <a:rPr lang="en-GB" dirty="0"/>
                        <a:t>8M</a:t>
                      </a:r>
                    </a:p>
                  </a:txBody>
                  <a:tcPr/>
                </a:tc>
                <a:extLst>
                  <a:ext uri="{0D108BD9-81ED-4DB2-BD59-A6C34878D82A}">
                    <a16:rowId xmlns:a16="http://schemas.microsoft.com/office/drawing/2014/main" val="2490991553"/>
                  </a:ext>
                </a:extLst>
              </a:tr>
              <a:tr h="766383">
                <a:tc>
                  <a:txBody>
                    <a:bodyPr/>
                    <a:lstStyle/>
                    <a:p>
                      <a:pPr algn="ctr"/>
                      <a:r>
                        <a:rPr lang="en-GB" dirty="0"/>
                        <a:t>12M</a:t>
                      </a:r>
                    </a:p>
                  </a:txBody>
                  <a:tcPr/>
                </a:tc>
                <a:extLst>
                  <a:ext uri="{0D108BD9-81ED-4DB2-BD59-A6C34878D82A}">
                    <a16:rowId xmlns:a16="http://schemas.microsoft.com/office/drawing/2014/main" val="1817750017"/>
                  </a:ext>
                </a:extLst>
              </a:tr>
              <a:tr h="766383">
                <a:tc>
                  <a:txBody>
                    <a:bodyPr/>
                    <a:lstStyle/>
                    <a:p>
                      <a:pPr algn="ctr"/>
                      <a:r>
                        <a:rPr lang="en-GB" dirty="0"/>
                        <a:t>16M</a:t>
                      </a:r>
                    </a:p>
                  </a:txBody>
                  <a:tcPr/>
                </a:tc>
                <a:extLst>
                  <a:ext uri="{0D108BD9-81ED-4DB2-BD59-A6C34878D82A}">
                    <a16:rowId xmlns:a16="http://schemas.microsoft.com/office/drawing/2014/main" val="4089289102"/>
                  </a:ext>
                </a:extLst>
              </a:tr>
            </a:tbl>
          </a:graphicData>
        </a:graphic>
      </p:graphicFrame>
      <p:sp>
        <p:nvSpPr>
          <p:cNvPr id="6" name="TextBox 5">
            <a:extLst>
              <a:ext uri="{FF2B5EF4-FFF2-40B4-BE49-F238E27FC236}">
                <a16:creationId xmlns:a16="http://schemas.microsoft.com/office/drawing/2014/main" id="{10E56227-E847-4285-8840-33FC75F16585}"/>
              </a:ext>
            </a:extLst>
          </p:cNvPr>
          <p:cNvSpPr txBox="1"/>
          <p:nvPr/>
        </p:nvSpPr>
        <p:spPr>
          <a:xfrm>
            <a:off x="5369442" y="1825622"/>
            <a:ext cx="5984358" cy="3693319"/>
          </a:xfrm>
          <a:prstGeom prst="rect">
            <a:avLst/>
          </a:prstGeom>
          <a:noFill/>
        </p:spPr>
        <p:txBody>
          <a:bodyPr wrap="square" rtlCol="0">
            <a:spAutoFit/>
          </a:bodyPr>
          <a:lstStyle/>
          <a:p>
            <a:pPr marL="285750" indent="-285750">
              <a:buFont typeface="Arial" panose="020B0604020202020204" pitchFamily="34" charset="0"/>
              <a:buChar char="•"/>
            </a:pPr>
            <a:r>
              <a:rPr lang="en-GB" dirty="0"/>
              <a:t>With equal size partitions the placement process in memory is trivial. </a:t>
            </a:r>
          </a:p>
          <a:p>
            <a:endParaRPr lang="en-GB" dirty="0"/>
          </a:p>
          <a:p>
            <a:pPr marL="285750" indent="-285750">
              <a:buFont typeface="Arial" panose="020B0604020202020204" pitchFamily="34" charset="0"/>
              <a:buChar char="•"/>
            </a:pPr>
            <a:r>
              <a:rPr lang="en-GB" dirty="0"/>
              <a:t>If a partition is available a process can be loaded into it.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If all partitions are occupied with process that are not ready to run, we swap one out.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With unequal size partitions there are two possible ways to assign processes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Simple way is to assign each process to the smallest partition it will fit. </a:t>
            </a:r>
          </a:p>
        </p:txBody>
      </p:sp>
      <p:sp>
        <p:nvSpPr>
          <p:cNvPr id="3" name="Rectangle 2">
            <a:extLst>
              <a:ext uri="{FF2B5EF4-FFF2-40B4-BE49-F238E27FC236}">
                <a16:creationId xmlns:a16="http://schemas.microsoft.com/office/drawing/2014/main" id="{F05CA4E2-154F-43C2-AE68-24AFB5D7BD7C}"/>
              </a:ext>
            </a:extLst>
          </p:cNvPr>
          <p:cNvSpPr/>
          <p:nvPr/>
        </p:nvSpPr>
        <p:spPr>
          <a:xfrm>
            <a:off x="1160745" y="144431"/>
            <a:ext cx="404149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&lt;</a:t>
            </a:r>
            <a:r>
              <a:rPr kumimoji="0" lang="en-GB" sz="3200" b="1" i="0" u="none" strike="noStrike" kern="1200" cap="none" spc="0" normalizeH="0" baseline="30000" noProof="0" dirty="0">
                <a:ln>
                  <a:noFill/>
                </a:ln>
                <a:solidFill>
                  <a:srgbClr val="F1307C"/>
                </a:solidFill>
                <a:effectLst/>
                <a:uLnTx/>
                <a:uFillTx/>
                <a:latin typeface="Helvetica "/>
                <a:ea typeface="+mn-ea"/>
                <a:cs typeface="Gotham Book" pitchFamily="50" charset="0"/>
              </a:rPr>
              <a:t>Fixed algorithm placement</a:t>
            </a: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3392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AB475-6174-4B17-8086-BF037F8733D1}"/>
              </a:ext>
            </a:extLst>
          </p:cNvPr>
          <p:cNvSpPr>
            <a:spLocks noGrp="1"/>
          </p:cNvSpPr>
          <p:nvPr>
            <p:ph type="title"/>
          </p:nvPr>
        </p:nvSpPr>
        <p:spPr/>
        <p:txBody>
          <a:bodyPr/>
          <a:lstStyle/>
          <a:p>
            <a:r>
              <a:rPr lang="en-GB" dirty="0"/>
              <a:t>Placement algorithm Fixed</a:t>
            </a:r>
          </a:p>
        </p:txBody>
      </p:sp>
      <p:graphicFrame>
        <p:nvGraphicFramePr>
          <p:cNvPr id="5" name="Table 4">
            <a:extLst>
              <a:ext uri="{FF2B5EF4-FFF2-40B4-BE49-F238E27FC236}">
                <a16:creationId xmlns:a16="http://schemas.microsoft.com/office/drawing/2014/main" id="{E4919B25-2732-407A-8609-77405B303D38}"/>
              </a:ext>
            </a:extLst>
          </p:cNvPr>
          <p:cNvGraphicFramePr>
            <a:graphicFrameLocks/>
          </p:cNvGraphicFramePr>
          <p:nvPr>
            <p:extLst>
              <p:ext uri="{D42A27DB-BD31-4B8C-83A1-F6EECF244321}">
                <p14:modId xmlns:p14="http://schemas.microsoft.com/office/powerpoint/2010/main" val="2184629356"/>
              </p:ext>
            </p:extLst>
          </p:nvPr>
        </p:nvGraphicFramePr>
        <p:xfrm>
          <a:off x="9268047" y="1797567"/>
          <a:ext cx="2085753" cy="4643360"/>
        </p:xfrm>
        <a:graphic>
          <a:graphicData uri="http://schemas.openxmlformats.org/drawingml/2006/table">
            <a:tbl>
              <a:tblPr firstRow="1" bandRow="1">
                <a:tableStyleId>{22838BEF-8BB2-4498-84A7-C5851F593DF1}</a:tableStyleId>
              </a:tblPr>
              <a:tblGrid>
                <a:gridCol w="2085753">
                  <a:extLst>
                    <a:ext uri="{9D8B030D-6E8A-4147-A177-3AD203B41FA5}">
                      <a16:colId xmlns:a16="http://schemas.microsoft.com/office/drawing/2014/main" val="2527597384"/>
                    </a:ext>
                  </a:extLst>
                </a:gridCol>
              </a:tblGrid>
              <a:tr h="857753">
                <a:tc>
                  <a:txBody>
                    <a:bodyPr/>
                    <a:lstStyle/>
                    <a:p>
                      <a:pPr algn="ctr"/>
                      <a:r>
                        <a:rPr lang="en-GB" dirty="0"/>
                        <a:t>Operating system</a:t>
                      </a:r>
                    </a:p>
                    <a:p>
                      <a:pPr algn="ctr"/>
                      <a:r>
                        <a:rPr lang="en-GB" dirty="0"/>
                        <a:t>8M</a:t>
                      </a:r>
                    </a:p>
                  </a:txBody>
                  <a:tcPr/>
                </a:tc>
                <a:extLst>
                  <a:ext uri="{0D108BD9-81ED-4DB2-BD59-A6C34878D82A}">
                    <a16:rowId xmlns:a16="http://schemas.microsoft.com/office/drawing/2014/main" val="848881436"/>
                  </a:ext>
                </a:extLst>
              </a:tr>
              <a:tr h="398824">
                <a:tc>
                  <a:txBody>
                    <a:bodyPr/>
                    <a:lstStyle/>
                    <a:p>
                      <a:pPr algn="ctr"/>
                      <a:r>
                        <a:rPr lang="en-GB" dirty="0"/>
                        <a:t>2M</a:t>
                      </a:r>
                    </a:p>
                  </a:txBody>
                  <a:tcPr/>
                </a:tc>
                <a:extLst>
                  <a:ext uri="{0D108BD9-81ED-4DB2-BD59-A6C34878D82A}">
                    <a16:rowId xmlns:a16="http://schemas.microsoft.com/office/drawing/2014/main" val="2967965928"/>
                  </a:ext>
                </a:extLst>
              </a:tr>
              <a:tr h="398824">
                <a:tc>
                  <a:txBody>
                    <a:bodyPr/>
                    <a:lstStyle/>
                    <a:p>
                      <a:pPr algn="ctr"/>
                      <a:r>
                        <a:rPr lang="en-GB" dirty="0"/>
                        <a:t>4M</a:t>
                      </a:r>
                    </a:p>
                  </a:txBody>
                  <a:tcPr/>
                </a:tc>
                <a:extLst>
                  <a:ext uri="{0D108BD9-81ED-4DB2-BD59-A6C34878D82A}">
                    <a16:rowId xmlns:a16="http://schemas.microsoft.com/office/drawing/2014/main" val="3644365881"/>
                  </a:ext>
                </a:extLst>
              </a:tr>
              <a:tr h="435247">
                <a:tc>
                  <a:txBody>
                    <a:bodyPr/>
                    <a:lstStyle/>
                    <a:p>
                      <a:pPr algn="ctr"/>
                      <a:r>
                        <a:rPr lang="en-GB" dirty="0"/>
                        <a:t>6M</a:t>
                      </a:r>
                    </a:p>
                  </a:txBody>
                  <a:tcPr/>
                </a:tc>
                <a:extLst>
                  <a:ext uri="{0D108BD9-81ED-4DB2-BD59-A6C34878D82A}">
                    <a16:rowId xmlns:a16="http://schemas.microsoft.com/office/drawing/2014/main" val="2077984913"/>
                  </a:ext>
                </a:extLst>
              </a:tr>
              <a:tr h="533010">
                <a:tc>
                  <a:txBody>
                    <a:bodyPr/>
                    <a:lstStyle/>
                    <a:p>
                      <a:pPr algn="ctr"/>
                      <a:r>
                        <a:rPr lang="en-GB" dirty="0"/>
                        <a:t>8M</a:t>
                      </a:r>
                    </a:p>
                  </a:txBody>
                  <a:tcPr/>
                </a:tc>
                <a:extLst>
                  <a:ext uri="{0D108BD9-81ED-4DB2-BD59-A6C34878D82A}">
                    <a16:rowId xmlns:a16="http://schemas.microsoft.com/office/drawing/2014/main" val="1020185683"/>
                  </a:ext>
                </a:extLst>
              </a:tr>
              <a:tr h="486936">
                <a:tc>
                  <a:txBody>
                    <a:bodyPr/>
                    <a:lstStyle/>
                    <a:p>
                      <a:pPr algn="ctr"/>
                      <a:r>
                        <a:rPr lang="en-GB" dirty="0"/>
                        <a:t>8M</a:t>
                      </a:r>
                    </a:p>
                  </a:txBody>
                  <a:tcPr/>
                </a:tc>
                <a:extLst>
                  <a:ext uri="{0D108BD9-81ED-4DB2-BD59-A6C34878D82A}">
                    <a16:rowId xmlns:a16="http://schemas.microsoft.com/office/drawing/2014/main" val="2490991553"/>
                  </a:ext>
                </a:extLst>
              </a:tr>
              <a:tr h="766383">
                <a:tc>
                  <a:txBody>
                    <a:bodyPr/>
                    <a:lstStyle/>
                    <a:p>
                      <a:pPr algn="ctr"/>
                      <a:r>
                        <a:rPr lang="en-GB" dirty="0"/>
                        <a:t>12M</a:t>
                      </a:r>
                    </a:p>
                  </a:txBody>
                  <a:tcPr/>
                </a:tc>
                <a:extLst>
                  <a:ext uri="{0D108BD9-81ED-4DB2-BD59-A6C34878D82A}">
                    <a16:rowId xmlns:a16="http://schemas.microsoft.com/office/drawing/2014/main" val="1817750017"/>
                  </a:ext>
                </a:extLst>
              </a:tr>
              <a:tr h="766383">
                <a:tc>
                  <a:txBody>
                    <a:bodyPr/>
                    <a:lstStyle/>
                    <a:p>
                      <a:pPr algn="ctr"/>
                      <a:r>
                        <a:rPr lang="en-GB" dirty="0"/>
                        <a:t>16M</a:t>
                      </a:r>
                    </a:p>
                  </a:txBody>
                  <a:tcPr/>
                </a:tc>
                <a:extLst>
                  <a:ext uri="{0D108BD9-81ED-4DB2-BD59-A6C34878D82A}">
                    <a16:rowId xmlns:a16="http://schemas.microsoft.com/office/drawing/2014/main" val="4089289102"/>
                  </a:ext>
                </a:extLst>
              </a:tr>
            </a:tbl>
          </a:graphicData>
        </a:graphic>
      </p:graphicFrame>
      <p:graphicFrame>
        <p:nvGraphicFramePr>
          <p:cNvPr id="7" name="Table 6">
            <a:extLst>
              <a:ext uri="{FF2B5EF4-FFF2-40B4-BE49-F238E27FC236}">
                <a16:creationId xmlns:a16="http://schemas.microsoft.com/office/drawing/2014/main" id="{1AA7E1C7-D970-4D1C-892C-4588B6FEAC81}"/>
              </a:ext>
            </a:extLst>
          </p:cNvPr>
          <p:cNvGraphicFramePr>
            <a:graphicFrameLocks/>
          </p:cNvGraphicFramePr>
          <p:nvPr>
            <p:extLst>
              <p:ext uri="{D42A27DB-BD31-4B8C-83A1-F6EECF244321}">
                <p14:modId xmlns:p14="http://schemas.microsoft.com/office/powerpoint/2010/main" val="3275728240"/>
              </p:ext>
            </p:extLst>
          </p:nvPr>
        </p:nvGraphicFramePr>
        <p:xfrm>
          <a:off x="3906987" y="1795519"/>
          <a:ext cx="2085753" cy="4643360"/>
        </p:xfrm>
        <a:graphic>
          <a:graphicData uri="http://schemas.openxmlformats.org/drawingml/2006/table">
            <a:tbl>
              <a:tblPr firstRow="1" bandRow="1">
                <a:tableStyleId>{22838BEF-8BB2-4498-84A7-C5851F593DF1}</a:tableStyleId>
              </a:tblPr>
              <a:tblGrid>
                <a:gridCol w="2085753">
                  <a:extLst>
                    <a:ext uri="{9D8B030D-6E8A-4147-A177-3AD203B41FA5}">
                      <a16:colId xmlns:a16="http://schemas.microsoft.com/office/drawing/2014/main" val="2527597384"/>
                    </a:ext>
                  </a:extLst>
                </a:gridCol>
              </a:tblGrid>
              <a:tr h="857753">
                <a:tc>
                  <a:txBody>
                    <a:bodyPr/>
                    <a:lstStyle/>
                    <a:p>
                      <a:pPr algn="ctr"/>
                      <a:r>
                        <a:rPr lang="en-GB" dirty="0"/>
                        <a:t>Operating system</a:t>
                      </a:r>
                    </a:p>
                    <a:p>
                      <a:pPr algn="ctr"/>
                      <a:r>
                        <a:rPr lang="en-GB" dirty="0"/>
                        <a:t>8M</a:t>
                      </a:r>
                    </a:p>
                  </a:txBody>
                  <a:tcPr/>
                </a:tc>
                <a:extLst>
                  <a:ext uri="{0D108BD9-81ED-4DB2-BD59-A6C34878D82A}">
                    <a16:rowId xmlns:a16="http://schemas.microsoft.com/office/drawing/2014/main" val="848881436"/>
                  </a:ext>
                </a:extLst>
              </a:tr>
              <a:tr h="398824">
                <a:tc>
                  <a:txBody>
                    <a:bodyPr/>
                    <a:lstStyle/>
                    <a:p>
                      <a:pPr algn="ctr"/>
                      <a:r>
                        <a:rPr lang="en-GB" dirty="0"/>
                        <a:t>2M</a:t>
                      </a:r>
                    </a:p>
                  </a:txBody>
                  <a:tcPr/>
                </a:tc>
                <a:extLst>
                  <a:ext uri="{0D108BD9-81ED-4DB2-BD59-A6C34878D82A}">
                    <a16:rowId xmlns:a16="http://schemas.microsoft.com/office/drawing/2014/main" val="2967965928"/>
                  </a:ext>
                </a:extLst>
              </a:tr>
              <a:tr h="398824">
                <a:tc>
                  <a:txBody>
                    <a:bodyPr/>
                    <a:lstStyle/>
                    <a:p>
                      <a:pPr algn="ctr"/>
                      <a:r>
                        <a:rPr lang="en-GB" dirty="0"/>
                        <a:t>4M</a:t>
                      </a:r>
                    </a:p>
                  </a:txBody>
                  <a:tcPr/>
                </a:tc>
                <a:extLst>
                  <a:ext uri="{0D108BD9-81ED-4DB2-BD59-A6C34878D82A}">
                    <a16:rowId xmlns:a16="http://schemas.microsoft.com/office/drawing/2014/main" val="3644365881"/>
                  </a:ext>
                </a:extLst>
              </a:tr>
              <a:tr h="435247">
                <a:tc>
                  <a:txBody>
                    <a:bodyPr/>
                    <a:lstStyle/>
                    <a:p>
                      <a:pPr algn="ctr"/>
                      <a:r>
                        <a:rPr lang="en-GB" dirty="0"/>
                        <a:t>6M</a:t>
                      </a:r>
                    </a:p>
                  </a:txBody>
                  <a:tcPr/>
                </a:tc>
                <a:extLst>
                  <a:ext uri="{0D108BD9-81ED-4DB2-BD59-A6C34878D82A}">
                    <a16:rowId xmlns:a16="http://schemas.microsoft.com/office/drawing/2014/main" val="2077984913"/>
                  </a:ext>
                </a:extLst>
              </a:tr>
              <a:tr h="533010">
                <a:tc>
                  <a:txBody>
                    <a:bodyPr/>
                    <a:lstStyle/>
                    <a:p>
                      <a:pPr algn="ctr"/>
                      <a:r>
                        <a:rPr lang="en-GB" dirty="0"/>
                        <a:t>8M</a:t>
                      </a:r>
                    </a:p>
                  </a:txBody>
                  <a:tcPr/>
                </a:tc>
                <a:extLst>
                  <a:ext uri="{0D108BD9-81ED-4DB2-BD59-A6C34878D82A}">
                    <a16:rowId xmlns:a16="http://schemas.microsoft.com/office/drawing/2014/main" val="1020185683"/>
                  </a:ext>
                </a:extLst>
              </a:tr>
              <a:tr h="486936">
                <a:tc>
                  <a:txBody>
                    <a:bodyPr/>
                    <a:lstStyle/>
                    <a:p>
                      <a:pPr algn="ctr"/>
                      <a:r>
                        <a:rPr lang="en-GB" dirty="0"/>
                        <a:t>8M</a:t>
                      </a:r>
                    </a:p>
                  </a:txBody>
                  <a:tcPr/>
                </a:tc>
                <a:extLst>
                  <a:ext uri="{0D108BD9-81ED-4DB2-BD59-A6C34878D82A}">
                    <a16:rowId xmlns:a16="http://schemas.microsoft.com/office/drawing/2014/main" val="2490991553"/>
                  </a:ext>
                </a:extLst>
              </a:tr>
              <a:tr h="766383">
                <a:tc>
                  <a:txBody>
                    <a:bodyPr/>
                    <a:lstStyle/>
                    <a:p>
                      <a:pPr algn="ctr"/>
                      <a:r>
                        <a:rPr lang="en-GB" dirty="0"/>
                        <a:t>12M</a:t>
                      </a:r>
                    </a:p>
                  </a:txBody>
                  <a:tcPr/>
                </a:tc>
                <a:extLst>
                  <a:ext uri="{0D108BD9-81ED-4DB2-BD59-A6C34878D82A}">
                    <a16:rowId xmlns:a16="http://schemas.microsoft.com/office/drawing/2014/main" val="1817750017"/>
                  </a:ext>
                </a:extLst>
              </a:tr>
              <a:tr h="766383">
                <a:tc>
                  <a:txBody>
                    <a:bodyPr/>
                    <a:lstStyle/>
                    <a:p>
                      <a:pPr algn="ctr"/>
                      <a:r>
                        <a:rPr lang="en-GB" dirty="0"/>
                        <a:t>16M</a:t>
                      </a:r>
                    </a:p>
                  </a:txBody>
                  <a:tcPr/>
                </a:tc>
                <a:extLst>
                  <a:ext uri="{0D108BD9-81ED-4DB2-BD59-A6C34878D82A}">
                    <a16:rowId xmlns:a16="http://schemas.microsoft.com/office/drawing/2014/main" val="4089289102"/>
                  </a:ext>
                </a:extLst>
              </a:tr>
            </a:tbl>
          </a:graphicData>
        </a:graphic>
      </p:graphicFrame>
      <p:sp>
        <p:nvSpPr>
          <p:cNvPr id="8" name="Rectangle: Rounded Corners 7">
            <a:extLst>
              <a:ext uri="{FF2B5EF4-FFF2-40B4-BE49-F238E27FC236}">
                <a16:creationId xmlns:a16="http://schemas.microsoft.com/office/drawing/2014/main" id="{BC0FEAD2-0CD8-4ADD-9F7E-6BDA1EFA0858}"/>
              </a:ext>
            </a:extLst>
          </p:cNvPr>
          <p:cNvSpPr/>
          <p:nvPr/>
        </p:nvSpPr>
        <p:spPr>
          <a:xfrm>
            <a:off x="8317" y="4065209"/>
            <a:ext cx="1748170" cy="4306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New processes</a:t>
            </a:r>
          </a:p>
        </p:txBody>
      </p:sp>
      <p:sp>
        <p:nvSpPr>
          <p:cNvPr id="10" name="Rectangle: Rounded Corners 9">
            <a:extLst>
              <a:ext uri="{FF2B5EF4-FFF2-40B4-BE49-F238E27FC236}">
                <a16:creationId xmlns:a16="http://schemas.microsoft.com/office/drawing/2014/main" id="{FDF41EA4-267A-4F0D-BE8E-86315CB98B05}"/>
              </a:ext>
            </a:extLst>
          </p:cNvPr>
          <p:cNvSpPr/>
          <p:nvPr/>
        </p:nvSpPr>
        <p:spPr>
          <a:xfrm>
            <a:off x="6199262" y="3181173"/>
            <a:ext cx="1748170" cy="4306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New processes</a:t>
            </a:r>
          </a:p>
        </p:txBody>
      </p:sp>
      <p:graphicFrame>
        <p:nvGraphicFramePr>
          <p:cNvPr id="11" name="Table 11">
            <a:extLst>
              <a:ext uri="{FF2B5EF4-FFF2-40B4-BE49-F238E27FC236}">
                <a16:creationId xmlns:a16="http://schemas.microsoft.com/office/drawing/2014/main" id="{88C7B7F7-56DA-4493-8CCF-140EC83BF9E3}"/>
              </a:ext>
            </a:extLst>
          </p:cNvPr>
          <p:cNvGraphicFramePr>
            <a:graphicFrameLocks noGrp="1"/>
          </p:cNvGraphicFramePr>
          <p:nvPr>
            <p:extLst>
              <p:ext uri="{D42A27DB-BD31-4B8C-83A1-F6EECF244321}">
                <p14:modId xmlns:p14="http://schemas.microsoft.com/office/powerpoint/2010/main" val="2841013463"/>
              </p:ext>
            </p:extLst>
          </p:nvPr>
        </p:nvGraphicFramePr>
        <p:xfrm>
          <a:off x="1859747" y="2665202"/>
          <a:ext cx="1666240" cy="365760"/>
        </p:xfrm>
        <a:graphic>
          <a:graphicData uri="http://schemas.openxmlformats.org/drawingml/2006/table">
            <a:tbl>
              <a:tblPr firstRow="1" bandRow="1">
                <a:tableStyleId>{F5AB1C69-6EDB-4FF4-983F-18BD219EF322}</a:tableStyleId>
              </a:tblPr>
              <a:tblGrid>
                <a:gridCol w="208280">
                  <a:extLst>
                    <a:ext uri="{9D8B030D-6E8A-4147-A177-3AD203B41FA5}">
                      <a16:colId xmlns:a16="http://schemas.microsoft.com/office/drawing/2014/main" val="528199983"/>
                    </a:ext>
                  </a:extLst>
                </a:gridCol>
                <a:gridCol w="208280">
                  <a:extLst>
                    <a:ext uri="{9D8B030D-6E8A-4147-A177-3AD203B41FA5}">
                      <a16:colId xmlns:a16="http://schemas.microsoft.com/office/drawing/2014/main" val="210574551"/>
                    </a:ext>
                  </a:extLst>
                </a:gridCol>
                <a:gridCol w="208280">
                  <a:extLst>
                    <a:ext uri="{9D8B030D-6E8A-4147-A177-3AD203B41FA5}">
                      <a16:colId xmlns:a16="http://schemas.microsoft.com/office/drawing/2014/main" val="830473114"/>
                    </a:ext>
                  </a:extLst>
                </a:gridCol>
                <a:gridCol w="208280">
                  <a:extLst>
                    <a:ext uri="{9D8B030D-6E8A-4147-A177-3AD203B41FA5}">
                      <a16:colId xmlns:a16="http://schemas.microsoft.com/office/drawing/2014/main" val="1060956351"/>
                    </a:ext>
                  </a:extLst>
                </a:gridCol>
                <a:gridCol w="208280">
                  <a:extLst>
                    <a:ext uri="{9D8B030D-6E8A-4147-A177-3AD203B41FA5}">
                      <a16:colId xmlns:a16="http://schemas.microsoft.com/office/drawing/2014/main" val="2017179292"/>
                    </a:ext>
                  </a:extLst>
                </a:gridCol>
                <a:gridCol w="208280">
                  <a:extLst>
                    <a:ext uri="{9D8B030D-6E8A-4147-A177-3AD203B41FA5}">
                      <a16:colId xmlns:a16="http://schemas.microsoft.com/office/drawing/2014/main" val="3860720086"/>
                    </a:ext>
                  </a:extLst>
                </a:gridCol>
                <a:gridCol w="208280">
                  <a:extLst>
                    <a:ext uri="{9D8B030D-6E8A-4147-A177-3AD203B41FA5}">
                      <a16:colId xmlns:a16="http://schemas.microsoft.com/office/drawing/2014/main" val="3739202059"/>
                    </a:ext>
                  </a:extLst>
                </a:gridCol>
                <a:gridCol w="208280">
                  <a:extLst>
                    <a:ext uri="{9D8B030D-6E8A-4147-A177-3AD203B41FA5}">
                      <a16:colId xmlns:a16="http://schemas.microsoft.com/office/drawing/2014/main" val="1482633009"/>
                    </a:ext>
                  </a:extLst>
                </a:gridCol>
              </a:tblGrid>
              <a:tr h="226854">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436999982"/>
                  </a:ext>
                </a:extLst>
              </a:tr>
            </a:tbl>
          </a:graphicData>
        </a:graphic>
      </p:graphicFrame>
      <p:graphicFrame>
        <p:nvGraphicFramePr>
          <p:cNvPr id="15" name="Table 11">
            <a:extLst>
              <a:ext uri="{FF2B5EF4-FFF2-40B4-BE49-F238E27FC236}">
                <a16:creationId xmlns:a16="http://schemas.microsoft.com/office/drawing/2014/main" id="{A302DCEA-229A-47DB-8B97-BACBEFAD412E}"/>
              </a:ext>
            </a:extLst>
          </p:cNvPr>
          <p:cNvGraphicFramePr>
            <a:graphicFrameLocks noGrp="1"/>
          </p:cNvGraphicFramePr>
          <p:nvPr>
            <p:extLst>
              <p:ext uri="{D42A27DB-BD31-4B8C-83A1-F6EECF244321}">
                <p14:modId xmlns:p14="http://schemas.microsoft.com/office/powerpoint/2010/main" val="1734290319"/>
              </p:ext>
            </p:extLst>
          </p:nvPr>
        </p:nvGraphicFramePr>
        <p:xfrm>
          <a:off x="1859747" y="3063240"/>
          <a:ext cx="1666240" cy="365760"/>
        </p:xfrm>
        <a:graphic>
          <a:graphicData uri="http://schemas.openxmlformats.org/drawingml/2006/table">
            <a:tbl>
              <a:tblPr firstRow="1" bandRow="1">
                <a:tableStyleId>{F5AB1C69-6EDB-4FF4-983F-18BD219EF322}</a:tableStyleId>
              </a:tblPr>
              <a:tblGrid>
                <a:gridCol w="208280">
                  <a:extLst>
                    <a:ext uri="{9D8B030D-6E8A-4147-A177-3AD203B41FA5}">
                      <a16:colId xmlns:a16="http://schemas.microsoft.com/office/drawing/2014/main" val="528199983"/>
                    </a:ext>
                  </a:extLst>
                </a:gridCol>
                <a:gridCol w="208280">
                  <a:extLst>
                    <a:ext uri="{9D8B030D-6E8A-4147-A177-3AD203B41FA5}">
                      <a16:colId xmlns:a16="http://schemas.microsoft.com/office/drawing/2014/main" val="210574551"/>
                    </a:ext>
                  </a:extLst>
                </a:gridCol>
                <a:gridCol w="208280">
                  <a:extLst>
                    <a:ext uri="{9D8B030D-6E8A-4147-A177-3AD203B41FA5}">
                      <a16:colId xmlns:a16="http://schemas.microsoft.com/office/drawing/2014/main" val="830473114"/>
                    </a:ext>
                  </a:extLst>
                </a:gridCol>
                <a:gridCol w="208280">
                  <a:extLst>
                    <a:ext uri="{9D8B030D-6E8A-4147-A177-3AD203B41FA5}">
                      <a16:colId xmlns:a16="http://schemas.microsoft.com/office/drawing/2014/main" val="1060956351"/>
                    </a:ext>
                  </a:extLst>
                </a:gridCol>
                <a:gridCol w="208280">
                  <a:extLst>
                    <a:ext uri="{9D8B030D-6E8A-4147-A177-3AD203B41FA5}">
                      <a16:colId xmlns:a16="http://schemas.microsoft.com/office/drawing/2014/main" val="2017179292"/>
                    </a:ext>
                  </a:extLst>
                </a:gridCol>
                <a:gridCol w="208280">
                  <a:extLst>
                    <a:ext uri="{9D8B030D-6E8A-4147-A177-3AD203B41FA5}">
                      <a16:colId xmlns:a16="http://schemas.microsoft.com/office/drawing/2014/main" val="3860720086"/>
                    </a:ext>
                  </a:extLst>
                </a:gridCol>
                <a:gridCol w="208280">
                  <a:extLst>
                    <a:ext uri="{9D8B030D-6E8A-4147-A177-3AD203B41FA5}">
                      <a16:colId xmlns:a16="http://schemas.microsoft.com/office/drawing/2014/main" val="3739202059"/>
                    </a:ext>
                  </a:extLst>
                </a:gridCol>
                <a:gridCol w="208280">
                  <a:extLst>
                    <a:ext uri="{9D8B030D-6E8A-4147-A177-3AD203B41FA5}">
                      <a16:colId xmlns:a16="http://schemas.microsoft.com/office/drawing/2014/main" val="1482633009"/>
                    </a:ext>
                  </a:extLst>
                </a:gridCol>
              </a:tblGrid>
              <a:tr h="226854">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436999982"/>
                  </a:ext>
                </a:extLst>
              </a:tr>
            </a:tbl>
          </a:graphicData>
        </a:graphic>
      </p:graphicFrame>
      <p:graphicFrame>
        <p:nvGraphicFramePr>
          <p:cNvPr id="17" name="Table 11">
            <a:extLst>
              <a:ext uri="{FF2B5EF4-FFF2-40B4-BE49-F238E27FC236}">
                <a16:creationId xmlns:a16="http://schemas.microsoft.com/office/drawing/2014/main" id="{716F7B00-42B5-4D71-AF8A-7452F5428962}"/>
              </a:ext>
            </a:extLst>
          </p:cNvPr>
          <p:cNvGraphicFramePr>
            <a:graphicFrameLocks noGrp="1"/>
          </p:cNvGraphicFramePr>
          <p:nvPr>
            <p:extLst>
              <p:ext uri="{D42A27DB-BD31-4B8C-83A1-F6EECF244321}">
                <p14:modId xmlns:p14="http://schemas.microsoft.com/office/powerpoint/2010/main" val="1249420138"/>
              </p:ext>
            </p:extLst>
          </p:nvPr>
        </p:nvGraphicFramePr>
        <p:xfrm>
          <a:off x="1859747" y="3505747"/>
          <a:ext cx="1666240" cy="365760"/>
        </p:xfrm>
        <a:graphic>
          <a:graphicData uri="http://schemas.openxmlformats.org/drawingml/2006/table">
            <a:tbl>
              <a:tblPr firstRow="1" bandRow="1">
                <a:tableStyleId>{F5AB1C69-6EDB-4FF4-983F-18BD219EF322}</a:tableStyleId>
              </a:tblPr>
              <a:tblGrid>
                <a:gridCol w="208280">
                  <a:extLst>
                    <a:ext uri="{9D8B030D-6E8A-4147-A177-3AD203B41FA5}">
                      <a16:colId xmlns:a16="http://schemas.microsoft.com/office/drawing/2014/main" val="528199983"/>
                    </a:ext>
                  </a:extLst>
                </a:gridCol>
                <a:gridCol w="208280">
                  <a:extLst>
                    <a:ext uri="{9D8B030D-6E8A-4147-A177-3AD203B41FA5}">
                      <a16:colId xmlns:a16="http://schemas.microsoft.com/office/drawing/2014/main" val="210574551"/>
                    </a:ext>
                  </a:extLst>
                </a:gridCol>
                <a:gridCol w="208280">
                  <a:extLst>
                    <a:ext uri="{9D8B030D-6E8A-4147-A177-3AD203B41FA5}">
                      <a16:colId xmlns:a16="http://schemas.microsoft.com/office/drawing/2014/main" val="830473114"/>
                    </a:ext>
                  </a:extLst>
                </a:gridCol>
                <a:gridCol w="208280">
                  <a:extLst>
                    <a:ext uri="{9D8B030D-6E8A-4147-A177-3AD203B41FA5}">
                      <a16:colId xmlns:a16="http://schemas.microsoft.com/office/drawing/2014/main" val="1060956351"/>
                    </a:ext>
                  </a:extLst>
                </a:gridCol>
                <a:gridCol w="208280">
                  <a:extLst>
                    <a:ext uri="{9D8B030D-6E8A-4147-A177-3AD203B41FA5}">
                      <a16:colId xmlns:a16="http://schemas.microsoft.com/office/drawing/2014/main" val="2017179292"/>
                    </a:ext>
                  </a:extLst>
                </a:gridCol>
                <a:gridCol w="208280">
                  <a:extLst>
                    <a:ext uri="{9D8B030D-6E8A-4147-A177-3AD203B41FA5}">
                      <a16:colId xmlns:a16="http://schemas.microsoft.com/office/drawing/2014/main" val="3860720086"/>
                    </a:ext>
                  </a:extLst>
                </a:gridCol>
                <a:gridCol w="208280">
                  <a:extLst>
                    <a:ext uri="{9D8B030D-6E8A-4147-A177-3AD203B41FA5}">
                      <a16:colId xmlns:a16="http://schemas.microsoft.com/office/drawing/2014/main" val="3739202059"/>
                    </a:ext>
                  </a:extLst>
                </a:gridCol>
                <a:gridCol w="208280">
                  <a:extLst>
                    <a:ext uri="{9D8B030D-6E8A-4147-A177-3AD203B41FA5}">
                      <a16:colId xmlns:a16="http://schemas.microsoft.com/office/drawing/2014/main" val="1482633009"/>
                    </a:ext>
                  </a:extLst>
                </a:gridCol>
              </a:tblGrid>
              <a:tr h="226854">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436999982"/>
                  </a:ext>
                </a:extLst>
              </a:tr>
            </a:tbl>
          </a:graphicData>
        </a:graphic>
      </p:graphicFrame>
      <p:graphicFrame>
        <p:nvGraphicFramePr>
          <p:cNvPr id="19" name="Table 11">
            <a:extLst>
              <a:ext uri="{FF2B5EF4-FFF2-40B4-BE49-F238E27FC236}">
                <a16:creationId xmlns:a16="http://schemas.microsoft.com/office/drawing/2014/main" id="{A416EC58-988B-476A-A43F-B1FC5E9C9F4E}"/>
              </a:ext>
            </a:extLst>
          </p:cNvPr>
          <p:cNvGraphicFramePr>
            <a:graphicFrameLocks noGrp="1"/>
          </p:cNvGraphicFramePr>
          <p:nvPr>
            <p:extLst>
              <p:ext uri="{D42A27DB-BD31-4B8C-83A1-F6EECF244321}">
                <p14:modId xmlns:p14="http://schemas.microsoft.com/office/powerpoint/2010/main" val="3083830986"/>
              </p:ext>
            </p:extLst>
          </p:nvPr>
        </p:nvGraphicFramePr>
        <p:xfrm>
          <a:off x="1859747" y="4005476"/>
          <a:ext cx="1666240" cy="365760"/>
        </p:xfrm>
        <a:graphic>
          <a:graphicData uri="http://schemas.openxmlformats.org/drawingml/2006/table">
            <a:tbl>
              <a:tblPr firstRow="1" bandRow="1">
                <a:tableStyleId>{F5AB1C69-6EDB-4FF4-983F-18BD219EF322}</a:tableStyleId>
              </a:tblPr>
              <a:tblGrid>
                <a:gridCol w="208280">
                  <a:extLst>
                    <a:ext uri="{9D8B030D-6E8A-4147-A177-3AD203B41FA5}">
                      <a16:colId xmlns:a16="http://schemas.microsoft.com/office/drawing/2014/main" val="528199983"/>
                    </a:ext>
                  </a:extLst>
                </a:gridCol>
                <a:gridCol w="208280">
                  <a:extLst>
                    <a:ext uri="{9D8B030D-6E8A-4147-A177-3AD203B41FA5}">
                      <a16:colId xmlns:a16="http://schemas.microsoft.com/office/drawing/2014/main" val="210574551"/>
                    </a:ext>
                  </a:extLst>
                </a:gridCol>
                <a:gridCol w="208280">
                  <a:extLst>
                    <a:ext uri="{9D8B030D-6E8A-4147-A177-3AD203B41FA5}">
                      <a16:colId xmlns:a16="http://schemas.microsoft.com/office/drawing/2014/main" val="830473114"/>
                    </a:ext>
                  </a:extLst>
                </a:gridCol>
                <a:gridCol w="208280">
                  <a:extLst>
                    <a:ext uri="{9D8B030D-6E8A-4147-A177-3AD203B41FA5}">
                      <a16:colId xmlns:a16="http://schemas.microsoft.com/office/drawing/2014/main" val="1060956351"/>
                    </a:ext>
                  </a:extLst>
                </a:gridCol>
                <a:gridCol w="208280">
                  <a:extLst>
                    <a:ext uri="{9D8B030D-6E8A-4147-A177-3AD203B41FA5}">
                      <a16:colId xmlns:a16="http://schemas.microsoft.com/office/drawing/2014/main" val="2017179292"/>
                    </a:ext>
                  </a:extLst>
                </a:gridCol>
                <a:gridCol w="208280">
                  <a:extLst>
                    <a:ext uri="{9D8B030D-6E8A-4147-A177-3AD203B41FA5}">
                      <a16:colId xmlns:a16="http://schemas.microsoft.com/office/drawing/2014/main" val="3860720086"/>
                    </a:ext>
                  </a:extLst>
                </a:gridCol>
                <a:gridCol w="208280">
                  <a:extLst>
                    <a:ext uri="{9D8B030D-6E8A-4147-A177-3AD203B41FA5}">
                      <a16:colId xmlns:a16="http://schemas.microsoft.com/office/drawing/2014/main" val="3739202059"/>
                    </a:ext>
                  </a:extLst>
                </a:gridCol>
                <a:gridCol w="208280">
                  <a:extLst>
                    <a:ext uri="{9D8B030D-6E8A-4147-A177-3AD203B41FA5}">
                      <a16:colId xmlns:a16="http://schemas.microsoft.com/office/drawing/2014/main" val="1482633009"/>
                    </a:ext>
                  </a:extLst>
                </a:gridCol>
              </a:tblGrid>
              <a:tr h="226854">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436999982"/>
                  </a:ext>
                </a:extLst>
              </a:tr>
            </a:tbl>
          </a:graphicData>
        </a:graphic>
      </p:graphicFrame>
      <p:graphicFrame>
        <p:nvGraphicFramePr>
          <p:cNvPr id="21" name="Table 11">
            <a:extLst>
              <a:ext uri="{FF2B5EF4-FFF2-40B4-BE49-F238E27FC236}">
                <a16:creationId xmlns:a16="http://schemas.microsoft.com/office/drawing/2014/main" id="{EC0AF1E2-C4EE-42F5-BA58-1ABD11B9910F}"/>
              </a:ext>
            </a:extLst>
          </p:cNvPr>
          <p:cNvGraphicFramePr>
            <a:graphicFrameLocks noGrp="1"/>
          </p:cNvGraphicFramePr>
          <p:nvPr>
            <p:extLst>
              <p:ext uri="{D42A27DB-BD31-4B8C-83A1-F6EECF244321}">
                <p14:modId xmlns:p14="http://schemas.microsoft.com/office/powerpoint/2010/main" val="3923278902"/>
              </p:ext>
            </p:extLst>
          </p:nvPr>
        </p:nvGraphicFramePr>
        <p:xfrm>
          <a:off x="1862134" y="4505205"/>
          <a:ext cx="1666240" cy="365760"/>
        </p:xfrm>
        <a:graphic>
          <a:graphicData uri="http://schemas.openxmlformats.org/drawingml/2006/table">
            <a:tbl>
              <a:tblPr firstRow="1" bandRow="1">
                <a:tableStyleId>{F5AB1C69-6EDB-4FF4-983F-18BD219EF322}</a:tableStyleId>
              </a:tblPr>
              <a:tblGrid>
                <a:gridCol w="208280">
                  <a:extLst>
                    <a:ext uri="{9D8B030D-6E8A-4147-A177-3AD203B41FA5}">
                      <a16:colId xmlns:a16="http://schemas.microsoft.com/office/drawing/2014/main" val="528199983"/>
                    </a:ext>
                  </a:extLst>
                </a:gridCol>
                <a:gridCol w="208280">
                  <a:extLst>
                    <a:ext uri="{9D8B030D-6E8A-4147-A177-3AD203B41FA5}">
                      <a16:colId xmlns:a16="http://schemas.microsoft.com/office/drawing/2014/main" val="210574551"/>
                    </a:ext>
                  </a:extLst>
                </a:gridCol>
                <a:gridCol w="208280">
                  <a:extLst>
                    <a:ext uri="{9D8B030D-6E8A-4147-A177-3AD203B41FA5}">
                      <a16:colId xmlns:a16="http://schemas.microsoft.com/office/drawing/2014/main" val="830473114"/>
                    </a:ext>
                  </a:extLst>
                </a:gridCol>
                <a:gridCol w="208280">
                  <a:extLst>
                    <a:ext uri="{9D8B030D-6E8A-4147-A177-3AD203B41FA5}">
                      <a16:colId xmlns:a16="http://schemas.microsoft.com/office/drawing/2014/main" val="1060956351"/>
                    </a:ext>
                  </a:extLst>
                </a:gridCol>
                <a:gridCol w="208280">
                  <a:extLst>
                    <a:ext uri="{9D8B030D-6E8A-4147-A177-3AD203B41FA5}">
                      <a16:colId xmlns:a16="http://schemas.microsoft.com/office/drawing/2014/main" val="2017179292"/>
                    </a:ext>
                  </a:extLst>
                </a:gridCol>
                <a:gridCol w="208280">
                  <a:extLst>
                    <a:ext uri="{9D8B030D-6E8A-4147-A177-3AD203B41FA5}">
                      <a16:colId xmlns:a16="http://schemas.microsoft.com/office/drawing/2014/main" val="3860720086"/>
                    </a:ext>
                  </a:extLst>
                </a:gridCol>
                <a:gridCol w="208280">
                  <a:extLst>
                    <a:ext uri="{9D8B030D-6E8A-4147-A177-3AD203B41FA5}">
                      <a16:colId xmlns:a16="http://schemas.microsoft.com/office/drawing/2014/main" val="3739202059"/>
                    </a:ext>
                  </a:extLst>
                </a:gridCol>
                <a:gridCol w="208280">
                  <a:extLst>
                    <a:ext uri="{9D8B030D-6E8A-4147-A177-3AD203B41FA5}">
                      <a16:colId xmlns:a16="http://schemas.microsoft.com/office/drawing/2014/main" val="1482633009"/>
                    </a:ext>
                  </a:extLst>
                </a:gridCol>
              </a:tblGrid>
              <a:tr h="226854">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436999982"/>
                  </a:ext>
                </a:extLst>
              </a:tr>
            </a:tbl>
          </a:graphicData>
        </a:graphic>
      </p:graphicFrame>
      <p:graphicFrame>
        <p:nvGraphicFramePr>
          <p:cNvPr id="23" name="Table 11">
            <a:extLst>
              <a:ext uri="{FF2B5EF4-FFF2-40B4-BE49-F238E27FC236}">
                <a16:creationId xmlns:a16="http://schemas.microsoft.com/office/drawing/2014/main" id="{74514979-1DDF-4DAD-BC7D-C01B3A925024}"/>
              </a:ext>
            </a:extLst>
          </p:cNvPr>
          <p:cNvGraphicFramePr>
            <a:graphicFrameLocks noGrp="1"/>
          </p:cNvGraphicFramePr>
          <p:nvPr>
            <p:extLst>
              <p:ext uri="{D42A27DB-BD31-4B8C-83A1-F6EECF244321}">
                <p14:modId xmlns:p14="http://schemas.microsoft.com/office/powerpoint/2010/main" val="3925708482"/>
              </p:ext>
            </p:extLst>
          </p:nvPr>
        </p:nvGraphicFramePr>
        <p:xfrm>
          <a:off x="1859747" y="5081681"/>
          <a:ext cx="1666240" cy="365760"/>
        </p:xfrm>
        <a:graphic>
          <a:graphicData uri="http://schemas.openxmlformats.org/drawingml/2006/table">
            <a:tbl>
              <a:tblPr firstRow="1" bandRow="1">
                <a:tableStyleId>{F5AB1C69-6EDB-4FF4-983F-18BD219EF322}</a:tableStyleId>
              </a:tblPr>
              <a:tblGrid>
                <a:gridCol w="208280">
                  <a:extLst>
                    <a:ext uri="{9D8B030D-6E8A-4147-A177-3AD203B41FA5}">
                      <a16:colId xmlns:a16="http://schemas.microsoft.com/office/drawing/2014/main" val="528199983"/>
                    </a:ext>
                  </a:extLst>
                </a:gridCol>
                <a:gridCol w="208280">
                  <a:extLst>
                    <a:ext uri="{9D8B030D-6E8A-4147-A177-3AD203B41FA5}">
                      <a16:colId xmlns:a16="http://schemas.microsoft.com/office/drawing/2014/main" val="210574551"/>
                    </a:ext>
                  </a:extLst>
                </a:gridCol>
                <a:gridCol w="208280">
                  <a:extLst>
                    <a:ext uri="{9D8B030D-6E8A-4147-A177-3AD203B41FA5}">
                      <a16:colId xmlns:a16="http://schemas.microsoft.com/office/drawing/2014/main" val="830473114"/>
                    </a:ext>
                  </a:extLst>
                </a:gridCol>
                <a:gridCol w="208280">
                  <a:extLst>
                    <a:ext uri="{9D8B030D-6E8A-4147-A177-3AD203B41FA5}">
                      <a16:colId xmlns:a16="http://schemas.microsoft.com/office/drawing/2014/main" val="1060956351"/>
                    </a:ext>
                  </a:extLst>
                </a:gridCol>
                <a:gridCol w="208280">
                  <a:extLst>
                    <a:ext uri="{9D8B030D-6E8A-4147-A177-3AD203B41FA5}">
                      <a16:colId xmlns:a16="http://schemas.microsoft.com/office/drawing/2014/main" val="2017179292"/>
                    </a:ext>
                  </a:extLst>
                </a:gridCol>
                <a:gridCol w="208280">
                  <a:extLst>
                    <a:ext uri="{9D8B030D-6E8A-4147-A177-3AD203B41FA5}">
                      <a16:colId xmlns:a16="http://schemas.microsoft.com/office/drawing/2014/main" val="3860720086"/>
                    </a:ext>
                  </a:extLst>
                </a:gridCol>
                <a:gridCol w="208280">
                  <a:extLst>
                    <a:ext uri="{9D8B030D-6E8A-4147-A177-3AD203B41FA5}">
                      <a16:colId xmlns:a16="http://schemas.microsoft.com/office/drawing/2014/main" val="3739202059"/>
                    </a:ext>
                  </a:extLst>
                </a:gridCol>
                <a:gridCol w="208280">
                  <a:extLst>
                    <a:ext uri="{9D8B030D-6E8A-4147-A177-3AD203B41FA5}">
                      <a16:colId xmlns:a16="http://schemas.microsoft.com/office/drawing/2014/main" val="1482633009"/>
                    </a:ext>
                  </a:extLst>
                </a:gridCol>
              </a:tblGrid>
              <a:tr h="226854">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436999982"/>
                  </a:ext>
                </a:extLst>
              </a:tr>
            </a:tbl>
          </a:graphicData>
        </a:graphic>
      </p:graphicFrame>
      <p:graphicFrame>
        <p:nvGraphicFramePr>
          <p:cNvPr id="25" name="Table 11">
            <a:extLst>
              <a:ext uri="{FF2B5EF4-FFF2-40B4-BE49-F238E27FC236}">
                <a16:creationId xmlns:a16="http://schemas.microsoft.com/office/drawing/2014/main" id="{48281093-D688-4B9F-872E-734A1CB360FF}"/>
              </a:ext>
            </a:extLst>
          </p:cNvPr>
          <p:cNvGraphicFramePr>
            <a:graphicFrameLocks noGrp="1"/>
          </p:cNvGraphicFramePr>
          <p:nvPr>
            <p:extLst>
              <p:ext uri="{D42A27DB-BD31-4B8C-83A1-F6EECF244321}">
                <p14:modId xmlns:p14="http://schemas.microsoft.com/office/powerpoint/2010/main" val="712560229"/>
              </p:ext>
            </p:extLst>
          </p:nvPr>
        </p:nvGraphicFramePr>
        <p:xfrm>
          <a:off x="1859747" y="5877757"/>
          <a:ext cx="1666240" cy="365760"/>
        </p:xfrm>
        <a:graphic>
          <a:graphicData uri="http://schemas.openxmlformats.org/drawingml/2006/table">
            <a:tbl>
              <a:tblPr firstRow="1" bandRow="1">
                <a:tableStyleId>{F5AB1C69-6EDB-4FF4-983F-18BD219EF322}</a:tableStyleId>
              </a:tblPr>
              <a:tblGrid>
                <a:gridCol w="208280">
                  <a:extLst>
                    <a:ext uri="{9D8B030D-6E8A-4147-A177-3AD203B41FA5}">
                      <a16:colId xmlns:a16="http://schemas.microsoft.com/office/drawing/2014/main" val="528199983"/>
                    </a:ext>
                  </a:extLst>
                </a:gridCol>
                <a:gridCol w="208280">
                  <a:extLst>
                    <a:ext uri="{9D8B030D-6E8A-4147-A177-3AD203B41FA5}">
                      <a16:colId xmlns:a16="http://schemas.microsoft.com/office/drawing/2014/main" val="210574551"/>
                    </a:ext>
                  </a:extLst>
                </a:gridCol>
                <a:gridCol w="208280">
                  <a:extLst>
                    <a:ext uri="{9D8B030D-6E8A-4147-A177-3AD203B41FA5}">
                      <a16:colId xmlns:a16="http://schemas.microsoft.com/office/drawing/2014/main" val="830473114"/>
                    </a:ext>
                  </a:extLst>
                </a:gridCol>
                <a:gridCol w="208280">
                  <a:extLst>
                    <a:ext uri="{9D8B030D-6E8A-4147-A177-3AD203B41FA5}">
                      <a16:colId xmlns:a16="http://schemas.microsoft.com/office/drawing/2014/main" val="1060956351"/>
                    </a:ext>
                  </a:extLst>
                </a:gridCol>
                <a:gridCol w="208280">
                  <a:extLst>
                    <a:ext uri="{9D8B030D-6E8A-4147-A177-3AD203B41FA5}">
                      <a16:colId xmlns:a16="http://schemas.microsoft.com/office/drawing/2014/main" val="2017179292"/>
                    </a:ext>
                  </a:extLst>
                </a:gridCol>
                <a:gridCol w="208280">
                  <a:extLst>
                    <a:ext uri="{9D8B030D-6E8A-4147-A177-3AD203B41FA5}">
                      <a16:colId xmlns:a16="http://schemas.microsoft.com/office/drawing/2014/main" val="3860720086"/>
                    </a:ext>
                  </a:extLst>
                </a:gridCol>
                <a:gridCol w="208280">
                  <a:extLst>
                    <a:ext uri="{9D8B030D-6E8A-4147-A177-3AD203B41FA5}">
                      <a16:colId xmlns:a16="http://schemas.microsoft.com/office/drawing/2014/main" val="3739202059"/>
                    </a:ext>
                  </a:extLst>
                </a:gridCol>
                <a:gridCol w="208280">
                  <a:extLst>
                    <a:ext uri="{9D8B030D-6E8A-4147-A177-3AD203B41FA5}">
                      <a16:colId xmlns:a16="http://schemas.microsoft.com/office/drawing/2014/main" val="1482633009"/>
                    </a:ext>
                  </a:extLst>
                </a:gridCol>
              </a:tblGrid>
              <a:tr h="226854">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436999982"/>
                  </a:ext>
                </a:extLst>
              </a:tr>
            </a:tbl>
          </a:graphicData>
        </a:graphic>
      </p:graphicFrame>
      <p:cxnSp>
        <p:nvCxnSpPr>
          <p:cNvPr id="27" name="Straight Arrow Connector 26">
            <a:extLst>
              <a:ext uri="{FF2B5EF4-FFF2-40B4-BE49-F238E27FC236}">
                <a16:creationId xmlns:a16="http://schemas.microsoft.com/office/drawing/2014/main" id="{5CFDFFAB-2CA2-4C87-964D-E3D76F5A9A41}"/>
              </a:ext>
            </a:extLst>
          </p:cNvPr>
          <p:cNvCxnSpPr>
            <a:cxnSpLocks/>
          </p:cNvCxnSpPr>
          <p:nvPr/>
        </p:nvCxnSpPr>
        <p:spPr>
          <a:xfrm>
            <a:off x="3525987" y="2848082"/>
            <a:ext cx="8971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5B93103-662B-4BA1-8D54-F068F91D3921}"/>
              </a:ext>
            </a:extLst>
          </p:cNvPr>
          <p:cNvCxnSpPr>
            <a:cxnSpLocks/>
          </p:cNvCxnSpPr>
          <p:nvPr/>
        </p:nvCxnSpPr>
        <p:spPr>
          <a:xfrm>
            <a:off x="3525987" y="3246120"/>
            <a:ext cx="8971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A851948-FA16-482E-AE15-24F070A7308D}"/>
              </a:ext>
            </a:extLst>
          </p:cNvPr>
          <p:cNvCxnSpPr>
            <a:cxnSpLocks/>
          </p:cNvCxnSpPr>
          <p:nvPr/>
        </p:nvCxnSpPr>
        <p:spPr>
          <a:xfrm>
            <a:off x="3525987" y="3669462"/>
            <a:ext cx="8971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2502A5E-F93A-410C-A27F-A876C7F8E966}"/>
              </a:ext>
            </a:extLst>
          </p:cNvPr>
          <p:cNvCxnSpPr>
            <a:cxnSpLocks/>
          </p:cNvCxnSpPr>
          <p:nvPr/>
        </p:nvCxnSpPr>
        <p:spPr>
          <a:xfrm>
            <a:off x="3525986" y="4179824"/>
            <a:ext cx="8971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42B52CA8-5695-40BE-BAE0-715FC1F8AAC5}"/>
              </a:ext>
            </a:extLst>
          </p:cNvPr>
          <p:cNvCxnSpPr>
            <a:cxnSpLocks/>
          </p:cNvCxnSpPr>
          <p:nvPr/>
        </p:nvCxnSpPr>
        <p:spPr>
          <a:xfrm>
            <a:off x="3525986" y="4688085"/>
            <a:ext cx="8971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A10FAEA-FEF7-4E81-9943-0E168872D947}"/>
              </a:ext>
            </a:extLst>
          </p:cNvPr>
          <p:cNvCxnSpPr>
            <a:cxnSpLocks/>
          </p:cNvCxnSpPr>
          <p:nvPr/>
        </p:nvCxnSpPr>
        <p:spPr>
          <a:xfrm>
            <a:off x="3525985" y="5256029"/>
            <a:ext cx="8971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DCDCFD83-21A7-4333-AE05-691172A2AC78}"/>
              </a:ext>
            </a:extLst>
          </p:cNvPr>
          <p:cNvCxnSpPr>
            <a:cxnSpLocks/>
          </p:cNvCxnSpPr>
          <p:nvPr/>
        </p:nvCxnSpPr>
        <p:spPr>
          <a:xfrm>
            <a:off x="3525985" y="6073370"/>
            <a:ext cx="8971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E679D21E-28E4-4ECC-B63C-203CE302A13A}"/>
              </a:ext>
            </a:extLst>
          </p:cNvPr>
          <p:cNvCxnSpPr>
            <a:cxnSpLocks/>
            <a:endCxn id="11" idx="1"/>
          </p:cNvCxnSpPr>
          <p:nvPr/>
        </p:nvCxnSpPr>
        <p:spPr>
          <a:xfrm flipV="1">
            <a:off x="1678515" y="2848082"/>
            <a:ext cx="181232" cy="14451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5C422E64-E59F-40E0-B5EB-BDDC31898E7C}"/>
              </a:ext>
            </a:extLst>
          </p:cNvPr>
          <p:cNvCxnSpPr>
            <a:cxnSpLocks/>
            <a:endCxn id="15" idx="1"/>
          </p:cNvCxnSpPr>
          <p:nvPr/>
        </p:nvCxnSpPr>
        <p:spPr>
          <a:xfrm flipV="1">
            <a:off x="1717501" y="3246120"/>
            <a:ext cx="142246" cy="1047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2F8D6E67-55AA-4A5A-B6C8-4B3BCC5FC491}"/>
              </a:ext>
            </a:extLst>
          </p:cNvPr>
          <p:cNvCxnSpPr>
            <a:cxnSpLocks/>
            <a:endCxn id="17" idx="1"/>
          </p:cNvCxnSpPr>
          <p:nvPr/>
        </p:nvCxnSpPr>
        <p:spPr>
          <a:xfrm flipV="1">
            <a:off x="1736994" y="3688627"/>
            <a:ext cx="122753" cy="6046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D42532CF-2320-4E4C-BE6E-97CC5644A7FE}"/>
              </a:ext>
            </a:extLst>
          </p:cNvPr>
          <p:cNvCxnSpPr>
            <a:cxnSpLocks/>
            <a:stCxn id="8" idx="3"/>
            <a:endCxn id="19" idx="1"/>
          </p:cNvCxnSpPr>
          <p:nvPr/>
        </p:nvCxnSpPr>
        <p:spPr>
          <a:xfrm flipV="1">
            <a:off x="1756487" y="4188356"/>
            <a:ext cx="103260" cy="921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9A0AE36F-0697-4FF8-AFA7-5D1494DFBBB0}"/>
              </a:ext>
            </a:extLst>
          </p:cNvPr>
          <p:cNvCxnSpPr>
            <a:cxnSpLocks/>
            <a:endCxn id="21" idx="1"/>
          </p:cNvCxnSpPr>
          <p:nvPr/>
        </p:nvCxnSpPr>
        <p:spPr>
          <a:xfrm>
            <a:off x="1736994" y="4301823"/>
            <a:ext cx="125140" cy="3862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E9809CFF-19A7-470D-8014-12501EB704CA}"/>
              </a:ext>
            </a:extLst>
          </p:cNvPr>
          <p:cNvCxnSpPr>
            <a:cxnSpLocks/>
            <a:stCxn id="8" idx="3"/>
            <a:endCxn id="23" idx="1"/>
          </p:cNvCxnSpPr>
          <p:nvPr/>
        </p:nvCxnSpPr>
        <p:spPr>
          <a:xfrm>
            <a:off x="1756487" y="4280519"/>
            <a:ext cx="103260" cy="9840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9F7DD6BD-C34D-496E-A5E2-D408EBD2A7A4}"/>
              </a:ext>
            </a:extLst>
          </p:cNvPr>
          <p:cNvCxnSpPr>
            <a:cxnSpLocks/>
            <a:stCxn id="8" idx="3"/>
            <a:endCxn id="25" idx="1"/>
          </p:cNvCxnSpPr>
          <p:nvPr/>
        </p:nvCxnSpPr>
        <p:spPr>
          <a:xfrm>
            <a:off x="1756487" y="4280519"/>
            <a:ext cx="103260" cy="17801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69" name="Table 11">
            <a:extLst>
              <a:ext uri="{FF2B5EF4-FFF2-40B4-BE49-F238E27FC236}">
                <a16:creationId xmlns:a16="http://schemas.microsoft.com/office/drawing/2014/main" id="{4585DDE9-3B9A-415B-92D3-49398B6278FE}"/>
              </a:ext>
            </a:extLst>
          </p:cNvPr>
          <p:cNvGraphicFramePr>
            <a:graphicFrameLocks noGrp="1"/>
          </p:cNvGraphicFramePr>
          <p:nvPr>
            <p:extLst>
              <p:ext uri="{D42A27DB-BD31-4B8C-83A1-F6EECF244321}">
                <p14:modId xmlns:p14="http://schemas.microsoft.com/office/powerpoint/2010/main" val="3236151335"/>
              </p:ext>
            </p:extLst>
          </p:nvPr>
        </p:nvGraphicFramePr>
        <p:xfrm>
          <a:off x="6240227" y="3769686"/>
          <a:ext cx="1666240" cy="365760"/>
        </p:xfrm>
        <a:graphic>
          <a:graphicData uri="http://schemas.openxmlformats.org/drawingml/2006/table">
            <a:tbl>
              <a:tblPr firstRow="1" bandRow="1">
                <a:tableStyleId>{F5AB1C69-6EDB-4FF4-983F-18BD219EF322}</a:tableStyleId>
              </a:tblPr>
              <a:tblGrid>
                <a:gridCol w="208280">
                  <a:extLst>
                    <a:ext uri="{9D8B030D-6E8A-4147-A177-3AD203B41FA5}">
                      <a16:colId xmlns:a16="http://schemas.microsoft.com/office/drawing/2014/main" val="528199983"/>
                    </a:ext>
                  </a:extLst>
                </a:gridCol>
                <a:gridCol w="208280">
                  <a:extLst>
                    <a:ext uri="{9D8B030D-6E8A-4147-A177-3AD203B41FA5}">
                      <a16:colId xmlns:a16="http://schemas.microsoft.com/office/drawing/2014/main" val="210574551"/>
                    </a:ext>
                  </a:extLst>
                </a:gridCol>
                <a:gridCol w="208280">
                  <a:extLst>
                    <a:ext uri="{9D8B030D-6E8A-4147-A177-3AD203B41FA5}">
                      <a16:colId xmlns:a16="http://schemas.microsoft.com/office/drawing/2014/main" val="830473114"/>
                    </a:ext>
                  </a:extLst>
                </a:gridCol>
                <a:gridCol w="208280">
                  <a:extLst>
                    <a:ext uri="{9D8B030D-6E8A-4147-A177-3AD203B41FA5}">
                      <a16:colId xmlns:a16="http://schemas.microsoft.com/office/drawing/2014/main" val="1060956351"/>
                    </a:ext>
                  </a:extLst>
                </a:gridCol>
                <a:gridCol w="208280">
                  <a:extLst>
                    <a:ext uri="{9D8B030D-6E8A-4147-A177-3AD203B41FA5}">
                      <a16:colId xmlns:a16="http://schemas.microsoft.com/office/drawing/2014/main" val="2017179292"/>
                    </a:ext>
                  </a:extLst>
                </a:gridCol>
                <a:gridCol w="208280">
                  <a:extLst>
                    <a:ext uri="{9D8B030D-6E8A-4147-A177-3AD203B41FA5}">
                      <a16:colId xmlns:a16="http://schemas.microsoft.com/office/drawing/2014/main" val="3860720086"/>
                    </a:ext>
                  </a:extLst>
                </a:gridCol>
                <a:gridCol w="208280">
                  <a:extLst>
                    <a:ext uri="{9D8B030D-6E8A-4147-A177-3AD203B41FA5}">
                      <a16:colId xmlns:a16="http://schemas.microsoft.com/office/drawing/2014/main" val="3739202059"/>
                    </a:ext>
                  </a:extLst>
                </a:gridCol>
                <a:gridCol w="208280">
                  <a:extLst>
                    <a:ext uri="{9D8B030D-6E8A-4147-A177-3AD203B41FA5}">
                      <a16:colId xmlns:a16="http://schemas.microsoft.com/office/drawing/2014/main" val="1482633009"/>
                    </a:ext>
                  </a:extLst>
                </a:gridCol>
              </a:tblGrid>
              <a:tr h="226854">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436999982"/>
                  </a:ext>
                </a:extLst>
              </a:tr>
            </a:tbl>
          </a:graphicData>
        </a:graphic>
      </p:graphicFrame>
      <p:cxnSp>
        <p:nvCxnSpPr>
          <p:cNvPr id="71" name="Straight Arrow Connector 70">
            <a:extLst>
              <a:ext uri="{FF2B5EF4-FFF2-40B4-BE49-F238E27FC236}">
                <a16:creationId xmlns:a16="http://schemas.microsoft.com/office/drawing/2014/main" id="{6746B2C9-7BE7-49DE-A8F6-448A4F5CD227}"/>
              </a:ext>
            </a:extLst>
          </p:cNvPr>
          <p:cNvCxnSpPr>
            <a:cxnSpLocks/>
            <a:stCxn id="69" idx="3"/>
          </p:cNvCxnSpPr>
          <p:nvPr/>
        </p:nvCxnSpPr>
        <p:spPr>
          <a:xfrm flipV="1">
            <a:off x="7906467" y="2665202"/>
            <a:ext cx="1361580" cy="12873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B3B53439-74CC-4214-8CB7-F7FAFDCF70C8}"/>
              </a:ext>
            </a:extLst>
          </p:cNvPr>
          <p:cNvCxnSpPr>
            <a:cxnSpLocks/>
            <a:stCxn id="69" idx="3"/>
          </p:cNvCxnSpPr>
          <p:nvPr/>
        </p:nvCxnSpPr>
        <p:spPr>
          <a:xfrm flipV="1">
            <a:off x="7906467" y="3063240"/>
            <a:ext cx="1361580" cy="8893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7A9C343D-AE31-4571-B48E-A6D0BF6C95F1}"/>
              </a:ext>
            </a:extLst>
          </p:cNvPr>
          <p:cNvCxnSpPr>
            <a:cxnSpLocks/>
            <a:stCxn id="69" idx="3"/>
          </p:cNvCxnSpPr>
          <p:nvPr/>
        </p:nvCxnSpPr>
        <p:spPr>
          <a:xfrm flipV="1">
            <a:off x="7906467" y="3429000"/>
            <a:ext cx="1361580" cy="5235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289794C3-B729-4DC1-9424-20DD2A3CDD09}"/>
              </a:ext>
            </a:extLst>
          </p:cNvPr>
          <p:cNvCxnSpPr>
            <a:cxnSpLocks/>
            <a:stCxn id="69" idx="3"/>
          </p:cNvCxnSpPr>
          <p:nvPr/>
        </p:nvCxnSpPr>
        <p:spPr>
          <a:xfrm flipV="1">
            <a:off x="7906467" y="3871507"/>
            <a:ext cx="1402545" cy="81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27F76FDB-8285-48C5-8243-E78FFA8A3336}"/>
              </a:ext>
            </a:extLst>
          </p:cNvPr>
          <p:cNvCxnSpPr>
            <a:cxnSpLocks/>
            <a:stCxn id="69" idx="3"/>
          </p:cNvCxnSpPr>
          <p:nvPr/>
        </p:nvCxnSpPr>
        <p:spPr>
          <a:xfrm>
            <a:off x="7906467" y="3952566"/>
            <a:ext cx="1361580" cy="4674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CE5FFFCD-5573-4656-BF3C-0282C826540B}"/>
              </a:ext>
            </a:extLst>
          </p:cNvPr>
          <p:cNvCxnSpPr>
            <a:cxnSpLocks/>
            <a:stCxn id="69" idx="3"/>
          </p:cNvCxnSpPr>
          <p:nvPr/>
        </p:nvCxnSpPr>
        <p:spPr>
          <a:xfrm>
            <a:off x="7906467" y="3952566"/>
            <a:ext cx="1361580" cy="9342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7C57F3D5-BB27-4248-B031-7FDE2F2BD261}"/>
              </a:ext>
            </a:extLst>
          </p:cNvPr>
          <p:cNvCxnSpPr>
            <a:cxnSpLocks/>
            <a:stCxn id="69" idx="3"/>
          </p:cNvCxnSpPr>
          <p:nvPr/>
        </p:nvCxnSpPr>
        <p:spPr>
          <a:xfrm>
            <a:off x="7906467" y="3952566"/>
            <a:ext cx="1402545" cy="1733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758DF100-EB30-4498-9B9F-B1DBD8953E3E}"/>
              </a:ext>
            </a:extLst>
          </p:cNvPr>
          <p:cNvSpPr/>
          <p:nvPr/>
        </p:nvSpPr>
        <p:spPr>
          <a:xfrm>
            <a:off x="1160745" y="144431"/>
            <a:ext cx="404149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&lt;</a:t>
            </a:r>
            <a:r>
              <a:rPr kumimoji="0" lang="en-GB" sz="3200" b="1" i="0" u="none" strike="noStrike" kern="1200" cap="none" spc="0" normalizeH="0" baseline="30000" noProof="0" dirty="0">
                <a:ln>
                  <a:noFill/>
                </a:ln>
                <a:solidFill>
                  <a:srgbClr val="F1307C"/>
                </a:solidFill>
                <a:effectLst/>
                <a:uLnTx/>
                <a:uFillTx/>
                <a:latin typeface="Helvetica "/>
                <a:ea typeface="+mn-ea"/>
                <a:cs typeface="Gotham Book" pitchFamily="50" charset="0"/>
              </a:rPr>
              <a:t>Fixed algorithm placement</a:t>
            </a: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3301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619D4-015C-4E90-8096-6A49E7CF2FDF}"/>
              </a:ext>
            </a:extLst>
          </p:cNvPr>
          <p:cNvSpPr>
            <a:spLocks noGrp="1"/>
          </p:cNvSpPr>
          <p:nvPr>
            <p:ph type="title"/>
          </p:nvPr>
        </p:nvSpPr>
        <p:spPr/>
        <p:txBody>
          <a:bodyPr/>
          <a:lstStyle/>
          <a:p>
            <a:r>
              <a:rPr lang="en-GB" dirty="0"/>
              <a:t>Dynamic Partitioning </a:t>
            </a:r>
          </a:p>
        </p:txBody>
      </p:sp>
      <p:graphicFrame>
        <p:nvGraphicFramePr>
          <p:cNvPr id="7" name="Content Placeholder 6">
            <a:extLst>
              <a:ext uri="{FF2B5EF4-FFF2-40B4-BE49-F238E27FC236}">
                <a16:creationId xmlns:a16="http://schemas.microsoft.com/office/drawing/2014/main" id="{08B4E4B1-1F8C-432C-B8B2-8527452A8CCC}"/>
              </a:ext>
            </a:extLst>
          </p:cNvPr>
          <p:cNvGraphicFramePr>
            <a:graphicFrameLocks noGrp="1"/>
          </p:cNvGraphicFramePr>
          <p:nvPr>
            <p:ph idx="1"/>
            <p:extLst>
              <p:ext uri="{D42A27DB-BD31-4B8C-83A1-F6EECF244321}">
                <p14:modId xmlns:p14="http://schemas.microsoft.com/office/powerpoint/2010/main" val="15394509"/>
              </p:ext>
            </p:extLst>
          </p:nvPr>
        </p:nvGraphicFramePr>
        <p:xfrm>
          <a:off x="838200" y="1616150"/>
          <a:ext cx="1054395" cy="4542312"/>
        </p:xfrm>
        <a:graphic>
          <a:graphicData uri="http://schemas.openxmlformats.org/drawingml/2006/table">
            <a:tbl>
              <a:tblPr firstRow="1" bandRow="1">
                <a:tableStyleId>{22838BEF-8BB2-4498-84A7-C5851F593DF1}</a:tableStyleId>
              </a:tblPr>
              <a:tblGrid>
                <a:gridCol w="1054395">
                  <a:extLst>
                    <a:ext uri="{9D8B030D-6E8A-4147-A177-3AD203B41FA5}">
                      <a16:colId xmlns:a16="http://schemas.microsoft.com/office/drawing/2014/main" val="3946930644"/>
                    </a:ext>
                  </a:extLst>
                </a:gridCol>
              </a:tblGrid>
              <a:tr h="701748">
                <a:tc>
                  <a:txBody>
                    <a:bodyPr/>
                    <a:lstStyle/>
                    <a:p>
                      <a:pPr algn="ctr" fontAlgn="t">
                        <a:spcBef>
                          <a:spcPts val="0"/>
                        </a:spcBef>
                        <a:spcAft>
                          <a:spcPts val="0"/>
                        </a:spcAft>
                      </a:pPr>
                      <a:r>
                        <a:rPr lang="en-GB" sz="1600" u="none" strike="noStrike" dirty="0">
                          <a:effectLst/>
                        </a:rPr>
                        <a:t>Operating system</a:t>
                      </a:r>
                    </a:p>
                  </a:txBody>
                  <a:tcPr marL="85691" marR="85691" marT="42846" marB="428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287868"/>
                  </a:ext>
                </a:extLst>
              </a:tr>
              <a:tr h="3840564">
                <a:tc>
                  <a:txBody>
                    <a:bodyPr/>
                    <a:lstStyle/>
                    <a:p>
                      <a:pPr algn="ctr" fontAlgn="t">
                        <a:spcBef>
                          <a:spcPts val="0"/>
                        </a:spcBef>
                        <a:spcAft>
                          <a:spcPts val="0"/>
                        </a:spcAft>
                      </a:pPr>
                      <a:endParaRPr lang="en-GB" sz="1700" b="0" i="0" u="none" strike="noStrike" dirty="0">
                        <a:effectLst/>
                        <a:latin typeface="Arial" panose="020B0604020202020204" pitchFamily="34" charset="0"/>
                      </a:endParaRPr>
                    </a:p>
                  </a:txBody>
                  <a:tcPr marL="85691" marR="85691" marT="42846" marB="428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510226717"/>
                  </a:ext>
                </a:extLst>
              </a:tr>
            </a:tbl>
          </a:graphicData>
        </a:graphic>
      </p:graphicFrame>
      <p:sp>
        <p:nvSpPr>
          <p:cNvPr id="8" name="Right Brace 7">
            <a:extLst>
              <a:ext uri="{FF2B5EF4-FFF2-40B4-BE49-F238E27FC236}">
                <a16:creationId xmlns:a16="http://schemas.microsoft.com/office/drawing/2014/main" id="{BDB1D2D6-9174-4034-AA76-14EE4D9E6184}"/>
              </a:ext>
            </a:extLst>
          </p:cNvPr>
          <p:cNvSpPr/>
          <p:nvPr/>
        </p:nvSpPr>
        <p:spPr>
          <a:xfrm>
            <a:off x="1892595" y="1616150"/>
            <a:ext cx="520996" cy="7017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Right Brace 9">
            <a:extLst>
              <a:ext uri="{FF2B5EF4-FFF2-40B4-BE49-F238E27FC236}">
                <a16:creationId xmlns:a16="http://schemas.microsoft.com/office/drawing/2014/main" id="{B7C7299A-EB57-428C-899B-8E01BECA3C33}"/>
              </a:ext>
            </a:extLst>
          </p:cNvPr>
          <p:cNvSpPr/>
          <p:nvPr/>
        </p:nvSpPr>
        <p:spPr>
          <a:xfrm>
            <a:off x="1892595" y="2317898"/>
            <a:ext cx="520996" cy="38405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a:extLst>
              <a:ext uri="{FF2B5EF4-FFF2-40B4-BE49-F238E27FC236}">
                <a16:creationId xmlns:a16="http://schemas.microsoft.com/office/drawing/2014/main" id="{BE59EECE-4F41-4A40-BBB4-6D03B58A32D9}"/>
              </a:ext>
            </a:extLst>
          </p:cNvPr>
          <p:cNvSpPr txBox="1"/>
          <p:nvPr/>
        </p:nvSpPr>
        <p:spPr>
          <a:xfrm>
            <a:off x="2413591" y="1782358"/>
            <a:ext cx="520996" cy="369332"/>
          </a:xfrm>
          <a:prstGeom prst="rect">
            <a:avLst/>
          </a:prstGeom>
          <a:noFill/>
        </p:spPr>
        <p:txBody>
          <a:bodyPr wrap="square" rtlCol="0">
            <a:spAutoFit/>
          </a:bodyPr>
          <a:lstStyle/>
          <a:p>
            <a:r>
              <a:rPr lang="en-GB" dirty="0"/>
              <a:t>8M</a:t>
            </a:r>
          </a:p>
        </p:txBody>
      </p:sp>
      <p:sp>
        <p:nvSpPr>
          <p:cNvPr id="13" name="TextBox 12">
            <a:extLst>
              <a:ext uri="{FF2B5EF4-FFF2-40B4-BE49-F238E27FC236}">
                <a16:creationId xmlns:a16="http://schemas.microsoft.com/office/drawing/2014/main" id="{F2554912-A7B5-4531-8890-B72233903B9E}"/>
              </a:ext>
            </a:extLst>
          </p:cNvPr>
          <p:cNvSpPr txBox="1"/>
          <p:nvPr/>
        </p:nvSpPr>
        <p:spPr>
          <a:xfrm>
            <a:off x="2413591" y="4053514"/>
            <a:ext cx="648586" cy="369332"/>
          </a:xfrm>
          <a:prstGeom prst="rect">
            <a:avLst/>
          </a:prstGeom>
          <a:noFill/>
        </p:spPr>
        <p:txBody>
          <a:bodyPr wrap="square" rtlCol="0">
            <a:spAutoFit/>
          </a:bodyPr>
          <a:lstStyle/>
          <a:p>
            <a:r>
              <a:rPr lang="en-GB" dirty="0"/>
              <a:t>56M</a:t>
            </a:r>
          </a:p>
        </p:txBody>
      </p:sp>
      <p:graphicFrame>
        <p:nvGraphicFramePr>
          <p:cNvPr id="14" name="Content Placeholder 6">
            <a:extLst>
              <a:ext uri="{FF2B5EF4-FFF2-40B4-BE49-F238E27FC236}">
                <a16:creationId xmlns:a16="http://schemas.microsoft.com/office/drawing/2014/main" id="{923BE0AE-7888-4D73-B2CB-752B691EAA53}"/>
              </a:ext>
            </a:extLst>
          </p:cNvPr>
          <p:cNvGraphicFramePr>
            <a:graphicFrameLocks/>
          </p:cNvGraphicFramePr>
          <p:nvPr>
            <p:extLst>
              <p:ext uri="{D42A27DB-BD31-4B8C-83A1-F6EECF244321}">
                <p14:modId xmlns:p14="http://schemas.microsoft.com/office/powerpoint/2010/main" val="288969099"/>
              </p:ext>
            </p:extLst>
          </p:nvPr>
        </p:nvGraphicFramePr>
        <p:xfrm>
          <a:off x="3234070" y="1616150"/>
          <a:ext cx="1054395" cy="4542312"/>
        </p:xfrm>
        <a:graphic>
          <a:graphicData uri="http://schemas.openxmlformats.org/drawingml/2006/table">
            <a:tbl>
              <a:tblPr firstRow="1" bandRow="1">
                <a:tableStyleId>{22838BEF-8BB2-4498-84A7-C5851F593DF1}</a:tableStyleId>
              </a:tblPr>
              <a:tblGrid>
                <a:gridCol w="1054395">
                  <a:extLst>
                    <a:ext uri="{9D8B030D-6E8A-4147-A177-3AD203B41FA5}">
                      <a16:colId xmlns:a16="http://schemas.microsoft.com/office/drawing/2014/main" val="3946930644"/>
                    </a:ext>
                  </a:extLst>
                </a:gridCol>
              </a:tblGrid>
              <a:tr h="701748">
                <a:tc>
                  <a:txBody>
                    <a:bodyPr/>
                    <a:lstStyle/>
                    <a:p>
                      <a:pPr algn="ctr" fontAlgn="t">
                        <a:spcBef>
                          <a:spcPts val="0"/>
                        </a:spcBef>
                        <a:spcAft>
                          <a:spcPts val="0"/>
                        </a:spcAft>
                      </a:pPr>
                      <a:r>
                        <a:rPr lang="en-GB" sz="1600" u="none" strike="noStrike" dirty="0">
                          <a:effectLst/>
                        </a:rPr>
                        <a:t>Operating system</a:t>
                      </a:r>
                    </a:p>
                  </a:txBody>
                  <a:tcPr marL="85691" marR="85691" marT="42846" marB="428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287868"/>
                  </a:ext>
                </a:extLst>
              </a:tr>
              <a:tr h="1097304">
                <a:tc>
                  <a:txBody>
                    <a:bodyPr/>
                    <a:lstStyle/>
                    <a:p>
                      <a:pPr algn="ctr" fontAlgn="t">
                        <a:spcBef>
                          <a:spcPts val="0"/>
                        </a:spcBef>
                        <a:spcAft>
                          <a:spcPts val="0"/>
                        </a:spcAft>
                      </a:pPr>
                      <a:r>
                        <a:rPr lang="en-GB" sz="1400" b="0" i="0" u="none" strike="noStrike" dirty="0">
                          <a:effectLst/>
                          <a:latin typeface="Arial" panose="020B0604020202020204" pitchFamily="34" charset="0"/>
                        </a:rPr>
                        <a:t>Process 1</a:t>
                      </a:r>
                    </a:p>
                  </a:txBody>
                  <a:tcPr marL="85691" marR="85691" marT="42846" marB="428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0226717"/>
                  </a:ext>
                </a:extLst>
              </a:tr>
              <a:tr h="2743260">
                <a:tc>
                  <a:txBody>
                    <a:bodyPr/>
                    <a:lstStyle/>
                    <a:p>
                      <a:pPr algn="ctr" fontAlgn="t">
                        <a:spcBef>
                          <a:spcPts val="0"/>
                        </a:spcBef>
                        <a:spcAft>
                          <a:spcPts val="0"/>
                        </a:spcAft>
                      </a:pPr>
                      <a:endParaRPr lang="en-GB" sz="1700" b="0" i="0" u="none" strike="noStrike" dirty="0">
                        <a:effectLst/>
                        <a:latin typeface="Arial" panose="020B0604020202020204" pitchFamily="34" charset="0"/>
                      </a:endParaRPr>
                    </a:p>
                  </a:txBody>
                  <a:tcPr marL="85691" marR="85691" marT="42846" marB="428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3982155"/>
                  </a:ext>
                </a:extLst>
              </a:tr>
            </a:tbl>
          </a:graphicData>
        </a:graphic>
      </p:graphicFrame>
      <p:sp>
        <p:nvSpPr>
          <p:cNvPr id="16" name="Right Brace 15">
            <a:extLst>
              <a:ext uri="{FF2B5EF4-FFF2-40B4-BE49-F238E27FC236}">
                <a16:creationId xmlns:a16="http://schemas.microsoft.com/office/drawing/2014/main" id="{43A38D7D-AB59-4A9C-B122-19FCE079EF5D}"/>
              </a:ext>
            </a:extLst>
          </p:cNvPr>
          <p:cNvSpPr/>
          <p:nvPr/>
        </p:nvSpPr>
        <p:spPr>
          <a:xfrm>
            <a:off x="4288465" y="2317898"/>
            <a:ext cx="520996" cy="111110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TextBox 17">
            <a:extLst>
              <a:ext uri="{FF2B5EF4-FFF2-40B4-BE49-F238E27FC236}">
                <a16:creationId xmlns:a16="http://schemas.microsoft.com/office/drawing/2014/main" id="{9311EB7F-C247-46BD-B470-BA72E1350E60}"/>
              </a:ext>
            </a:extLst>
          </p:cNvPr>
          <p:cNvSpPr txBox="1"/>
          <p:nvPr/>
        </p:nvSpPr>
        <p:spPr>
          <a:xfrm>
            <a:off x="4750982" y="2687435"/>
            <a:ext cx="648586" cy="369332"/>
          </a:xfrm>
          <a:prstGeom prst="rect">
            <a:avLst/>
          </a:prstGeom>
          <a:noFill/>
        </p:spPr>
        <p:txBody>
          <a:bodyPr wrap="square" rtlCol="0">
            <a:spAutoFit/>
          </a:bodyPr>
          <a:lstStyle/>
          <a:p>
            <a:r>
              <a:rPr lang="en-GB" dirty="0"/>
              <a:t>20M</a:t>
            </a:r>
          </a:p>
        </p:txBody>
      </p:sp>
      <p:sp>
        <p:nvSpPr>
          <p:cNvPr id="20" name="Right Brace 19">
            <a:extLst>
              <a:ext uri="{FF2B5EF4-FFF2-40B4-BE49-F238E27FC236}">
                <a16:creationId xmlns:a16="http://schemas.microsoft.com/office/drawing/2014/main" id="{43439C44-71DA-4293-BD76-5E59558CD349}"/>
              </a:ext>
            </a:extLst>
          </p:cNvPr>
          <p:cNvSpPr/>
          <p:nvPr/>
        </p:nvSpPr>
        <p:spPr>
          <a:xfrm>
            <a:off x="4279604" y="3426304"/>
            <a:ext cx="520996" cy="273215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TextBox 21">
            <a:extLst>
              <a:ext uri="{FF2B5EF4-FFF2-40B4-BE49-F238E27FC236}">
                <a16:creationId xmlns:a16="http://schemas.microsoft.com/office/drawing/2014/main" id="{AA59081F-4FE3-42FB-AA6F-B615614CB4E7}"/>
              </a:ext>
            </a:extLst>
          </p:cNvPr>
          <p:cNvSpPr txBox="1"/>
          <p:nvPr/>
        </p:nvSpPr>
        <p:spPr>
          <a:xfrm>
            <a:off x="4750982" y="4616908"/>
            <a:ext cx="648586" cy="369332"/>
          </a:xfrm>
          <a:prstGeom prst="rect">
            <a:avLst/>
          </a:prstGeom>
          <a:noFill/>
        </p:spPr>
        <p:txBody>
          <a:bodyPr wrap="square" rtlCol="0">
            <a:spAutoFit/>
          </a:bodyPr>
          <a:lstStyle/>
          <a:p>
            <a:r>
              <a:rPr lang="en-GB" dirty="0"/>
              <a:t>36M</a:t>
            </a:r>
          </a:p>
        </p:txBody>
      </p:sp>
      <p:graphicFrame>
        <p:nvGraphicFramePr>
          <p:cNvPr id="24" name="Content Placeholder 6">
            <a:extLst>
              <a:ext uri="{FF2B5EF4-FFF2-40B4-BE49-F238E27FC236}">
                <a16:creationId xmlns:a16="http://schemas.microsoft.com/office/drawing/2014/main" id="{4026C456-6109-4D94-8E74-02A0E0A8D916}"/>
              </a:ext>
            </a:extLst>
          </p:cNvPr>
          <p:cNvGraphicFramePr>
            <a:graphicFrameLocks/>
          </p:cNvGraphicFramePr>
          <p:nvPr>
            <p:extLst>
              <p:ext uri="{D42A27DB-BD31-4B8C-83A1-F6EECF244321}">
                <p14:modId xmlns:p14="http://schemas.microsoft.com/office/powerpoint/2010/main" val="2674187554"/>
              </p:ext>
            </p:extLst>
          </p:nvPr>
        </p:nvGraphicFramePr>
        <p:xfrm>
          <a:off x="5342860" y="1616151"/>
          <a:ext cx="1054395" cy="4542312"/>
        </p:xfrm>
        <a:graphic>
          <a:graphicData uri="http://schemas.openxmlformats.org/drawingml/2006/table">
            <a:tbl>
              <a:tblPr firstRow="1" bandRow="1">
                <a:tableStyleId>{22838BEF-8BB2-4498-84A7-C5851F593DF1}</a:tableStyleId>
              </a:tblPr>
              <a:tblGrid>
                <a:gridCol w="1054395">
                  <a:extLst>
                    <a:ext uri="{9D8B030D-6E8A-4147-A177-3AD203B41FA5}">
                      <a16:colId xmlns:a16="http://schemas.microsoft.com/office/drawing/2014/main" val="3946930644"/>
                    </a:ext>
                  </a:extLst>
                </a:gridCol>
              </a:tblGrid>
              <a:tr h="922250">
                <a:tc>
                  <a:txBody>
                    <a:bodyPr/>
                    <a:lstStyle/>
                    <a:p>
                      <a:pPr algn="ctr" fontAlgn="t">
                        <a:spcBef>
                          <a:spcPts val="0"/>
                        </a:spcBef>
                        <a:spcAft>
                          <a:spcPts val="0"/>
                        </a:spcAft>
                      </a:pPr>
                      <a:r>
                        <a:rPr lang="en-GB" sz="1600" u="none" strike="noStrike" dirty="0">
                          <a:effectLst/>
                        </a:rPr>
                        <a:t>Operating system</a:t>
                      </a:r>
                    </a:p>
                  </a:txBody>
                  <a:tcPr marL="85691" marR="85691" marT="42846" marB="428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287868"/>
                  </a:ext>
                </a:extLst>
              </a:tr>
              <a:tr h="915912">
                <a:tc>
                  <a:txBody>
                    <a:bodyPr/>
                    <a:lstStyle/>
                    <a:p>
                      <a:pPr algn="ctr" fontAlgn="t">
                        <a:spcBef>
                          <a:spcPts val="0"/>
                        </a:spcBef>
                        <a:spcAft>
                          <a:spcPts val="0"/>
                        </a:spcAft>
                      </a:pPr>
                      <a:r>
                        <a:rPr lang="en-GB" sz="1400" b="0" i="0" u="none" strike="noStrike" dirty="0">
                          <a:effectLst/>
                          <a:latin typeface="Arial" panose="020B0604020202020204" pitchFamily="34" charset="0"/>
                        </a:rPr>
                        <a:t>Process 1</a:t>
                      </a:r>
                    </a:p>
                  </a:txBody>
                  <a:tcPr marL="85691" marR="85691" marT="42846" marB="428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0226717"/>
                  </a:ext>
                </a:extLst>
              </a:tr>
              <a:tr h="901529">
                <a:tc>
                  <a:txBody>
                    <a:bodyPr/>
                    <a:lstStyle/>
                    <a:p>
                      <a:pPr algn="ctr" fontAlgn="t">
                        <a:spcBef>
                          <a:spcPts val="0"/>
                        </a:spcBef>
                        <a:spcAft>
                          <a:spcPts val="0"/>
                        </a:spcAft>
                      </a:pPr>
                      <a:r>
                        <a:rPr lang="en-GB" sz="1400" b="0" i="0" u="none" strike="noStrike" dirty="0">
                          <a:effectLst/>
                          <a:latin typeface="Arial" panose="020B0604020202020204" pitchFamily="34" charset="0"/>
                        </a:rPr>
                        <a:t>Process 2</a:t>
                      </a:r>
                    </a:p>
                  </a:txBody>
                  <a:tcPr marL="85691" marR="85691" marT="42846" marB="428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EEF"/>
                    </a:solidFill>
                  </a:tcPr>
                </a:tc>
                <a:extLst>
                  <a:ext uri="{0D108BD9-81ED-4DB2-BD59-A6C34878D82A}">
                    <a16:rowId xmlns:a16="http://schemas.microsoft.com/office/drawing/2014/main" val="723982155"/>
                  </a:ext>
                </a:extLst>
              </a:tr>
              <a:tr h="1802621">
                <a:tc>
                  <a:txBody>
                    <a:bodyPr/>
                    <a:lstStyle/>
                    <a:p>
                      <a:pPr algn="ctr" fontAlgn="t">
                        <a:spcBef>
                          <a:spcPts val="0"/>
                        </a:spcBef>
                        <a:spcAft>
                          <a:spcPts val="0"/>
                        </a:spcAft>
                      </a:pPr>
                      <a:endParaRPr lang="en-GB" sz="1700" b="0" i="0" u="none" strike="noStrike" dirty="0">
                        <a:effectLst/>
                        <a:latin typeface="Arial" panose="020B0604020202020204" pitchFamily="34" charset="0"/>
                      </a:endParaRPr>
                    </a:p>
                  </a:txBody>
                  <a:tcPr marL="85691" marR="85691" marT="42846" marB="428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FF7"/>
                    </a:solidFill>
                  </a:tcPr>
                </a:tc>
                <a:extLst>
                  <a:ext uri="{0D108BD9-81ED-4DB2-BD59-A6C34878D82A}">
                    <a16:rowId xmlns:a16="http://schemas.microsoft.com/office/drawing/2014/main" val="1046301907"/>
                  </a:ext>
                </a:extLst>
              </a:tr>
            </a:tbl>
          </a:graphicData>
        </a:graphic>
      </p:graphicFrame>
      <p:sp>
        <p:nvSpPr>
          <p:cNvPr id="26" name="Right Brace 25">
            <a:extLst>
              <a:ext uri="{FF2B5EF4-FFF2-40B4-BE49-F238E27FC236}">
                <a16:creationId xmlns:a16="http://schemas.microsoft.com/office/drawing/2014/main" id="{762D1380-ED32-46E3-BB1D-80F1DCA07D66}"/>
              </a:ext>
            </a:extLst>
          </p:cNvPr>
          <p:cNvSpPr/>
          <p:nvPr/>
        </p:nvSpPr>
        <p:spPr>
          <a:xfrm>
            <a:off x="6397255" y="2547510"/>
            <a:ext cx="520996" cy="88149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TextBox 27">
            <a:extLst>
              <a:ext uri="{FF2B5EF4-FFF2-40B4-BE49-F238E27FC236}">
                <a16:creationId xmlns:a16="http://schemas.microsoft.com/office/drawing/2014/main" id="{B6FE6B9B-3D7A-40DD-B08D-8B81F090056E}"/>
              </a:ext>
            </a:extLst>
          </p:cNvPr>
          <p:cNvSpPr txBox="1"/>
          <p:nvPr/>
        </p:nvSpPr>
        <p:spPr>
          <a:xfrm>
            <a:off x="6893441" y="2784466"/>
            <a:ext cx="648586" cy="369332"/>
          </a:xfrm>
          <a:prstGeom prst="rect">
            <a:avLst/>
          </a:prstGeom>
          <a:noFill/>
        </p:spPr>
        <p:txBody>
          <a:bodyPr wrap="square" rtlCol="0">
            <a:spAutoFit/>
          </a:bodyPr>
          <a:lstStyle/>
          <a:p>
            <a:r>
              <a:rPr lang="en-GB" dirty="0"/>
              <a:t>20M</a:t>
            </a:r>
          </a:p>
        </p:txBody>
      </p:sp>
      <p:sp>
        <p:nvSpPr>
          <p:cNvPr id="30" name="Right Brace 29">
            <a:extLst>
              <a:ext uri="{FF2B5EF4-FFF2-40B4-BE49-F238E27FC236}">
                <a16:creationId xmlns:a16="http://schemas.microsoft.com/office/drawing/2014/main" id="{1B513ED0-27FA-41E7-BD71-768EFADFD879}"/>
              </a:ext>
            </a:extLst>
          </p:cNvPr>
          <p:cNvSpPr/>
          <p:nvPr/>
        </p:nvSpPr>
        <p:spPr>
          <a:xfrm>
            <a:off x="6388394" y="3426304"/>
            <a:ext cx="520996" cy="90329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TextBox 31">
            <a:extLst>
              <a:ext uri="{FF2B5EF4-FFF2-40B4-BE49-F238E27FC236}">
                <a16:creationId xmlns:a16="http://schemas.microsoft.com/office/drawing/2014/main" id="{FA2C65AE-A13C-45AB-8616-363EB832FFC1}"/>
              </a:ext>
            </a:extLst>
          </p:cNvPr>
          <p:cNvSpPr txBox="1"/>
          <p:nvPr/>
        </p:nvSpPr>
        <p:spPr>
          <a:xfrm>
            <a:off x="6930654" y="3686316"/>
            <a:ext cx="648586" cy="369332"/>
          </a:xfrm>
          <a:prstGeom prst="rect">
            <a:avLst/>
          </a:prstGeom>
          <a:noFill/>
        </p:spPr>
        <p:txBody>
          <a:bodyPr wrap="square" rtlCol="0">
            <a:spAutoFit/>
          </a:bodyPr>
          <a:lstStyle/>
          <a:p>
            <a:r>
              <a:rPr lang="en-GB" dirty="0"/>
              <a:t>14M</a:t>
            </a:r>
          </a:p>
        </p:txBody>
      </p:sp>
      <p:sp>
        <p:nvSpPr>
          <p:cNvPr id="34" name="Right Brace 33">
            <a:extLst>
              <a:ext uri="{FF2B5EF4-FFF2-40B4-BE49-F238E27FC236}">
                <a16:creationId xmlns:a16="http://schemas.microsoft.com/office/drawing/2014/main" id="{E3CA8775-7FDD-4786-B296-2022E63ADC4F}"/>
              </a:ext>
            </a:extLst>
          </p:cNvPr>
          <p:cNvSpPr/>
          <p:nvPr/>
        </p:nvSpPr>
        <p:spPr>
          <a:xfrm>
            <a:off x="6397255" y="4329598"/>
            <a:ext cx="520996" cy="18288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TextBox 35">
            <a:extLst>
              <a:ext uri="{FF2B5EF4-FFF2-40B4-BE49-F238E27FC236}">
                <a16:creationId xmlns:a16="http://schemas.microsoft.com/office/drawing/2014/main" id="{5CA4C619-AE86-49B2-B866-2EB0F8A19363}"/>
              </a:ext>
            </a:extLst>
          </p:cNvPr>
          <p:cNvSpPr txBox="1"/>
          <p:nvPr/>
        </p:nvSpPr>
        <p:spPr>
          <a:xfrm>
            <a:off x="6891667" y="5045529"/>
            <a:ext cx="648586" cy="369332"/>
          </a:xfrm>
          <a:prstGeom prst="rect">
            <a:avLst/>
          </a:prstGeom>
          <a:noFill/>
        </p:spPr>
        <p:txBody>
          <a:bodyPr wrap="square" rtlCol="0">
            <a:spAutoFit/>
          </a:bodyPr>
          <a:lstStyle/>
          <a:p>
            <a:r>
              <a:rPr lang="en-GB" dirty="0"/>
              <a:t>22M</a:t>
            </a:r>
          </a:p>
        </p:txBody>
      </p:sp>
      <p:graphicFrame>
        <p:nvGraphicFramePr>
          <p:cNvPr id="38" name="Content Placeholder 6">
            <a:extLst>
              <a:ext uri="{FF2B5EF4-FFF2-40B4-BE49-F238E27FC236}">
                <a16:creationId xmlns:a16="http://schemas.microsoft.com/office/drawing/2014/main" id="{C70AFF3E-3F0F-45B5-B3DA-899558C13794}"/>
              </a:ext>
            </a:extLst>
          </p:cNvPr>
          <p:cNvGraphicFramePr>
            <a:graphicFrameLocks/>
          </p:cNvGraphicFramePr>
          <p:nvPr>
            <p:extLst>
              <p:ext uri="{D42A27DB-BD31-4B8C-83A1-F6EECF244321}">
                <p14:modId xmlns:p14="http://schemas.microsoft.com/office/powerpoint/2010/main" val="2919284029"/>
              </p:ext>
            </p:extLst>
          </p:nvPr>
        </p:nvGraphicFramePr>
        <p:xfrm>
          <a:off x="7507467" y="1616151"/>
          <a:ext cx="1054395" cy="4540440"/>
        </p:xfrm>
        <a:graphic>
          <a:graphicData uri="http://schemas.openxmlformats.org/drawingml/2006/table">
            <a:tbl>
              <a:tblPr firstRow="1" bandRow="1">
                <a:tableStyleId>{22838BEF-8BB2-4498-84A7-C5851F593DF1}</a:tableStyleId>
              </a:tblPr>
              <a:tblGrid>
                <a:gridCol w="1054395">
                  <a:extLst>
                    <a:ext uri="{9D8B030D-6E8A-4147-A177-3AD203B41FA5}">
                      <a16:colId xmlns:a16="http://schemas.microsoft.com/office/drawing/2014/main" val="3946930644"/>
                    </a:ext>
                  </a:extLst>
                </a:gridCol>
              </a:tblGrid>
              <a:tr h="690328">
                <a:tc>
                  <a:txBody>
                    <a:bodyPr/>
                    <a:lstStyle/>
                    <a:p>
                      <a:pPr algn="ctr" fontAlgn="t">
                        <a:spcBef>
                          <a:spcPts val="0"/>
                        </a:spcBef>
                        <a:spcAft>
                          <a:spcPts val="0"/>
                        </a:spcAft>
                      </a:pPr>
                      <a:r>
                        <a:rPr lang="en-GB" sz="1600" u="none" strike="noStrike" dirty="0">
                          <a:effectLst/>
                        </a:rPr>
                        <a:t>Operating system</a:t>
                      </a:r>
                    </a:p>
                  </a:txBody>
                  <a:tcPr marL="85691" marR="85691" marT="42846" marB="428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287868"/>
                  </a:ext>
                </a:extLst>
              </a:tr>
              <a:tr h="1099247">
                <a:tc>
                  <a:txBody>
                    <a:bodyPr/>
                    <a:lstStyle/>
                    <a:p>
                      <a:pPr algn="ctr" fontAlgn="t">
                        <a:spcBef>
                          <a:spcPts val="0"/>
                        </a:spcBef>
                        <a:spcAft>
                          <a:spcPts val="0"/>
                        </a:spcAft>
                      </a:pPr>
                      <a:r>
                        <a:rPr lang="en-GB" sz="1400" b="0" i="0" u="none" strike="noStrike" dirty="0">
                          <a:effectLst/>
                          <a:latin typeface="Arial" panose="020B0604020202020204" pitchFamily="34" charset="0"/>
                        </a:rPr>
                        <a:t>Process 1</a:t>
                      </a:r>
                    </a:p>
                  </a:txBody>
                  <a:tcPr marL="85691" marR="85691" marT="42846" marB="428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0226717"/>
                  </a:ext>
                </a:extLst>
              </a:tr>
              <a:tr h="922375">
                <a:tc>
                  <a:txBody>
                    <a:bodyPr/>
                    <a:lstStyle/>
                    <a:p>
                      <a:pPr algn="ctr" fontAlgn="t">
                        <a:spcBef>
                          <a:spcPts val="0"/>
                        </a:spcBef>
                        <a:spcAft>
                          <a:spcPts val="0"/>
                        </a:spcAft>
                      </a:pPr>
                      <a:r>
                        <a:rPr lang="en-GB" sz="1400" b="0" i="0" u="none" strike="noStrike" dirty="0">
                          <a:effectLst/>
                          <a:latin typeface="Arial" panose="020B0604020202020204" pitchFamily="34" charset="0"/>
                        </a:rPr>
                        <a:t>Process 2</a:t>
                      </a:r>
                    </a:p>
                  </a:txBody>
                  <a:tcPr marL="85691" marR="85691" marT="42846" marB="428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EEF"/>
                    </a:solidFill>
                  </a:tcPr>
                </a:tc>
                <a:extLst>
                  <a:ext uri="{0D108BD9-81ED-4DB2-BD59-A6C34878D82A}">
                    <a16:rowId xmlns:a16="http://schemas.microsoft.com/office/drawing/2014/main" val="723982155"/>
                  </a:ext>
                </a:extLst>
              </a:tr>
              <a:tr h="1153835">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1400" b="0" i="0" u="none" strike="noStrike" dirty="0">
                          <a:effectLst/>
                          <a:latin typeface="Arial" panose="020B0604020202020204" pitchFamily="34" charset="0"/>
                        </a:rPr>
                        <a:t>Process 3</a:t>
                      </a:r>
                    </a:p>
                    <a:p>
                      <a:pPr algn="ctr" fontAlgn="t">
                        <a:spcBef>
                          <a:spcPts val="0"/>
                        </a:spcBef>
                        <a:spcAft>
                          <a:spcPts val="0"/>
                        </a:spcAft>
                      </a:pPr>
                      <a:endParaRPr lang="en-GB" sz="1700" b="0" i="0" u="none" strike="noStrike" dirty="0">
                        <a:effectLst/>
                        <a:latin typeface="Arial" panose="020B0604020202020204" pitchFamily="34" charset="0"/>
                      </a:endParaRPr>
                    </a:p>
                  </a:txBody>
                  <a:tcPr marL="85691" marR="85691" marT="42846" marB="428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EEF"/>
                    </a:solidFill>
                  </a:tcPr>
                </a:tc>
                <a:extLst>
                  <a:ext uri="{0D108BD9-81ED-4DB2-BD59-A6C34878D82A}">
                    <a16:rowId xmlns:a16="http://schemas.microsoft.com/office/drawing/2014/main" val="1046301907"/>
                  </a:ext>
                </a:extLst>
              </a:tr>
              <a:tr h="674655">
                <a:tc>
                  <a:txBody>
                    <a:bodyPr/>
                    <a:lstStyle/>
                    <a:p>
                      <a:pPr algn="ctr" fontAlgn="t">
                        <a:spcBef>
                          <a:spcPts val="0"/>
                        </a:spcBef>
                        <a:spcAft>
                          <a:spcPts val="0"/>
                        </a:spcAft>
                      </a:pPr>
                      <a:endParaRPr lang="en-GB" sz="1700" b="0" i="0" u="none" strike="noStrike" dirty="0">
                        <a:effectLst/>
                        <a:latin typeface="Arial" panose="020B0604020202020204" pitchFamily="34" charset="0"/>
                      </a:endParaRPr>
                    </a:p>
                  </a:txBody>
                  <a:tcPr marL="85691" marR="85691" marT="42846" marB="428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FF7"/>
                    </a:solidFill>
                  </a:tcPr>
                </a:tc>
                <a:extLst>
                  <a:ext uri="{0D108BD9-81ED-4DB2-BD59-A6C34878D82A}">
                    <a16:rowId xmlns:a16="http://schemas.microsoft.com/office/drawing/2014/main" val="1316691676"/>
                  </a:ext>
                </a:extLst>
              </a:tr>
            </a:tbl>
          </a:graphicData>
        </a:graphic>
      </p:graphicFrame>
      <p:sp>
        <p:nvSpPr>
          <p:cNvPr id="40" name="Right Brace 39">
            <a:extLst>
              <a:ext uri="{FF2B5EF4-FFF2-40B4-BE49-F238E27FC236}">
                <a16:creationId xmlns:a16="http://schemas.microsoft.com/office/drawing/2014/main" id="{36EA88D1-2292-465A-B54F-8D7A6A9BFBDC}"/>
              </a:ext>
            </a:extLst>
          </p:cNvPr>
          <p:cNvSpPr/>
          <p:nvPr/>
        </p:nvSpPr>
        <p:spPr>
          <a:xfrm>
            <a:off x="8561862" y="2317898"/>
            <a:ext cx="520996" cy="111110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TextBox 41">
            <a:extLst>
              <a:ext uri="{FF2B5EF4-FFF2-40B4-BE49-F238E27FC236}">
                <a16:creationId xmlns:a16="http://schemas.microsoft.com/office/drawing/2014/main" id="{5652190B-3D0C-45FA-84B9-5A09A7FCE50B}"/>
              </a:ext>
            </a:extLst>
          </p:cNvPr>
          <p:cNvSpPr txBox="1"/>
          <p:nvPr/>
        </p:nvSpPr>
        <p:spPr>
          <a:xfrm>
            <a:off x="9091719" y="2669471"/>
            <a:ext cx="648586" cy="369332"/>
          </a:xfrm>
          <a:prstGeom prst="rect">
            <a:avLst/>
          </a:prstGeom>
          <a:noFill/>
        </p:spPr>
        <p:txBody>
          <a:bodyPr wrap="square" rtlCol="0">
            <a:spAutoFit/>
          </a:bodyPr>
          <a:lstStyle/>
          <a:p>
            <a:r>
              <a:rPr lang="en-GB" dirty="0"/>
              <a:t>20M</a:t>
            </a:r>
          </a:p>
        </p:txBody>
      </p:sp>
      <p:sp>
        <p:nvSpPr>
          <p:cNvPr id="44" name="Right Brace 43">
            <a:extLst>
              <a:ext uri="{FF2B5EF4-FFF2-40B4-BE49-F238E27FC236}">
                <a16:creationId xmlns:a16="http://schemas.microsoft.com/office/drawing/2014/main" id="{3384570E-97C3-42C6-92F5-91E015D1A42A}"/>
              </a:ext>
            </a:extLst>
          </p:cNvPr>
          <p:cNvSpPr/>
          <p:nvPr/>
        </p:nvSpPr>
        <p:spPr>
          <a:xfrm>
            <a:off x="8553001" y="3426303"/>
            <a:ext cx="520996" cy="90329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TextBox 45">
            <a:extLst>
              <a:ext uri="{FF2B5EF4-FFF2-40B4-BE49-F238E27FC236}">
                <a16:creationId xmlns:a16="http://schemas.microsoft.com/office/drawing/2014/main" id="{42A1ADDE-5C59-42D8-8082-9901FA12A850}"/>
              </a:ext>
            </a:extLst>
          </p:cNvPr>
          <p:cNvSpPr txBox="1"/>
          <p:nvPr/>
        </p:nvSpPr>
        <p:spPr>
          <a:xfrm>
            <a:off x="9095261" y="3686315"/>
            <a:ext cx="648586" cy="369332"/>
          </a:xfrm>
          <a:prstGeom prst="rect">
            <a:avLst/>
          </a:prstGeom>
          <a:noFill/>
        </p:spPr>
        <p:txBody>
          <a:bodyPr wrap="square" rtlCol="0">
            <a:spAutoFit/>
          </a:bodyPr>
          <a:lstStyle/>
          <a:p>
            <a:r>
              <a:rPr lang="en-GB" dirty="0"/>
              <a:t>14M</a:t>
            </a:r>
          </a:p>
        </p:txBody>
      </p:sp>
      <p:sp>
        <p:nvSpPr>
          <p:cNvPr id="48" name="Right Brace 47">
            <a:extLst>
              <a:ext uri="{FF2B5EF4-FFF2-40B4-BE49-F238E27FC236}">
                <a16:creationId xmlns:a16="http://schemas.microsoft.com/office/drawing/2014/main" id="{B7A32E26-BAE4-4CEB-97C2-EE2773FB13A3}"/>
              </a:ext>
            </a:extLst>
          </p:cNvPr>
          <p:cNvSpPr/>
          <p:nvPr/>
        </p:nvSpPr>
        <p:spPr>
          <a:xfrm>
            <a:off x="8561862" y="4329597"/>
            <a:ext cx="520996" cy="114616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TextBox 49">
            <a:extLst>
              <a:ext uri="{FF2B5EF4-FFF2-40B4-BE49-F238E27FC236}">
                <a16:creationId xmlns:a16="http://schemas.microsoft.com/office/drawing/2014/main" id="{6C35B1CB-98AF-496F-B097-68657915E437}"/>
              </a:ext>
            </a:extLst>
          </p:cNvPr>
          <p:cNvSpPr txBox="1"/>
          <p:nvPr/>
        </p:nvSpPr>
        <p:spPr>
          <a:xfrm>
            <a:off x="9119169" y="4703159"/>
            <a:ext cx="648586" cy="369332"/>
          </a:xfrm>
          <a:prstGeom prst="rect">
            <a:avLst/>
          </a:prstGeom>
          <a:noFill/>
        </p:spPr>
        <p:txBody>
          <a:bodyPr wrap="square" rtlCol="0">
            <a:spAutoFit/>
          </a:bodyPr>
          <a:lstStyle/>
          <a:p>
            <a:r>
              <a:rPr lang="en-GB" dirty="0"/>
              <a:t>18M</a:t>
            </a:r>
          </a:p>
        </p:txBody>
      </p:sp>
      <p:sp>
        <p:nvSpPr>
          <p:cNvPr id="52" name="Right Brace 51">
            <a:extLst>
              <a:ext uri="{FF2B5EF4-FFF2-40B4-BE49-F238E27FC236}">
                <a16:creationId xmlns:a16="http://schemas.microsoft.com/office/drawing/2014/main" id="{C727058B-3058-47AF-811E-69F2CBD53005}"/>
              </a:ext>
            </a:extLst>
          </p:cNvPr>
          <p:cNvSpPr/>
          <p:nvPr/>
        </p:nvSpPr>
        <p:spPr>
          <a:xfrm>
            <a:off x="8564514" y="5475766"/>
            <a:ext cx="520996" cy="6808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4" name="TextBox 53">
            <a:extLst>
              <a:ext uri="{FF2B5EF4-FFF2-40B4-BE49-F238E27FC236}">
                <a16:creationId xmlns:a16="http://schemas.microsoft.com/office/drawing/2014/main" id="{B211A68C-14A4-4F3A-AF39-FE86A8397AAE}"/>
              </a:ext>
            </a:extLst>
          </p:cNvPr>
          <p:cNvSpPr txBox="1"/>
          <p:nvPr/>
        </p:nvSpPr>
        <p:spPr>
          <a:xfrm>
            <a:off x="9114745" y="5631512"/>
            <a:ext cx="648586" cy="369332"/>
          </a:xfrm>
          <a:prstGeom prst="rect">
            <a:avLst/>
          </a:prstGeom>
          <a:noFill/>
        </p:spPr>
        <p:txBody>
          <a:bodyPr wrap="square" rtlCol="0">
            <a:spAutoFit/>
          </a:bodyPr>
          <a:lstStyle/>
          <a:p>
            <a:r>
              <a:rPr lang="en-GB" dirty="0"/>
              <a:t>4M</a:t>
            </a:r>
          </a:p>
        </p:txBody>
      </p:sp>
      <p:graphicFrame>
        <p:nvGraphicFramePr>
          <p:cNvPr id="56" name="Content Placeholder 6">
            <a:extLst>
              <a:ext uri="{FF2B5EF4-FFF2-40B4-BE49-F238E27FC236}">
                <a16:creationId xmlns:a16="http://schemas.microsoft.com/office/drawing/2014/main" id="{27B11C8A-4E72-4D5D-934F-7D486D956BC4}"/>
              </a:ext>
            </a:extLst>
          </p:cNvPr>
          <p:cNvGraphicFramePr>
            <a:graphicFrameLocks/>
          </p:cNvGraphicFramePr>
          <p:nvPr>
            <p:extLst>
              <p:ext uri="{D42A27DB-BD31-4B8C-83A1-F6EECF244321}">
                <p14:modId xmlns:p14="http://schemas.microsoft.com/office/powerpoint/2010/main" val="3107962908"/>
              </p:ext>
            </p:extLst>
          </p:nvPr>
        </p:nvGraphicFramePr>
        <p:xfrm>
          <a:off x="9921949" y="1622872"/>
          <a:ext cx="1054395" cy="4533719"/>
        </p:xfrm>
        <a:graphic>
          <a:graphicData uri="http://schemas.openxmlformats.org/drawingml/2006/table">
            <a:tbl>
              <a:tblPr firstRow="1" bandRow="1">
                <a:tableStyleId>{22838BEF-8BB2-4498-84A7-C5851F593DF1}</a:tableStyleId>
              </a:tblPr>
              <a:tblGrid>
                <a:gridCol w="1054395">
                  <a:extLst>
                    <a:ext uri="{9D8B030D-6E8A-4147-A177-3AD203B41FA5}">
                      <a16:colId xmlns:a16="http://schemas.microsoft.com/office/drawing/2014/main" val="3946930644"/>
                    </a:ext>
                  </a:extLst>
                </a:gridCol>
              </a:tblGrid>
              <a:tr h="769882">
                <a:tc>
                  <a:txBody>
                    <a:bodyPr/>
                    <a:lstStyle/>
                    <a:p>
                      <a:pPr algn="ctr" fontAlgn="t">
                        <a:spcBef>
                          <a:spcPts val="0"/>
                        </a:spcBef>
                        <a:spcAft>
                          <a:spcPts val="0"/>
                        </a:spcAft>
                      </a:pPr>
                      <a:r>
                        <a:rPr lang="en-GB" sz="1600" u="none" strike="noStrike" dirty="0">
                          <a:effectLst/>
                        </a:rPr>
                        <a:t>Operating system</a:t>
                      </a:r>
                    </a:p>
                  </a:txBody>
                  <a:tcPr marL="85691" marR="85691" marT="42846" marB="428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287868"/>
                  </a:ext>
                </a:extLst>
              </a:tr>
              <a:tr h="1225925">
                <a:tc>
                  <a:txBody>
                    <a:bodyPr/>
                    <a:lstStyle/>
                    <a:p>
                      <a:pPr algn="ctr" fontAlgn="t">
                        <a:spcBef>
                          <a:spcPts val="0"/>
                        </a:spcBef>
                        <a:spcAft>
                          <a:spcPts val="0"/>
                        </a:spcAft>
                      </a:pPr>
                      <a:r>
                        <a:rPr lang="en-GB" sz="1400" b="0" i="0" u="none" strike="noStrike" dirty="0">
                          <a:effectLst/>
                          <a:latin typeface="Arial" panose="020B0604020202020204" pitchFamily="34" charset="0"/>
                        </a:rPr>
                        <a:t>Process 1</a:t>
                      </a:r>
                    </a:p>
                  </a:txBody>
                  <a:tcPr marL="85691" marR="85691" marT="42846" marB="428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0226717"/>
                  </a:ext>
                </a:extLst>
              </a:tr>
              <a:tr h="498705">
                <a:tc>
                  <a:txBody>
                    <a:bodyPr/>
                    <a:lstStyle/>
                    <a:p>
                      <a:pPr algn="ctr" fontAlgn="t">
                        <a:spcBef>
                          <a:spcPts val="0"/>
                        </a:spcBef>
                        <a:spcAft>
                          <a:spcPts val="0"/>
                        </a:spcAft>
                      </a:pPr>
                      <a:r>
                        <a:rPr lang="en-GB" sz="1400" b="0" i="0" u="none" strike="noStrike" dirty="0">
                          <a:effectLst/>
                          <a:latin typeface="Arial" panose="020B0604020202020204" pitchFamily="34" charset="0"/>
                        </a:rPr>
                        <a:t>Process 4</a:t>
                      </a:r>
                    </a:p>
                  </a:txBody>
                  <a:tcPr marL="85691" marR="85691" marT="42846" marB="428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EEF"/>
                    </a:solidFill>
                  </a:tcPr>
                </a:tc>
                <a:extLst>
                  <a:ext uri="{0D108BD9-81ED-4DB2-BD59-A6C34878D82A}">
                    <a16:rowId xmlns:a16="http://schemas.microsoft.com/office/drawing/2014/main" val="723982155"/>
                  </a:ext>
                </a:extLst>
              </a:tr>
              <a:tr h="643402">
                <a:tc>
                  <a:txBody>
                    <a:bodyPr/>
                    <a:lstStyle/>
                    <a:p>
                      <a:pPr algn="ctr" fontAlgn="t">
                        <a:spcBef>
                          <a:spcPts val="0"/>
                        </a:spcBef>
                        <a:spcAft>
                          <a:spcPts val="0"/>
                        </a:spcAft>
                      </a:pPr>
                      <a:endParaRPr lang="en-GB" sz="1700" b="0" i="0" u="none" strike="noStrike" dirty="0">
                        <a:effectLst/>
                        <a:latin typeface="Arial" panose="020B0604020202020204" pitchFamily="34" charset="0"/>
                      </a:endParaRPr>
                    </a:p>
                  </a:txBody>
                  <a:tcPr marL="85691" marR="85691" marT="42846" marB="428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FF7"/>
                    </a:solidFill>
                  </a:tcPr>
                </a:tc>
                <a:extLst>
                  <a:ext uri="{0D108BD9-81ED-4DB2-BD59-A6C34878D82A}">
                    <a16:rowId xmlns:a16="http://schemas.microsoft.com/office/drawing/2014/main" val="1046301907"/>
                  </a:ext>
                </a:extLst>
              </a:tr>
              <a:tr h="643402">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1400" b="0" i="0" u="none" strike="noStrike" dirty="0">
                          <a:effectLst/>
                          <a:latin typeface="Arial" panose="020B0604020202020204" pitchFamily="34" charset="0"/>
                        </a:rPr>
                        <a:t>Process 3</a:t>
                      </a:r>
                    </a:p>
                    <a:p>
                      <a:pPr algn="ctr" fontAlgn="t">
                        <a:spcBef>
                          <a:spcPts val="0"/>
                        </a:spcBef>
                        <a:spcAft>
                          <a:spcPts val="0"/>
                        </a:spcAft>
                      </a:pPr>
                      <a:endParaRPr lang="en-GB" sz="1700" b="0" i="0" u="none" strike="noStrike" dirty="0">
                        <a:effectLst/>
                        <a:latin typeface="Arial" panose="020B0604020202020204" pitchFamily="34" charset="0"/>
                      </a:endParaRPr>
                    </a:p>
                  </a:txBody>
                  <a:tcPr marL="85691" marR="85691" marT="42846" marB="428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EEF"/>
                    </a:solidFill>
                  </a:tcPr>
                </a:tc>
                <a:extLst>
                  <a:ext uri="{0D108BD9-81ED-4DB2-BD59-A6C34878D82A}">
                    <a16:rowId xmlns:a16="http://schemas.microsoft.com/office/drawing/2014/main" val="2342361003"/>
                  </a:ext>
                </a:extLst>
              </a:tr>
              <a:tr h="752403">
                <a:tc>
                  <a:txBody>
                    <a:bodyPr/>
                    <a:lstStyle/>
                    <a:p>
                      <a:pPr algn="ctr" fontAlgn="t">
                        <a:spcBef>
                          <a:spcPts val="0"/>
                        </a:spcBef>
                        <a:spcAft>
                          <a:spcPts val="0"/>
                        </a:spcAft>
                      </a:pPr>
                      <a:endParaRPr lang="en-GB" sz="1700" b="0" i="0" u="none" strike="noStrike" dirty="0">
                        <a:effectLst/>
                        <a:latin typeface="Arial" panose="020B0604020202020204" pitchFamily="34" charset="0"/>
                      </a:endParaRPr>
                    </a:p>
                  </a:txBody>
                  <a:tcPr marL="85691" marR="85691" marT="42846" marB="428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FF7"/>
                    </a:solidFill>
                  </a:tcPr>
                </a:tc>
                <a:extLst>
                  <a:ext uri="{0D108BD9-81ED-4DB2-BD59-A6C34878D82A}">
                    <a16:rowId xmlns:a16="http://schemas.microsoft.com/office/drawing/2014/main" val="1316691676"/>
                  </a:ext>
                </a:extLst>
              </a:tr>
            </a:tbl>
          </a:graphicData>
        </a:graphic>
      </p:graphicFrame>
      <p:sp>
        <p:nvSpPr>
          <p:cNvPr id="58" name="Right Brace 57">
            <a:extLst>
              <a:ext uri="{FF2B5EF4-FFF2-40B4-BE49-F238E27FC236}">
                <a16:creationId xmlns:a16="http://schemas.microsoft.com/office/drawing/2014/main" id="{CEF7D5FD-E59C-40DA-ABC4-73ACF5892306}"/>
              </a:ext>
            </a:extLst>
          </p:cNvPr>
          <p:cNvSpPr/>
          <p:nvPr/>
        </p:nvSpPr>
        <p:spPr>
          <a:xfrm>
            <a:off x="10976344" y="2392884"/>
            <a:ext cx="520996" cy="122218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0" name="Right Brace 59">
            <a:extLst>
              <a:ext uri="{FF2B5EF4-FFF2-40B4-BE49-F238E27FC236}">
                <a16:creationId xmlns:a16="http://schemas.microsoft.com/office/drawing/2014/main" id="{9FA67971-2AD5-4483-8153-08042386DCBC}"/>
              </a:ext>
            </a:extLst>
          </p:cNvPr>
          <p:cNvSpPr/>
          <p:nvPr/>
        </p:nvSpPr>
        <p:spPr>
          <a:xfrm>
            <a:off x="10975458" y="5401339"/>
            <a:ext cx="520996" cy="75525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2" name="Right Brace 61">
            <a:extLst>
              <a:ext uri="{FF2B5EF4-FFF2-40B4-BE49-F238E27FC236}">
                <a16:creationId xmlns:a16="http://schemas.microsoft.com/office/drawing/2014/main" id="{EE6AE482-3DFD-4C6B-AE2D-BEEDDEB795F7}"/>
              </a:ext>
            </a:extLst>
          </p:cNvPr>
          <p:cNvSpPr/>
          <p:nvPr/>
        </p:nvSpPr>
        <p:spPr>
          <a:xfrm>
            <a:off x="10979002" y="4756299"/>
            <a:ext cx="520996" cy="64504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4" name="Right Brace 63">
            <a:extLst>
              <a:ext uri="{FF2B5EF4-FFF2-40B4-BE49-F238E27FC236}">
                <a16:creationId xmlns:a16="http://schemas.microsoft.com/office/drawing/2014/main" id="{40EB62A6-1901-451C-B58D-CE73E3A92E85}"/>
              </a:ext>
            </a:extLst>
          </p:cNvPr>
          <p:cNvSpPr/>
          <p:nvPr/>
        </p:nvSpPr>
        <p:spPr>
          <a:xfrm>
            <a:off x="10975458" y="3615070"/>
            <a:ext cx="520996" cy="49973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6" name="Right Brace 65">
            <a:extLst>
              <a:ext uri="{FF2B5EF4-FFF2-40B4-BE49-F238E27FC236}">
                <a16:creationId xmlns:a16="http://schemas.microsoft.com/office/drawing/2014/main" id="{D64A5536-E6FD-4888-A53D-196ECAE5464A}"/>
              </a:ext>
            </a:extLst>
          </p:cNvPr>
          <p:cNvSpPr/>
          <p:nvPr/>
        </p:nvSpPr>
        <p:spPr>
          <a:xfrm>
            <a:off x="10975458" y="4117177"/>
            <a:ext cx="520996" cy="63557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8" name="TextBox 67">
            <a:extLst>
              <a:ext uri="{FF2B5EF4-FFF2-40B4-BE49-F238E27FC236}">
                <a16:creationId xmlns:a16="http://schemas.microsoft.com/office/drawing/2014/main" id="{B9A3F455-1687-4C61-A2DE-6D0926389EF2}"/>
              </a:ext>
            </a:extLst>
          </p:cNvPr>
          <p:cNvSpPr txBox="1"/>
          <p:nvPr/>
        </p:nvSpPr>
        <p:spPr>
          <a:xfrm>
            <a:off x="11488490" y="2803589"/>
            <a:ext cx="648586" cy="369332"/>
          </a:xfrm>
          <a:prstGeom prst="rect">
            <a:avLst/>
          </a:prstGeom>
          <a:noFill/>
        </p:spPr>
        <p:txBody>
          <a:bodyPr wrap="square" rtlCol="0">
            <a:spAutoFit/>
          </a:bodyPr>
          <a:lstStyle/>
          <a:p>
            <a:r>
              <a:rPr lang="en-GB" dirty="0"/>
              <a:t>20M</a:t>
            </a:r>
          </a:p>
        </p:txBody>
      </p:sp>
      <p:sp>
        <p:nvSpPr>
          <p:cNvPr id="70" name="TextBox 69">
            <a:extLst>
              <a:ext uri="{FF2B5EF4-FFF2-40B4-BE49-F238E27FC236}">
                <a16:creationId xmlns:a16="http://schemas.microsoft.com/office/drawing/2014/main" id="{6A22631E-BC90-41A9-AC03-272C09BD0DB6}"/>
              </a:ext>
            </a:extLst>
          </p:cNvPr>
          <p:cNvSpPr txBox="1"/>
          <p:nvPr/>
        </p:nvSpPr>
        <p:spPr>
          <a:xfrm>
            <a:off x="11488490" y="3693283"/>
            <a:ext cx="648586" cy="369332"/>
          </a:xfrm>
          <a:prstGeom prst="rect">
            <a:avLst/>
          </a:prstGeom>
          <a:noFill/>
        </p:spPr>
        <p:txBody>
          <a:bodyPr wrap="square" rtlCol="0">
            <a:spAutoFit/>
          </a:bodyPr>
          <a:lstStyle/>
          <a:p>
            <a:r>
              <a:rPr lang="en-GB" dirty="0"/>
              <a:t>8M</a:t>
            </a:r>
          </a:p>
        </p:txBody>
      </p:sp>
      <p:sp>
        <p:nvSpPr>
          <p:cNvPr id="72" name="TextBox 71">
            <a:extLst>
              <a:ext uri="{FF2B5EF4-FFF2-40B4-BE49-F238E27FC236}">
                <a16:creationId xmlns:a16="http://schemas.microsoft.com/office/drawing/2014/main" id="{0C0B8A6C-5B8B-46DA-881B-737C20B24DA7}"/>
              </a:ext>
            </a:extLst>
          </p:cNvPr>
          <p:cNvSpPr txBox="1"/>
          <p:nvPr/>
        </p:nvSpPr>
        <p:spPr>
          <a:xfrm>
            <a:off x="11488490" y="4250298"/>
            <a:ext cx="648586" cy="369332"/>
          </a:xfrm>
          <a:prstGeom prst="rect">
            <a:avLst/>
          </a:prstGeom>
          <a:noFill/>
        </p:spPr>
        <p:txBody>
          <a:bodyPr wrap="square" rtlCol="0">
            <a:spAutoFit/>
          </a:bodyPr>
          <a:lstStyle/>
          <a:p>
            <a:r>
              <a:rPr lang="en-GB" dirty="0"/>
              <a:t>6M</a:t>
            </a:r>
          </a:p>
        </p:txBody>
      </p:sp>
      <p:sp>
        <p:nvSpPr>
          <p:cNvPr id="74" name="TextBox 73">
            <a:extLst>
              <a:ext uri="{FF2B5EF4-FFF2-40B4-BE49-F238E27FC236}">
                <a16:creationId xmlns:a16="http://schemas.microsoft.com/office/drawing/2014/main" id="{A124F69E-574D-4397-A993-9C9262AA4B73}"/>
              </a:ext>
            </a:extLst>
          </p:cNvPr>
          <p:cNvSpPr txBox="1"/>
          <p:nvPr/>
        </p:nvSpPr>
        <p:spPr>
          <a:xfrm>
            <a:off x="11483185" y="4892379"/>
            <a:ext cx="648586" cy="369332"/>
          </a:xfrm>
          <a:prstGeom prst="rect">
            <a:avLst/>
          </a:prstGeom>
          <a:noFill/>
        </p:spPr>
        <p:txBody>
          <a:bodyPr wrap="square" rtlCol="0">
            <a:spAutoFit/>
          </a:bodyPr>
          <a:lstStyle/>
          <a:p>
            <a:r>
              <a:rPr lang="en-GB" dirty="0"/>
              <a:t>18M</a:t>
            </a:r>
          </a:p>
        </p:txBody>
      </p:sp>
      <p:sp>
        <p:nvSpPr>
          <p:cNvPr id="76" name="TextBox 75">
            <a:extLst>
              <a:ext uri="{FF2B5EF4-FFF2-40B4-BE49-F238E27FC236}">
                <a16:creationId xmlns:a16="http://schemas.microsoft.com/office/drawing/2014/main" id="{8289882F-9BAB-476A-A0E2-C96F93D2288A}"/>
              </a:ext>
            </a:extLst>
          </p:cNvPr>
          <p:cNvSpPr txBox="1"/>
          <p:nvPr/>
        </p:nvSpPr>
        <p:spPr>
          <a:xfrm>
            <a:off x="11483185" y="5634401"/>
            <a:ext cx="648586" cy="369332"/>
          </a:xfrm>
          <a:prstGeom prst="rect">
            <a:avLst/>
          </a:prstGeom>
          <a:noFill/>
        </p:spPr>
        <p:txBody>
          <a:bodyPr wrap="square" rtlCol="0">
            <a:spAutoFit/>
          </a:bodyPr>
          <a:lstStyle/>
          <a:p>
            <a:r>
              <a:rPr lang="en-GB" dirty="0"/>
              <a:t>4M</a:t>
            </a:r>
          </a:p>
        </p:txBody>
      </p:sp>
      <p:sp>
        <p:nvSpPr>
          <p:cNvPr id="3" name="Rectangle 2">
            <a:extLst>
              <a:ext uri="{FF2B5EF4-FFF2-40B4-BE49-F238E27FC236}">
                <a16:creationId xmlns:a16="http://schemas.microsoft.com/office/drawing/2014/main" id="{2A4D9BB8-B6D7-4964-894E-E7BBA7E6F300}"/>
              </a:ext>
            </a:extLst>
          </p:cNvPr>
          <p:cNvSpPr/>
          <p:nvPr/>
        </p:nvSpPr>
        <p:spPr>
          <a:xfrm>
            <a:off x="1160745" y="144431"/>
            <a:ext cx="331212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&lt;</a:t>
            </a:r>
            <a:r>
              <a:rPr lang="en-GB" sz="3200" b="1" baseline="30000" dirty="0">
                <a:solidFill>
                  <a:srgbClr val="F1307C"/>
                </a:solidFill>
                <a:latin typeface="Helvetica "/>
                <a:cs typeface="Gotham Book" pitchFamily="50" charset="0"/>
              </a:rPr>
              <a:t>Dynamic Partitioning</a:t>
            </a: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6472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74A78-F35B-4884-9CB5-1B1E3E49E2CE}"/>
              </a:ext>
            </a:extLst>
          </p:cNvPr>
          <p:cNvSpPr>
            <a:spLocks noGrp="1"/>
          </p:cNvSpPr>
          <p:nvPr>
            <p:ph type="title"/>
          </p:nvPr>
        </p:nvSpPr>
        <p:spPr/>
        <p:txBody>
          <a:bodyPr/>
          <a:lstStyle/>
          <a:p>
            <a:r>
              <a:rPr lang="en-GB" dirty="0"/>
              <a:t>Memory before and after allocation</a:t>
            </a:r>
          </a:p>
        </p:txBody>
      </p:sp>
      <p:graphicFrame>
        <p:nvGraphicFramePr>
          <p:cNvPr id="6" name="Table 6">
            <a:extLst>
              <a:ext uri="{FF2B5EF4-FFF2-40B4-BE49-F238E27FC236}">
                <a16:creationId xmlns:a16="http://schemas.microsoft.com/office/drawing/2014/main" id="{071AE172-1632-4FE8-A8FA-955A2B8B4106}"/>
              </a:ext>
            </a:extLst>
          </p:cNvPr>
          <p:cNvGraphicFramePr>
            <a:graphicFrameLocks noGrp="1"/>
          </p:cNvGraphicFramePr>
          <p:nvPr>
            <p:ph idx="1"/>
            <p:extLst>
              <p:ext uri="{D42A27DB-BD31-4B8C-83A1-F6EECF244321}">
                <p14:modId xmlns:p14="http://schemas.microsoft.com/office/powerpoint/2010/main" val="4287845248"/>
              </p:ext>
            </p:extLst>
          </p:nvPr>
        </p:nvGraphicFramePr>
        <p:xfrm>
          <a:off x="838200" y="3116879"/>
          <a:ext cx="10515600" cy="370840"/>
        </p:xfrm>
        <a:graphic>
          <a:graphicData uri="http://schemas.openxmlformats.org/drawingml/2006/table">
            <a:tbl>
              <a:tblPr firstRow="1" bandRow="1">
                <a:tableStyleId>{5C22544A-7EE6-4342-B048-85BDC9FD1C3A}</a:tableStyleId>
              </a:tblPr>
              <a:tblGrid>
                <a:gridCol w="502085">
                  <a:extLst>
                    <a:ext uri="{9D8B030D-6E8A-4147-A177-3AD203B41FA5}">
                      <a16:colId xmlns:a16="http://schemas.microsoft.com/office/drawing/2014/main" val="3158746103"/>
                    </a:ext>
                  </a:extLst>
                </a:gridCol>
                <a:gridCol w="313151">
                  <a:extLst>
                    <a:ext uri="{9D8B030D-6E8A-4147-A177-3AD203B41FA5}">
                      <a16:colId xmlns:a16="http://schemas.microsoft.com/office/drawing/2014/main" val="2963523391"/>
                    </a:ext>
                  </a:extLst>
                </a:gridCol>
                <a:gridCol w="651353">
                  <a:extLst>
                    <a:ext uri="{9D8B030D-6E8A-4147-A177-3AD203B41FA5}">
                      <a16:colId xmlns:a16="http://schemas.microsoft.com/office/drawing/2014/main" val="3464046261"/>
                    </a:ext>
                  </a:extLst>
                </a:gridCol>
                <a:gridCol w="1162311">
                  <a:extLst>
                    <a:ext uri="{9D8B030D-6E8A-4147-A177-3AD203B41FA5}">
                      <a16:colId xmlns:a16="http://schemas.microsoft.com/office/drawing/2014/main" val="30876065"/>
                    </a:ext>
                  </a:extLst>
                </a:gridCol>
                <a:gridCol w="657225">
                  <a:extLst>
                    <a:ext uri="{9D8B030D-6E8A-4147-A177-3AD203B41FA5}">
                      <a16:colId xmlns:a16="http://schemas.microsoft.com/office/drawing/2014/main" val="2578731459"/>
                    </a:ext>
                  </a:extLst>
                </a:gridCol>
                <a:gridCol w="657225">
                  <a:extLst>
                    <a:ext uri="{9D8B030D-6E8A-4147-A177-3AD203B41FA5}">
                      <a16:colId xmlns:a16="http://schemas.microsoft.com/office/drawing/2014/main" val="3699888137"/>
                    </a:ext>
                  </a:extLst>
                </a:gridCol>
                <a:gridCol w="335332">
                  <a:extLst>
                    <a:ext uri="{9D8B030D-6E8A-4147-A177-3AD203B41FA5}">
                      <a16:colId xmlns:a16="http://schemas.microsoft.com/office/drawing/2014/main" val="1839240117"/>
                    </a:ext>
                  </a:extLst>
                </a:gridCol>
                <a:gridCol w="601250">
                  <a:extLst>
                    <a:ext uri="{9D8B030D-6E8A-4147-A177-3AD203B41FA5}">
                      <a16:colId xmlns:a16="http://schemas.microsoft.com/office/drawing/2014/main" val="2919102201"/>
                    </a:ext>
                  </a:extLst>
                </a:gridCol>
                <a:gridCol w="914400">
                  <a:extLst>
                    <a:ext uri="{9D8B030D-6E8A-4147-A177-3AD203B41FA5}">
                      <a16:colId xmlns:a16="http://schemas.microsoft.com/office/drawing/2014/main" val="3882442097"/>
                    </a:ext>
                  </a:extLst>
                </a:gridCol>
                <a:gridCol w="419621">
                  <a:extLst>
                    <a:ext uri="{9D8B030D-6E8A-4147-A177-3AD203B41FA5}">
                      <a16:colId xmlns:a16="http://schemas.microsoft.com/office/drawing/2014/main" val="3043513911"/>
                    </a:ext>
                  </a:extLst>
                </a:gridCol>
                <a:gridCol w="425885">
                  <a:extLst>
                    <a:ext uri="{9D8B030D-6E8A-4147-A177-3AD203B41FA5}">
                      <a16:colId xmlns:a16="http://schemas.microsoft.com/office/drawing/2014/main" val="318072521"/>
                    </a:ext>
                  </a:extLst>
                </a:gridCol>
                <a:gridCol w="582461">
                  <a:extLst>
                    <a:ext uri="{9D8B030D-6E8A-4147-A177-3AD203B41FA5}">
                      <a16:colId xmlns:a16="http://schemas.microsoft.com/office/drawing/2014/main" val="2660350278"/>
                    </a:ext>
                  </a:extLst>
                </a:gridCol>
                <a:gridCol w="388306">
                  <a:extLst>
                    <a:ext uri="{9D8B030D-6E8A-4147-A177-3AD203B41FA5}">
                      <a16:colId xmlns:a16="http://schemas.microsoft.com/office/drawing/2014/main" val="1673914939"/>
                    </a:ext>
                  </a:extLst>
                </a:gridCol>
                <a:gridCol w="613776">
                  <a:extLst>
                    <a:ext uri="{9D8B030D-6E8A-4147-A177-3AD203B41FA5}">
                      <a16:colId xmlns:a16="http://schemas.microsoft.com/office/drawing/2014/main" val="1124899461"/>
                    </a:ext>
                  </a:extLst>
                </a:gridCol>
                <a:gridCol w="920663">
                  <a:extLst>
                    <a:ext uri="{9D8B030D-6E8A-4147-A177-3AD203B41FA5}">
                      <a16:colId xmlns:a16="http://schemas.microsoft.com/office/drawing/2014/main" val="3783455058"/>
                    </a:ext>
                  </a:extLst>
                </a:gridCol>
                <a:gridCol w="1370556">
                  <a:extLst>
                    <a:ext uri="{9D8B030D-6E8A-4147-A177-3AD203B41FA5}">
                      <a16:colId xmlns:a16="http://schemas.microsoft.com/office/drawing/2014/main" val="525927982"/>
                    </a:ext>
                  </a:extLst>
                </a:gridCol>
              </a:tblGrid>
              <a:tr h="370840">
                <a:tc>
                  <a:txBody>
                    <a:bodyPr/>
                    <a:lstStyle/>
                    <a:p>
                      <a:endParaRPr lang="en-GB" dirty="0"/>
                    </a:p>
                  </a:txBody>
                  <a:tcPr/>
                </a:tc>
                <a:tc>
                  <a:txBody>
                    <a:bodyPr/>
                    <a:lstStyle/>
                    <a:p>
                      <a:endParaRPr lang="en-GB" dirty="0"/>
                    </a:p>
                  </a:txBody>
                  <a:tcPr>
                    <a:solidFill>
                      <a:srgbClr val="D2DEEF"/>
                    </a:solidFill>
                  </a:tcPr>
                </a:tc>
                <a:tc>
                  <a:txBody>
                    <a:bodyPr/>
                    <a:lstStyle/>
                    <a:p>
                      <a:endParaRPr lang="en-GB" dirty="0"/>
                    </a:p>
                  </a:txBody>
                  <a:tcPr/>
                </a:tc>
                <a:tc>
                  <a:txBody>
                    <a:bodyPr/>
                    <a:lstStyle/>
                    <a:p>
                      <a:endParaRPr lang="en-GB"/>
                    </a:p>
                  </a:txBody>
                  <a:tcPr/>
                </a:tc>
                <a:tc>
                  <a:txBody>
                    <a:bodyPr/>
                    <a:lstStyle/>
                    <a:p>
                      <a:endParaRPr lang="en-GB" dirty="0"/>
                    </a:p>
                  </a:txBody>
                  <a:tcPr>
                    <a:solidFill>
                      <a:srgbClr val="D2DEEF"/>
                    </a:solidFill>
                  </a:tcPr>
                </a:tc>
                <a:tc>
                  <a:txBody>
                    <a:bodyPr/>
                    <a:lstStyle/>
                    <a:p>
                      <a:endParaRPr lang="en-GB"/>
                    </a:p>
                  </a:txBody>
                  <a:tcPr/>
                </a:tc>
                <a:tc>
                  <a:txBody>
                    <a:bodyPr/>
                    <a:lstStyle/>
                    <a:p>
                      <a:endParaRPr lang="en-GB" dirty="0"/>
                    </a:p>
                  </a:txBody>
                  <a:tcPr>
                    <a:solidFill>
                      <a:srgbClr val="D2DEEF"/>
                    </a:solidFill>
                  </a:tcPr>
                </a:tc>
                <a:tc>
                  <a:txBody>
                    <a:bodyPr/>
                    <a:lstStyle/>
                    <a:p>
                      <a:endParaRPr lang="en-GB"/>
                    </a:p>
                  </a:txBody>
                  <a:tcPr/>
                </a:tc>
                <a:tc>
                  <a:txBody>
                    <a:bodyPr/>
                    <a:lstStyle/>
                    <a:p>
                      <a:endParaRPr lang="en-GB" dirty="0"/>
                    </a:p>
                  </a:txBody>
                  <a:tcPr>
                    <a:solidFill>
                      <a:srgbClr val="D2DEEF"/>
                    </a:solidFill>
                  </a:tcPr>
                </a:tc>
                <a:tc>
                  <a:txBody>
                    <a:bodyPr/>
                    <a:lstStyle/>
                    <a:p>
                      <a:endParaRPr lang="en-GB" dirty="0"/>
                    </a:p>
                  </a:txBody>
                  <a:tcPr>
                    <a:solidFill>
                      <a:srgbClr val="D2DEEF"/>
                    </a:solidFill>
                  </a:tcPr>
                </a:tc>
                <a:tc>
                  <a:txBody>
                    <a:bodyPr/>
                    <a:lstStyle/>
                    <a:p>
                      <a:endParaRPr lang="en-GB" dirty="0"/>
                    </a:p>
                  </a:txBody>
                  <a:tcPr>
                    <a:solidFill>
                      <a:srgbClr val="D2DEEF"/>
                    </a:solidFill>
                  </a:tcPr>
                </a:tc>
                <a:tc>
                  <a:txBody>
                    <a:bodyPr/>
                    <a:lstStyle/>
                    <a:p>
                      <a:endParaRPr lang="en-GB" dirty="0"/>
                    </a:p>
                  </a:txBody>
                  <a:tcPr/>
                </a:tc>
                <a:tc>
                  <a:txBody>
                    <a:bodyPr/>
                    <a:lstStyle/>
                    <a:p>
                      <a:endParaRPr lang="en-GB" dirty="0"/>
                    </a:p>
                  </a:txBody>
                  <a:tcPr>
                    <a:solidFill>
                      <a:srgbClr val="D2DEEF"/>
                    </a:solidFill>
                  </a:tcPr>
                </a:tc>
                <a:tc>
                  <a:txBody>
                    <a:bodyPr/>
                    <a:lstStyle/>
                    <a:p>
                      <a:endParaRPr lang="en-GB" dirty="0"/>
                    </a:p>
                  </a:txBody>
                  <a:tcPr>
                    <a:solidFill>
                      <a:srgbClr val="D2DEEF"/>
                    </a:solidFill>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266325874"/>
                  </a:ext>
                </a:extLst>
              </a:tr>
            </a:tbl>
          </a:graphicData>
        </a:graphic>
      </p:graphicFrame>
      <p:graphicFrame>
        <p:nvGraphicFramePr>
          <p:cNvPr id="7" name="Table 6">
            <a:extLst>
              <a:ext uri="{FF2B5EF4-FFF2-40B4-BE49-F238E27FC236}">
                <a16:creationId xmlns:a16="http://schemas.microsoft.com/office/drawing/2014/main" id="{67C56C21-870D-43A3-A74E-34E468A5B26E}"/>
              </a:ext>
            </a:extLst>
          </p:cNvPr>
          <p:cNvGraphicFramePr>
            <a:graphicFrameLocks/>
          </p:cNvGraphicFramePr>
          <p:nvPr>
            <p:extLst>
              <p:ext uri="{D42A27DB-BD31-4B8C-83A1-F6EECF244321}">
                <p14:modId xmlns:p14="http://schemas.microsoft.com/office/powerpoint/2010/main" val="2085182751"/>
              </p:ext>
            </p:extLst>
          </p:nvPr>
        </p:nvGraphicFramePr>
        <p:xfrm>
          <a:off x="838200" y="5324500"/>
          <a:ext cx="10515600" cy="370840"/>
        </p:xfrm>
        <a:graphic>
          <a:graphicData uri="http://schemas.openxmlformats.org/drawingml/2006/table">
            <a:tbl>
              <a:tblPr firstRow="1" bandRow="1">
                <a:tableStyleId>{5C22544A-7EE6-4342-B048-85BDC9FD1C3A}</a:tableStyleId>
              </a:tblPr>
              <a:tblGrid>
                <a:gridCol w="657225">
                  <a:extLst>
                    <a:ext uri="{9D8B030D-6E8A-4147-A177-3AD203B41FA5}">
                      <a16:colId xmlns:a16="http://schemas.microsoft.com/office/drawing/2014/main" val="3158746103"/>
                    </a:ext>
                  </a:extLst>
                </a:gridCol>
                <a:gridCol w="483687">
                  <a:extLst>
                    <a:ext uri="{9D8B030D-6E8A-4147-A177-3AD203B41FA5}">
                      <a16:colId xmlns:a16="http://schemas.microsoft.com/office/drawing/2014/main" val="2963523391"/>
                    </a:ext>
                  </a:extLst>
                </a:gridCol>
                <a:gridCol w="770351">
                  <a:extLst>
                    <a:ext uri="{9D8B030D-6E8A-4147-A177-3AD203B41FA5}">
                      <a16:colId xmlns:a16="http://schemas.microsoft.com/office/drawing/2014/main" val="3464046261"/>
                    </a:ext>
                  </a:extLst>
                </a:gridCol>
                <a:gridCol w="717637">
                  <a:extLst>
                    <a:ext uri="{9D8B030D-6E8A-4147-A177-3AD203B41FA5}">
                      <a16:colId xmlns:a16="http://schemas.microsoft.com/office/drawing/2014/main" val="30876065"/>
                    </a:ext>
                  </a:extLst>
                </a:gridCol>
                <a:gridCol w="879432">
                  <a:extLst>
                    <a:ext uri="{9D8B030D-6E8A-4147-A177-3AD203B41FA5}">
                      <a16:colId xmlns:a16="http://schemas.microsoft.com/office/drawing/2014/main" val="2578731459"/>
                    </a:ext>
                  </a:extLst>
                </a:gridCol>
                <a:gridCol w="435018">
                  <a:extLst>
                    <a:ext uri="{9D8B030D-6E8A-4147-A177-3AD203B41FA5}">
                      <a16:colId xmlns:a16="http://schemas.microsoft.com/office/drawing/2014/main" val="3699888137"/>
                    </a:ext>
                  </a:extLst>
                </a:gridCol>
                <a:gridCol w="657225">
                  <a:extLst>
                    <a:ext uri="{9D8B030D-6E8A-4147-A177-3AD203B41FA5}">
                      <a16:colId xmlns:a16="http://schemas.microsoft.com/office/drawing/2014/main" val="1839240117"/>
                    </a:ext>
                  </a:extLst>
                </a:gridCol>
                <a:gridCol w="208280">
                  <a:extLst>
                    <a:ext uri="{9D8B030D-6E8A-4147-A177-3AD203B41FA5}">
                      <a16:colId xmlns:a16="http://schemas.microsoft.com/office/drawing/2014/main" val="2919102201"/>
                    </a:ext>
                  </a:extLst>
                </a:gridCol>
                <a:gridCol w="1106170">
                  <a:extLst>
                    <a:ext uri="{9D8B030D-6E8A-4147-A177-3AD203B41FA5}">
                      <a16:colId xmlns:a16="http://schemas.microsoft.com/office/drawing/2014/main" val="3882442097"/>
                    </a:ext>
                  </a:extLst>
                </a:gridCol>
                <a:gridCol w="657225">
                  <a:extLst>
                    <a:ext uri="{9D8B030D-6E8A-4147-A177-3AD203B41FA5}">
                      <a16:colId xmlns:a16="http://schemas.microsoft.com/office/drawing/2014/main" val="3043513911"/>
                    </a:ext>
                  </a:extLst>
                </a:gridCol>
                <a:gridCol w="657225">
                  <a:extLst>
                    <a:ext uri="{9D8B030D-6E8A-4147-A177-3AD203B41FA5}">
                      <a16:colId xmlns:a16="http://schemas.microsoft.com/office/drawing/2014/main" val="318072521"/>
                    </a:ext>
                  </a:extLst>
                </a:gridCol>
                <a:gridCol w="1106170">
                  <a:extLst>
                    <a:ext uri="{9D8B030D-6E8A-4147-A177-3AD203B41FA5}">
                      <a16:colId xmlns:a16="http://schemas.microsoft.com/office/drawing/2014/main" val="2660350278"/>
                    </a:ext>
                  </a:extLst>
                </a:gridCol>
                <a:gridCol w="508774">
                  <a:extLst>
                    <a:ext uri="{9D8B030D-6E8A-4147-A177-3AD203B41FA5}">
                      <a16:colId xmlns:a16="http://schemas.microsoft.com/office/drawing/2014/main" val="1673914939"/>
                    </a:ext>
                  </a:extLst>
                </a:gridCol>
                <a:gridCol w="356731">
                  <a:extLst>
                    <a:ext uri="{9D8B030D-6E8A-4147-A177-3AD203B41FA5}">
                      <a16:colId xmlns:a16="http://schemas.microsoft.com/office/drawing/2014/main" val="1124899461"/>
                    </a:ext>
                  </a:extLst>
                </a:gridCol>
                <a:gridCol w="657225">
                  <a:extLst>
                    <a:ext uri="{9D8B030D-6E8A-4147-A177-3AD203B41FA5}">
                      <a16:colId xmlns:a16="http://schemas.microsoft.com/office/drawing/2014/main" val="3783455058"/>
                    </a:ext>
                  </a:extLst>
                </a:gridCol>
                <a:gridCol w="657225">
                  <a:extLst>
                    <a:ext uri="{9D8B030D-6E8A-4147-A177-3AD203B41FA5}">
                      <a16:colId xmlns:a16="http://schemas.microsoft.com/office/drawing/2014/main" val="525927982"/>
                    </a:ext>
                  </a:extLst>
                </a:gridCol>
              </a:tblGrid>
              <a:tr h="370840">
                <a:tc>
                  <a:txBody>
                    <a:bodyPr/>
                    <a:lstStyle/>
                    <a:p>
                      <a:endParaRPr lang="en-GB"/>
                    </a:p>
                  </a:txBody>
                  <a:tcPr/>
                </a:tc>
                <a:tc>
                  <a:txBody>
                    <a:bodyPr/>
                    <a:lstStyle/>
                    <a:p>
                      <a:endParaRPr lang="en-GB" dirty="0"/>
                    </a:p>
                  </a:txBody>
                  <a:tcPr>
                    <a:solidFill>
                      <a:srgbClr val="D2DEEF"/>
                    </a:solidFill>
                  </a:tcPr>
                </a:tc>
                <a:tc>
                  <a:txBody>
                    <a:bodyPr/>
                    <a:lstStyle/>
                    <a:p>
                      <a:endParaRPr lang="en-GB"/>
                    </a:p>
                  </a:txBody>
                  <a:tcPr/>
                </a:tc>
                <a:tc>
                  <a:txBody>
                    <a:bodyPr/>
                    <a:lstStyle/>
                    <a:p>
                      <a:endParaRPr lang="en-GB" dirty="0"/>
                    </a:p>
                  </a:txBody>
                  <a:tcPr>
                    <a:solidFill>
                      <a:srgbClr val="92D050"/>
                    </a:solidFill>
                  </a:tcPr>
                </a:tc>
                <a:tc>
                  <a:txBody>
                    <a:bodyPr/>
                    <a:lstStyle/>
                    <a:p>
                      <a:endParaRPr lang="en-GB"/>
                    </a:p>
                  </a:txBody>
                  <a:tcPr/>
                </a:tc>
                <a:tc>
                  <a:txBody>
                    <a:bodyPr/>
                    <a:lstStyle/>
                    <a:p>
                      <a:endParaRPr lang="en-GB" dirty="0"/>
                    </a:p>
                  </a:txBody>
                  <a:tcPr>
                    <a:solidFill>
                      <a:srgbClr val="D2DEEF"/>
                    </a:solidFill>
                  </a:tcPr>
                </a:tc>
                <a:tc>
                  <a:txBody>
                    <a:bodyPr/>
                    <a:lstStyle/>
                    <a:p>
                      <a:endParaRPr lang="en-GB" dirty="0"/>
                    </a:p>
                  </a:txBody>
                  <a:tcPr>
                    <a:solidFill>
                      <a:srgbClr val="92D050"/>
                    </a:solidFill>
                  </a:tcPr>
                </a:tc>
                <a:tc>
                  <a:txBody>
                    <a:bodyPr/>
                    <a:lstStyle/>
                    <a:p>
                      <a:endParaRPr lang="en-GB"/>
                    </a:p>
                  </a:txBody>
                  <a:tcPr/>
                </a:tc>
                <a:tc>
                  <a:txBody>
                    <a:bodyPr/>
                    <a:lstStyle/>
                    <a:p>
                      <a:endParaRPr lang="en-GB" dirty="0"/>
                    </a:p>
                  </a:txBody>
                  <a:tcPr>
                    <a:solidFill>
                      <a:srgbClr val="D2DEEF"/>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rgbClr val="D2DEEF"/>
                    </a:solidFill>
                  </a:tcPr>
                </a:tc>
                <a:tc>
                  <a:txBody>
                    <a:bodyPr/>
                    <a:lstStyle/>
                    <a:p>
                      <a:endParaRPr lang="en-GB" dirty="0"/>
                    </a:p>
                  </a:txBody>
                  <a:tcPr>
                    <a:solidFill>
                      <a:srgbClr val="D2DEEF"/>
                    </a:solidFill>
                  </a:tcPr>
                </a:tc>
                <a:tc>
                  <a:txBody>
                    <a:bodyPr/>
                    <a:lstStyle/>
                    <a:p>
                      <a:endParaRPr lang="en-GB" dirty="0"/>
                    </a:p>
                  </a:txBody>
                  <a:tcPr>
                    <a:solidFill>
                      <a:srgbClr val="92D050"/>
                    </a:solidFill>
                  </a:tcPr>
                </a:tc>
                <a:tc>
                  <a:txBody>
                    <a:bodyPr/>
                    <a:lstStyle/>
                    <a:p>
                      <a:endParaRPr lang="en-GB" dirty="0"/>
                    </a:p>
                  </a:txBody>
                  <a:tcPr/>
                </a:tc>
                <a:extLst>
                  <a:ext uri="{0D108BD9-81ED-4DB2-BD59-A6C34878D82A}">
                    <a16:rowId xmlns:a16="http://schemas.microsoft.com/office/drawing/2014/main" val="3266325874"/>
                  </a:ext>
                </a:extLst>
              </a:tr>
            </a:tbl>
          </a:graphicData>
        </a:graphic>
      </p:graphicFrame>
      <p:sp>
        <p:nvSpPr>
          <p:cNvPr id="3" name="TextBox 2">
            <a:extLst>
              <a:ext uri="{FF2B5EF4-FFF2-40B4-BE49-F238E27FC236}">
                <a16:creationId xmlns:a16="http://schemas.microsoft.com/office/drawing/2014/main" id="{2704A7CF-7BAC-4FE0-BAF8-C352D40D68C7}"/>
              </a:ext>
            </a:extLst>
          </p:cNvPr>
          <p:cNvSpPr txBox="1"/>
          <p:nvPr/>
        </p:nvSpPr>
        <p:spPr>
          <a:xfrm>
            <a:off x="838200" y="2749463"/>
            <a:ext cx="646134" cy="367416"/>
          </a:xfrm>
          <a:prstGeom prst="rect">
            <a:avLst/>
          </a:prstGeom>
          <a:noFill/>
        </p:spPr>
        <p:txBody>
          <a:bodyPr wrap="square" rtlCol="0">
            <a:spAutoFit/>
          </a:bodyPr>
          <a:lstStyle/>
          <a:p>
            <a:r>
              <a:rPr lang="en-GB" dirty="0"/>
              <a:t>8M</a:t>
            </a:r>
          </a:p>
        </p:txBody>
      </p:sp>
      <p:sp>
        <p:nvSpPr>
          <p:cNvPr id="4" name="TextBox 3">
            <a:extLst>
              <a:ext uri="{FF2B5EF4-FFF2-40B4-BE49-F238E27FC236}">
                <a16:creationId xmlns:a16="http://schemas.microsoft.com/office/drawing/2014/main" id="{CCD662F4-EBA2-4512-B925-D72E9BA9C244}"/>
              </a:ext>
            </a:extLst>
          </p:cNvPr>
          <p:cNvSpPr txBox="1"/>
          <p:nvPr/>
        </p:nvSpPr>
        <p:spPr>
          <a:xfrm>
            <a:off x="1686969" y="2797379"/>
            <a:ext cx="646134" cy="367416"/>
          </a:xfrm>
          <a:prstGeom prst="rect">
            <a:avLst/>
          </a:prstGeom>
          <a:noFill/>
        </p:spPr>
        <p:txBody>
          <a:bodyPr wrap="square" rtlCol="0">
            <a:spAutoFit/>
          </a:bodyPr>
          <a:lstStyle/>
          <a:p>
            <a:r>
              <a:rPr lang="en-GB" dirty="0"/>
              <a:t>12M</a:t>
            </a:r>
          </a:p>
        </p:txBody>
      </p:sp>
      <p:sp>
        <p:nvSpPr>
          <p:cNvPr id="5" name="TextBox 4">
            <a:extLst>
              <a:ext uri="{FF2B5EF4-FFF2-40B4-BE49-F238E27FC236}">
                <a16:creationId xmlns:a16="http://schemas.microsoft.com/office/drawing/2014/main" id="{66038518-BC1B-49E2-9339-E6EA78656F9B}"/>
              </a:ext>
            </a:extLst>
          </p:cNvPr>
          <p:cNvSpPr txBox="1"/>
          <p:nvPr/>
        </p:nvSpPr>
        <p:spPr>
          <a:xfrm>
            <a:off x="2810266" y="2753971"/>
            <a:ext cx="646134" cy="367416"/>
          </a:xfrm>
          <a:prstGeom prst="rect">
            <a:avLst/>
          </a:prstGeom>
          <a:noFill/>
        </p:spPr>
        <p:txBody>
          <a:bodyPr wrap="square" rtlCol="0">
            <a:spAutoFit/>
          </a:bodyPr>
          <a:lstStyle/>
          <a:p>
            <a:r>
              <a:rPr lang="en-GB" dirty="0"/>
              <a:t>22M</a:t>
            </a:r>
          </a:p>
        </p:txBody>
      </p:sp>
      <p:sp>
        <p:nvSpPr>
          <p:cNvPr id="11" name="TextBox 10">
            <a:extLst>
              <a:ext uri="{FF2B5EF4-FFF2-40B4-BE49-F238E27FC236}">
                <a16:creationId xmlns:a16="http://schemas.microsoft.com/office/drawing/2014/main" id="{5723CCDE-454B-4F96-AE06-932F28947B23}"/>
              </a:ext>
            </a:extLst>
          </p:cNvPr>
          <p:cNvSpPr txBox="1"/>
          <p:nvPr/>
        </p:nvSpPr>
        <p:spPr>
          <a:xfrm>
            <a:off x="4130458" y="2797379"/>
            <a:ext cx="646134" cy="367416"/>
          </a:xfrm>
          <a:prstGeom prst="rect">
            <a:avLst/>
          </a:prstGeom>
          <a:noFill/>
        </p:spPr>
        <p:txBody>
          <a:bodyPr wrap="square" rtlCol="0">
            <a:spAutoFit/>
          </a:bodyPr>
          <a:lstStyle/>
          <a:p>
            <a:r>
              <a:rPr lang="en-GB" dirty="0"/>
              <a:t>18M</a:t>
            </a:r>
          </a:p>
        </p:txBody>
      </p:sp>
      <p:sp>
        <p:nvSpPr>
          <p:cNvPr id="13" name="TextBox 12">
            <a:extLst>
              <a:ext uri="{FF2B5EF4-FFF2-40B4-BE49-F238E27FC236}">
                <a16:creationId xmlns:a16="http://schemas.microsoft.com/office/drawing/2014/main" id="{F6922E3C-3503-4CBE-9630-4509AAECD272}"/>
              </a:ext>
            </a:extLst>
          </p:cNvPr>
          <p:cNvSpPr txBox="1"/>
          <p:nvPr/>
        </p:nvSpPr>
        <p:spPr>
          <a:xfrm>
            <a:off x="5153939" y="2797379"/>
            <a:ext cx="646134" cy="367416"/>
          </a:xfrm>
          <a:prstGeom prst="rect">
            <a:avLst/>
          </a:prstGeom>
          <a:noFill/>
        </p:spPr>
        <p:txBody>
          <a:bodyPr wrap="square" rtlCol="0">
            <a:spAutoFit/>
          </a:bodyPr>
          <a:lstStyle/>
          <a:p>
            <a:r>
              <a:rPr lang="en-GB" dirty="0"/>
              <a:t>8M</a:t>
            </a:r>
          </a:p>
        </p:txBody>
      </p:sp>
      <p:sp>
        <p:nvSpPr>
          <p:cNvPr id="15" name="TextBox 14">
            <a:extLst>
              <a:ext uri="{FF2B5EF4-FFF2-40B4-BE49-F238E27FC236}">
                <a16:creationId xmlns:a16="http://schemas.microsoft.com/office/drawing/2014/main" id="{EDCD98FC-D4E4-4AA0-AEDE-81BAF90B766E}"/>
              </a:ext>
            </a:extLst>
          </p:cNvPr>
          <p:cNvSpPr txBox="1"/>
          <p:nvPr/>
        </p:nvSpPr>
        <p:spPr>
          <a:xfrm>
            <a:off x="7415408" y="2772175"/>
            <a:ext cx="646134" cy="367416"/>
          </a:xfrm>
          <a:prstGeom prst="rect">
            <a:avLst/>
          </a:prstGeom>
          <a:noFill/>
        </p:spPr>
        <p:txBody>
          <a:bodyPr wrap="square" rtlCol="0">
            <a:spAutoFit/>
          </a:bodyPr>
          <a:lstStyle/>
          <a:p>
            <a:r>
              <a:rPr lang="en-GB" dirty="0"/>
              <a:t>6M</a:t>
            </a:r>
          </a:p>
        </p:txBody>
      </p:sp>
      <p:sp>
        <p:nvSpPr>
          <p:cNvPr id="19" name="TextBox 18">
            <a:extLst>
              <a:ext uri="{FF2B5EF4-FFF2-40B4-BE49-F238E27FC236}">
                <a16:creationId xmlns:a16="http://schemas.microsoft.com/office/drawing/2014/main" id="{C116962F-5FE9-4ABB-99DC-99C42B2958F5}"/>
              </a:ext>
            </a:extLst>
          </p:cNvPr>
          <p:cNvSpPr txBox="1"/>
          <p:nvPr/>
        </p:nvSpPr>
        <p:spPr>
          <a:xfrm>
            <a:off x="10707666" y="2745454"/>
            <a:ext cx="646134" cy="367416"/>
          </a:xfrm>
          <a:prstGeom prst="rect">
            <a:avLst/>
          </a:prstGeom>
          <a:noFill/>
        </p:spPr>
        <p:txBody>
          <a:bodyPr wrap="square" rtlCol="0">
            <a:spAutoFit/>
          </a:bodyPr>
          <a:lstStyle/>
          <a:p>
            <a:r>
              <a:rPr lang="en-GB" dirty="0"/>
              <a:t>36M</a:t>
            </a:r>
          </a:p>
        </p:txBody>
      </p:sp>
      <p:sp>
        <p:nvSpPr>
          <p:cNvPr id="21" name="TextBox 20">
            <a:extLst>
              <a:ext uri="{FF2B5EF4-FFF2-40B4-BE49-F238E27FC236}">
                <a16:creationId xmlns:a16="http://schemas.microsoft.com/office/drawing/2014/main" id="{500957C0-CEEC-4CC4-9EDC-585CCFBDEDAC}"/>
              </a:ext>
            </a:extLst>
          </p:cNvPr>
          <p:cNvSpPr txBox="1"/>
          <p:nvPr/>
        </p:nvSpPr>
        <p:spPr>
          <a:xfrm>
            <a:off x="8256218" y="4957084"/>
            <a:ext cx="646134" cy="367416"/>
          </a:xfrm>
          <a:prstGeom prst="rect">
            <a:avLst/>
          </a:prstGeom>
          <a:noFill/>
        </p:spPr>
        <p:txBody>
          <a:bodyPr wrap="square" rtlCol="0">
            <a:spAutoFit/>
          </a:bodyPr>
          <a:lstStyle/>
          <a:p>
            <a:r>
              <a:rPr lang="en-GB" dirty="0"/>
              <a:t>14M</a:t>
            </a:r>
          </a:p>
        </p:txBody>
      </p:sp>
      <p:sp>
        <p:nvSpPr>
          <p:cNvPr id="23" name="TextBox 22">
            <a:extLst>
              <a:ext uri="{FF2B5EF4-FFF2-40B4-BE49-F238E27FC236}">
                <a16:creationId xmlns:a16="http://schemas.microsoft.com/office/drawing/2014/main" id="{20479F28-9FD7-4B1A-B207-D69D61342DD1}"/>
              </a:ext>
            </a:extLst>
          </p:cNvPr>
          <p:cNvSpPr txBox="1"/>
          <p:nvPr/>
        </p:nvSpPr>
        <p:spPr>
          <a:xfrm>
            <a:off x="838200" y="4913910"/>
            <a:ext cx="646134" cy="367416"/>
          </a:xfrm>
          <a:prstGeom prst="rect">
            <a:avLst/>
          </a:prstGeom>
          <a:noFill/>
        </p:spPr>
        <p:txBody>
          <a:bodyPr wrap="square" rtlCol="0">
            <a:spAutoFit/>
          </a:bodyPr>
          <a:lstStyle/>
          <a:p>
            <a:r>
              <a:rPr lang="en-GB" dirty="0"/>
              <a:t>8M</a:t>
            </a:r>
          </a:p>
        </p:txBody>
      </p:sp>
      <p:cxnSp>
        <p:nvCxnSpPr>
          <p:cNvPr id="25" name="Straight Arrow Connector 24">
            <a:extLst>
              <a:ext uri="{FF2B5EF4-FFF2-40B4-BE49-F238E27FC236}">
                <a16:creationId xmlns:a16="http://schemas.microsoft.com/office/drawing/2014/main" id="{C4D26827-E9E7-44CD-83A7-0D2ABD929F2A}"/>
              </a:ext>
            </a:extLst>
          </p:cNvPr>
          <p:cNvCxnSpPr>
            <a:cxnSpLocks/>
          </p:cNvCxnSpPr>
          <p:nvPr/>
        </p:nvCxnSpPr>
        <p:spPr>
          <a:xfrm>
            <a:off x="4383784" y="2443816"/>
            <a:ext cx="1815556" cy="669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6CE14BE-CA07-4EA1-BF6A-D27EC0AA4F51}"/>
              </a:ext>
            </a:extLst>
          </p:cNvPr>
          <p:cNvSpPr txBox="1"/>
          <p:nvPr/>
        </p:nvSpPr>
        <p:spPr>
          <a:xfrm>
            <a:off x="3659035" y="1797485"/>
            <a:ext cx="1839891" cy="646331"/>
          </a:xfrm>
          <a:prstGeom prst="rect">
            <a:avLst/>
          </a:prstGeom>
          <a:noFill/>
        </p:spPr>
        <p:txBody>
          <a:bodyPr wrap="square" rtlCol="0">
            <a:spAutoFit/>
          </a:bodyPr>
          <a:lstStyle/>
          <a:p>
            <a:r>
              <a:rPr lang="en-GB" dirty="0"/>
              <a:t>Last allocated block (14M)</a:t>
            </a:r>
          </a:p>
        </p:txBody>
      </p:sp>
      <p:sp>
        <p:nvSpPr>
          <p:cNvPr id="29" name="TextBox 28">
            <a:extLst>
              <a:ext uri="{FF2B5EF4-FFF2-40B4-BE49-F238E27FC236}">
                <a16:creationId xmlns:a16="http://schemas.microsoft.com/office/drawing/2014/main" id="{58B8E42B-BBDC-4CD6-BE66-F665BA19198F}"/>
              </a:ext>
            </a:extLst>
          </p:cNvPr>
          <p:cNvSpPr txBox="1"/>
          <p:nvPr/>
        </p:nvSpPr>
        <p:spPr>
          <a:xfrm>
            <a:off x="2164132" y="4913651"/>
            <a:ext cx="646134" cy="367416"/>
          </a:xfrm>
          <a:prstGeom prst="rect">
            <a:avLst/>
          </a:prstGeom>
          <a:noFill/>
        </p:spPr>
        <p:txBody>
          <a:bodyPr wrap="square" rtlCol="0">
            <a:spAutoFit/>
          </a:bodyPr>
          <a:lstStyle/>
          <a:p>
            <a:r>
              <a:rPr lang="en-GB" dirty="0"/>
              <a:t>12M</a:t>
            </a:r>
          </a:p>
        </p:txBody>
      </p:sp>
      <p:sp>
        <p:nvSpPr>
          <p:cNvPr id="31" name="TextBox 30">
            <a:extLst>
              <a:ext uri="{FF2B5EF4-FFF2-40B4-BE49-F238E27FC236}">
                <a16:creationId xmlns:a16="http://schemas.microsoft.com/office/drawing/2014/main" id="{3E6BA4C4-6857-48E7-86DC-80C67C6CE93D}"/>
              </a:ext>
            </a:extLst>
          </p:cNvPr>
          <p:cNvSpPr txBox="1"/>
          <p:nvPr/>
        </p:nvSpPr>
        <p:spPr>
          <a:xfrm>
            <a:off x="3723820" y="5001576"/>
            <a:ext cx="646134" cy="367416"/>
          </a:xfrm>
          <a:prstGeom prst="rect">
            <a:avLst/>
          </a:prstGeom>
          <a:noFill/>
        </p:spPr>
        <p:txBody>
          <a:bodyPr wrap="square" rtlCol="0">
            <a:spAutoFit/>
          </a:bodyPr>
          <a:lstStyle/>
          <a:p>
            <a:r>
              <a:rPr lang="en-GB" dirty="0"/>
              <a:t>6M</a:t>
            </a:r>
          </a:p>
        </p:txBody>
      </p:sp>
      <p:sp>
        <p:nvSpPr>
          <p:cNvPr id="33" name="TextBox 32">
            <a:extLst>
              <a:ext uri="{FF2B5EF4-FFF2-40B4-BE49-F238E27FC236}">
                <a16:creationId xmlns:a16="http://schemas.microsoft.com/office/drawing/2014/main" id="{CB71747D-82E2-48F9-BD69-43E9A473D8CD}"/>
              </a:ext>
            </a:extLst>
          </p:cNvPr>
          <p:cNvSpPr txBox="1"/>
          <p:nvPr/>
        </p:nvSpPr>
        <p:spPr>
          <a:xfrm>
            <a:off x="5341829" y="4957084"/>
            <a:ext cx="646134" cy="367416"/>
          </a:xfrm>
          <a:prstGeom prst="rect">
            <a:avLst/>
          </a:prstGeom>
          <a:noFill/>
        </p:spPr>
        <p:txBody>
          <a:bodyPr wrap="square" rtlCol="0">
            <a:spAutoFit/>
          </a:bodyPr>
          <a:lstStyle/>
          <a:p>
            <a:r>
              <a:rPr lang="en-GB" dirty="0"/>
              <a:t>2M</a:t>
            </a:r>
          </a:p>
        </p:txBody>
      </p:sp>
      <p:sp>
        <p:nvSpPr>
          <p:cNvPr id="35" name="TextBox 34">
            <a:extLst>
              <a:ext uri="{FF2B5EF4-FFF2-40B4-BE49-F238E27FC236}">
                <a16:creationId xmlns:a16="http://schemas.microsoft.com/office/drawing/2014/main" id="{1C0EC6EB-9E8B-49F4-86F6-C2A5394F88D9}"/>
              </a:ext>
            </a:extLst>
          </p:cNvPr>
          <p:cNvSpPr txBox="1"/>
          <p:nvPr/>
        </p:nvSpPr>
        <p:spPr>
          <a:xfrm>
            <a:off x="9225419" y="2808441"/>
            <a:ext cx="646134" cy="367416"/>
          </a:xfrm>
          <a:prstGeom prst="rect">
            <a:avLst/>
          </a:prstGeom>
          <a:noFill/>
        </p:spPr>
        <p:txBody>
          <a:bodyPr wrap="square" rtlCol="0">
            <a:spAutoFit/>
          </a:bodyPr>
          <a:lstStyle/>
          <a:p>
            <a:r>
              <a:rPr lang="en-GB" dirty="0"/>
              <a:t>14M</a:t>
            </a:r>
          </a:p>
        </p:txBody>
      </p:sp>
      <p:sp>
        <p:nvSpPr>
          <p:cNvPr id="37" name="TextBox 36">
            <a:extLst>
              <a:ext uri="{FF2B5EF4-FFF2-40B4-BE49-F238E27FC236}">
                <a16:creationId xmlns:a16="http://schemas.microsoft.com/office/drawing/2014/main" id="{FD025E54-B64E-4CED-9C8A-2327DC009053}"/>
              </a:ext>
            </a:extLst>
          </p:cNvPr>
          <p:cNvSpPr txBox="1"/>
          <p:nvPr/>
        </p:nvSpPr>
        <p:spPr>
          <a:xfrm>
            <a:off x="6828773" y="4976372"/>
            <a:ext cx="646134" cy="367416"/>
          </a:xfrm>
          <a:prstGeom prst="rect">
            <a:avLst/>
          </a:prstGeom>
          <a:noFill/>
        </p:spPr>
        <p:txBody>
          <a:bodyPr wrap="square" rtlCol="0">
            <a:spAutoFit/>
          </a:bodyPr>
          <a:lstStyle/>
          <a:p>
            <a:r>
              <a:rPr lang="en-GB" dirty="0"/>
              <a:t>6M</a:t>
            </a:r>
          </a:p>
        </p:txBody>
      </p:sp>
      <p:sp>
        <p:nvSpPr>
          <p:cNvPr id="39" name="TextBox 38">
            <a:extLst>
              <a:ext uri="{FF2B5EF4-FFF2-40B4-BE49-F238E27FC236}">
                <a16:creationId xmlns:a16="http://schemas.microsoft.com/office/drawing/2014/main" id="{49FB5825-3878-43EA-93D8-15C9C4446314}"/>
              </a:ext>
            </a:extLst>
          </p:cNvPr>
          <p:cNvSpPr txBox="1"/>
          <p:nvPr/>
        </p:nvSpPr>
        <p:spPr>
          <a:xfrm>
            <a:off x="7415408" y="4972732"/>
            <a:ext cx="646134" cy="367416"/>
          </a:xfrm>
          <a:prstGeom prst="rect">
            <a:avLst/>
          </a:prstGeom>
          <a:noFill/>
        </p:spPr>
        <p:txBody>
          <a:bodyPr wrap="square" rtlCol="0">
            <a:spAutoFit/>
          </a:bodyPr>
          <a:lstStyle/>
          <a:p>
            <a:r>
              <a:rPr lang="en-GB" dirty="0"/>
              <a:t>8M</a:t>
            </a:r>
          </a:p>
        </p:txBody>
      </p:sp>
      <p:sp>
        <p:nvSpPr>
          <p:cNvPr id="41" name="TextBox 40">
            <a:extLst>
              <a:ext uri="{FF2B5EF4-FFF2-40B4-BE49-F238E27FC236}">
                <a16:creationId xmlns:a16="http://schemas.microsoft.com/office/drawing/2014/main" id="{960C14DF-D251-4385-A0D9-A4AA0E8AECB8}"/>
              </a:ext>
            </a:extLst>
          </p:cNvPr>
          <p:cNvSpPr txBox="1"/>
          <p:nvPr/>
        </p:nvSpPr>
        <p:spPr>
          <a:xfrm>
            <a:off x="10725541" y="5001576"/>
            <a:ext cx="646134" cy="367416"/>
          </a:xfrm>
          <a:prstGeom prst="rect">
            <a:avLst/>
          </a:prstGeom>
          <a:noFill/>
        </p:spPr>
        <p:txBody>
          <a:bodyPr wrap="square" rtlCol="0">
            <a:spAutoFit/>
          </a:bodyPr>
          <a:lstStyle/>
          <a:p>
            <a:r>
              <a:rPr lang="en-GB" dirty="0"/>
              <a:t>20M</a:t>
            </a:r>
          </a:p>
        </p:txBody>
      </p:sp>
      <p:graphicFrame>
        <p:nvGraphicFramePr>
          <p:cNvPr id="42" name="Table 42">
            <a:extLst>
              <a:ext uri="{FF2B5EF4-FFF2-40B4-BE49-F238E27FC236}">
                <a16:creationId xmlns:a16="http://schemas.microsoft.com/office/drawing/2014/main" id="{C59595A9-B4ED-4915-9146-9A4B2545B214}"/>
              </a:ext>
            </a:extLst>
          </p:cNvPr>
          <p:cNvGraphicFramePr>
            <a:graphicFrameLocks noGrp="1"/>
          </p:cNvGraphicFramePr>
          <p:nvPr>
            <p:extLst>
              <p:ext uri="{D42A27DB-BD31-4B8C-83A1-F6EECF244321}">
                <p14:modId xmlns:p14="http://schemas.microsoft.com/office/powerpoint/2010/main" val="3864369092"/>
              </p:ext>
            </p:extLst>
          </p:nvPr>
        </p:nvGraphicFramePr>
        <p:xfrm>
          <a:off x="2135340" y="6078625"/>
          <a:ext cx="8127999" cy="3708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889645255"/>
                    </a:ext>
                  </a:extLst>
                </a:gridCol>
                <a:gridCol w="2709333">
                  <a:extLst>
                    <a:ext uri="{9D8B030D-6E8A-4147-A177-3AD203B41FA5}">
                      <a16:colId xmlns:a16="http://schemas.microsoft.com/office/drawing/2014/main" val="1425579806"/>
                    </a:ext>
                  </a:extLst>
                </a:gridCol>
                <a:gridCol w="2709333">
                  <a:extLst>
                    <a:ext uri="{9D8B030D-6E8A-4147-A177-3AD203B41FA5}">
                      <a16:colId xmlns:a16="http://schemas.microsoft.com/office/drawing/2014/main" val="2421751045"/>
                    </a:ext>
                  </a:extLst>
                </a:gridCol>
              </a:tblGrid>
              <a:tr h="370840">
                <a:tc>
                  <a:txBody>
                    <a:bodyPr/>
                    <a:lstStyle/>
                    <a:p>
                      <a:r>
                        <a:rPr lang="en-GB" dirty="0"/>
                        <a:t>Allocated</a:t>
                      </a:r>
                    </a:p>
                  </a:txBody>
                  <a:tcPr>
                    <a:solidFill>
                      <a:srgbClr val="D2DEEF"/>
                    </a:solidFill>
                  </a:tcPr>
                </a:tc>
                <a:tc>
                  <a:txBody>
                    <a:bodyPr/>
                    <a:lstStyle/>
                    <a:p>
                      <a:r>
                        <a:rPr lang="en-GB" dirty="0"/>
                        <a:t>Free</a:t>
                      </a:r>
                    </a:p>
                  </a:txBody>
                  <a:tcPr/>
                </a:tc>
                <a:tc>
                  <a:txBody>
                    <a:bodyPr/>
                    <a:lstStyle/>
                    <a:p>
                      <a:r>
                        <a:rPr lang="en-GB" dirty="0"/>
                        <a:t>Possible new allocation</a:t>
                      </a:r>
                    </a:p>
                  </a:txBody>
                  <a:tcPr>
                    <a:solidFill>
                      <a:srgbClr val="92D050"/>
                    </a:solidFill>
                  </a:tcPr>
                </a:tc>
                <a:extLst>
                  <a:ext uri="{0D108BD9-81ED-4DB2-BD59-A6C34878D82A}">
                    <a16:rowId xmlns:a16="http://schemas.microsoft.com/office/drawing/2014/main" val="367536138"/>
                  </a:ext>
                </a:extLst>
              </a:tr>
            </a:tbl>
          </a:graphicData>
        </a:graphic>
      </p:graphicFrame>
      <p:sp>
        <p:nvSpPr>
          <p:cNvPr id="43" name="TextBox 42">
            <a:extLst>
              <a:ext uri="{FF2B5EF4-FFF2-40B4-BE49-F238E27FC236}">
                <a16:creationId xmlns:a16="http://schemas.microsoft.com/office/drawing/2014/main" id="{3A156849-7B45-4762-BE06-D653D02F2AEA}"/>
              </a:ext>
            </a:extLst>
          </p:cNvPr>
          <p:cNvSpPr txBox="1"/>
          <p:nvPr/>
        </p:nvSpPr>
        <p:spPr>
          <a:xfrm>
            <a:off x="70590" y="3069848"/>
            <a:ext cx="971027" cy="369332"/>
          </a:xfrm>
          <a:prstGeom prst="rect">
            <a:avLst/>
          </a:prstGeom>
          <a:noFill/>
        </p:spPr>
        <p:txBody>
          <a:bodyPr wrap="square" rtlCol="0">
            <a:spAutoFit/>
          </a:bodyPr>
          <a:lstStyle/>
          <a:p>
            <a:r>
              <a:rPr lang="en-GB" dirty="0"/>
              <a:t>Before</a:t>
            </a:r>
          </a:p>
        </p:txBody>
      </p:sp>
      <p:sp>
        <p:nvSpPr>
          <p:cNvPr id="45" name="TextBox 44">
            <a:extLst>
              <a:ext uri="{FF2B5EF4-FFF2-40B4-BE49-F238E27FC236}">
                <a16:creationId xmlns:a16="http://schemas.microsoft.com/office/drawing/2014/main" id="{6D33FADF-866B-425D-AC50-AA84E83D5C00}"/>
              </a:ext>
            </a:extLst>
          </p:cNvPr>
          <p:cNvSpPr txBox="1"/>
          <p:nvPr/>
        </p:nvSpPr>
        <p:spPr>
          <a:xfrm>
            <a:off x="192852" y="5324500"/>
            <a:ext cx="971027" cy="369332"/>
          </a:xfrm>
          <a:prstGeom prst="rect">
            <a:avLst/>
          </a:prstGeom>
          <a:noFill/>
        </p:spPr>
        <p:txBody>
          <a:bodyPr wrap="square" rtlCol="0">
            <a:spAutoFit/>
          </a:bodyPr>
          <a:lstStyle/>
          <a:p>
            <a:r>
              <a:rPr lang="en-GB" dirty="0"/>
              <a:t>After</a:t>
            </a:r>
          </a:p>
        </p:txBody>
      </p:sp>
      <p:sp>
        <p:nvSpPr>
          <p:cNvPr id="8" name="Rectangle 7">
            <a:extLst>
              <a:ext uri="{FF2B5EF4-FFF2-40B4-BE49-F238E27FC236}">
                <a16:creationId xmlns:a16="http://schemas.microsoft.com/office/drawing/2014/main" id="{CB5DFCC1-C4CB-4BA5-8CA8-BC47BEEF1139}"/>
              </a:ext>
            </a:extLst>
          </p:cNvPr>
          <p:cNvSpPr/>
          <p:nvPr/>
        </p:nvSpPr>
        <p:spPr>
          <a:xfrm>
            <a:off x="1160745" y="144431"/>
            <a:ext cx="297870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&lt;</a:t>
            </a:r>
            <a:r>
              <a:rPr lang="en-GB" sz="3200" b="1" baseline="30000" dirty="0">
                <a:solidFill>
                  <a:srgbClr val="F1307C"/>
                </a:solidFill>
                <a:latin typeface="Helvetica "/>
                <a:cs typeface="Gotham Book" pitchFamily="50" charset="0"/>
              </a:rPr>
              <a:t>Memory allocation</a:t>
            </a: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4648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5C28B0-2AED-4D87-9E8A-FF5EE66F27C8}"/>
              </a:ext>
            </a:extLst>
          </p:cNvPr>
          <p:cNvSpPr>
            <a:spLocks noGrp="1"/>
          </p:cNvSpPr>
          <p:nvPr>
            <p:ph idx="1"/>
          </p:nvPr>
        </p:nvSpPr>
        <p:spPr/>
        <p:txBody>
          <a:bodyPr/>
          <a:lstStyle/>
          <a:p>
            <a:r>
              <a:rPr lang="en-GB" dirty="0"/>
              <a:t>Fixed size and variable size partitions are inefficient in memory management</a:t>
            </a:r>
          </a:p>
          <a:p>
            <a:r>
              <a:rPr lang="en-GB" dirty="0"/>
              <a:t>Partition Main Memory into equal sized chunks</a:t>
            </a:r>
          </a:p>
          <a:p>
            <a:r>
              <a:rPr lang="en-GB" dirty="0"/>
              <a:t>Each process is also divided into the same size equal size chunks</a:t>
            </a:r>
          </a:p>
          <a:p>
            <a:r>
              <a:rPr lang="en-GB" dirty="0"/>
              <a:t>The Chunks of process known as </a:t>
            </a:r>
            <a:r>
              <a:rPr lang="en-GB" b="1" dirty="0"/>
              <a:t>Pages</a:t>
            </a:r>
            <a:r>
              <a:rPr lang="en-GB" dirty="0"/>
              <a:t> could be assigned to available chunks of memory known as </a:t>
            </a:r>
            <a:r>
              <a:rPr lang="en-GB" b="1" dirty="0"/>
              <a:t>Frames</a:t>
            </a:r>
            <a:r>
              <a:rPr lang="en-GB" dirty="0"/>
              <a:t>.</a:t>
            </a:r>
          </a:p>
          <a:p>
            <a:endParaRPr lang="en-GB" dirty="0"/>
          </a:p>
        </p:txBody>
      </p:sp>
      <p:sp>
        <p:nvSpPr>
          <p:cNvPr id="5" name="Rectangle 4">
            <a:extLst>
              <a:ext uri="{FF2B5EF4-FFF2-40B4-BE49-F238E27FC236}">
                <a16:creationId xmlns:a16="http://schemas.microsoft.com/office/drawing/2014/main" id="{CB33B410-BBC9-4A52-8DBB-5571CE9D71D3}"/>
              </a:ext>
            </a:extLst>
          </p:cNvPr>
          <p:cNvSpPr/>
          <p:nvPr/>
        </p:nvSpPr>
        <p:spPr>
          <a:xfrm>
            <a:off x="1160745" y="144431"/>
            <a:ext cx="1399742"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&lt;</a:t>
            </a:r>
            <a:r>
              <a:rPr lang="en-GB" sz="3200" b="1" baseline="30000" dirty="0">
                <a:solidFill>
                  <a:srgbClr val="F1307C"/>
                </a:solidFill>
                <a:latin typeface="Helvetica "/>
                <a:cs typeface="Gotham Book" pitchFamily="50" charset="0"/>
              </a:rPr>
              <a:t>paging</a:t>
            </a: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3DC50A34-7D71-45B3-B099-C1882166980C}"/>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153493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02F3F2E-8858-4358-9F29-8CE3CC6FD3E4}"/>
              </a:ext>
            </a:extLst>
          </p:cNvPr>
          <p:cNvPicPr>
            <a:picLocks noGrp="1" noChangeAspect="1"/>
          </p:cNvPicPr>
          <p:nvPr>
            <p:ph idx="1"/>
          </p:nvPr>
        </p:nvPicPr>
        <p:blipFill>
          <a:blip r:embed="rId3"/>
          <a:stretch>
            <a:fillRect/>
          </a:stretch>
        </p:blipFill>
        <p:spPr>
          <a:xfrm>
            <a:off x="6814067" y="687572"/>
            <a:ext cx="5179459" cy="6170428"/>
          </a:xfrm>
        </p:spPr>
      </p:pic>
      <p:sp>
        <p:nvSpPr>
          <p:cNvPr id="6" name="TextBox 5">
            <a:extLst>
              <a:ext uri="{FF2B5EF4-FFF2-40B4-BE49-F238E27FC236}">
                <a16:creationId xmlns:a16="http://schemas.microsoft.com/office/drawing/2014/main" id="{DD219429-874F-4F39-B758-0C0F27840137}"/>
              </a:ext>
            </a:extLst>
          </p:cNvPr>
          <p:cNvSpPr txBox="1"/>
          <p:nvPr/>
        </p:nvSpPr>
        <p:spPr>
          <a:xfrm>
            <a:off x="50104" y="795403"/>
            <a:ext cx="6688899" cy="5816977"/>
          </a:xfrm>
          <a:prstGeom prst="rect">
            <a:avLst/>
          </a:prstGeom>
          <a:noFill/>
        </p:spPr>
        <p:txBody>
          <a:bodyPr wrap="square" rtlCol="0">
            <a:spAutoFit/>
          </a:bodyPr>
          <a:lstStyle/>
          <a:p>
            <a:pPr marL="285750" indent="-285750">
              <a:buFont typeface="Arial" panose="020B0604020202020204" pitchFamily="34" charset="0"/>
              <a:buChar char="•"/>
            </a:pPr>
            <a:r>
              <a:rPr lang="en-GB" sz="2800" dirty="0"/>
              <a:t>There will be free frames and frames that are in use</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Free frames list is maintained by the OS</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Process A stored on disk has four pages</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When its time to load the process the OS finds four free frames and loads the four frames in.</a:t>
            </a:r>
          </a:p>
          <a:p>
            <a:pPr marL="285750" indent="-285750">
              <a:buFont typeface="Arial" panose="020B0604020202020204" pitchFamily="34" charset="0"/>
              <a:buChar char="•"/>
            </a:pPr>
            <a:r>
              <a:rPr lang="en-GB" sz="2800" dirty="0">
                <a:solidFill>
                  <a:srgbClr val="0070C0"/>
                </a:solidFill>
              </a:rPr>
              <a:t>What will the Page tables look like for each of these?</a:t>
            </a:r>
          </a:p>
          <a:p>
            <a:endParaRPr lang="en-GB" dirty="0"/>
          </a:p>
          <a:p>
            <a:endParaRPr lang="en-GB" dirty="0"/>
          </a:p>
        </p:txBody>
      </p:sp>
      <p:sp>
        <p:nvSpPr>
          <p:cNvPr id="8" name="Rectangle 7">
            <a:extLst>
              <a:ext uri="{FF2B5EF4-FFF2-40B4-BE49-F238E27FC236}">
                <a16:creationId xmlns:a16="http://schemas.microsoft.com/office/drawing/2014/main" id="{8C2ACA74-6C5D-4972-95E3-3A1207DABD79}"/>
              </a:ext>
            </a:extLst>
          </p:cNvPr>
          <p:cNvSpPr/>
          <p:nvPr/>
        </p:nvSpPr>
        <p:spPr>
          <a:xfrm>
            <a:off x="1160745" y="144431"/>
            <a:ext cx="1399742"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&lt;</a:t>
            </a:r>
            <a:r>
              <a:rPr lang="en-GB" sz="3200" b="1" baseline="30000" dirty="0">
                <a:solidFill>
                  <a:srgbClr val="F1307C"/>
                </a:solidFill>
                <a:latin typeface="Helvetica "/>
                <a:cs typeface="Gotham Book" pitchFamily="50" charset="0"/>
              </a:rPr>
              <a:t>paging</a:t>
            </a: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1347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DC737-3F42-4E0B-8589-A2CBD0FF3B1C}"/>
              </a:ext>
            </a:extLst>
          </p:cNvPr>
          <p:cNvSpPr>
            <a:spLocks noGrp="1"/>
          </p:cNvSpPr>
          <p:nvPr>
            <p:ph type="title"/>
          </p:nvPr>
        </p:nvSpPr>
        <p:spPr>
          <a:xfrm>
            <a:off x="4393710" y="1252117"/>
            <a:ext cx="10515600" cy="1325563"/>
          </a:xfrm>
        </p:spPr>
        <p:txBody>
          <a:bodyPr/>
          <a:lstStyle/>
          <a:p>
            <a:r>
              <a:rPr lang="en-GB" dirty="0"/>
              <a:t>Page Tables</a:t>
            </a:r>
          </a:p>
        </p:txBody>
      </p:sp>
      <p:pic>
        <p:nvPicPr>
          <p:cNvPr id="5" name="Content Placeholder 4">
            <a:extLst>
              <a:ext uri="{FF2B5EF4-FFF2-40B4-BE49-F238E27FC236}">
                <a16:creationId xmlns:a16="http://schemas.microsoft.com/office/drawing/2014/main" id="{D9965D8B-7D49-4363-AF98-51E28B3B663D}"/>
              </a:ext>
            </a:extLst>
          </p:cNvPr>
          <p:cNvPicPr>
            <a:picLocks noGrp="1" noChangeAspect="1"/>
          </p:cNvPicPr>
          <p:nvPr>
            <p:ph idx="1"/>
          </p:nvPr>
        </p:nvPicPr>
        <p:blipFill>
          <a:blip r:embed="rId2"/>
          <a:stretch>
            <a:fillRect/>
          </a:stretch>
        </p:blipFill>
        <p:spPr>
          <a:xfrm>
            <a:off x="1957118" y="4280320"/>
            <a:ext cx="7694392" cy="1844033"/>
          </a:xfrm>
        </p:spPr>
      </p:pic>
      <p:sp>
        <p:nvSpPr>
          <p:cNvPr id="7" name="Rectangle 6">
            <a:extLst>
              <a:ext uri="{FF2B5EF4-FFF2-40B4-BE49-F238E27FC236}">
                <a16:creationId xmlns:a16="http://schemas.microsoft.com/office/drawing/2014/main" id="{2007A551-5AD1-466E-B59A-AF655D7E7DC8}"/>
              </a:ext>
            </a:extLst>
          </p:cNvPr>
          <p:cNvSpPr/>
          <p:nvPr/>
        </p:nvSpPr>
        <p:spPr>
          <a:xfrm>
            <a:off x="1160745" y="144431"/>
            <a:ext cx="1399742"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&lt;</a:t>
            </a:r>
            <a:r>
              <a:rPr lang="en-GB" sz="3200" b="1" baseline="30000" dirty="0">
                <a:solidFill>
                  <a:srgbClr val="F1307C"/>
                </a:solidFill>
                <a:latin typeface="Helvetica "/>
                <a:cs typeface="Gotham Book" pitchFamily="50" charset="0"/>
              </a:rPr>
              <a:t>paging</a:t>
            </a: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044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07A551-5AD1-466E-B59A-AF655D7E7DC8}"/>
              </a:ext>
            </a:extLst>
          </p:cNvPr>
          <p:cNvSpPr/>
          <p:nvPr/>
        </p:nvSpPr>
        <p:spPr>
          <a:xfrm>
            <a:off x="1160745" y="144431"/>
            <a:ext cx="1399742"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&lt;</a:t>
            </a:r>
            <a:r>
              <a:rPr lang="en-GB" sz="3200" b="1" baseline="30000" dirty="0">
                <a:solidFill>
                  <a:srgbClr val="F1307C"/>
                </a:solidFill>
                <a:latin typeface="Helvetica "/>
                <a:cs typeface="Gotham Book" pitchFamily="50" charset="0"/>
              </a:rPr>
              <a:t>paging</a:t>
            </a: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A4776064-AFFF-4622-B63A-82B946DF887F}"/>
              </a:ext>
            </a:extLst>
          </p:cNvPr>
          <p:cNvSpPr>
            <a:spLocks noGrp="1"/>
          </p:cNvSpPr>
          <p:nvPr>
            <p:ph type="title"/>
          </p:nvPr>
        </p:nvSpPr>
        <p:spPr/>
        <p:txBody>
          <a:bodyPr/>
          <a:lstStyle/>
          <a:p>
            <a:endParaRPr lang="en-GB"/>
          </a:p>
        </p:txBody>
      </p:sp>
      <p:pic>
        <p:nvPicPr>
          <p:cNvPr id="10" name="Content Placeholder 9">
            <a:extLst>
              <a:ext uri="{FF2B5EF4-FFF2-40B4-BE49-F238E27FC236}">
                <a16:creationId xmlns:a16="http://schemas.microsoft.com/office/drawing/2014/main" id="{F2B65BE4-9F99-4852-9B50-1E39694A121C}"/>
              </a:ext>
            </a:extLst>
          </p:cNvPr>
          <p:cNvPicPr>
            <a:picLocks noGrp="1" noChangeAspect="1"/>
          </p:cNvPicPr>
          <p:nvPr>
            <p:ph idx="1"/>
          </p:nvPr>
        </p:nvPicPr>
        <p:blipFill>
          <a:blip r:embed="rId3"/>
          <a:stretch>
            <a:fillRect/>
          </a:stretch>
        </p:blipFill>
        <p:spPr>
          <a:xfrm>
            <a:off x="5274817" y="1193708"/>
            <a:ext cx="6903951" cy="5097389"/>
          </a:xfrm>
        </p:spPr>
      </p:pic>
      <p:sp>
        <p:nvSpPr>
          <p:cNvPr id="11" name="TextBox 10">
            <a:extLst>
              <a:ext uri="{FF2B5EF4-FFF2-40B4-BE49-F238E27FC236}">
                <a16:creationId xmlns:a16="http://schemas.microsoft.com/office/drawing/2014/main" id="{6AFFB028-F46D-464B-B75D-91FE29636EF7}"/>
              </a:ext>
            </a:extLst>
          </p:cNvPr>
          <p:cNvSpPr txBox="1"/>
          <p:nvPr/>
        </p:nvSpPr>
        <p:spPr>
          <a:xfrm>
            <a:off x="665018" y="1193708"/>
            <a:ext cx="4847306" cy="5262979"/>
          </a:xfrm>
          <a:prstGeom prst="rect">
            <a:avLst/>
          </a:prstGeom>
          <a:noFill/>
        </p:spPr>
        <p:txBody>
          <a:bodyPr wrap="square" rtlCol="0">
            <a:spAutoFit/>
          </a:bodyPr>
          <a:lstStyle/>
          <a:p>
            <a:pPr marL="514350" indent="-514350">
              <a:buFont typeface="+mj-lt"/>
              <a:buAutoNum type="arabicPeriod"/>
            </a:pPr>
            <a:r>
              <a:rPr lang="en-GB" sz="2800" dirty="0"/>
              <a:t>Extract the page number as the leftmost n bits of the logical address</a:t>
            </a:r>
          </a:p>
          <a:p>
            <a:pPr marL="514350" indent="-514350">
              <a:buFont typeface="+mj-lt"/>
              <a:buAutoNum type="arabicPeriod"/>
            </a:pPr>
            <a:r>
              <a:rPr lang="en-GB" sz="2800" dirty="0"/>
              <a:t>Use the page number as an index into the process page table to find the frame number k</a:t>
            </a:r>
          </a:p>
          <a:p>
            <a:pPr marL="514350" indent="-514350">
              <a:buFont typeface="+mj-lt"/>
              <a:buAutoNum type="arabicPeriod"/>
            </a:pPr>
            <a:r>
              <a:rPr lang="en-GB" sz="2800" dirty="0"/>
              <a:t>The starting physical address of the frame is k X 2 and the physical address of the referenced byte is that number plus the offset. </a:t>
            </a:r>
          </a:p>
        </p:txBody>
      </p:sp>
    </p:spTree>
    <p:extLst>
      <p:ext uri="{BB962C8B-B14F-4D97-AF65-F5344CB8AC3E}">
        <p14:creationId xmlns:p14="http://schemas.microsoft.com/office/powerpoint/2010/main" val="3964326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5CC9A-00DB-4893-AE43-FF4BFDD76926}"/>
              </a:ext>
            </a:extLst>
          </p:cNvPr>
          <p:cNvSpPr>
            <a:spLocks noGrp="1"/>
          </p:cNvSpPr>
          <p:nvPr>
            <p:ph type="title"/>
          </p:nvPr>
        </p:nvSpPr>
        <p:spPr>
          <a:xfrm>
            <a:off x="838200" y="681037"/>
            <a:ext cx="10515600" cy="1325563"/>
          </a:xfrm>
        </p:spPr>
        <p:txBody>
          <a:bodyPr>
            <a:normAutofit/>
          </a:bodyPr>
          <a:lstStyle/>
          <a:p>
            <a:r>
              <a:rPr lang="en-GB" dirty="0"/>
              <a:t>After completing this section of the module you will be able to:</a:t>
            </a:r>
          </a:p>
        </p:txBody>
      </p:sp>
      <p:sp>
        <p:nvSpPr>
          <p:cNvPr id="3" name="Content Placeholder 2">
            <a:extLst>
              <a:ext uri="{FF2B5EF4-FFF2-40B4-BE49-F238E27FC236}">
                <a16:creationId xmlns:a16="http://schemas.microsoft.com/office/drawing/2014/main" id="{A9A229A7-84E2-4BC6-A023-CCD10BB3B570}"/>
              </a:ext>
            </a:extLst>
          </p:cNvPr>
          <p:cNvSpPr>
            <a:spLocks noGrp="1"/>
          </p:cNvSpPr>
          <p:nvPr>
            <p:ph idx="1"/>
          </p:nvPr>
        </p:nvSpPr>
        <p:spPr>
          <a:xfrm>
            <a:off x="838200" y="2006600"/>
            <a:ext cx="10515600" cy="4351338"/>
          </a:xfrm>
        </p:spPr>
        <p:txBody>
          <a:bodyPr/>
          <a:lstStyle/>
          <a:p>
            <a:r>
              <a:rPr lang="en-GB" dirty="0"/>
              <a:t>Describe and explain Memory systems and storage architecture</a:t>
            </a:r>
          </a:p>
          <a:p>
            <a:r>
              <a:rPr lang="en-GB" dirty="0"/>
              <a:t> </a:t>
            </a:r>
          </a:p>
        </p:txBody>
      </p:sp>
    </p:spTree>
    <p:extLst>
      <p:ext uri="{BB962C8B-B14F-4D97-AF65-F5344CB8AC3E}">
        <p14:creationId xmlns:p14="http://schemas.microsoft.com/office/powerpoint/2010/main" val="4072549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07A551-5AD1-466E-B59A-AF655D7E7DC8}"/>
              </a:ext>
            </a:extLst>
          </p:cNvPr>
          <p:cNvSpPr/>
          <p:nvPr/>
        </p:nvSpPr>
        <p:spPr>
          <a:xfrm>
            <a:off x="1160745" y="144431"/>
            <a:ext cx="1399742"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&lt;</a:t>
            </a:r>
            <a:r>
              <a:rPr lang="en-GB" sz="3200" b="1" baseline="30000" dirty="0">
                <a:solidFill>
                  <a:srgbClr val="F1307C"/>
                </a:solidFill>
                <a:latin typeface="Helvetica "/>
                <a:cs typeface="Gotham Book" pitchFamily="50" charset="0"/>
              </a:rPr>
              <a:t>paging</a:t>
            </a: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A4776064-AFFF-4622-B63A-82B946DF887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CFF95CC-0D83-438C-B109-379482A83E05}"/>
              </a:ext>
            </a:extLst>
          </p:cNvPr>
          <p:cNvSpPr>
            <a:spLocks noGrp="1"/>
          </p:cNvSpPr>
          <p:nvPr>
            <p:ph idx="1"/>
          </p:nvPr>
        </p:nvSpPr>
        <p:spPr>
          <a:xfrm>
            <a:off x="838200" y="1825625"/>
            <a:ext cx="3787689" cy="4351338"/>
          </a:xfrm>
        </p:spPr>
        <p:txBody>
          <a:bodyPr/>
          <a:lstStyle/>
          <a:p>
            <a:endParaRPr lang="en-GB" dirty="0"/>
          </a:p>
        </p:txBody>
      </p:sp>
      <p:pic>
        <p:nvPicPr>
          <p:cNvPr id="6" name="Picture 5">
            <a:extLst>
              <a:ext uri="{FF2B5EF4-FFF2-40B4-BE49-F238E27FC236}">
                <a16:creationId xmlns:a16="http://schemas.microsoft.com/office/drawing/2014/main" id="{89E17E46-ED0A-49E3-9B7F-104F6E1BCD1C}"/>
              </a:ext>
            </a:extLst>
          </p:cNvPr>
          <p:cNvPicPr>
            <a:picLocks noChangeAspect="1"/>
          </p:cNvPicPr>
          <p:nvPr/>
        </p:nvPicPr>
        <p:blipFill>
          <a:blip r:embed="rId3"/>
          <a:stretch>
            <a:fillRect/>
          </a:stretch>
        </p:blipFill>
        <p:spPr>
          <a:xfrm>
            <a:off x="2732044" y="1825625"/>
            <a:ext cx="6917915" cy="3821865"/>
          </a:xfrm>
          <a:prstGeom prst="rect">
            <a:avLst/>
          </a:prstGeom>
        </p:spPr>
      </p:pic>
    </p:spTree>
    <p:extLst>
      <p:ext uri="{BB962C8B-B14F-4D97-AF65-F5344CB8AC3E}">
        <p14:creationId xmlns:p14="http://schemas.microsoft.com/office/powerpoint/2010/main" val="4025871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D0AD4E-BAA2-4C19-A836-62D5AE81F406}"/>
              </a:ext>
            </a:extLst>
          </p:cNvPr>
          <p:cNvSpPr>
            <a:spLocks noGrp="1"/>
          </p:cNvSpPr>
          <p:nvPr>
            <p:ph idx="1"/>
          </p:nvPr>
        </p:nvSpPr>
        <p:spPr>
          <a:xfrm>
            <a:off x="838200" y="1077238"/>
            <a:ext cx="10515600" cy="5099725"/>
          </a:xfrm>
        </p:spPr>
        <p:txBody>
          <a:bodyPr/>
          <a:lstStyle/>
          <a:p>
            <a:r>
              <a:rPr lang="en-GB" dirty="0"/>
              <a:t>A program can be subdivided using segmentation.</a:t>
            </a:r>
          </a:p>
          <a:p>
            <a:r>
              <a:rPr lang="en-GB" dirty="0"/>
              <a:t>The program and its data are divided into a number of segments</a:t>
            </a:r>
          </a:p>
          <a:p>
            <a:r>
              <a:rPr lang="en-GB" dirty="0"/>
              <a:t>They don’t all have to be the same length although there is a maximum segment length </a:t>
            </a:r>
          </a:p>
          <a:p>
            <a:r>
              <a:rPr lang="en-GB" dirty="0"/>
              <a:t>Segmentation is similar to dynamic partitioning</a:t>
            </a:r>
          </a:p>
          <a:p>
            <a:r>
              <a:rPr lang="en-GB" dirty="0"/>
              <a:t>Segmentation is visible to the programmer at the start unlike paging.</a:t>
            </a:r>
          </a:p>
          <a:p>
            <a:r>
              <a:rPr lang="en-GB" dirty="0"/>
              <a:t>The complier will assign programmes and data to different segments</a:t>
            </a:r>
          </a:p>
          <a:p>
            <a:endParaRPr lang="en-GB" dirty="0"/>
          </a:p>
        </p:txBody>
      </p:sp>
      <p:sp>
        <p:nvSpPr>
          <p:cNvPr id="5" name="Rectangle 4">
            <a:extLst>
              <a:ext uri="{FF2B5EF4-FFF2-40B4-BE49-F238E27FC236}">
                <a16:creationId xmlns:a16="http://schemas.microsoft.com/office/drawing/2014/main" id="{ED66A5D0-38AD-4BBE-91B1-1163D25E40EE}"/>
              </a:ext>
            </a:extLst>
          </p:cNvPr>
          <p:cNvSpPr/>
          <p:nvPr/>
        </p:nvSpPr>
        <p:spPr>
          <a:xfrm>
            <a:off x="1160745" y="144431"/>
            <a:ext cx="2313454"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&lt;</a:t>
            </a:r>
            <a:r>
              <a:rPr kumimoji="0" lang="en-GB" sz="3200" b="1" i="0" u="none" strike="noStrike" kern="1200" cap="none" spc="0" normalizeH="0" baseline="30000" noProof="0" dirty="0">
                <a:ln>
                  <a:noFill/>
                </a:ln>
                <a:solidFill>
                  <a:srgbClr val="F1307C"/>
                </a:solidFill>
                <a:effectLst/>
                <a:uLnTx/>
                <a:uFillTx/>
                <a:latin typeface="Helvetica "/>
                <a:ea typeface="+mn-ea"/>
                <a:cs typeface="Gotham Book" pitchFamily="50" charset="0"/>
              </a:rPr>
              <a:t>Segmentation</a:t>
            </a: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1032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E5A9-E207-48DF-9320-39EECF6CB0BE}"/>
              </a:ext>
            </a:extLst>
          </p:cNvPr>
          <p:cNvSpPr>
            <a:spLocks noGrp="1"/>
          </p:cNvSpPr>
          <p:nvPr>
            <p:ph type="title"/>
          </p:nvPr>
        </p:nvSpPr>
        <p:spPr/>
        <p:txBody>
          <a:bodyPr/>
          <a:lstStyle/>
          <a:p>
            <a:r>
              <a:rPr lang="en-GB" dirty="0"/>
              <a:t>Virtual Memory</a:t>
            </a:r>
          </a:p>
        </p:txBody>
      </p:sp>
      <p:sp>
        <p:nvSpPr>
          <p:cNvPr id="3" name="Content Placeholder 2">
            <a:extLst>
              <a:ext uri="{FF2B5EF4-FFF2-40B4-BE49-F238E27FC236}">
                <a16:creationId xmlns:a16="http://schemas.microsoft.com/office/drawing/2014/main" id="{877ADC45-1482-4BD4-A7D8-B061EF17CCF9}"/>
              </a:ext>
            </a:extLst>
          </p:cNvPr>
          <p:cNvSpPr>
            <a:spLocks noGrp="1"/>
          </p:cNvSpPr>
          <p:nvPr>
            <p:ph idx="1"/>
          </p:nvPr>
        </p:nvSpPr>
        <p:spPr/>
        <p:txBody>
          <a:bodyPr>
            <a:normAutofit/>
          </a:bodyPr>
          <a:lstStyle/>
          <a:p>
            <a:r>
              <a:rPr lang="en-GB" dirty="0"/>
              <a:t>All memory references within a process are logical address that are dynamically translated into physical address at run time.</a:t>
            </a:r>
          </a:p>
          <a:p>
            <a:endParaRPr lang="en-GB" dirty="0"/>
          </a:p>
          <a:p>
            <a:r>
              <a:rPr lang="en-GB" dirty="0"/>
              <a:t>A process may be broken up into a number of pieces (Page or segments) and these pieces need not be contiguously located in main memory during execution. The combination of dynamic run-time address translation and the use of a page or segment table permits this.</a:t>
            </a:r>
          </a:p>
        </p:txBody>
      </p:sp>
      <p:sp>
        <p:nvSpPr>
          <p:cNvPr id="5" name="Rectangle 4">
            <a:extLst>
              <a:ext uri="{FF2B5EF4-FFF2-40B4-BE49-F238E27FC236}">
                <a16:creationId xmlns:a16="http://schemas.microsoft.com/office/drawing/2014/main" id="{C7DAF3B2-8853-4F9B-9FCB-C74F06858740}"/>
              </a:ext>
            </a:extLst>
          </p:cNvPr>
          <p:cNvSpPr/>
          <p:nvPr/>
        </p:nvSpPr>
        <p:spPr>
          <a:xfrm>
            <a:off x="1160745" y="144431"/>
            <a:ext cx="254896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&lt;</a:t>
            </a:r>
            <a:r>
              <a:rPr lang="en-GB" sz="3200" b="1" baseline="30000" dirty="0">
                <a:solidFill>
                  <a:srgbClr val="F1307C"/>
                </a:solidFill>
                <a:latin typeface="Helvetica "/>
                <a:cs typeface="Gotham Book" pitchFamily="50" charset="0"/>
              </a:rPr>
              <a:t>Virtual Memory</a:t>
            </a: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2844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97387-613D-42E2-B495-F702056A75B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4A552CF-C5EF-4A67-BCAA-6ED96C56D282}"/>
              </a:ext>
            </a:extLst>
          </p:cNvPr>
          <p:cNvSpPr>
            <a:spLocks noGrp="1"/>
          </p:cNvSpPr>
          <p:nvPr>
            <p:ph idx="1"/>
          </p:nvPr>
        </p:nvSpPr>
        <p:spPr/>
        <p:txBody>
          <a:bodyPr/>
          <a:lstStyle/>
          <a:p>
            <a:r>
              <a:rPr lang="en-GB" dirty="0"/>
              <a:t>Two characteristics fundamental to memory management: </a:t>
            </a:r>
          </a:p>
          <a:p>
            <a:pPr lvl="1"/>
            <a:r>
              <a:rPr lang="en-GB" dirty="0"/>
              <a:t>1) all memory references are logical addresses that are dynamically translated into physical addresses at run time </a:t>
            </a:r>
          </a:p>
          <a:p>
            <a:pPr lvl="1"/>
            <a:r>
              <a:rPr lang="en-GB" dirty="0"/>
              <a:t>2) a process may be broken up into a number of pieces that don’t need to be contiguously located in main memory during execution </a:t>
            </a:r>
          </a:p>
          <a:p>
            <a:pPr lvl="1"/>
            <a:endParaRPr lang="en-GB" dirty="0"/>
          </a:p>
          <a:p>
            <a:pPr lvl="1"/>
            <a:r>
              <a:rPr lang="en-GB" dirty="0"/>
              <a:t>If these two characteristics are present, it is not necessary that all of the pages or segments of a process be in main memory during execution</a:t>
            </a:r>
          </a:p>
        </p:txBody>
      </p:sp>
    </p:spTree>
    <p:extLst>
      <p:ext uri="{BB962C8B-B14F-4D97-AF65-F5344CB8AC3E}">
        <p14:creationId xmlns:p14="http://schemas.microsoft.com/office/powerpoint/2010/main" val="3892676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B518CAA1-9EFB-417F-BF2F-A5426492D16D}"/>
              </a:ext>
            </a:extLst>
          </p:cNvPr>
          <p:cNvGraphicFramePr>
            <a:graphicFrameLocks noGrp="1"/>
          </p:cNvGraphicFramePr>
          <p:nvPr>
            <p:ph idx="1"/>
            <p:extLst>
              <p:ext uri="{D42A27DB-BD31-4B8C-83A1-F6EECF244321}">
                <p14:modId xmlns:p14="http://schemas.microsoft.com/office/powerpoint/2010/main" val="2734354590"/>
              </p:ext>
            </p:extLst>
          </p:nvPr>
        </p:nvGraphicFramePr>
        <p:xfrm>
          <a:off x="838200" y="1825625"/>
          <a:ext cx="10515600" cy="2667000"/>
        </p:xfrm>
        <a:graphic>
          <a:graphicData uri="http://schemas.openxmlformats.org/drawingml/2006/table">
            <a:tbl>
              <a:tblPr firstRow="1" bandRow="1">
                <a:tableStyleId>{69CF1AB2-1976-4502-BF36-3FF5EA218861}</a:tableStyleId>
              </a:tblPr>
              <a:tblGrid>
                <a:gridCol w="5257800">
                  <a:extLst>
                    <a:ext uri="{9D8B030D-6E8A-4147-A177-3AD203B41FA5}">
                      <a16:colId xmlns:a16="http://schemas.microsoft.com/office/drawing/2014/main" val="3505862132"/>
                    </a:ext>
                  </a:extLst>
                </a:gridCol>
                <a:gridCol w="5257800">
                  <a:extLst>
                    <a:ext uri="{9D8B030D-6E8A-4147-A177-3AD203B41FA5}">
                      <a16:colId xmlns:a16="http://schemas.microsoft.com/office/drawing/2014/main" val="2751572716"/>
                    </a:ext>
                  </a:extLst>
                </a:gridCol>
              </a:tblGrid>
              <a:tr h="370840">
                <a:tc>
                  <a:txBody>
                    <a:bodyPr/>
                    <a:lstStyle/>
                    <a:p>
                      <a:r>
                        <a:rPr lang="en-GB" dirty="0"/>
                        <a:t>Virtual Memory</a:t>
                      </a:r>
                    </a:p>
                  </a:txBody>
                  <a:tcPr/>
                </a:tc>
                <a:tc>
                  <a:txBody>
                    <a:bodyPr/>
                    <a:lstStyle/>
                    <a:p>
                      <a:r>
                        <a:rPr lang="en-GB" dirty="0"/>
                        <a:t>A storage allocation scheme where secondary memory can be addressed as if it was main memory.</a:t>
                      </a:r>
                    </a:p>
                  </a:txBody>
                  <a:tcPr/>
                </a:tc>
                <a:extLst>
                  <a:ext uri="{0D108BD9-81ED-4DB2-BD59-A6C34878D82A}">
                    <a16:rowId xmlns:a16="http://schemas.microsoft.com/office/drawing/2014/main" val="3231915303"/>
                  </a:ext>
                </a:extLst>
              </a:tr>
              <a:tr h="370840">
                <a:tc>
                  <a:txBody>
                    <a:bodyPr/>
                    <a:lstStyle/>
                    <a:p>
                      <a:r>
                        <a:rPr lang="en-GB" dirty="0"/>
                        <a:t>Virtual Address</a:t>
                      </a:r>
                    </a:p>
                  </a:txBody>
                  <a:tcPr/>
                </a:tc>
                <a:tc>
                  <a:txBody>
                    <a:bodyPr/>
                    <a:lstStyle/>
                    <a:p>
                      <a:r>
                        <a:rPr lang="en-GB" dirty="0"/>
                        <a:t>The address assigned to a location in virtual memory to allow that location to be accessed as though it were part of main memory</a:t>
                      </a:r>
                    </a:p>
                  </a:txBody>
                  <a:tcPr/>
                </a:tc>
                <a:extLst>
                  <a:ext uri="{0D108BD9-81ED-4DB2-BD59-A6C34878D82A}">
                    <a16:rowId xmlns:a16="http://schemas.microsoft.com/office/drawing/2014/main" val="3398729789"/>
                  </a:ext>
                </a:extLst>
              </a:tr>
              <a:tr h="370840">
                <a:tc>
                  <a:txBody>
                    <a:bodyPr/>
                    <a:lstStyle/>
                    <a:p>
                      <a:r>
                        <a:rPr lang="en-GB" dirty="0"/>
                        <a:t>Virtual Address space</a:t>
                      </a:r>
                    </a:p>
                  </a:txBody>
                  <a:tcPr/>
                </a:tc>
                <a:tc>
                  <a:txBody>
                    <a:bodyPr/>
                    <a:lstStyle/>
                    <a:p>
                      <a:r>
                        <a:rPr lang="en-GB" dirty="0"/>
                        <a:t>The virtual storage assigned to a process</a:t>
                      </a:r>
                    </a:p>
                  </a:txBody>
                  <a:tcPr/>
                </a:tc>
                <a:extLst>
                  <a:ext uri="{0D108BD9-81ED-4DB2-BD59-A6C34878D82A}">
                    <a16:rowId xmlns:a16="http://schemas.microsoft.com/office/drawing/2014/main" val="4286426518"/>
                  </a:ext>
                </a:extLst>
              </a:tr>
              <a:tr h="370840">
                <a:tc>
                  <a:txBody>
                    <a:bodyPr/>
                    <a:lstStyle/>
                    <a:p>
                      <a:r>
                        <a:rPr lang="en-GB" dirty="0"/>
                        <a:t>Address space</a:t>
                      </a:r>
                    </a:p>
                  </a:txBody>
                  <a:tcPr/>
                </a:tc>
                <a:tc>
                  <a:txBody>
                    <a:bodyPr/>
                    <a:lstStyle/>
                    <a:p>
                      <a:r>
                        <a:rPr lang="en-GB" dirty="0"/>
                        <a:t>The range of memory addresses available to a process</a:t>
                      </a:r>
                    </a:p>
                  </a:txBody>
                  <a:tcPr/>
                </a:tc>
                <a:extLst>
                  <a:ext uri="{0D108BD9-81ED-4DB2-BD59-A6C34878D82A}">
                    <a16:rowId xmlns:a16="http://schemas.microsoft.com/office/drawing/2014/main" val="2173066911"/>
                  </a:ext>
                </a:extLst>
              </a:tr>
              <a:tr h="370840">
                <a:tc>
                  <a:txBody>
                    <a:bodyPr/>
                    <a:lstStyle/>
                    <a:p>
                      <a:r>
                        <a:rPr lang="en-GB" dirty="0"/>
                        <a:t>Real address</a:t>
                      </a:r>
                    </a:p>
                  </a:txBody>
                  <a:tcPr/>
                </a:tc>
                <a:tc>
                  <a:txBody>
                    <a:bodyPr/>
                    <a:lstStyle/>
                    <a:p>
                      <a:r>
                        <a:rPr lang="en-GB" dirty="0"/>
                        <a:t>The address of a storage location in main memory</a:t>
                      </a:r>
                    </a:p>
                  </a:txBody>
                  <a:tcPr/>
                </a:tc>
                <a:extLst>
                  <a:ext uri="{0D108BD9-81ED-4DB2-BD59-A6C34878D82A}">
                    <a16:rowId xmlns:a16="http://schemas.microsoft.com/office/drawing/2014/main" val="4243655753"/>
                  </a:ext>
                </a:extLst>
              </a:tr>
            </a:tbl>
          </a:graphicData>
        </a:graphic>
      </p:graphicFrame>
      <p:sp>
        <p:nvSpPr>
          <p:cNvPr id="7" name="Rectangle 6">
            <a:extLst>
              <a:ext uri="{FF2B5EF4-FFF2-40B4-BE49-F238E27FC236}">
                <a16:creationId xmlns:a16="http://schemas.microsoft.com/office/drawing/2014/main" id="{11CF8CE6-65F4-41DD-997E-224C8BA06908}"/>
              </a:ext>
            </a:extLst>
          </p:cNvPr>
          <p:cNvSpPr/>
          <p:nvPr/>
        </p:nvSpPr>
        <p:spPr>
          <a:xfrm>
            <a:off x="1160745" y="144431"/>
            <a:ext cx="188276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&lt;</a:t>
            </a:r>
            <a:r>
              <a:rPr kumimoji="0" lang="en-GB" sz="3200" b="1" i="0" u="none" strike="noStrike" kern="1200" cap="none" spc="0" normalizeH="0" baseline="30000" noProof="0" dirty="0">
                <a:ln>
                  <a:noFill/>
                </a:ln>
                <a:solidFill>
                  <a:srgbClr val="F1307C"/>
                </a:solidFill>
                <a:effectLst/>
                <a:uLnTx/>
                <a:uFillTx/>
                <a:latin typeface="Helvetica "/>
                <a:ea typeface="+mn-ea"/>
                <a:cs typeface="Gotham Book" pitchFamily="50" charset="0"/>
              </a:rPr>
              <a:t>Key Terms</a:t>
            </a: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3891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C9457-D553-4E27-B40A-D94720CC3C7A}"/>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E38F6B59-2826-4F7B-8489-29A6174B9B00}"/>
              </a:ext>
            </a:extLst>
          </p:cNvPr>
          <p:cNvSpPr>
            <a:spLocks noGrp="1"/>
          </p:cNvSpPr>
          <p:nvPr>
            <p:ph idx="1"/>
          </p:nvPr>
        </p:nvSpPr>
        <p:spPr/>
        <p:txBody>
          <a:bodyPr/>
          <a:lstStyle/>
          <a:p>
            <a:r>
              <a:rPr lang="en-GB" dirty="0">
                <a:solidFill>
                  <a:srgbClr val="0070C0"/>
                </a:solidFill>
              </a:rPr>
              <a:t>Is virtual memory efficient?</a:t>
            </a:r>
          </a:p>
          <a:p>
            <a:endParaRPr lang="en-GB" dirty="0"/>
          </a:p>
          <a:p>
            <a:r>
              <a:rPr lang="en-GB" dirty="0"/>
              <a:t>There are two implications we can lead to.</a:t>
            </a:r>
          </a:p>
          <a:p>
            <a:r>
              <a:rPr lang="en-GB" dirty="0">
                <a:solidFill>
                  <a:srgbClr val="0070C0"/>
                </a:solidFill>
              </a:rPr>
              <a:t>More process may be maintained in main memory</a:t>
            </a:r>
          </a:p>
          <a:p>
            <a:r>
              <a:rPr lang="en-GB" dirty="0">
                <a:solidFill>
                  <a:srgbClr val="0070C0"/>
                </a:solidFill>
              </a:rPr>
              <a:t>A Process may be larger than all of main memory</a:t>
            </a:r>
          </a:p>
          <a:p>
            <a:endParaRPr lang="en-GB" dirty="0"/>
          </a:p>
        </p:txBody>
      </p:sp>
      <p:sp>
        <p:nvSpPr>
          <p:cNvPr id="5" name="Rectangle 4">
            <a:extLst>
              <a:ext uri="{FF2B5EF4-FFF2-40B4-BE49-F238E27FC236}">
                <a16:creationId xmlns:a16="http://schemas.microsoft.com/office/drawing/2014/main" id="{F923B9AC-AA42-415B-862B-64715B09E677}"/>
              </a:ext>
            </a:extLst>
          </p:cNvPr>
          <p:cNvSpPr/>
          <p:nvPr/>
        </p:nvSpPr>
        <p:spPr>
          <a:xfrm>
            <a:off x="1160745" y="144431"/>
            <a:ext cx="254896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&lt;</a:t>
            </a:r>
            <a:r>
              <a:rPr lang="en-GB" sz="3200" b="1" baseline="30000" dirty="0">
                <a:solidFill>
                  <a:srgbClr val="F1307C"/>
                </a:solidFill>
                <a:latin typeface="Helvetica "/>
                <a:cs typeface="Gotham Book" pitchFamily="50" charset="0"/>
              </a:rPr>
              <a:t>Virtual Memory</a:t>
            </a: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8884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E4A846D-1F58-45EA-BB17-EE233EB0B923}"/>
              </a:ext>
            </a:extLst>
          </p:cNvPr>
          <p:cNvSpPr/>
          <p:nvPr/>
        </p:nvSpPr>
        <p:spPr>
          <a:xfrm>
            <a:off x="1160745" y="144431"/>
            <a:ext cx="254896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&lt;</a:t>
            </a:r>
            <a:r>
              <a:rPr lang="en-GB" sz="3200" b="1" baseline="30000" dirty="0">
                <a:solidFill>
                  <a:srgbClr val="F1307C"/>
                </a:solidFill>
                <a:latin typeface="Helvetica "/>
                <a:cs typeface="Gotham Book" pitchFamily="50" charset="0"/>
              </a:rPr>
              <a:t>Virtual Memory</a:t>
            </a: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61156D9A-1BB8-4292-B8F2-4A662167716D}"/>
              </a:ext>
            </a:extLst>
          </p:cNvPr>
          <p:cNvPicPr>
            <a:picLocks noChangeAspect="1"/>
          </p:cNvPicPr>
          <p:nvPr/>
        </p:nvPicPr>
        <p:blipFill>
          <a:blip r:embed="rId2"/>
          <a:stretch>
            <a:fillRect/>
          </a:stretch>
        </p:blipFill>
        <p:spPr>
          <a:xfrm>
            <a:off x="2111021" y="729206"/>
            <a:ext cx="7555493" cy="6098302"/>
          </a:xfrm>
          <a:prstGeom prst="rect">
            <a:avLst/>
          </a:prstGeom>
        </p:spPr>
      </p:pic>
    </p:spTree>
    <p:extLst>
      <p:ext uri="{BB962C8B-B14F-4D97-AF65-F5344CB8AC3E}">
        <p14:creationId xmlns:p14="http://schemas.microsoft.com/office/powerpoint/2010/main" val="4227875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CB511-5E05-4699-A08F-F934A20B416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521A717-BA4D-427C-A641-6CFCD42F7AD2}"/>
              </a:ext>
            </a:extLst>
          </p:cNvPr>
          <p:cNvSpPr>
            <a:spLocks noGrp="1"/>
          </p:cNvSpPr>
          <p:nvPr>
            <p:ph idx="1"/>
          </p:nvPr>
        </p:nvSpPr>
        <p:spPr/>
        <p:txBody>
          <a:bodyPr/>
          <a:lstStyle/>
          <a:p>
            <a:r>
              <a:rPr lang="en-GB" dirty="0"/>
              <a:t>Too much swapping in Memory can cause Thrashing</a:t>
            </a:r>
          </a:p>
          <a:p>
            <a:endParaRPr lang="en-GB" dirty="0"/>
          </a:p>
          <a:p>
            <a:r>
              <a:rPr lang="en-GB" dirty="0"/>
              <a:t>Principle of locality is part of the solution, the principles of locality states that program and data references within a process tend to cluster.</a:t>
            </a:r>
          </a:p>
          <a:p>
            <a:r>
              <a:rPr lang="en-GB" dirty="0"/>
              <a:t>The OS uses this idea and through algorithms guesses based on recent history what pieces are least likely to be used in the future.</a:t>
            </a:r>
          </a:p>
        </p:txBody>
      </p:sp>
      <p:sp>
        <p:nvSpPr>
          <p:cNvPr id="5" name="Rectangle 4">
            <a:extLst>
              <a:ext uri="{FF2B5EF4-FFF2-40B4-BE49-F238E27FC236}">
                <a16:creationId xmlns:a16="http://schemas.microsoft.com/office/drawing/2014/main" id="{3CB57384-8B34-4C44-9A91-ACA5D5A12D0D}"/>
              </a:ext>
            </a:extLst>
          </p:cNvPr>
          <p:cNvSpPr/>
          <p:nvPr/>
        </p:nvSpPr>
        <p:spPr>
          <a:xfrm>
            <a:off x="1160745" y="144431"/>
            <a:ext cx="254896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&lt;</a:t>
            </a:r>
            <a:r>
              <a:rPr lang="en-GB" sz="3200" b="1" baseline="30000" dirty="0">
                <a:solidFill>
                  <a:srgbClr val="F1307C"/>
                </a:solidFill>
                <a:latin typeface="Helvetica "/>
                <a:cs typeface="Gotham Book" pitchFamily="50" charset="0"/>
              </a:rPr>
              <a:t>Virtual Memory</a:t>
            </a: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406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1381B-5CA0-44F3-9DF9-C6197B6A374E}"/>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C3E6C4C9-FEE6-4611-B9C9-99862FF4AF52}"/>
              </a:ext>
            </a:extLst>
          </p:cNvPr>
          <p:cNvSpPr>
            <a:spLocks noGrp="1"/>
          </p:cNvSpPr>
          <p:nvPr>
            <p:ph idx="1"/>
          </p:nvPr>
        </p:nvSpPr>
        <p:spPr/>
        <p:txBody>
          <a:bodyPr/>
          <a:lstStyle/>
          <a:p>
            <a:r>
              <a:rPr lang="en-GB" dirty="0"/>
              <a:t>Like paging, in Virtual memory paging each process is divided into a number of equal sized pages of the same length frames </a:t>
            </a:r>
          </a:p>
          <a:p>
            <a:r>
              <a:rPr lang="en-GB" dirty="0"/>
              <a:t>However not all pages need to be loaded into main memory frames for execution </a:t>
            </a:r>
          </a:p>
        </p:txBody>
      </p:sp>
      <p:sp>
        <p:nvSpPr>
          <p:cNvPr id="5" name="Rectangle 4">
            <a:extLst>
              <a:ext uri="{FF2B5EF4-FFF2-40B4-BE49-F238E27FC236}">
                <a16:creationId xmlns:a16="http://schemas.microsoft.com/office/drawing/2014/main" id="{59D9BF60-69D1-40C3-86F9-3DFD7685D998}"/>
              </a:ext>
            </a:extLst>
          </p:cNvPr>
          <p:cNvSpPr/>
          <p:nvPr/>
        </p:nvSpPr>
        <p:spPr>
          <a:xfrm>
            <a:off x="1160745" y="144431"/>
            <a:ext cx="344344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&lt;</a:t>
            </a:r>
            <a:r>
              <a:rPr lang="en-GB" sz="3200" b="1" baseline="30000" dirty="0">
                <a:solidFill>
                  <a:srgbClr val="F1307C"/>
                </a:solidFill>
                <a:latin typeface="Helvetica "/>
                <a:cs typeface="Gotham Book" pitchFamily="50" charset="0"/>
              </a:rPr>
              <a:t>Virtual Memory paging</a:t>
            </a: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421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1381B-5CA0-44F3-9DF9-C6197B6A374E}"/>
              </a:ext>
            </a:extLst>
          </p:cNvPr>
          <p:cNvSpPr>
            <a:spLocks noGrp="1"/>
          </p:cNvSpPr>
          <p:nvPr>
            <p:ph type="title"/>
          </p:nvPr>
        </p:nvSpPr>
        <p:spPr/>
        <p:txBody>
          <a:bodyPr/>
          <a:lstStyle/>
          <a:p>
            <a:endParaRPr lang="en-GB" dirty="0"/>
          </a:p>
        </p:txBody>
      </p:sp>
      <p:pic>
        <p:nvPicPr>
          <p:cNvPr id="6" name="Content Placeholder 5">
            <a:extLst>
              <a:ext uri="{FF2B5EF4-FFF2-40B4-BE49-F238E27FC236}">
                <a16:creationId xmlns:a16="http://schemas.microsoft.com/office/drawing/2014/main" id="{FC6C7FF4-65C9-43AF-922D-65A7A2D21A87}"/>
              </a:ext>
            </a:extLst>
          </p:cNvPr>
          <p:cNvPicPr>
            <a:picLocks noGrp="1" noChangeAspect="1"/>
          </p:cNvPicPr>
          <p:nvPr>
            <p:ph idx="1"/>
          </p:nvPr>
        </p:nvPicPr>
        <p:blipFill>
          <a:blip r:embed="rId3"/>
          <a:stretch>
            <a:fillRect/>
          </a:stretch>
        </p:blipFill>
        <p:spPr>
          <a:xfrm>
            <a:off x="6649504" y="2949553"/>
            <a:ext cx="4704296" cy="2363735"/>
          </a:xfrm>
        </p:spPr>
      </p:pic>
      <p:sp>
        <p:nvSpPr>
          <p:cNvPr id="5" name="Rectangle 4">
            <a:extLst>
              <a:ext uri="{FF2B5EF4-FFF2-40B4-BE49-F238E27FC236}">
                <a16:creationId xmlns:a16="http://schemas.microsoft.com/office/drawing/2014/main" id="{59D9BF60-69D1-40C3-86F9-3DFD7685D998}"/>
              </a:ext>
            </a:extLst>
          </p:cNvPr>
          <p:cNvSpPr/>
          <p:nvPr/>
        </p:nvSpPr>
        <p:spPr>
          <a:xfrm>
            <a:off x="1160745" y="144431"/>
            <a:ext cx="344344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&lt;</a:t>
            </a:r>
            <a:r>
              <a:rPr lang="en-GB" sz="3200" b="1" baseline="30000" dirty="0">
                <a:solidFill>
                  <a:srgbClr val="F1307C"/>
                </a:solidFill>
                <a:latin typeface="Helvetica "/>
                <a:cs typeface="Gotham Book" pitchFamily="50" charset="0"/>
              </a:rPr>
              <a:t>Virtual Memory paging</a:t>
            </a: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BD4D92AF-EEAF-43E8-AF76-CF72E67209EA}"/>
              </a:ext>
            </a:extLst>
          </p:cNvPr>
          <p:cNvSpPr txBox="1"/>
          <p:nvPr/>
        </p:nvSpPr>
        <p:spPr>
          <a:xfrm>
            <a:off x="838200" y="1690688"/>
            <a:ext cx="5538849" cy="2677656"/>
          </a:xfrm>
          <a:prstGeom prst="rect">
            <a:avLst/>
          </a:prstGeom>
          <a:noFill/>
        </p:spPr>
        <p:txBody>
          <a:bodyPr wrap="square" rtlCol="0">
            <a:spAutoFit/>
          </a:bodyPr>
          <a:lstStyle/>
          <a:p>
            <a:pPr marL="457200" indent="-457200">
              <a:buFont typeface="Arial" panose="020B0604020202020204" pitchFamily="34" charset="0"/>
              <a:buChar char="•"/>
            </a:pPr>
            <a:r>
              <a:rPr lang="en-GB" sz="2800" dirty="0"/>
              <a:t>The page table becomes a bit different now</a:t>
            </a:r>
          </a:p>
          <a:p>
            <a:pPr marL="457200" indent="-457200">
              <a:buFont typeface="Arial" panose="020B0604020202020204" pitchFamily="34" charset="0"/>
              <a:buChar char="•"/>
            </a:pPr>
            <a:r>
              <a:rPr lang="en-GB" sz="2800" dirty="0"/>
              <a:t>Why is this needed?</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p:txBody>
      </p:sp>
    </p:spTree>
    <p:extLst>
      <p:ext uri="{BB962C8B-B14F-4D97-AF65-F5344CB8AC3E}">
        <p14:creationId xmlns:p14="http://schemas.microsoft.com/office/powerpoint/2010/main" val="3505048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3EFC9-7D7B-4B3B-A0FA-9A909408C162}"/>
              </a:ext>
            </a:extLst>
          </p:cNvPr>
          <p:cNvSpPr>
            <a:spLocks noGrp="1"/>
          </p:cNvSpPr>
          <p:nvPr>
            <p:ph type="title"/>
          </p:nvPr>
        </p:nvSpPr>
        <p:spPr/>
        <p:txBody>
          <a:bodyPr/>
          <a:lstStyle/>
          <a:p>
            <a:r>
              <a:rPr lang="en-GB" dirty="0"/>
              <a:t>End of last section we looked at</a:t>
            </a:r>
          </a:p>
        </p:txBody>
      </p:sp>
      <p:sp>
        <p:nvSpPr>
          <p:cNvPr id="3" name="Content Placeholder 2">
            <a:extLst>
              <a:ext uri="{FF2B5EF4-FFF2-40B4-BE49-F238E27FC236}">
                <a16:creationId xmlns:a16="http://schemas.microsoft.com/office/drawing/2014/main" id="{514FFE2F-20BA-4C1D-A3C2-339FEE75A302}"/>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715220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1381B-5CA0-44F3-9DF9-C6197B6A374E}"/>
              </a:ext>
            </a:extLst>
          </p:cNvPr>
          <p:cNvSpPr>
            <a:spLocks noGrp="1"/>
          </p:cNvSpPr>
          <p:nvPr>
            <p:ph type="title"/>
          </p:nvPr>
        </p:nvSpPr>
        <p:spPr/>
        <p:txBody>
          <a:bodyPr/>
          <a:lstStyle/>
          <a:p>
            <a:endParaRPr lang="en-GB" dirty="0"/>
          </a:p>
        </p:txBody>
      </p:sp>
      <p:pic>
        <p:nvPicPr>
          <p:cNvPr id="6" name="Content Placeholder 5">
            <a:extLst>
              <a:ext uri="{FF2B5EF4-FFF2-40B4-BE49-F238E27FC236}">
                <a16:creationId xmlns:a16="http://schemas.microsoft.com/office/drawing/2014/main" id="{FC6C7FF4-65C9-43AF-922D-65A7A2D21A87}"/>
              </a:ext>
            </a:extLst>
          </p:cNvPr>
          <p:cNvPicPr>
            <a:picLocks noGrp="1" noChangeAspect="1"/>
          </p:cNvPicPr>
          <p:nvPr>
            <p:ph idx="1"/>
          </p:nvPr>
        </p:nvPicPr>
        <p:blipFill>
          <a:blip r:embed="rId3"/>
          <a:stretch>
            <a:fillRect/>
          </a:stretch>
        </p:blipFill>
        <p:spPr>
          <a:xfrm>
            <a:off x="6649504" y="2949553"/>
            <a:ext cx="4704296" cy="2363735"/>
          </a:xfrm>
        </p:spPr>
      </p:pic>
      <p:sp>
        <p:nvSpPr>
          <p:cNvPr id="5" name="Rectangle 4">
            <a:extLst>
              <a:ext uri="{FF2B5EF4-FFF2-40B4-BE49-F238E27FC236}">
                <a16:creationId xmlns:a16="http://schemas.microsoft.com/office/drawing/2014/main" id="{59D9BF60-69D1-40C3-86F9-3DFD7685D998}"/>
              </a:ext>
            </a:extLst>
          </p:cNvPr>
          <p:cNvSpPr/>
          <p:nvPr/>
        </p:nvSpPr>
        <p:spPr>
          <a:xfrm>
            <a:off x="1160745" y="144431"/>
            <a:ext cx="344344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&lt;</a:t>
            </a:r>
            <a:r>
              <a:rPr lang="en-GB" sz="3200" b="1" baseline="30000" dirty="0">
                <a:solidFill>
                  <a:srgbClr val="F1307C"/>
                </a:solidFill>
                <a:latin typeface="Helvetica "/>
                <a:cs typeface="Gotham Book" pitchFamily="50" charset="0"/>
              </a:rPr>
              <a:t>Virtual Memory paging</a:t>
            </a: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BD4D92AF-EEAF-43E8-AF76-CF72E67209EA}"/>
              </a:ext>
            </a:extLst>
          </p:cNvPr>
          <p:cNvSpPr txBox="1"/>
          <p:nvPr/>
        </p:nvSpPr>
        <p:spPr>
          <a:xfrm>
            <a:off x="838200" y="1690688"/>
            <a:ext cx="5538849" cy="2677656"/>
          </a:xfrm>
          <a:prstGeom prst="rect">
            <a:avLst/>
          </a:prstGeom>
          <a:noFill/>
        </p:spPr>
        <p:txBody>
          <a:bodyPr wrap="square" rtlCol="0">
            <a:spAutoFit/>
          </a:bodyPr>
          <a:lstStyle/>
          <a:p>
            <a:pPr marL="457200" indent="-457200">
              <a:buFont typeface="Arial" panose="020B0604020202020204" pitchFamily="34" charset="0"/>
              <a:buChar char="•"/>
            </a:pPr>
            <a:r>
              <a:rPr lang="en-GB" sz="2800" dirty="0"/>
              <a:t>The page table becomes a bit different now</a:t>
            </a:r>
          </a:p>
          <a:p>
            <a:pPr marL="457200" indent="-457200">
              <a:buFont typeface="Arial" panose="020B0604020202020204" pitchFamily="34" charset="0"/>
              <a:buChar char="•"/>
            </a:pPr>
            <a:r>
              <a:rPr lang="en-GB" sz="2800" dirty="0"/>
              <a:t>Why is this needed?</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p:txBody>
      </p:sp>
    </p:spTree>
    <p:extLst>
      <p:ext uri="{BB962C8B-B14F-4D97-AF65-F5344CB8AC3E}">
        <p14:creationId xmlns:p14="http://schemas.microsoft.com/office/powerpoint/2010/main" val="3422551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9D9BF60-69D1-40C3-86F9-3DFD7685D998}"/>
              </a:ext>
            </a:extLst>
          </p:cNvPr>
          <p:cNvSpPr/>
          <p:nvPr/>
        </p:nvSpPr>
        <p:spPr>
          <a:xfrm>
            <a:off x="1160745" y="144431"/>
            <a:ext cx="41466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&lt;</a:t>
            </a:r>
            <a:r>
              <a:rPr kumimoji="0" lang="en-GB" sz="3200" b="1" i="0" u="none" strike="noStrike" kern="1200" cap="none" spc="0" normalizeH="0" baseline="30000" noProof="0" dirty="0">
                <a:ln>
                  <a:noFill/>
                </a:ln>
                <a:solidFill>
                  <a:srgbClr val="F1307C"/>
                </a:solidFill>
                <a:effectLst/>
                <a:uLnTx/>
                <a:uFillTx/>
                <a:latin typeface="Helvetica "/>
                <a:ea typeface="+mn-ea"/>
                <a:cs typeface="Gotham Book" pitchFamily="50" charset="0"/>
              </a:rPr>
              <a:t>Translation lookaside buffer</a:t>
            </a: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CC2E6424-A692-4FE2-973E-277FD246F114}"/>
              </a:ext>
            </a:extLst>
          </p:cNvPr>
          <p:cNvSpPr>
            <a:spLocks noGrp="1"/>
          </p:cNvSpPr>
          <p:nvPr>
            <p:ph idx="1"/>
          </p:nvPr>
        </p:nvSpPr>
        <p:spPr/>
        <p:txBody>
          <a:bodyPr/>
          <a:lstStyle/>
          <a:p>
            <a:r>
              <a:rPr lang="en-GB" dirty="0"/>
              <a:t>In principle a virtual memory scheme would have the effect of doubling memory access time</a:t>
            </a:r>
          </a:p>
          <a:p>
            <a:r>
              <a:rPr lang="en-GB" dirty="0">
                <a:solidFill>
                  <a:srgbClr val="0070C0"/>
                </a:solidFill>
              </a:rPr>
              <a:t>Why is that?</a:t>
            </a:r>
          </a:p>
          <a:p>
            <a:r>
              <a:rPr lang="en-GB" dirty="0"/>
              <a:t>To overcome this most virtual memory schemes make use of a special high-speed cache for page table entries.</a:t>
            </a:r>
          </a:p>
          <a:p>
            <a:r>
              <a:rPr lang="en-GB" dirty="0"/>
              <a:t>This functions the same way as memory cache and it contains the most recently used page tables</a:t>
            </a:r>
          </a:p>
        </p:txBody>
      </p:sp>
    </p:spTree>
    <p:extLst>
      <p:ext uri="{BB962C8B-B14F-4D97-AF65-F5344CB8AC3E}">
        <p14:creationId xmlns:p14="http://schemas.microsoft.com/office/powerpoint/2010/main" val="1488619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EE0C4-FBF6-4BC4-8C5E-80044C5F5CB4}"/>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B0ED2758-4BF9-4E88-B7F2-BADAE3D99588}"/>
              </a:ext>
            </a:extLst>
          </p:cNvPr>
          <p:cNvPicPr>
            <a:picLocks noGrp="1" noChangeAspect="1"/>
          </p:cNvPicPr>
          <p:nvPr>
            <p:ph idx="1"/>
          </p:nvPr>
        </p:nvPicPr>
        <p:blipFill>
          <a:blip r:embed="rId3"/>
          <a:stretch>
            <a:fillRect/>
          </a:stretch>
        </p:blipFill>
        <p:spPr>
          <a:xfrm>
            <a:off x="1842096" y="783003"/>
            <a:ext cx="8964449" cy="6074997"/>
          </a:xfrm>
        </p:spPr>
      </p:pic>
      <p:sp>
        <p:nvSpPr>
          <p:cNvPr id="7" name="Rectangle 6">
            <a:extLst>
              <a:ext uri="{FF2B5EF4-FFF2-40B4-BE49-F238E27FC236}">
                <a16:creationId xmlns:a16="http://schemas.microsoft.com/office/drawing/2014/main" id="{8366BA55-E9EE-4ECD-946A-D8942A8D1C02}"/>
              </a:ext>
            </a:extLst>
          </p:cNvPr>
          <p:cNvSpPr/>
          <p:nvPr/>
        </p:nvSpPr>
        <p:spPr>
          <a:xfrm>
            <a:off x="1160745" y="144431"/>
            <a:ext cx="41466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&lt;</a:t>
            </a:r>
            <a:r>
              <a:rPr kumimoji="0" lang="en-GB" sz="3200" b="1" i="0" u="none" strike="noStrike" kern="1200" cap="none" spc="0" normalizeH="0" baseline="30000" noProof="0" dirty="0">
                <a:ln>
                  <a:noFill/>
                </a:ln>
                <a:solidFill>
                  <a:srgbClr val="F1307C"/>
                </a:solidFill>
                <a:effectLst/>
                <a:uLnTx/>
                <a:uFillTx/>
                <a:latin typeface="Helvetica "/>
                <a:ea typeface="+mn-ea"/>
                <a:cs typeface="Gotham Book" pitchFamily="50" charset="0"/>
              </a:rPr>
              <a:t>Translation lookaside buffer</a:t>
            </a: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2378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EE0C4-FBF6-4BC4-8C5E-80044C5F5CB4}"/>
              </a:ext>
            </a:extLst>
          </p:cNvPr>
          <p:cNvSpPr>
            <a:spLocks noGrp="1"/>
          </p:cNvSpPr>
          <p:nvPr>
            <p:ph type="title"/>
          </p:nvPr>
        </p:nvSpPr>
        <p:spPr/>
        <p:txBody>
          <a:bodyPr/>
          <a:lstStyle/>
          <a:p>
            <a:endParaRPr lang="en-GB"/>
          </a:p>
        </p:txBody>
      </p:sp>
      <p:sp>
        <p:nvSpPr>
          <p:cNvPr id="7" name="Rectangle 6">
            <a:extLst>
              <a:ext uri="{FF2B5EF4-FFF2-40B4-BE49-F238E27FC236}">
                <a16:creationId xmlns:a16="http://schemas.microsoft.com/office/drawing/2014/main" id="{8366BA55-E9EE-4ECD-946A-D8942A8D1C02}"/>
              </a:ext>
            </a:extLst>
          </p:cNvPr>
          <p:cNvSpPr/>
          <p:nvPr/>
        </p:nvSpPr>
        <p:spPr>
          <a:xfrm>
            <a:off x="1160745" y="144431"/>
            <a:ext cx="41466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&lt;</a:t>
            </a:r>
            <a:r>
              <a:rPr kumimoji="0" lang="en-GB" sz="3200" b="1" i="0" u="none" strike="noStrike" kern="1200" cap="none" spc="0" normalizeH="0" baseline="30000" noProof="0" dirty="0">
                <a:ln>
                  <a:noFill/>
                </a:ln>
                <a:solidFill>
                  <a:srgbClr val="F1307C"/>
                </a:solidFill>
                <a:effectLst/>
                <a:uLnTx/>
                <a:uFillTx/>
                <a:latin typeface="Helvetica "/>
                <a:ea typeface="+mn-ea"/>
                <a:cs typeface="Gotham Book" pitchFamily="50" charset="0"/>
              </a:rPr>
              <a:t>Translation lookaside buffer</a:t>
            </a: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pic>
        <p:nvPicPr>
          <p:cNvPr id="8" name="Content Placeholder 7">
            <a:extLst>
              <a:ext uri="{FF2B5EF4-FFF2-40B4-BE49-F238E27FC236}">
                <a16:creationId xmlns:a16="http://schemas.microsoft.com/office/drawing/2014/main" id="{8555E135-1930-4471-A0F8-E9A4A3E5C2FA}"/>
              </a:ext>
            </a:extLst>
          </p:cNvPr>
          <p:cNvPicPr>
            <a:picLocks noGrp="1" noChangeAspect="1"/>
          </p:cNvPicPr>
          <p:nvPr>
            <p:ph idx="1"/>
          </p:nvPr>
        </p:nvPicPr>
        <p:blipFill>
          <a:blip r:embed="rId3"/>
          <a:stretch>
            <a:fillRect/>
          </a:stretch>
        </p:blipFill>
        <p:spPr>
          <a:xfrm>
            <a:off x="3535810" y="700816"/>
            <a:ext cx="4658164" cy="6157184"/>
          </a:xfrm>
        </p:spPr>
      </p:pic>
    </p:spTree>
    <p:extLst>
      <p:ext uri="{BB962C8B-B14F-4D97-AF65-F5344CB8AC3E}">
        <p14:creationId xmlns:p14="http://schemas.microsoft.com/office/powerpoint/2010/main" val="3435434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5F723-4478-4FBF-AB92-5904604BA97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4E4A397-0E30-4A03-9872-6F88B1D85677}"/>
              </a:ext>
            </a:extLst>
          </p:cNvPr>
          <p:cNvSpPr>
            <a:spLocks noGrp="1"/>
          </p:cNvSpPr>
          <p:nvPr>
            <p:ph idx="1"/>
          </p:nvPr>
        </p:nvSpPr>
        <p:spPr/>
        <p:txBody>
          <a:bodyPr/>
          <a:lstStyle/>
          <a:p>
            <a:r>
              <a:rPr lang="en-GB" dirty="0"/>
              <a:t>The OS needs to make a few decisions when it comes to memory management</a:t>
            </a:r>
          </a:p>
          <a:p>
            <a:r>
              <a:rPr lang="en-GB" dirty="0"/>
              <a:t>To use virtual memory techniques or not </a:t>
            </a:r>
          </a:p>
          <a:p>
            <a:r>
              <a:rPr lang="en-GB" dirty="0"/>
              <a:t>The use of segmentation, paging or both</a:t>
            </a:r>
          </a:p>
          <a:p>
            <a:r>
              <a:rPr lang="en-GB" dirty="0"/>
              <a:t>The algorithms employed for various aspects of memory management</a:t>
            </a:r>
          </a:p>
          <a:p>
            <a:endParaRPr lang="en-GB" dirty="0"/>
          </a:p>
        </p:txBody>
      </p:sp>
      <p:sp>
        <p:nvSpPr>
          <p:cNvPr id="5" name="Rectangle 4">
            <a:extLst>
              <a:ext uri="{FF2B5EF4-FFF2-40B4-BE49-F238E27FC236}">
                <a16:creationId xmlns:a16="http://schemas.microsoft.com/office/drawing/2014/main" id="{BF4DE92E-4DA3-4D3B-864F-06AD6BD8FFE4}"/>
              </a:ext>
            </a:extLst>
          </p:cNvPr>
          <p:cNvSpPr/>
          <p:nvPr/>
        </p:nvSpPr>
        <p:spPr>
          <a:xfrm>
            <a:off x="1160745" y="144431"/>
            <a:ext cx="254896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&lt;</a:t>
            </a:r>
            <a:r>
              <a:rPr lang="en-GB" sz="3200" b="1" baseline="30000" dirty="0">
                <a:solidFill>
                  <a:srgbClr val="F1307C"/>
                </a:solidFill>
                <a:latin typeface="Helvetica "/>
                <a:cs typeface="Gotham Book" pitchFamily="50" charset="0"/>
              </a:rPr>
              <a:t>Virtual Memory</a:t>
            </a: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91236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556D7-7CEA-4D7B-9B90-9D8FAF5F854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394A5E0-A034-4241-9A88-3C30DF2C9D57}"/>
              </a:ext>
            </a:extLst>
          </p:cNvPr>
          <p:cNvSpPr>
            <a:spLocks noGrp="1"/>
          </p:cNvSpPr>
          <p:nvPr>
            <p:ph idx="1"/>
          </p:nvPr>
        </p:nvSpPr>
        <p:spPr/>
        <p:txBody>
          <a:bodyPr/>
          <a:lstStyle/>
          <a:p>
            <a:r>
              <a:rPr lang="en-GB" dirty="0"/>
              <a:t>Optimal</a:t>
            </a:r>
          </a:p>
          <a:p>
            <a:r>
              <a:rPr lang="en-GB" dirty="0"/>
              <a:t>Least recently used (LRU)</a:t>
            </a:r>
          </a:p>
          <a:p>
            <a:r>
              <a:rPr lang="en-GB" dirty="0"/>
              <a:t>First in First out (FIFO)</a:t>
            </a:r>
          </a:p>
          <a:p>
            <a:r>
              <a:rPr lang="en-GB" dirty="0"/>
              <a:t>Clock</a:t>
            </a:r>
          </a:p>
          <a:p>
            <a:endParaRPr lang="en-GB" dirty="0"/>
          </a:p>
        </p:txBody>
      </p:sp>
      <p:sp>
        <p:nvSpPr>
          <p:cNvPr id="5" name="Rectangle 4">
            <a:extLst>
              <a:ext uri="{FF2B5EF4-FFF2-40B4-BE49-F238E27FC236}">
                <a16:creationId xmlns:a16="http://schemas.microsoft.com/office/drawing/2014/main" id="{FC34B276-74A1-4B78-8682-61AD211CEE50}"/>
              </a:ext>
            </a:extLst>
          </p:cNvPr>
          <p:cNvSpPr/>
          <p:nvPr/>
        </p:nvSpPr>
        <p:spPr>
          <a:xfrm>
            <a:off x="1160745" y="144431"/>
            <a:ext cx="2816284"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&lt;</a:t>
            </a:r>
            <a:r>
              <a:rPr kumimoji="0" lang="en-GB" sz="3200" b="1" i="0" u="none" strike="noStrike" kern="1200" cap="none" spc="0" normalizeH="0" baseline="30000" noProof="0" dirty="0">
                <a:ln>
                  <a:noFill/>
                </a:ln>
                <a:solidFill>
                  <a:srgbClr val="F1307C"/>
                </a:solidFill>
                <a:effectLst/>
                <a:uLnTx/>
                <a:uFillTx/>
                <a:latin typeface="Helvetica "/>
                <a:ea typeface="+mn-ea"/>
                <a:cs typeface="Gotham Book" pitchFamily="50" charset="0"/>
              </a:rPr>
              <a:t>Basic Algorithms</a:t>
            </a: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82466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EE0C4-FBF6-4BC4-8C5E-80044C5F5CB4}"/>
              </a:ext>
            </a:extLst>
          </p:cNvPr>
          <p:cNvSpPr>
            <a:spLocks noGrp="1"/>
          </p:cNvSpPr>
          <p:nvPr>
            <p:ph type="title"/>
          </p:nvPr>
        </p:nvSpPr>
        <p:spPr/>
        <p:txBody>
          <a:bodyPr/>
          <a:lstStyle/>
          <a:p>
            <a:endParaRPr lang="en-GB"/>
          </a:p>
        </p:txBody>
      </p:sp>
      <p:sp>
        <p:nvSpPr>
          <p:cNvPr id="7" name="Rectangle 6">
            <a:extLst>
              <a:ext uri="{FF2B5EF4-FFF2-40B4-BE49-F238E27FC236}">
                <a16:creationId xmlns:a16="http://schemas.microsoft.com/office/drawing/2014/main" id="{8366BA55-E9EE-4ECD-946A-D8942A8D1C02}"/>
              </a:ext>
            </a:extLst>
          </p:cNvPr>
          <p:cNvSpPr/>
          <p:nvPr/>
        </p:nvSpPr>
        <p:spPr>
          <a:xfrm>
            <a:off x="1160745" y="144431"/>
            <a:ext cx="190308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&lt;</a:t>
            </a:r>
            <a:r>
              <a:rPr kumimoji="0" lang="en-GB" sz="3200" b="1" i="0" u="none" strike="noStrike" kern="1200" cap="none" spc="0" normalizeH="0" baseline="30000" noProof="0" dirty="0">
                <a:ln>
                  <a:noFill/>
                </a:ln>
                <a:solidFill>
                  <a:srgbClr val="F1307C"/>
                </a:solidFill>
                <a:effectLst/>
                <a:uLnTx/>
                <a:uFillTx/>
                <a:latin typeface="Helvetica "/>
                <a:ea typeface="+mn-ea"/>
                <a:cs typeface="Gotham Book" pitchFamily="50" charset="0"/>
              </a:rPr>
              <a:t>Page sizes</a:t>
            </a: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1344DBD9-1721-46C5-9C6B-34D1EABDE34B}"/>
              </a:ext>
            </a:extLst>
          </p:cNvPr>
          <p:cNvSpPr>
            <a:spLocks noGrp="1"/>
          </p:cNvSpPr>
          <p:nvPr>
            <p:ph idx="1"/>
          </p:nvPr>
        </p:nvSpPr>
        <p:spPr/>
        <p:txBody>
          <a:bodyPr/>
          <a:lstStyle/>
          <a:p>
            <a:r>
              <a:rPr lang="en-GB" dirty="0"/>
              <a:t>Find out the page sizes for;</a:t>
            </a:r>
          </a:p>
          <a:p>
            <a:r>
              <a:rPr lang="en-GB" dirty="0"/>
              <a:t>Intel core i7</a:t>
            </a:r>
          </a:p>
          <a:p>
            <a:r>
              <a:rPr lang="en-GB" dirty="0"/>
              <a:t>Pentium</a:t>
            </a:r>
          </a:p>
          <a:p>
            <a:r>
              <a:rPr lang="en-GB" dirty="0"/>
              <a:t>IBM AS/400</a:t>
            </a:r>
          </a:p>
        </p:txBody>
      </p:sp>
    </p:spTree>
    <p:extLst>
      <p:ext uri="{BB962C8B-B14F-4D97-AF65-F5344CB8AC3E}">
        <p14:creationId xmlns:p14="http://schemas.microsoft.com/office/powerpoint/2010/main" val="36961735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99004-D651-4B19-9F58-92D9F621AB0C}"/>
              </a:ext>
            </a:extLst>
          </p:cNvPr>
          <p:cNvSpPr>
            <a:spLocks noGrp="1"/>
          </p:cNvSpPr>
          <p:nvPr>
            <p:ph type="title"/>
          </p:nvPr>
        </p:nvSpPr>
        <p:spPr/>
        <p:txBody>
          <a:bodyPr/>
          <a:lstStyle/>
          <a:p>
            <a:r>
              <a:rPr lang="en-GB" dirty="0"/>
              <a:t>Tasks</a:t>
            </a:r>
          </a:p>
        </p:txBody>
      </p:sp>
      <p:sp>
        <p:nvSpPr>
          <p:cNvPr id="3" name="Content Placeholder 2">
            <a:extLst>
              <a:ext uri="{FF2B5EF4-FFF2-40B4-BE49-F238E27FC236}">
                <a16:creationId xmlns:a16="http://schemas.microsoft.com/office/drawing/2014/main" id="{41723999-0523-431B-88DD-4181BAF6523C}"/>
              </a:ext>
            </a:extLst>
          </p:cNvPr>
          <p:cNvSpPr>
            <a:spLocks noGrp="1"/>
          </p:cNvSpPr>
          <p:nvPr>
            <p:ph idx="1"/>
          </p:nvPr>
        </p:nvSpPr>
        <p:spPr/>
        <p:txBody>
          <a:bodyPr/>
          <a:lstStyle/>
          <a:p>
            <a:r>
              <a:rPr lang="en-GB" dirty="0"/>
              <a:t>Research and create a table of the strengths and weaknesses of these different memory techniques.</a:t>
            </a:r>
          </a:p>
          <a:p>
            <a:pPr lvl="1"/>
            <a:r>
              <a:rPr lang="en-GB" dirty="0"/>
              <a:t>Fixed partitioning</a:t>
            </a:r>
          </a:p>
          <a:p>
            <a:pPr lvl="1"/>
            <a:r>
              <a:rPr lang="en-GB" dirty="0"/>
              <a:t>Dynamic partitioning</a:t>
            </a:r>
          </a:p>
          <a:p>
            <a:pPr lvl="1"/>
            <a:r>
              <a:rPr lang="en-GB" dirty="0"/>
              <a:t>Simple paging</a:t>
            </a:r>
          </a:p>
          <a:p>
            <a:pPr lvl="1"/>
            <a:r>
              <a:rPr lang="en-GB" dirty="0"/>
              <a:t>Simple segmentation</a:t>
            </a:r>
          </a:p>
          <a:p>
            <a:pPr lvl="1"/>
            <a:r>
              <a:rPr lang="en-GB" dirty="0"/>
              <a:t>Virtual memory paging</a:t>
            </a:r>
          </a:p>
          <a:p>
            <a:pPr lvl="1"/>
            <a:r>
              <a:rPr lang="en-GB" dirty="0"/>
              <a:t>Virtual memory segmentation</a:t>
            </a:r>
          </a:p>
          <a:p>
            <a:endParaRPr lang="en-GB" dirty="0"/>
          </a:p>
        </p:txBody>
      </p:sp>
    </p:spTree>
    <p:extLst>
      <p:ext uri="{BB962C8B-B14F-4D97-AF65-F5344CB8AC3E}">
        <p14:creationId xmlns:p14="http://schemas.microsoft.com/office/powerpoint/2010/main" val="26323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DE39-E223-4290-9D74-79CF8FADB210}"/>
              </a:ext>
            </a:extLst>
          </p:cNvPr>
          <p:cNvSpPr>
            <a:spLocks noGrp="1"/>
          </p:cNvSpPr>
          <p:nvPr>
            <p:ph type="title"/>
          </p:nvPr>
        </p:nvSpPr>
        <p:spPr/>
        <p:txBody>
          <a:bodyPr/>
          <a:lstStyle/>
          <a:p>
            <a:pPr algn="ctr"/>
            <a:r>
              <a:rPr lang="en-GB" dirty="0"/>
              <a:t>Memory Management</a:t>
            </a:r>
          </a:p>
        </p:txBody>
      </p:sp>
      <p:graphicFrame>
        <p:nvGraphicFramePr>
          <p:cNvPr id="4" name="Table 4">
            <a:extLst>
              <a:ext uri="{FF2B5EF4-FFF2-40B4-BE49-F238E27FC236}">
                <a16:creationId xmlns:a16="http://schemas.microsoft.com/office/drawing/2014/main" id="{D2316396-1C26-42C5-AC6B-47937D492C81}"/>
              </a:ext>
            </a:extLst>
          </p:cNvPr>
          <p:cNvGraphicFramePr>
            <a:graphicFrameLocks noGrp="1"/>
          </p:cNvGraphicFramePr>
          <p:nvPr>
            <p:ph idx="1"/>
            <p:extLst>
              <p:ext uri="{D42A27DB-BD31-4B8C-83A1-F6EECF244321}">
                <p14:modId xmlns:p14="http://schemas.microsoft.com/office/powerpoint/2010/main" val="4241431213"/>
              </p:ext>
            </p:extLst>
          </p:nvPr>
        </p:nvGraphicFramePr>
        <p:xfrm>
          <a:off x="838200" y="3799164"/>
          <a:ext cx="10515600" cy="2199640"/>
        </p:xfrm>
        <a:graphic>
          <a:graphicData uri="http://schemas.openxmlformats.org/drawingml/2006/table">
            <a:tbl>
              <a:tblPr firstRow="1" bandRow="1">
                <a:tableStyleId>{69CF1AB2-1976-4502-BF36-3FF5EA218861}</a:tableStyleId>
              </a:tblPr>
              <a:tblGrid>
                <a:gridCol w="1485181">
                  <a:extLst>
                    <a:ext uri="{9D8B030D-6E8A-4147-A177-3AD203B41FA5}">
                      <a16:colId xmlns:a16="http://schemas.microsoft.com/office/drawing/2014/main" val="3468482299"/>
                    </a:ext>
                  </a:extLst>
                </a:gridCol>
                <a:gridCol w="9030419">
                  <a:extLst>
                    <a:ext uri="{9D8B030D-6E8A-4147-A177-3AD203B41FA5}">
                      <a16:colId xmlns:a16="http://schemas.microsoft.com/office/drawing/2014/main" val="1814209866"/>
                    </a:ext>
                  </a:extLst>
                </a:gridCol>
              </a:tblGrid>
              <a:tr h="370840">
                <a:tc>
                  <a:txBody>
                    <a:bodyPr/>
                    <a:lstStyle/>
                    <a:p>
                      <a:r>
                        <a:rPr lang="en-GB" b="0" dirty="0"/>
                        <a:t>Frame</a:t>
                      </a:r>
                    </a:p>
                  </a:txBody>
                  <a:tcPr/>
                </a:tc>
                <a:tc>
                  <a:txBody>
                    <a:bodyPr/>
                    <a:lstStyle/>
                    <a:p>
                      <a:r>
                        <a:rPr lang="en-GB" b="0" dirty="0"/>
                        <a:t>A fixed-length block of main memory</a:t>
                      </a:r>
                    </a:p>
                  </a:txBody>
                  <a:tcPr/>
                </a:tc>
                <a:extLst>
                  <a:ext uri="{0D108BD9-81ED-4DB2-BD59-A6C34878D82A}">
                    <a16:rowId xmlns:a16="http://schemas.microsoft.com/office/drawing/2014/main" val="2741894002"/>
                  </a:ext>
                </a:extLst>
              </a:tr>
              <a:tr h="370840">
                <a:tc>
                  <a:txBody>
                    <a:bodyPr/>
                    <a:lstStyle/>
                    <a:p>
                      <a:r>
                        <a:rPr lang="en-GB" b="0" dirty="0"/>
                        <a:t>Page</a:t>
                      </a:r>
                    </a:p>
                  </a:txBody>
                  <a:tcPr/>
                </a:tc>
                <a:tc>
                  <a:txBody>
                    <a:bodyPr/>
                    <a:lstStyle/>
                    <a:p>
                      <a:r>
                        <a:rPr lang="en-GB" b="0" dirty="0"/>
                        <a:t>A fixed-length block of data that resides in secondary memory (such as a disk). A page of data may temporarily be copied into a frame of main memory</a:t>
                      </a:r>
                    </a:p>
                  </a:txBody>
                  <a:tcPr/>
                </a:tc>
                <a:extLst>
                  <a:ext uri="{0D108BD9-81ED-4DB2-BD59-A6C34878D82A}">
                    <a16:rowId xmlns:a16="http://schemas.microsoft.com/office/drawing/2014/main" val="769103288"/>
                  </a:ext>
                </a:extLst>
              </a:tr>
              <a:tr h="370840">
                <a:tc>
                  <a:txBody>
                    <a:bodyPr/>
                    <a:lstStyle/>
                    <a:p>
                      <a:r>
                        <a:rPr lang="en-GB" dirty="0"/>
                        <a:t>Segment</a:t>
                      </a:r>
                    </a:p>
                  </a:txBody>
                  <a:tcPr/>
                </a:tc>
                <a:tc>
                  <a:txBody>
                    <a:bodyPr/>
                    <a:lstStyle/>
                    <a:p>
                      <a:r>
                        <a:rPr lang="en-GB" dirty="0"/>
                        <a:t>A Variable-length block of data that resides in secondary memory. An entire segment may temporarily be copied into an available region of main memory (segmentation) or the segment may be divided into pages. Which can be individually copied into main memory (combined segmentation and paging)</a:t>
                      </a:r>
                    </a:p>
                  </a:txBody>
                  <a:tcPr/>
                </a:tc>
                <a:extLst>
                  <a:ext uri="{0D108BD9-81ED-4DB2-BD59-A6C34878D82A}">
                    <a16:rowId xmlns:a16="http://schemas.microsoft.com/office/drawing/2014/main" val="4270345477"/>
                  </a:ext>
                </a:extLst>
              </a:tr>
            </a:tbl>
          </a:graphicData>
        </a:graphic>
      </p:graphicFrame>
      <p:sp>
        <p:nvSpPr>
          <p:cNvPr id="5" name="TextBox 4">
            <a:extLst>
              <a:ext uri="{FF2B5EF4-FFF2-40B4-BE49-F238E27FC236}">
                <a16:creationId xmlns:a16="http://schemas.microsoft.com/office/drawing/2014/main" id="{5F218CE0-A62F-43B5-8078-9D1A4A45937B}"/>
              </a:ext>
            </a:extLst>
          </p:cNvPr>
          <p:cNvSpPr txBox="1"/>
          <p:nvPr/>
        </p:nvSpPr>
        <p:spPr>
          <a:xfrm>
            <a:off x="838200" y="1581509"/>
            <a:ext cx="10515600" cy="1754326"/>
          </a:xfrm>
          <a:prstGeom prst="rect">
            <a:avLst/>
          </a:prstGeom>
          <a:noFill/>
        </p:spPr>
        <p:txBody>
          <a:bodyPr wrap="square" rtlCol="0">
            <a:spAutoFit/>
          </a:bodyPr>
          <a:lstStyle/>
          <a:p>
            <a:r>
              <a:rPr lang="en-GB" dirty="0"/>
              <a:t>Requirements for memory management</a:t>
            </a:r>
          </a:p>
          <a:p>
            <a:pPr marL="285750" indent="-285750">
              <a:buFont typeface="Arial" panose="020B0604020202020204" pitchFamily="34" charset="0"/>
              <a:buChar char="•"/>
            </a:pPr>
            <a:r>
              <a:rPr lang="en-GB" dirty="0"/>
              <a:t>Relocation</a:t>
            </a:r>
          </a:p>
          <a:p>
            <a:pPr marL="285750" indent="-285750">
              <a:buFont typeface="Arial" panose="020B0604020202020204" pitchFamily="34" charset="0"/>
              <a:buChar char="•"/>
            </a:pPr>
            <a:r>
              <a:rPr lang="en-GB" dirty="0"/>
              <a:t>Protection</a:t>
            </a:r>
          </a:p>
          <a:p>
            <a:pPr marL="285750" indent="-285750">
              <a:buFont typeface="Arial" panose="020B0604020202020204" pitchFamily="34" charset="0"/>
              <a:buChar char="•"/>
            </a:pPr>
            <a:r>
              <a:rPr lang="en-GB" dirty="0"/>
              <a:t>Sharing</a:t>
            </a:r>
          </a:p>
          <a:p>
            <a:pPr marL="285750" indent="-285750">
              <a:buFont typeface="Arial" panose="020B0604020202020204" pitchFamily="34" charset="0"/>
              <a:buChar char="•"/>
            </a:pPr>
            <a:r>
              <a:rPr lang="en-GB" dirty="0"/>
              <a:t>Logical organization</a:t>
            </a:r>
          </a:p>
          <a:p>
            <a:pPr marL="285750" indent="-285750">
              <a:buFont typeface="Arial" panose="020B0604020202020204" pitchFamily="34" charset="0"/>
              <a:buChar char="•"/>
            </a:pPr>
            <a:r>
              <a:rPr lang="en-GB" dirty="0"/>
              <a:t>Physical organization</a:t>
            </a:r>
          </a:p>
        </p:txBody>
      </p:sp>
      <p:sp>
        <p:nvSpPr>
          <p:cNvPr id="3" name="Rectangle 2">
            <a:extLst>
              <a:ext uri="{FF2B5EF4-FFF2-40B4-BE49-F238E27FC236}">
                <a16:creationId xmlns:a16="http://schemas.microsoft.com/office/drawing/2014/main" id="{153A3E90-D171-498E-9386-4DAEE65EAE8B}"/>
              </a:ext>
            </a:extLst>
          </p:cNvPr>
          <p:cNvSpPr/>
          <p:nvPr/>
        </p:nvSpPr>
        <p:spPr>
          <a:xfrm>
            <a:off x="1160745" y="144431"/>
            <a:ext cx="3300904"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&lt;</a:t>
            </a:r>
            <a:r>
              <a:rPr kumimoji="0" lang="en-GB" sz="3200" b="1" i="0" u="none" strike="noStrike" kern="1200" cap="none" spc="0" normalizeH="0" baseline="30000" noProof="0" dirty="0">
                <a:ln>
                  <a:noFill/>
                </a:ln>
                <a:solidFill>
                  <a:srgbClr val="F1307C"/>
                </a:solidFill>
                <a:effectLst/>
                <a:uLnTx/>
                <a:uFillTx/>
                <a:latin typeface="Helvetica "/>
                <a:ea typeface="+mn-ea"/>
                <a:cs typeface="Gotham Book" pitchFamily="50" charset="0"/>
              </a:rPr>
              <a:t>Memory Management</a:t>
            </a: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309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AE573-4688-4D93-822F-3A4D628D45D8}"/>
              </a:ext>
            </a:extLst>
          </p:cNvPr>
          <p:cNvSpPr>
            <a:spLocks noGrp="1"/>
          </p:cNvSpPr>
          <p:nvPr>
            <p:ph type="title"/>
          </p:nvPr>
        </p:nvSpPr>
        <p:spPr/>
        <p:txBody>
          <a:bodyPr/>
          <a:lstStyle/>
          <a:p>
            <a:pPr algn="ctr"/>
            <a:r>
              <a:rPr lang="en-GB" dirty="0"/>
              <a:t>Relocation	</a:t>
            </a:r>
          </a:p>
        </p:txBody>
      </p:sp>
      <p:sp>
        <p:nvSpPr>
          <p:cNvPr id="3" name="Content Placeholder 2">
            <a:extLst>
              <a:ext uri="{FF2B5EF4-FFF2-40B4-BE49-F238E27FC236}">
                <a16:creationId xmlns:a16="http://schemas.microsoft.com/office/drawing/2014/main" id="{BCBC1D83-193C-430D-9142-5E05879CB131}"/>
              </a:ext>
            </a:extLst>
          </p:cNvPr>
          <p:cNvSpPr>
            <a:spLocks noGrp="1"/>
          </p:cNvSpPr>
          <p:nvPr>
            <p:ph idx="1"/>
          </p:nvPr>
        </p:nvSpPr>
        <p:spPr>
          <a:xfrm>
            <a:off x="838200" y="1825625"/>
            <a:ext cx="10515600" cy="1199371"/>
          </a:xfrm>
        </p:spPr>
        <p:txBody>
          <a:bodyPr>
            <a:normAutofit lnSpcReduction="10000"/>
          </a:bodyPr>
          <a:lstStyle/>
          <a:p>
            <a:r>
              <a:rPr lang="en-GB" dirty="0"/>
              <a:t>The CPU takes instructions from the memory; however, we don’t know what other programs will be in main memory at the time of execution</a:t>
            </a:r>
          </a:p>
        </p:txBody>
      </p:sp>
      <p:sp>
        <p:nvSpPr>
          <p:cNvPr id="4" name="Rectangle 3">
            <a:extLst>
              <a:ext uri="{FF2B5EF4-FFF2-40B4-BE49-F238E27FC236}">
                <a16:creationId xmlns:a16="http://schemas.microsoft.com/office/drawing/2014/main" id="{3CA7F5F9-FC2D-4C93-8124-5812C09048A3}"/>
              </a:ext>
            </a:extLst>
          </p:cNvPr>
          <p:cNvSpPr/>
          <p:nvPr/>
        </p:nvSpPr>
        <p:spPr>
          <a:xfrm>
            <a:off x="5647426" y="2651185"/>
            <a:ext cx="1869057" cy="404291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5344D6AC-BDE9-42C8-A45C-9233E3118DBF}"/>
              </a:ext>
            </a:extLst>
          </p:cNvPr>
          <p:cNvCxnSpPr/>
          <p:nvPr/>
        </p:nvCxnSpPr>
        <p:spPr>
          <a:xfrm>
            <a:off x="5653177" y="2875472"/>
            <a:ext cx="1874808" cy="0"/>
          </a:xfrm>
          <a:prstGeom prst="line">
            <a:avLst/>
          </a:prstGeom>
          <a:ln w="28575"/>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9E679678-593E-4712-81DC-59141BE883A6}"/>
              </a:ext>
            </a:extLst>
          </p:cNvPr>
          <p:cNvSpPr txBox="1"/>
          <p:nvPr/>
        </p:nvSpPr>
        <p:spPr>
          <a:xfrm>
            <a:off x="5727939" y="2610928"/>
            <a:ext cx="1869057" cy="307777"/>
          </a:xfrm>
          <a:prstGeom prst="rect">
            <a:avLst/>
          </a:prstGeom>
          <a:noFill/>
        </p:spPr>
        <p:txBody>
          <a:bodyPr wrap="square" rtlCol="0">
            <a:spAutoFit/>
          </a:bodyPr>
          <a:lstStyle/>
          <a:p>
            <a:r>
              <a:rPr lang="en-GB" sz="1400" dirty="0"/>
              <a:t>Process control Block</a:t>
            </a:r>
          </a:p>
        </p:txBody>
      </p:sp>
      <p:cxnSp>
        <p:nvCxnSpPr>
          <p:cNvPr id="9" name="Straight Connector 8">
            <a:extLst>
              <a:ext uri="{FF2B5EF4-FFF2-40B4-BE49-F238E27FC236}">
                <a16:creationId xmlns:a16="http://schemas.microsoft.com/office/drawing/2014/main" id="{85BEC975-2CDB-4599-B31D-11A4CC0228F6}"/>
              </a:ext>
            </a:extLst>
          </p:cNvPr>
          <p:cNvCxnSpPr>
            <a:cxnSpLocks/>
          </p:cNvCxnSpPr>
          <p:nvPr/>
        </p:nvCxnSpPr>
        <p:spPr>
          <a:xfrm>
            <a:off x="5653177" y="4528868"/>
            <a:ext cx="1874808"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F0E78FC7-1EAB-45AA-B8C4-24B301B81E5B}"/>
              </a:ext>
            </a:extLst>
          </p:cNvPr>
          <p:cNvCxnSpPr>
            <a:cxnSpLocks/>
          </p:cNvCxnSpPr>
          <p:nvPr/>
        </p:nvCxnSpPr>
        <p:spPr>
          <a:xfrm>
            <a:off x="5644550" y="6142007"/>
            <a:ext cx="1874808" cy="0"/>
          </a:xfrm>
          <a:prstGeom prst="line">
            <a:avLst/>
          </a:prstGeom>
          <a:ln w="28575"/>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E09350FA-462D-4BBA-A38F-4743556B8DDA}"/>
              </a:ext>
            </a:extLst>
          </p:cNvPr>
          <p:cNvSpPr txBox="1"/>
          <p:nvPr/>
        </p:nvSpPr>
        <p:spPr>
          <a:xfrm>
            <a:off x="5687682" y="6246910"/>
            <a:ext cx="1869057" cy="338554"/>
          </a:xfrm>
          <a:prstGeom prst="rect">
            <a:avLst/>
          </a:prstGeom>
          <a:noFill/>
        </p:spPr>
        <p:txBody>
          <a:bodyPr wrap="square" rtlCol="0">
            <a:spAutoFit/>
          </a:bodyPr>
          <a:lstStyle/>
          <a:p>
            <a:pPr algn="ctr"/>
            <a:r>
              <a:rPr lang="en-GB" sz="1600" dirty="0"/>
              <a:t>Stack</a:t>
            </a:r>
          </a:p>
        </p:txBody>
      </p:sp>
      <p:sp>
        <p:nvSpPr>
          <p:cNvPr id="15" name="TextBox 14">
            <a:extLst>
              <a:ext uri="{FF2B5EF4-FFF2-40B4-BE49-F238E27FC236}">
                <a16:creationId xmlns:a16="http://schemas.microsoft.com/office/drawing/2014/main" id="{7F821F02-2AC3-472D-8E59-520A2264A5D0}"/>
              </a:ext>
            </a:extLst>
          </p:cNvPr>
          <p:cNvSpPr txBox="1"/>
          <p:nvPr/>
        </p:nvSpPr>
        <p:spPr>
          <a:xfrm>
            <a:off x="5667554" y="5185152"/>
            <a:ext cx="1869057" cy="338554"/>
          </a:xfrm>
          <a:prstGeom prst="rect">
            <a:avLst/>
          </a:prstGeom>
          <a:noFill/>
        </p:spPr>
        <p:txBody>
          <a:bodyPr wrap="square" rtlCol="0">
            <a:spAutoFit/>
          </a:bodyPr>
          <a:lstStyle/>
          <a:p>
            <a:pPr algn="ctr"/>
            <a:r>
              <a:rPr lang="en-GB" sz="1600" dirty="0"/>
              <a:t>Data</a:t>
            </a:r>
          </a:p>
        </p:txBody>
      </p:sp>
      <p:sp>
        <p:nvSpPr>
          <p:cNvPr id="17" name="TextBox 16">
            <a:extLst>
              <a:ext uri="{FF2B5EF4-FFF2-40B4-BE49-F238E27FC236}">
                <a16:creationId xmlns:a16="http://schemas.microsoft.com/office/drawing/2014/main" id="{E59CE0A9-6B4D-4891-959A-B26D5836CED1}"/>
              </a:ext>
            </a:extLst>
          </p:cNvPr>
          <p:cNvSpPr txBox="1"/>
          <p:nvPr/>
        </p:nvSpPr>
        <p:spPr>
          <a:xfrm>
            <a:off x="5635924" y="3472632"/>
            <a:ext cx="1869057" cy="338554"/>
          </a:xfrm>
          <a:prstGeom prst="rect">
            <a:avLst/>
          </a:prstGeom>
          <a:noFill/>
        </p:spPr>
        <p:txBody>
          <a:bodyPr wrap="square" rtlCol="0">
            <a:spAutoFit/>
          </a:bodyPr>
          <a:lstStyle/>
          <a:p>
            <a:pPr algn="ctr"/>
            <a:r>
              <a:rPr lang="en-GB" sz="1600" dirty="0"/>
              <a:t>Program</a:t>
            </a:r>
          </a:p>
        </p:txBody>
      </p:sp>
      <p:sp>
        <p:nvSpPr>
          <p:cNvPr id="18" name="TextBox 17">
            <a:extLst>
              <a:ext uri="{FF2B5EF4-FFF2-40B4-BE49-F238E27FC236}">
                <a16:creationId xmlns:a16="http://schemas.microsoft.com/office/drawing/2014/main" id="{226ABBFC-256D-4E35-B12B-05E9B90D7299}"/>
              </a:ext>
            </a:extLst>
          </p:cNvPr>
          <p:cNvSpPr txBox="1"/>
          <p:nvPr/>
        </p:nvSpPr>
        <p:spPr>
          <a:xfrm>
            <a:off x="2717322" y="2651185"/>
            <a:ext cx="2780580" cy="369332"/>
          </a:xfrm>
          <a:prstGeom prst="rect">
            <a:avLst/>
          </a:prstGeom>
          <a:noFill/>
        </p:spPr>
        <p:txBody>
          <a:bodyPr wrap="square" rtlCol="0">
            <a:spAutoFit/>
          </a:bodyPr>
          <a:lstStyle/>
          <a:p>
            <a:r>
              <a:rPr lang="en-GB" dirty="0"/>
              <a:t>Process control information</a:t>
            </a:r>
          </a:p>
        </p:txBody>
      </p:sp>
      <p:sp>
        <p:nvSpPr>
          <p:cNvPr id="20" name="TextBox 19">
            <a:extLst>
              <a:ext uri="{FF2B5EF4-FFF2-40B4-BE49-F238E27FC236}">
                <a16:creationId xmlns:a16="http://schemas.microsoft.com/office/drawing/2014/main" id="{83F2130D-8E17-46F3-BA92-5E567A23D112}"/>
              </a:ext>
            </a:extLst>
          </p:cNvPr>
          <p:cNvSpPr txBox="1"/>
          <p:nvPr/>
        </p:nvSpPr>
        <p:spPr>
          <a:xfrm>
            <a:off x="3168770" y="2975267"/>
            <a:ext cx="2438400" cy="369332"/>
          </a:xfrm>
          <a:prstGeom prst="rect">
            <a:avLst/>
          </a:prstGeom>
          <a:noFill/>
        </p:spPr>
        <p:txBody>
          <a:bodyPr wrap="square" rtlCol="0">
            <a:spAutoFit/>
          </a:bodyPr>
          <a:lstStyle/>
          <a:p>
            <a:r>
              <a:rPr lang="en-GB" dirty="0"/>
              <a:t>Entry point to program</a:t>
            </a:r>
          </a:p>
        </p:txBody>
      </p:sp>
      <p:cxnSp>
        <p:nvCxnSpPr>
          <p:cNvPr id="22" name="Straight Arrow Connector 21">
            <a:extLst>
              <a:ext uri="{FF2B5EF4-FFF2-40B4-BE49-F238E27FC236}">
                <a16:creationId xmlns:a16="http://schemas.microsoft.com/office/drawing/2014/main" id="{B826E0DB-A458-4C8B-8975-E7E1D9BEA99B}"/>
              </a:ext>
            </a:extLst>
          </p:cNvPr>
          <p:cNvCxnSpPr>
            <a:stCxn id="18" idx="3"/>
          </p:cNvCxnSpPr>
          <p:nvPr/>
        </p:nvCxnSpPr>
        <p:spPr>
          <a:xfrm flipV="1">
            <a:off x="5497902" y="2708694"/>
            <a:ext cx="230037" cy="1271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A68E68F-6C6B-4E76-9CC8-0FDE3D91B489}"/>
              </a:ext>
            </a:extLst>
          </p:cNvPr>
          <p:cNvCxnSpPr>
            <a:endCxn id="7" idx="2"/>
          </p:cNvCxnSpPr>
          <p:nvPr/>
        </p:nvCxnSpPr>
        <p:spPr>
          <a:xfrm flipV="1">
            <a:off x="5388634" y="2918705"/>
            <a:ext cx="1273834" cy="2903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1667F83-6966-47B5-83EB-71F11228A1FB}"/>
              </a:ext>
            </a:extLst>
          </p:cNvPr>
          <p:cNvSpPr txBox="1"/>
          <p:nvPr/>
        </p:nvSpPr>
        <p:spPr>
          <a:xfrm>
            <a:off x="3004868" y="3857158"/>
            <a:ext cx="1383102" cy="923330"/>
          </a:xfrm>
          <a:prstGeom prst="rect">
            <a:avLst/>
          </a:prstGeom>
          <a:noFill/>
        </p:spPr>
        <p:txBody>
          <a:bodyPr wrap="square" rtlCol="0">
            <a:spAutoFit/>
          </a:bodyPr>
          <a:lstStyle/>
          <a:p>
            <a:r>
              <a:rPr lang="en-GB" dirty="0"/>
              <a:t>Increasing address values</a:t>
            </a:r>
          </a:p>
        </p:txBody>
      </p:sp>
      <p:sp>
        <p:nvSpPr>
          <p:cNvPr id="28" name="TextBox 27">
            <a:extLst>
              <a:ext uri="{FF2B5EF4-FFF2-40B4-BE49-F238E27FC236}">
                <a16:creationId xmlns:a16="http://schemas.microsoft.com/office/drawing/2014/main" id="{3CEE34E7-756E-46BD-B0A8-0F13EB813844}"/>
              </a:ext>
            </a:extLst>
          </p:cNvPr>
          <p:cNvSpPr txBox="1"/>
          <p:nvPr/>
        </p:nvSpPr>
        <p:spPr>
          <a:xfrm>
            <a:off x="7936301" y="3039799"/>
            <a:ext cx="1383102" cy="646331"/>
          </a:xfrm>
          <a:prstGeom prst="rect">
            <a:avLst/>
          </a:prstGeom>
          <a:noFill/>
        </p:spPr>
        <p:txBody>
          <a:bodyPr wrap="square" rtlCol="0">
            <a:spAutoFit/>
          </a:bodyPr>
          <a:lstStyle/>
          <a:p>
            <a:r>
              <a:rPr lang="en-GB" dirty="0"/>
              <a:t>Branch Instruction</a:t>
            </a:r>
          </a:p>
        </p:txBody>
      </p:sp>
      <p:sp>
        <p:nvSpPr>
          <p:cNvPr id="30" name="TextBox 29">
            <a:extLst>
              <a:ext uri="{FF2B5EF4-FFF2-40B4-BE49-F238E27FC236}">
                <a16:creationId xmlns:a16="http://schemas.microsoft.com/office/drawing/2014/main" id="{1FA8ABB7-8260-40D6-94E5-3C0193F3FBED}"/>
              </a:ext>
            </a:extLst>
          </p:cNvPr>
          <p:cNvSpPr txBox="1"/>
          <p:nvPr/>
        </p:nvSpPr>
        <p:spPr>
          <a:xfrm>
            <a:off x="7871604" y="4571669"/>
            <a:ext cx="1383102" cy="646331"/>
          </a:xfrm>
          <a:prstGeom prst="rect">
            <a:avLst/>
          </a:prstGeom>
          <a:noFill/>
        </p:spPr>
        <p:txBody>
          <a:bodyPr wrap="square" rtlCol="0">
            <a:spAutoFit/>
          </a:bodyPr>
          <a:lstStyle/>
          <a:p>
            <a:r>
              <a:rPr lang="en-GB" dirty="0"/>
              <a:t>Reference to data</a:t>
            </a:r>
          </a:p>
        </p:txBody>
      </p:sp>
      <p:sp>
        <p:nvSpPr>
          <p:cNvPr id="32" name="TextBox 31">
            <a:extLst>
              <a:ext uri="{FF2B5EF4-FFF2-40B4-BE49-F238E27FC236}">
                <a16:creationId xmlns:a16="http://schemas.microsoft.com/office/drawing/2014/main" id="{3E7C23AC-2FA6-48EB-90F6-923B9D5B3697}"/>
              </a:ext>
            </a:extLst>
          </p:cNvPr>
          <p:cNvSpPr txBox="1"/>
          <p:nvPr/>
        </p:nvSpPr>
        <p:spPr>
          <a:xfrm>
            <a:off x="3496574" y="6019012"/>
            <a:ext cx="1383102" cy="646331"/>
          </a:xfrm>
          <a:prstGeom prst="rect">
            <a:avLst/>
          </a:prstGeom>
          <a:noFill/>
        </p:spPr>
        <p:txBody>
          <a:bodyPr wrap="square" rtlCol="0">
            <a:spAutoFit/>
          </a:bodyPr>
          <a:lstStyle/>
          <a:p>
            <a:r>
              <a:rPr lang="en-GB" dirty="0"/>
              <a:t>Current top of stack</a:t>
            </a:r>
          </a:p>
        </p:txBody>
      </p:sp>
      <p:cxnSp>
        <p:nvCxnSpPr>
          <p:cNvPr id="34" name="Connector: Elbow 33">
            <a:extLst>
              <a:ext uri="{FF2B5EF4-FFF2-40B4-BE49-F238E27FC236}">
                <a16:creationId xmlns:a16="http://schemas.microsoft.com/office/drawing/2014/main" id="{BB0E681D-3B90-4C2B-9354-A5EEBE820F4E}"/>
              </a:ext>
            </a:extLst>
          </p:cNvPr>
          <p:cNvCxnSpPr>
            <a:cxnSpLocks/>
          </p:cNvCxnSpPr>
          <p:nvPr/>
        </p:nvCxnSpPr>
        <p:spPr>
          <a:xfrm rot="10800000" flipV="1">
            <a:off x="6698232" y="3082997"/>
            <a:ext cx="667650" cy="639785"/>
          </a:xfrm>
          <a:prstGeom prst="bentConnector3">
            <a:avLst>
              <a:gd name="adj1" fmla="val -301439"/>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84940DC4-CF6B-4340-AC29-E297DB6845FA}"/>
              </a:ext>
            </a:extLst>
          </p:cNvPr>
          <p:cNvCxnSpPr>
            <a:cxnSpLocks/>
          </p:cNvCxnSpPr>
          <p:nvPr/>
        </p:nvCxnSpPr>
        <p:spPr>
          <a:xfrm rot="10800000" flipV="1">
            <a:off x="5831458" y="4258820"/>
            <a:ext cx="1498661" cy="1165505"/>
          </a:xfrm>
          <a:prstGeom prst="bentConnector3">
            <a:avLst>
              <a:gd name="adj1" fmla="val -153765"/>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E4C71645-EA6D-4B27-88E1-351FBB22A70A}"/>
              </a:ext>
            </a:extLst>
          </p:cNvPr>
          <p:cNvCxnSpPr>
            <a:cxnSpLocks/>
          </p:cNvCxnSpPr>
          <p:nvPr/>
        </p:nvCxnSpPr>
        <p:spPr>
          <a:xfrm>
            <a:off x="4188125" y="3516785"/>
            <a:ext cx="0" cy="17036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D9C56F12-7EFC-48DE-9833-371498D7E3DC}"/>
              </a:ext>
            </a:extLst>
          </p:cNvPr>
          <p:cNvCxnSpPr>
            <a:cxnSpLocks/>
          </p:cNvCxnSpPr>
          <p:nvPr/>
        </p:nvCxnSpPr>
        <p:spPr>
          <a:xfrm flipV="1">
            <a:off x="4531743" y="6142007"/>
            <a:ext cx="1196196" cy="2001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74260754-5A4E-4C80-9B03-EFA3E5ED6169}"/>
              </a:ext>
            </a:extLst>
          </p:cNvPr>
          <p:cNvSpPr/>
          <p:nvPr/>
        </p:nvSpPr>
        <p:spPr>
          <a:xfrm>
            <a:off x="1160745" y="144431"/>
            <a:ext cx="190148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&lt;</a:t>
            </a:r>
            <a:r>
              <a:rPr kumimoji="0" lang="en-GB" sz="3200" b="1" i="0" u="none" strike="noStrike" kern="1200" cap="none" spc="0" normalizeH="0" baseline="30000" noProof="0" dirty="0">
                <a:ln>
                  <a:noFill/>
                </a:ln>
                <a:solidFill>
                  <a:srgbClr val="F1307C"/>
                </a:solidFill>
                <a:effectLst/>
                <a:uLnTx/>
                <a:uFillTx/>
                <a:latin typeface="Helvetica "/>
                <a:ea typeface="+mn-ea"/>
                <a:cs typeface="Gotham Book" pitchFamily="50" charset="0"/>
              </a:rPr>
              <a:t>Relocation</a:t>
            </a: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7914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A5A481-DE32-450C-84ED-02C133CDC515}"/>
              </a:ext>
            </a:extLst>
          </p:cNvPr>
          <p:cNvSpPr>
            <a:spLocks noGrp="1"/>
          </p:cNvSpPr>
          <p:nvPr>
            <p:ph idx="1"/>
          </p:nvPr>
        </p:nvSpPr>
        <p:spPr/>
        <p:txBody>
          <a:bodyPr/>
          <a:lstStyle/>
          <a:p>
            <a:r>
              <a:rPr lang="en-GB" dirty="0"/>
              <a:t>Each process should be protected against unwanted interference by other processes.</a:t>
            </a:r>
          </a:p>
          <a:p>
            <a:r>
              <a:rPr lang="en-GB" dirty="0"/>
              <a:t>All memory references generated by a process must be checked at runtime to ensure they refer only to memory space allocation to that process. </a:t>
            </a:r>
          </a:p>
          <a:p>
            <a:r>
              <a:rPr lang="en-GB" dirty="0"/>
              <a:t>Memory protection must be satisfied by the processor and not the operating system. </a:t>
            </a:r>
          </a:p>
        </p:txBody>
      </p:sp>
      <p:sp>
        <p:nvSpPr>
          <p:cNvPr id="5" name="Rectangle 4">
            <a:extLst>
              <a:ext uri="{FF2B5EF4-FFF2-40B4-BE49-F238E27FC236}">
                <a16:creationId xmlns:a16="http://schemas.microsoft.com/office/drawing/2014/main" id="{896268AD-DDF3-4910-B348-13D79365C644}"/>
              </a:ext>
            </a:extLst>
          </p:cNvPr>
          <p:cNvSpPr/>
          <p:nvPr/>
        </p:nvSpPr>
        <p:spPr>
          <a:xfrm>
            <a:off x="1160745" y="144431"/>
            <a:ext cx="185659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&lt;</a:t>
            </a:r>
            <a:r>
              <a:rPr kumimoji="0" lang="en-GB" sz="3200" b="1" i="0" u="none" strike="noStrike" kern="1200" cap="none" spc="0" normalizeH="0" baseline="30000" noProof="0" dirty="0">
                <a:ln>
                  <a:noFill/>
                </a:ln>
                <a:solidFill>
                  <a:srgbClr val="F1307C"/>
                </a:solidFill>
                <a:effectLst/>
                <a:uLnTx/>
                <a:uFillTx/>
                <a:latin typeface="Helvetica "/>
                <a:ea typeface="+mn-ea"/>
                <a:cs typeface="Gotham Book" pitchFamily="50" charset="0"/>
              </a:rPr>
              <a:t>Protection</a:t>
            </a: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FC41F59B-69A0-4C6D-9831-9276AFB715A6}"/>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3645820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04F4C-F205-496C-B436-633E631A2724}"/>
              </a:ext>
            </a:extLst>
          </p:cNvPr>
          <p:cNvSpPr>
            <a:spLocks noGrp="1"/>
          </p:cNvSpPr>
          <p:nvPr>
            <p:ph idx="1"/>
          </p:nvPr>
        </p:nvSpPr>
        <p:spPr/>
        <p:txBody>
          <a:bodyPr/>
          <a:lstStyle/>
          <a:p>
            <a:r>
              <a:rPr lang="en-GB" dirty="0"/>
              <a:t>Any protection mechanism must have the flexibility to allow several processes to access the same portion of main memory.</a:t>
            </a:r>
          </a:p>
          <a:p>
            <a:r>
              <a:rPr lang="en-GB" dirty="0"/>
              <a:t>If several processes are executing the same program it would be advantageous to allow each process to access the same copy of the program.</a:t>
            </a:r>
          </a:p>
          <a:p>
            <a:endParaRPr lang="en-GB" dirty="0"/>
          </a:p>
        </p:txBody>
      </p:sp>
      <p:sp>
        <p:nvSpPr>
          <p:cNvPr id="5" name="Rectangle 4">
            <a:extLst>
              <a:ext uri="{FF2B5EF4-FFF2-40B4-BE49-F238E27FC236}">
                <a16:creationId xmlns:a16="http://schemas.microsoft.com/office/drawing/2014/main" id="{5698CE94-86B2-48EE-A866-25E238E53B03}"/>
              </a:ext>
            </a:extLst>
          </p:cNvPr>
          <p:cNvSpPr/>
          <p:nvPr/>
        </p:nvSpPr>
        <p:spPr>
          <a:xfrm>
            <a:off x="1160745" y="144431"/>
            <a:ext cx="152157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&lt;</a:t>
            </a:r>
            <a:r>
              <a:rPr lang="en-GB" sz="3200" b="1" baseline="30000" dirty="0">
                <a:solidFill>
                  <a:srgbClr val="F1307C"/>
                </a:solidFill>
                <a:latin typeface="Helvetica "/>
                <a:cs typeface="Gotham Book" pitchFamily="50" charset="0"/>
              </a:rPr>
              <a:t>Sharing</a:t>
            </a: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0651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A29E5-EF17-45A8-977F-B3441536689F}"/>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C8A1AA0A-C287-4BFE-A903-FACAFE90C020}"/>
              </a:ext>
            </a:extLst>
          </p:cNvPr>
          <p:cNvSpPr>
            <a:spLocks noGrp="1"/>
          </p:cNvSpPr>
          <p:nvPr>
            <p:ph idx="1"/>
          </p:nvPr>
        </p:nvSpPr>
        <p:spPr/>
        <p:txBody>
          <a:bodyPr/>
          <a:lstStyle/>
          <a:p>
            <a:r>
              <a:rPr lang="en-GB" dirty="0"/>
              <a:t>Most programs are organized into modules, some are unmodifiable (Read only, execute only) and some can be modified</a:t>
            </a:r>
          </a:p>
          <a:p>
            <a:r>
              <a:rPr lang="en-GB" dirty="0"/>
              <a:t>Modules can be written and compiled independently with all references from one modules to another resolved by the system at run time</a:t>
            </a:r>
          </a:p>
          <a:p>
            <a:r>
              <a:rPr lang="en-GB" dirty="0"/>
              <a:t>With modest additional overhead, different degrees of protection can be given to different modules (Read only, etc.)</a:t>
            </a:r>
          </a:p>
          <a:p>
            <a:r>
              <a:rPr lang="en-GB" dirty="0"/>
              <a:t>It is possible to introduce mechanism by which modules can be shared among processes</a:t>
            </a:r>
          </a:p>
          <a:p>
            <a:endParaRPr lang="en-GB" dirty="0"/>
          </a:p>
        </p:txBody>
      </p:sp>
      <p:sp>
        <p:nvSpPr>
          <p:cNvPr id="5" name="Rectangle 4">
            <a:extLst>
              <a:ext uri="{FF2B5EF4-FFF2-40B4-BE49-F238E27FC236}">
                <a16:creationId xmlns:a16="http://schemas.microsoft.com/office/drawing/2014/main" id="{E8D53984-A6F2-4F62-9A21-3EC1A5DBC156}"/>
              </a:ext>
            </a:extLst>
          </p:cNvPr>
          <p:cNvSpPr/>
          <p:nvPr/>
        </p:nvSpPr>
        <p:spPr>
          <a:xfrm>
            <a:off x="1160745" y="144431"/>
            <a:ext cx="329609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&lt;</a:t>
            </a:r>
            <a:r>
              <a:rPr kumimoji="0" lang="en-GB" sz="3200" b="1" i="0" u="none" strike="noStrike" kern="1200" cap="none" spc="0" normalizeH="0" baseline="30000" noProof="0" dirty="0">
                <a:ln>
                  <a:noFill/>
                </a:ln>
                <a:solidFill>
                  <a:srgbClr val="F1307C"/>
                </a:solidFill>
                <a:effectLst/>
                <a:uLnTx/>
                <a:uFillTx/>
                <a:latin typeface="Helvetica "/>
                <a:ea typeface="+mn-ea"/>
                <a:cs typeface="Gotham Book" pitchFamily="50" charset="0"/>
              </a:rPr>
              <a:t>Logical Organisation</a:t>
            </a: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9468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E3146E-3D7E-4112-A8EF-8673AF1E4F07}"/>
              </a:ext>
            </a:extLst>
          </p:cNvPr>
          <p:cNvSpPr>
            <a:spLocks noGrp="1"/>
          </p:cNvSpPr>
          <p:nvPr>
            <p:ph idx="1"/>
          </p:nvPr>
        </p:nvSpPr>
        <p:spPr/>
        <p:txBody>
          <a:bodyPr/>
          <a:lstStyle/>
          <a:p>
            <a:r>
              <a:rPr lang="en-GB" dirty="0"/>
              <a:t>Memory is organized into two different levels, Main memory and secondary memory. </a:t>
            </a:r>
          </a:p>
          <a:p>
            <a:r>
              <a:rPr lang="en-GB" dirty="0"/>
              <a:t>Main memory is volatile and secondary is usually non volatile.</a:t>
            </a:r>
          </a:p>
          <a:p>
            <a:r>
              <a:rPr lang="en-GB" dirty="0"/>
              <a:t>Might require overlaying</a:t>
            </a:r>
          </a:p>
          <a:p>
            <a:endParaRPr lang="en-GB" dirty="0"/>
          </a:p>
          <a:p>
            <a:endParaRPr lang="en-GB" dirty="0"/>
          </a:p>
        </p:txBody>
      </p:sp>
      <p:sp>
        <p:nvSpPr>
          <p:cNvPr id="7" name="Rectangle 6">
            <a:extLst>
              <a:ext uri="{FF2B5EF4-FFF2-40B4-BE49-F238E27FC236}">
                <a16:creationId xmlns:a16="http://schemas.microsoft.com/office/drawing/2014/main" id="{CAC96B17-62BC-4A1D-A23E-F0E44541E87B}"/>
              </a:ext>
            </a:extLst>
          </p:cNvPr>
          <p:cNvSpPr/>
          <p:nvPr/>
        </p:nvSpPr>
        <p:spPr>
          <a:xfrm>
            <a:off x="1160745" y="144431"/>
            <a:ext cx="3374642"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&lt;</a:t>
            </a:r>
            <a:r>
              <a:rPr lang="en-GB" sz="3200" b="1" baseline="30000" dirty="0">
                <a:solidFill>
                  <a:srgbClr val="F1307C"/>
                </a:solidFill>
                <a:latin typeface="Helvetica "/>
                <a:cs typeface="Gotham Book" pitchFamily="50" charset="0"/>
              </a:rPr>
              <a:t>Physical</a:t>
            </a:r>
            <a:r>
              <a:rPr kumimoji="0" lang="en-GB" sz="3200" b="1" i="0" u="none" strike="noStrike" kern="1200" cap="none" spc="0" normalizeH="0" baseline="30000" noProof="0" dirty="0">
                <a:ln>
                  <a:noFill/>
                </a:ln>
                <a:solidFill>
                  <a:srgbClr val="F1307C"/>
                </a:solidFill>
                <a:effectLst/>
                <a:uLnTx/>
                <a:uFillTx/>
                <a:latin typeface="Helvetica "/>
                <a:ea typeface="+mn-ea"/>
                <a:cs typeface="Gotham Book" pitchFamily="50" charset="0"/>
              </a:rPr>
              <a:t> Organisation</a:t>
            </a:r>
            <a:r>
              <a:rPr kumimoji="0" lang="en-GB" sz="3200" b="1" i="0" u="none" strike="noStrike" kern="1200" cap="none" spc="0" normalizeH="0" baseline="30000" noProof="0" dirty="0">
                <a:ln>
                  <a:noFill/>
                </a:ln>
                <a:solidFill>
                  <a:schemeClr val="bg1">
                    <a:lumMod val="50000"/>
                  </a:scheme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13CDA52D-C618-42FA-B9D9-BB3EE03654BF}"/>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320983571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71502E175D4041AD5498D9462EEF6D" ma:contentTypeVersion="11" ma:contentTypeDescription="Create a new document." ma:contentTypeScope="" ma:versionID="9513faf5fc17fb33e47043d9f4aecf4e">
  <xsd:schema xmlns:xsd="http://www.w3.org/2001/XMLSchema" xmlns:xs="http://www.w3.org/2001/XMLSchema" xmlns:p="http://schemas.microsoft.com/office/2006/metadata/properties" xmlns:ns2="97cb88b6-6f55-437d-af73-4cb2e3d1be32" xmlns:ns3="4a02df82-8de1-40de-837c-d16ad8d3d107" targetNamespace="http://schemas.microsoft.com/office/2006/metadata/properties" ma:root="true" ma:fieldsID="fe52720b6bd63e4542cfd51ab209b0a8" ns2:_="" ns3:_="">
    <xsd:import namespace="97cb88b6-6f55-437d-af73-4cb2e3d1be32"/>
    <xsd:import namespace="4a02df82-8de1-40de-837c-d16ad8d3d10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cb88b6-6f55-437d-af73-4cb2e3d1be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02df82-8de1-40de-837c-d16ad8d3d10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68D94E-97CA-4EE7-9276-D18C01216A3A}">
  <ds:schemaRefs>
    <ds:schemaRef ds:uri="http://purl.org/dc/terms/"/>
    <ds:schemaRef ds:uri="http://purl.org/dc/dcmitype/"/>
    <ds:schemaRef ds:uri="http://schemas.microsoft.com/office/2006/documentManagement/types"/>
    <ds:schemaRef ds:uri="http://schemas.microsoft.com/office/2006/metadata/properties"/>
    <ds:schemaRef ds:uri="http://schemas.microsoft.com/office/infopath/2007/PartnerControls"/>
    <ds:schemaRef ds:uri="http://purl.org/dc/elements/1.1/"/>
    <ds:schemaRef ds:uri="http://www.w3.org/XML/1998/namespace"/>
    <ds:schemaRef ds:uri="http://schemas.openxmlformats.org/package/2006/metadata/core-properties"/>
    <ds:schemaRef ds:uri="4a02df82-8de1-40de-837c-d16ad8d3d107"/>
    <ds:schemaRef ds:uri="97cb88b6-6f55-437d-af73-4cb2e3d1be32"/>
  </ds:schemaRefs>
</ds:datastoreItem>
</file>

<file path=customXml/itemProps2.xml><?xml version="1.0" encoding="utf-8"?>
<ds:datastoreItem xmlns:ds="http://schemas.openxmlformats.org/officeDocument/2006/customXml" ds:itemID="{7D21C990-B495-4257-8EE2-56CD27F05F7A}">
  <ds:schemaRefs>
    <ds:schemaRef ds:uri="http://schemas.microsoft.com/sharepoint/v3/contenttype/forms"/>
  </ds:schemaRefs>
</ds:datastoreItem>
</file>

<file path=customXml/itemProps3.xml><?xml version="1.0" encoding="utf-8"?>
<ds:datastoreItem xmlns:ds="http://schemas.openxmlformats.org/officeDocument/2006/customXml" ds:itemID="{54D4065F-D6D9-45BC-BE69-7A3A9E679D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cb88b6-6f55-437d-af73-4cb2e3d1be32"/>
    <ds:schemaRef ds:uri="4a02df82-8de1-40de-837c-d16ad8d3d1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3077</TotalTime>
  <Words>3458</Words>
  <Application>Microsoft Office PowerPoint</Application>
  <PresentationFormat>Widescreen</PresentationFormat>
  <Paragraphs>385</Paragraphs>
  <Slides>37</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Helvetica </vt:lpstr>
      <vt:lpstr>Microsoft Sans Serif</vt:lpstr>
      <vt:lpstr>1_Office Theme</vt:lpstr>
      <vt:lpstr>Operating Systems and Architecture</vt:lpstr>
      <vt:lpstr>After completing this section of the module you will be able to:</vt:lpstr>
      <vt:lpstr>End of last section we looked at</vt:lpstr>
      <vt:lpstr>Memory Management</vt:lpstr>
      <vt:lpstr>Relocation </vt:lpstr>
      <vt:lpstr>PowerPoint Presentation</vt:lpstr>
      <vt:lpstr>PowerPoint Presentation</vt:lpstr>
      <vt:lpstr>PowerPoint Presentation</vt:lpstr>
      <vt:lpstr>PowerPoint Presentation</vt:lpstr>
      <vt:lpstr>PowerPoint Presentation</vt:lpstr>
      <vt:lpstr>PowerPoint Presentation</vt:lpstr>
      <vt:lpstr>Placement algorithm Fixed</vt:lpstr>
      <vt:lpstr>Placement algorithm Fixed</vt:lpstr>
      <vt:lpstr>Dynamic Partitioning </vt:lpstr>
      <vt:lpstr>Memory before and after allocation</vt:lpstr>
      <vt:lpstr>PowerPoint Presentation</vt:lpstr>
      <vt:lpstr>PowerPoint Presentation</vt:lpstr>
      <vt:lpstr>Page Tables</vt:lpstr>
      <vt:lpstr>PowerPoint Presentation</vt:lpstr>
      <vt:lpstr>PowerPoint Presentation</vt:lpstr>
      <vt:lpstr>PowerPoint Presentation</vt:lpstr>
      <vt:lpstr>Virtual Memory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Tasks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Andrew Cracknell</cp:lastModifiedBy>
  <cp:revision>3</cp:revision>
  <dcterms:created xsi:type="dcterms:W3CDTF">2020-09-01T10:16:38Z</dcterms:created>
  <dcterms:modified xsi:type="dcterms:W3CDTF">2020-09-25T07:26:32Z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0x010100DB71502E175D4041AD5498D9462EEF6D</vt:lpwstr>
  </property>
</Properties>
</file>