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15"/>
  </p:notesMasterIdLst>
  <p:sldIdLst>
    <p:sldId id="256" r:id="rId2"/>
    <p:sldId id="302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2AADB8-8F73-EF41-8658-7F26E9D60FAB}" v="9" dt="2021-03-14T18:53:04.7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14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0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F62AADB8-8F73-EF41-8658-7F26E9D60FAB}"/>
    <pc:docChg chg="custSel addSld modSld">
      <pc:chgData name="Bob Higgie" userId="ca96966e-c91b-46bf-80ae-a3ad686f5520" providerId="ADAL" clId="{F62AADB8-8F73-EF41-8658-7F26E9D60FAB}" dt="2021-03-14T19:04:35.865" v="1274" actId="20577"/>
      <pc:docMkLst>
        <pc:docMk/>
      </pc:docMkLst>
      <pc:sldChg chg="modSp mod">
        <pc:chgData name="Bob Higgie" userId="ca96966e-c91b-46bf-80ae-a3ad686f5520" providerId="ADAL" clId="{F62AADB8-8F73-EF41-8658-7F26E9D60FAB}" dt="2021-03-14T18:17:57.258" v="823" actId="20577"/>
        <pc:sldMkLst>
          <pc:docMk/>
          <pc:sldMk cId="3694109993" sldId="309"/>
        </pc:sldMkLst>
        <pc:spChg chg="mod">
          <ac:chgData name="Bob Higgie" userId="ca96966e-c91b-46bf-80ae-a3ad686f5520" providerId="ADAL" clId="{F62AADB8-8F73-EF41-8658-7F26E9D60FAB}" dt="2021-03-14T18:17:57.258" v="823" actId="20577"/>
          <ac:spMkLst>
            <pc:docMk/>
            <pc:sldMk cId="3694109993" sldId="309"/>
            <ac:spMk id="3" creationId="{E51E458F-62C9-454C-ACE6-5388B8004997}"/>
          </ac:spMkLst>
        </pc:spChg>
      </pc:sldChg>
      <pc:sldChg chg="modSp mod">
        <pc:chgData name="Bob Higgie" userId="ca96966e-c91b-46bf-80ae-a3ad686f5520" providerId="ADAL" clId="{F62AADB8-8F73-EF41-8658-7F26E9D60FAB}" dt="2021-03-14T18:18:15.212" v="825" actId="27636"/>
        <pc:sldMkLst>
          <pc:docMk/>
          <pc:sldMk cId="1651543126" sldId="310"/>
        </pc:sldMkLst>
        <pc:spChg chg="mod">
          <ac:chgData name="Bob Higgie" userId="ca96966e-c91b-46bf-80ae-a3ad686f5520" providerId="ADAL" clId="{F62AADB8-8F73-EF41-8658-7F26E9D60FAB}" dt="2021-03-14T18:18:15.212" v="825" actId="27636"/>
          <ac:spMkLst>
            <pc:docMk/>
            <pc:sldMk cId="1651543126" sldId="310"/>
            <ac:spMk id="3" creationId="{E51E458F-62C9-454C-ACE6-5388B8004997}"/>
          </ac:spMkLst>
        </pc:spChg>
      </pc:sldChg>
      <pc:sldChg chg="modSp mod">
        <pc:chgData name="Bob Higgie" userId="ca96966e-c91b-46bf-80ae-a3ad686f5520" providerId="ADAL" clId="{F62AADB8-8F73-EF41-8658-7F26E9D60FAB}" dt="2021-03-14T18:19:40.730" v="854" actId="27636"/>
        <pc:sldMkLst>
          <pc:docMk/>
          <pc:sldMk cId="1911255217" sldId="311"/>
        </pc:sldMkLst>
        <pc:spChg chg="mod">
          <ac:chgData name="Bob Higgie" userId="ca96966e-c91b-46bf-80ae-a3ad686f5520" providerId="ADAL" clId="{F62AADB8-8F73-EF41-8658-7F26E9D60FAB}" dt="2021-03-14T18:19:40.730" v="854" actId="27636"/>
          <ac:spMkLst>
            <pc:docMk/>
            <pc:sldMk cId="1911255217" sldId="311"/>
            <ac:spMk id="3" creationId="{E51E458F-62C9-454C-ACE6-5388B8004997}"/>
          </ac:spMkLst>
        </pc:spChg>
      </pc:sldChg>
      <pc:sldChg chg="modSp add mod">
        <pc:chgData name="Bob Higgie" userId="ca96966e-c91b-46bf-80ae-a3ad686f5520" providerId="ADAL" clId="{F62AADB8-8F73-EF41-8658-7F26E9D60FAB}" dt="2021-03-13T21:15:02.076" v="158" actId="20577"/>
        <pc:sldMkLst>
          <pc:docMk/>
          <pc:sldMk cId="20859395" sldId="312"/>
        </pc:sldMkLst>
        <pc:spChg chg="mod">
          <ac:chgData name="Bob Higgie" userId="ca96966e-c91b-46bf-80ae-a3ad686f5520" providerId="ADAL" clId="{F62AADB8-8F73-EF41-8658-7F26E9D60FAB}" dt="2021-03-13T21:12:28.614" v="9" actId="20577"/>
          <ac:spMkLst>
            <pc:docMk/>
            <pc:sldMk cId="20859395" sldId="312"/>
            <ac:spMk id="2" creationId="{18A1C8AB-205B-A04D-8296-522D76B02E76}"/>
          </ac:spMkLst>
        </pc:spChg>
        <pc:spChg chg="mod">
          <ac:chgData name="Bob Higgie" userId="ca96966e-c91b-46bf-80ae-a3ad686f5520" providerId="ADAL" clId="{F62AADB8-8F73-EF41-8658-7F26E9D60FAB}" dt="2021-03-13T21:15:02.076" v="158" actId="20577"/>
          <ac:spMkLst>
            <pc:docMk/>
            <pc:sldMk cId="20859395" sldId="312"/>
            <ac:spMk id="3" creationId="{E51E458F-62C9-454C-ACE6-5388B8004997}"/>
          </ac:spMkLst>
        </pc:spChg>
      </pc:sldChg>
      <pc:sldChg chg="addSp delSp modSp add mod">
        <pc:chgData name="Bob Higgie" userId="ca96966e-c91b-46bf-80ae-a3ad686f5520" providerId="ADAL" clId="{F62AADB8-8F73-EF41-8658-7F26E9D60FAB}" dt="2021-03-13T21:19:48.805" v="388" actId="6549"/>
        <pc:sldMkLst>
          <pc:docMk/>
          <pc:sldMk cId="1673321561" sldId="313"/>
        </pc:sldMkLst>
        <pc:spChg chg="mod">
          <ac:chgData name="Bob Higgie" userId="ca96966e-c91b-46bf-80ae-a3ad686f5520" providerId="ADAL" clId="{F62AADB8-8F73-EF41-8658-7F26E9D60FAB}" dt="2021-03-13T21:15:26.088" v="170" actId="20577"/>
          <ac:spMkLst>
            <pc:docMk/>
            <pc:sldMk cId="1673321561" sldId="313"/>
            <ac:spMk id="2" creationId="{18A1C8AB-205B-A04D-8296-522D76B02E76}"/>
          </ac:spMkLst>
        </pc:spChg>
        <pc:spChg chg="del mod">
          <ac:chgData name="Bob Higgie" userId="ca96966e-c91b-46bf-80ae-a3ad686f5520" providerId="ADAL" clId="{F62AADB8-8F73-EF41-8658-7F26E9D60FAB}" dt="2021-03-13T21:15:38.498" v="172" actId="3680"/>
          <ac:spMkLst>
            <pc:docMk/>
            <pc:sldMk cId="1673321561" sldId="313"/>
            <ac:spMk id="3" creationId="{E51E458F-62C9-454C-ACE6-5388B8004997}"/>
          </ac:spMkLst>
        </pc:spChg>
        <pc:spChg chg="add mod">
          <ac:chgData name="Bob Higgie" userId="ca96966e-c91b-46bf-80ae-a3ad686f5520" providerId="ADAL" clId="{F62AADB8-8F73-EF41-8658-7F26E9D60FAB}" dt="2021-03-13T21:19:48.805" v="388" actId="6549"/>
          <ac:spMkLst>
            <pc:docMk/>
            <pc:sldMk cId="1673321561" sldId="313"/>
            <ac:spMk id="5" creationId="{93AFB3F1-CE82-5643-8359-14B9BD3E58E3}"/>
          </ac:spMkLst>
        </pc:spChg>
        <pc:graphicFrameChg chg="add mod ord modGraphic">
          <ac:chgData name="Bob Higgie" userId="ca96966e-c91b-46bf-80ae-a3ad686f5520" providerId="ADAL" clId="{F62AADB8-8F73-EF41-8658-7F26E9D60FAB}" dt="2021-03-13T21:17:52.669" v="271" actId="403"/>
          <ac:graphicFrameMkLst>
            <pc:docMk/>
            <pc:sldMk cId="1673321561" sldId="313"/>
            <ac:graphicFrameMk id="4" creationId="{6FAC9509-30F6-C646-8416-89AE71A683CF}"/>
          </ac:graphicFrameMkLst>
        </pc:graphicFrameChg>
      </pc:sldChg>
      <pc:sldChg chg="delSp modSp add mod">
        <pc:chgData name="Bob Higgie" userId="ca96966e-c91b-46bf-80ae-a3ad686f5520" providerId="ADAL" clId="{F62AADB8-8F73-EF41-8658-7F26E9D60FAB}" dt="2021-03-13T21:24:20.268" v="529" actId="20577"/>
        <pc:sldMkLst>
          <pc:docMk/>
          <pc:sldMk cId="2313988887" sldId="314"/>
        </pc:sldMkLst>
        <pc:spChg chg="mod">
          <ac:chgData name="Bob Higgie" userId="ca96966e-c91b-46bf-80ae-a3ad686f5520" providerId="ADAL" clId="{F62AADB8-8F73-EF41-8658-7F26E9D60FAB}" dt="2021-03-13T21:24:20.268" v="529" actId="20577"/>
          <ac:spMkLst>
            <pc:docMk/>
            <pc:sldMk cId="2313988887" sldId="314"/>
            <ac:spMk id="2" creationId="{18A1C8AB-205B-A04D-8296-522D76B02E76}"/>
          </ac:spMkLst>
        </pc:spChg>
        <pc:spChg chg="del">
          <ac:chgData name="Bob Higgie" userId="ca96966e-c91b-46bf-80ae-a3ad686f5520" providerId="ADAL" clId="{F62AADB8-8F73-EF41-8658-7F26E9D60FAB}" dt="2021-03-13T21:21:33.439" v="451" actId="478"/>
          <ac:spMkLst>
            <pc:docMk/>
            <pc:sldMk cId="2313988887" sldId="314"/>
            <ac:spMk id="5" creationId="{93AFB3F1-CE82-5643-8359-14B9BD3E58E3}"/>
          </ac:spMkLst>
        </pc:spChg>
        <pc:graphicFrameChg chg="modGraphic">
          <ac:chgData name="Bob Higgie" userId="ca96966e-c91b-46bf-80ae-a3ad686f5520" providerId="ADAL" clId="{F62AADB8-8F73-EF41-8658-7F26E9D60FAB}" dt="2021-03-13T21:22:36.060" v="521" actId="20577"/>
          <ac:graphicFrameMkLst>
            <pc:docMk/>
            <pc:sldMk cId="2313988887" sldId="314"/>
            <ac:graphicFrameMk id="4" creationId="{6FAC9509-30F6-C646-8416-89AE71A683CF}"/>
          </ac:graphicFrameMkLst>
        </pc:graphicFrameChg>
      </pc:sldChg>
      <pc:sldChg chg="modSp add mod">
        <pc:chgData name="Bob Higgie" userId="ca96966e-c91b-46bf-80ae-a3ad686f5520" providerId="ADAL" clId="{F62AADB8-8F73-EF41-8658-7F26E9D60FAB}" dt="2021-03-13T21:27:08.342" v="619" actId="20577"/>
        <pc:sldMkLst>
          <pc:docMk/>
          <pc:sldMk cId="2569694695" sldId="315"/>
        </pc:sldMkLst>
        <pc:spChg chg="mod">
          <ac:chgData name="Bob Higgie" userId="ca96966e-c91b-46bf-80ae-a3ad686f5520" providerId="ADAL" clId="{F62AADB8-8F73-EF41-8658-7F26E9D60FAB}" dt="2021-03-13T21:24:11.046" v="528" actId="6549"/>
          <ac:spMkLst>
            <pc:docMk/>
            <pc:sldMk cId="2569694695" sldId="315"/>
            <ac:spMk id="2" creationId="{18A1C8AB-205B-A04D-8296-522D76B02E76}"/>
          </ac:spMkLst>
        </pc:spChg>
        <pc:graphicFrameChg chg="modGraphic">
          <ac:chgData name="Bob Higgie" userId="ca96966e-c91b-46bf-80ae-a3ad686f5520" providerId="ADAL" clId="{F62AADB8-8F73-EF41-8658-7F26E9D60FAB}" dt="2021-03-13T21:27:08.342" v="619" actId="20577"/>
          <ac:graphicFrameMkLst>
            <pc:docMk/>
            <pc:sldMk cId="2569694695" sldId="315"/>
            <ac:graphicFrameMk id="4" creationId="{6FAC9509-30F6-C646-8416-89AE71A683CF}"/>
          </ac:graphicFrameMkLst>
        </pc:graphicFrameChg>
      </pc:sldChg>
      <pc:sldChg chg="addSp delSp modSp add mod modClrScheme chgLayout modNotesTx">
        <pc:chgData name="Bob Higgie" userId="ca96966e-c91b-46bf-80ae-a3ad686f5520" providerId="ADAL" clId="{F62AADB8-8F73-EF41-8658-7F26E9D60FAB}" dt="2021-03-13T21:39:13.704" v="817" actId="20577"/>
        <pc:sldMkLst>
          <pc:docMk/>
          <pc:sldMk cId="852743701" sldId="316"/>
        </pc:sldMkLst>
        <pc:spChg chg="mod ord">
          <ac:chgData name="Bob Higgie" userId="ca96966e-c91b-46bf-80ae-a3ad686f5520" providerId="ADAL" clId="{F62AADB8-8F73-EF41-8658-7F26E9D60FAB}" dt="2021-03-13T21:33:50.942" v="744" actId="700"/>
          <ac:spMkLst>
            <pc:docMk/>
            <pc:sldMk cId="852743701" sldId="316"/>
            <ac:spMk id="2" creationId="{18A1C8AB-205B-A04D-8296-522D76B02E76}"/>
          </ac:spMkLst>
        </pc:spChg>
        <pc:spChg chg="add mod ord">
          <ac:chgData name="Bob Higgie" userId="ca96966e-c91b-46bf-80ae-a3ad686f5520" providerId="ADAL" clId="{F62AADB8-8F73-EF41-8658-7F26E9D60FAB}" dt="2021-03-13T21:34:07.361" v="747" actId="14100"/>
          <ac:spMkLst>
            <pc:docMk/>
            <pc:sldMk cId="852743701" sldId="316"/>
            <ac:spMk id="5" creationId="{722D05D1-A299-4F4D-AB4C-A2E33563B13A}"/>
          </ac:spMkLst>
        </pc:spChg>
        <pc:spChg chg="add mod ord">
          <ac:chgData name="Bob Higgie" userId="ca96966e-c91b-46bf-80ae-a3ad686f5520" providerId="ADAL" clId="{F62AADB8-8F73-EF41-8658-7F26E9D60FAB}" dt="2021-03-13T21:37:29.873" v="788" actId="20577"/>
          <ac:spMkLst>
            <pc:docMk/>
            <pc:sldMk cId="852743701" sldId="316"/>
            <ac:spMk id="6" creationId="{EBD670E9-EC10-8946-B0FB-7FB7FC5CCEC1}"/>
          </ac:spMkLst>
        </pc:spChg>
        <pc:graphicFrameChg chg="del">
          <ac:chgData name="Bob Higgie" userId="ca96966e-c91b-46bf-80ae-a3ad686f5520" providerId="ADAL" clId="{F62AADB8-8F73-EF41-8658-7F26E9D60FAB}" dt="2021-03-13T21:29:31.979" v="629" actId="478"/>
          <ac:graphicFrameMkLst>
            <pc:docMk/>
            <pc:sldMk cId="852743701" sldId="316"/>
            <ac:graphicFrameMk id="4" creationId="{6FAC9509-30F6-C646-8416-89AE71A683CF}"/>
          </ac:graphicFrameMkLst>
        </pc:graphicFrameChg>
      </pc:sldChg>
      <pc:sldChg chg="modSp add mod">
        <pc:chgData name="Bob Higgie" userId="ca96966e-c91b-46bf-80ae-a3ad686f5520" providerId="ADAL" clId="{F62AADB8-8F73-EF41-8658-7F26E9D60FAB}" dt="2021-03-14T18:34:37.326" v="886" actId="20577"/>
        <pc:sldMkLst>
          <pc:docMk/>
          <pc:sldMk cId="1214532965" sldId="317"/>
        </pc:sldMkLst>
        <pc:spChg chg="mod">
          <ac:chgData name="Bob Higgie" userId="ca96966e-c91b-46bf-80ae-a3ad686f5520" providerId="ADAL" clId="{F62AADB8-8F73-EF41-8658-7F26E9D60FAB}" dt="2021-03-14T18:23:45.297" v="870" actId="20577"/>
          <ac:spMkLst>
            <pc:docMk/>
            <pc:sldMk cId="1214532965" sldId="317"/>
            <ac:spMk id="5" creationId="{722D05D1-A299-4F4D-AB4C-A2E33563B13A}"/>
          </ac:spMkLst>
        </pc:spChg>
        <pc:spChg chg="mod">
          <ac:chgData name="Bob Higgie" userId="ca96966e-c91b-46bf-80ae-a3ad686f5520" providerId="ADAL" clId="{F62AADB8-8F73-EF41-8658-7F26E9D60FAB}" dt="2021-03-14T18:34:37.326" v="886" actId="20577"/>
          <ac:spMkLst>
            <pc:docMk/>
            <pc:sldMk cId="1214532965" sldId="317"/>
            <ac:spMk id="6" creationId="{EBD670E9-EC10-8946-B0FB-7FB7FC5CCEC1}"/>
          </ac:spMkLst>
        </pc:spChg>
      </pc:sldChg>
      <pc:sldChg chg="modSp add mod">
        <pc:chgData name="Bob Higgie" userId="ca96966e-c91b-46bf-80ae-a3ad686f5520" providerId="ADAL" clId="{F62AADB8-8F73-EF41-8658-7F26E9D60FAB}" dt="2021-03-14T18:54:10.222" v="1092" actId="20577"/>
        <pc:sldMkLst>
          <pc:docMk/>
          <pc:sldMk cId="4202602938" sldId="318"/>
        </pc:sldMkLst>
        <pc:spChg chg="mod">
          <ac:chgData name="Bob Higgie" userId="ca96966e-c91b-46bf-80ae-a3ad686f5520" providerId="ADAL" clId="{F62AADB8-8F73-EF41-8658-7F26E9D60FAB}" dt="2021-03-14T18:43:31.326" v="1032" actId="20577"/>
          <ac:spMkLst>
            <pc:docMk/>
            <pc:sldMk cId="4202602938" sldId="318"/>
            <ac:spMk id="5" creationId="{722D05D1-A299-4F4D-AB4C-A2E33563B13A}"/>
          </ac:spMkLst>
        </pc:spChg>
        <pc:spChg chg="mod">
          <ac:chgData name="Bob Higgie" userId="ca96966e-c91b-46bf-80ae-a3ad686f5520" providerId="ADAL" clId="{F62AADB8-8F73-EF41-8658-7F26E9D60FAB}" dt="2021-03-14T18:54:10.222" v="1092" actId="20577"/>
          <ac:spMkLst>
            <pc:docMk/>
            <pc:sldMk cId="4202602938" sldId="318"/>
            <ac:spMk id="6" creationId="{EBD670E9-EC10-8946-B0FB-7FB7FC5CCEC1}"/>
          </ac:spMkLst>
        </pc:spChg>
      </pc:sldChg>
      <pc:sldChg chg="delSp modSp add mod modClrScheme chgLayout">
        <pc:chgData name="Bob Higgie" userId="ca96966e-c91b-46bf-80ae-a3ad686f5520" providerId="ADAL" clId="{F62AADB8-8F73-EF41-8658-7F26E9D60FAB}" dt="2021-03-14T19:04:35.865" v="1274" actId="20577"/>
        <pc:sldMkLst>
          <pc:docMk/>
          <pc:sldMk cId="4193146098" sldId="319"/>
        </pc:sldMkLst>
        <pc:spChg chg="mod ord">
          <ac:chgData name="Bob Higgie" userId="ca96966e-c91b-46bf-80ae-a3ad686f5520" providerId="ADAL" clId="{F62AADB8-8F73-EF41-8658-7F26E9D60FAB}" dt="2021-03-14T19:03:02.109" v="1241" actId="1076"/>
          <ac:spMkLst>
            <pc:docMk/>
            <pc:sldMk cId="4193146098" sldId="319"/>
            <ac:spMk id="2" creationId="{18A1C8AB-205B-A04D-8296-522D76B02E76}"/>
          </ac:spMkLst>
        </pc:spChg>
        <pc:spChg chg="mod ord">
          <ac:chgData name="Bob Higgie" userId="ca96966e-c91b-46bf-80ae-a3ad686f5520" providerId="ADAL" clId="{F62AADB8-8F73-EF41-8658-7F26E9D60FAB}" dt="2021-03-14T19:04:35.865" v="1274" actId="20577"/>
          <ac:spMkLst>
            <pc:docMk/>
            <pc:sldMk cId="4193146098" sldId="319"/>
            <ac:spMk id="5" creationId="{722D05D1-A299-4F4D-AB4C-A2E33563B13A}"/>
          </ac:spMkLst>
        </pc:spChg>
        <pc:spChg chg="del mod ord">
          <ac:chgData name="Bob Higgie" userId="ca96966e-c91b-46bf-80ae-a3ad686f5520" providerId="ADAL" clId="{F62AADB8-8F73-EF41-8658-7F26E9D60FAB}" dt="2021-03-14T18:58:44.663" v="1098" actId="478"/>
          <ac:spMkLst>
            <pc:docMk/>
            <pc:sldMk cId="4193146098" sldId="319"/>
            <ac:spMk id="6" creationId="{EBD670E9-EC10-8946-B0FB-7FB7FC5CCEC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3/14/21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06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69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</a:t>
            </a:r>
            <a:r>
              <a:rPr lang="en-US" dirty="0"/>
              <a:t>A = 5 and B =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</a:t>
            </a:r>
            <a:r>
              <a:rPr lang="en-US" dirty="0"/>
              <a:t>A = 5 and B =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99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</a:t>
            </a:r>
            <a:r>
              <a:rPr lang="en-US" dirty="0"/>
              <a:t>A = 5 and B =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51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</a:t>
            </a:r>
            <a:r>
              <a:rPr lang="en-US" dirty="0"/>
              <a:t>A = 5 and B =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43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8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FA3F48C-C7C6-4055-9F49-3777875E72AE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9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178E61D-D431-422C-9764-11DAFE33AB63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0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9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1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0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2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7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6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4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63EFA5E-FA76-400D-B3DC-F0BA90E6D107}" type="datetimeFigureOut">
              <a:rPr lang="en-US" smtClean="0"/>
              <a:t>3/14/21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2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31740"/>
            <a:ext cx="420403" cy="5343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69" y="1298015"/>
            <a:ext cx="9849859" cy="1373070"/>
          </a:xfrm>
        </p:spPr>
        <p:txBody>
          <a:bodyPr>
            <a:normAutofit fontScale="90000"/>
          </a:bodyPr>
          <a:lstStyle/>
          <a:p>
            <a:r>
              <a:rPr lang="en-GB" sz="4800" dirty="0"/>
              <a:t>Principles of Coding – appreciation of logic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Digital Marketer</a:t>
            </a:r>
          </a:p>
        </p:txBody>
      </p:sp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2D05D1-A299-4F4D-AB4C-A2E33563B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384191"/>
            <a:ext cx="4112171" cy="48550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= 10</a:t>
            </a:r>
          </a:p>
          <a:p>
            <a:pPr marL="0" indent="0">
              <a:buNone/>
            </a:pPr>
            <a:r>
              <a:rPr lang="en-US" dirty="0"/>
              <a:t>IF A != 10</a:t>
            </a:r>
          </a:p>
          <a:p>
            <a:pPr marL="0" indent="0">
              <a:buNone/>
            </a:pPr>
            <a:r>
              <a:rPr lang="en-US" dirty="0"/>
              <a:t>	THEN</a:t>
            </a:r>
          </a:p>
          <a:p>
            <a:pPr marL="0" indent="0">
              <a:buNone/>
            </a:pPr>
            <a:r>
              <a:rPr lang="en-US" dirty="0"/>
              <a:t>		Print “Not 10”</a:t>
            </a:r>
          </a:p>
          <a:p>
            <a:pPr marL="0" indent="0">
              <a:buNone/>
            </a:pPr>
            <a:r>
              <a:rPr lang="en-US" dirty="0"/>
              <a:t>	ELSE</a:t>
            </a:r>
          </a:p>
          <a:p>
            <a:pPr marL="0" indent="0">
              <a:buNone/>
            </a:pPr>
            <a:r>
              <a:rPr lang="en-US" dirty="0"/>
              <a:t>		Print “A is 10”</a:t>
            </a:r>
          </a:p>
          <a:p>
            <a:pPr marL="0" indent="0">
              <a:buNone/>
            </a:pPr>
            <a:r>
              <a:rPr lang="en-US" dirty="0"/>
              <a:t>ENDIF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D670E9-EC10-8946-B0FB-7FB7FC5C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84191"/>
            <a:ext cx="5133475" cy="48550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= 10</a:t>
            </a:r>
          </a:p>
          <a:p>
            <a:pPr marL="0" indent="0">
              <a:buNone/>
            </a:pPr>
            <a:r>
              <a:rPr lang="en-US" dirty="0"/>
              <a:t>B = 5</a:t>
            </a:r>
          </a:p>
          <a:p>
            <a:pPr marL="0" indent="0">
              <a:buNone/>
            </a:pPr>
            <a:r>
              <a:rPr lang="en-US" dirty="0"/>
              <a:t>IF A &gt; B</a:t>
            </a:r>
          </a:p>
          <a:p>
            <a:pPr marL="0" indent="0">
              <a:buNone/>
            </a:pPr>
            <a:r>
              <a:rPr lang="en-US" dirty="0"/>
              <a:t>	THEN</a:t>
            </a:r>
          </a:p>
          <a:p>
            <a:pPr marL="0" indent="0">
              <a:buNone/>
            </a:pPr>
            <a:r>
              <a:rPr lang="en-US" dirty="0"/>
              <a:t>		Print “A is larger than B”</a:t>
            </a:r>
          </a:p>
          <a:p>
            <a:pPr marL="0" indent="0">
              <a:buNone/>
            </a:pPr>
            <a:r>
              <a:rPr lang="en-US" dirty="0"/>
              <a:t>	ELSE</a:t>
            </a:r>
          </a:p>
          <a:p>
            <a:pPr marL="0" indent="0">
              <a:buNone/>
            </a:pPr>
            <a:r>
              <a:rPr lang="en-US" dirty="0"/>
              <a:t>		Print “ ?? ”</a:t>
            </a:r>
          </a:p>
          <a:p>
            <a:pPr marL="0" indent="0">
              <a:buNone/>
            </a:pPr>
            <a:r>
              <a:rPr lang="en-US" dirty="0"/>
              <a:t>ENDIF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43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2D05D1-A299-4F4D-AB4C-A2E33563B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384191"/>
            <a:ext cx="4112171" cy="48550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= 10</a:t>
            </a:r>
          </a:p>
          <a:p>
            <a:pPr marL="0" indent="0">
              <a:buNone/>
            </a:pPr>
            <a:r>
              <a:rPr lang="en-US" dirty="0"/>
              <a:t>IF A &lt;  10 AND A &gt; 10</a:t>
            </a:r>
          </a:p>
          <a:p>
            <a:pPr marL="0" indent="0">
              <a:buNone/>
            </a:pPr>
            <a:r>
              <a:rPr lang="en-US" dirty="0"/>
              <a:t>	THEN</a:t>
            </a:r>
          </a:p>
          <a:p>
            <a:pPr marL="0" indent="0">
              <a:buNone/>
            </a:pPr>
            <a:r>
              <a:rPr lang="en-US" dirty="0"/>
              <a:t>		Print “Not 10”</a:t>
            </a:r>
          </a:p>
          <a:p>
            <a:pPr marL="0" indent="0">
              <a:buNone/>
            </a:pPr>
            <a:r>
              <a:rPr lang="en-US" dirty="0"/>
              <a:t>	ELSE</a:t>
            </a:r>
          </a:p>
          <a:p>
            <a:pPr marL="0" indent="0">
              <a:buNone/>
            </a:pPr>
            <a:r>
              <a:rPr lang="en-US" dirty="0"/>
              <a:t>		Print “A is 10”</a:t>
            </a:r>
          </a:p>
          <a:p>
            <a:pPr marL="0" indent="0">
              <a:buNone/>
            </a:pPr>
            <a:r>
              <a:rPr lang="en-US" dirty="0"/>
              <a:t>ENDIF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D670E9-EC10-8946-B0FB-7FB7FC5C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84191"/>
            <a:ext cx="5133475" cy="48550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= 5</a:t>
            </a:r>
          </a:p>
          <a:p>
            <a:pPr marL="0" indent="0">
              <a:buNone/>
            </a:pPr>
            <a:r>
              <a:rPr lang="en-US" dirty="0"/>
              <a:t>B = 5</a:t>
            </a:r>
          </a:p>
          <a:p>
            <a:pPr marL="0" indent="0">
              <a:buNone/>
            </a:pPr>
            <a:r>
              <a:rPr lang="en-US" dirty="0"/>
              <a:t>IF A &gt;= B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Print “ ?? ”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ELSE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Print “ ?? ”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ENDIF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32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2D05D1-A299-4F4D-AB4C-A2E33563B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384191"/>
            <a:ext cx="4112171" cy="48550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COUNTER = 10</a:t>
            </a:r>
          </a:p>
          <a:p>
            <a:pPr marL="0" indent="0">
              <a:buNone/>
            </a:pPr>
            <a:r>
              <a:rPr lang="en-US" dirty="0"/>
              <a:t>UNTIL [COUNTER &lt; 20] DO</a:t>
            </a:r>
          </a:p>
          <a:p>
            <a:pPr marL="0" indent="0">
              <a:buNone/>
            </a:pPr>
            <a:r>
              <a:rPr lang="en-US" dirty="0"/>
              <a:t>	ECHO COUNTER</a:t>
            </a:r>
          </a:p>
          <a:p>
            <a:pPr marL="0" indent="0">
              <a:buNone/>
            </a:pPr>
            <a:r>
              <a:rPr lang="en-US" dirty="0"/>
              <a:t>	COUNTER = COUNTER -1</a:t>
            </a:r>
          </a:p>
          <a:p>
            <a:pPr marL="0" indent="0">
              <a:buNone/>
            </a:pPr>
            <a:r>
              <a:rPr lang="en-US" dirty="0"/>
              <a:t>ENDDO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gets displayed?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D670E9-EC10-8946-B0FB-7FB7FC5C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84191"/>
            <a:ext cx="5820103" cy="48550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= 5</a:t>
            </a:r>
          </a:p>
          <a:p>
            <a:pPr marL="0" indent="0">
              <a:buNone/>
            </a:pPr>
            <a:r>
              <a:rPr lang="en-US" dirty="0"/>
              <a:t>IF (A &lt; 0  AND (A/2 == 0)) OR (A &gt; 0  AND (A/2 == 0)) 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Print “ ?? ”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ELSE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Print “ ?? ”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ENDIF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A = 0?</a:t>
            </a:r>
          </a:p>
        </p:txBody>
      </p:sp>
    </p:spTree>
    <p:extLst>
      <p:ext uri="{BB962C8B-B14F-4D97-AF65-F5344CB8AC3E}">
        <p14:creationId xmlns:p14="http://schemas.microsoft.com/office/powerpoint/2010/main" val="4202602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714" y="364348"/>
            <a:ext cx="9768156" cy="1325563"/>
          </a:xfrm>
        </p:spPr>
        <p:txBody>
          <a:bodyPr>
            <a:normAutofit/>
          </a:bodyPr>
          <a:lstStyle/>
          <a:p>
            <a:r>
              <a:rPr lang="en-GB" b="0" dirty="0"/>
              <a:t>Examples</a:t>
            </a:r>
            <a:endParaRPr lang="en-GB" b="0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2D05D1-A299-4F4D-AB4C-A2E33563B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287" y="1407936"/>
            <a:ext cx="11590421" cy="493595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= 12</a:t>
            </a:r>
          </a:p>
          <a:p>
            <a:pPr marL="0" indent="0">
              <a:buNone/>
            </a:pPr>
            <a:r>
              <a:rPr lang="en-US" dirty="0"/>
              <a:t>B = 43</a:t>
            </a:r>
          </a:p>
          <a:p>
            <a:pPr marL="0" indent="0">
              <a:buNone/>
            </a:pPr>
            <a:r>
              <a:rPr lang="en-US" dirty="0"/>
              <a:t>IF (A &lt; 12 OR B &gt; 12)</a:t>
            </a:r>
          </a:p>
          <a:p>
            <a:pPr marL="0" indent="0">
              <a:buNone/>
            </a:pPr>
            <a:r>
              <a:rPr lang="en-US" dirty="0"/>
              <a:t>	ECHO “Hit”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	ECHO “Miss”</a:t>
            </a:r>
          </a:p>
          <a:p>
            <a:pPr marL="0" indent="0">
              <a:buNone/>
            </a:pPr>
            <a:r>
              <a:rPr lang="en-US" dirty="0"/>
              <a:t>FI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displayed?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What if A = 12 and B = 12?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14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 	Appreciation of logic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1" y="1547833"/>
            <a:ext cx="11590421" cy="4935956"/>
          </a:xfrm>
        </p:spPr>
        <p:txBody>
          <a:bodyPr>
            <a:normAutofit/>
          </a:bodyPr>
          <a:lstStyle/>
          <a:p>
            <a:r>
              <a:rPr lang="en-GB" dirty="0"/>
              <a:t>Understand the basics of logic in computation and of logic gates. </a:t>
            </a:r>
          </a:p>
          <a:p>
            <a:r>
              <a:rPr lang="en-GB" dirty="0"/>
              <a:t>And </a:t>
            </a:r>
          </a:p>
          <a:p>
            <a:r>
              <a:rPr lang="en-GB" dirty="0"/>
              <a:t>Or </a:t>
            </a:r>
          </a:p>
          <a:p>
            <a:r>
              <a:rPr lang="en-GB" dirty="0"/>
              <a:t>Not </a:t>
            </a:r>
          </a:p>
          <a:p>
            <a:pPr marL="0" indent="0">
              <a:buNone/>
            </a:pP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737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207" y="207472"/>
            <a:ext cx="11590421" cy="791011"/>
          </a:xfrm>
        </p:spPr>
        <p:txBody>
          <a:bodyPr>
            <a:normAutofit/>
          </a:bodyPr>
          <a:lstStyle/>
          <a:p>
            <a:r>
              <a:rPr lang="en-GB" dirty="0"/>
              <a:t>Programming structures – sequence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207" y="1205514"/>
            <a:ext cx="9613861" cy="4827423"/>
          </a:xfrm>
        </p:spPr>
        <p:txBody>
          <a:bodyPr>
            <a:normAutofit/>
          </a:bodyPr>
          <a:lstStyle/>
          <a:p>
            <a:r>
              <a:rPr lang="en-GB" dirty="0"/>
              <a:t>In a </a:t>
            </a:r>
            <a:r>
              <a:rPr lang="en-GB" i="1" dirty="0"/>
              <a:t>sequence</a:t>
            </a:r>
            <a:r>
              <a:rPr lang="en-GB" dirty="0"/>
              <a:t> structure, an action, or event, leads to the next ordered action in a predetermined order. </a:t>
            </a:r>
          </a:p>
          <a:p>
            <a:r>
              <a:rPr lang="en-GB" dirty="0"/>
              <a:t>The sequence can contain any number of actions, but no actions can be skipped in the sequence. </a:t>
            </a:r>
          </a:p>
          <a:p>
            <a:r>
              <a:rPr lang="en-GB" dirty="0"/>
              <a:t>Once running, the program must perform each action in order without skipping any.</a:t>
            </a:r>
            <a:br>
              <a:rPr lang="en-GB" dirty="0"/>
            </a:br>
            <a:endParaRPr lang="en-GB" dirty="0"/>
          </a:p>
          <a:p>
            <a:r>
              <a:rPr lang="en-GB" dirty="0"/>
              <a:t>Deliver Cash</a:t>
            </a:r>
          </a:p>
          <a:p>
            <a:pPr marL="342900" lvl="1" indent="0">
              <a:buNone/>
            </a:pPr>
            <a:r>
              <a:rPr lang="en-GB" dirty="0"/>
              <a:t>Insert card</a:t>
            </a:r>
          </a:p>
          <a:p>
            <a:pPr marL="342900" lvl="1" indent="0">
              <a:buNone/>
            </a:pPr>
            <a:r>
              <a:rPr lang="en-GB" dirty="0"/>
              <a:t>Check card</a:t>
            </a:r>
          </a:p>
          <a:p>
            <a:pPr marL="342900" lvl="1" indent="0">
              <a:buNone/>
            </a:pPr>
            <a:r>
              <a:rPr lang="en-GB" dirty="0"/>
              <a:t>Prompt for amount</a:t>
            </a:r>
          </a:p>
          <a:p>
            <a:pPr marL="342900" lvl="1" indent="0">
              <a:buNone/>
            </a:pPr>
            <a:r>
              <a:rPr lang="en-GB" dirty="0"/>
              <a:t>Remove card</a:t>
            </a:r>
          </a:p>
          <a:p>
            <a:pPr marL="342900" lvl="1" indent="0">
              <a:buNone/>
            </a:pPr>
            <a:r>
              <a:rPr lang="en-GB" dirty="0"/>
              <a:t>Count cash</a:t>
            </a:r>
          </a:p>
          <a:p>
            <a:pPr marL="342900" lvl="1" indent="0">
              <a:buNone/>
            </a:pPr>
            <a:r>
              <a:rPr lang="en-GB" dirty="0"/>
              <a:t>Deliver cash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10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207" y="207472"/>
            <a:ext cx="11590421" cy="791011"/>
          </a:xfrm>
        </p:spPr>
        <p:txBody>
          <a:bodyPr>
            <a:normAutofit/>
          </a:bodyPr>
          <a:lstStyle/>
          <a:p>
            <a:r>
              <a:rPr lang="en-GB" dirty="0"/>
              <a:t>Programming structures – selection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207" y="1205514"/>
            <a:ext cx="9613861" cy="4711809"/>
          </a:xfrm>
        </p:spPr>
        <p:txBody>
          <a:bodyPr>
            <a:normAutofit/>
          </a:bodyPr>
          <a:lstStyle/>
          <a:p>
            <a:r>
              <a:rPr lang="en-GB" dirty="0"/>
              <a:t>In a </a:t>
            </a:r>
            <a:r>
              <a:rPr lang="en-GB" i="1" dirty="0"/>
              <a:t>selection</a:t>
            </a:r>
            <a:r>
              <a:rPr lang="en-GB" dirty="0"/>
              <a:t> structure, a question is asked, and depending on the answer, the program takes one of two courses of action, after which the program moves on to the next event. </a:t>
            </a:r>
          </a:p>
          <a:p>
            <a:pPr marL="342900" lvl="1" indent="0">
              <a:buNone/>
            </a:pPr>
            <a:endParaRPr lang="en-GB" dirty="0"/>
          </a:p>
          <a:p>
            <a:pPr marL="342900" lvl="1" indent="0">
              <a:buNone/>
            </a:pPr>
            <a:r>
              <a:rPr lang="en-GB" dirty="0"/>
              <a:t>Insert card</a:t>
            </a:r>
          </a:p>
          <a:p>
            <a:pPr marL="342900" lvl="1" indent="0">
              <a:buNone/>
            </a:pPr>
            <a:r>
              <a:rPr lang="en-GB" dirty="0"/>
              <a:t>Check card</a:t>
            </a:r>
          </a:p>
          <a:p>
            <a:pPr marL="342900" lvl="1" indent="0">
              <a:buNone/>
            </a:pPr>
            <a:r>
              <a:rPr lang="en-GB" dirty="0"/>
              <a:t>IF card is valid</a:t>
            </a:r>
          </a:p>
          <a:p>
            <a:pPr marL="685800" lvl="2" indent="0">
              <a:buNone/>
            </a:pPr>
            <a:r>
              <a:rPr lang="en-GB" sz="1800" dirty="0"/>
              <a:t>THEN</a:t>
            </a:r>
          </a:p>
          <a:p>
            <a:pPr marL="1028700" lvl="3" indent="0">
              <a:buNone/>
            </a:pPr>
            <a:r>
              <a:rPr lang="en-GB" sz="1800" dirty="0"/>
              <a:t>Prompt for amount</a:t>
            </a:r>
          </a:p>
          <a:p>
            <a:pPr marL="1028700" lvl="3" indent="0">
              <a:buNone/>
            </a:pPr>
            <a:r>
              <a:rPr lang="en-GB" sz="1800" dirty="0"/>
              <a:t>Remove card</a:t>
            </a:r>
          </a:p>
          <a:p>
            <a:pPr marL="1028700" lvl="3" indent="0">
              <a:buNone/>
            </a:pPr>
            <a:r>
              <a:rPr lang="en-GB" sz="1800" dirty="0"/>
              <a:t>Count cash</a:t>
            </a:r>
          </a:p>
          <a:p>
            <a:pPr marL="1028700" lvl="3" indent="0">
              <a:buNone/>
            </a:pPr>
            <a:r>
              <a:rPr lang="en-GB" sz="1800" dirty="0"/>
              <a:t>Deliver cash</a:t>
            </a:r>
            <a:r>
              <a:rPr lang="en-GB" dirty="0"/>
              <a:t>	</a:t>
            </a:r>
          </a:p>
          <a:p>
            <a:pPr marL="685800" lvl="2" indent="0">
              <a:buNone/>
            </a:pPr>
            <a:r>
              <a:rPr lang="en-GB" sz="1800" dirty="0"/>
              <a:t>ELSE</a:t>
            </a:r>
          </a:p>
          <a:p>
            <a:pPr marL="1028700" lvl="3" indent="0">
              <a:buNone/>
            </a:pPr>
            <a:r>
              <a:rPr lang="en-GB" sz="1800" dirty="0"/>
              <a:t>Eject card</a:t>
            </a:r>
          </a:p>
          <a:p>
            <a:pPr marL="342900" lvl="1" indent="0">
              <a:buNone/>
            </a:pPr>
            <a:r>
              <a:rPr lang="en-GB" sz="1900" dirty="0"/>
              <a:t>ENDIF</a:t>
            </a:r>
          </a:p>
        </p:txBody>
      </p:sp>
    </p:spTree>
    <p:extLst>
      <p:ext uri="{BB962C8B-B14F-4D97-AF65-F5344CB8AC3E}">
        <p14:creationId xmlns:p14="http://schemas.microsoft.com/office/powerpoint/2010/main" val="1651543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207" y="207472"/>
            <a:ext cx="11590421" cy="791011"/>
          </a:xfrm>
        </p:spPr>
        <p:txBody>
          <a:bodyPr>
            <a:normAutofit/>
          </a:bodyPr>
          <a:lstStyle/>
          <a:p>
            <a:r>
              <a:rPr lang="en-GB" dirty="0"/>
              <a:t>Programming structures – iteration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207" y="1205514"/>
            <a:ext cx="9613861" cy="501661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An iteration is a single pass through a group/set of instructions. </a:t>
            </a:r>
          </a:p>
          <a:p>
            <a:r>
              <a:rPr lang="en-GB" dirty="0"/>
              <a:t>Most programs often contain loops of instructions that are executed repeatedly, iterating through the loop.</a:t>
            </a:r>
          </a:p>
          <a:p>
            <a:endParaRPr lang="en-GB" dirty="0"/>
          </a:p>
          <a:p>
            <a:pPr marL="342900" lvl="1" indent="0">
              <a:buNone/>
            </a:pPr>
            <a:r>
              <a:rPr lang="en-GB" dirty="0"/>
              <a:t>DO WHILE Cash available</a:t>
            </a:r>
          </a:p>
          <a:p>
            <a:pPr marL="685800" lvl="2" indent="0">
              <a:buNone/>
            </a:pPr>
            <a:r>
              <a:rPr lang="en-GB" sz="1800" dirty="0"/>
              <a:t>Insert card</a:t>
            </a:r>
          </a:p>
          <a:p>
            <a:pPr marL="685800" lvl="2" indent="0">
              <a:buNone/>
            </a:pPr>
            <a:r>
              <a:rPr lang="en-GB" sz="1800" dirty="0"/>
              <a:t>Check card</a:t>
            </a:r>
          </a:p>
          <a:p>
            <a:pPr marL="685800" lvl="2" indent="0">
              <a:buNone/>
            </a:pPr>
            <a:r>
              <a:rPr lang="en-GB" sz="1800" dirty="0"/>
              <a:t>IF card is valid</a:t>
            </a:r>
          </a:p>
          <a:p>
            <a:pPr marL="1028700" lvl="3" indent="0">
              <a:buNone/>
            </a:pPr>
            <a:r>
              <a:rPr lang="en-GB" sz="1800" dirty="0"/>
              <a:t>THEN</a:t>
            </a:r>
          </a:p>
          <a:p>
            <a:pPr marL="1371600" lvl="4" indent="0">
              <a:buNone/>
            </a:pPr>
            <a:r>
              <a:rPr lang="en-GB" sz="1800" dirty="0"/>
              <a:t>Prompt for amount</a:t>
            </a:r>
          </a:p>
          <a:p>
            <a:pPr marL="1371600" lvl="4" indent="0">
              <a:buNone/>
            </a:pPr>
            <a:r>
              <a:rPr lang="en-GB" sz="1800" dirty="0"/>
              <a:t>Remove card</a:t>
            </a:r>
          </a:p>
          <a:p>
            <a:pPr marL="1371600" lvl="4" indent="0">
              <a:buNone/>
            </a:pPr>
            <a:r>
              <a:rPr lang="en-GB" sz="1800" dirty="0"/>
              <a:t>Count cash</a:t>
            </a:r>
          </a:p>
          <a:p>
            <a:pPr marL="1371600" lvl="4" indent="0">
              <a:buNone/>
            </a:pPr>
            <a:r>
              <a:rPr lang="en-GB" sz="1800" dirty="0"/>
              <a:t>Deliver cash</a:t>
            </a:r>
            <a:r>
              <a:rPr lang="en-GB" sz="1400" dirty="0"/>
              <a:t>	</a:t>
            </a:r>
          </a:p>
          <a:p>
            <a:pPr marL="1028700" lvl="3" indent="0">
              <a:buNone/>
            </a:pPr>
            <a:r>
              <a:rPr lang="en-GB" sz="1800" dirty="0"/>
              <a:t>ELSE</a:t>
            </a:r>
          </a:p>
          <a:p>
            <a:pPr marL="1371600" lvl="4" indent="0">
              <a:buNone/>
            </a:pPr>
            <a:r>
              <a:rPr lang="en-GB" sz="1800" dirty="0"/>
              <a:t>Eject card</a:t>
            </a:r>
          </a:p>
          <a:p>
            <a:pPr marL="685800" lvl="2" indent="0">
              <a:buNone/>
            </a:pPr>
            <a:r>
              <a:rPr lang="en-GB" sz="1800" dirty="0"/>
              <a:t>ENDIF</a:t>
            </a:r>
          </a:p>
          <a:p>
            <a:pPr marL="342900" lvl="1" indent="0">
              <a:buNone/>
            </a:pPr>
            <a:r>
              <a:rPr lang="en-GB" dirty="0"/>
              <a:t>ENDDO</a:t>
            </a:r>
          </a:p>
          <a:p>
            <a:pPr marL="342900" lvl="1" indent="0">
              <a:buNone/>
            </a:pPr>
            <a:r>
              <a:rPr lang="en-GB" dirty="0"/>
              <a:t>Close dispenser</a:t>
            </a:r>
          </a:p>
        </p:txBody>
      </p:sp>
    </p:spTree>
    <p:extLst>
      <p:ext uri="{BB962C8B-B14F-4D97-AF65-F5344CB8AC3E}">
        <p14:creationId xmlns:p14="http://schemas.microsoft.com/office/powerpoint/2010/main" val="191125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207" y="207472"/>
            <a:ext cx="11590421" cy="791011"/>
          </a:xfrm>
        </p:spPr>
        <p:txBody>
          <a:bodyPr>
            <a:normAutofit/>
          </a:bodyPr>
          <a:lstStyle/>
          <a:p>
            <a:r>
              <a:rPr lang="en-GB" dirty="0"/>
              <a:t>Operators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207" y="1205514"/>
            <a:ext cx="9613861" cy="4837933"/>
          </a:xfrm>
        </p:spPr>
        <p:txBody>
          <a:bodyPr>
            <a:normAutofit/>
          </a:bodyPr>
          <a:lstStyle/>
          <a:p>
            <a:r>
              <a:rPr lang="en-GB" dirty="0"/>
              <a:t>Operators in programming instruct the program to do:</a:t>
            </a:r>
          </a:p>
          <a:p>
            <a:endParaRPr lang="en-GB" dirty="0"/>
          </a:p>
          <a:p>
            <a:r>
              <a:rPr lang="en-GB" dirty="0"/>
              <a:t>Arithmetic</a:t>
            </a:r>
          </a:p>
          <a:p>
            <a:endParaRPr lang="en-GB" dirty="0"/>
          </a:p>
          <a:p>
            <a:r>
              <a:rPr lang="en-GB" dirty="0"/>
              <a:t>Comparison</a:t>
            </a:r>
          </a:p>
          <a:p>
            <a:endParaRPr lang="en-GB" dirty="0"/>
          </a:p>
          <a:p>
            <a:r>
              <a:rPr lang="en-GB" dirty="0"/>
              <a:t>Logic</a:t>
            </a:r>
          </a:p>
        </p:txBody>
      </p:sp>
    </p:spTree>
    <p:extLst>
      <p:ext uri="{BB962C8B-B14F-4D97-AF65-F5344CB8AC3E}">
        <p14:creationId xmlns:p14="http://schemas.microsoft.com/office/powerpoint/2010/main" val="2085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207" y="207472"/>
            <a:ext cx="11590421" cy="791011"/>
          </a:xfrm>
        </p:spPr>
        <p:txBody>
          <a:bodyPr>
            <a:normAutofit/>
          </a:bodyPr>
          <a:lstStyle/>
          <a:p>
            <a:r>
              <a:rPr lang="en-GB" dirty="0"/>
              <a:t>Arithmetic Operators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FAC9509-30F6-C646-8416-89AE71A683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050231"/>
              </p:ext>
            </p:extLst>
          </p:nvPr>
        </p:nvGraphicFramePr>
        <p:xfrm>
          <a:off x="1007207" y="1597025"/>
          <a:ext cx="7696146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073">
                  <a:extLst>
                    <a:ext uri="{9D8B030D-6E8A-4147-A177-3AD203B41FA5}">
                      <a16:colId xmlns:a16="http://schemas.microsoft.com/office/drawing/2014/main" val="2368536355"/>
                    </a:ext>
                  </a:extLst>
                </a:gridCol>
                <a:gridCol w="3848073">
                  <a:extLst>
                    <a:ext uri="{9D8B030D-6E8A-4147-A177-3AD203B41FA5}">
                      <a16:colId xmlns:a16="http://schemas.microsoft.com/office/drawing/2014/main" val="317600042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r>
                        <a:rPr lang="en-US" sz="20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Syntax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59938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r>
                        <a:rPr lang="en-US" sz="2000" dirty="0"/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+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027253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r>
                        <a:rPr lang="en-US" sz="2000" dirty="0"/>
                        <a:t>Subtraction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-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54628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r>
                        <a:rPr lang="en-US" sz="2000" dirty="0"/>
                        <a:t>Multiplication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*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29744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r>
                        <a:rPr lang="en-US" sz="2000" dirty="0"/>
                        <a:t>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/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93989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3AFB3F1-CE82-5643-8359-14B9BD3E58E3}"/>
              </a:ext>
            </a:extLst>
          </p:cNvPr>
          <p:cNvSpPr txBox="1"/>
          <p:nvPr/>
        </p:nvSpPr>
        <p:spPr>
          <a:xfrm>
            <a:off x="946719" y="3962399"/>
            <a:ext cx="7756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and B are variables which can be assigned values using =</a:t>
            </a:r>
          </a:p>
          <a:p>
            <a:endParaRPr lang="en-US" dirty="0"/>
          </a:p>
          <a:p>
            <a:r>
              <a:rPr lang="en-US" dirty="0"/>
              <a:t>A = 2 assigns the value 2 to the variable A</a:t>
            </a:r>
          </a:p>
        </p:txBody>
      </p:sp>
    </p:spTree>
    <p:extLst>
      <p:ext uri="{BB962C8B-B14F-4D97-AF65-F5344CB8AC3E}">
        <p14:creationId xmlns:p14="http://schemas.microsoft.com/office/powerpoint/2010/main" val="167332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207" y="207472"/>
            <a:ext cx="11590421" cy="791011"/>
          </a:xfrm>
        </p:spPr>
        <p:txBody>
          <a:bodyPr>
            <a:normAutofit/>
          </a:bodyPr>
          <a:lstStyle/>
          <a:p>
            <a:r>
              <a:rPr lang="en-GB" dirty="0"/>
              <a:t>Comparison Operators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FAC9509-30F6-C646-8416-89AE71A683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500821"/>
              </p:ext>
            </p:extLst>
          </p:nvPr>
        </p:nvGraphicFramePr>
        <p:xfrm>
          <a:off x="1007207" y="1597025"/>
          <a:ext cx="7696146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073">
                  <a:extLst>
                    <a:ext uri="{9D8B030D-6E8A-4147-A177-3AD203B41FA5}">
                      <a16:colId xmlns:a16="http://schemas.microsoft.com/office/drawing/2014/main" val="2368536355"/>
                    </a:ext>
                  </a:extLst>
                </a:gridCol>
                <a:gridCol w="3848073">
                  <a:extLst>
                    <a:ext uri="{9D8B030D-6E8A-4147-A177-3AD203B41FA5}">
                      <a16:colId xmlns:a16="http://schemas.microsoft.com/office/drawing/2014/main" val="317600042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r>
                        <a:rPr lang="en-US" sz="20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Syntax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59938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r>
                        <a:rPr lang="en-US" sz="2000" dirty="0"/>
                        <a:t>Equal 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==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027253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r>
                        <a:rPr lang="en-US" sz="2000" dirty="0"/>
                        <a:t>Not equal 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!=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54628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r>
                        <a:rPr lang="en-US" sz="2000" dirty="0"/>
                        <a:t>Grater than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&gt;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29744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r>
                        <a:rPr lang="en-US" sz="2000" dirty="0"/>
                        <a:t>Less than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&lt;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939890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r>
                        <a:rPr lang="en-US" sz="2000" dirty="0"/>
                        <a:t>Greater than or equal 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&gt;=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917182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r>
                        <a:rPr lang="en-US" sz="2000" dirty="0"/>
                        <a:t>Less than or equal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&lt;=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990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988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207" y="207472"/>
            <a:ext cx="11590421" cy="791011"/>
          </a:xfrm>
        </p:spPr>
        <p:txBody>
          <a:bodyPr>
            <a:normAutofit/>
          </a:bodyPr>
          <a:lstStyle/>
          <a:p>
            <a:r>
              <a:rPr lang="en-GB" dirty="0"/>
              <a:t>Logic Operators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FAC9509-30F6-C646-8416-89AE71A683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465055"/>
              </p:ext>
            </p:extLst>
          </p:nvPr>
        </p:nvGraphicFramePr>
        <p:xfrm>
          <a:off x="1007207" y="1597025"/>
          <a:ext cx="681249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830">
                  <a:extLst>
                    <a:ext uri="{9D8B030D-6E8A-4147-A177-3AD203B41FA5}">
                      <a16:colId xmlns:a16="http://schemas.microsoft.com/office/drawing/2014/main" val="2368536355"/>
                    </a:ext>
                  </a:extLst>
                </a:gridCol>
                <a:gridCol w="1409577">
                  <a:extLst>
                    <a:ext uri="{9D8B030D-6E8A-4147-A177-3AD203B41FA5}">
                      <a16:colId xmlns:a16="http://schemas.microsoft.com/office/drawing/2014/main" val="317600042"/>
                    </a:ext>
                  </a:extLst>
                </a:gridCol>
                <a:gridCol w="3132083">
                  <a:extLst>
                    <a:ext uri="{9D8B030D-6E8A-4147-A177-3AD203B41FA5}">
                      <a16:colId xmlns:a16="http://schemas.microsoft.com/office/drawing/2014/main" val="3203090558"/>
                    </a:ext>
                  </a:extLst>
                </a:gridCol>
              </a:tblGrid>
              <a:tr h="366395">
                <a:tc>
                  <a:txBody>
                    <a:bodyPr/>
                    <a:lstStyle/>
                    <a:p>
                      <a:r>
                        <a:rPr lang="en-US" sz="20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Syntax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59938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r>
                        <a:rPr lang="en-US" sz="2000" dirty="0"/>
                        <a:t>Negation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!A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True if not 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027253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r>
                        <a:rPr lang="en-US" sz="2000" dirty="0"/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and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True if A and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54628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r>
                        <a:rPr lang="en-US" sz="2000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or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True if A or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29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694695"/>
      </p:ext>
    </p:extLst>
  </p:cSld>
  <p:clrMapOvr>
    <a:masterClrMapping/>
  </p:clrMapOvr>
</p:sld>
</file>

<file path=ppt/theme/theme1.xml><?xml version="1.0" encoding="utf-8"?>
<a:theme xmlns:a="http://schemas.openxmlformats.org/drawingml/2006/main" name="WB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" id="{B72D05FB-8192-464D-9D83-4C2CA7853A9F}" vid="{4A779CC2-9149-449A-855E-F1375EFE8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InductionFeb2018_WBL</Template>
  <TotalTime>13105</TotalTime>
  <Words>653</Words>
  <Application>Microsoft Macintosh PowerPoint</Application>
  <PresentationFormat>Widescreen</PresentationFormat>
  <Paragraphs>177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WBL</vt:lpstr>
      <vt:lpstr>Principles of Coding – appreciation of logic</vt:lpstr>
      <vt:lpstr>1  Appreciation of logic </vt:lpstr>
      <vt:lpstr>Programming structures – sequence</vt:lpstr>
      <vt:lpstr>Programming structures – selection</vt:lpstr>
      <vt:lpstr>Programming structures – iteration</vt:lpstr>
      <vt:lpstr>Operators</vt:lpstr>
      <vt:lpstr>Arithmetic Operators</vt:lpstr>
      <vt:lpstr>Comparison Operators</vt:lpstr>
      <vt:lpstr>Logic Operators</vt:lpstr>
      <vt:lpstr>Examples</vt:lpstr>
      <vt:lpstr>Examples</vt:lpstr>
      <vt:lpstr>Examples</vt:lpstr>
      <vt:lpstr>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Bob Higgie</cp:lastModifiedBy>
  <cp:revision>310</cp:revision>
  <dcterms:created xsi:type="dcterms:W3CDTF">2017-10-06T13:15:22Z</dcterms:created>
  <dcterms:modified xsi:type="dcterms:W3CDTF">2021-03-14T19:04:47Z</dcterms:modified>
</cp:coreProperties>
</file>