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3/11/18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3/11/18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3/11/18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Devices Manager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Exam 70-698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599" y="2912786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manager 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How many ways to start device manager?</a:t>
            </a:r>
          </a:p>
          <a:p>
            <a:r>
              <a:rPr lang="en-GB" dirty="0"/>
              <a:t>Review network adapter properties</a:t>
            </a:r>
          </a:p>
          <a:p>
            <a:r>
              <a:rPr lang="en-GB" dirty="0"/>
              <a:t>Update adapter device drivers</a:t>
            </a:r>
          </a:p>
          <a:p>
            <a:r>
              <a:rPr lang="en-GB" dirty="0"/>
              <a:t>Roll back an adapter device driver</a:t>
            </a:r>
          </a:p>
          <a:p>
            <a:r>
              <a:rPr lang="en-GB" dirty="0"/>
              <a:t>Disable then enable a device</a:t>
            </a:r>
          </a:p>
          <a:p>
            <a:r>
              <a:rPr lang="en-GB" dirty="0"/>
              <a:t>Uninstall then install a device driver</a:t>
            </a:r>
          </a:p>
          <a:p>
            <a:r>
              <a:rPr lang="en-GB" dirty="0"/>
              <a:t>Run </a:t>
            </a:r>
            <a:r>
              <a:rPr lang="en-GB" dirty="0" err="1">
                <a:latin typeface="Courier" pitchFamily="2" charset="0"/>
              </a:rPr>
              <a:t>sigverif.exe</a:t>
            </a:r>
            <a:r>
              <a:rPr lang="en-GB" dirty="0"/>
              <a:t> to check for unsigned drivers</a:t>
            </a:r>
          </a:p>
          <a:p>
            <a:r>
              <a:rPr lang="en-GB" dirty="0"/>
              <a:t>Research how to install unsigned drivers and apply (use menus)</a:t>
            </a:r>
          </a:p>
          <a:p>
            <a:r>
              <a:rPr lang="en-GB" dirty="0"/>
              <a:t>Now prevent installing unsigned drivers (use commands)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10368</TotalTime>
  <Words>70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</vt:lpstr>
      <vt:lpstr>Trebuchet MS</vt:lpstr>
      <vt:lpstr>Berlin</vt:lpstr>
      <vt:lpstr>Devices Manager</vt:lpstr>
      <vt:lpstr>Device manager practical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 </dc:title>
  <dc:creator>Bob Higgie</dc:creator>
  <cp:lastModifiedBy>Microsoft Office User</cp:lastModifiedBy>
  <cp:revision>154</cp:revision>
  <dcterms:created xsi:type="dcterms:W3CDTF">2017-10-06T13:15:22Z</dcterms:created>
  <dcterms:modified xsi:type="dcterms:W3CDTF">2018-03-11T17:05:35Z</dcterms:modified>
</cp:coreProperties>
</file>