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7" r:id="rId3"/>
    <p:sldId id="264" r:id="rId4"/>
    <p:sldId id="261" r:id="rId5"/>
    <p:sldId id="265" r:id="rId6"/>
    <p:sldId id="266" r:id="rId7"/>
    <p:sldId id="262" r:id="rId8"/>
    <p:sldId id="267" r:id="rId9"/>
    <p:sldId id="268" r:id="rId10"/>
    <p:sldId id="263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3410B-892F-3F4D-9194-7CED0B98BD6D}" v="39" dt="2018-11-01T22:28:42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7243410B-892F-3F4D-9194-7CED0B98BD6D}"/>
    <pc:docChg chg="custSel addSld delSld modSld sldOrd">
      <pc:chgData name="Bob Higgie" userId="ca96966e-c91b-46bf-80ae-a3ad686f5520" providerId="ADAL" clId="{7243410B-892F-3F4D-9194-7CED0B98BD6D}" dt="2018-11-01T22:28:42.747" v="567" actId="207"/>
      <pc:docMkLst>
        <pc:docMk/>
      </pc:docMkLst>
      <pc:sldChg chg="ord">
        <pc:chgData name="Bob Higgie" userId="ca96966e-c91b-46bf-80ae-a3ad686f5520" providerId="ADAL" clId="{7243410B-892F-3F4D-9194-7CED0B98BD6D}" dt="2018-11-01T21:30:48.403" v="17"/>
        <pc:sldMkLst>
          <pc:docMk/>
          <pc:sldMk cId="4199618698" sldId="257"/>
        </pc:sldMkLst>
      </pc:sldChg>
      <pc:sldChg chg="del">
        <pc:chgData name="Bob Higgie" userId="ca96966e-c91b-46bf-80ae-a3ad686f5520" providerId="ADAL" clId="{7243410B-892F-3F4D-9194-7CED0B98BD6D}" dt="2018-11-01T21:35:46.505" v="71" actId="2696"/>
        <pc:sldMkLst>
          <pc:docMk/>
          <pc:sldMk cId="1634682743" sldId="260"/>
        </pc:sldMkLst>
      </pc:sldChg>
      <pc:sldChg chg="modSp">
        <pc:chgData name="Bob Higgie" userId="ca96966e-c91b-46bf-80ae-a3ad686f5520" providerId="ADAL" clId="{7243410B-892F-3F4D-9194-7CED0B98BD6D}" dt="2018-11-01T21:36:05.150" v="73" actId="20578"/>
        <pc:sldMkLst>
          <pc:docMk/>
          <pc:sldMk cId="1833299001" sldId="261"/>
        </pc:sldMkLst>
        <pc:spChg chg="mod">
          <ac:chgData name="Bob Higgie" userId="ca96966e-c91b-46bf-80ae-a3ad686f5520" providerId="ADAL" clId="{7243410B-892F-3F4D-9194-7CED0B98BD6D}" dt="2018-11-01T21:36:05.150" v="73" actId="20578"/>
          <ac:spMkLst>
            <pc:docMk/>
            <pc:sldMk cId="1833299001" sldId="261"/>
            <ac:spMk id="23" creationId="{651A086D-11FD-DE49-9D6A-39E54F8E3C60}"/>
          </ac:spMkLst>
        </pc:spChg>
      </pc:sldChg>
      <pc:sldChg chg="addSp delSp modSp">
        <pc:chgData name="Bob Higgie" userId="ca96966e-c91b-46bf-80ae-a3ad686f5520" providerId="ADAL" clId="{7243410B-892F-3F4D-9194-7CED0B98BD6D}" dt="2018-11-01T22:28:02.312" v="558" actId="6549"/>
        <pc:sldMkLst>
          <pc:docMk/>
          <pc:sldMk cId="3856263825" sldId="263"/>
        </pc:sldMkLst>
        <pc:spChg chg="mod">
          <ac:chgData name="Bob Higgie" userId="ca96966e-c91b-46bf-80ae-a3ad686f5520" providerId="ADAL" clId="{7243410B-892F-3F4D-9194-7CED0B98BD6D}" dt="2018-11-01T22:26:24.794" v="515" actId="20577"/>
          <ac:spMkLst>
            <pc:docMk/>
            <pc:sldMk cId="3856263825" sldId="263"/>
            <ac:spMk id="2" creationId="{00000000-0000-0000-0000-000000000000}"/>
          </ac:spMkLst>
        </pc:spChg>
        <pc:spChg chg="add mod">
          <ac:chgData name="Bob Higgie" userId="ca96966e-c91b-46bf-80ae-a3ad686f5520" providerId="ADAL" clId="{7243410B-892F-3F4D-9194-7CED0B98BD6D}" dt="2018-11-01T22:28:02.312" v="558" actId="6549"/>
          <ac:spMkLst>
            <pc:docMk/>
            <pc:sldMk cId="3856263825" sldId="263"/>
            <ac:spMk id="4" creationId="{673ED9C7-4BD4-574B-8BE0-E416DE76968C}"/>
          </ac:spMkLst>
        </pc:spChg>
        <pc:spChg chg="del mod">
          <ac:chgData name="Bob Higgie" userId="ca96966e-c91b-46bf-80ae-a3ad686f5520" providerId="ADAL" clId="{7243410B-892F-3F4D-9194-7CED0B98BD6D}" dt="2018-11-01T22:07:23.268" v="250" actId="478"/>
          <ac:spMkLst>
            <pc:docMk/>
            <pc:sldMk cId="3856263825" sldId="263"/>
            <ac:spMk id="23" creationId="{651A086D-11FD-DE49-9D6A-39E54F8E3C60}"/>
          </ac:spMkLst>
        </pc:spChg>
      </pc:sldChg>
      <pc:sldChg chg="modSp add">
        <pc:chgData name="Bob Higgie" userId="ca96966e-c91b-46bf-80ae-a3ad686f5520" providerId="ADAL" clId="{7243410B-892F-3F4D-9194-7CED0B98BD6D}" dt="2018-11-01T21:31:13.888" v="22" actId="20577"/>
        <pc:sldMkLst>
          <pc:docMk/>
          <pc:sldMk cId="1924416014" sldId="264"/>
        </pc:sldMkLst>
        <pc:spChg chg="mod">
          <ac:chgData name="Bob Higgie" userId="ca96966e-c91b-46bf-80ae-a3ad686f5520" providerId="ADAL" clId="{7243410B-892F-3F4D-9194-7CED0B98BD6D}" dt="2018-11-01T21:29:22.225" v="8" actId="20577"/>
          <ac:spMkLst>
            <pc:docMk/>
            <pc:sldMk cId="1924416014" sldId="264"/>
            <ac:spMk id="2" creationId="{00000000-0000-0000-0000-000000000000}"/>
          </ac:spMkLst>
        </pc:spChg>
        <pc:spChg chg="mod">
          <ac:chgData name="Bob Higgie" userId="ca96966e-c91b-46bf-80ae-a3ad686f5520" providerId="ADAL" clId="{7243410B-892F-3F4D-9194-7CED0B98BD6D}" dt="2018-11-01T21:31:13.888" v="22" actId="20577"/>
          <ac:spMkLst>
            <pc:docMk/>
            <pc:sldMk cId="1924416014" sldId="264"/>
            <ac:spMk id="23" creationId="{651A086D-11FD-DE49-9D6A-39E54F8E3C60}"/>
          </ac:spMkLst>
        </pc:spChg>
      </pc:sldChg>
      <pc:sldChg chg="addSp modSp add">
        <pc:chgData name="Bob Higgie" userId="ca96966e-c91b-46bf-80ae-a3ad686f5520" providerId="ADAL" clId="{7243410B-892F-3F4D-9194-7CED0B98BD6D}" dt="2018-11-01T21:33:16.433" v="36" actId="20577"/>
        <pc:sldMkLst>
          <pc:docMk/>
          <pc:sldMk cId="3588308794" sldId="265"/>
        </pc:sldMkLst>
        <pc:spChg chg="mod">
          <ac:chgData name="Bob Higgie" userId="ca96966e-c91b-46bf-80ae-a3ad686f5520" providerId="ADAL" clId="{7243410B-892F-3F4D-9194-7CED0B98BD6D}" dt="2018-11-01T21:32:21.294" v="29" actId="20577"/>
          <ac:spMkLst>
            <pc:docMk/>
            <pc:sldMk cId="3588308794" sldId="265"/>
            <ac:spMk id="2" creationId="{00000000-0000-0000-0000-000000000000}"/>
          </ac:spMkLst>
        </pc:spChg>
        <pc:spChg chg="mod">
          <ac:chgData name="Bob Higgie" userId="ca96966e-c91b-46bf-80ae-a3ad686f5520" providerId="ADAL" clId="{7243410B-892F-3F4D-9194-7CED0B98BD6D}" dt="2018-11-01T21:33:16.433" v="36" actId="20577"/>
          <ac:spMkLst>
            <pc:docMk/>
            <pc:sldMk cId="3588308794" sldId="265"/>
            <ac:spMk id="23" creationId="{651A086D-11FD-DE49-9D6A-39E54F8E3C60}"/>
          </ac:spMkLst>
        </pc:spChg>
        <pc:picChg chg="add mod">
          <ac:chgData name="Bob Higgie" userId="ca96966e-c91b-46bf-80ae-a3ad686f5520" providerId="ADAL" clId="{7243410B-892F-3F4D-9194-7CED0B98BD6D}" dt="2018-11-01T21:32:37.939" v="31" actId="1076"/>
          <ac:picMkLst>
            <pc:docMk/>
            <pc:sldMk cId="3588308794" sldId="265"/>
            <ac:picMk id="3" creationId="{CD56BFD2-1D63-544B-AD8B-EEF0D7DBA5F7}"/>
          </ac:picMkLst>
        </pc:picChg>
      </pc:sldChg>
      <pc:sldChg chg="addSp delSp modSp add">
        <pc:chgData name="Bob Higgie" userId="ca96966e-c91b-46bf-80ae-a3ad686f5520" providerId="ADAL" clId="{7243410B-892F-3F4D-9194-7CED0B98BD6D}" dt="2018-11-01T21:35:31.981" v="70" actId="20577"/>
        <pc:sldMkLst>
          <pc:docMk/>
          <pc:sldMk cId="962728377" sldId="266"/>
        </pc:sldMkLst>
        <pc:spChg chg="mod">
          <ac:chgData name="Bob Higgie" userId="ca96966e-c91b-46bf-80ae-a3ad686f5520" providerId="ADAL" clId="{7243410B-892F-3F4D-9194-7CED0B98BD6D}" dt="2018-11-01T21:34:20.238" v="57" actId="20577"/>
          <ac:spMkLst>
            <pc:docMk/>
            <pc:sldMk cId="962728377" sldId="266"/>
            <ac:spMk id="2" creationId="{00000000-0000-0000-0000-000000000000}"/>
          </ac:spMkLst>
        </pc:spChg>
        <pc:spChg chg="mod">
          <ac:chgData name="Bob Higgie" userId="ca96966e-c91b-46bf-80ae-a3ad686f5520" providerId="ADAL" clId="{7243410B-892F-3F4D-9194-7CED0B98BD6D}" dt="2018-11-01T21:35:31.981" v="70" actId="20577"/>
          <ac:spMkLst>
            <pc:docMk/>
            <pc:sldMk cId="962728377" sldId="266"/>
            <ac:spMk id="23" creationId="{651A086D-11FD-DE49-9D6A-39E54F8E3C60}"/>
          </ac:spMkLst>
        </pc:spChg>
        <pc:picChg chg="del">
          <ac:chgData name="Bob Higgie" userId="ca96966e-c91b-46bf-80ae-a3ad686f5520" providerId="ADAL" clId="{7243410B-892F-3F4D-9194-7CED0B98BD6D}" dt="2018-11-01T21:34:42.139" v="59" actId="478"/>
          <ac:picMkLst>
            <pc:docMk/>
            <pc:sldMk cId="962728377" sldId="266"/>
            <ac:picMk id="3" creationId="{CD56BFD2-1D63-544B-AD8B-EEF0D7DBA5F7}"/>
          </ac:picMkLst>
        </pc:picChg>
        <pc:picChg chg="add mod">
          <ac:chgData name="Bob Higgie" userId="ca96966e-c91b-46bf-80ae-a3ad686f5520" providerId="ADAL" clId="{7243410B-892F-3F4D-9194-7CED0B98BD6D}" dt="2018-11-01T21:34:57.548" v="61" actId="1076"/>
          <ac:picMkLst>
            <pc:docMk/>
            <pc:sldMk cId="962728377" sldId="266"/>
            <ac:picMk id="4" creationId="{1F7E1D07-797A-2143-A16F-378F3A9CD232}"/>
          </ac:picMkLst>
        </pc:picChg>
      </pc:sldChg>
      <pc:sldChg chg="addSp delSp modSp add">
        <pc:chgData name="Bob Higgie" userId="ca96966e-c91b-46bf-80ae-a3ad686f5520" providerId="ADAL" clId="{7243410B-892F-3F4D-9194-7CED0B98BD6D}" dt="2018-11-01T21:49:23.616" v="202" actId="20577"/>
        <pc:sldMkLst>
          <pc:docMk/>
          <pc:sldMk cId="3739530199" sldId="267"/>
        </pc:sldMkLst>
        <pc:spChg chg="mod">
          <ac:chgData name="Bob Higgie" userId="ca96966e-c91b-46bf-80ae-a3ad686f5520" providerId="ADAL" clId="{7243410B-892F-3F4D-9194-7CED0B98BD6D}" dt="2018-11-01T21:41:24.105" v="94" actId="20577"/>
          <ac:spMkLst>
            <pc:docMk/>
            <pc:sldMk cId="3739530199" sldId="267"/>
            <ac:spMk id="2" creationId="{00000000-0000-0000-0000-000000000000}"/>
          </ac:spMkLst>
        </pc:spChg>
        <pc:spChg chg="mod">
          <ac:chgData name="Bob Higgie" userId="ca96966e-c91b-46bf-80ae-a3ad686f5520" providerId="ADAL" clId="{7243410B-892F-3F4D-9194-7CED0B98BD6D}" dt="2018-11-01T21:49:23.616" v="202" actId="20577"/>
          <ac:spMkLst>
            <pc:docMk/>
            <pc:sldMk cId="3739530199" sldId="267"/>
            <ac:spMk id="23" creationId="{651A086D-11FD-DE49-9D6A-39E54F8E3C60}"/>
          </ac:spMkLst>
        </pc:spChg>
        <pc:picChg chg="del">
          <ac:chgData name="Bob Higgie" userId="ca96966e-c91b-46bf-80ae-a3ad686f5520" providerId="ADAL" clId="{7243410B-892F-3F4D-9194-7CED0B98BD6D}" dt="2018-11-01T21:42:03.950" v="96" actId="478"/>
          <ac:picMkLst>
            <pc:docMk/>
            <pc:sldMk cId="3739530199" sldId="267"/>
            <ac:picMk id="3" creationId="{CD56BFD2-1D63-544B-AD8B-EEF0D7DBA5F7}"/>
          </ac:picMkLst>
        </pc:picChg>
        <pc:picChg chg="add mod">
          <ac:chgData name="Bob Higgie" userId="ca96966e-c91b-46bf-80ae-a3ad686f5520" providerId="ADAL" clId="{7243410B-892F-3F4D-9194-7CED0B98BD6D}" dt="2018-11-01T21:42:10.822" v="98" actId="1076"/>
          <ac:picMkLst>
            <pc:docMk/>
            <pc:sldMk cId="3739530199" sldId="267"/>
            <ac:picMk id="4" creationId="{E9A6A5F5-C9D4-F04F-B3B1-5566371555B5}"/>
          </ac:picMkLst>
        </pc:picChg>
      </pc:sldChg>
      <pc:sldChg chg="addSp delSp modSp add">
        <pc:chgData name="Bob Higgie" userId="ca96966e-c91b-46bf-80ae-a3ad686f5520" providerId="ADAL" clId="{7243410B-892F-3F4D-9194-7CED0B98BD6D}" dt="2018-11-01T21:56:44.010" v="241" actId="20577"/>
        <pc:sldMkLst>
          <pc:docMk/>
          <pc:sldMk cId="902306146" sldId="268"/>
        </pc:sldMkLst>
        <pc:spChg chg="mod">
          <ac:chgData name="Bob Higgie" userId="ca96966e-c91b-46bf-80ae-a3ad686f5520" providerId="ADAL" clId="{7243410B-892F-3F4D-9194-7CED0B98BD6D}" dt="2018-11-01T21:50:13.487" v="226" actId="20577"/>
          <ac:spMkLst>
            <pc:docMk/>
            <pc:sldMk cId="902306146" sldId="268"/>
            <ac:spMk id="2" creationId="{00000000-0000-0000-0000-000000000000}"/>
          </ac:spMkLst>
        </pc:spChg>
        <pc:spChg chg="mod">
          <ac:chgData name="Bob Higgie" userId="ca96966e-c91b-46bf-80ae-a3ad686f5520" providerId="ADAL" clId="{7243410B-892F-3F4D-9194-7CED0B98BD6D}" dt="2018-11-01T21:56:44.010" v="241" actId="20577"/>
          <ac:spMkLst>
            <pc:docMk/>
            <pc:sldMk cId="902306146" sldId="268"/>
            <ac:spMk id="23" creationId="{651A086D-11FD-DE49-9D6A-39E54F8E3C60}"/>
          </ac:spMkLst>
        </pc:spChg>
        <pc:picChg chg="add mod">
          <ac:chgData name="Bob Higgie" userId="ca96966e-c91b-46bf-80ae-a3ad686f5520" providerId="ADAL" clId="{7243410B-892F-3F4D-9194-7CED0B98BD6D}" dt="2018-11-01T21:51:12.949" v="230" actId="1076"/>
          <ac:picMkLst>
            <pc:docMk/>
            <pc:sldMk cId="902306146" sldId="268"/>
            <ac:picMk id="3" creationId="{AE553316-595C-9E4E-9729-10257BAF400E}"/>
          </ac:picMkLst>
        </pc:picChg>
        <pc:picChg chg="del">
          <ac:chgData name="Bob Higgie" userId="ca96966e-c91b-46bf-80ae-a3ad686f5520" providerId="ADAL" clId="{7243410B-892F-3F4D-9194-7CED0B98BD6D}" dt="2018-11-01T21:51:06.084" v="228" actId="478"/>
          <ac:picMkLst>
            <pc:docMk/>
            <pc:sldMk cId="902306146" sldId="268"/>
            <ac:picMk id="4" creationId="{E9A6A5F5-C9D4-F04F-B3B1-5566371555B5}"/>
          </ac:picMkLst>
        </pc:picChg>
      </pc:sldChg>
      <pc:sldChg chg="add">
        <pc:chgData name="Bob Higgie" userId="ca96966e-c91b-46bf-80ae-a3ad686f5520" providerId="ADAL" clId="{7243410B-892F-3F4D-9194-7CED0B98BD6D}" dt="2018-11-01T22:15:29.527" v="482"/>
        <pc:sldMkLst>
          <pc:docMk/>
          <pc:sldMk cId="3774382613" sldId="269"/>
        </pc:sldMkLst>
      </pc:sldChg>
      <pc:sldChg chg="modSp add">
        <pc:chgData name="Bob Higgie" userId="ca96966e-c91b-46bf-80ae-a3ad686f5520" providerId="ADAL" clId="{7243410B-892F-3F4D-9194-7CED0B98BD6D}" dt="2018-11-01T22:28:42.747" v="567" actId="207"/>
        <pc:sldMkLst>
          <pc:docMk/>
          <pc:sldMk cId="773657723" sldId="270"/>
        </pc:sldMkLst>
        <pc:spChg chg="mod">
          <ac:chgData name="Bob Higgie" userId="ca96966e-c91b-46bf-80ae-a3ad686f5520" providerId="ADAL" clId="{7243410B-892F-3F4D-9194-7CED0B98BD6D}" dt="2018-11-01T22:28:33.620" v="566" actId="20577"/>
          <ac:spMkLst>
            <pc:docMk/>
            <pc:sldMk cId="773657723" sldId="270"/>
            <ac:spMk id="2" creationId="{00000000-0000-0000-0000-000000000000}"/>
          </ac:spMkLst>
        </pc:spChg>
        <pc:spChg chg="mod">
          <ac:chgData name="Bob Higgie" userId="ca96966e-c91b-46bf-80ae-a3ad686f5520" providerId="ADAL" clId="{7243410B-892F-3F4D-9194-7CED0B98BD6D}" dt="2018-11-01T22:28:42.747" v="567" actId="207"/>
          <ac:spMkLst>
            <pc:docMk/>
            <pc:sldMk cId="773657723" sldId="270"/>
            <ac:spMk id="23" creationId="{651A086D-11FD-DE49-9D6A-39E54F8E3C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B96D7-7369-4A76-AA6A-BE7080823447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1B396-D727-4B99-8C2A-8891245DD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5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57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5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1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04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43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9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237312"/>
            <a:ext cx="504107" cy="365125"/>
          </a:xfrm>
        </p:spPr>
        <p:txBody>
          <a:bodyPr/>
          <a:lstStyle/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8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596974-0D4D-4AD0-B68D-C2A524731BE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5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596974-0D4D-4AD0-B68D-C2A524731BE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8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365127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2" y="6396458"/>
            <a:ext cx="461211" cy="365125"/>
          </a:xfrm>
        </p:spPr>
        <p:txBody>
          <a:bodyPr/>
          <a:lstStyle/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33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1709740"/>
            <a:ext cx="11341769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9" y="4589465"/>
            <a:ext cx="1134176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2"/>
            <a:ext cx="437147" cy="365125"/>
          </a:xfrm>
        </p:spPr>
        <p:txBody>
          <a:bodyPr/>
          <a:lstStyle/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0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46747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5" cy="485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5" y="6315578"/>
            <a:ext cx="533400" cy="365125"/>
          </a:xfrm>
        </p:spPr>
        <p:txBody>
          <a:bodyPr/>
          <a:lstStyle/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7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2"/>
            <a:ext cx="504107" cy="365125"/>
          </a:xfrm>
        </p:spPr>
        <p:txBody>
          <a:bodyPr/>
          <a:lstStyle/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1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0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6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D596974-0D4D-4AD0-B68D-C2A524731BEB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3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31740"/>
            <a:ext cx="891770" cy="30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2313"/>
            <a:ext cx="838200" cy="3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1740"/>
            <a:ext cx="420403" cy="5343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0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6266473"/>
            <a:ext cx="50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F7A6-FFCC-4ECC-A0E7-6917335E94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sz="4800" dirty="0"/>
            </a:br>
            <a:r>
              <a:rPr lang="en-GB" dirty="0"/>
              <a:t>BCS Level 4 Certificate in Network Systems and Architecture </a:t>
            </a:r>
            <a:br>
              <a:rPr lang="en-GB" dirty="0"/>
            </a:br>
            <a:br>
              <a:rPr lang="en-GB" sz="4800" dirty="0"/>
            </a:br>
            <a:r>
              <a:rPr lang="en-GB" sz="4800" dirty="0"/>
              <a:t>Middleware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Network Engineer</a:t>
            </a:r>
          </a:p>
        </p:txBody>
      </p:sp>
    </p:spTree>
    <p:extLst>
      <p:ext uri="{BB962C8B-B14F-4D97-AF65-F5344CB8AC3E}">
        <p14:creationId xmlns:p14="http://schemas.microsoft.com/office/powerpoint/2010/main" val="312792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Middleware framework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ED9C7-4BD4-574B-8BE0-E416DE769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Tools that support application development and delivery</a:t>
            </a:r>
          </a:p>
          <a:p>
            <a:r>
              <a:rPr lang="en-GB" dirty="0"/>
              <a:t>Application frameworks that developers incorporate into their applications (</a:t>
            </a:r>
            <a:r>
              <a:rPr lang="en-GB" dirty="0" err="1"/>
              <a:t>eg</a:t>
            </a:r>
            <a:r>
              <a:rPr lang="en-GB" dirty="0"/>
              <a:t> Bootstrap)</a:t>
            </a:r>
          </a:p>
          <a:p>
            <a:r>
              <a:rPr lang="en-GB" dirty="0"/>
              <a:t>A standard framework can be used to create automatic GUI creation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6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Web middleware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ED9C7-4BD4-574B-8BE0-E416DE769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as service between a browser and an application</a:t>
            </a:r>
          </a:p>
          <a:p>
            <a:endParaRPr lang="en-US" dirty="0"/>
          </a:p>
          <a:p>
            <a:pPr lvl="1"/>
            <a:r>
              <a:rPr lang="en-US" dirty="0"/>
              <a:t>Handling security – authentication</a:t>
            </a:r>
          </a:p>
          <a:p>
            <a:pPr lvl="1"/>
            <a:r>
              <a:rPr lang="en-US" dirty="0"/>
              <a:t>Verification – credit card authorization</a:t>
            </a:r>
          </a:p>
          <a:p>
            <a:pPr lvl="1"/>
            <a:endParaRPr lang="en-US" dirty="0"/>
          </a:p>
          <a:p>
            <a:r>
              <a:rPr lang="en-GB" dirty="0"/>
              <a:t>Links a database system to a web server. </a:t>
            </a:r>
          </a:p>
          <a:p>
            <a:pPr lvl="1"/>
            <a:r>
              <a:rPr lang="en-GB" dirty="0"/>
              <a:t>allows users to request data from the database using forms displayed on a web browser</a:t>
            </a:r>
          </a:p>
          <a:p>
            <a:pPr lvl="1"/>
            <a:r>
              <a:rPr lang="en-GB" dirty="0"/>
              <a:t>enables the web server to return dynamic web pages based on the user's requests and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8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Summary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</a:rPr>
              <a:t>11.1	Explain the key features of middleware. </a:t>
            </a:r>
            <a:br>
              <a:rPr lang="en-GB" sz="2400" dirty="0">
                <a:solidFill>
                  <a:srgbClr val="00B050"/>
                </a:solidFill>
              </a:rPr>
            </a:br>
            <a:endParaRPr lang="en-GB" sz="2800" dirty="0">
              <a:solidFill>
                <a:srgbClr val="00B050"/>
              </a:solidFill>
            </a:endParaRPr>
          </a:p>
          <a:p>
            <a:pPr lvl="2"/>
            <a:r>
              <a:rPr lang="en-GB" sz="1800" dirty="0">
                <a:solidFill>
                  <a:srgbClr val="00B050"/>
                </a:solidFill>
              </a:rPr>
              <a:t>distribute and coordinate processing across many hardware and application platforms</a:t>
            </a:r>
          </a:p>
          <a:p>
            <a:pPr lvl="2"/>
            <a:r>
              <a:rPr lang="en-GB" sz="1800" dirty="0">
                <a:solidFill>
                  <a:srgbClr val="00B050"/>
                </a:solidFill>
              </a:rPr>
              <a:t>provides a centralised location for ‘business logic’</a:t>
            </a:r>
          </a:p>
          <a:p>
            <a:pPr lvl="2"/>
            <a:r>
              <a:rPr lang="en-GB" sz="1800" dirty="0">
                <a:solidFill>
                  <a:srgbClr val="00B050"/>
                </a:solidFill>
              </a:rPr>
              <a:t>provides a framework for the forwarding and queuing of transactions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65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11	Features of Middleware (2.5%)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11.1	Explain the key features of middleware. </a:t>
            </a:r>
            <a:br>
              <a:rPr lang="en-GB" sz="2400" dirty="0"/>
            </a:br>
            <a:endParaRPr lang="en-GB" sz="2800" dirty="0"/>
          </a:p>
          <a:p>
            <a:pPr lvl="2"/>
            <a:r>
              <a:rPr lang="en-GB" sz="1800" dirty="0"/>
              <a:t>distribute and coordinate processing across many hardware and application platforms</a:t>
            </a:r>
          </a:p>
          <a:p>
            <a:pPr lvl="2"/>
            <a:r>
              <a:rPr lang="en-GB" sz="1800" dirty="0"/>
              <a:t>provides a centralised location for ‘business logic’</a:t>
            </a:r>
          </a:p>
          <a:p>
            <a:pPr lvl="2"/>
            <a:r>
              <a:rPr lang="en-GB" sz="1800" dirty="0"/>
              <a:t>provides a framework for the forwarding and queuing of transactions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61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Middleware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sz="2400" dirty="0"/>
              <a:t>Software that functions as a conversion or translation layer </a:t>
            </a:r>
          </a:p>
          <a:p>
            <a:pPr lvl="1"/>
            <a:r>
              <a:rPr lang="en-GB" sz="2400" dirty="0"/>
              <a:t>Middleware is also a consolidator and integrator </a:t>
            </a:r>
          </a:p>
          <a:p>
            <a:pPr lvl="1"/>
            <a:r>
              <a:rPr lang="en-GB" sz="2400" dirty="0"/>
              <a:t>Enables one application to interface with another, which either runs on a different platform or comes from a different vendor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41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Middleware examples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transaction-processing monitors</a:t>
            </a:r>
          </a:p>
          <a:p>
            <a:r>
              <a:rPr lang="en-GB" sz="2400" dirty="0"/>
              <a:t>message-oriented middleware</a:t>
            </a:r>
          </a:p>
          <a:p>
            <a:r>
              <a:rPr lang="en-GB" sz="2400" dirty="0"/>
              <a:t>database middleware</a:t>
            </a:r>
          </a:p>
          <a:p>
            <a:r>
              <a:rPr lang="en-GB" sz="2400" dirty="0"/>
              <a:t>application server middleware</a:t>
            </a:r>
          </a:p>
          <a:p>
            <a:r>
              <a:rPr lang="en-GB" sz="2400" dirty="0"/>
              <a:t>web middleware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3329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Transaction-processing monitors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3" y="1825625"/>
            <a:ext cx="5544514" cy="4935956"/>
          </a:xfrm>
        </p:spPr>
        <p:txBody>
          <a:bodyPr>
            <a:normAutofit/>
          </a:bodyPr>
          <a:lstStyle/>
          <a:p>
            <a:r>
              <a:rPr lang="en-GB" dirty="0"/>
              <a:t>Sitting between the requesting client program and the databases, it ensures that all databases are updated properly 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6BFD2-1D63-544B-AD8B-EEF0D7DB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13" y="1825625"/>
            <a:ext cx="4419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0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Messaging middleware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3" y="1825625"/>
            <a:ext cx="5544514" cy="4935956"/>
          </a:xfrm>
        </p:spPr>
        <p:txBody>
          <a:bodyPr>
            <a:normAutofit/>
          </a:bodyPr>
          <a:lstStyle/>
          <a:p>
            <a:r>
              <a:rPr lang="en-GB" dirty="0"/>
              <a:t>Messaging middleware provides a common interface and transport between applications</a:t>
            </a:r>
          </a:p>
          <a:p>
            <a:r>
              <a:rPr lang="en-GB" dirty="0"/>
              <a:t> If the target machine is down or overloaded, it stores the data in a message queue until it becomes available </a:t>
            </a:r>
          </a:p>
          <a:p>
            <a:r>
              <a:rPr lang="en-GB" dirty="0"/>
              <a:t>The messaging system may contain business logic that routes messages to the appropriate destinations and reformats the data as well</a:t>
            </a:r>
          </a:p>
          <a:p>
            <a:r>
              <a:rPr lang="en-GB" dirty="0"/>
              <a:t> Messaging middleware is similar to an e-mail messaging system, except that it is used to send data between applications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E1D07-797A-2143-A16F-378F3A9C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0419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2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Message oriented middleware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Reasons for using a message-based communications protocol</a:t>
            </a:r>
            <a:br>
              <a:rPr lang="en-GB" sz="2400" dirty="0"/>
            </a:br>
            <a:r>
              <a:rPr lang="en-GB" sz="2400" dirty="0"/>
              <a:t> </a:t>
            </a:r>
          </a:p>
          <a:p>
            <a:pPr lvl="1"/>
            <a:r>
              <a:rPr lang="en-GB" sz="2100" dirty="0"/>
              <a:t>Ability to store (buffer), route, or transform messages while conveying them from senders to receivers</a:t>
            </a:r>
          </a:p>
          <a:p>
            <a:pPr lvl="1"/>
            <a:r>
              <a:rPr lang="en-GB" sz="2100" dirty="0"/>
              <a:t>Monitoring and tuning performance</a:t>
            </a:r>
          </a:p>
          <a:p>
            <a:pPr lvl="1"/>
            <a:r>
              <a:rPr lang="en-GB" sz="2100" dirty="0"/>
              <a:t>Client applications are relieved of every problem except that of sending, receiving, and processing messages</a:t>
            </a:r>
          </a:p>
          <a:p>
            <a:pPr lvl="1"/>
            <a:r>
              <a:rPr lang="en-GB" sz="2100" dirty="0"/>
              <a:t>The middleware system handles issues like interoperability, reliability, security, scalability, and performance</a:t>
            </a:r>
          </a:p>
          <a:p>
            <a:pPr lvl="1"/>
            <a:endParaRPr lang="en-GB" sz="2100" dirty="0"/>
          </a:p>
          <a:p>
            <a:pPr lvl="1"/>
            <a:r>
              <a:rPr lang="en-GB" sz="2100" dirty="0"/>
              <a:t>https://www.ibm.com/uk-en/marketplace/secure-messaging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57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Database middleware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3" y="1825625"/>
            <a:ext cx="5544514" cy="4935956"/>
          </a:xfrm>
        </p:spPr>
        <p:txBody>
          <a:bodyPr>
            <a:normAutofit/>
          </a:bodyPr>
          <a:lstStyle/>
          <a:p>
            <a:r>
              <a:rPr lang="en-GB" dirty="0"/>
              <a:t>Provides a common interface between a query and multiple, distributed databases. </a:t>
            </a:r>
          </a:p>
          <a:p>
            <a:r>
              <a:rPr lang="en-GB" dirty="0"/>
              <a:t>It enables data to be consolidated from a variety of disparate data sources</a:t>
            </a:r>
            <a:br>
              <a:rPr lang="en-GB" dirty="0"/>
            </a:br>
            <a:r>
              <a:rPr lang="en-GB" dirty="0"/>
              <a:t> </a:t>
            </a:r>
          </a:p>
          <a:p>
            <a:r>
              <a:rPr lang="en-GB" sz="2400" dirty="0"/>
              <a:t>ED</a:t>
            </a:r>
            <a:r>
              <a:rPr lang="en-GB" dirty="0"/>
              <a:t>A (Enterprise data access)</a:t>
            </a:r>
          </a:p>
          <a:p>
            <a:r>
              <a:rPr lang="en-GB" dirty="0"/>
              <a:t>IMS (a hierarchical database)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6A5F5-C9D4-F04F-B3B1-556637155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90"/>
            <a:ext cx="51181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3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Application server middleware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3" y="1825625"/>
            <a:ext cx="5544514" cy="4935956"/>
          </a:xfrm>
        </p:spPr>
        <p:txBody>
          <a:bodyPr>
            <a:normAutofit/>
          </a:bodyPr>
          <a:lstStyle/>
          <a:p>
            <a:r>
              <a:rPr lang="en-GB" dirty="0"/>
              <a:t>A Web-based application server that provides interfaces to a wide variety of applications</a:t>
            </a:r>
          </a:p>
          <a:p>
            <a:r>
              <a:rPr lang="en-GB" dirty="0"/>
              <a:t>Used as middleware between the browser and legacy systems. </a:t>
            </a:r>
          </a:p>
          <a:p>
            <a:r>
              <a:rPr lang="en-GB" dirty="0"/>
              <a:t>The browser can be used at desktops or on laptops when traveling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553316-595C-9E4E-9729-10257BAF4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665" y="1825625"/>
            <a:ext cx="48133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06146"/>
      </p:ext>
    </p:extLst>
  </p:cSld>
  <p:clrMapOvr>
    <a:masterClrMapping/>
  </p:clrMapOvr>
</p:sld>
</file>

<file path=ppt/theme/theme1.xml><?xml version="1.0" encoding="utf-8"?>
<a:theme xmlns:a="http://schemas.openxmlformats.org/drawingml/2006/main" name="WB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L" id="{B72D05FB-8192-464D-9D83-4C2CA7853A9F}" vid="{4A779CC2-9149-449A-855E-F1375EFE8F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NEVirtualisation</Template>
  <TotalTime>257</TotalTime>
  <Words>272</Words>
  <Application>Microsoft Macintosh PowerPoint</Application>
  <PresentationFormat>Widescreen</PresentationFormat>
  <Paragraphs>72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WBL</vt:lpstr>
      <vt:lpstr> BCS Level 4 Certificate in Network Systems and Architecture   Middleware</vt:lpstr>
      <vt:lpstr>11 Features of Middleware (2.5%)</vt:lpstr>
      <vt:lpstr>Middleware</vt:lpstr>
      <vt:lpstr>Middleware examples</vt:lpstr>
      <vt:lpstr>Transaction-processing monitors</vt:lpstr>
      <vt:lpstr>Messaging middleware</vt:lpstr>
      <vt:lpstr>Message oriented middleware</vt:lpstr>
      <vt:lpstr>Database middleware</vt:lpstr>
      <vt:lpstr>Application server middleware</vt:lpstr>
      <vt:lpstr>Middleware framework </vt:lpstr>
      <vt:lpstr>Web middleware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BCS Level 4 Certificate in Network Systems and Architecture   Middleware</dc:title>
  <dc:creator>Bob Higgie</dc:creator>
  <cp:lastModifiedBy>Bob Higgie</cp:lastModifiedBy>
  <cp:revision>14</cp:revision>
  <dcterms:created xsi:type="dcterms:W3CDTF">2018-11-01T13:42:43Z</dcterms:created>
  <dcterms:modified xsi:type="dcterms:W3CDTF">2018-11-01T22:28:52Z</dcterms:modified>
</cp:coreProperties>
</file>